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366" r:id="rId5"/>
    <p:sldId id="303" r:id="rId6"/>
    <p:sldId id="361" r:id="rId7"/>
    <p:sldId id="363" r:id="rId8"/>
    <p:sldId id="364" r:id="rId9"/>
    <p:sldId id="365" r:id="rId10"/>
    <p:sldId id="275" r:id="rId11"/>
    <p:sldId id="356" r:id="rId12"/>
    <p:sldId id="362" r:id="rId13"/>
    <p:sldId id="357" r:id="rId14"/>
    <p:sldId id="358" r:id="rId15"/>
    <p:sldId id="359" r:id="rId16"/>
  </p:sldIdLst>
  <p:sldSz cx="9144000" cy="5143500" type="screen16x9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58C434-03B4-425D-AC8E-F0941535CF5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354A0A3-4A77-4182-B615-C6FD96E1E194}">
      <dgm:prSet phldrT="[Text]" custT="1"/>
      <dgm:spPr>
        <a:solidFill>
          <a:srgbClr val="1CADE4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NAME</a:t>
          </a:r>
        </a:p>
      </dgm:t>
    </dgm:pt>
    <dgm:pt modelId="{009C608E-CEF7-4776-BC2E-6BCC1693A93A}" type="parTrans" cxnId="{B8738F7B-4803-4D70-BB5C-B15A27B41136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EC8D0B68-E0D4-432D-9398-D0ABDCBDEB8C}" type="sibTrans" cxnId="{B8738F7B-4803-4D70-BB5C-B15A27B41136}">
      <dgm:prSet custT="1"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1CDF0653-4974-4504-99C3-C565BEA3354B}" type="asst">
      <dgm:prSet phldrT="[Text]" custT="1"/>
      <dgm:spPr>
        <a:solidFill>
          <a:srgbClr val="2683C6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LEVEL 1</a:t>
          </a:r>
        </a:p>
      </dgm:t>
    </dgm:pt>
    <dgm:pt modelId="{28DC0586-7448-4F9A-98DE-847960B6185A}" type="parTrans" cxnId="{AAE75E3B-0AC8-43BC-A0AF-1B13C9AE2EE9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65B3583E-D8AA-4FEC-9E2B-63DBB8A9DF84}" type="sibTrans" cxnId="{AAE75E3B-0AC8-43BC-A0AF-1B13C9AE2EE9}">
      <dgm:prSet custT="1"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81A77FF2-0B02-4A35-A011-1F091254AC2B}">
      <dgm:prSet phldrT="[Text]" custT="1"/>
      <dgm:spPr>
        <a:solidFill>
          <a:srgbClr val="2683C6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LEVEL 2</a:t>
          </a:r>
        </a:p>
      </dgm:t>
    </dgm:pt>
    <dgm:pt modelId="{35A8550F-581C-473A-9934-00F66136A3C0}" type="parTrans" cxnId="{71746D4C-7D89-44BE-9AE0-B1C2472364DE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1B05CD78-E19D-401D-8726-296AE875939C}" type="sibTrans" cxnId="{71746D4C-7D89-44BE-9AE0-B1C2472364DE}">
      <dgm:prSet custT="1"/>
      <dgm:spPr>
        <a:ln>
          <a:solidFill>
            <a:schemeClr val="accent5"/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17FEAB56-ACEA-4608-9272-AA89C4799A9B}">
      <dgm:prSet phldrT="[Text]" custT="1"/>
      <dgm:spPr>
        <a:solidFill>
          <a:srgbClr val="2683C6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LEVEL 3</a:t>
          </a:r>
        </a:p>
      </dgm:t>
    </dgm:pt>
    <dgm:pt modelId="{96354028-264B-483D-A22B-56132BB51C17}" type="parTrans" cxnId="{F35E283D-D7E0-4011-B988-6970E040BAD3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D4031690-1AD7-4748-9577-4F3C9284A588}" type="sibTrans" cxnId="{F35E283D-D7E0-4011-B988-6970E040BAD3}">
      <dgm:prSet custT="1"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0F0DF69A-A197-46C8-AB16-ED0EF72A1117}">
      <dgm:prSet phldrT="[Text]" custT="1"/>
      <dgm:spPr>
        <a:solidFill>
          <a:srgbClr val="2683C6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LEVEL 4</a:t>
          </a:r>
        </a:p>
      </dgm:t>
    </dgm:pt>
    <dgm:pt modelId="{4E9A5546-7BB1-4ABE-A2F3-27AC2C3DF311}" type="parTrans" cxnId="{1A5E4A3A-6CD6-4F87-BE2C-520D44FE4CA9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7CE1DB5D-928A-4CC1-AFA0-EF7DA080A611}" type="sibTrans" cxnId="{1A5E4A3A-6CD6-4F87-BE2C-520D44FE4CA9}">
      <dgm:prSet custT="1"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92C5F5C9-D11B-4C79-B452-D7BDBC3DD26F}" type="asst">
      <dgm:prSet phldrT="[Text]" custT="1"/>
      <dgm:spPr>
        <a:solidFill>
          <a:srgbClr val="27CED7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1</a:t>
          </a:r>
        </a:p>
      </dgm:t>
    </dgm:pt>
    <dgm:pt modelId="{5EFE361A-7854-4D9A-BF80-9DB873245C27}" type="parTrans" cxnId="{85CAC683-BF05-4D99-8EBC-89985DE04444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BD498960-21AA-4BCE-95E4-27BF7F2D3812}" type="sibTrans" cxnId="{85CAC683-BF05-4D99-8EBC-89985DE04444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34B3E639-03AA-494C-97DB-E5E07F48709D}" type="asst">
      <dgm:prSet phldrT="[Text]" custT="1"/>
      <dgm:spPr>
        <a:solidFill>
          <a:srgbClr val="27CED7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2</a:t>
          </a:r>
        </a:p>
      </dgm:t>
    </dgm:pt>
    <dgm:pt modelId="{F7196157-F14C-4CDD-976A-35DF6FFB4797}" type="parTrans" cxnId="{B80D2F7C-D42A-45A0-BE79-CDE9166204E0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46CFF23D-715B-459F-90AF-85408F9143DF}" type="sibTrans" cxnId="{B80D2F7C-D42A-45A0-BE79-CDE9166204E0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F4859931-7649-4FB0-928F-792DA358D006}">
      <dgm:prSet phldrT="[Text]" custT="1"/>
      <dgm:spPr>
        <a:solidFill>
          <a:srgbClr val="27CED7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5</a:t>
          </a:r>
        </a:p>
      </dgm:t>
    </dgm:pt>
    <dgm:pt modelId="{1C95BBAB-7A92-4864-9D7C-A1102D09A6D4}" type="parTrans" cxnId="{A2CB798D-BA0E-48BF-A45A-53EC5E6DC0A9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BDE1126F-77E4-4396-97E4-2BD54782239E}" type="sibTrans" cxnId="{A2CB798D-BA0E-48BF-A45A-53EC5E6DC0A9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A5BF8E57-ECD8-464E-A883-D3817B022AB7}">
      <dgm:prSet phldrT="[Text]" custT="1"/>
      <dgm:spPr>
        <a:solidFill>
          <a:srgbClr val="42BA97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CHILD</a:t>
          </a:r>
        </a:p>
      </dgm:t>
    </dgm:pt>
    <dgm:pt modelId="{6E0ED20C-7092-4C88-8049-2CB59A51FC23}" type="parTrans" cxnId="{674F60B7-5501-467E-BBBC-AF85C5DF1878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105DA9D0-6BAA-4BB3-94A6-436C3BE3664F}" type="sibTrans" cxnId="{674F60B7-5501-467E-BBBC-AF85C5DF1878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0E9A97D2-A332-4DE6-A5F8-95B79902BD19}">
      <dgm:prSet phldrT="[Text]" custT="1"/>
      <dgm:spPr>
        <a:solidFill>
          <a:srgbClr val="27CED7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4</a:t>
          </a:r>
        </a:p>
      </dgm:t>
    </dgm:pt>
    <dgm:pt modelId="{C678720B-BCCA-4CE8-91A1-95E188C1D084}" type="parTrans" cxnId="{7828CC7A-B95C-463F-9FF1-7387FF0BC4E6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D426F1C5-28F8-49CA-87A1-8DBA449D98D2}" type="sibTrans" cxnId="{7828CC7A-B95C-463F-9FF1-7387FF0BC4E6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DB603F9A-D6C2-4D6F-9071-8440F1920916}" type="asst">
      <dgm:prSet phldrT="[Text]" custT="1"/>
      <dgm:spPr>
        <a:solidFill>
          <a:srgbClr val="42BA97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CHILD</a:t>
          </a:r>
        </a:p>
      </dgm:t>
    </dgm:pt>
    <dgm:pt modelId="{2EF4B270-5380-4CE3-92B9-428B89C662D5}" type="parTrans" cxnId="{6C03AE9E-A875-4193-8893-ABBF8FB84D24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1876A2BA-829F-43C4-86C4-D5DFD5946361}" type="sibTrans" cxnId="{6C03AE9E-A875-4193-8893-ABBF8FB84D24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7616E4C3-2451-463E-9543-55D949703406}" type="asst">
      <dgm:prSet phldrT="[Text]" custT="1"/>
      <dgm:spPr>
        <a:solidFill>
          <a:srgbClr val="42BA97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CHILD</a:t>
          </a:r>
        </a:p>
      </dgm:t>
    </dgm:pt>
    <dgm:pt modelId="{592A66E7-A9F2-410F-8796-62B473F148E7}" type="parTrans" cxnId="{60F82F6C-8CF5-4A2C-B378-4473B9AE45F5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32B96D14-D0F1-42DD-ABA9-1E919EF735E7}" type="sibTrans" cxnId="{60F82F6C-8CF5-4A2C-B378-4473B9AE45F5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486C9BEC-E5B7-4E3A-A2EF-D3D8ED59C323}" type="asst">
      <dgm:prSet phldrT="[Text]" custT="1"/>
      <dgm:spPr>
        <a:solidFill>
          <a:srgbClr val="42BA97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CHILD</a:t>
          </a:r>
        </a:p>
      </dgm:t>
    </dgm:pt>
    <dgm:pt modelId="{E1BE6407-9326-4CF0-ABD4-8C9B2140A108}" type="parTrans" cxnId="{3F648406-19A3-40AC-B4C8-C037AE328056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2125431B-BB37-4D41-976D-94B9BF3BCECF}" type="sibTrans" cxnId="{3F648406-19A3-40AC-B4C8-C037AE328056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FE4634B1-F5DF-4F48-B664-833DB66A4862}">
      <dgm:prSet phldrT="[Text]" custT="1"/>
      <dgm:spPr>
        <a:solidFill>
          <a:srgbClr val="27CED7"/>
        </a:solidFill>
      </dgm:spPr>
      <dgm:t>
        <a:bodyPr/>
        <a:lstStyle/>
        <a:p>
          <a:r>
            <a:rPr lang="en-US" sz="1200" b="1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3</a:t>
          </a:r>
        </a:p>
      </dgm:t>
    </dgm:pt>
    <dgm:pt modelId="{C45B093E-D7D1-443A-8446-A70249F4BEE3}" type="parTrans" cxnId="{B577B0F9-F722-4BD4-B831-2A3BC498F325}">
      <dgm:prSet custT="1"/>
      <dgm:spPr>
        <a:ln w="12700">
          <a:solidFill>
            <a:schemeClr val="tx1"/>
          </a:solidFill>
        </a:ln>
      </dgm:spPr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752AF339-8A31-43A1-98CF-1054C09A0D80}" type="sibTrans" cxnId="{B577B0F9-F722-4BD4-B831-2A3BC498F325}">
      <dgm:prSet/>
      <dgm:spPr/>
      <dgm:t>
        <a:bodyPr/>
        <a:lstStyle/>
        <a:p>
          <a:endParaRPr lang="en-US" sz="1200" b="1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gm:t>
    </dgm:pt>
    <dgm:pt modelId="{E30EA8AF-A9F1-4C33-A9BF-B271EA0F71E8}" type="pres">
      <dgm:prSet presAssocID="{1258C434-03B4-425D-AC8E-F0941535CF5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0DF2A0D-FC9E-46AB-805D-4D63CDA4B9D8}" type="pres">
      <dgm:prSet presAssocID="{E354A0A3-4A77-4182-B615-C6FD96E1E194}" presName="root1" presStyleCnt="0"/>
      <dgm:spPr/>
    </dgm:pt>
    <dgm:pt modelId="{467F0853-E147-46BA-B86E-EA94B2B9983A}" type="pres">
      <dgm:prSet presAssocID="{E354A0A3-4A77-4182-B615-C6FD96E1E194}" presName="LevelOneTextNode" presStyleLbl="node0" presStyleIdx="0" presStyleCnt="1">
        <dgm:presLayoutVars>
          <dgm:chPref val="3"/>
        </dgm:presLayoutVars>
      </dgm:prSet>
      <dgm:spPr/>
    </dgm:pt>
    <dgm:pt modelId="{9D37142E-C443-48BF-ADF0-56E69E2FDFF2}" type="pres">
      <dgm:prSet presAssocID="{E354A0A3-4A77-4182-B615-C6FD96E1E194}" presName="level2hierChild" presStyleCnt="0"/>
      <dgm:spPr/>
    </dgm:pt>
    <dgm:pt modelId="{5AF85607-E8A0-4BEF-8D0C-956685104FAE}" type="pres">
      <dgm:prSet presAssocID="{28DC0586-7448-4F9A-98DE-847960B6185A}" presName="conn2-1" presStyleLbl="parChTrans1D2" presStyleIdx="0" presStyleCnt="4"/>
      <dgm:spPr/>
    </dgm:pt>
    <dgm:pt modelId="{BE5C9932-4A79-48B5-9F11-85A69FAD0679}" type="pres">
      <dgm:prSet presAssocID="{28DC0586-7448-4F9A-98DE-847960B6185A}" presName="connTx" presStyleLbl="parChTrans1D2" presStyleIdx="0" presStyleCnt="4"/>
      <dgm:spPr/>
    </dgm:pt>
    <dgm:pt modelId="{BC4835D9-98FC-45A4-AC28-0161A388C6AD}" type="pres">
      <dgm:prSet presAssocID="{1CDF0653-4974-4504-99C3-C565BEA3354B}" presName="root2" presStyleCnt="0"/>
      <dgm:spPr/>
    </dgm:pt>
    <dgm:pt modelId="{1F695E26-FA9C-4BDF-A29B-19A96739C8E9}" type="pres">
      <dgm:prSet presAssocID="{1CDF0653-4974-4504-99C3-C565BEA3354B}" presName="LevelTwoTextNode" presStyleLbl="asst1" presStyleIdx="0" presStyleCnt="6">
        <dgm:presLayoutVars>
          <dgm:chPref val="3"/>
        </dgm:presLayoutVars>
      </dgm:prSet>
      <dgm:spPr/>
    </dgm:pt>
    <dgm:pt modelId="{3CD73EE3-4C48-44CB-9977-EDCEEC606467}" type="pres">
      <dgm:prSet presAssocID="{1CDF0653-4974-4504-99C3-C565BEA3354B}" presName="level3hierChild" presStyleCnt="0"/>
      <dgm:spPr/>
    </dgm:pt>
    <dgm:pt modelId="{725743D5-8F0B-49A6-9F4E-4EDB8E9E11F9}" type="pres">
      <dgm:prSet presAssocID="{5EFE361A-7854-4D9A-BF80-9DB873245C27}" presName="conn2-1" presStyleLbl="parChTrans1D3" presStyleIdx="0" presStyleCnt="5"/>
      <dgm:spPr/>
    </dgm:pt>
    <dgm:pt modelId="{FA2986E6-7FFF-4FEB-A698-41D0AA8582A7}" type="pres">
      <dgm:prSet presAssocID="{5EFE361A-7854-4D9A-BF80-9DB873245C27}" presName="connTx" presStyleLbl="parChTrans1D3" presStyleIdx="0" presStyleCnt="5"/>
      <dgm:spPr/>
    </dgm:pt>
    <dgm:pt modelId="{CE4C8A4C-F535-447A-8B11-D686B80080AA}" type="pres">
      <dgm:prSet presAssocID="{92C5F5C9-D11B-4C79-B452-D7BDBC3DD26F}" presName="root2" presStyleCnt="0"/>
      <dgm:spPr/>
    </dgm:pt>
    <dgm:pt modelId="{6AE7FF82-EB48-40D7-874F-48F048B57946}" type="pres">
      <dgm:prSet presAssocID="{92C5F5C9-D11B-4C79-B452-D7BDBC3DD26F}" presName="LevelTwoTextNode" presStyleLbl="asst1" presStyleIdx="1" presStyleCnt="6">
        <dgm:presLayoutVars>
          <dgm:chPref val="3"/>
        </dgm:presLayoutVars>
      </dgm:prSet>
      <dgm:spPr/>
    </dgm:pt>
    <dgm:pt modelId="{266D65A6-47A3-499C-97F4-05C42C40B395}" type="pres">
      <dgm:prSet presAssocID="{92C5F5C9-D11B-4C79-B452-D7BDBC3DD26F}" presName="level3hierChild" presStyleCnt="0"/>
      <dgm:spPr/>
    </dgm:pt>
    <dgm:pt modelId="{7526FB8B-A859-47C8-9EAB-992765E7643F}" type="pres">
      <dgm:prSet presAssocID="{592A66E7-A9F2-410F-8796-62B473F148E7}" presName="conn2-1" presStyleLbl="parChTrans1D4" presStyleIdx="0" presStyleCnt="4"/>
      <dgm:spPr/>
    </dgm:pt>
    <dgm:pt modelId="{1E34D670-E697-401B-BCFB-F760A8F6C093}" type="pres">
      <dgm:prSet presAssocID="{592A66E7-A9F2-410F-8796-62B473F148E7}" presName="connTx" presStyleLbl="parChTrans1D4" presStyleIdx="0" presStyleCnt="4"/>
      <dgm:spPr/>
    </dgm:pt>
    <dgm:pt modelId="{3E418807-7799-42AD-BEA0-33AAE487D65B}" type="pres">
      <dgm:prSet presAssocID="{7616E4C3-2451-463E-9543-55D949703406}" presName="root2" presStyleCnt="0"/>
      <dgm:spPr/>
    </dgm:pt>
    <dgm:pt modelId="{3294B84D-0CAB-4922-981E-139ECD888301}" type="pres">
      <dgm:prSet presAssocID="{7616E4C3-2451-463E-9543-55D949703406}" presName="LevelTwoTextNode" presStyleLbl="asst1" presStyleIdx="2" presStyleCnt="6">
        <dgm:presLayoutVars>
          <dgm:chPref val="3"/>
        </dgm:presLayoutVars>
      </dgm:prSet>
      <dgm:spPr/>
    </dgm:pt>
    <dgm:pt modelId="{FE45E4A8-53C8-4D3F-89A5-E19E27A7114D}" type="pres">
      <dgm:prSet presAssocID="{7616E4C3-2451-463E-9543-55D949703406}" presName="level3hierChild" presStyleCnt="0"/>
      <dgm:spPr/>
    </dgm:pt>
    <dgm:pt modelId="{33BEFFB8-6963-4B6E-9222-518D81207397}" type="pres">
      <dgm:prSet presAssocID="{E1BE6407-9326-4CF0-ABD4-8C9B2140A108}" presName="conn2-1" presStyleLbl="parChTrans1D4" presStyleIdx="1" presStyleCnt="4"/>
      <dgm:spPr/>
    </dgm:pt>
    <dgm:pt modelId="{B4CC3824-6D6F-4913-A309-8972B2C4FCEE}" type="pres">
      <dgm:prSet presAssocID="{E1BE6407-9326-4CF0-ABD4-8C9B2140A108}" presName="connTx" presStyleLbl="parChTrans1D4" presStyleIdx="1" presStyleCnt="4"/>
      <dgm:spPr/>
    </dgm:pt>
    <dgm:pt modelId="{885C3830-770E-425E-B366-33EAD5FB2896}" type="pres">
      <dgm:prSet presAssocID="{486C9BEC-E5B7-4E3A-A2EF-D3D8ED59C323}" presName="root2" presStyleCnt="0"/>
      <dgm:spPr/>
    </dgm:pt>
    <dgm:pt modelId="{74BF7305-679C-462E-AE29-244056FD1672}" type="pres">
      <dgm:prSet presAssocID="{486C9BEC-E5B7-4E3A-A2EF-D3D8ED59C323}" presName="LevelTwoTextNode" presStyleLbl="asst1" presStyleIdx="3" presStyleCnt="6">
        <dgm:presLayoutVars>
          <dgm:chPref val="3"/>
        </dgm:presLayoutVars>
      </dgm:prSet>
      <dgm:spPr/>
    </dgm:pt>
    <dgm:pt modelId="{17E62522-5A2F-4DC5-B909-5A25A385035B}" type="pres">
      <dgm:prSet presAssocID="{486C9BEC-E5B7-4E3A-A2EF-D3D8ED59C323}" presName="level3hierChild" presStyleCnt="0"/>
      <dgm:spPr/>
    </dgm:pt>
    <dgm:pt modelId="{A083A697-20CA-441C-9FED-1E12B7F96675}" type="pres">
      <dgm:prSet presAssocID="{F7196157-F14C-4CDD-976A-35DF6FFB4797}" presName="conn2-1" presStyleLbl="parChTrans1D3" presStyleIdx="1" presStyleCnt="5"/>
      <dgm:spPr/>
    </dgm:pt>
    <dgm:pt modelId="{9E4DFC89-E106-4951-8A66-CE9CB6A292F5}" type="pres">
      <dgm:prSet presAssocID="{F7196157-F14C-4CDD-976A-35DF6FFB4797}" presName="connTx" presStyleLbl="parChTrans1D3" presStyleIdx="1" presStyleCnt="5"/>
      <dgm:spPr/>
    </dgm:pt>
    <dgm:pt modelId="{84FC3070-3F52-4BF6-9B79-3DCE1C3BA0EB}" type="pres">
      <dgm:prSet presAssocID="{34B3E639-03AA-494C-97DB-E5E07F48709D}" presName="root2" presStyleCnt="0"/>
      <dgm:spPr/>
    </dgm:pt>
    <dgm:pt modelId="{9438228A-541D-4839-9CFA-D3C7A2FB7392}" type="pres">
      <dgm:prSet presAssocID="{34B3E639-03AA-494C-97DB-E5E07F48709D}" presName="LevelTwoTextNode" presStyleLbl="asst1" presStyleIdx="4" presStyleCnt="6">
        <dgm:presLayoutVars>
          <dgm:chPref val="3"/>
        </dgm:presLayoutVars>
      </dgm:prSet>
      <dgm:spPr/>
    </dgm:pt>
    <dgm:pt modelId="{2084B59A-9C22-45A4-9314-106C55C624AC}" type="pres">
      <dgm:prSet presAssocID="{34B3E639-03AA-494C-97DB-E5E07F48709D}" presName="level3hierChild" presStyleCnt="0"/>
      <dgm:spPr/>
    </dgm:pt>
    <dgm:pt modelId="{78B024EB-99BA-4CF7-8914-1D1087071C67}" type="pres">
      <dgm:prSet presAssocID="{2EF4B270-5380-4CE3-92B9-428B89C662D5}" presName="conn2-1" presStyleLbl="parChTrans1D4" presStyleIdx="2" presStyleCnt="4"/>
      <dgm:spPr/>
    </dgm:pt>
    <dgm:pt modelId="{277562AB-EF51-4725-A54F-BBD9A502418C}" type="pres">
      <dgm:prSet presAssocID="{2EF4B270-5380-4CE3-92B9-428B89C662D5}" presName="connTx" presStyleLbl="parChTrans1D4" presStyleIdx="2" presStyleCnt="4"/>
      <dgm:spPr/>
    </dgm:pt>
    <dgm:pt modelId="{B4C14F90-1CD4-45D8-A775-747250D64259}" type="pres">
      <dgm:prSet presAssocID="{DB603F9A-D6C2-4D6F-9071-8440F1920916}" presName="root2" presStyleCnt="0"/>
      <dgm:spPr/>
    </dgm:pt>
    <dgm:pt modelId="{C52E3EDD-C0D3-466A-964E-B0D9C8BF9AF0}" type="pres">
      <dgm:prSet presAssocID="{DB603F9A-D6C2-4D6F-9071-8440F1920916}" presName="LevelTwoTextNode" presStyleLbl="asst1" presStyleIdx="5" presStyleCnt="6">
        <dgm:presLayoutVars>
          <dgm:chPref val="3"/>
        </dgm:presLayoutVars>
      </dgm:prSet>
      <dgm:spPr/>
    </dgm:pt>
    <dgm:pt modelId="{70212F3D-E130-4B29-9870-CC93337937F3}" type="pres">
      <dgm:prSet presAssocID="{DB603F9A-D6C2-4D6F-9071-8440F1920916}" presName="level3hierChild" presStyleCnt="0"/>
      <dgm:spPr/>
    </dgm:pt>
    <dgm:pt modelId="{9B14995E-E543-4D50-927E-0E6E454E9E77}" type="pres">
      <dgm:prSet presAssocID="{35A8550F-581C-473A-9934-00F66136A3C0}" presName="conn2-1" presStyleLbl="parChTrans1D2" presStyleIdx="1" presStyleCnt="4"/>
      <dgm:spPr/>
    </dgm:pt>
    <dgm:pt modelId="{78E3B193-ECA2-4A2E-B0E8-6314628046B5}" type="pres">
      <dgm:prSet presAssocID="{35A8550F-581C-473A-9934-00F66136A3C0}" presName="connTx" presStyleLbl="parChTrans1D2" presStyleIdx="1" presStyleCnt="4"/>
      <dgm:spPr/>
    </dgm:pt>
    <dgm:pt modelId="{36066620-2435-4DDC-9399-30FADF3BEBDA}" type="pres">
      <dgm:prSet presAssocID="{81A77FF2-0B02-4A35-A011-1F091254AC2B}" presName="root2" presStyleCnt="0"/>
      <dgm:spPr/>
    </dgm:pt>
    <dgm:pt modelId="{D62FD06B-4B2D-4418-8002-2C2810405278}" type="pres">
      <dgm:prSet presAssocID="{81A77FF2-0B02-4A35-A011-1F091254AC2B}" presName="LevelTwoTextNode" presStyleLbl="node2" presStyleIdx="0" presStyleCnt="3">
        <dgm:presLayoutVars>
          <dgm:chPref val="3"/>
        </dgm:presLayoutVars>
      </dgm:prSet>
      <dgm:spPr/>
    </dgm:pt>
    <dgm:pt modelId="{0290A272-4A7B-433D-8F73-192CBAA70CBE}" type="pres">
      <dgm:prSet presAssocID="{81A77FF2-0B02-4A35-A011-1F091254AC2B}" presName="level3hierChild" presStyleCnt="0"/>
      <dgm:spPr/>
    </dgm:pt>
    <dgm:pt modelId="{2D210977-8046-4DBB-976A-E180ACA7EEA3}" type="pres">
      <dgm:prSet presAssocID="{C45B093E-D7D1-443A-8446-A70249F4BEE3}" presName="conn2-1" presStyleLbl="parChTrans1D3" presStyleIdx="2" presStyleCnt="5"/>
      <dgm:spPr/>
    </dgm:pt>
    <dgm:pt modelId="{AEAA7E72-4023-4434-BBAA-C21513D14792}" type="pres">
      <dgm:prSet presAssocID="{C45B093E-D7D1-443A-8446-A70249F4BEE3}" presName="connTx" presStyleLbl="parChTrans1D3" presStyleIdx="2" presStyleCnt="5"/>
      <dgm:spPr/>
    </dgm:pt>
    <dgm:pt modelId="{5EA982F4-4465-4251-9DAF-45378EE26028}" type="pres">
      <dgm:prSet presAssocID="{FE4634B1-F5DF-4F48-B664-833DB66A4862}" presName="root2" presStyleCnt="0"/>
      <dgm:spPr/>
    </dgm:pt>
    <dgm:pt modelId="{D82D3A10-ECC5-444D-85CA-B9EC32C734AD}" type="pres">
      <dgm:prSet presAssocID="{FE4634B1-F5DF-4F48-B664-833DB66A4862}" presName="LevelTwoTextNode" presStyleLbl="node3" presStyleIdx="0" presStyleCnt="3">
        <dgm:presLayoutVars>
          <dgm:chPref val="3"/>
        </dgm:presLayoutVars>
      </dgm:prSet>
      <dgm:spPr/>
    </dgm:pt>
    <dgm:pt modelId="{7C9DC629-7575-4218-8872-E5F75B6DC2CB}" type="pres">
      <dgm:prSet presAssocID="{FE4634B1-F5DF-4F48-B664-833DB66A4862}" presName="level3hierChild" presStyleCnt="0"/>
      <dgm:spPr/>
    </dgm:pt>
    <dgm:pt modelId="{B007F5F3-C235-4335-A225-BBB96CB310D2}" type="pres">
      <dgm:prSet presAssocID="{96354028-264B-483D-A22B-56132BB51C17}" presName="conn2-1" presStyleLbl="parChTrans1D2" presStyleIdx="2" presStyleCnt="4"/>
      <dgm:spPr/>
    </dgm:pt>
    <dgm:pt modelId="{988D70DD-FDD7-4E10-A57F-FDAD4EF6BCAA}" type="pres">
      <dgm:prSet presAssocID="{96354028-264B-483D-A22B-56132BB51C17}" presName="connTx" presStyleLbl="parChTrans1D2" presStyleIdx="2" presStyleCnt="4"/>
      <dgm:spPr/>
    </dgm:pt>
    <dgm:pt modelId="{43B1AC46-EA93-45F4-B20A-F1114BAB2F9D}" type="pres">
      <dgm:prSet presAssocID="{17FEAB56-ACEA-4608-9272-AA89C4799A9B}" presName="root2" presStyleCnt="0"/>
      <dgm:spPr/>
    </dgm:pt>
    <dgm:pt modelId="{E32157A9-ECE5-4955-B0D3-5BE2719012B5}" type="pres">
      <dgm:prSet presAssocID="{17FEAB56-ACEA-4608-9272-AA89C4799A9B}" presName="LevelTwoTextNode" presStyleLbl="node2" presStyleIdx="1" presStyleCnt="3">
        <dgm:presLayoutVars>
          <dgm:chPref val="3"/>
        </dgm:presLayoutVars>
      </dgm:prSet>
      <dgm:spPr/>
    </dgm:pt>
    <dgm:pt modelId="{96BCC4E8-DFB2-4880-B8B1-39047B25F8E5}" type="pres">
      <dgm:prSet presAssocID="{17FEAB56-ACEA-4608-9272-AA89C4799A9B}" presName="level3hierChild" presStyleCnt="0"/>
      <dgm:spPr/>
    </dgm:pt>
    <dgm:pt modelId="{A3DF22F0-4A55-41E4-AB0D-ABB5985289F1}" type="pres">
      <dgm:prSet presAssocID="{C678720B-BCCA-4CE8-91A1-95E188C1D084}" presName="conn2-1" presStyleLbl="parChTrans1D3" presStyleIdx="3" presStyleCnt="5"/>
      <dgm:spPr/>
    </dgm:pt>
    <dgm:pt modelId="{85B17244-D9F0-468A-AFA3-164A5C7C8134}" type="pres">
      <dgm:prSet presAssocID="{C678720B-BCCA-4CE8-91A1-95E188C1D084}" presName="connTx" presStyleLbl="parChTrans1D3" presStyleIdx="3" presStyleCnt="5"/>
      <dgm:spPr/>
    </dgm:pt>
    <dgm:pt modelId="{A4472909-B01A-4040-BBA9-A0F2CD4C9FA5}" type="pres">
      <dgm:prSet presAssocID="{0E9A97D2-A332-4DE6-A5F8-95B79902BD19}" presName="root2" presStyleCnt="0"/>
      <dgm:spPr/>
    </dgm:pt>
    <dgm:pt modelId="{0C90A521-E560-41F2-9BEF-0C745DCE0544}" type="pres">
      <dgm:prSet presAssocID="{0E9A97D2-A332-4DE6-A5F8-95B79902BD19}" presName="LevelTwoTextNode" presStyleLbl="node3" presStyleIdx="1" presStyleCnt="3">
        <dgm:presLayoutVars>
          <dgm:chPref val="3"/>
        </dgm:presLayoutVars>
      </dgm:prSet>
      <dgm:spPr/>
    </dgm:pt>
    <dgm:pt modelId="{F302B779-538B-4759-ACC9-985F9E224AB9}" type="pres">
      <dgm:prSet presAssocID="{0E9A97D2-A332-4DE6-A5F8-95B79902BD19}" presName="level3hierChild" presStyleCnt="0"/>
      <dgm:spPr/>
    </dgm:pt>
    <dgm:pt modelId="{71D2844B-1376-4CC3-9FA1-4F3FCC88738E}" type="pres">
      <dgm:prSet presAssocID="{4E9A5546-7BB1-4ABE-A2F3-27AC2C3DF311}" presName="conn2-1" presStyleLbl="parChTrans1D2" presStyleIdx="3" presStyleCnt="4"/>
      <dgm:spPr/>
    </dgm:pt>
    <dgm:pt modelId="{72C04A06-1455-4141-9B92-22423031AE73}" type="pres">
      <dgm:prSet presAssocID="{4E9A5546-7BB1-4ABE-A2F3-27AC2C3DF311}" presName="connTx" presStyleLbl="parChTrans1D2" presStyleIdx="3" presStyleCnt="4"/>
      <dgm:spPr/>
    </dgm:pt>
    <dgm:pt modelId="{B9CC721A-8CFB-4F4E-B684-F46FA7D758F8}" type="pres">
      <dgm:prSet presAssocID="{0F0DF69A-A197-46C8-AB16-ED0EF72A1117}" presName="root2" presStyleCnt="0"/>
      <dgm:spPr/>
    </dgm:pt>
    <dgm:pt modelId="{1710CDAD-53B0-486B-BC61-8B78E1429F28}" type="pres">
      <dgm:prSet presAssocID="{0F0DF69A-A197-46C8-AB16-ED0EF72A1117}" presName="LevelTwoTextNode" presStyleLbl="node2" presStyleIdx="2" presStyleCnt="3">
        <dgm:presLayoutVars>
          <dgm:chPref val="3"/>
        </dgm:presLayoutVars>
      </dgm:prSet>
      <dgm:spPr/>
    </dgm:pt>
    <dgm:pt modelId="{AAA4A7BA-83EC-4C63-B068-D27D40557192}" type="pres">
      <dgm:prSet presAssocID="{0F0DF69A-A197-46C8-AB16-ED0EF72A1117}" presName="level3hierChild" presStyleCnt="0"/>
      <dgm:spPr/>
    </dgm:pt>
    <dgm:pt modelId="{EA4E62FA-4E17-4EFB-8FA4-2348298D485B}" type="pres">
      <dgm:prSet presAssocID="{1C95BBAB-7A92-4864-9D7C-A1102D09A6D4}" presName="conn2-1" presStyleLbl="parChTrans1D3" presStyleIdx="4" presStyleCnt="5"/>
      <dgm:spPr/>
    </dgm:pt>
    <dgm:pt modelId="{30C6F0C9-D2D8-4CB8-B94E-D21A9438D9CE}" type="pres">
      <dgm:prSet presAssocID="{1C95BBAB-7A92-4864-9D7C-A1102D09A6D4}" presName="connTx" presStyleLbl="parChTrans1D3" presStyleIdx="4" presStyleCnt="5"/>
      <dgm:spPr/>
    </dgm:pt>
    <dgm:pt modelId="{E6A0E034-52B3-445F-8063-3FC8FA2F5F54}" type="pres">
      <dgm:prSet presAssocID="{F4859931-7649-4FB0-928F-792DA358D006}" presName="root2" presStyleCnt="0"/>
      <dgm:spPr/>
    </dgm:pt>
    <dgm:pt modelId="{1D035EB7-E455-4F23-8258-EFA6A4B14706}" type="pres">
      <dgm:prSet presAssocID="{F4859931-7649-4FB0-928F-792DA358D006}" presName="LevelTwoTextNode" presStyleLbl="node3" presStyleIdx="2" presStyleCnt="3">
        <dgm:presLayoutVars>
          <dgm:chPref val="3"/>
        </dgm:presLayoutVars>
      </dgm:prSet>
      <dgm:spPr/>
    </dgm:pt>
    <dgm:pt modelId="{067B1B70-F65E-46CC-8E26-ED8AD87950A1}" type="pres">
      <dgm:prSet presAssocID="{F4859931-7649-4FB0-928F-792DA358D006}" presName="level3hierChild" presStyleCnt="0"/>
      <dgm:spPr/>
    </dgm:pt>
    <dgm:pt modelId="{AD2A9556-20AF-4A1A-B3AC-07ADF1F39FD0}" type="pres">
      <dgm:prSet presAssocID="{6E0ED20C-7092-4C88-8049-2CB59A51FC23}" presName="conn2-1" presStyleLbl="parChTrans1D4" presStyleIdx="3" presStyleCnt="4"/>
      <dgm:spPr/>
    </dgm:pt>
    <dgm:pt modelId="{FD216D11-B793-431D-ACC2-29455020DE80}" type="pres">
      <dgm:prSet presAssocID="{6E0ED20C-7092-4C88-8049-2CB59A51FC23}" presName="connTx" presStyleLbl="parChTrans1D4" presStyleIdx="3" presStyleCnt="4"/>
      <dgm:spPr/>
    </dgm:pt>
    <dgm:pt modelId="{6FBCA843-034A-434A-9C44-BE6C1DD9F3D9}" type="pres">
      <dgm:prSet presAssocID="{A5BF8E57-ECD8-464E-A883-D3817B022AB7}" presName="root2" presStyleCnt="0"/>
      <dgm:spPr/>
    </dgm:pt>
    <dgm:pt modelId="{177E7346-7A23-4375-BD4C-B4235F7C36E9}" type="pres">
      <dgm:prSet presAssocID="{A5BF8E57-ECD8-464E-A883-D3817B022AB7}" presName="LevelTwoTextNode" presStyleLbl="node4" presStyleIdx="0" presStyleCnt="1">
        <dgm:presLayoutVars>
          <dgm:chPref val="3"/>
        </dgm:presLayoutVars>
      </dgm:prSet>
      <dgm:spPr/>
    </dgm:pt>
    <dgm:pt modelId="{B18A13EC-94B0-4E54-8B4D-6163BA2EC7E2}" type="pres">
      <dgm:prSet presAssocID="{A5BF8E57-ECD8-464E-A883-D3817B022AB7}" presName="level3hierChild" presStyleCnt="0"/>
      <dgm:spPr/>
    </dgm:pt>
  </dgm:ptLst>
  <dgm:cxnLst>
    <dgm:cxn modelId="{1F9C8600-7115-46B7-BCA4-2C38213C4ACF}" type="presOf" srcId="{0F0DF69A-A197-46C8-AB16-ED0EF72A1117}" destId="{1710CDAD-53B0-486B-BC61-8B78E1429F28}" srcOrd="0" destOrd="0" presId="urn:microsoft.com/office/officeart/2008/layout/HorizontalMultiLevelHierarchy"/>
    <dgm:cxn modelId="{3F648406-19A3-40AC-B4C8-C037AE328056}" srcId="{92C5F5C9-D11B-4C79-B452-D7BDBC3DD26F}" destId="{486C9BEC-E5B7-4E3A-A2EF-D3D8ED59C323}" srcOrd="1" destOrd="0" parTransId="{E1BE6407-9326-4CF0-ABD4-8C9B2140A108}" sibTransId="{2125431B-BB37-4D41-976D-94B9BF3BCECF}"/>
    <dgm:cxn modelId="{E6F1A90F-EBF5-4B3D-9FD9-C9CA5C1255E9}" type="presOf" srcId="{28DC0586-7448-4F9A-98DE-847960B6185A}" destId="{5AF85607-E8A0-4BEF-8D0C-956685104FAE}" srcOrd="0" destOrd="0" presId="urn:microsoft.com/office/officeart/2008/layout/HorizontalMultiLevelHierarchy"/>
    <dgm:cxn modelId="{74BAD30F-BC0C-42CD-A5A3-2FE929EFF3F4}" type="presOf" srcId="{C45B093E-D7D1-443A-8446-A70249F4BEE3}" destId="{AEAA7E72-4023-4434-BBAA-C21513D14792}" srcOrd="1" destOrd="0" presId="urn:microsoft.com/office/officeart/2008/layout/HorizontalMultiLevelHierarchy"/>
    <dgm:cxn modelId="{3F6F6711-DDDF-4B71-8CF4-40075799DF57}" type="presOf" srcId="{592A66E7-A9F2-410F-8796-62B473F148E7}" destId="{7526FB8B-A859-47C8-9EAB-992765E7643F}" srcOrd="0" destOrd="0" presId="urn:microsoft.com/office/officeart/2008/layout/HorizontalMultiLevelHierarchy"/>
    <dgm:cxn modelId="{E33B1A27-651C-4F5A-9F0C-752FA0E4D1E0}" type="presOf" srcId="{E1BE6407-9326-4CF0-ABD4-8C9B2140A108}" destId="{B4CC3824-6D6F-4913-A309-8972B2C4FCEE}" srcOrd="1" destOrd="0" presId="urn:microsoft.com/office/officeart/2008/layout/HorizontalMultiLevelHierarchy"/>
    <dgm:cxn modelId="{71F85827-0821-4BC3-AB52-3A611A7AA438}" type="presOf" srcId="{35A8550F-581C-473A-9934-00F66136A3C0}" destId="{78E3B193-ECA2-4A2E-B0E8-6314628046B5}" srcOrd="1" destOrd="0" presId="urn:microsoft.com/office/officeart/2008/layout/HorizontalMultiLevelHierarchy"/>
    <dgm:cxn modelId="{01BEF831-A05D-40DB-8CE8-C1D675940C5C}" type="presOf" srcId="{1C95BBAB-7A92-4864-9D7C-A1102D09A6D4}" destId="{EA4E62FA-4E17-4EFB-8FA4-2348298D485B}" srcOrd="0" destOrd="0" presId="urn:microsoft.com/office/officeart/2008/layout/HorizontalMultiLevelHierarchy"/>
    <dgm:cxn modelId="{1A5E4A3A-6CD6-4F87-BE2C-520D44FE4CA9}" srcId="{E354A0A3-4A77-4182-B615-C6FD96E1E194}" destId="{0F0DF69A-A197-46C8-AB16-ED0EF72A1117}" srcOrd="3" destOrd="0" parTransId="{4E9A5546-7BB1-4ABE-A2F3-27AC2C3DF311}" sibTransId="{7CE1DB5D-928A-4CC1-AFA0-EF7DA080A611}"/>
    <dgm:cxn modelId="{AAE75E3B-0AC8-43BC-A0AF-1B13C9AE2EE9}" srcId="{E354A0A3-4A77-4182-B615-C6FD96E1E194}" destId="{1CDF0653-4974-4504-99C3-C565BEA3354B}" srcOrd="0" destOrd="0" parTransId="{28DC0586-7448-4F9A-98DE-847960B6185A}" sibTransId="{65B3583E-D8AA-4FEC-9E2B-63DBB8A9DF84}"/>
    <dgm:cxn modelId="{757A823B-4790-4AB5-A094-3C4956FC7F7E}" type="presOf" srcId="{81A77FF2-0B02-4A35-A011-1F091254AC2B}" destId="{D62FD06B-4B2D-4418-8002-2C2810405278}" srcOrd="0" destOrd="0" presId="urn:microsoft.com/office/officeart/2008/layout/HorizontalMultiLevelHierarchy"/>
    <dgm:cxn modelId="{F35E283D-D7E0-4011-B988-6970E040BAD3}" srcId="{E354A0A3-4A77-4182-B615-C6FD96E1E194}" destId="{17FEAB56-ACEA-4608-9272-AA89C4799A9B}" srcOrd="2" destOrd="0" parTransId="{96354028-264B-483D-A22B-56132BB51C17}" sibTransId="{D4031690-1AD7-4748-9577-4F3C9284A588}"/>
    <dgm:cxn modelId="{66C7ED3F-FDCE-4B59-83B2-7962AF95FC89}" type="presOf" srcId="{F4859931-7649-4FB0-928F-792DA358D006}" destId="{1D035EB7-E455-4F23-8258-EFA6A4B14706}" srcOrd="0" destOrd="0" presId="urn:microsoft.com/office/officeart/2008/layout/HorizontalMultiLevelHierarchy"/>
    <dgm:cxn modelId="{8604F45E-05AF-46FA-B026-3B705D0A0AF4}" type="presOf" srcId="{486C9BEC-E5B7-4E3A-A2EF-D3D8ED59C323}" destId="{74BF7305-679C-462E-AE29-244056FD1672}" srcOrd="0" destOrd="0" presId="urn:microsoft.com/office/officeart/2008/layout/HorizontalMultiLevelHierarchy"/>
    <dgm:cxn modelId="{6E53FE5F-2B10-41C6-B440-FBB6F4802B76}" type="presOf" srcId="{2EF4B270-5380-4CE3-92B9-428B89C662D5}" destId="{78B024EB-99BA-4CF7-8914-1D1087071C67}" srcOrd="0" destOrd="0" presId="urn:microsoft.com/office/officeart/2008/layout/HorizontalMultiLevelHierarchy"/>
    <dgm:cxn modelId="{9D122260-5D68-4E57-9551-519C52825A6F}" type="presOf" srcId="{1258C434-03B4-425D-AC8E-F0941535CF57}" destId="{E30EA8AF-A9F1-4C33-A9BF-B271EA0F71E8}" srcOrd="0" destOrd="0" presId="urn:microsoft.com/office/officeart/2008/layout/HorizontalMultiLevelHierarchy"/>
    <dgm:cxn modelId="{1551FF60-450C-4288-BA7C-F342C8A76402}" type="presOf" srcId="{5EFE361A-7854-4D9A-BF80-9DB873245C27}" destId="{FA2986E6-7FFF-4FEB-A698-41D0AA8582A7}" srcOrd="1" destOrd="0" presId="urn:microsoft.com/office/officeart/2008/layout/HorizontalMultiLevelHierarchy"/>
    <dgm:cxn modelId="{793F1C45-5865-44DF-9EDB-AA134B4CB57F}" type="presOf" srcId="{592A66E7-A9F2-410F-8796-62B473F148E7}" destId="{1E34D670-E697-401B-BCFB-F760A8F6C093}" srcOrd="1" destOrd="0" presId="urn:microsoft.com/office/officeart/2008/layout/HorizontalMultiLevelHierarchy"/>
    <dgm:cxn modelId="{9D461F49-72D5-45D5-BEEC-0214986270EB}" type="presOf" srcId="{28DC0586-7448-4F9A-98DE-847960B6185A}" destId="{BE5C9932-4A79-48B5-9F11-85A69FAD0679}" srcOrd="1" destOrd="0" presId="urn:microsoft.com/office/officeart/2008/layout/HorizontalMultiLevelHierarchy"/>
    <dgm:cxn modelId="{37EE6B4A-B036-4EAE-9A4F-BFB68426F327}" type="presOf" srcId="{2EF4B270-5380-4CE3-92B9-428B89C662D5}" destId="{277562AB-EF51-4725-A54F-BBD9A502418C}" srcOrd="1" destOrd="0" presId="urn:microsoft.com/office/officeart/2008/layout/HorizontalMultiLevelHierarchy"/>
    <dgm:cxn modelId="{60F82F6C-8CF5-4A2C-B378-4473B9AE45F5}" srcId="{92C5F5C9-D11B-4C79-B452-D7BDBC3DD26F}" destId="{7616E4C3-2451-463E-9543-55D949703406}" srcOrd="0" destOrd="0" parTransId="{592A66E7-A9F2-410F-8796-62B473F148E7}" sibTransId="{32B96D14-D0F1-42DD-ABA9-1E919EF735E7}"/>
    <dgm:cxn modelId="{71746D4C-7D89-44BE-9AE0-B1C2472364DE}" srcId="{E354A0A3-4A77-4182-B615-C6FD96E1E194}" destId="{81A77FF2-0B02-4A35-A011-1F091254AC2B}" srcOrd="1" destOrd="0" parTransId="{35A8550F-581C-473A-9934-00F66136A3C0}" sibTransId="{1B05CD78-E19D-401D-8726-296AE875939C}"/>
    <dgm:cxn modelId="{5917304F-FBBF-4639-979D-AED73DC4CFB8}" type="presOf" srcId="{92C5F5C9-D11B-4C79-B452-D7BDBC3DD26F}" destId="{6AE7FF82-EB48-40D7-874F-48F048B57946}" srcOrd="0" destOrd="0" presId="urn:microsoft.com/office/officeart/2008/layout/HorizontalMultiLevelHierarchy"/>
    <dgm:cxn modelId="{B43BAB7A-3C31-46F3-934C-ECD22199B2B5}" type="presOf" srcId="{4E9A5546-7BB1-4ABE-A2F3-27AC2C3DF311}" destId="{72C04A06-1455-4141-9B92-22423031AE73}" srcOrd="1" destOrd="0" presId="urn:microsoft.com/office/officeart/2008/layout/HorizontalMultiLevelHierarchy"/>
    <dgm:cxn modelId="{7828CC7A-B95C-463F-9FF1-7387FF0BC4E6}" srcId="{17FEAB56-ACEA-4608-9272-AA89C4799A9B}" destId="{0E9A97D2-A332-4DE6-A5F8-95B79902BD19}" srcOrd="0" destOrd="0" parTransId="{C678720B-BCCA-4CE8-91A1-95E188C1D084}" sibTransId="{D426F1C5-28F8-49CA-87A1-8DBA449D98D2}"/>
    <dgm:cxn modelId="{B8738F7B-4803-4D70-BB5C-B15A27B41136}" srcId="{1258C434-03B4-425D-AC8E-F0941535CF57}" destId="{E354A0A3-4A77-4182-B615-C6FD96E1E194}" srcOrd="0" destOrd="0" parTransId="{009C608E-CEF7-4776-BC2E-6BCC1693A93A}" sibTransId="{EC8D0B68-E0D4-432D-9398-D0ABDCBDEB8C}"/>
    <dgm:cxn modelId="{B80D2F7C-D42A-45A0-BE79-CDE9166204E0}" srcId="{1CDF0653-4974-4504-99C3-C565BEA3354B}" destId="{34B3E639-03AA-494C-97DB-E5E07F48709D}" srcOrd="1" destOrd="0" parTransId="{F7196157-F14C-4CDD-976A-35DF6FFB4797}" sibTransId="{46CFF23D-715B-459F-90AF-85408F9143DF}"/>
    <dgm:cxn modelId="{85CAC683-BF05-4D99-8EBC-89985DE04444}" srcId="{1CDF0653-4974-4504-99C3-C565BEA3354B}" destId="{92C5F5C9-D11B-4C79-B452-D7BDBC3DD26F}" srcOrd="0" destOrd="0" parTransId="{5EFE361A-7854-4D9A-BF80-9DB873245C27}" sibTransId="{BD498960-21AA-4BCE-95E4-27BF7F2D3812}"/>
    <dgm:cxn modelId="{B923C487-015C-4893-93E5-C0CC00D140B9}" type="presOf" srcId="{E1BE6407-9326-4CF0-ABD4-8C9B2140A108}" destId="{33BEFFB8-6963-4B6E-9222-518D81207397}" srcOrd="0" destOrd="0" presId="urn:microsoft.com/office/officeart/2008/layout/HorizontalMultiLevelHierarchy"/>
    <dgm:cxn modelId="{A2CB798D-BA0E-48BF-A45A-53EC5E6DC0A9}" srcId="{0F0DF69A-A197-46C8-AB16-ED0EF72A1117}" destId="{F4859931-7649-4FB0-928F-792DA358D006}" srcOrd="0" destOrd="0" parTransId="{1C95BBAB-7A92-4864-9D7C-A1102D09A6D4}" sibTransId="{BDE1126F-77E4-4396-97E4-2BD54782239E}"/>
    <dgm:cxn modelId="{BBD1138F-E75A-40DB-AE3E-0B4779AF5801}" type="presOf" srcId="{DB603F9A-D6C2-4D6F-9071-8440F1920916}" destId="{C52E3EDD-C0D3-466A-964E-B0D9C8BF9AF0}" srcOrd="0" destOrd="0" presId="urn:microsoft.com/office/officeart/2008/layout/HorizontalMultiLevelHierarchy"/>
    <dgm:cxn modelId="{2952ED8F-6E1B-488E-B165-92DC448CFB5C}" type="presOf" srcId="{96354028-264B-483D-A22B-56132BB51C17}" destId="{B007F5F3-C235-4335-A225-BBB96CB310D2}" srcOrd="0" destOrd="0" presId="urn:microsoft.com/office/officeart/2008/layout/HorizontalMultiLevelHierarchy"/>
    <dgm:cxn modelId="{3FC72292-3843-4F4E-A297-1EBA73ACA722}" type="presOf" srcId="{34B3E639-03AA-494C-97DB-E5E07F48709D}" destId="{9438228A-541D-4839-9CFA-D3C7A2FB7392}" srcOrd="0" destOrd="0" presId="urn:microsoft.com/office/officeart/2008/layout/HorizontalMultiLevelHierarchy"/>
    <dgm:cxn modelId="{E6F5A692-D65E-427B-BBC5-578BC097E1A1}" type="presOf" srcId="{5EFE361A-7854-4D9A-BF80-9DB873245C27}" destId="{725743D5-8F0B-49A6-9F4E-4EDB8E9E11F9}" srcOrd="0" destOrd="0" presId="urn:microsoft.com/office/officeart/2008/layout/HorizontalMultiLevelHierarchy"/>
    <dgm:cxn modelId="{C709E397-4B25-451E-92C3-93881600C6F6}" type="presOf" srcId="{C678720B-BCCA-4CE8-91A1-95E188C1D084}" destId="{85B17244-D9F0-468A-AFA3-164A5C7C8134}" srcOrd="1" destOrd="0" presId="urn:microsoft.com/office/officeart/2008/layout/HorizontalMultiLevelHierarchy"/>
    <dgm:cxn modelId="{953C7398-D35C-48C2-8683-D977DCA0EA3A}" type="presOf" srcId="{0E9A97D2-A332-4DE6-A5F8-95B79902BD19}" destId="{0C90A521-E560-41F2-9BEF-0C745DCE0544}" srcOrd="0" destOrd="0" presId="urn:microsoft.com/office/officeart/2008/layout/HorizontalMultiLevelHierarchy"/>
    <dgm:cxn modelId="{14F4ED9B-8563-4951-9A1E-4F95F61FEEB7}" type="presOf" srcId="{FE4634B1-F5DF-4F48-B664-833DB66A4862}" destId="{D82D3A10-ECC5-444D-85CA-B9EC32C734AD}" srcOrd="0" destOrd="0" presId="urn:microsoft.com/office/officeart/2008/layout/HorizontalMultiLevelHierarchy"/>
    <dgm:cxn modelId="{6C03AE9E-A875-4193-8893-ABBF8FB84D24}" srcId="{34B3E639-03AA-494C-97DB-E5E07F48709D}" destId="{DB603F9A-D6C2-4D6F-9071-8440F1920916}" srcOrd="0" destOrd="0" parTransId="{2EF4B270-5380-4CE3-92B9-428B89C662D5}" sibTransId="{1876A2BA-829F-43C4-86C4-D5DFD5946361}"/>
    <dgm:cxn modelId="{40B674A3-A302-480E-A1CC-F7DBFD08AEED}" type="presOf" srcId="{A5BF8E57-ECD8-464E-A883-D3817B022AB7}" destId="{177E7346-7A23-4375-BD4C-B4235F7C36E9}" srcOrd="0" destOrd="0" presId="urn:microsoft.com/office/officeart/2008/layout/HorizontalMultiLevelHierarchy"/>
    <dgm:cxn modelId="{2E3F9EB4-E044-4FB5-8B05-7463B7934D39}" type="presOf" srcId="{6E0ED20C-7092-4C88-8049-2CB59A51FC23}" destId="{FD216D11-B793-431D-ACC2-29455020DE80}" srcOrd="1" destOrd="0" presId="urn:microsoft.com/office/officeart/2008/layout/HorizontalMultiLevelHierarchy"/>
    <dgm:cxn modelId="{674F60B7-5501-467E-BBBC-AF85C5DF1878}" srcId="{F4859931-7649-4FB0-928F-792DA358D006}" destId="{A5BF8E57-ECD8-464E-A883-D3817B022AB7}" srcOrd="0" destOrd="0" parTransId="{6E0ED20C-7092-4C88-8049-2CB59A51FC23}" sibTransId="{105DA9D0-6BAA-4BB3-94A6-436C3BE3664F}"/>
    <dgm:cxn modelId="{E4EC84B8-E4E9-4608-AD1C-26F28E5858F3}" type="presOf" srcId="{96354028-264B-483D-A22B-56132BB51C17}" destId="{988D70DD-FDD7-4E10-A57F-FDAD4EF6BCAA}" srcOrd="1" destOrd="0" presId="urn:microsoft.com/office/officeart/2008/layout/HorizontalMultiLevelHierarchy"/>
    <dgm:cxn modelId="{04B666C2-168B-42E2-B164-E18F1B85C28B}" type="presOf" srcId="{17FEAB56-ACEA-4608-9272-AA89C4799A9B}" destId="{E32157A9-ECE5-4955-B0D3-5BE2719012B5}" srcOrd="0" destOrd="0" presId="urn:microsoft.com/office/officeart/2008/layout/HorizontalMultiLevelHierarchy"/>
    <dgm:cxn modelId="{0637ACC5-11F1-43D7-869F-C202DDB112CD}" type="presOf" srcId="{7616E4C3-2451-463E-9543-55D949703406}" destId="{3294B84D-0CAB-4922-981E-139ECD888301}" srcOrd="0" destOrd="0" presId="urn:microsoft.com/office/officeart/2008/layout/HorizontalMultiLevelHierarchy"/>
    <dgm:cxn modelId="{407667D0-7443-4950-9E30-136473E22AAE}" type="presOf" srcId="{C45B093E-D7D1-443A-8446-A70249F4BEE3}" destId="{2D210977-8046-4DBB-976A-E180ACA7EEA3}" srcOrd="0" destOrd="0" presId="urn:microsoft.com/office/officeart/2008/layout/HorizontalMultiLevelHierarchy"/>
    <dgm:cxn modelId="{5DD141D5-D881-469F-91AA-65D25ABB5CBF}" type="presOf" srcId="{C678720B-BCCA-4CE8-91A1-95E188C1D084}" destId="{A3DF22F0-4A55-41E4-AB0D-ABB5985289F1}" srcOrd="0" destOrd="0" presId="urn:microsoft.com/office/officeart/2008/layout/HorizontalMultiLevelHierarchy"/>
    <dgm:cxn modelId="{9D8590DA-458C-431B-BF80-799E5FF7D925}" type="presOf" srcId="{6E0ED20C-7092-4C88-8049-2CB59A51FC23}" destId="{AD2A9556-20AF-4A1A-B3AC-07ADF1F39FD0}" srcOrd="0" destOrd="0" presId="urn:microsoft.com/office/officeart/2008/layout/HorizontalMultiLevelHierarchy"/>
    <dgm:cxn modelId="{230E3FDC-3BB1-483D-9F3E-847F3C1EA276}" type="presOf" srcId="{F7196157-F14C-4CDD-976A-35DF6FFB4797}" destId="{9E4DFC89-E106-4951-8A66-CE9CB6A292F5}" srcOrd="1" destOrd="0" presId="urn:microsoft.com/office/officeart/2008/layout/HorizontalMultiLevelHierarchy"/>
    <dgm:cxn modelId="{9EB14BE0-7CD4-4EF5-85BE-6B71312A579F}" type="presOf" srcId="{F7196157-F14C-4CDD-976A-35DF6FFB4797}" destId="{A083A697-20CA-441C-9FED-1E12B7F96675}" srcOrd="0" destOrd="0" presId="urn:microsoft.com/office/officeart/2008/layout/HorizontalMultiLevelHierarchy"/>
    <dgm:cxn modelId="{0E7E8DE3-0D8D-47F2-BF8C-8FF4BC96B544}" type="presOf" srcId="{1CDF0653-4974-4504-99C3-C565BEA3354B}" destId="{1F695E26-FA9C-4BDF-A29B-19A96739C8E9}" srcOrd="0" destOrd="0" presId="urn:microsoft.com/office/officeart/2008/layout/HorizontalMultiLevelHierarchy"/>
    <dgm:cxn modelId="{D3DD5AEE-F9B6-431C-B5FC-307D412BEEEB}" type="presOf" srcId="{35A8550F-581C-473A-9934-00F66136A3C0}" destId="{9B14995E-E543-4D50-927E-0E6E454E9E77}" srcOrd="0" destOrd="0" presId="urn:microsoft.com/office/officeart/2008/layout/HorizontalMultiLevelHierarchy"/>
    <dgm:cxn modelId="{AC9010EF-BD0B-43BB-833C-7105F9CD1A44}" type="presOf" srcId="{E354A0A3-4A77-4182-B615-C6FD96E1E194}" destId="{467F0853-E147-46BA-B86E-EA94B2B9983A}" srcOrd="0" destOrd="0" presId="urn:microsoft.com/office/officeart/2008/layout/HorizontalMultiLevelHierarchy"/>
    <dgm:cxn modelId="{682B0FF0-8C49-4D06-873C-F8FE2A63C8F0}" type="presOf" srcId="{1C95BBAB-7A92-4864-9D7C-A1102D09A6D4}" destId="{30C6F0C9-D2D8-4CB8-B94E-D21A9438D9CE}" srcOrd="1" destOrd="0" presId="urn:microsoft.com/office/officeart/2008/layout/HorizontalMultiLevelHierarchy"/>
    <dgm:cxn modelId="{95D634F4-9438-4D71-BDC4-9A7718DD88BA}" type="presOf" srcId="{4E9A5546-7BB1-4ABE-A2F3-27AC2C3DF311}" destId="{71D2844B-1376-4CC3-9FA1-4F3FCC88738E}" srcOrd="0" destOrd="0" presId="urn:microsoft.com/office/officeart/2008/layout/HorizontalMultiLevelHierarchy"/>
    <dgm:cxn modelId="{B577B0F9-F722-4BD4-B831-2A3BC498F325}" srcId="{81A77FF2-0B02-4A35-A011-1F091254AC2B}" destId="{FE4634B1-F5DF-4F48-B664-833DB66A4862}" srcOrd="0" destOrd="0" parTransId="{C45B093E-D7D1-443A-8446-A70249F4BEE3}" sibTransId="{752AF339-8A31-43A1-98CF-1054C09A0D80}"/>
    <dgm:cxn modelId="{54536A2C-2280-45BE-880F-BA48D09572F7}" type="presParOf" srcId="{E30EA8AF-A9F1-4C33-A9BF-B271EA0F71E8}" destId="{A0DF2A0D-FC9E-46AB-805D-4D63CDA4B9D8}" srcOrd="0" destOrd="0" presId="urn:microsoft.com/office/officeart/2008/layout/HorizontalMultiLevelHierarchy"/>
    <dgm:cxn modelId="{43A9E6C1-45F8-4F00-B272-1640488DCEF1}" type="presParOf" srcId="{A0DF2A0D-FC9E-46AB-805D-4D63CDA4B9D8}" destId="{467F0853-E147-46BA-B86E-EA94B2B9983A}" srcOrd="0" destOrd="0" presId="urn:microsoft.com/office/officeart/2008/layout/HorizontalMultiLevelHierarchy"/>
    <dgm:cxn modelId="{69C90056-FAB7-4A31-9EB5-66A444673E36}" type="presParOf" srcId="{A0DF2A0D-FC9E-46AB-805D-4D63CDA4B9D8}" destId="{9D37142E-C443-48BF-ADF0-56E69E2FDFF2}" srcOrd="1" destOrd="0" presId="urn:microsoft.com/office/officeart/2008/layout/HorizontalMultiLevelHierarchy"/>
    <dgm:cxn modelId="{912AC833-89AA-4FFF-AED1-EF2D626B4AFC}" type="presParOf" srcId="{9D37142E-C443-48BF-ADF0-56E69E2FDFF2}" destId="{5AF85607-E8A0-4BEF-8D0C-956685104FAE}" srcOrd="0" destOrd="0" presId="urn:microsoft.com/office/officeart/2008/layout/HorizontalMultiLevelHierarchy"/>
    <dgm:cxn modelId="{15CBF3CA-D8E0-4E3D-80E2-584BA5731856}" type="presParOf" srcId="{5AF85607-E8A0-4BEF-8D0C-956685104FAE}" destId="{BE5C9932-4A79-48B5-9F11-85A69FAD0679}" srcOrd="0" destOrd="0" presId="urn:microsoft.com/office/officeart/2008/layout/HorizontalMultiLevelHierarchy"/>
    <dgm:cxn modelId="{34067795-5E5F-4F51-9E59-9D023D5D74A2}" type="presParOf" srcId="{9D37142E-C443-48BF-ADF0-56E69E2FDFF2}" destId="{BC4835D9-98FC-45A4-AC28-0161A388C6AD}" srcOrd="1" destOrd="0" presId="urn:microsoft.com/office/officeart/2008/layout/HorizontalMultiLevelHierarchy"/>
    <dgm:cxn modelId="{D47BB421-AB75-44A5-B1F5-D79EB7911D6B}" type="presParOf" srcId="{BC4835D9-98FC-45A4-AC28-0161A388C6AD}" destId="{1F695E26-FA9C-4BDF-A29B-19A96739C8E9}" srcOrd="0" destOrd="0" presId="urn:microsoft.com/office/officeart/2008/layout/HorizontalMultiLevelHierarchy"/>
    <dgm:cxn modelId="{2A4A19C0-1263-4C88-87F4-340FB0DDB62B}" type="presParOf" srcId="{BC4835D9-98FC-45A4-AC28-0161A388C6AD}" destId="{3CD73EE3-4C48-44CB-9977-EDCEEC606467}" srcOrd="1" destOrd="0" presId="urn:microsoft.com/office/officeart/2008/layout/HorizontalMultiLevelHierarchy"/>
    <dgm:cxn modelId="{763B1E24-80E9-4416-974B-211F39F83D6B}" type="presParOf" srcId="{3CD73EE3-4C48-44CB-9977-EDCEEC606467}" destId="{725743D5-8F0B-49A6-9F4E-4EDB8E9E11F9}" srcOrd="0" destOrd="0" presId="urn:microsoft.com/office/officeart/2008/layout/HorizontalMultiLevelHierarchy"/>
    <dgm:cxn modelId="{25254130-27C5-4923-93B1-226E03903F01}" type="presParOf" srcId="{725743D5-8F0B-49A6-9F4E-4EDB8E9E11F9}" destId="{FA2986E6-7FFF-4FEB-A698-41D0AA8582A7}" srcOrd="0" destOrd="0" presId="urn:microsoft.com/office/officeart/2008/layout/HorizontalMultiLevelHierarchy"/>
    <dgm:cxn modelId="{6DC32512-A288-4DDA-98F7-7F54B12C875C}" type="presParOf" srcId="{3CD73EE3-4C48-44CB-9977-EDCEEC606467}" destId="{CE4C8A4C-F535-447A-8B11-D686B80080AA}" srcOrd="1" destOrd="0" presId="urn:microsoft.com/office/officeart/2008/layout/HorizontalMultiLevelHierarchy"/>
    <dgm:cxn modelId="{733CF2B2-15DD-44BA-AF37-69B992F74000}" type="presParOf" srcId="{CE4C8A4C-F535-447A-8B11-D686B80080AA}" destId="{6AE7FF82-EB48-40D7-874F-48F048B57946}" srcOrd="0" destOrd="0" presId="urn:microsoft.com/office/officeart/2008/layout/HorizontalMultiLevelHierarchy"/>
    <dgm:cxn modelId="{96976B8A-50BB-46B5-9603-6EE4DE592E85}" type="presParOf" srcId="{CE4C8A4C-F535-447A-8B11-D686B80080AA}" destId="{266D65A6-47A3-499C-97F4-05C42C40B395}" srcOrd="1" destOrd="0" presId="urn:microsoft.com/office/officeart/2008/layout/HorizontalMultiLevelHierarchy"/>
    <dgm:cxn modelId="{CF10003E-6605-4BC3-9498-9231CC6FA29E}" type="presParOf" srcId="{266D65A6-47A3-499C-97F4-05C42C40B395}" destId="{7526FB8B-A859-47C8-9EAB-992765E7643F}" srcOrd="0" destOrd="0" presId="urn:microsoft.com/office/officeart/2008/layout/HorizontalMultiLevelHierarchy"/>
    <dgm:cxn modelId="{AF8459C5-654D-4715-841D-F645FE50391B}" type="presParOf" srcId="{7526FB8B-A859-47C8-9EAB-992765E7643F}" destId="{1E34D670-E697-401B-BCFB-F760A8F6C093}" srcOrd="0" destOrd="0" presId="urn:microsoft.com/office/officeart/2008/layout/HorizontalMultiLevelHierarchy"/>
    <dgm:cxn modelId="{71DDC3C9-59E3-4E5D-A2D5-639CC643D1CD}" type="presParOf" srcId="{266D65A6-47A3-499C-97F4-05C42C40B395}" destId="{3E418807-7799-42AD-BEA0-33AAE487D65B}" srcOrd="1" destOrd="0" presId="urn:microsoft.com/office/officeart/2008/layout/HorizontalMultiLevelHierarchy"/>
    <dgm:cxn modelId="{742DCC58-7B74-47D7-9A79-F72487036B10}" type="presParOf" srcId="{3E418807-7799-42AD-BEA0-33AAE487D65B}" destId="{3294B84D-0CAB-4922-981E-139ECD888301}" srcOrd="0" destOrd="0" presId="urn:microsoft.com/office/officeart/2008/layout/HorizontalMultiLevelHierarchy"/>
    <dgm:cxn modelId="{291C0BDD-795A-484F-8D25-AF291EC0E1C2}" type="presParOf" srcId="{3E418807-7799-42AD-BEA0-33AAE487D65B}" destId="{FE45E4A8-53C8-4D3F-89A5-E19E27A7114D}" srcOrd="1" destOrd="0" presId="urn:microsoft.com/office/officeart/2008/layout/HorizontalMultiLevelHierarchy"/>
    <dgm:cxn modelId="{25C70301-BB37-4EB1-A7E1-B98B2B33E58C}" type="presParOf" srcId="{266D65A6-47A3-499C-97F4-05C42C40B395}" destId="{33BEFFB8-6963-4B6E-9222-518D81207397}" srcOrd="2" destOrd="0" presId="urn:microsoft.com/office/officeart/2008/layout/HorizontalMultiLevelHierarchy"/>
    <dgm:cxn modelId="{058D5677-0C3D-4681-A938-3357BD435DD2}" type="presParOf" srcId="{33BEFFB8-6963-4B6E-9222-518D81207397}" destId="{B4CC3824-6D6F-4913-A309-8972B2C4FCEE}" srcOrd="0" destOrd="0" presId="urn:microsoft.com/office/officeart/2008/layout/HorizontalMultiLevelHierarchy"/>
    <dgm:cxn modelId="{32B467B3-ECE6-4637-80DC-BE636ED749B4}" type="presParOf" srcId="{266D65A6-47A3-499C-97F4-05C42C40B395}" destId="{885C3830-770E-425E-B366-33EAD5FB2896}" srcOrd="3" destOrd="0" presId="urn:microsoft.com/office/officeart/2008/layout/HorizontalMultiLevelHierarchy"/>
    <dgm:cxn modelId="{3F1569FF-0059-4DFA-B1F4-301F16D6A3D1}" type="presParOf" srcId="{885C3830-770E-425E-B366-33EAD5FB2896}" destId="{74BF7305-679C-462E-AE29-244056FD1672}" srcOrd="0" destOrd="0" presId="urn:microsoft.com/office/officeart/2008/layout/HorizontalMultiLevelHierarchy"/>
    <dgm:cxn modelId="{E332F8E7-24F4-4C3C-9CDC-A8FE53B02E26}" type="presParOf" srcId="{885C3830-770E-425E-B366-33EAD5FB2896}" destId="{17E62522-5A2F-4DC5-B909-5A25A385035B}" srcOrd="1" destOrd="0" presId="urn:microsoft.com/office/officeart/2008/layout/HorizontalMultiLevelHierarchy"/>
    <dgm:cxn modelId="{D5D1CD80-3F07-4968-8037-26C36317F42E}" type="presParOf" srcId="{3CD73EE3-4C48-44CB-9977-EDCEEC606467}" destId="{A083A697-20CA-441C-9FED-1E12B7F96675}" srcOrd="2" destOrd="0" presId="urn:microsoft.com/office/officeart/2008/layout/HorizontalMultiLevelHierarchy"/>
    <dgm:cxn modelId="{75EFBDDB-97E6-4BE9-95DE-A9BDBC507CAA}" type="presParOf" srcId="{A083A697-20CA-441C-9FED-1E12B7F96675}" destId="{9E4DFC89-E106-4951-8A66-CE9CB6A292F5}" srcOrd="0" destOrd="0" presId="urn:microsoft.com/office/officeart/2008/layout/HorizontalMultiLevelHierarchy"/>
    <dgm:cxn modelId="{09E933C2-F273-4AF2-8839-1AFFA40ABB68}" type="presParOf" srcId="{3CD73EE3-4C48-44CB-9977-EDCEEC606467}" destId="{84FC3070-3F52-4BF6-9B79-3DCE1C3BA0EB}" srcOrd="3" destOrd="0" presId="urn:microsoft.com/office/officeart/2008/layout/HorizontalMultiLevelHierarchy"/>
    <dgm:cxn modelId="{8F1C30D4-DB2F-4D06-8038-DCB1A08902B6}" type="presParOf" srcId="{84FC3070-3F52-4BF6-9B79-3DCE1C3BA0EB}" destId="{9438228A-541D-4839-9CFA-D3C7A2FB7392}" srcOrd="0" destOrd="0" presId="urn:microsoft.com/office/officeart/2008/layout/HorizontalMultiLevelHierarchy"/>
    <dgm:cxn modelId="{E4C4FC14-45B1-4FA3-9462-D687057C6F4D}" type="presParOf" srcId="{84FC3070-3F52-4BF6-9B79-3DCE1C3BA0EB}" destId="{2084B59A-9C22-45A4-9314-106C55C624AC}" srcOrd="1" destOrd="0" presId="urn:microsoft.com/office/officeart/2008/layout/HorizontalMultiLevelHierarchy"/>
    <dgm:cxn modelId="{91CD9988-EDDB-47B9-AD23-104910A9A737}" type="presParOf" srcId="{2084B59A-9C22-45A4-9314-106C55C624AC}" destId="{78B024EB-99BA-4CF7-8914-1D1087071C67}" srcOrd="0" destOrd="0" presId="urn:microsoft.com/office/officeart/2008/layout/HorizontalMultiLevelHierarchy"/>
    <dgm:cxn modelId="{FBD118E6-FCE4-495A-A421-F89ACE4991FF}" type="presParOf" srcId="{78B024EB-99BA-4CF7-8914-1D1087071C67}" destId="{277562AB-EF51-4725-A54F-BBD9A502418C}" srcOrd="0" destOrd="0" presId="urn:microsoft.com/office/officeart/2008/layout/HorizontalMultiLevelHierarchy"/>
    <dgm:cxn modelId="{8A2877FF-B2F6-44E0-97B0-89B4BA68DCC8}" type="presParOf" srcId="{2084B59A-9C22-45A4-9314-106C55C624AC}" destId="{B4C14F90-1CD4-45D8-A775-747250D64259}" srcOrd="1" destOrd="0" presId="urn:microsoft.com/office/officeart/2008/layout/HorizontalMultiLevelHierarchy"/>
    <dgm:cxn modelId="{9A40FF18-1EF9-4035-8525-330752A2B1BB}" type="presParOf" srcId="{B4C14F90-1CD4-45D8-A775-747250D64259}" destId="{C52E3EDD-C0D3-466A-964E-B0D9C8BF9AF0}" srcOrd="0" destOrd="0" presId="urn:microsoft.com/office/officeart/2008/layout/HorizontalMultiLevelHierarchy"/>
    <dgm:cxn modelId="{A8910090-C96D-43DD-9C48-7555CB2C3A3E}" type="presParOf" srcId="{B4C14F90-1CD4-45D8-A775-747250D64259}" destId="{70212F3D-E130-4B29-9870-CC93337937F3}" srcOrd="1" destOrd="0" presId="urn:microsoft.com/office/officeart/2008/layout/HorizontalMultiLevelHierarchy"/>
    <dgm:cxn modelId="{B6A78360-41FD-47DF-BBED-8F6EBF9867D8}" type="presParOf" srcId="{9D37142E-C443-48BF-ADF0-56E69E2FDFF2}" destId="{9B14995E-E543-4D50-927E-0E6E454E9E77}" srcOrd="2" destOrd="0" presId="urn:microsoft.com/office/officeart/2008/layout/HorizontalMultiLevelHierarchy"/>
    <dgm:cxn modelId="{CF2D0273-ABE8-47AB-979D-97AE187E9929}" type="presParOf" srcId="{9B14995E-E543-4D50-927E-0E6E454E9E77}" destId="{78E3B193-ECA2-4A2E-B0E8-6314628046B5}" srcOrd="0" destOrd="0" presId="urn:microsoft.com/office/officeart/2008/layout/HorizontalMultiLevelHierarchy"/>
    <dgm:cxn modelId="{F01D70A0-FB66-4A63-A1D9-F2D7F63658E4}" type="presParOf" srcId="{9D37142E-C443-48BF-ADF0-56E69E2FDFF2}" destId="{36066620-2435-4DDC-9399-30FADF3BEBDA}" srcOrd="3" destOrd="0" presId="urn:microsoft.com/office/officeart/2008/layout/HorizontalMultiLevelHierarchy"/>
    <dgm:cxn modelId="{9D2FE612-6CAD-47A3-A646-73E2E6132F15}" type="presParOf" srcId="{36066620-2435-4DDC-9399-30FADF3BEBDA}" destId="{D62FD06B-4B2D-4418-8002-2C2810405278}" srcOrd="0" destOrd="0" presId="urn:microsoft.com/office/officeart/2008/layout/HorizontalMultiLevelHierarchy"/>
    <dgm:cxn modelId="{895DFCFB-17C6-4535-8FC2-0A28C6E41078}" type="presParOf" srcId="{36066620-2435-4DDC-9399-30FADF3BEBDA}" destId="{0290A272-4A7B-433D-8F73-192CBAA70CBE}" srcOrd="1" destOrd="0" presId="urn:microsoft.com/office/officeart/2008/layout/HorizontalMultiLevelHierarchy"/>
    <dgm:cxn modelId="{5F0E548B-EB98-4F6B-9A62-A851937BC447}" type="presParOf" srcId="{0290A272-4A7B-433D-8F73-192CBAA70CBE}" destId="{2D210977-8046-4DBB-976A-E180ACA7EEA3}" srcOrd="0" destOrd="0" presId="urn:microsoft.com/office/officeart/2008/layout/HorizontalMultiLevelHierarchy"/>
    <dgm:cxn modelId="{A55EC7CD-6C93-493D-8772-B2082DEF75A7}" type="presParOf" srcId="{2D210977-8046-4DBB-976A-E180ACA7EEA3}" destId="{AEAA7E72-4023-4434-BBAA-C21513D14792}" srcOrd="0" destOrd="0" presId="urn:microsoft.com/office/officeart/2008/layout/HorizontalMultiLevelHierarchy"/>
    <dgm:cxn modelId="{0D16BC40-356E-4826-9BE3-03C45064C2F4}" type="presParOf" srcId="{0290A272-4A7B-433D-8F73-192CBAA70CBE}" destId="{5EA982F4-4465-4251-9DAF-45378EE26028}" srcOrd="1" destOrd="0" presId="urn:microsoft.com/office/officeart/2008/layout/HorizontalMultiLevelHierarchy"/>
    <dgm:cxn modelId="{5120A02C-AA63-4122-B942-6024284470BD}" type="presParOf" srcId="{5EA982F4-4465-4251-9DAF-45378EE26028}" destId="{D82D3A10-ECC5-444D-85CA-B9EC32C734AD}" srcOrd="0" destOrd="0" presId="urn:microsoft.com/office/officeart/2008/layout/HorizontalMultiLevelHierarchy"/>
    <dgm:cxn modelId="{66DE4566-3A64-4770-93E5-213A10DE0E6E}" type="presParOf" srcId="{5EA982F4-4465-4251-9DAF-45378EE26028}" destId="{7C9DC629-7575-4218-8872-E5F75B6DC2CB}" srcOrd="1" destOrd="0" presId="urn:microsoft.com/office/officeart/2008/layout/HorizontalMultiLevelHierarchy"/>
    <dgm:cxn modelId="{B7C12308-E613-4EE1-8A0F-C98D687250DC}" type="presParOf" srcId="{9D37142E-C443-48BF-ADF0-56E69E2FDFF2}" destId="{B007F5F3-C235-4335-A225-BBB96CB310D2}" srcOrd="4" destOrd="0" presId="urn:microsoft.com/office/officeart/2008/layout/HorizontalMultiLevelHierarchy"/>
    <dgm:cxn modelId="{5F13BD43-E459-4F32-B993-B79AA983542F}" type="presParOf" srcId="{B007F5F3-C235-4335-A225-BBB96CB310D2}" destId="{988D70DD-FDD7-4E10-A57F-FDAD4EF6BCAA}" srcOrd="0" destOrd="0" presId="urn:microsoft.com/office/officeart/2008/layout/HorizontalMultiLevelHierarchy"/>
    <dgm:cxn modelId="{8F1798B1-BDE9-41F6-9216-D003A7E8CC6D}" type="presParOf" srcId="{9D37142E-C443-48BF-ADF0-56E69E2FDFF2}" destId="{43B1AC46-EA93-45F4-B20A-F1114BAB2F9D}" srcOrd="5" destOrd="0" presId="urn:microsoft.com/office/officeart/2008/layout/HorizontalMultiLevelHierarchy"/>
    <dgm:cxn modelId="{DEFE0E51-A63C-4BB7-8F62-F4FD0B722B5B}" type="presParOf" srcId="{43B1AC46-EA93-45F4-B20A-F1114BAB2F9D}" destId="{E32157A9-ECE5-4955-B0D3-5BE2719012B5}" srcOrd="0" destOrd="0" presId="urn:microsoft.com/office/officeart/2008/layout/HorizontalMultiLevelHierarchy"/>
    <dgm:cxn modelId="{A7F2E0A9-7438-47E5-8024-694280B023B6}" type="presParOf" srcId="{43B1AC46-EA93-45F4-B20A-F1114BAB2F9D}" destId="{96BCC4E8-DFB2-4880-B8B1-39047B25F8E5}" srcOrd="1" destOrd="0" presId="urn:microsoft.com/office/officeart/2008/layout/HorizontalMultiLevelHierarchy"/>
    <dgm:cxn modelId="{7ED185E1-396F-451D-9A7C-93D28A4630E2}" type="presParOf" srcId="{96BCC4E8-DFB2-4880-B8B1-39047B25F8E5}" destId="{A3DF22F0-4A55-41E4-AB0D-ABB5985289F1}" srcOrd="0" destOrd="0" presId="urn:microsoft.com/office/officeart/2008/layout/HorizontalMultiLevelHierarchy"/>
    <dgm:cxn modelId="{460E6E06-9941-4DF1-91BB-5DF705686253}" type="presParOf" srcId="{A3DF22F0-4A55-41E4-AB0D-ABB5985289F1}" destId="{85B17244-D9F0-468A-AFA3-164A5C7C8134}" srcOrd="0" destOrd="0" presId="urn:microsoft.com/office/officeart/2008/layout/HorizontalMultiLevelHierarchy"/>
    <dgm:cxn modelId="{B961C296-F326-457E-9AC0-EBC552B765A7}" type="presParOf" srcId="{96BCC4E8-DFB2-4880-B8B1-39047B25F8E5}" destId="{A4472909-B01A-4040-BBA9-A0F2CD4C9FA5}" srcOrd="1" destOrd="0" presId="urn:microsoft.com/office/officeart/2008/layout/HorizontalMultiLevelHierarchy"/>
    <dgm:cxn modelId="{698DA384-2694-466B-A7D5-7A84BB2C5B4A}" type="presParOf" srcId="{A4472909-B01A-4040-BBA9-A0F2CD4C9FA5}" destId="{0C90A521-E560-41F2-9BEF-0C745DCE0544}" srcOrd="0" destOrd="0" presId="urn:microsoft.com/office/officeart/2008/layout/HorizontalMultiLevelHierarchy"/>
    <dgm:cxn modelId="{623C3336-BC24-4E7B-9B0F-0EAFFCB4FA16}" type="presParOf" srcId="{A4472909-B01A-4040-BBA9-A0F2CD4C9FA5}" destId="{F302B779-538B-4759-ACC9-985F9E224AB9}" srcOrd="1" destOrd="0" presId="urn:microsoft.com/office/officeart/2008/layout/HorizontalMultiLevelHierarchy"/>
    <dgm:cxn modelId="{D6923846-D39D-4CB4-BB54-AE4E095BE242}" type="presParOf" srcId="{9D37142E-C443-48BF-ADF0-56E69E2FDFF2}" destId="{71D2844B-1376-4CC3-9FA1-4F3FCC88738E}" srcOrd="6" destOrd="0" presId="urn:microsoft.com/office/officeart/2008/layout/HorizontalMultiLevelHierarchy"/>
    <dgm:cxn modelId="{49168AAE-6AA8-427F-8909-D3580F3C0695}" type="presParOf" srcId="{71D2844B-1376-4CC3-9FA1-4F3FCC88738E}" destId="{72C04A06-1455-4141-9B92-22423031AE73}" srcOrd="0" destOrd="0" presId="urn:microsoft.com/office/officeart/2008/layout/HorizontalMultiLevelHierarchy"/>
    <dgm:cxn modelId="{FE33DB9A-DA5C-4FE2-874B-1C52F519A600}" type="presParOf" srcId="{9D37142E-C443-48BF-ADF0-56E69E2FDFF2}" destId="{B9CC721A-8CFB-4F4E-B684-F46FA7D758F8}" srcOrd="7" destOrd="0" presId="urn:microsoft.com/office/officeart/2008/layout/HorizontalMultiLevelHierarchy"/>
    <dgm:cxn modelId="{AC87CBE3-1E0D-4E05-AF8A-93F0FF714D99}" type="presParOf" srcId="{B9CC721A-8CFB-4F4E-B684-F46FA7D758F8}" destId="{1710CDAD-53B0-486B-BC61-8B78E1429F28}" srcOrd="0" destOrd="0" presId="urn:microsoft.com/office/officeart/2008/layout/HorizontalMultiLevelHierarchy"/>
    <dgm:cxn modelId="{A3E08070-BE5F-4817-BCD6-3CD08168A853}" type="presParOf" srcId="{B9CC721A-8CFB-4F4E-B684-F46FA7D758F8}" destId="{AAA4A7BA-83EC-4C63-B068-D27D40557192}" srcOrd="1" destOrd="0" presId="urn:microsoft.com/office/officeart/2008/layout/HorizontalMultiLevelHierarchy"/>
    <dgm:cxn modelId="{4CE1646B-27A7-45ED-A785-CDF3C154AB2F}" type="presParOf" srcId="{AAA4A7BA-83EC-4C63-B068-D27D40557192}" destId="{EA4E62FA-4E17-4EFB-8FA4-2348298D485B}" srcOrd="0" destOrd="0" presId="urn:microsoft.com/office/officeart/2008/layout/HorizontalMultiLevelHierarchy"/>
    <dgm:cxn modelId="{6EC758FC-EF13-4137-8604-A10873EBB97B}" type="presParOf" srcId="{EA4E62FA-4E17-4EFB-8FA4-2348298D485B}" destId="{30C6F0C9-D2D8-4CB8-B94E-D21A9438D9CE}" srcOrd="0" destOrd="0" presId="urn:microsoft.com/office/officeart/2008/layout/HorizontalMultiLevelHierarchy"/>
    <dgm:cxn modelId="{3D0D6C35-3A1D-48F0-9546-C8AED9FDA39A}" type="presParOf" srcId="{AAA4A7BA-83EC-4C63-B068-D27D40557192}" destId="{E6A0E034-52B3-445F-8063-3FC8FA2F5F54}" srcOrd="1" destOrd="0" presId="urn:microsoft.com/office/officeart/2008/layout/HorizontalMultiLevelHierarchy"/>
    <dgm:cxn modelId="{F3AD2689-3AC6-476F-A20C-B2B4A738CDD4}" type="presParOf" srcId="{E6A0E034-52B3-445F-8063-3FC8FA2F5F54}" destId="{1D035EB7-E455-4F23-8258-EFA6A4B14706}" srcOrd="0" destOrd="0" presId="urn:microsoft.com/office/officeart/2008/layout/HorizontalMultiLevelHierarchy"/>
    <dgm:cxn modelId="{94F5587D-D258-46AE-91E3-C22367310264}" type="presParOf" srcId="{E6A0E034-52B3-445F-8063-3FC8FA2F5F54}" destId="{067B1B70-F65E-46CC-8E26-ED8AD87950A1}" srcOrd="1" destOrd="0" presId="urn:microsoft.com/office/officeart/2008/layout/HorizontalMultiLevelHierarchy"/>
    <dgm:cxn modelId="{B9D7B8F5-24EC-4F66-B900-BFB2A56DFE97}" type="presParOf" srcId="{067B1B70-F65E-46CC-8E26-ED8AD87950A1}" destId="{AD2A9556-20AF-4A1A-B3AC-07ADF1F39FD0}" srcOrd="0" destOrd="0" presId="urn:microsoft.com/office/officeart/2008/layout/HorizontalMultiLevelHierarchy"/>
    <dgm:cxn modelId="{0C012FA3-BE43-4524-8711-358750A760F6}" type="presParOf" srcId="{AD2A9556-20AF-4A1A-B3AC-07ADF1F39FD0}" destId="{FD216D11-B793-431D-ACC2-29455020DE80}" srcOrd="0" destOrd="0" presId="urn:microsoft.com/office/officeart/2008/layout/HorizontalMultiLevelHierarchy"/>
    <dgm:cxn modelId="{57B89E29-535E-4529-9D08-EDA4CE152CF4}" type="presParOf" srcId="{067B1B70-F65E-46CC-8E26-ED8AD87950A1}" destId="{6FBCA843-034A-434A-9C44-BE6C1DD9F3D9}" srcOrd="1" destOrd="0" presId="urn:microsoft.com/office/officeart/2008/layout/HorizontalMultiLevelHierarchy"/>
    <dgm:cxn modelId="{AAB498D8-3869-463C-8463-CCAAE0C72D95}" type="presParOf" srcId="{6FBCA843-034A-434A-9C44-BE6C1DD9F3D9}" destId="{177E7346-7A23-4375-BD4C-B4235F7C36E9}" srcOrd="0" destOrd="0" presId="urn:microsoft.com/office/officeart/2008/layout/HorizontalMultiLevelHierarchy"/>
    <dgm:cxn modelId="{0F44DC33-0483-456F-9AE4-07B1E26E5DB2}" type="presParOf" srcId="{6FBCA843-034A-434A-9C44-BE6C1DD9F3D9}" destId="{B18A13EC-94B0-4E54-8B4D-6163BA2EC7E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58C434-03B4-425D-AC8E-F0941535CF57}" type="doc">
      <dgm:prSet loTypeId="urn:microsoft.com/office/officeart/2005/8/layout/hierarchy6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354A0A3-4A77-4182-B615-C6FD96E1E194}">
      <dgm:prSet phldrT="[Text]" custT="1"/>
      <dgm:spPr/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NAME</a:t>
          </a:r>
        </a:p>
      </dgm:t>
    </dgm:pt>
    <dgm:pt modelId="{009C608E-CEF7-4776-BC2E-6BCC1693A93A}" type="parTrans" cxnId="{B8738F7B-4803-4D70-BB5C-B15A27B41136}">
      <dgm:prSet/>
      <dgm:spPr/>
      <dgm:t>
        <a:bodyPr/>
        <a:lstStyle/>
        <a:p>
          <a:endParaRPr lang="en-US" sz="5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EC8D0B68-E0D4-432D-9398-D0ABDCBDEB8C}" type="sibTrans" cxnId="{B8738F7B-4803-4D70-BB5C-B15A27B41136}">
      <dgm:prSet custT="1"/>
      <dgm:spPr/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1CDF0653-4974-4504-99C3-C565BEA3354B}" type="asst">
      <dgm:prSet phldrT="[Text]" custT="1"/>
      <dgm:spPr>
        <a:solidFill>
          <a:srgbClr val="2683C6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LEVEL 1</a:t>
          </a:r>
        </a:p>
      </dgm:t>
    </dgm:pt>
    <dgm:pt modelId="{28DC0586-7448-4F9A-98DE-847960B6185A}" type="parTrans" cxnId="{AAE75E3B-0AC8-43BC-A0AF-1B13C9AE2EE9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5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65B3583E-D8AA-4FEC-9E2B-63DBB8A9DF84}" type="sibTrans" cxnId="{AAE75E3B-0AC8-43BC-A0AF-1B13C9AE2EE9}">
      <dgm:prSet custT="1"/>
      <dgm:spPr/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81A77FF2-0B02-4A35-A011-1F091254AC2B}">
      <dgm:prSet phldrT="[Text]" custT="1"/>
      <dgm:spPr>
        <a:solidFill>
          <a:srgbClr val="2683C6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LEVEL 2</a:t>
          </a:r>
        </a:p>
      </dgm:t>
    </dgm:pt>
    <dgm:pt modelId="{35A8550F-581C-473A-9934-00F66136A3C0}" type="parTrans" cxnId="{71746D4C-7D89-44BE-9AE0-B1C2472364DE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5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1B05CD78-E19D-401D-8726-296AE875939C}" type="sibTrans" cxnId="{71746D4C-7D89-44BE-9AE0-B1C2472364DE}">
      <dgm:prSet custT="1"/>
      <dgm:spPr>
        <a:ln>
          <a:solidFill>
            <a:schemeClr val="accent5"/>
          </a:solidFill>
        </a:ln>
      </dgm:spPr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17FEAB56-ACEA-4608-9272-AA89C4799A9B}">
      <dgm:prSet phldrT="[Text]" custT="1"/>
      <dgm:spPr>
        <a:solidFill>
          <a:srgbClr val="2683C6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LEVEL 3</a:t>
          </a:r>
        </a:p>
      </dgm:t>
    </dgm:pt>
    <dgm:pt modelId="{96354028-264B-483D-A22B-56132BB51C17}" type="parTrans" cxnId="{F35E283D-D7E0-4011-B988-6970E040BAD3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5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D4031690-1AD7-4748-9577-4F3C9284A588}" type="sibTrans" cxnId="{F35E283D-D7E0-4011-B988-6970E040BAD3}">
      <dgm:prSet custT="1"/>
      <dgm:spPr/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0F0DF69A-A197-46C8-AB16-ED0EF72A1117}">
      <dgm:prSet phldrT="[Text]" custT="1"/>
      <dgm:spPr>
        <a:solidFill>
          <a:srgbClr val="2683C6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LEVEL 4</a:t>
          </a:r>
        </a:p>
      </dgm:t>
    </dgm:pt>
    <dgm:pt modelId="{4E9A5546-7BB1-4ABE-A2F3-27AC2C3DF311}" type="parTrans" cxnId="{1A5E4A3A-6CD6-4F87-BE2C-520D44FE4CA9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5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7CE1DB5D-928A-4CC1-AFA0-EF7DA080A611}" type="sibTrans" cxnId="{1A5E4A3A-6CD6-4F87-BE2C-520D44FE4CA9}">
      <dgm:prSet custT="1"/>
      <dgm:spPr/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92C5F5C9-D11B-4C79-B452-D7BDBC3DD26F}" type="asst">
      <dgm:prSet phldrT="[Text]" custT="1"/>
      <dgm:spPr>
        <a:solidFill>
          <a:srgbClr val="27CED7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LEAF 1</a:t>
          </a:r>
        </a:p>
      </dgm:t>
    </dgm:pt>
    <dgm:pt modelId="{5EFE361A-7854-4D9A-BF80-9DB873245C27}" type="parTrans" cxnId="{85CAC683-BF05-4D99-8EBC-89985DE04444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BD498960-21AA-4BCE-95E4-27BF7F2D3812}" type="sibTrans" cxnId="{85CAC683-BF05-4D99-8EBC-89985DE04444}">
      <dgm:prSet/>
      <dgm:spPr/>
      <dgm:t>
        <a:bodyPr/>
        <a:lstStyle/>
        <a:p>
          <a:endParaRPr lang="en-US" sz="1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34B3E639-03AA-494C-97DB-E5E07F48709D}" type="asst">
      <dgm:prSet phldrT="[Text]" custT="1"/>
      <dgm:spPr>
        <a:solidFill>
          <a:srgbClr val="27CED7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LEAF 2</a:t>
          </a:r>
        </a:p>
      </dgm:t>
    </dgm:pt>
    <dgm:pt modelId="{F7196157-F14C-4CDD-976A-35DF6FFB4797}" type="parTrans" cxnId="{B80D2F7C-D42A-45A0-BE79-CDE9166204E0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46CFF23D-715B-459F-90AF-85408F9143DF}" type="sibTrans" cxnId="{B80D2F7C-D42A-45A0-BE79-CDE9166204E0}">
      <dgm:prSet/>
      <dgm:spPr/>
      <dgm:t>
        <a:bodyPr/>
        <a:lstStyle/>
        <a:p>
          <a:endParaRPr lang="en-US" sz="1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F4859931-7649-4FB0-928F-792DA358D006}">
      <dgm:prSet phldrT="[Text]" custT="1"/>
      <dgm:spPr>
        <a:solidFill>
          <a:srgbClr val="27CED7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LEAF 3</a:t>
          </a:r>
        </a:p>
      </dgm:t>
    </dgm:pt>
    <dgm:pt modelId="{1C95BBAB-7A92-4864-9D7C-A1102D09A6D4}" type="parTrans" cxnId="{A2CB798D-BA0E-48BF-A45A-53EC5E6DC0A9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BDE1126F-77E4-4396-97E4-2BD54782239E}" type="sibTrans" cxnId="{A2CB798D-BA0E-48BF-A45A-53EC5E6DC0A9}">
      <dgm:prSet/>
      <dgm:spPr/>
      <dgm:t>
        <a:bodyPr/>
        <a:lstStyle/>
        <a:p>
          <a:endParaRPr lang="en-US" sz="1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A5BF8E57-ECD8-464E-A883-D3817B022AB7}">
      <dgm:prSet phldrT="[Text]" custT="1"/>
      <dgm:spPr>
        <a:solidFill>
          <a:srgbClr val="42BA97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gm:t>
    </dgm:pt>
    <dgm:pt modelId="{6E0ED20C-7092-4C88-8049-2CB59A51FC23}" type="parTrans" cxnId="{674F60B7-5501-467E-BBBC-AF85C5DF1878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105DA9D0-6BAA-4BB3-94A6-436C3BE3664F}" type="sibTrans" cxnId="{674F60B7-5501-467E-BBBC-AF85C5DF1878}">
      <dgm:prSet/>
      <dgm:spPr/>
      <dgm:t>
        <a:bodyPr/>
        <a:lstStyle/>
        <a:p>
          <a:endParaRPr lang="en-US" sz="1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0E9A97D2-A332-4DE6-A5F8-95B79902BD19}">
      <dgm:prSet phldrT="[Text]" custT="1"/>
      <dgm:spPr>
        <a:solidFill>
          <a:srgbClr val="27CED7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LEAF 5</a:t>
          </a:r>
        </a:p>
      </dgm:t>
    </dgm:pt>
    <dgm:pt modelId="{C678720B-BCCA-4CE8-91A1-95E188C1D084}" type="parTrans" cxnId="{7828CC7A-B95C-463F-9FF1-7387FF0BC4E6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D426F1C5-28F8-49CA-87A1-8DBA449D98D2}" type="sibTrans" cxnId="{7828CC7A-B95C-463F-9FF1-7387FF0BC4E6}">
      <dgm:prSet/>
      <dgm:spPr/>
      <dgm:t>
        <a:bodyPr/>
        <a:lstStyle/>
        <a:p>
          <a:endParaRPr lang="en-US" sz="1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DB603F9A-D6C2-4D6F-9071-8440F1920916}" type="asst">
      <dgm:prSet phldrT="[Text]" custT="1"/>
      <dgm:spPr>
        <a:solidFill>
          <a:srgbClr val="42BA97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gm:t>
    </dgm:pt>
    <dgm:pt modelId="{2EF4B270-5380-4CE3-92B9-428B89C662D5}" type="parTrans" cxnId="{6C03AE9E-A875-4193-8893-ABBF8FB84D24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1876A2BA-829F-43C4-86C4-D5DFD5946361}" type="sibTrans" cxnId="{6C03AE9E-A875-4193-8893-ABBF8FB84D24}">
      <dgm:prSet/>
      <dgm:spPr/>
      <dgm:t>
        <a:bodyPr/>
        <a:lstStyle/>
        <a:p>
          <a:endParaRPr lang="en-US" sz="1100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7616E4C3-2451-463E-9543-55D949703406}" type="asst">
      <dgm:prSet phldrT="[Text]" custT="1"/>
      <dgm:spPr>
        <a:solidFill>
          <a:srgbClr val="42BA97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gm:t>
    </dgm:pt>
    <dgm:pt modelId="{592A66E7-A9F2-410F-8796-62B473F148E7}" type="parTrans" cxnId="{60F82F6C-8CF5-4A2C-B378-4473B9AE45F5}">
      <dgm:prSet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32B96D14-D0F1-42DD-ABA9-1E919EF735E7}" type="sibTrans" cxnId="{60F82F6C-8CF5-4A2C-B378-4473B9AE45F5}">
      <dgm:prSet/>
      <dgm:spPr/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486C9BEC-E5B7-4E3A-A2EF-D3D8ED59C323}" type="asst">
      <dgm:prSet phldrT="[Text]" custT="1"/>
      <dgm:spPr>
        <a:solidFill>
          <a:srgbClr val="42BA97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gm:t>
    </dgm:pt>
    <dgm:pt modelId="{E1BE6407-9326-4CF0-ABD4-8C9B2140A108}" type="parTrans" cxnId="{3F648406-19A3-40AC-B4C8-C037AE328056}">
      <dgm:prSet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2125431B-BB37-4D41-976D-94B9BF3BCECF}" type="sibTrans" cxnId="{3F648406-19A3-40AC-B4C8-C037AE328056}">
      <dgm:prSet/>
      <dgm:spPr/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273C885B-A713-4C23-B010-AD39DDBF3D1C}">
      <dgm:prSet custT="1"/>
      <dgm:spPr>
        <a:solidFill>
          <a:srgbClr val="42BA97"/>
        </a:solidFill>
      </dgm:spPr>
      <dgm:t>
        <a:bodyPr/>
        <a:lstStyle/>
        <a:p>
          <a:r>
            <a:rPr lang="en-US" sz="1050" b="1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gm:t>
    </dgm:pt>
    <dgm:pt modelId="{64FBED9B-6248-4AA1-841D-45F9E9BB2532}" type="parTrans" cxnId="{568953F3-92B4-409E-8157-381126758F2B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4D1A18F0-D4C2-48DF-A381-BBD49E87C65D}" type="sibTrans" cxnId="{568953F3-92B4-409E-8157-381126758F2B}">
      <dgm:prSet/>
      <dgm:spPr/>
      <dgm:t>
        <a:bodyPr/>
        <a:lstStyle/>
        <a:p>
          <a:endParaRPr lang="en-US">
            <a:latin typeface="思源宋体 CN Medium" panose="02020500000000000000" pitchFamily="18" charset="-122"/>
            <a:ea typeface="思源宋体 CN Medium" panose="02020500000000000000" pitchFamily="18" charset="-122"/>
          </a:endParaRPr>
        </a:p>
      </dgm:t>
    </dgm:pt>
    <dgm:pt modelId="{185CAD77-B8E1-458E-B4DA-FE495256A6F5}" type="pres">
      <dgm:prSet presAssocID="{1258C434-03B4-425D-AC8E-F0941535CF5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89C01CE-D873-44D0-AC70-2E8A8D097EB8}" type="pres">
      <dgm:prSet presAssocID="{1258C434-03B4-425D-AC8E-F0941535CF57}" presName="hierFlow" presStyleCnt="0"/>
      <dgm:spPr/>
    </dgm:pt>
    <dgm:pt modelId="{E94DAAF4-F05C-4BC3-9784-C94092B4E4AF}" type="pres">
      <dgm:prSet presAssocID="{1258C434-03B4-425D-AC8E-F0941535CF5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873B32C-8206-41B5-A7C3-BC252C2F0A24}" type="pres">
      <dgm:prSet presAssocID="{E354A0A3-4A77-4182-B615-C6FD96E1E194}" presName="Name14" presStyleCnt="0"/>
      <dgm:spPr/>
    </dgm:pt>
    <dgm:pt modelId="{517133F9-E42B-4FE3-8DB7-74D1DF4D112C}" type="pres">
      <dgm:prSet presAssocID="{E354A0A3-4A77-4182-B615-C6FD96E1E194}" presName="level1Shape" presStyleLbl="node0" presStyleIdx="0" presStyleCnt="1">
        <dgm:presLayoutVars>
          <dgm:chPref val="3"/>
        </dgm:presLayoutVars>
      </dgm:prSet>
      <dgm:spPr/>
    </dgm:pt>
    <dgm:pt modelId="{F81A28AE-2FA3-4358-BF1B-0E43717B67A6}" type="pres">
      <dgm:prSet presAssocID="{E354A0A3-4A77-4182-B615-C6FD96E1E194}" presName="hierChild2" presStyleCnt="0"/>
      <dgm:spPr/>
    </dgm:pt>
    <dgm:pt modelId="{DFDAA0EC-FABD-4994-A047-50F675476B99}" type="pres">
      <dgm:prSet presAssocID="{28DC0586-7448-4F9A-98DE-847960B6185A}" presName="Name19" presStyleLbl="parChTrans1D2" presStyleIdx="0" presStyleCnt="4"/>
      <dgm:spPr/>
    </dgm:pt>
    <dgm:pt modelId="{C8DC0261-B8DE-413D-9F39-DEF09ABDB347}" type="pres">
      <dgm:prSet presAssocID="{1CDF0653-4974-4504-99C3-C565BEA3354B}" presName="Name21" presStyleCnt="0"/>
      <dgm:spPr/>
    </dgm:pt>
    <dgm:pt modelId="{DF6ACC59-B570-48A9-91A5-40D37D3D0B15}" type="pres">
      <dgm:prSet presAssocID="{1CDF0653-4974-4504-99C3-C565BEA3354B}" presName="level2Shape" presStyleLbl="asst1" presStyleIdx="0" presStyleCnt="6"/>
      <dgm:spPr/>
    </dgm:pt>
    <dgm:pt modelId="{CB312433-C32D-4AB7-889B-8C3677BEACFC}" type="pres">
      <dgm:prSet presAssocID="{1CDF0653-4974-4504-99C3-C565BEA3354B}" presName="hierChild3" presStyleCnt="0"/>
      <dgm:spPr/>
    </dgm:pt>
    <dgm:pt modelId="{044B3F28-D22E-4D70-A747-97661539B7D4}" type="pres">
      <dgm:prSet presAssocID="{5EFE361A-7854-4D9A-BF80-9DB873245C27}" presName="Name19" presStyleLbl="parChTrans1D3" presStyleIdx="0" presStyleCnt="4"/>
      <dgm:spPr/>
    </dgm:pt>
    <dgm:pt modelId="{DB6D1544-E388-45A3-8825-06AB046AF1F2}" type="pres">
      <dgm:prSet presAssocID="{92C5F5C9-D11B-4C79-B452-D7BDBC3DD26F}" presName="Name21" presStyleCnt="0"/>
      <dgm:spPr/>
    </dgm:pt>
    <dgm:pt modelId="{2A40A64E-8329-4234-8F9E-A374369988AB}" type="pres">
      <dgm:prSet presAssocID="{92C5F5C9-D11B-4C79-B452-D7BDBC3DD26F}" presName="level2Shape" presStyleLbl="asst1" presStyleIdx="1" presStyleCnt="6"/>
      <dgm:spPr/>
    </dgm:pt>
    <dgm:pt modelId="{6AC647F6-722B-4E56-A459-F5481FEF0E7E}" type="pres">
      <dgm:prSet presAssocID="{92C5F5C9-D11B-4C79-B452-D7BDBC3DD26F}" presName="hierChild3" presStyleCnt="0"/>
      <dgm:spPr/>
    </dgm:pt>
    <dgm:pt modelId="{837C6DB6-4022-4C7F-9BAE-D28DDEE3A717}" type="pres">
      <dgm:prSet presAssocID="{592A66E7-A9F2-410F-8796-62B473F148E7}" presName="Name19" presStyleLbl="parChTrans1D4" presStyleIdx="0" presStyleCnt="5"/>
      <dgm:spPr/>
    </dgm:pt>
    <dgm:pt modelId="{3280789D-0EAD-49EA-AF49-B658834F2475}" type="pres">
      <dgm:prSet presAssocID="{7616E4C3-2451-463E-9543-55D949703406}" presName="Name21" presStyleCnt="0"/>
      <dgm:spPr/>
    </dgm:pt>
    <dgm:pt modelId="{14BCAB19-84BE-4C10-8373-478F3E126860}" type="pres">
      <dgm:prSet presAssocID="{7616E4C3-2451-463E-9543-55D949703406}" presName="level2Shape" presStyleLbl="asst1" presStyleIdx="2" presStyleCnt="6"/>
      <dgm:spPr/>
    </dgm:pt>
    <dgm:pt modelId="{1621F727-8899-4693-A43C-3C9282EADD0E}" type="pres">
      <dgm:prSet presAssocID="{7616E4C3-2451-463E-9543-55D949703406}" presName="hierChild3" presStyleCnt="0"/>
      <dgm:spPr/>
    </dgm:pt>
    <dgm:pt modelId="{7C490130-4E7D-42C4-A1F7-4355A01F94F7}" type="pres">
      <dgm:prSet presAssocID="{E1BE6407-9326-4CF0-ABD4-8C9B2140A108}" presName="Name19" presStyleLbl="parChTrans1D4" presStyleIdx="1" presStyleCnt="5"/>
      <dgm:spPr/>
    </dgm:pt>
    <dgm:pt modelId="{BE7A7A4F-38F5-4A8A-B75A-211D40BCCBE4}" type="pres">
      <dgm:prSet presAssocID="{486C9BEC-E5B7-4E3A-A2EF-D3D8ED59C323}" presName="Name21" presStyleCnt="0"/>
      <dgm:spPr/>
    </dgm:pt>
    <dgm:pt modelId="{48C58627-CE86-4239-81BB-EA3C8884820E}" type="pres">
      <dgm:prSet presAssocID="{486C9BEC-E5B7-4E3A-A2EF-D3D8ED59C323}" presName="level2Shape" presStyleLbl="asst1" presStyleIdx="3" presStyleCnt="6"/>
      <dgm:spPr/>
    </dgm:pt>
    <dgm:pt modelId="{AA06C18A-ED73-4C5D-9346-24DFF26F01C5}" type="pres">
      <dgm:prSet presAssocID="{486C9BEC-E5B7-4E3A-A2EF-D3D8ED59C323}" presName="hierChild3" presStyleCnt="0"/>
      <dgm:spPr/>
    </dgm:pt>
    <dgm:pt modelId="{EB8D9D92-69B1-417A-ADE5-A40997392D70}" type="pres">
      <dgm:prSet presAssocID="{F7196157-F14C-4CDD-976A-35DF6FFB4797}" presName="Name19" presStyleLbl="parChTrans1D3" presStyleIdx="1" presStyleCnt="4"/>
      <dgm:spPr/>
    </dgm:pt>
    <dgm:pt modelId="{5AD258CF-D2FB-4AE8-9F56-2418990E352F}" type="pres">
      <dgm:prSet presAssocID="{34B3E639-03AA-494C-97DB-E5E07F48709D}" presName="Name21" presStyleCnt="0"/>
      <dgm:spPr/>
    </dgm:pt>
    <dgm:pt modelId="{BBEB89CF-5D2F-4FDC-9677-CA736A19E2B2}" type="pres">
      <dgm:prSet presAssocID="{34B3E639-03AA-494C-97DB-E5E07F48709D}" presName="level2Shape" presStyleLbl="asst1" presStyleIdx="4" presStyleCnt="6"/>
      <dgm:spPr/>
    </dgm:pt>
    <dgm:pt modelId="{33175F06-B292-4F4E-8FA9-72F7C425DF8B}" type="pres">
      <dgm:prSet presAssocID="{34B3E639-03AA-494C-97DB-E5E07F48709D}" presName="hierChild3" presStyleCnt="0"/>
      <dgm:spPr/>
    </dgm:pt>
    <dgm:pt modelId="{F1A5E665-34EC-4411-A4F2-57DB4FB76160}" type="pres">
      <dgm:prSet presAssocID="{2EF4B270-5380-4CE3-92B9-428B89C662D5}" presName="Name19" presStyleLbl="parChTrans1D4" presStyleIdx="2" presStyleCnt="5"/>
      <dgm:spPr/>
    </dgm:pt>
    <dgm:pt modelId="{C6825667-BC32-4881-9B40-0A89C6D7FEAF}" type="pres">
      <dgm:prSet presAssocID="{DB603F9A-D6C2-4D6F-9071-8440F1920916}" presName="Name21" presStyleCnt="0"/>
      <dgm:spPr/>
    </dgm:pt>
    <dgm:pt modelId="{1CA21FDA-E9C0-46D2-A90D-6FFDE77AAAB2}" type="pres">
      <dgm:prSet presAssocID="{DB603F9A-D6C2-4D6F-9071-8440F1920916}" presName="level2Shape" presStyleLbl="asst1" presStyleIdx="5" presStyleCnt="6"/>
      <dgm:spPr/>
    </dgm:pt>
    <dgm:pt modelId="{7CD84A8C-0D83-4773-9E06-1B25DB10AFC8}" type="pres">
      <dgm:prSet presAssocID="{DB603F9A-D6C2-4D6F-9071-8440F1920916}" presName="hierChild3" presStyleCnt="0"/>
      <dgm:spPr/>
    </dgm:pt>
    <dgm:pt modelId="{A1E2F072-0D30-44F1-8637-DA3171B6F084}" type="pres">
      <dgm:prSet presAssocID="{35A8550F-581C-473A-9934-00F66136A3C0}" presName="Name19" presStyleLbl="parChTrans1D2" presStyleIdx="1" presStyleCnt="4"/>
      <dgm:spPr/>
    </dgm:pt>
    <dgm:pt modelId="{664E2381-20D1-4466-8209-A649174DD445}" type="pres">
      <dgm:prSet presAssocID="{81A77FF2-0B02-4A35-A011-1F091254AC2B}" presName="Name21" presStyleCnt="0"/>
      <dgm:spPr/>
    </dgm:pt>
    <dgm:pt modelId="{B3AA6A4F-51C5-4ECA-A7E6-3FF51A6553B9}" type="pres">
      <dgm:prSet presAssocID="{81A77FF2-0B02-4A35-A011-1F091254AC2B}" presName="level2Shape" presStyleLbl="node2" presStyleIdx="0" presStyleCnt="3"/>
      <dgm:spPr/>
    </dgm:pt>
    <dgm:pt modelId="{178DEA43-E824-4FD3-A593-5AC0255C1F2E}" type="pres">
      <dgm:prSet presAssocID="{81A77FF2-0B02-4A35-A011-1F091254AC2B}" presName="hierChild3" presStyleCnt="0"/>
      <dgm:spPr/>
    </dgm:pt>
    <dgm:pt modelId="{ACA034E8-437D-49AE-AF70-C45073FB1603}" type="pres">
      <dgm:prSet presAssocID="{96354028-264B-483D-A22B-56132BB51C17}" presName="Name19" presStyleLbl="parChTrans1D2" presStyleIdx="2" presStyleCnt="4"/>
      <dgm:spPr/>
    </dgm:pt>
    <dgm:pt modelId="{314997C9-66A4-48A6-B9AC-753C81EAFAAF}" type="pres">
      <dgm:prSet presAssocID="{17FEAB56-ACEA-4608-9272-AA89C4799A9B}" presName="Name21" presStyleCnt="0"/>
      <dgm:spPr/>
    </dgm:pt>
    <dgm:pt modelId="{0EA80974-0276-4E8A-9BFD-6CA32F740BC3}" type="pres">
      <dgm:prSet presAssocID="{17FEAB56-ACEA-4608-9272-AA89C4799A9B}" presName="level2Shape" presStyleLbl="node2" presStyleIdx="1" presStyleCnt="3"/>
      <dgm:spPr/>
    </dgm:pt>
    <dgm:pt modelId="{8EC70107-5DA3-436D-88F6-5E93F6070401}" type="pres">
      <dgm:prSet presAssocID="{17FEAB56-ACEA-4608-9272-AA89C4799A9B}" presName="hierChild3" presStyleCnt="0"/>
      <dgm:spPr/>
    </dgm:pt>
    <dgm:pt modelId="{C7FEC4EB-78F6-42D5-AD60-448E88DFBEC7}" type="pres">
      <dgm:prSet presAssocID="{C678720B-BCCA-4CE8-91A1-95E188C1D084}" presName="Name19" presStyleLbl="parChTrans1D3" presStyleIdx="2" presStyleCnt="4"/>
      <dgm:spPr/>
    </dgm:pt>
    <dgm:pt modelId="{6E639905-E413-47EF-A2B5-9D249D3BF9FF}" type="pres">
      <dgm:prSet presAssocID="{0E9A97D2-A332-4DE6-A5F8-95B79902BD19}" presName="Name21" presStyleCnt="0"/>
      <dgm:spPr/>
    </dgm:pt>
    <dgm:pt modelId="{E9DD98CB-FCCE-42A8-B947-0A8C48C4432F}" type="pres">
      <dgm:prSet presAssocID="{0E9A97D2-A332-4DE6-A5F8-95B79902BD19}" presName="level2Shape" presStyleLbl="node3" presStyleIdx="0" presStyleCnt="2"/>
      <dgm:spPr/>
    </dgm:pt>
    <dgm:pt modelId="{6DBA32D8-28F0-4F43-8536-F1426BB39A49}" type="pres">
      <dgm:prSet presAssocID="{0E9A97D2-A332-4DE6-A5F8-95B79902BD19}" presName="hierChild3" presStyleCnt="0"/>
      <dgm:spPr/>
    </dgm:pt>
    <dgm:pt modelId="{46EE4342-4C37-4FF0-A81A-9CC424CB3385}" type="pres">
      <dgm:prSet presAssocID="{4E9A5546-7BB1-4ABE-A2F3-27AC2C3DF311}" presName="Name19" presStyleLbl="parChTrans1D2" presStyleIdx="3" presStyleCnt="4"/>
      <dgm:spPr/>
    </dgm:pt>
    <dgm:pt modelId="{4A5B3901-345D-445C-A6D9-D019F65B7401}" type="pres">
      <dgm:prSet presAssocID="{0F0DF69A-A197-46C8-AB16-ED0EF72A1117}" presName="Name21" presStyleCnt="0"/>
      <dgm:spPr/>
    </dgm:pt>
    <dgm:pt modelId="{A0B81DE5-2D50-4C39-9133-214A30A3C101}" type="pres">
      <dgm:prSet presAssocID="{0F0DF69A-A197-46C8-AB16-ED0EF72A1117}" presName="level2Shape" presStyleLbl="node2" presStyleIdx="2" presStyleCnt="3"/>
      <dgm:spPr/>
    </dgm:pt>
    <dgm:pt modelId="{9907CD22-9635-4CEC-9BFB-617176AB996A}" type="pres">
      <dgm:prSet presAssocID="{0F0DF69A-A197-46C8-AB16-ED0EF72A1117}" presName="hierChild3" presStyleCnt="0"/>
      <dgm:spPr/>
    </dgm:pt>
    <dgm:pt modelId="{62AC50B3-9EB6-4EFB-A477-613AD541720D}" type="pres">
      <dgm:prSet presAssocID="{1C95BBAB-7A92-4864-9D7C-A1102D09A6D4}" presName="Name19" presStyleLbl="parChTrans1D3" presStyleIdx="3" presStyleCnt="4"/>
      <dgm:spPr/>
    </dgm:pt>
    <dgm:pt modelId="{E7BA7EF6-9AD3-4592-8283-446D811C96AA}" type="pres">
      <dgm:prSet presAssocID="{F4859931-7649-4FB0-928F-792DA358D006}" presName="Name21" presStyleCnt="0"/>
      <dgm:spPr/>
    </dgm:pt>
    <dgm:pt modelId="{2E524769-BC42-4E52-9E9B-F93648D44977}" type="pres">
      <dgm:prSet presAssocID="{F4859931-7649-4FB0-928F-792DA358D006}" presName="level2Shape" presStyleLbl="node3" presStyleIdx="1" presStyleCnt="2"/>
      <dgm:spPr/>
    </dgm:pt>
    <dgm:pt modelId="{0F1A32FB-3A67-4607-AB1B-AA0B1A6D084B}" type="pres">
      <dgm:prSet presAssocID="{F4859931-7649-4FB0-928F-792DA358D006}" presName="hierChild3" presStyleCnt="0"/>
      <dgm:spPr/>
    </dgm:pt>
    <dgm:pt modelId="{155E1376-CCF4-42FD-8A46-3149A8391D3C}" type="pres">
      <dgm:prSet presAssocID="{6E0ED20C-7092-4C88-8049-2CB59A51FC23}" presName="Name19" presStyleLbl="parChTrans1D4" presStyleIdx="3" presStyleCnt="5"/>
      <dgm:spPr/>
    </dgm:pt>
    <dgm:pt modelId="{DBF6F461-E047-40BD-996F-7B9A42B16B74}" type="pres">
      <dgm:prSet presAssocID="{A5BF8E57-ECD8-464E-A883-D3817B022AB7}" presName="Name21" presStyleCnt="0"/>
      <dgm:spPr/>
    </dgm:pt>
    <dgm:pt modelId="{84E37DBA-F8D5-4496-A18E-76684412D5B1}" type="pres">
      <dgm:prSet presAssocID="{A5BF8E57-ECD8-464E-A883-D3817B022AB7}" presName="level2Shape" presStyleLbl="node4" presStyleIdx="0" presStyleCnt="2"/>
      <dgm:spPr/>
    </dgm:pt>
    <dgm:pt modelId="{2807229D-059E-4786-8A04-519DF3244F98}" type="pres">
      <dgm:prSet presAssocID="{A5BF8E57-ECD8-464E-A883-D3817B022AB7}" presName="hierChild3" presStyleCnt="0"/>
      <dgm:spPr/>
    </dgm:pt>
    <dgm:pt modelId="{67990745-914F-4631-8DA8-25F09CB9619C}" type="pres">
      <dgm:prSet presAssocID="{64FBED9B-6248-4AA1-841D-45F9E9BB2532}" presName="Name19" presStyleLbl="parChTrans1D4" presStyleIdx="4" presStyleCnt="5"/>
      <dgm:spPr/>
    </dgm:pt>
    <dgm:pt modelId="{702ACB13-28E8-4B6E-B0F1-052B71DFFF8F}" type="pres">
      <dgm:prSet presAssocID="{273C885B-A713-4C23-B010-AD39DDBF3D1C}" presName="Name21" presStyleCnt="0"/>
      <dgm:spPr/>
    </dgm:pt>
    <dgm:pt modelId="{9B1E6838-E61F-4C5D-8DEA-94D18B206CA0}" type="pres">
      <dgm:prSet presAssocID="{273C885B-A713-4C23-B010-AD39DDBF3D1C}" presName="level2Shape" presStyleLbl="node4" presStyleIdx="1" presStyleCnt="2"/>
      <dgm:spPr/>
    </dgm:pt>
    <dgm:pt modelId="{CBBE5469-9FC3-4075-B6ED-CE0192436720}" type="pres">
      <dgm:prSet presAssocID="{273C885B-A713-4C23-B010-AD39DDBF3D1C}" presName="hierChild3" presStyleCnt="0"/>
      <dgm:spPr/>
    </dgm:pt>
    <dgm:pt modelId="{0A292DB6-7E7E-43BF-87DC-060ECB608DDE}" type="pres">
      <dgm:prSet presAssocID="{1258C434-03B4-425D-AC8E-F0941535CF57}" presName="bgShapesFlow" presStyleCnt="0"/>
      <dgm:spPr/>
    </dgm:pt>
  </dgm:ptLst>
  <dgm:cxnLst>
    <dgm:cxn modelId="{453EA100-BD20-485F-8456-0CC3CF455C33}" type="presOf" srcId="{273C885B-A713-4C23-B010-AD39DDBF3D1C}" destId="{9B1E6838-E61F-4C5D-8DEA-94D18B206CA0}" srcOrd="0" destOrd="0" presId="urn:microsoft.com/office/officeart/2005/8/layout/hierarchy6"/>
    <dgm:cxn modelId="{3F648406-19A3-40AC-B4C8-C037AE328056}" srcId="{92C5F5C9-D11B-4C79-B452-D7BDBC3DD26F}" destId="{486C9BEC-E5B7-4E3A-A2EF-D3D8ED59C323}" srcOrd="1" destOrd="0" parTransId="{E1BE6407-9326-4CF0-ABD4-8C9B2140A108}" sibTransId="{2125431B-BB37-4D41-976D-94B9BF3BCECF}"/>
    <dgm:cxn modelId="{B0680A15-7AE6-4B8D-B5D5-5CA820ADC657}" type="presOf" srcId="{96354028-264B-483D-A22B-56132BB51C17}" destId="{ACA034E8-437D-49AE-AF70-C45073FB1603}" srcOrd="0" destOrd="0" presId="urn:microsoft.com/office/officeart/2005/8/layout/hierarchy6"/>
    <dgm:cxn modelId="{F68D0C24-183A-4425-8795-2514528D5C39}" type="presOf" srcId="{E1BE6407-9326-4CF0-ABD4-8C9B2140A108}" destId="{7C490130-4E7D-42C4-A1F7-4355A01F94F7}" srcOrd="0" destOrd="0" presId="urn:microsoft.com/office/officeart/2005/8/layout/hierarchy6"/>
    <dgm:cxn modelId="{40460B2A-6D68-4675-9EEE-39EA6E795744}" type="presOf" srcId="{C678720B-BCCA-4CE8-91A1-95E188C1D084}" destId="{C7FEC4EB-78F6-42D5-AD60-448E88DFBEC7}" srcOrd="0" destOrd="0" presId="urn:microsoft.com/office/officeart/2005/8/layout/hierarchy6"/>
    <dgm:cxn modelId="{A7135730-80E1-40D9-9552-DB83BE29F0D4}" type="presOf" srcId="{7616E4C3-2451-463E-9543-55D949703406}" destId="{14BCAB19-84BE-4C10-8373-478F3E126860}" srcOrd="0" destOrd="0" presId="urn:microsoft.com/office/officeart/2005/8/layout/hierarchy6"/>
    <dgm:cxn modelId="{47F43434-D06A-42C9-8773-4DE5036DA515}" type="presOf" srcId="{34B3E639-03AA-494C-97DB-E5E07F48709D}" destId="{BBEB89CF-5D2F-4FDC-9677-CA736A19E2B2}" srcOrd="0" destOrd="0" presId="urn:microsoft.com/office/officeart/2005/8/layout/hierarchy6"/>
    <dgm:cxn modelId="{02311D36-2389-4E3C-89C7-DEB5D17C13AB}" type="presOf" srcId="{35A8550F-581C-473A-9934-00F66136A3C0}" destId="{A1E2F072-0D30-44F1-8637-DA3171B6F084}" srcOrd="0" destOrd="0" presId="urn:microsoft.com/office/officeart/2005/8/layout/hierarchy6"/>
    <dgm:cxn modelId="{1A5E4A3A-6CD6-4F87-BE2C-520D44FE4CA9}" srcId="{E354A0A3-4A77-4182-B615-C6FD96E1E194}" destId="{0F0DF69A-A197-46C8-AB16-ED0EF72A1117}" srcOrd="3" destOrd="0" parTransId="{4E9A5546-7BB1-4ABE-A2F3-27AC2C3DF311}" sibTransId="{7CE1DB5D-928A-4CC1-AFA0-EF7DA080A611}"/>
    <dgm:cxn modelId="{AAE75E3B-0AC8-43BC-A0AF-1B13C9AE2EE9}" srcId="{E354A0A3-4A77-4182-B615-C6FD96E1E194}" destId="{1CDF0653-4974-4504-99C3-C565BEA3354B}" srcOrd="0" destOrd="0" parTransId="{28DC0586-7448-4F9A-98DE-847960B6185A}" sibTransId="{65B3583E-D8AA-4FEC-9E2B-63DBB8A9DF84}"/>
    <dgm:cxn modelId="{F35E283D-D7E0-4011-B988-6970E040BAD3}" srcId="{E354A0A3-4A77-4182-B615-C6FD96E1E194}" destId="{17FEAB56-ACEA-4608-9272-AA89C4799A9B}" srcOrd="2" destOrd="0" parTransId="{96354028-264B-483D-A22B-56132BB51C17}" sibTransId="{D4031690-1AD7-4748-9577-4F3C9284A588}"/>
    <dgm:cxn modelId="{7533AC5B-3433-4751-9C17-B2EAB6DDE5A0}" type="presOf" srcId="{81A77FF2-0B02-4A35-A011-1F091254AC2B}" destId="{B3AA6A4F-51C5-4ECA-A7E6-3FF51A6553B9}" srcOrd="0" destOrd="0" presId="urn:microsoft.com/office/officeart/2005/8/layout/hierarchy6"/>
    <dgm:cxn modelId="{950E1C5D-D1EE-4B4C-8493-A611BCA913AC}" type="presOf" srcId="{2EF4B270-5380-4CE3-92B9-428B89C662D5}" destId="{F1A5E665-34EC-4411-A4F2-57DB4FB76160}" srcOrd="0" destOrd="0" presId="urn:microsoft.com/office/officeart/2005/8/layout/hierarchy6"/>
    <dgm:cxn modelId="{A8193E66-58D9-45F9-B58D-B6F274FED764}" type="presOf" srcId="{1C95BBAB-7A92-4864-9D7C-A1102D09A6D4}" destId="{62AC50B3-9EB6-4EFB-A477-613AD541720D}" srcOrd="0" destOrd="0" presId="urn:microsoft.com/office/officeart/2005/8/layout/hierarchy6"/>
    <dgm:cxn modelId="{D49FEC46-CA85-48D3-8D98-C1E84CC46FA1}" type="presOf" srcId="{1CDF0653-4974-4504-99C3-C565BEA3354B}" destId="{DF6ACC59-B570-48A9-91A5-40D37D3D0B15}" srcOrd="0" destOrd="0" presId="urn:microsoft.com/office/officeart/2005/8/layout/hierarchy6"/>
    <dgm:cxn modelId="{60F82F6C-8CF5-4A2C-B378-4473B9AE45F5}" srcId="{92C5F5C9-D11B-4C79-B452-D7BDBC3DD26F}" destId="{7616E4C3-2451-463E-9543-55D949703406}" srcOrd="0" destOrd="0" parTransId="{592A66E7-A9F2-410F-8796-62B473F148E7}" sibTransId="{32B96D14-D0F1-42DD-ABA9-1E919EF735E7}"/>
    <dgm:cxn modelId="{71746D4C-7D89-44BE-9AE0-B1C2472364DE}" srcId="{E354A0A3-4A77-4182-B615-C6FD96E1E194}" destId="{81A77FF2-0B02-4A35-A011-1F091254AC2B}" srcOrd="1" destOrd="0" parTransId="{35A8550F-581C-473A-9934-00F66136A3C0}" sibTransId="{1B05CD78-E19D-401D-8726-296AE875939C}"/>
    <dgm:cxn modelId="{B375974E-6827-4FBE-AC00-0AC3759CD87D}" type="presOf" srcId="{F7196157-F14C-4CDD-976A-35DF6FFB4797}" destId="{EB8D9D92-69B1-417A-ADE5-A40997392D70}" srcOrd="0" destOrd="0" presId="urn:microsoft.com/office/officeart/2005/8/layout/hierarchy6"/>
    <dgm:cxn modelId="{178D494F-176D-4EDF-B413-8AF5C0175CA6}" type="presOf" srcId="{64FBED9B-6248-4AA1-841D-45F9E9BB2532}" destId="{67990745-914F-4631-8DA8-25F09CB9619C}" srcOrd="0" destOrd="0" presId="urn:microsoft.com/office/officeart/2005/8/layout/hierarchy6"/>
    <dgm:cxn modelId="{7E09AE71-8EF8-411F-A637-2F6C7AD6DA2F}" type="presOf" srcId="{F4859931-7649-4FB0-928F-792DA358D006}" destId="{2E524769-BC42-4E52-9E9B-F93648D44977}" srcOrd="0" destOrd="0" presId="urn:microsoft.com/office/officeart/2005/8/layout/hierarchy6"/>
    <dgm:cxn modelId="{7828CC7A-B95C-463F-9FF1-7387FF0BC4E6}" srcId="{17FEAB56-ACEA-4608-9272-AA89C4799A9B}" destId="{0E9A97D2-A332-4DE6-A5F8-95B79902BD19}" srcOrd="0" destOrd="0" parTransId="{C678720B-BCCA-4CE8-91A1-95E188C1D084}" sibTransId="{D426F1C5-28F8-49CA-87A1-8DBA449D98D2}"/>
    <dgm:cxn modelId="{B8738F7B-4803-4D70-BB5C-B15A27B41136}" srcId="{1258C434-03B4-425D-AC8E-F0941535CF57}" destId="{E354A0A3-4A77-4182-B615-C6FD96E1E194}" srcOrd="0" destOrd="0" parTransId="{009C608E-CEF7-4776-BC2E-6BCC1693A93A}" sibTransId="{EC8D0B68-E0D4-432D-9398-D0ABDCBDEB8C}"/>
    <dgm:cxn modelId="{B80D2F7C-D42A-45A0-BE79-CDE9166204E0}" srcId="{1CDF0653-4974-4504-99C3-C565BEA3354B}" destId="{34B3E639-03AA-494C-97DB-E5E07F48709D}" srcOrd="1" destOrd="0" parTransId="{F7196157-F14C-4CDD-976A-35DF6FFB4797}" sibTransId="{46CFF23D-715B-459F-90AF-85408F9143DF}"/>
    <dgm:cxn modelId="{F41FD580-E9E8-4482-9865-7CC9B2F7F60A}" type="presOf" srcId="{E354A0A3-4A77-4182-B615-C6FD96E1E194}" destId="{517133F9-E42B-4FE3-8DB7-74D1DF4D112C}" srcOrd="0" destOrd="0" presId="urn:microsoft.com/office/officeart/2005/8/layout/hierarchy6"/>
    <dgm:cxn modelId="{85CAC683-BF05-4D99-8EBC-89985DE04444}" srcId="{1CDF0653-4974-4504-99C3-C565BEA3354B}" destId="{92C5F5C9-D11B-4C79-B452-D7BDBC3DD26F}" srcOrd="0" destOrd="0" parTransId="{5EFE361A-7854-4D9A-BF80-9DB873245C27}" sibTransId="{BD498960-21AA-4BCE-95E4-27BF7F2D3812}"/>
    <dgm:cxn modelId="{A2CB798D-BA0E-48BF-A45A-53EC5E6DC0A9}" srcId="{0F0DF69A-A197-46C8-AB16-ED0EF72A1117}" destId="{F4859931-7649-4FB0-928F-792DA358D006}" srcOrd="0" destOrd="0" parTransId="{1C95BBAB-7A92-4864-9D7C-A1102D09A6D4}" sibTransId="{BDE1126F-77E4-4396-97E4-2BD54782239E}"/>
    <dgm:cxn modelId="{48B4C68E-B7E3-4C7D-B1B4-311D65F73B65}" type="presOf" srcId="{5EFE361A-7854-4D9A-BF80-9DB873245C27}" destId="{044B3F28-D22E-4D70-A747-97661539B7D4}" srcOrd="0" destOrd="0" presId="urn:microsoft.com/office/officeart/2005/8/layout/hierarchy6"/>
    <dgm:cxn modelId="{504EFF8F-F1BA-4053-9220-D4B0C33AB2CA}" type="presOf" srcId="{592A66E7-A9F2-410F-8796-62B473F148E7}" destId="{837C6DB6-4022-4C7F-9BAE-D28DDEE3A717}" srcOrd="0" destOrd="0" presId="urn:microsoft.com/office/officeart/2005/8/layout/hierarchy6"/>
    <dgm:cxn modelId="{BE1CEE9A-FF91-4581-BEB9-A9AB43EECBCB}" type="presOf" srcId="{DB603F9A-D6C2-4D6F-9071-8440F1920916}" destId="{1CA21FDA-E9C0-46D2-A90D-6FFDE77AAAB2}" srcOrd="0" destOrd="0" presId="urn:microsoft.com/office/officeart/2005/8/layout/hierarchy6"/>
    <dgm:cxn modelId="{7E5F789D-D904-4FF4-91FD-DCBB91AF5AC4}" type="presOf" srcId="{0E9A97D2-A332-4DE6-A5F8-95B79902BD19}" destId="{E9DD98CB-FCCE-42A8-B947-0A8C48C4432F}" srcOrd="0" destOrd="0" presId="urn:microsoft.com/office/officeart/2005/8/layout/hierarchy6"/>
    <dgm:cxn modelId="{6C03AE9E-A875-4193-8893-ABBF8FB84D24}" srcId="{34B3E639-03AA-494C-97DB-E5E07F48709D}" destId="{DB603F9A-D6C2-4D6F-9071-8440F1920916}" srcOrd="0" destOrd="0" parTransId="{2EF4B270-5380-4CE3-92B9-428B89C662D5}" sibTransId="{1876A2BA-829F-43C4-86C4-D5DFD5946361}"/>
    <dgm:cxn modelId="{0BDA58A9-B331-4785-B9E9-2B1ABD2D48CD}" type="presOf" srcId="{17FEAB56-ACEA-4608-9272-AA89C4799A9B}" destId="{0EA80974-0276-4E8A-9BFD-6CA32F740BC3}" srcOrd="0" destOrd="0" presId="urn:microsoft.com/office/officeart/2005/8/layout/hierarchy6"/>
    <dgm:cxn modelId="{599797B2-7BEF-4D1F-A539-5C6E45A977A2}" type="presOf" srcId="{4E9A5546-7BB1-4ABE-A2F3-27AC2C3DF311}" destId="{46EE4342-4C37-4FF0-A81A-9CC424CB3385}" srcOrd="0" destOrd="0" presId="urn:microsoft.com/office/officeart/2005/8/layout/hierarchy6"/>
    <dgm:cxn modelId="{7A0F1EB5-C17D-44A9-B9DC-ACDF35437317}" type="presOf" srcId="{92C5F5C9-D11B-4C79-B452-D7BDBC3DD26F}" destId="{2A40A64E-8329-4234-8F9E-A374369988AB}" srcOrd="0" destOrd="0" presId="urn:microsoft.com/office/officeart/2005/8/layout/hierarchy6"/>
    <dgm:cxn modelId="{674F60B7-5501-467E-BBBC-AF85C5DF1878}" srcId="{F4859931-7649-4FB0-928F-792DA358D006}" destId="{A5BF8E57-ECD8-464E-A883-D3817B022AB7}" srcOrd="0" destOrd="0" parTransId="{6E0ED20C-7092-4C88-8049-2CB59A51FC23}" sibTransId="{105DA9D0-6BAA-4BB3-94A6-436C3BE3664F}"/>
    <dgm:cxn modelId="{35363DBD-9AB8-49D4-A1DC-33F7630FE756}" type="presOf" srcId="{0F0DF69A-A197-46C8-AB16-ED0EF72A1117}" destId="{A0B81DE5-2D50-4C39-9133-214A30A3C101}" srcOrd="0" destOrd="0" presId="urn:microsoft.com/office/officeart/2005/8/layout/hierarchy6"/>
    <dgm:cxn modelId="{ACCC74C5-F723-4BF8-BCCC-E3B7A14B244A}" type="presOf" srcId="{A5BF8E57-ECD8-464E-A883-D3817B022AB7}" destId="{84E37DBA-F8D5-4496-A18E-76684412D5B1}" srcOrd="0" destOrd="0" presId="urn:microsoft.com/office/officeart/2005/8/layout/hierarchy6"/>
    <dgm:cxn modelId="{B38F99C9-ED99-4B94-A48A-01B81DE028CF}" type="presOf" srcId="{486C9BEC-E5B7-4E3A-A2EF-D3D8ED59C323}" destId="{48C58627-CE86-4239-81BB-EA3C8884820E}" srcOrd="0" destOrd="0" presId="urn:microsoft.com/office/officeart/2005/8/layout/hierarchy6"/>
    <dgm:cxn modelId="{138F32D3-F339-4A7A-A5F8-3A854EF31BA2}" type="presOf" srcId="{1258C434-03B4-425D-AC8E-F0941535CF57}" destId="{185CAD77-B8E1-458E-B4DA-FE495256A6F5}" srcOrd="0" destOrd="0" presId="urn:microsoft.com/office/officeart/2005/8/layout/hierarchy6"/>
    <dgm:cxn modelId="{54BFE2D8-5780-44BF-BC8B-B450CEE1FC2F}" type="presOf" srcId="{6E0ED20C-7092-4C88-8049-2CB59A51FC23}" destId="{155E1376-CCF4-42FD-8A46-3149A8391D3C}" srcOrd="0" destOrd="0" presId="urn:microsoft.com/office/officeart/2005/8/layout/hierarchy6"/>
    <dgm:cxn modelId="{7E9563E0-EA9A-4077-854D-ADA23E044D1A}" type="presOf" srcId="{28DC0586-7448-4F9A-98DE-847960B6185A}" destId="{DFDAA0EC-FABD-4994-A047-50F675476B99}" srcOrd="0" destOrd="0" presId="urn:microsoft.com/office/officeart/2005/8/layout/hierarchy6"/>
    <dgm:cxn modelId="{568953F3-92B4-409E-8157-381126758F2B}" srcId="{F4859931-7649-4FB0-928F-792DA358D006}" destId="{273C885B-A713-4C23-B010-AD39DDBF3D1C}" srcOrd="1" destOrd="0" parTransId="{64FBED9B-6248-4AA1-841D-45F9E9BB2532}" sibTransId="{4D1A18F0-D4C2-48DF-A381-BBD49E87C65D}"/>
    <dgm:cxn modelId="{44EC70BB-0C29-4A9E-85B5-A518CA6A5EE4}" type="presParOf" srcId="{185CAD77-B8E1-458E-B4DA-FE495256A6F5}" destId="{689C01CE-D873-44D0-AC70-2E8A8D097EB8}" srcOrd="0" destOrd="0" presId="urn:microsoft.com/office/officeart/2005/8/layout/hierarchy6"/>
    <dgm:cxn modelId="{73550510-AB17-4243-8676-914DC540895C}" type="presParOf" srcId="{689C01CE-D873-44D0-AC70-2E8A8D097EB8}" destId="{E94DAAF4-F05C-4BC3-9784-C94092B4E4AF}" srcOrd="0" destOrd="0" presId="urn:microsoft.com/office/officeart/2005/8/layout/hierarchy6"/>
    <dgm:cxn modelId="{A9FACDA0-134E-429A-85DA-4D68EED0E43B}" type="presParOf" srcId="{E94DAAF4-F05C-4BC3-9784-C94092B4E4AF}" destId="{2873B32C-8206-41B5-A7C3-BC252C2F0A24}" srcOrd="0" destOrd="0" presId="urn:microsoft.com/office/officeart/2005/8/layout/hierarchy6"/>
    <dgm:cxn modelId="{84C1D8A5-9607-4C77-92AA-4C94CF750B76}" type="presParOf" srcId="{2873B32C-8206-41B5-A7C3-BC252C2F0A24}" destId="{517133F9-E42B-4FE3-8DB7-74D1DF4D112C}" srcOrd="0" destOrd="0" presId="urn:microsoft.com/office/officeart/2005/8/layout/hierarchy6"/>
    <dgm:cxn modelId="{1A7F2FCF-6516-4DB9-859D-6EFDE36FE95B}" type="presParOf" srcId="{2873B32C-8206-41B5-A7C3-BC252C2F0A24}" destId="{F81A28AE-2FA3-4358-BF1B-0E43717B67A6}" srcOrd="1" destOrd="0" presId="urn:microsoft.com/office/officeart/2005/8/layout/hierarchy6"/>
    <dgm:cxn modelId="{139B2F98-B902-4A0B-83E5-4DEE834594DF}" type="presParOf" srcId="{F81A28AE-2FA3-4358-BF1B-0E43717B67A6}" destId="{DFDAA0EC-FABD-4994-A047-50F675476B99}" srcOrd="0" destOrd="0" presId="urn:microsoft.com/office/officeart/2005/8/layout/hierarchy6"/>
    <dgm:cxn modelId="{095F2F08-38B9-419E-A958-0A543800533D}" type="presParOf" srcId="{F81A28AE-2FA3-4358-BF1B-0E43717B67A6}" destId="{C8DC0261-B8DE-413D-9F39-DEF09ABDB347}" srcOrd="1" destOrd="0" presId="urn:microsoft.com/office/officeart/2005/8/layout/hierarchy6"/>
    <dgm:cxn modelId="{6CAD5A5A-75CF-469C-9888-9B6BB2D4711E}" type="presParOf" srcId="{C8DC0261-B8DE-413D-9F39-DEF09ABDB347}" destId="{DF6ACC59-B570-48A9-91A5-40D37D3D0B15}" srcOrd="0" destOrd="0" presId="urn:microsoft.com/office/officeart/2005/8/layout/hierarchy6"/>
    <dgm:cxn modelId="{DE264C3F-3576-4E37-A8B4-965D2B7E36A2}" type="presParOf" srcId="{C8DC0261-B8DE-413D-9F39-DEF09ABDB347}" destId="{CB312433-C32D-4AB7-889B-8C3677BEACFC}" srcOrd="1" destOrd="0" presId="urn:microsoft.com/office/officeart/2005/8/layout/hierarchy6"/>
    <dgm:cxn modelId="{6F581CF9-71FF-4D14-A72E-AD31445251D1}" type="presParOf" srcId="{CB312433-C32D-4AB7-889B-8C3677BEACFC}" destId="{044B3F28-D22E-4D70-A747-97661539B7D4}" srcOrd="0" destOrd="0" presId="urn:microsoft.com/office/officeart/2005/8/layout/hierarchy6"/>
    <dgm:cxn modelId="{BCBDDBAF-C554-4CB9-AD02-0607D5E83433}" type="presParOf" srcId="{CB312433-C32D-4AB7-889B-8C3677BEACFC}" destId="{DB6D1544-E388-45A3-8825-06AB046AF1F2}" srcOrd="1" destOrd="0" presId="urn:microsoft.com/office/officeart/2005/8/layout/hierarchy6"/>
    <dgm:cxn modelId="{E3C5F884-CD89-4B77-9FB5-245564DE1384}" type="presParOf" srcId="{DB6D1544-E388-45A3-8825-06AB046AF1F2}" destId="{2A40A64E-8329-4234-8F9E-A374369988AB}" srcOrd="0" destOrd="0" presId="urn:microsoft.com/office/officeart/2005/8/layout/hierarchy6"/>
    <dgm:cxn modelId="{12DF3D02-6744-496F-927A-4180CA25D203}" type="presParOf" srcId="{DB6D1544-E388-45A3-8825-06AB046AF1F2}" destId="{6AC647F6-722B-4E56-A459-F5481FEF0E7E}" srcOrd="1" destOrd="0" presId="urn:microsoft.com/office/officeart/2005/8/layout/hierarchy6"/>
    <dgm:cxn modelId="{EA26EC0F-5245-4B8D-BD9A-FF6B677EDF2C}" type="presParOf" srcId="{6AC647F6-722B-4E56-A459-F5481FEF0E7E}" destId="{837C6DB6-4022-4C7F-9BAE-D28DDEE3A717}" srcOrd="0" destOrd="0" presId="urn:microsoft.com/office/officeart/2005/8/layout/hierarchy6"/>
    <dgm:cxn modelId="{AF2102D0-4931-44EC-BB5D-1EECFE7FB0B0}" type="presParOf" srcId="{6AC647F6-722B-4E56-A459-F5481FEF0E7E}" destId="{3280789D-0EAD-49EA-AF49-B658834F2475}" srcOrd="1" destOrd="0" presId="urn:microsoft.com/office/officeart/2005/8/layout/hierarchy6"/>
    <dgm:cxn modelId="{2542F4B8-35F8-401A-8D44-1E21372CF584}" type="presParOf" srcId="{3280789D-0EAD-49EA-AF49-B658834F2475}" destId="{14BCAB19-84BE-4C10-8373-478F3E126860}" srcOrd="0" destOrd="0" presId="urn:microsoft.com/office/officeart/2005/8/layout/hierarchy6"/>
    <dgm:cxn modelId="{E4C2A423-7EE8-4297-A9A9-CC0C810361CC}" type="presParOf" srcId="{3280789D-0EAD-49EA-AF49-B658834F2475}" destId="{1621F727-8899-4693-A43C-3C9282EADD0E}" srcOrd="1" destOrd="0" presId="urn:microsoft.com/office/officeart/2005/8/layout/hierarchy6"/>
    <dgm:cxn modelId="{AD9122F5-4DAD-4D9F-87EA-8BE7BCCECB1B}" type="presParOf" srcId="{6AC647F6-722B-4E56-A459-F5481FEF0E7E}" destId="{7C490130-4E7D-42C4-A1F7-4355A01F94F7}" srcOrd="2" destOrd="0" presId="urn:microsoft.com/office/officeart/2005/8/layout/hierarchy6"/>
    <dgm:cxn modelId="{4D0FD8A2-2B62-4248-8361-AC424298FBCF}" type="presParOf" srcId="{6AC647F6-722B-4E56-A459-F5481FEF0E7E}" destId="{BE7A7A4F-38F5-4A8A-B75A-211D40BCCBE4}" srcOrd="3" destOrd="0" presId="urn:microsoft.com/office/officeart/2005/8/layout/hierarchy6"/>
    <dgm:cxn modelId="{0C0E9365-B32C-4EA0-B5CD-FEBA2C09DEBB}" type="presParOf" srcId="{BE7A7A4F-38F5-4A8A-B75A-211D40BCCBE4}" destId="{48C58627-CE86-4239-81BB-EA3C8884820E}" srcOrd="0" destOrd="0" presId="urn:microsoft.com/office/officeart/2005/8/layout/hierarchy6"/>
    <dgm:cxn modelId="{4ED07A14-BBED-4F2F-9F26-BA95043F0251}" type="presParOf" srcId="{BE7A7A4F-38F5-4A8A-B75A-211D40BCCBE4}" destId="{AA06C18A-ED73-4C5D-9346-24DFF26F01C5}" srcOrd="1" destOrd="0" presId="urn:microsoft.com/office/officeart/2005/8/layout/hierarchy6"/>
    <dgm:cxn modelId="{0D1355B4-DB7B-4FA7-9C3E-5DEA0DE47959}" type="presParOf" srcId="{CB312433-C32D-4AB7-889B-8C3677BEACFC}" destId="{EB8D9D92-69B1-417A-ADE5-A40997392D70}" srcOrd="2" destOrd="0" presId="urn:microsoft.com/office/officeart/2005/8/layout/hierarchy6"/>
    <dgm:cxn modelId="{20646AC9-DFCA-4419-B4E2-81EB15DEB90A}" type="presParOf" srcId="{CB312433-C32D-4AB7-889B-8C3677BEACFC}" destId="{5AD258CF-D2FB-4AE8-9F56-2418990E352F}" srcOrd="3" destOrd="0" presId="urn:microsoft.com/office/officeart/2005/8/layout/hierarchy6"/>
    <dgm:cxn modelId="{0FAF5376-7E03-4CA0-91FF-94007195FD28}" type="presParOf" srcId="{5AD258CF-D2FB-4AE8-9F56-2418990E352F}" destId="{BBEB89CF-5D2F-4FDC-9677-CA736A19E2B2}" srcOrd="0" destOrd="0" presId="urn:microsoft.com/office/officeart/2005/8/layout/hierarchy6"/>
    <dgm:cxn modelId="{7FEA1AA0-554B-412A-9BD3-838A3E8EE575}" type="presParOf" srcId="{5AD258CF-D2FB-4AE8-9F56-2418990E352F}" destId="{33175F06-B292-4F4E-8FA9-72F7C425DF8B}" srcOrd="1" destOrd="0" presId="urn:microsoft.com/office/officeart/2005/8/layout/hierarchy6"/>
    <dgm:cxn modelId="{578148A7-2DC8-4832-A2DD-C4EE669F35CA}" type="presParOf" srcId="{33175F06-B292-4F4E-8FA9-72F7C425DF8B}" destId="{F1A5E665-34EC-4411-A4F2-57DB4FB76160}" srcOrd="0" destOrd="0" presId="urn:microsoft.com/office/officeart/2005/8/layout/hierarchy6"/>
    <dgm:cxn modelId="{E442D0BE-185C-4243-9911-1AE67528AB73}" type="presParOf" srcId="{33175F06-B292-4F4E-8FA9-72F7C425DF8B}" destId="{C6825667-BC32-4881-9B40-0A89C6D7FEAF}" srcOrd="1" destOrd="0" presId="urn:microsoft.com/office/officeart/2005/8/layout/hierarchy6"/>
    <dgm:cxn modelId="{A172601C-C5C0-4978-A0FF-EF7443DFAC8C}" type="presParOf" srcId="{C6825667-BC32-4881-9B40-0A89C6D7FEAF}" destId="{1CA21FDA-E9C0-46D2-A90D-6FFDE77AAAB2}" srcOrd="0" destOrd="0" presId="urn:microsoft.com/office/officeart/2005/8/layout/hierarchy6"/>
    <dgm:cxn modelId="{85C184B6-71BD-45BC-8D8D-792EC4CA0E6B}" type="presParOf" srcId="{C6825667-BC32-4881-9B40-0A89C6D7FEAF}" destId="{7CD84A8C-0D83-4773-9E06-1B25DB10AFC8}" srcOrd="1" destOrd="0" presId="urn:microsoft.com/office/officeart/2005/8/layout/hierarchy6"/>
    <dgm:cxn modelId="{B1803553-C1C6-4054-8AAC-13989743AA34}" type="presParOf" srcId="{F81A28AE-2FA3-4358-BF1B-0E43717B67A6}" destId="{A1E2F072-0D30-44F1-8637-DA3171B6F084}" srcOrd="2" destOrd="0" presId="urn:microsoft.com/office/officeart/2005/8/layout/hierarchy6"/>
    <dgm:cxn modelId="{5BF0ED81-1A4F-4F81-96DB-804CDD49578E}" type="presParOf" srcId="{F81A28AE-2FA3-4358-BF1B-0E43717B67A6}" destId="{664E2381-20D1-4466-8209-A649174DD445}" srcOrd="3" destOrd="0" presId="urn:microsoft.com/office/officeart/2005/8/layout/hierarchy6"/>
    <dgm:cxn modelId="{1E7C4BE9-C266-44BB-8679-9E2663737354}" type="presParOf" srcId="{664E2381-20D1-4466-8209-A649174DD445}" destId="{B3AA6A4F-51C5-4ECA-A7E6-3FF51A6553B9}" srcOrd="0" destOrd="0" presId="urn:microsoft.com/office/officeart/2005/8/layout/hierarchy6"/>
    <dgm:cxn modelId="{1398435D-3245-4C2C-B39F-D8CAAA69C6FD}" type="presParOf" srcId="{664E2381-20D1-4466-8209-A649174DD445}" destId="{178DEA43-E824-4FD3-A593-5AC0255C1F2E}" srcOrd="1" destOrd="0" presId="urn:microsoft.com/office/officeart/2005/8/layout/hierarchy6"/>
    <dgm:cxn modelId="{B29F1281-C001-4CCF-BD3F-D170F03F724F}" type="presParOf" srcId="{F81A28AE-2FA3-4358-BF1B-0E43717B67A6}" destId="{ACA034E8-437D-49AE-AF70-C45073FB1603}" srcOrd="4" destOrd="0" presId="urn:microsoft.com/office/officeart/2005/8/layout/hierarchy6"/>
    <dgm:cxn modelId="{12883695-6A51-4FC7-92EF-DD1A8490572C}" type="presParOf" srcId="{F81A28AE-2FA3-4358-BF1B-0E43717B67A6}" destId="{314997C9-66A4-48A6-B9AC-753C81EAFAAF}" srcOrd="5" destOrd="0" presId="urn:microsoft.com/office/officeart/2005/8/layout/hierarchy6"/>
    <dgm:cxn modelId="{B2B5E31A-EB10-4E98-A33A-37C8A02114F5}" type="presParOf" srcId="{314997C9-66A4-48A6-B9AC-753C81EAFAAF}" destId="{0EA80974-0276-4E8A-9BFD-6CA32F740BC3}" srcOrd="0" destOrd="0" presId="urn:microsoft.com/office/officeart/2005/8/layout/hierarchy6"/>
    <dgm:cxn modelId="{8DDD4B75-EC5F-4C43-BAE1-1CD5AC83DB33}" type="presParOf" srcId="{314997C9-66A4-48A6-B9AC-753C81EAFAAF}" destId="{8EC70107-5DA3-436D-88F6-5E93F6070401}" srcOrd="1" destOrd="0" presId="urn:microsoft.com/office/officeart/2005/8/layout/hierarchy6"/>
    <dgm:cxn modelId="{726D2EF2-50C4-4010-A2D2-E73388A05BE7}" type="presParOf" srcId="{8EC70107-5DA3-436D-88F6-5E93F6070401}" destId="{C7FEC4EB-78F6-42D5-AD60-448E88DFBEC7}" srcOrd="0" destOrd="0" presId="urn:microsoft.com/office/officeart/2005/8/layout/hierarchy6"/>
    <dgm:cxn modelId="{DD2C4B13-7447-41C1-B5CF-5B5156BD959C}" type="presParOf" srcId="{8EC70107-5DA3-436D-88F6-5E93F6070401}" destId="{6E639905-E413-47EF-A2B5-9D249D3BF9FF}" srcOrd="1" destOrd="0" presId="urn:microsoft.com/office/officeart/2005/8/layout/hierarchy6"/>
    <dgm:cxn modelId="{1075AA1C-E67A-4D42-9E87-2F50083A3F14}" type="presParOf" srcId="{6E639905-E413-47EF-A2B5-9D249D3BF9FF}" destId="{E9DD98CB-FCCE-42A8-B947-0A8C48C4432F}" srcOrd="0" destOrd="0" presId="urn:microsoft.com/office/officeart/2005/8/layout/hierarchy6"/>
    <dgm:cxn modelId="{263E6177-5CC3-4309-8716-A061610FC9FA}" type="presParOf" srcId="{6E639905-E413-47EF-A2B5-9D249D3BF9FF}" destId="{6DBA32D8-28F0-4F43-8536-F1426BB39A49}" srcOrd="1" destOrd="0" presId="urn:microsoft.com/office/officeart/2005/8/layout/hierarchy6"/>
    <dgm:cxn modelId="{D15C6FC5-3AFB-4728-8B86-2CFB570D08C5}" type="presParOf" srcId="{F81A28AE-2FA3-4358-BF1B-0E43717B67A6}" destId="{46EE4342-4C37-4FF0-A81A-9CC424CB3385}" srcOrd="6" destOrd="0" presId="urn:microsoft.com/office/officeart/2005/8/layout/hierarchy6"/>
    <dgm:cxn modelId="{B4706A83-0F99-4A2D-AE9B-6488AC075948}" type="presParOf" srcId="{F81A28AE-2FA3-4358-BF1B-0E43717B67A6}" destId="{4A5B3901-345D-445C-A6D9-D019F65B7401}" srcOrd="7" destOrd="0" presId="urn:microsoft.com/office/officeart/2005/8/layout/hierarchy6"/>
    <dgm:cxn modelId="{C273839D-A3C7-4950-870A-438BDE87F60C}" type="presParOf" srcId="{4A5B3901-345D-445C-A6D9-D019F65B7401}" destId="{A0B81DE5-2D50-4C39-9133-214A30A3C101}" srcOrd="0" destOrd="0" presId="urn:microsoft.com/office/officeart/2005/8/layout/hierarchy6"/>
    <dgm:cxn modelId="{99BBA781-2A12-472E-AD3E-D68C49415BB3}" type="presParOf" srcId="{4A5B3901-345D-445C-A6D9-D019F65B7401}" destId="{9907CD22-9635-4CEC-9BFB-617176AB996A}" srcOrd="1" destOrd="0" presId="urn:microsoft.com/office/officeart/2005/8/layout/hierarchy6"/>
    <dgm:cxn modelId="{CE4EC905-39CF-4844-B262-F6BA59BE9707}" type="presParOf" srcId="{9907CD22-9635-4CEC-9BFB-617176AB996A}" destId="{62AC50B3-9EB6-4EFB-A477-613AD541720D}" srcOrd="0" destOrd="0" presId="urn:microsoft.com/office/officeart/2005/8/layout/hierarchy6"/>
    <dgm:cxn modelId="{D1A6A7CA-8C1D-4CE8-B963-684041D7B378}" type="presParOf" srcId="{9907CD22-9635-4CEC-9BFB-617176AB996A}" destId="{E7BA7EF6-9AD3-4592-8283-446D811C96AA}" srcOrd="1" destOrd="0" presId="urn:microsoft.com/office/officeart/2005/8/layout/hierarchy6"/>
    <dgm:cxn modelId="{0D5E86C3-52FE-48FC-8A6B-F9414B5D34F1}" type="presParOf" srcId="{E7BA7EF6-9AD3-4592-8283-446D811C96AA}" destId="{2E524769-BC42-4E52-9E9B-F93648D44977}" srcOrd="0" destOrd="0" presId="urn:microsoft.com/office/officeart/2005/8/layout/hierarchy6"/>
    <dgm:cxn modelId="{334696BD-2EC5-4296-ABA9-E01A7FBEACFF}" type="presParOf" srcId="{E7BA7EF6-9AD3-4592-8283-446D811C96AA}" destId="{0F1A32FB-3A67-4607-AB1B-AA0B1A6D084B}" srcOrd="1" destOrd="0" presId="urn:microsoft.com/office/officeart/2005/8/layout/hierarchy6"/>
    <dgm:cxn modelId="{E20196B4-C357-40AB-8F4B-D2248E30BA21}" type="presParOf" srcId="{0F1A32FB-3A67-4607-AB1B-AA0B1A6D084B}" destId="{155E1376-CCF4-42FD-8A46-3149A8391D3C}" srcOrd="0" destOrd="0" presId="urn:microsoft.com/office/officeart/2005/8/layout/hierarchy6"/>
    <dgm:cxn modelId="{3982D508-FAB0-44C9-8A74-8549F1D041BD}" type="presParOf" srcId="{0F1A32FB-3A67-4607-AB1B-AA0B1A6D084B}" destId="{DBF6F461-E047-40BD-996F-7B9A42B16B74}" srcOrd="1" destOrd="0" presId="urn:microsoft.com/office/officeart/2005/8/layout/hierarchy6"/>
    <dgm:cxn modelId="{830EBBC9-E034-47A2-A45F-1365C4EFC9B4}" type="presParOf" srcId="{DBF6F461-E047-40BD-996F-7B9A42B16B74}" destId="{84E37DBA-F8D5-4496-A18E-76684412D5B1}" srcOrd="0" destOrd="0" presId="urn:microsoft.com/office/officeart/2005/8/layout/hierarchy6"/>
    <dgm:cxn modelId="{08DFCFC4-DE9A-4E9E-B0EB-6C0DBA614274}" type="presParOf" srcId="{DBF6F461-E047-40BD-996F-7B9A42B16B74}" destId="{2807229D-059E-4786-8A04-519DF3244F98}" srcOrd="1" destOrd="0" presId="urn:microsoft.com/office/officeart/2005/8/layout/hierarchy6"/>
    <dgm:cxn modelId="{E1E6C0F6-E87D-4086-8CD7-A75755D66119}" type="presParOf" srcId="{0F1A32FB-3A67-4607-AB1B-AA0B1A6D084B}" destId="{67990745-914F-4631-8DA8-25F09CB9619C}" srcOrd="2" destOrd="0" presId="urn:microsoft.com/office/officeart/2005/8/layout/hierarchy6"/>
    <dgm:cxn modelId="{4D7F0D8E-0207-4B5E-90C9-B507B338FDA3}" type="presParOf" srcId="{0F1A32FB-3A67-4607-AB1B-AA0B1A6D084B}" destId="{702ACB13-28E8-4B6E-B0F1-052B71DFFF8F}" srcOrd="3" destOrd="0" presId="urn:microsoft.com/office/officeart/2005/8/layout/hierarchy6"/>
    <dgm:cxn modelId="{61A01DB4-7AB9-4F79-8C64-0A1CA29BF4F9}" type="presParOf" srcId="{702ACB13-28E8-4B6E-B0F1-052B71DFFF8F}" destId="{9B1E6838-E61F-4C5D-8DEA-94D18B206CA0}" srcOrd="0" destOrd="0" presId="urn:microsoft.com/office/officeart/2005/8/layout/hierarchy6"/>
    <dgm:cxn modelId="{B23AB297-D5BC-4C10-BE8B-1D62C5AB700E}" type="presParOf" srcId="{702ACB13-28E8-4B6E-B0F1-052B71DFFF8F}" destId="{CBBE5469-9FC3-4075-B6ED-CE0192436720}" srcOrd="1" destOrd="0" presId="urn:microsoft.com/office/officeart/2005/8/layout/hierarchy6"/>
    <dgm:cxn modelId="{D361121B-C8C8-4BD6-80DF-40E8683D1D0A}" type="presParOf" srcId="{185CAD77-B8E1-458E-B4DA-FE495256A6F5}" destId="{0A292DB6-7E7E-43BF-87DC-060ECB608DD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A9556-20AF-4A1A-B3AC-07ADF1F39FD0}">
      <dsp:nvSpPr>
        <dsp:cNvPr id="0" name=""/>
        <dsp:cNvSpPr/>
      </dsp:nvSpPr>
      <dsp:spPr>
        <a:xfrm>
          <a:off x="4951486" y="3313562"/>
          <a:ext cx="326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6383" y="4572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5106518" y="3351123"/>
        <a:ext cx="16319" cy="16319"/>
      </dsp:txXfrm>
    </dsp:sp>
    <dsp:sp modelId="{EA4E62FA-4E17-4EFB-8FA4-2348298D485B}">
      <dsp:nvSpPr>
        <dsp:cNvPr id="0" name=""/>
        <dsp:cNvSpPr/>
      </dsp:nvSpPr>
      <dsp:spPr>
        <a:xfrm>
          <a:off x="2993183" y="3313562"/>
          <a:ext cx="326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6383" y="4572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3148215" y="3351123"/>
        <a:ext cx="16319" cy="16319"/>
      </dsp:txXfrm>
    </dsp:sp>
    <dsp:sp modelId="{71D2844B-1376-4CC3-9FA1-4F3FCC88738E}">
      <dsp:nvSpPr>
        <dsp:cNvPr id="0" name=""/>
        <dsp:cNvSpPr/>
      </dsp:nvSpPr>
      <dsp:spPr>
        <a:xfrm>
          <a:off x="1034879" y="2193181"/>
          <a:ext cx="326383" cy="1166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3191" y="0"/>
              </a:lnTo>
              <a:lnTo>
                <a:pt x="163191" y="1166101"/>
              </a:lnTo>
              <a:lnTo>
                <a:pt x="326383" y="1166101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1167798" y="2745959"/>
        <a:ext cx="60545" cy="60545"/>
      </dsp:txXfrm>
    </dsp:sp>
    <dsp:sp modelId="{A3DF22F0-4A55-41E4-AB0D-ABB5985289F1}">
      <dsp:nvSpPr>
        <dsp:cNvPr id="0" name=""/>
        <dsp:cNvSpPr/>
      </dsp:nvSpPr>
      <dsp:spPr>
        <a:xfrm>
          <a:off x="2993183" y="2691642"/>
          <a:ext cx="326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6383" y="4572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3148215" y="2729202"/>
        <a:ext cx="16319" cy="16319"/>
      </dsp:txXfrm>
    </dsp:sp>
    <dsp:sp modelId="{B007F5F3-C235-4335-A225-BBB96CB310D2}">
      <dsp:nvSpPr>
        <dsp:cNvPr id="0" name=""/>
        <dsp:cNvSpPr/>
      </dsp:nvSpPr>
      <dsp:spPr>
        <a:xfrm>
          <a:off x="1034879" y="2193181"/>
          <a:ext cx="326383" cy="5441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3191" y="0"/>
              </a:lnTo>
              <a:lnTo>
                <a:pt x="163191" y="544180"/>
              </a:lnTo>
              <a:lnTo>
                <a:pt x="326383" y="54418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1182207" y="2449408"/>
        <a:ext cx="31727" cy="31727"/>
      </dsp:txXfrm>
    </dsp:sp>
    <dsp:sp modelId="{2D210977-8046-4DBB-976A-E180ACA7EEA3}">
      <dsp:nvSpPr>
        <dsp:cNvPr id="0" name=""/>
        <dsp:cNvSpPr/>
      </dsp:nvSpPr>
      <dsp:spPr>
        <a:xfrm>
          <a:off x="2993183" y="2069721"/>
          <a:ext cx="326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6383" y="45720"/>
              </a:lnTo>
            </a:path>
          </a:pathLst>
        </a:custGeom>
        <a:noFill/>
        <a:ln w="12700" cap="flat" cmpd="sng" algn="ctr">
          <a:solidFill>
            <a:schemeClr val="tx1"/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3148215" y="2107282"/>
        <a:ext cx="16319" cy="16319"/>
      </dsp:txXfrm>
    </dsp:sp>
    <dsp:sp modelId="{9B14995E-E543-4D50-927E-0E6E454E9E77}">
      <dsp:nvSpPr>
        <dsp:cNvPr id="0" name=""/>
        <dsp:cNvSpPr/>
      </dsp:nvSpPr>
      <dsp:spPr>
        <a:xfrm>
          <a:off x="1034879" y="2069721"/>
          <a:ext cx="326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23460"/>
              </a:moveTo>
              <a:lnTo>
                <a:pt x="163191" y="123460"/>
              </a:lnTo>
              <a:lnTo>
                <a:pt x="163191" y="45720"/>
              </a:lnTo>
              <a:lnTo>
                <a:pt x="326383" y="4572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1189683" y="2107053"/>
        <a:ext cx="16775" cy="16775"/>
      </dsp:txXfrm>
    </dsp:sp>
    <dsp:sp modelId="{78B024EB-99BA-4CF7-8914-1D1087071C67}">
      <dsp:nvSpPr>
        <dsp:cNvPr id="0" name=""/>
        <dsp:cNvSpPr/>
      </dsp:nvSpPr>
      <dsp:spPr>
        <a:xfrm>
          <a:off x="4951486" y="1447801"/>
          <a:ext cx="326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6383" y="4572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5106518" y="1485361"/>
        <a:ext cx="16319" cy="16319"/>
      </dsp:txXfrm>
    </dsp:sp>
    <dsp:sp modelId="{A083A697-20CA-441C-9FED-1E12B7F96675}">
      <dsp:nvSpPr>
        <dsp:cNvPr id="0" name=""/>
        <dsp:cNvSpPr/>
      </dsp:nvSpPr>
      <dsp:spPr>
        <a:xfrm>
          <a:off x="2993183" y="1027080"/>
          <a:ext cx="326383" cy="466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3191" y="0"/>
              </a:lnTo>
              <a:lnTo>
                <a:pt x="163191" y="466440"/>
              </a:lnTo>
              <a:lnTo>
                <a:pt x="326383" y="46644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3142142" y="1246068"/>
        <a:ext cx="28464" cy="28464"/>
      </dsp:txXfrm>
    </dsp:sp>
    <dsp:sp modelId="{33BEFFB8-6963-4B6E-9222-518D81207397}">
      <dsp:nvSpPr>
        <dsp:cNvPr id="0" name=""/>
        <dsp:cNvSpPr/>
      </dsp:nvSpPr>
      <dsp:spPr>
        <a:xfrm>
          <a:off x="4951486" y="560640"/>
          <a:ext cx="326383" cy="310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3191" y="0"/>
              </a:lnTo>
              <a:lnTo>
                <a:pt x="163191" y="310960"/>
              </a:lnTo>
              <a:lnTo>
                <a:pt x="326383" y="31096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5103408" y="704850"/>
        <a:ext cx="22540" cy="22540"/>
      </dsp:txXfrm>
    </dsp:sp>
    <dsp:sp modelId="{7526FB8B-A859-47C8-9EAB-992765E7643F}">
      <dsp:nvSpPr>
        <dsp:cNvPr id="0" name=""/>
        <dsp:cNvSpPr/>
      </dsp:nvSpPr>
      <dsp:spPr>
        <a:xfrm>
          <a:off x="4951486" y="249680"/>
          <a:ext cx="326383" cy="310960"/>
        </a:xfrm>
        <a:custGeom>
          <a:avLst/>
          <a:gdLst/>
          <a:ahLst/>
          <a:cxnLst/>
          <a:rect l="0" t="0" r="0" b="0"/>
          <a:pathLst>
            <a:path>
              <a:moveTo>
                <a:pt x="0" y="310960"/>
              </a:moveTo>
              <a:lnTo>
                <a:pt x="163191" y="310960"/>
              </a:lnTo>
              <a:lnTo>
                <a:pt x="163191" y="0"/>
              </a:lnTo>
              <a:lnTo>
                <a:pt x="326383" y="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5103408" y="393890"/>
        <a:ext cx="22540" cy="22540"/>
      </dsp:txXfrm>
    </dsp:sp>
    <dsp:sp modelId="{725743D5-8F0B-49A6-9F4E-4EDB8E9E11F9}">
      <dsp:nvSpPr>
        <dsp:cNvPr id="0" name=""/>
        <dsp:cNvSpPr/>
      </dsp:nvSpPr>
      <dsp:spPr>
        <a:xfrm>
          <a:off x="2993183" y="560640"/>
          <a:ext cx="326383" cy="466440"/>
        </a:xfrm>
        <a:custGeom>
          <a:avLst/>
          <a:gdLst/>
          <a:ahLst/>
          <a:cxnLst/>
          <a:rect l="0" t="0" r="0" b="0"/>
          <a:pathLst>
            <a:path>
              <a:moveTo>
                <a:pt x="0" y="466440"/>
              </a:moveTo>
              <a:lnTo>
                <a:pt x="163191" y="466440"/>
              </a:lnTo>
              <a:lnTo>
                <a:pt x="163191" y="0"/>
              </a:lnTo>
              <a:lnTo>
                <a:pt x="326383" y="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3142142" y="779628"/>
        <a:ext cx="28464" cy="28464"/>
      </dsp:txXfrm>
    </dsp:sp>
    <dsp:sp modelId="{5AF85607-E8A0-4BEF-8D0C-956685104FAE}">
      <dsp:nvSpPr>
        <dsp:cNvPr id="0" name=""/>
        <dsp:cNvSpPr/>
      </dsp:nvSpPr>
      <dsp:spPr>
        <a:xfrm>
          <a:off x="1034879" y="1027080"/>
          <a:ext cx="326383" cy="1166101"/>
        </a:xfrm>
        <a:custGeom>
          <a:avLst/>
          <a:gdLst/>
          <a:ahLst/>
          <a:cxnLst/>
          <a:rect l="0" t="0" r="0" b="0"/>
          <a:pathLst>
            <a:path>
              <a:moveTo>
                <a:pt x="0" y="1166101"/>
              </a:moveTo>
              <a:lnTo>
                <a:pt x="163191" y="1166101"/>
              </a:lnTo>
              <a:lnTo>
                <a:pt x="163191" y="0"/>
              </a:lnTo>
              <a:lnTo>
                <a:pt x="326383" y="0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思源黑体 CN Medium" panose="020B0600000000000000" pitchFamily="34" charset="-122"/>
            <a:ea typeface="思源黑体 CN Medium" panose="020B0600000000000000" pitchFamily="34" charset="-122"/>
          </a:endParaRPr>
        </a:p>
      </dsp:txBody>
      <dsp:txXfrm>
        <a:off x="1167798" y="1579858"/>
        <a:ext cx="60545" cy="60545"/>
      </dsp:txXfrm>
    </dsp:sp>
    <dsp:sp modelId="{467F0853-E147-46BA-B86E-EA94B2B9983A}">
      <dsp:nvSpPr>
        <dsp:cNvPr id="0" name=""/>
        <dsp:cNvSpPr/>
      </dsp:nvSpPr>
      <dsp:spPr>
        <a:xfrm rot="16200000">
          <a:off x="-523194" y="1944413"/>
          <a:ext cx="2618612" cy="497536"/>
        </a:xfrm>
        <a:prstGeom prst="rect">
          <a:avLst/>
        </a:prstGeom>
        <a:solidFill>
          <a:srgbClr val="1CADE4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NAME</a:t>
          </a:r>
        </a:p>
      </dsp:txBody>
      <dsp:txXfrm>
        <a:off x="-523194" y="1944413"/>
        <a:ext cx="2618612" cy="497536"/>
      </dsp:txXfrm>
    </dsp:sp>
    <dsp:sp modelId="{1F695E26-FA9C-4BDF-A29B-19A96739C8E9}">
      <dsp:nvSpPr>
        <dsp:cNvPr id="0" name=""/>
        <dsp:cNvSpPr/>
      </dsp:nvSpPr>
      <dsp:spPr>
        <a:xfrm>
          <a:off x="1361263" y="778312"/>
          <a:ext cx="1631919" cy="497536"/>
        </a:xfrm>
        <a:prstGeom prst="rect">
          <a:avLst/>
        </a:prstGeom>
        <a:solidFill>
          <a:srgbClr val="2683C6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LEVEL 1</a:t>
          </a:r>
        </a:p>
      </dsp:txBody>
      <dsp:txXfrm>
        <a:off x="1361263" y="778312"/>
        <a:ext cx="1631919" cy="497536"/>
      </dsp:txXfrm>
    </dsp:sp>
    <dsp:sp modelId="{6AE7FF82-EB48-40D7-874F-48F048B57946}">
      <dsp:nvSpPr>
        <dsp:cNvPr id="0" name=""/>
        <dsp:cNvSpPr/>
      </dsp:nvSpPr>
      <dsp:spPr>
        <a:xfrm>
          <a:off x="3319566" y="311872"/>
          <a:ext cx="1631919" cy="497536"/>
        </a:xfrm>
        <a:prstGeom prst="rect">
          <a:avLst/>
        </a:prstGeom>
        <a:solidFill>
          <a:srgbClr val="27CED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1</a:t>
          </a:r>
        </a:p>
      </dsp:txBody>
      <dsp:txXfrm>
        <a:off x="3319566" y="311872"/>
        <a:ext cx="1631919" cy="497536"/>
      </dsp:txXfrm>
    </dsp:sp>
    <dsp:sp modelId="{3294B84D-0CAB-4922-981E-139ECD888301}">
      <dsp:nvSpPr>
        <dsp:cNvPr id="0" name=""/>
        <dsp:cNvSpPr/>
      </dsp:nvSpPr>
      <dsp:spPr>
        <a:xfrm>
          <a:off x="5277870" y="911"/>
          <a:ext cx="1631919" cy="497536"/>
        </a:xfrm>
        <a:prstGeom prst="rect">
          <a:avLst/>
        </a:prstGeom>
        <a:solidFill>
          <a:srgbClr val="42BA9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CHILD</a:t>
          </a:r>
        </a:p>
      </dsp:txBody>
      <dsp:txXfrm>
        <a:off x="5277870" y="911"/>
        <a:ext cx="1631919" cy="497536"/>
      </dsp:txXfrm>
    </dsp:sp>
    <dsp:sp modelId="{74BF7305-679C-462E-AE29-244056FD1672}">
      <dsp:nvSpPr>
        <dsp:cNvPr id="0" name=""/>
        <dsp:cNvSpPr/>
      </dsp:nvSpPr>
      <dsp:spPr>
        <a:xfrm>
          <a:off x="5277870" y="622832"/>
          <a:ext cx="1631919" cy="497536"/>
        </a:xfrm>
        <a:prstGeom prst="rect">
          <a:avLst/>
        </a:prstGeom>
        <a:solidFill>
          <a:srgbClr val="42BA9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CHILD</a:t>
          </a:r>
        </a:p>
      </dsp:txBody>
      <dsp:txXfrm>
        <a:off x="5277870" y="622832"/>
        <a:ext cx="1631919" cy="497536"/>
      </dsp:txXfrm>
    </dsp:sp>
    <dsp:sp modelId="{9438228A-541D-4839-9CFA-D3C7A2FB7392}">
      <dsp:nvSpPr>
        <dsp:cNvPr id="0" name=""/>
        <dsp:cNvSpPr/>
      </dsp:nvSpPr>
      <dsp:spPr>
        <a:xfrm>
          <a:off x="3319566" y="1244753"/>
          <a:ext cx="1631919" cy="497536"/>
        </a:xfrm>
        <a:prstGeom prst="rect">
          <a:avLst/>
        </a:prstGeom>
        <a:solidFill>
          <a:srgbClr val="27CED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2</a:t>
          </a:r>
        </a:p>
      </dsp:txBody>
      <dsp:txXfrm>
        <a:off x="3319566" y="1244753"/>
        <a:ext cx="1631919" cy="497536"/>
      </dsp:txXfrm>
    </dsp:sp>
    <dsp:sp modelId="{C52E3EDD-C0D3-466A-964E-B0D9C8BF9AF0}">
      <dsp:nvSpPr>
        <dsp:cNvPr id="0" name=""/>
        <dsp:cNvSpPr/>
      </dsp:nvSpPr>
      <dsp:spPr>
        <a:xfrm>
          <a:off x="5277870" y="1244753"/>
          <a:ext cx="1631919" cy="497536"/>
        </a:xfrm>
        <a:prstGeom prst="rect">
          <a:avLst/>
        </a:prstGeom>
        <a:solidFill>
          <a:srgbClr val="42BA9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CHILD</a:t>
          </a:r>
        </a:p>
      </dsp:txBody>
      <dsp:txXfrm>
        <a:off x="5277870" y="1244753"/>
        <a:ext cx="1631919" cy="497536"/>
      </dsp:txXfrm>
    </dsp:sp>
    <dsp:sp modelId="{D62FD06B-4B2D-4418-8002-2C2810405278}">
      <dsp:nvSpPr>
        <dsp:cNvPr id="0" name=""/>
        <dsp:cNvSpPr/>
      </dsp:nvSpPr>
      <dsp:spPr>
        <a:xfrm>
          <a:off x="1361263" y="1866673"/>
          <a:ext cx="1631919" cy="497536"/>
        </a:xfrm>
        <a:prstGeom prst="rect">
          <a:avLst/>
        </a:prstGeom>
        <a:solidFill>
          <a:srgbClr val="2683C6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LEVEL 2</a:t>
          </a:r>
        </a:p>
      </dsp:txBody>
      <dsp:txXfrm>
        <a:off x="1361263" y="1866673"/>
        <a:ext cx="1631919" cy="497536"/>
      </dsp:txXfrm>
    </dsp:sp>
    <dsp:sp modelId="{D82D3A10-ECC5-444D-85CA-B9EC32C734AD}">
      <dsp:nvSpPr>
        <dsp:cNvPr id="0" name=""/>
        <dsp:cNvSpPr/>
      </dsp:nvSpPr>
      <dsp:spPr>
        <a:xfrm>
          <a:off x="3319566" y="1866673"/>
          <a:ext cx="1631919" cy="497536"/>
        </a:xfrm>
        <a:prstGeom prst="rect">
          <a:avLst/>
        </a:prstGeom>
        <a:solidFill>
          <a:srgbClr val="27CED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3</a:t>
          </a:r>
        </a:p>
      </dsp:txBody>
      <dsp:txXfrm>
        <a:off x="3319566" y="1866673"/>
        <a:ext cx="1631919" cy="497536"/>
      </dsp:txXfrm>
    </dsp:sp>
    <dsp:sp modelId="{E32157A9-ECE5-4955-B0D3-5BE2719012B5}">
      <dsp:nvSpPr>
        <dsp:cNvPr id="0" name=""/>
        <dsp:cNvSpPr/>
      </dsp:nvSpPr>
      <dsp:spPr>
        <a:xfrm>
          <a:off x="1361263" y="2488594"/>
          <a:ext cx="1631919" cy="497536"/>
        </a:xfrm>
        <a:prstGeom prst="rect">
          <a:avLst/>
        </a:prstGeom>
        <a:solidFill>
          <a:srgbClr val="2683C6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LEVEL 3</a:t>
          </a:r>
        </a:p>
      </dsp:txBody>
      <dsp:txXfrm>
        <a:off x="1361263" y="2488594"/>
        <a:ext cx="1631919" cy="497536"/>
      </dsp:txXfrm>
    </dsp:sp>
    <dsp:sp modelId="{0C90A521-E560-41F2-9BEF-0C745DCE0544}">
      <dsp:nvSpPr>
        <dsp:cNvPr id="0" name=""/>
        <dsp:cNvSpPr/>
      </dsp:nvSpPr>
      <dsp:spPr>
        <a:xfrm>
          <a:off x="3319566" y="2488594"/>
          <a:ext cx="1631919" cy="497536"/>
        </a:xfrm>
        <a:prstGeom prst="rect">
          <a:avLst/>
        </a:prstGeom>
        <a:solidFill>
          <a:srgbClr val="27CED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4</a:t>
          </a:r>
        </a:p>
      </dsp:txBody>
      <dsp:txXfrm>
        <a:off x="3319566" y="2488594"/>
        <a:ext cx="1631919" cy="497536"/>
      </dsp:txXfrm>
    </dsp:sp>
    <dsp:sp modelId="{1710CDAD-53B0-486B-BC61-8B78E1429F28}">
      <dsp:nvSpPr>
        <dsp:cNvPr id="0" name=""/>
        <dsp:cNvSpPr/>
      </dsp:nvSpPr>
      <dsp:spPr>
        <a:xfrm>
          <a:off x="1361263" y="3110514"/>
          <a:ext cx="1631919" cy="497536"/>
        </a:xfrm>
        <a:prstGeom prst="rect">
          <a:avLst/>
        </a:prstGeom>
        <a:solidFill>
          <a:srgbClr val="2683C6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LEVEL 4</a:t>
          </a:r>
        </a:p>
      </dsp:txBody>
      <dsp:txXfrm>
        <a:off x="1361263" y="3110514"/>
        <a:ext cx="1631919" cy="497536"/>
      </dsp:txXfrm>
    </dsp:sp>
    <dsp:sp modelId="{1D035EB7-E455-4F23-8258-EFA6A4B14706}">
      <dsp:nvSpPr>
        <dsp:cNvPr id="0" name=""/>
        <dsp:cNvSpPr/>
      </dsp:nvSpPr>
      <dsp:spPr>
        <a:xfrm>
          <a:off x="3319566" y="3110514"/>
          <a:ext cx="1631919" cy="497536"/>
        </a:xfrm>
        <a:prstGeom prst="rect">
          <a:avLst/>
        </a:prstGeom>
        <a:solidFill>
          <a:srgbClr val="27CED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LEAF 5</a:t>
          </a:r>
        </a:p>
      </dsp:txBody>
      <dsp:txXfrm>
        <a:off x="3319566" y="3110514"/>
        <a:ext cx="1631919" cy="497536"/>
      </dsp:txXfrm>
    </dsp:sp>
    <dsp:sp modelId="{177E7346-7A23-4375-BD4C-B4235F7C36E9}">
      <dsp:nvSpPr>
        <dsp:cNvPr id="0" name=""/>
        <dsp:cNvSpPr/>
      </dsp:nvSpPr>
      <dsp:spPr>
        <a:xfrm>
          <a:off x="5277870" y="3110514"/>
          <a:ext cx="1631919" cy="497536"/>
        </a:xfrm>
        <a:prstGeom prst="rect">
          <a:avLst/>
        </a:prstGeom>
        <a:solidFill>
          <a:srgbClr val="42BA9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思源黑体 CN Medium" panose="020B0600000000000000" pitchFamily="34" charset="-122"/>
              <a:ea typeface="思源黑体 CN Medium" panose="020B0600000000000000" pitchFamily="34" charset="-122"/>
            </a:rPr>
            <a:t>CHILD</a:t>
          </a:r>
        </a:p>
      </dsp:txBody>
      <dsp:txXfrm>
        <a:off x="5277870" y="3110514"/>
        <a:ext cx="1631919" cy="497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133F9-E42B-4FE3-8DB7-74D1DF4D112C}">
      <dsp:nvSpPr>
        <dsp:cNvPr id="0" name=""/>
        <dsp:cNvSpPr/>
      </dsp:nvSpPr>
      <dsp:spPr>
        <a:xfrm>
          <a:off x="3713055" y="775"/>
          <a:ext cx="840893" cy="5605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NAME</a:t>
          </a:r>
        </a:p>
      </dsp:txBody>
      <dsp:txXfrm>
        <a:off x="3729474" y="17194"/>
        <a:ext cx="808055" cy="527757"/>
      </dsp:txXfrm>
    </dsp:sp>
    <dsp:sp modelId="{DFDAA0EC-FABD-4994-A047-50F675476B99}">
      <dsp:nvSpPr>
        <dsp:cNvPr id="0" name=""/>
        <dsp:cNvSpPr/>
      </dsp:nvSpPr>
      <dsp:spPr>
        <a:xfrm>
          <a:off x="2220469" y="561370"/>
          <a:ext cx="1913032" cy="224238"/>
        </a:xfrm>
        <a:custGeom>
          <a:avLst/>
          <a:gdLst/>
          <a:ahLst/>
          <a:cxnLst/>
          <a:rect l="0" t="0" r="0" b="0"/>
          <a:pathLst>
            <a:path>
              <a:moveTo>
                <a:pt x="1913032" y="0"/>
              </a:moveTo>
              <a:lnTo>
                <a:pt x="1913032" y="112119"/>
              </a:lnTo>
              <a:lnTo>
                <a:pt x="0" y="112119"/>
              </a:lnTo>
              <a:lnTo>
                <a:pt x="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6ACC59-B570-48A9-91A5-40D37D3D0B15}">
      <dsp:nvSpPr>
        <dsp:cNvPr id="0" name=""/>
        <dsp:cNvSpPr/>
      </dsp:nvSpPr>
      <dsp:spPr>
        <a:xfrm>
          <a:off x="1800023" y="785608"/>
          <a:ext cx="840893" cy="560595"/>
        </a:xfrm>
        <a:prstGeom prst="roundRect">
          <a:avLst>
            <a:gd name="adj" fmla="val 10000"/>
          </a:avLst>
        </a:prstGeom>
        <a:solidFill>
          <a:srgbClr val="2683C6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LEVEL 1</a:t>
          </a:r>
        </a:p>
      </dsp:txBody>
      <dsp:txXfrm>
        <a:off x="1816442" y="802027"/>
        <a:ext cx="808055" cy="527757"/>
      </dsp:txXfrm>
    </dsp:sp>
    <dsp:sp modelId="{044B3F28-D22E-4D70-A747-97661539B7D4}">
      <dsp:nvSpPr>
        <dsp:cNvPr id="0" name=""/>
        <dsp:cNvSpPr/>
      </dsp:nvSpPr>
      <dsp:spPr>
        <a:xfrm>
          <a:off x="1400598" y="1346204"/>
          <a:ext cx="819870" cy="224238"/>
        </a:xfrm>
        <a:custGeom>
          <a:avLst/>
          <a:gdLst/>
          <a:ahLst/>
          <a:cxnLst/>
          <a:rect l="0" t="0" r="0" b="0"/>
          <a:pathLst>
            <a:path>
              <a:moveTo>
                <a:pt x="819870" y="0"/>
              </a:moveTo>
              <a:lnTo>
                <a:pt x="819870" y="112119"/>
              </a:lnTo>
              <a:lnTo>
                <a:pt x="0" y="112119"/>
              </a:lnTo>
              <a:lnTo>
                <a:pt x="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0A64E-8329-4234-8F9E-A374369988AB}">
      <dsp:nvSpPr>
        <dsp:cNvPr id="0" name=""/>
        <dsp:cNvSpPr/>
      </dsp:nvSpPr>
      <dsp:spPr>
        <a:xfrm>
          <a:off x="980152" y="1570442"/>
          <a:ext cx="840893" cy="560595"/>
        </a:xfrm>
        <a:prstGeom prst="roundRect">
          <a:avLst>
            <a:gd name="adj" fmla="val 10000"/>
          </a:avLst>
        </a:prstGeom>
        <a:solidFill>
          <a:srgbClr val="27CED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LEAF 1</a:t>
          </a:r>
        </a:p>
      </dsp:txBody>
      <dsp:txXfrm>
        <a:off x="996571" y="1586861"/>
        <a:ext cx="808055" cy="527757"/>
      </dsp:txXfrm>
    </dsp:sp>
    <dsp:sp modelId="{837C6DB6-4022-4C7F-9BAE-D28DDEE3A717}">
      <dsp:nvSpPr>
        <dsp:cNvPr id="0" name=""/>
        <dsp:cNvSpPr/>
      </dsp:nvSpPr>
      <dsp:spPr>
        <a:xfrm>
          <a:off x="854018" y="2131038"/>
          <a:ext cx="546580" cy="224238"/>
        </a:xfrm>
        <a:custGeom>
          <a:avLst/>
          <a:gdLst/>
          <a:ahLst/>
          <a:cxnLst/>
          <a:rect l="0" t="0" r="0" b="0"/>
          <a:pathLst>
            <a:path>
              <a:moveTo>
                <a:pt x="546580" y="0"/>
              </a:moveTo>
              <a:lnTo>
                <a:pt x="546580" y="112119"/>
              </a:lnTo>
              <a:lnTo>
                <a:pt x="0" y="112119"/>
              </a:lnTo>
              <a:lnTo>
                <a:pt x="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BCAB19-84BE-4C10-8373-478F3E126860}">
      <dsp:nvSpPr>
        <dsp:cNvPr id="0" name=""/>
        <dsp:cNvSpPr/>
      </dsp:nvSpPr>
      <dsp:spPr>
        <a:xfrm>
          <a:off x="433571" y="2355276"/>
          <a:ext cx="840893" cy="560595"/>
        </a:xfrm>
        <a:prstGeom prst="roundRect">
          <a:avLst>
            <a:gd name="adj" fmla="val 10000"/>
          </a:avLst>
        </a:prstGeom>
        <a:solidFill>
          <a:srgbClr val="42BA9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sp:txBody>
      <dsp:txXfrm>
        <a:off x="449990" y="2371695"/>
        <a:ext cx="808055" cy="527757"/>
      </dsp:txXfrm>
    </dsp:sp>
    <dsp:sp modelId="{7C490130-4E7D-42C4-A1F7-4355A01F94F7}">
      <dsp:nvSpPr>
        <dsp:cNvPr id="0" name=""/>
        <dsp:cNvSpPr/>
      </dsp:nvSpPr>
      <dsp:spPr>
        <a:xfrm>
          <a:off x="1400598" y="2131038"/>
          <a:ext cx="546580" cy="22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19"/>
              </a:lnTo>
              <a:lnTo>
                <a:pt x="546580" y="112119"/>
              </a:lnTo>
              <a:lnTo>
                <a:pt x="54658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58627-CE86-4239-81BB-EA3C8884820E}">
      <dsp:nvSpPr>
        <dsp:cNvPr id="0" name=""/>
        <dsp:cNvSpPr/>
      </dsp:nvSpPr>
      <dsp:spPr>
        <a:xfrm>
          <a:off x="1526732" y="2355276"/>
          <a:ext cx="840893" cy="560595"/>
        </a:xfrm>
        <a:prstGeom prst="roundRect">
          <a:avLst>
            <a:gd name="adj" fmla="val 10000"/>
          </a:avLst>
        </a:prstGeom>
        <a:solidFill>
          <a:srgbClr val="42BA9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sp:txBody>
      <dsp:txXfrm>
        <a:off x="1543151" y="2371695"/>
        <a:ext cx="808055" cy="527757"/>
      </dsp:txXfrm>
    </dsp:sp>
    <dsp:sp modelId="{EB8D9D92-69B1-417A-ADE5-A40997392D70}">
      <dsp:nvSpPr>
        <dsp:cNvPr id="0" name=""/>
        <dsp:cNvSpPr/>
      </dsp:nvSpPr>
      <dsp:spPr>
        <a:xfrm>
          <a:off x="2220469" y="1346204"/>
          <a:ext cx="819870" cy="22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19"/>
              </a:lnTo>
              <a:lnTo>
                <a:pt x="819870" y="112119"/>
              </a:lnTo>
              <a:lnTo>
                <a:pt x="81987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89CF-5D2F-4FDC-9677-CA736A19E2B2}">
      <dsp:nvSpPr>
        <dsp:cNvPr id="0" name=""/>
        <dsp:cNvSpPr/>
      </dsp:nvSpPr>
      <dsp:spPr>
        <a:xfrm>
          <a:off x="2619894" y="1570442"/>
          <a:ext cx="840893" cy="560595"/>
        </a:xfrm>
        <a:prstGeom prst="roundRect">
          <a:avLst>
            <a:gd name="adj" fmla="val 10000"/>
          </a:avLst>
        </a:prstGeom>
        <a:solidFill>
          <a:srgbClr val="27CED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LEAF 2</a:t>
          </a:r>
        </a:p>
      </dsp:txBody>
      <dsp:txXfrm>
        <a:off x="2636313" y="1586861"/>
        <a:ext cx="808055" cy="527757"/>
      </dsp:txXfrm>
    </dsp:sp>
    <dsp:sp modelId="{F1A5E665-34EC-4411-A4F2-57DB4FB76160}">
      <dsp:nvSpPr>
        <dsp:cNvPr id="0" name=""/>
        <dsp:cNvSpPr/>
      </dsp:nvSpPr>
      <dsp:spPr>
        <a:xfrm>
          <a:off x="2994620" y="2131038"/>
          <a:ext cx="91440" cy="2242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A21FDA-E9C0-46D2-A90D-6FFDE77AAAB2}">
      <dsp:nvSpPr>
        <dsp:cNvPr id="0" name=""/>
        <dsp:cNvSpPr/>
      </dsp:nvSpPr>
      <dsp:spPr>
        <a:xfrm>
          <a:off x="2619894" y="2355276"/>
          <a:ext cx="840893" cy="560595"/>
        </a:xfrm>
        <a:prstGeom prst="roundRect">
          <a:avLst>
            <a:gd name="adj" fmla="val 10000"/>
          </a:avLst>
        </a:prstGeom>
        <a:solidFill>
          <a:srgbClr val="42BA9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sp:txBody>
      <dsp:txXfrm>
        <a:off x="2636313" y="2371695"/>
        <a:ext cx="808055" cy="527757"/>
      </dsp:txXfrm>
    </dsp:sp>
    <dsp:sp modelId="{A1E2F072-0D30-44F1-8637-DA3171B6F084}">
      <dsp:nvSpPr>
        <dsp:cNvPr id="0" name=""/>
        <dsp:cNvSpPr/>
      </dsp:nvSpPr>
      <dsp:spPr>
        <a:xfrm>
          <a:off x="3313631" y="561370"/>
          <a:ext cx="819870" cy="224238"/>
        </a:xfrm>
        <a:custGeom>
          <a:avLst/>
          <a:gdLst/>
          <a:ahLst/>
          <a:cxnLst/>
          <a:rect l="0" t="0" r="0" b="0"/>
          <a:pathLst>
            <a:path>
              <a:moveTo>
                <a:pt x="819870" y="0"/>
              </a:moveTo>
              <a:lnTo>
                <a:pt x="819870" y="112119"/>
              </a:lnTo>
              <a:lnTo>
                <a:pt x="0" y="112119"/>
              </a:lnTo>
              <a:lnTo>
                <a:pt x="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AA6A4F-51C5-4ECA-A7E6-3FF51A6553B9}">
      <dsp:nvSpPr>
        <dsp:cNvPr id="0" name=""/>
        <dsp:cNvSpPr/>
      </dsp:nvSpPr>
      <dsp:spPr>
        <a:xfrm>
          <a:off x="2893184" y="785608"/>
          <a:ext cx="840893" cy="560595"/>
        </a:xfrm>
        <a:prstGeom prst="roundRect">
          <a:avLst>
            <a:gd name="adj" fmla="val 10000"/>
          </a:avLst>
        </a:prstGeom>
        <a:solidFill>
          <a:srgbClr val="2683C6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LEVEL 2</a:t>
          </a:r>
        </a:p>
      </dsp:txBody>
      <dsp:txXfrm>
        <a:off x="2909603" y="802027"/>
        <a:ext cx="808055" cy="527757"/>
      </dsp:txXfrm>
    </dsp:sp>
    <dsp:sp modelId="{ACA034E8-437D-49AE-AF70-C45073FB1603}">
      <dsp:nvSpPr>
        <dsp:cNvPr id="0" name=""/>
        <dsp:cNvSpPr/>
      </dsp:nvSpPr>
      <dsp:spPr>
        <a:xfrm>
          <a:off x="4133501" y="561370"/>
          <a:ext cx="273290" cy="22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19"/>
              </a:lnTo>
              <a:lnTo>
                <a:pt x="273290" y="112119"/>
              </a:lnTo>
              <a:lnTo>
                <a:pt x="27329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80974-0276-4E8A-9BFD-6CA32F740BC3}">
      <dsp:nvSpPr>
        <dsp:cNvPr id="0" name=""/>
        <dsp:cNvSpPr/>
      </dsp:nvSpPr>
      <dsp:spPr>
        <a:xfrm>
          <a:off x="3986345" y="785608"/>
          <a:ext cx="840893" cy="560595"/>
        </a:xfrm>
        <a:prstGeom prst="roundRect">
          <a:avLst>
            <a:gd name="adj" fmla="val 10000"/>
          </a:avLst>
        </a:prstGeom>
        <a:solidFill>
          <a:srgbClr val="2683C6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LEVEL 3</a:t>
          </a:r>
        </a:p>
      </dsp:txBody>
      <dsp:txXfrm>
        <a:off x="4002764" y="802027"/>
        <a:ext cx="808055" cy="527757"/>
      </dsp:txXfrm>
    </dsp:sp>
    <dsp:sp modelId="{C7FEC4EB-78F6-42D5-AD60-448E88DFBEC7}">
      <dsp:nvSpPr>
        <dsp:cNvPr id="0" name=""/>
        <dsp:cNvSpPr/>
      </dsp:nvSpPr>
      <dsp:spPr>
        <a:xfrm>
          <a:off x="4361072" y="1346204"/>
          <a:ext cx="91440" cy="2242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D98CB-FCCE-42A8-B947-0A8C48C4432F}">
      <dsp:nvSpPr>
        <dsp:cNvPr id="0" name=""/>
        <dsp:cNvSpPr/>
      </dsp:nvSpPr>
      <dsp:spPr>
        <a:xfrm>
          <a:off x="3986345" y="1570442"/>
          <a:ext cx="840893" cy="560595"/>
        </a:xfrm>
        <a:prstGeom prst="roundRect">
          <a:avLst>
            <a:gd name="adj" fmla="val 10000"/>
          </a:avLst>
        </a:prstGeom>
        <a:solidFill>
          <a:srgbClr val="27CED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LEAF 5</a:t>
          </a:r>
        </a:p>
      </dsp:txBody>
      <dsp:txXfrm>
        <a:off x="4002764" y="1586861"/>
        <a:ext cx="808055" cy="527757"/>
      </dsp:txXfrm>
    </dsp:sp>
    <dsp:sp modelId="{46EE4342-4C37-4FF0-A81A-9CC424CB3385}">
      <dsp:nvSpPr>
        <dsp:cNvPr id="0" name=""/>
        <dsp:cNvSpPr/>
      </dsp:nvSpPr>
      <dsp:spPr>
        <a:xfrm>
          <a:off x="4133501" y="561370"/>
          <a:ext cx="1913032" cy="22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19"/>
              </a:lnTo>
              <a:lnTo>
                <a:pt x="1913032" y="112119"/>
              </a:lnTo>
              <a:lnTo>
                <a:pt x="1913032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B81DE5-2D50-4C39-9133-214A30A3C101}">
      <dsp:nvSpPr>
        <dsp:cNvPr id="0" name=""/>
        <dsp:cNvSpPr/>
      </dsp:nvSpPr>
      <dsp:spPr>
        <a:xfrm>
          <a:off x="5626087" y="785608"/>
          <a:ext cx="840893" cy="560595"/>
        </a:xfrm>
        <a:prstGeom prst="roundRect">
          <a:avLst>
            <a:gd name="adj" fmla="val 10000"/>
          </a:avLst>
        </a:prstGeom>
        <a:solidFill>
          <a:srgbClr val="2683C6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LEVEL 4</a:t>
          </a:r>
        </a:p>
      </dsp:txBody>
      <dsp:txXfrm>
        <a:off x="5642506" y="802027"/>
        <a:ext cx="808055" cy="527757"/>
      </dsp:txXfrm>
    </dsp:sp>
    <dsp:sp modelId="{62AC50B3-9EB6-4EFB-A477-613AD541720D}">
      <dsp:nvSpPr>
        <dsp:cNvPr id="0" name=""/>
        <dsp:cNvSpPr/>
      </dsp:nvSpPr>
      <dsp:spPr>
        <a:xfrm>
          <a:off x="6000814" y="1346204"/>
          <a:ext cx="91440" cy="2242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24769-BC42-4E52-9E9B-F93648D44977}">
      <dsp:nvSpPr>
        <dsp:cNvPr id="0" name=""/>
        <dsp:cNvSpPr/>
      </dsp:nvSpPr>
      <dsp:spPr>
        <a:xfrm>
          <a:off x="5626087" y="1570442"/>
          <a:ext cx="840893" cy="560595"/>
        </a:xfrm>
        <a:prstGeom prst="roundRect">
          <a:avLst>
            <a:gd name="adj" fmla="val 10000"/>
          </a:avLst>
        </a:prstGeom>
        <a:solidFill>
          <a:srgbClr val="27CED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LEAF 3</a:t>
          </a:r>
        </a:p>
      </dsp:txBody>
      <dsp:txXfrm>
        <a:off x="5642506" y="1586861"/>
        <a:ext cx="808055" cy="527757"/>
      </dsp:txXfrm>
    </dsp:sp>
    <dsp:sp modelId="{155E1376-CCF4-42FD-8A46-3149A8391D3C}">
      <dsp:nvSpPr>
        <dsp:cNvPr id="0" name=""/>
        <dsp:cNvSpPr/>
      </dsp:nvSpPr>
      <dsp:spPr>
        <a:xfrm>
          <a:off x="5499953" y="2131038"/>
          <a:ext cx="546580" cy="224238"/>
        </a:xfrm>
        <a:custGeom>
          <a:avLst/>
          <a:gdLst/>
          <a:ahLst/>
          <a:cxnLst/>
          <a:rect l="0" t="0" r="0" b="0"/>
          <a:pathLst>
            <a:path>
              <a:moveTo>
                <a:pt x="546580" y="0"/>
              </a:moveTo>
              <a:lnTo>
                <a:pt x="546580" y="112119"/>
              </a:lnTo>
              <a:lnTo>
                <a:pt x="0" y="112119"/>
              </a:lnTo>
              <a:lnTo>
                <a:pt x="0" y="224238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37DBA-F8D5-4496-A18E-76684412D5B1}">
      <dsp:nvSpPr>
        <dsp:cNvPr id="0" name=""/>
        <dsp:cNvSpPr/>
      </dsp:nvSpPr>
      <dsp:spPr>
        <a:xfrm>
          <a:off x="5079506" y="2355276"/>
          <a:ext cx="840893" cy="560595"/>
        </a:xfrm>
        <a:prstGeom prst="roundRect">
          <a:avLst>
            <a:gd name="adj" fmla="val 10000"/>
          </a:avLst>
        </a:prstGeom>
        <a:solidFill>
          <a:srgbClr val="42BA9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sp:txBody>
      <dsp:txXfrm>
        <a:off x="5095925" y="2371695"/>
        <a:ext cx="808055" cy="527757"/>
      </dsp:txXfrm>
    </dsp:sp>
    <dsp:sp modelId="{67990745-914F-4631-8DA8-25F09CB9619C}">
      <dsp:nvSpPr>
        <dsp:cNvPr id="0" name=""/>
        <dsp:cNvSpPr/>
      </dsp:nvSpPr>
      <dsp:spPr>
        <a:xfrm>
          <a:off x="6046534" y="2131038"/>
          <a:ext cx="546580" cy="22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19"/>
              </a:lnTo>
              <a:lnTo>
                <a:pt x="546580" y="112119"/>
              </a:lnTo>
              <a:lnTo>
                <a:pt x="546580" y="224238"/>
              </a:lnTo>
            </a:path>
          </a:pathLst>
        </a:custGeom>
        <a:noFill/>
        <a:ln w="12700" cap="flat" cmpd="sng" algn="ctr">
          <a:solidFill>
            <a:schemeClr val="tx1"/>
          </a:solidFill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1E6838-E61F-4C5D-8DEA-94D18B206CA0}">
      <dsp:nvSpPr>
        <dsp:cNvPr id="0" name=""/>
        <dsp:cNvSpPr/>
      </dsp:nvSpPr>
      <dsp:spPr>
        <a:xfrm>
          <a:off x="6172668" y="2355276"/>
          <a:ext cx="840893" cy="560595"/>
        </a:xfrm>
        <a:prstGeom prst="roundRect">
          <a:avLst>
            <a:gd name="adj" fmla="val 10000"/>
          </a:avLst>
        </a:prstGeom>
        <a:solidFill>
          <a:srgbClr val="42BA97"/>
        </a:solidFill>
        <a:ln w="12700" cap="flat" cmpd="sng" algn="ctr"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思源宋体 CN Medium" panose="02020500000000000000" pitchFamily="18" charset="-122"/>
              <a:ea typeface="思源宋体 CN Medium" panose="02020500000000000000" pitchFamily="18" charset="-122"/>
            </a:rPr>
            <a:t>CHILD</a:t>
          </a:r>
        </a:p>
      </dsp:txBody>
      <dsp:txXfrm>
        <a:off x="6189087" y="2371695"/>
        <a:ext cx="808055" cy="527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cesson.com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cesson.com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cesson.com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cesson.com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样式使用中度样式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强调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蓝色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表头加粗，居中对齐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表格文字思源黑体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号字、标题白色、内容黑色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大段文字时，行间距</a:t>
            </a:r>
            <a:r>
              <a:rPr lang="en-US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1.3</a:t>
            </a: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，首行缩进可忽略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140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lang="zh-CN" altLang="zh-CN" dirty="0"/>
              <a:t>业务流程图、思维导图、</a:t>
            </a:r>
            <a:r>
              <a:rPr lang="en-US" altLang="zh-CN" dirty="0"/>
              <a:t>BPMN</a:t>
            </a:r>
            <a:endParaRPr lang="zh-CN" altLang="zh-CN" dirty="0"/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dirty="0"/>
              <a:t>使用在线软件绘制</a:t>
            </a:r>
            <a:r>
              <a:rPr lang="en-US" altLang="zh-CN" dirty="0">
                <a:hlinkClick r:id="rId3"/>
              </a:rPr>
              <a:t>https://www.processon.com/</a:t>
            </a:r>
            <a:endParaRPr lang="zh-CN" altLang="zh-CN" dirty="0"/>
          </a:p>
          <a:p>
            <a:pPr marL="171450" indent="-171450" algn="l">
              <a:buFont typeface="Wingdings" panose="05000000000000000000" pitchFamily="2" charset="2"/>
              <a:buChar char="p"/>
            </a:pPr>
            <a:r>
              <a:rPr lang="zh-CN" altLang="zh-CN" dirty="0"/>
              <a:t>文字大小不小于</a:t>
            </a:r>
            <a:r>
              <a:rPr lang="en-US" altLang="zh-CN" dirty="0"/>
              <a:t>14</a:t>
            </a:r>
            <a:r>
              <a:rPr lang="zh-CN" altLang="zh-CN" dirty="0"/>
              <a:t>号字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2393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lang="zh-CN" altLang="zh-CN" dirty="0"/>
              <a:t>业务流程图、思维导图、</a:t>
            </a:r>
            <a:r>
              <a:rPr lang="en-US" altLang="zh-CN" dirty="0"/>
              <a:t>BPMN</a:t>
            </a:r>
            <a:endParaRPr lang="zh-CN" altLang="zh-CN" dirty="0"/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dirty="0"/>
              <a:t>使用在线软件绘制</a:t>
            </a:r>
            <a:r>
              <a:rPr lang="en-US" altLang="zh-CN" dirty="0">
                <a:hlinkClick r:id="rId3"/>
              </a:rPr>
              <a:t>https://www.processon.com/</a:t>
            </a:r>
            <a:endParaRPr lang="zh-CN" altLang="zh-CN" dirty="0"/>
          </a:p>
          <a:p>
            <a:pPr marL="171450" indent="-171450" algn="l">
              <a:buFont typeface="Wingdings" panose="05000000000000000000" pitchFamily="2" charset="2"/>
              <a:buChar char="p"/>
            </a:pPr>
            <a:r>
              <a:rPr lang="zh-CN" altLang="zh-CN" dirty="0"/>
              <a:t>文字大小不小于</a:t>
            </a:r>
            <a:r>
              <a:rPr lang="en-US" altLang="zh-CN" dirty="0"/>
              <a:t>14</a:t>
            </a:r>
            <a:r>
              <a:rPr lang="zh-CN" altLang="zh-CN" dirty="0"/>
              <a:t>号字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860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lang="zh-CN" altLang="zh-CN" dirty="0"/>
              <a:t>业务流程图、思维导图、</a:t>
            </a:r>
            <a:r>
              <a:rPr lang="en-US" altLang="zh-CN" dirty="0"/>
              <a:t>BPMN</a:t>
            </a:r>
            <a:endParaRPr lang="zh-CN" altLang="zh-CN" dirty="0"/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dirty="0"/>
              <a:t>使用在线软件绘制</a:t>
            </a:r>
            <a:r>
              <a:rPr lang="en-US" altLang="zh-CN" dirty="0">
                <a:hlinkClick r:id="rId3"/>
              </a:rPr>
              <a:t>https://www.processon.com/</a:t>
            </a:r>
            <a:endParaRPr lang="zh-CN" altLang="zh-CN" dirty="0"/>
          </a:p>
          <a:p>
            <a:pPr marL="171450" indent="-171450" algn="l">
              <a:buFont typeface="Wingdings" panose="05000000000000000000" pitchFamily="2" charset="2"/>
              <a:buChar char="p"/>
            </a:pPr>
            <a:r>
              <a:rPr lang="zh-CN" altLang="zh-CN" dirty="0"/>
              <a:t>文字大小不小于</a:t>
            </a:r>
            <a:r>
              <a:rPr lang="en-US" altLang="zh-CN" dirty="0"/>
              <a:t>14</a:t>
            </a:r>
            <a:r>
              <a:rPr lang="zh-CN" altLang="zh-CN" dirty="0"/>
              <a:t>号字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92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lang="zh-CN" altLang="zh-CN" dirty="0"/>
              <a:t>业务流程图、思维导图、</a:t>
            </a:r>
            <a:r>
              <a:rPr lang="en-US" altLang="zh-CN" dirty="0"/>
              <a:t>BPMN</a:t>
            </a:r>
            <a:endParaRPr lang="zh-CN" altLang="zh-CN" dirty="0"/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dirty="0"/>
              <a:t>使用在线软件绘制</a:t>
            </a:r>
            <a:r>
              <a:rPr lang="en-US" altLang="zh-CN" dirty="0">
                <a:hlinkClick r:id="rId3"/>
              </a:rPr>
              <a:t>https://www.processon.com/</a:t>
            </a:r>
            <a:endParaRPr lang="zh-CN" altLang="zh-CN" dirty="0"/>
          </a:p>
          <a:p>
            <a:pPr marL="171450" indent="-171450" algn="l">
              <a:buFont typeface="Wingdings" panose="05000000000000000000" pitchFamily="2" charset="2"/>
              <a:buChar char="p"/>
            </a:pPr>
            <a:r>
              <a:rPr lang="zh-CN" altLang="zh-CN" dirty="0"/>
              <a:t>文字大小不小于</a:t>
            </a:r>
            <a:r>
              <a:rPr lang="en-US" altLang="zh-CN" dirty="0"/>
              <a:t>14</a:t>
            </a:r>
            <a:r>
              <a:rPr lang="zh-CN" altLang="zh-CN" dirty="0"/>
              <a:t>号字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4927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0BDBF27-6A7C-421B-8B4D-E0AED14664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37FEC93-3165-4C13-8C7E-D8D70888276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58AA2A1-14CA-4658-BB6B-5904A2BEED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57A9D176-DD60-45E1-9574-9AE012C66CBE}"/>
              </a:ext>
            </a:extLst>
          </p:cNvPr>
          <p:cNvCxnSpPr>
            <a:cxnSpLocks/>
          </p:cNvCxnSpPr>
          <p:nvPr userDrawn="1"/>
        </p:nvCxnSpPr>
        <p:spPr>
          <a:xfrm>
            <a:off x="522043" y="572950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F52D6A10-31C8-4AD4-81D6-50807908F53B}"/>
              </a:ext>
            </a:extLst>
          </p:cNvPr>
          <p:cNvCxnSpPr>
            <a:cxnSpLocks/>
          </p:cNvCxnSpPr>
          <p:nvPr userDrawn="1"/>
        </p:nvCxnSpPr>
        <p:spPr>
          <a:xfrm>
            <a:off x="522043" y="572950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2" name="标题 1">
            <a:extLst>
              <a:ext uri="{FF2B5EF4-FFF2-40B4-BE49-F238E27FC236}">
                <a16:creationId xmlns:a16="http://schemas.microsoft.com/office/drawing/2014/main" id="{4C2ADA45-82CA-400C-9B73-0422DA069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69" y="163800"/>
            <a:ext cx="3460038" cy="36792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lang="zh-CN" altLang="en-US" sz="21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6C002E85-E284-40E4-935A-C061DA89AD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" y="108929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87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  <p:sldLayoutId id="214748365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48.png"/><Relationship Id="rId21" Type="http://schemas.openxmlformats.org/officeDocument/2006/relationships/image" Target="../media/image5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49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microsoft.com/office/2007/relationships/hdphoto" Target="../media/hdphoto2.wdp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microsoft.com/office/2007/relationships/hdphoto" Target="../media/hdphoto4.wdp"/><Relationship Id="rId9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270106" y="1406670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44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互联网产品开发</a:t>
            </a:r>
            <a:endParaRPr sz="4400" kern="3800" spc="115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项目一 认识互联网产品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47F0F218-6B0F-4FC7-B686-9152CA187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43" y="205022"/>
            <a:ext cx="3460038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素  材</a:t>
            </a:r>
          </a:p>
        </p:txBody>
      </p:sp>
      <p:grpSp>
        <p:nvGrpSpPr>
          <p:cNvPr id="7" name="原创设计师：http://chn.docer.com/works?userid=251545333                    _13">
            <a:extLst>
              <a:ext uri="{FF2B5EF4-FFF2-40B4-BE49-F238E27FC236}">
                <a16:creationId xmlns:a16="http://schemas.microsoft.com/office/drawing/2014/main" id="{27468060-B459-47F9-ACDE-A9E0FCEC5E99}"/>
              </a:ext>
            </a:extLst>
          </p:cNvPr>
          <p:cNvGrpSpPr/>
          <p:nvPr/>
        </p:nvGrpSpPr>
        <p:grpSpPr>
          <a:xfrm>
            <a:off x="629722" y="965021"/>
            <a:ext cx="401771" cy="263573"/>
            <a:chOff x="7483601" y="3138506"/>
            <a:chExt cx="795333" cy="521761"/>
          </a:xfrm>
          <a:solidFill>
            <a:srgbClr val="2B74F7"/>
          </a:solidFill>
        </p:grpSpPr>
        <p:sp>
          <p:nvSpPr>
            <p:cNvPr id="8" name="Freeform 130">
              <a:extLst>
                <a:ext uri="{FF2B5EF4-FFF2-40B4-BE49-F238E27FC236}">
                  <a16:creationId xmlns:a16="http://schemas.microsoft.com/office/drawing/2014/main" id="{C2F4AD0D-0F4D-42C4-800A-114124F8B474}"/>
                </a:ext>
              </a:extLst>
            </p:cNvPr>
            <p:cNvSpPr/>
            <p:nvPr/>
          </p:nvSpPr>
          <p:spPr bwMode="auto">
            <a:xfrm>
              <a:off x="7697946" y="3138506"/>
              <a:ext cx="580988" cy="327158"/>
            </a:xfrm>
            <a:custGeom>
              <a:avLst/>
              <a:gdLst>
                <a:gd name="T0" fmla="*/ 56 w 87"/>
                <a:gd name="T1" fmla="*/ 49 h 49"/>
                <a:gd name="T2" fmla="*/ 74 w 87"/>
                <a:gd name="T3" fmla="*/ 38 h 49"/>
                <a:gd name="T4" fmla="*/ 84 w 87"/>
                <a:gd name="T5" fmla="*/ 12 h 49"/>
                <a:gd name="T6" fmla="*/ 76 w 87"/>
                <a:gd name="T7" fmla="*/ 0 h 49"/>
                <a:gd name="T8" fmla="*/ 56 w 87"/>
                <a:gd name="T9" fmla="*/ 0 h 49"/>
                <a:gd name="T10" fmla="*/ 31 w 87"/>
                <a:gd name="T11" fmla="*/ 0 h 49"/>
                <a:gd name="T12" fmla="*/ 10 w 87"/>
                <a:gd name="T13" fmla="*/ 0 h 49"/>
                <a:gd name="T14" fmla="*/ 3 w 87"/>
                <a:gd name="T15" fmla="*/ 12 h 49"/>
                <a:gd name="T16" fmla="*/ 13 w 87"/>
                <a:gd name="T17" fmla="*/ 38 h 49"/>
                <a:gd name="T18" fmla="*/ 30 w 87"/>
                <a:gd name="T19" fmla="*/ 49 h 49"/>
                <a:gd name="T20" fmla="*/ 56 w 87"/>
                <a:gd name="T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49">
                  <a:moveTo>
                    <a:pt x="56" y="49"/>
                  </a:moveTo>
                  <a:cubicBezTo>
                    <a:pt x="63" y="49"/>
                    <a:pt x="71" y="44"/>
                    <a:pt x="74" y="3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7" y="5"/>
                    <a:pt x="83" y="0"/>
                    <a:pt x="7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49" y="0"/>
                    <a:pt x="38" y="0"/>
                    <a:pt x="3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5"/>
                    <a:pt x="3" y="12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6" y="44"/>
                    <a:pt x="23" y="49"/>
                    <a:pt x="30" y="49"/>
                  </a:cubicBezTo>
                  <a:lnTo>
                    <a:pt x="56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9" name="Oval 131">
              <a:extLst>
                <a:ext uri="{FF2B5EF4-FFF2-40B4-BE49-F238E27FC236}">
                  <a16:creationId xmlns:a16="http://schemas.microsoft.com/office/drawing/2014/main" id="{986297BF-040F-45D6-945C-608325C48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6658" y="3558735"/>
              <a:ext cx="101532" cy="1015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10" name="Oval 132">
              <a:extLst>
                <a:ext uri="{FF2B5EF4-FFF2-40B4-BE49-F238E27FC236}">
                  <a16:creationId xmlns:a16="http://schemas.microsoft.com/office/drawing/2014/main" id="{02BAEA77-4494-480A-81C1-9DF9E4070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8948" y="3558735"/>
              <a:ext cx="98711" cy="1015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11" name="Freeform 133">
              <a:extLst>
                <a:ext uri="{FF2B5EF4-FFF2-40B4-BE49-F238E27FC236}">
                  <a16:creationId xmlns:a16="http://schemas.microsoft.com/office/drawing/2014/main" id="{0C97FE06-AE73-41FA-95B0-2E1185011E64}"/>
                </a:ext>
              </a:extLst>
            </p:cNvPr>
            <p:cNvSpPr/>
            <p:nvPr/>
          </p:nvSpPr>
          <p:spPr bwMode="auto">
            <a:xfrm>
              <a:off x="7483601" y="3211835"/>
              <a:ext cx="693801" cy="341260"/>
            </a:xfrm>
            <a:custGeom>
              <a:avLst/>
              <a:gdLst>
                <a:gd name="T0" fmla="*/ 43 w 104"/>
                <a:gd name="T1" fmla="*/ 51 h 51"/>
                <a:gd name="T2" fmla="*/ 39 w 104"/>
                <a:gd name="T3" fmla="*/ 48 h 51"/>
                <a:gd name="T4" fmla="*/ 22 w 104"/>
                <a:gd name="T5" fmla="*/ 9 h 51"/>
                <a:gd name="T6" fmla="*/ 5 w 104"/>
                <a:gd name="T7" fmla="*/ 9 h 51"/>
                <a:gd name="T8" fmla="*/ 0 w 104"/>
                <a:gd name="T9" fmla="*/ 5 h 51"/>
                <a:gd name="T10" fmla="*/ 5 w 104"/>
                <a:gd name="T11" fmla="*/ 0 h 51"/>
                <a:gd name="T12" fmla="*/ 25 w 104"/>
                <a:gd name="T13" fmla="*/ 0 h 51"/>
                <a:gd name="T14" fmla="*/ 29 w 104"/>
                <a:gd name="T15" fmla="*/ 3 h 51"/>
                <a:gd name="T16" fmla="*/ 45 w 104"/>
                <a:gd name="T17" fmla="*/ 42 h 51"/>
                <a:gd name="T18" fmla="*/ 100 w 104"/>
                <a:gd name="T19" fmla="*/ 42 h 51"/>
                <a:gd name="T20" fmla="*/ 104 w 104"/>
                <a:gd name="T21" fmla="*/ 47 h 51"/>
                <a:gd name="T22" fmla="*/ 100 w 104"/>
                <a:gd name="T23" fmla="*/ 51 h 51"/>
                <a:gd name="T24" fmla="*/ 43 w 104"/>
                <a:gd name="T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4" h="51">
                  <a:moveTo>
                    <a:pt x="43" y="51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45" y="42"/>
                    <a:pt x="45" y="42"/>
                    <a:pt x="45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2" y="42"/>
                    <a:pt x="104" y="44"/>
                    <a:pt x="104" y="47"/>
                  </a:cubicBezTo>
                  <a:cubicBezTo>
                    <a:pt x="104" y="49"/>
                    <a:pt x="102" y="51"/>
                    <a:pt x="100" y="51"/>
                  </a:cubicBezTo>
                  <a:lnTo>
                    <a:pt x="43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</p:grpSp>
      <p:sp>
        <p:nvSpPr>
          <p:cNvPr id="12" name="AutoShape 44">
            <a:extLst>
              <a:ext uri="{FF2B5EF4-FFF2-40B4-BE49-F238E27FC236}">
                <a16:creationId xmlns:a16="http://schemas.microsoft.com/office/drawing/2014/main" id="{B9735CAD-EC34-4514-88C8-F95C73238EA1}"/>
              </a:ext>
            </a:extLst>
          </p:cNvPr>
          <p:cNvSpPr>
            <a:spLocks/>
          </p:cNvSpPr>
          <p:nvPr/>
        </p:nvSpPr>
        <p:spPr bwMode="auto">
          <a:xfrm>
            <a:off x="1338219" y="959299"/>
            <a:ext cx="357404" cy="34197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20" y="19326"/>
                </a:moveTo>
                <a:cubicBezTo>
                  <a:pt x="21574" y="19434"/>
                  <a:pt x="21599" y="19552"/>
                  <a:pt x="21599" y="19677"/>
                </a:cubicBezTo>
                <a:cubicBezTo>
                  <a:pt x="21599" y="19974"/>
                  <a:pt x="21492" y="20237"/>
                  <a:pt x="21274" y="20463"/>
                </a:cubicBezTo>
                <a:lnTo>
                  <a:pt x="20490" y="21235"/>
                </a:lnTo>
                <a:cubicBezTo>
                  <a:pt x="20281" y="21461"/>
                  <a:pt x="20026" y="21574"/>
                  <a:pt x="19720" y="21574"/>
                </a:cubicBezTo>
                <a:lnTo>
                  <a:pt x="19664" y="21574"/>
                </a:lnTo>
                <a:cubicBezTo>
                  <a:pt x="19350" y="21537"/>
                  <a:pt x="19081" y="21396"/>
                  <a:pt x="18866" y="21153"/>
                </a:cubicBezTo>
                <a:lnTo>
                  <a:pt x="12700" y="13222"/>
                </a:lnTo>
                <a:cubicBezTo>
                  <a:pt x="11958" y="13870"/>
                  <a:pt x="11265" y="14438"/>
                  <a:pt x="10623" y="14927"/>
                </a:cubicBezTo>
                <a:cubicBezTo>
                  <a:pt x="9975" y="15413"/>
                  <a:pt x="9366" y="15835"/>
                  <a:pt x="8789" y="16188"/>
                </a:cubicBezTo>
                <a:lnTo>
                  <a:pt x="9261" y="19988"/>
                </a:lnTo>
                <a:lnTo>
                  <a:pt x="9261" y="20124"/>
                </a:lnTo>
                <a:cubicBezTo>
                  <a:pt x="9261" y="20423"/>
                  <a:pt x="9162" y="20672"/>
                  <a:pt x="8964" y="20870"/>
                </a:cubicBezTo>
                <a:lnTo>
                  <a:pt x="8546" y="21289"/>
                </a:lnTo>
                <a:cubicBezTo>
                  <a:pt x="8339" y="21498"/>
                  <a:pt x="8076" y="21599"/>
                  <a:pt x="7762" y="21599"/>
                </a:cubicBezTo>
                <a:lnTo>
                  <a:pt x="7705" y="21599"/>
                </a:lnTo>
                <a:cubicBezTo>
                  <a:pt x="7354" y="21563"/>
                  <a:pt x="7088" y="21424"/>
                  <a:pt x="6907" y="21178"/>
                </a:cubicBezTo>
                <a:lnTo>
                  <a:pt x="4131" y="17500"/>
                </a:lnTo>
                <a:lnTo>
                  <a:pt x="418" y="14695"/>
                </a:lnTo>
                <a:cubicBezTo>
                  <a:pt x="155" y="14472"/>
                  <a:pt x="16" y="14201"/>
                  <a:pt x="0" y="13884"/>
                </a:cubicBezTo>
                <a:lnTo>
                  <a:pt x="0" y="13833"/>
                </a:lnTo>
                <a:cubicBezTo>
                  <a:pt x="0" y="13550"/>
                  <a:pt x="104" y="13293"/>
                  <a:pt x="311" y="13059"/>
                </a:cubicBezTo>
                <a:lnTo>
                  <a:pt x="715" y="12668"/>
                </a:lnTo>
                <a:cubicBezTo>
                  <a:pt x="897" y="12439"/>
                  <a:pt x="1151" y="12332"/>
                  <a:pt x="1477" y="12340"/>
                </a:cubicBezTo>
                <a:cubicBezTo>
                  <a:pt x="1550" y="12340"/>
                  <a:pt x="1596" y="12352"/>
                  <a:pt x="1612" y="12369"/>
                </a:cubicBezTo>
                <a:lnTo>
                  <a:pt x="5407" y="12801"/>
                </a:lnTo>
                <a:cubicBezTo>
                  <a:pt x="5761" y="12233"/>
                  <a:pt x="6180" y="11625"/>
                  <a:pt x="6672" y="10983"/>
                </a:cubicBezTo>
                <a:cubicBezTo>
                  <a:pt x="7167" y="10336"/>
                  <a:pt x="7733" y="9655"/>
                  <a:pt x="8376" y="8931"/>
                </a:cubicBezTo>
                <a:lnTo>
                  <a:pt x="478" y="2748"/>
                </a:lnTo>
                <a:cubicBezTo>
                  <a:pt x="195" y="2521"/>
                  <a:pt x="59" y="2256"/>
                  <a:pt x="59" y="1950"/>
                </a:cubicBezTo>
                <a:lnTo>
                  <a:pt x="59" y="1894"/>
                </a:lnTo>
                <a:cubicBezTo>
                  <a:pt x="59" y="1614"/>
                  <a:pt x="161" y="1354"/>
                  <a:pt x="370" y="1111"/>
                </a:cubicBezTo>
                <a:lnTo>
                  <a:pt x="1140" y="336"/>
                </a:lnTo>
                <a:cubicBezTo>
                  <a:pt x="1383" y="130"/>
                  <a:pt x="1641" y="25"/>
                  <a:pt x="1910" y="25"/>
                </a:cubicBezTo>
                <a:lnTo>
                  <a:pt x="2088" y="25"/>
                </a:lnTo>
                <a:cubicBezTo>
                  <a:pt x="2153" y="25"/>
                  <a:pt x="2215" y="45"/>
                  <a:pt x="2269" y="79"/>
                </a:cubicBezTo>
                <a:lnTo>
                  <a:pt x="13147" y="4045"/>
                </a:lnTo>
                <a:lnTo>
                  <a:pt x="15193" y="2030"/>
                </a:lnTo>
                <a:cubicBezTo>
                  <a:pt x="15827" y="1396"/>
                  <a:pt x="16551" y="901"/>
                  <a:pt x="17375" y="540"/>
                </a:cubicBezTo>
                <a:cubicBezTo>
                  <a:pt x="18195" y="180"/>
                  <a:pt x="18951" y="0"/>
                  <a:pt x="19636" y="0"/>
                </a:cubicBezTo>
                <a:cubicBezTo>
                  <a:pt x="20284" y="0"/>
                  <a:pt x="20779" y="166"/>
                  <a:pt x="21113" y="500"/>
                </a:cubicBezTo>
                <a:cubicBezTo>
                  <a:pt x="21291" y="661"/>
                  <a:pt x="21418" y="870"/>
                  <a:pt x="21492" y="1125"/>
                </a:cubicBezTo>
                <a:cubicBezTo>
                  <a:pt x="21563" y="1374"/>
                  <a:pt x="21599" y="1659"/>
                  <a:pt x="21599" y="1973"/>
                </a:cubicBezTo>
                <a:cubicBezTo>
                  <a:pt x="21599" y="2660"/>
                  <a:pt x="21424" y="3415"/>
                  <a:pt x="21076" y="4235"/>
                </a:cubicBezTo>
                <a:cubicBezTo>
                  <a:pt x="20728" y="5055"/>
                  <a:pt x="20230" y="5778"/>
                  <a:pt x="19582" y="6400"/>
                </a:cubicBezTo>
                <a:lnTo>
                  <a:pt x="17547" y="8456"/>
                </a:lnTo>
                <a:lnTo>
                  <a:pt x="21520" y="19326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  <a:effectLst/>
        </p:spPr>
        <p:txBody>
          <a:bodyPr lIns="33078" tIns="33078" rIns="33078" bIns="33078" anchor="ctr"/>
          <a:lstStyle/>
          <a:p>
            <a:pPr algn="just" defTabSz="297691">
              <a:lnSpc>
                <a:spcPct val="120000"/>
              </a:lnSpc>
              <a:defRPr/>
            </a:pPr>
            <a:endParaRPr lang="es-ES" sz="6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AutoShape 91">
            <a:extLst>
              <a:ext uri="{FF2B5EF4-FFF2-40B4-BE49-F238E27FC236}">
                <a16:creationId xmlns:a16="http://schemas.microsoft.com/office/drawing/2014/main" id="{2C148B82-C760-453C-815B-0D3B30BCEB76}"/>
              </a:ext>
            </a:extLst>
          </p:cNvPr>
          <p:cNvSpPr>
            <a:spLocks/>
          </p:cNvSpPr>
          <p:nvPr/>
        </p:nvSpPr>
        <p:spPr bwMode="auto">
          <a:xfrm>
            <a:off x="2703230" y="926693"/>
            <a:ext cx="293664" cy="323132"/>
          </a:xfrm>
          <a:custGeom>
            <a:avLst/>
            <a:gdLst>
              <a:gd name="T0" fmla="+- 0 10795 54"/>
              <a:gd name="T1" fmla="*/ T0 w 21483"/>
              <a:gd name="T2" fmla="*/ 10800 h 21600"/>
              <a:gd name="T3" fmla="+- 0 10795 54"/>
              <a:gd name="T4" fmla="*/ T3 w 21483"/>
              <a:gd name="T5" fmla="*/ 10800 h 21600"/>
              <a:gd name="T6" fmla="+- 0 10795 54"/>
              <a:gd name="T7" fmla="*/ T6 w 21483"/>
              <a:gd name="T8" fmla="*/ 10800 h 21600"/>
              <a:gd name="T9" fmla="+- 0 10795 54"/>
              <a:gd name="T10" fmla="*/ T9 w 2148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483" h="21600">
                <a:moveTo>
                  <a:pt x="20490" y="581"/>
                </a:moveTo>
                <a:cubicBezTo>
                  <a:pt x="20984" y="1781"/>
                  <a:pt x="21295" y="3048"/>
                  <a:pt x="21421" y="4387"/>
                </a:cubicBezTo>
                <a:cubicBezTo>
                  <a:pt x="21545" y="5722"/>
                  <a:pt x="21482" y="7179"/>
                  <a:pt x="21220" y="8744"/>
                </a:cubicBezTo>
                <a:cubicBezTo>
                  <a:pt x="20549" y="13134"/>
                  <a:pt x="18385" y="16469"/>
                  <a:pt x="14732" y="18748"/>
                </a:cubicBezTo>
                <a:cubicBezTo>
                  <a:pt x="13010" y="19857"/>
                  <a:pt x="11265" y="20408"/>
                  <a:pt x="9505" y="20408"/>
                </a:cubicBezTo>
                <a:cubicBezTo>
                  <a:pt x="8354" y="20408"/>
                  <a:pt x="7208" y="20165"/>
                  <a:pt x="6064" y="19682"/>
                </a:cubicBezTo>
                <a:cubicBezTo>
                  <a:pt x="5893" y="19609"/>
                  <a:pt x="5725" y="19519"/>
                  <a:pt x="5556" y="19411"/>
                </a:cubicBezTo>
                <a:cubicBezTo>
                  <a:pt x="5388" y="19301"/>
                  <a:pt x="5221" y="19191"/>
                  <a:pt x="5058" y="19075"/>
                </a:cubicBezTo>
                <a:cubicBezTo>
                  <a:pt x="4840" y="18928"/>
                  <a:pt x="4625" y="18790"/>
                  <a:pt x="4414" y="18660"/>
                </a:cubicBezTo>
                <a:cubicBezTo>
                  <a:pt x="4199" y="18527"/>
                  <a:pt x="4017" y="18465"/>
                  <a:pt x="3857" y="18465"/>
                </a:cubicBezTo>
                <a:cubicBezTo>
                  <a:pt x="3785" y="18485"/>
                  <a:pt x="3698" y="18561"/>
                  <a:pt x="3598" y="18700"/>
                </a:cubicBezTo>
                <a:cubicBezTo>
                  <a:pt x="3497" y="18841"/>
                  <a:pt x="3392" y="18996"/>
                  <a:pt x="3287" y="19174"/>
                </a:cubicBezTo>
                <a:cubicBezTo>
                  <a:pt x="3184" y="19349"/>
                  <a:pt x="3085" y="19536"/>
                  <a:pt x="2989" y="19728"/>
                </a:cubicBezTo>
                <a:cubicBezTo>
                  <a:pt x="2898" y="19922"/>
                  <a:pt x="2821" y="20072"/>
                  <a:pt x="2760" y="20179"/>
                </a:cubicBezTo>
                <a:cubicBezTo>
                  <a:pt x="2655" y="20388"/>
                  <a:pt x="2557" y="20575"/>
                  <a:pt x="2463" y="20741"/>
                </a:cubicBezTo>
                <a:cubicBezTo>
                  <a:pt x="2372" y="20908"/>
                  <a:pt x="2285" y="21055"/>
                  <a:pt x="2213" y="21182"/>
                </a:cubicBezTo>
                <a:cubicBezTo>
                  <a:pt x="2025" y="21461"/>
                  <a:pt x="1787" y="21599"/>
                  <a:pt x="1494" y="21599"/>
                </a:cubicBezTo>
                <a:lnTo>
                  <a:pt x="1450" y="21599"/>
                </a:lnTo>
                <a:cubicBezTo>
                  <a:pt x="1235" y="21583"/>
                  <a:pt x="1050" y="21526"/>
                  <a:pt x="895" y="21433"/>
                </a:cubicBezTo>
                <a:cubicBezTo>
                  <a:pt x="743" y="21334"/>
                  <a:pt x="617" y="21224"/>
                  <a:pt x="521" y="21097"/>
                </a:cubicBezTo>
                <a:cubicBezTo>
                  <a:pt x="425" y="20975"/>
                  <a:pt x="348" y="20846"/>
                  <a:pt x="292" y="20716"/>
                </a:cubicBezTo>
                <a:cubicBezTo>
                  <a:pt x="236" y="20586"/>
                  <a:pt x="198" y="20484"/>
                  <a:pt x="184" y="20408"/>
                </a:cubicBezTo>
                <a:cubicBezTo>
                  <a:pt x="-17" y="20077"/>
                  <a:pt x="-54" y="19724"/>
                  <a:pt x="74" y="19355"/>
                </a:cubicBezTo>
                <a:cubicBezTo>
                  <a:pt x="222" y="18877"/>
                  <a:pt x="430" y="18479"/>
                  <a:pt x="699" y="18152"/>
                </a:cubicBezTo>
                <a:cubicBezTo>
                  <a:pt x="970" y="17827"/>
                  <a:pt x="1235" y="17536"/>
                  <a:pt x="1494" y="17276"/>
                </a:cubicBezTo>
                <a:cubicBezTo>
                  <a:pt x="1712" y="17068"/>
                  <a:pt x="1901" y="16873"/>
                  <a:pt x="2061" y="16692"/>
                </a:cubicBezTo>
                <a:cubicBezTo>
                  <a:pt x="2222" y="16511"/>
                  <a:pt x="2325" y="16319"/>
                  <a:pt x="2367" y="16113"/>
                </a:cubicBezTo>
                <a:cubicBezTo>
                  <a:pt x="2383" y="16057"/>
                  <a:pt x="2383" y="16003"/>
                  <a:pt x="2367" y="15949"/>
                </a:cubicBezTo>
                <a:cubicBezTo>
                  <a:pt x="2353" y="15899"/>
                  <a:pt x="2318" y="15783"/>
                  <a:pt x="2257" y="15611"/>
                </a:cubicBezTo>
                <a:cubicBezTo>
                  <a:pt x="2213" y="15503"/>
                  <a:pt x="2168" y="15379"/>
                  <a:pt x="2128" y="15241"/>
                </a:cubicBezTo>
                <a:cubicBezTo>
                  <a:pt x="2086" y="15100"/>
                  <a:pt x="2051" y="14941"/>
                  <a:pt x="2021" y="14761"/>
                </a:cubicBezTo>
                <a:cubicBezTo>
                  <a:pt x="1836" y="13321"/>
                  <a:pt x="1883" y="11988"/>
                  <a:pt x="2166" y="10774"/>
                </a:cubicBezTo>
                <a:cubicBezTo>
                  <a:pt x="2449" y="9557"/>
                  <a:pt x="2898" y="8464"/>
                  <a:pt x="3509" y="7493"/>
                </a:cubicBezTo>
                <a:cubicBezTo>
                  <a:pt x="4122" y="6527"/>
                  <a:pt x="4852" y="5689"/>
                  <a:pt x="5694" y="4986"/>
                </a:cubicBezTo>
                <a:cubicBezTo>
                  <a:pt x="6539" y="4283"/>
                  <a:pt x="7416" y="3741"/>
                  <a:pt x="8326" y="3351"/>
                </a:cubicBezTo>
                <a:cubicBezTo>
                  <a:pt x="8939" y="3091"/>
                  <a:pt x="9611" y="2939"/>
                  <a:pt x="10336" y="2894"/>
                </a:cubicBezTo>
                <a:cubicBezTo>
                  <a:pt x="11066" y="2848"/>
                  <a:pt x="11826" y="2817"/>
                  <a:pt x="12617" y="2798"/>
                </a:cubicBezTo>
                <a:cubicBezTo>
                  <a:pt x="13073" y="2798"/>
                  <a:pt x="13546" y="2789"/>
                  <a:pt x="14037" y="2772"/>
                </a:cubicBezTo>
                <a:cubicBezTo>
                  <a:pt x="14531" y="2752"/>
                  <a:pt x="15008" y="2704"/>
                  <a:pt x="15469" y="2623"/>
                </a:cubicBezTo>
                <a:cubicBezTo>
                  <a:pt x="15926" y="2541"/>
                  <a:pt x="16351" y="2414"/>
                  <a:pt x="16740" y="2239"/>
                </a:cubicBezTo>
                <a:cubicBezTo>
                  <a:pt x="17128" y="2064"/>
                  <a:pt x="17446" y="1815"/>
                  <a:pt x="17692" y="1499"/>
                </a:cubicBezTo>
                <a:cubicBezTo>
                  <a:pt x="17839" y="1321"/>
                  <a:pt x="17984" y="1135"/>
                  <a:pt x="18125" y="948"/>
                </a:cubicBezTo>
                <a:cubicBezTo>
                  <a:pt x="18261" y="756"/>
                  <a:pt x="18403" y="595"/>
                  <a:pt x="18548" y="460"/>
                </a:cubicBezTo>
                <a:cubicBezTo>
                  <a:pt x="18696" y="324"/>
                  <a:pt x="18855" y="214"/>
                  <a:pt x="19028" y="129"/>
                </a:cubicBezTo>
                <a:cubicBezTo>
                  <a:pt x="19206" y="42"/>
                  <a:pt x="19423" y="0"/>
                  <a:pt x="19688" y="0"/>
                </a:cubicBezTo>
                <a:cubicBezTo>
                  <a:pt x="19856" y="0"/>
                  <a:pt x="20015" y="50"/>
                  <a:pt x="20163" y="155"/>
                </a:cubicBezTo>
                <a:cubicBezTo>
                  <a:pt x="20308" y="261"/>
                  <a:pt x="20418" y="400"/>
                  <a:pt x="20490" y="581"/>
                </a:cubicBezTo>
                <a:moveTo>
                  <a:pt x="15350" y="9977"/>
                </a:moveTo>
                <a:cubicBezTo>
                  <a:pt x="15596" y="10017"/>
                  <a:pt x="15811" y="9927"/>
                  <a:pt x="15993" y="9712"/>
                </a:cubicBezTo>
                <a:cubicBezTo>
                  <a:pt x="16178" y="9503"/>
                  <a:pt x="16276" y="9249"/>
                  <a:pt x="16291" y="8953"/>
                </a:cubicBezTo>
                <a:cubicBezTo>
                  <a:pt x="16305" y="8636"/>
                  <a:pt x="16230" y="8374"/>
                  <a:pt x="16064" y="8159"/>
                </a:cubicBezTo>
                <a:cubicBezTo>
                  <a:pt x="15893" y="7947"/>
                  <a:pt x="15680" y="7832"/>
                  <a:pt x="15418" y="7815"/>
                </a:cubicBezTo>
                <a:cubicBezTo>
                  <a:pt x="14321" y="7761"/>
                  <a:pt x="13284" y="7834"/>
                  <a:pt x="12315" y="8038"/>
                </a:cubicBezTo>
                <a:cubicBezTo>
                  <a:pt x="11344" y="8241"/>
                  <a:pt x="10425" y="8571"/>
                  <a:pt x="9550" y="9032"/>
                </a:cubicBezTo>
                <a:cubicBezTo>
                  <a:pt x="8673" y="9492"/>
                  <a:pt x="7842" y="10090"/>
                  <a:pt x="7046" y="10830"/>
                </a:cubicBezTo>
                <a:cubicBezTo>
                  <a:pt x="6249" y="11567"/>
                  <a:pt x="5479" y="12465"/>
                  <a:pt x="4732" y="13518"/>
                </a:cubicBezTo>
                <a:cubicBezTo>
                  <a:pt x="4562" y="13764"/>
                  <a:pt x="4482" y="14032"/>
                  <a:pt x="4496" y="14323"/>
                </a:cubicBezTo>
                <a:cubicBezTo>
                  <a:pt x="4510" y="14617"/>
                  <a:pt x="4620" y="14862"/>
                  <a:pt x="4821" y="15063"/>
                </a:cubicBezTo>
                <a:cubicBezTo>
                  <a:pt x="4971" y="15221"/>
                  <a:pt x="5163" y="15311"/>
                  <a:pt x="5392" y="15317"/>
                </a:cubicBezTo>
                <a:cubicBezTo>
                  <a:pt x="5668" y="15317"/>
                  <a:pt x="5900" y="15195"/>
                  <a:pt x="6087" y="14953"/>
                </a:cubicBezTo>
                <a:cubicBezTo>
                  <a:pt x="6759" y="14035"/>
                  <a:pt x="7435" y="13244"/>
                  <a:pt x="8116" y="12586"/>
                </a:cubicBezTo>
                <a:cubicBezTo>
                  <a:pt x="8794" y="11929"/>
                  <a:pt x="9510" y="11401"/>
                  <a:pt x="10259" y="11005"/>
                </a:cubicBezTo>
                <a:cubicBezTo>
                  <a:pt x="11010" y="10610"/>
                  <a:pt x="11801" y="10330"/>
                  <a:pt x="12636" y="10167"/>
                </a:cubicBezTo>
                <a:cubicBezTo>
                  <a:pt x="13467" y="10003"/>
                  <a:pt x="14372" y="9938"/>
                  <a:pt x="15350" y="9977"/>
                </a:cubicBezTo>
              </a:path>
            </a:pathLst>
          </a:custGeom>
          <a:solidFill>
            <a:srgbClr val="2B74F7"/>
          </a:solidFill>
          <a:ln>
            <a:noFill/>
          </a:ln>
          <a:effectLst/>
        </p:spPr>
        <p:txBody>
          <a:bodyPr lIns="33078" tIns="33078" rIns="33078" bIns="33078" anchor="ctr"/>
          <a:lstStyle/>
          <a:p>
            <a:pPr algn="just" defTabSz="297691">
              <a:lnSpc>
                <a:spcPct val="120000"/>
              </a:lnSpc>
              <a:defRPr/>
            </a:pPr>
            <a:endParaRPr lang="es-ES" sz="6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AutoShape 43">
            <a:extLst>
              <a:ext uri="{FF2B5EF4-FFF2-40B4-BE49-F238E27FC236}">
                <a16:creationId xmlns:a16="http://schemas.microsoft.com/office/drawing/2014/main" id="{76CF8754-1F30-4F04-AD07-59A18271E577}"/>
              </a:ext>
            </a:extLst>
          </p:cNvPr>
          <p:cNvSpPr>
            <a:spLocks/>
          </p:cNvSpPr>
          <p:nvPr/>
        </p:nvSpPr>
        <p:spPr bwMode="auto">
          <a:xfrm>
            <a:off x="3174707" y="949810"/>
            <a:ext cx="329355" cy="36095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263" y="0"/>
                </a:moveTo>
                <a:cubicBezTo>
                  <a:pt x="20630" y="0"/>
                  <a:pt x="20946" y="158"/>
                  <a:pt x="21208" y="478"/>
                </a:cubicBezTo>
                <a:cubicBezTo>
                  <a:pt x="21470" y="798"/>
                  <a:pt x="21599" y="1177"/>
                  <a:pt x="21599" y="1615"/>
                </a:cubicBezTo>
                <a:lnTo>
                  <a:pt x="21599" y="19984"/>
                </a:lnTo>
                <a:cubicBezTo>
                  <a:pt x="21599" y="20422"/>
                  <a:pt x="21470" y="20803"/>
                  <a:pt x="21208" y="21124"/>
                </a:cubicBezTo>
                <a:cubicBezTo>
                  <a:pt x="20948" y="21441"/>
                  <a:pt x="20632" y="21599"/>
                  <a:pt x="20263" y="21599"/>
                </a:cubicBezTo>
                <a:lnTo>
                  <a:pt x="1346" y="21599"/>
                </a:lnTo>
                <a:cubicBezTo>
                  <a:pt x="981" y="21599"/>
                  <a:pt x="663" y="21441"/>
                  <a:pt x="396" y="21124"/>
                </a:cubicBezTo>
                <a:cubicBezTo>
                  <a:pt x="132" y="20803"/>
                  <a:pt x="0" y="20422"/>
                  <a:pt x="0" y="19984"/>
                </a:cubicBezTo>
                <a:lnTo>
                  <a:pt x="0" y="1615"/>
                </a:lnTo>
                <a:cubicBezTo>
                  <a:pt x="0" y="1177"/>
                  <a:pt x="132" y="798"/>
                  <a:pt x="396" y="478"/>
                </a:cubicBezTo>
                <a:cubicBezTo>
                  <a:pt x="661" y="158"/>
                  <a:pt x="979" y="0"/>
                  <a:pt x="1346" y="0"/>
                </a:cubicBezTo>
                <a:lnTo>
                  <a:pt x="20263" y="0"/>
                </a:lnTo>
                <a:close/>
                <a:moveTo>
                  <a:pt x="19805" y="2170"/>
                </a:moveTo>
                <a:lnTo>
                  <a:pt x="1801" y="2170"/>
                </a:lnTo>
                <a:lnTo>
                  <a:pt x="1801" y="19440"/>
                </a:lnTo>
                <a:lnTo>
                  <a:pt x="19805" y="19440"/>
                </a:lnTo>
                <a:lnTo>
                  <a:pt x="19805" y="2170"/>
                </a:lnTo>
                <a:close/>
                <a:moveTo>
                  <a:pt x="5425" y="8662"/>
                </a:moveTo>
                <a:cubicBezTo>
                  <a:pt x="4910" y="8662"/>
                  <a:pt x="4475" y="8454"/>
                  <a:pt x="4125" y="8034"/>
                </a:cubicBezTo>
                <a:cubicBezTo>
                  <a:pt x="3770" y="7611"/>
                  <a:pt x="3598" y="7103"/>
                  <a:pt x="3598" y="6512"/>
                </a:cubicBezTo>
                <a:cubicBezTo>
                  <a:pt x="3598" y="5895"/>
                  <a:pt x="3770" y="5372"/>
                  <a:pt x="4125" y="4952"/>
                </a:cubicBezTo>
                <a:cubicBezTo>
                  <a:pt x="4477" y="4526"/>
                  <a:pt x="4910" y="4321"/>
                  <a:pt x="5425" y="4321"/>
                </a:cubicBezTo>
                <a:cubicBezTo>
                  <a:pt x="5914" y="4321"/>
                  <a:pt x="6340" y="4529"/>
                  <a:pt x="6693" y="4952"/>
                </a:cubicBezTo>
                <a:cubicBezTo>
                  <a:pt x="7045" y="5372"/>
                  <a:pt x="7219" y="5895"/>
                  <a:pt x="7219" y="6512"/>
                </a:cubicBezTo>
                <a:cubicBezTo>
                  <a:pt x="7219" y="7103"/>
                  <a:pt x="7045" y="7611"/>
                  <a:pt x="6693" y="8034"/>
                </a:cubicBezTo>
                <a:cubicBezTo>
                  <a:pt x="6340" y="8454"/>
                  <a:pt x="5914" y="8662"/>
                  <a:pt x="5425" y="8662"/>
                </a:cubicBezTo>
                <a:moveTo>
                  <a:pt x="18001" y="17287"/>
                </a:moveTo>
                <a:lnTo>
                  <a:pt x="3598" y="17287"/>
                </a:lnTo>
                <a:lnTo>
                  <a:pt x="3598" y="15810"/>
                </a:lnTo>
                <a:lnTo>
                  <a:pt x="6845" y="10745"/>
                </a:lnTo>
                <a:lnTo>
                  <a:pt x="9045" y="12942"/>
                </a:lnTo>
                <a:lnTo>
                  <a:pt x="13193" y="5387"/>
                </a:lnTo>
                <a:lnTo>
                  <a:pt x="17998" y="11350"/>
                </a:lnTo>
                <a:lnTo>
                  <a:pt x="17998" y="17287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  <a:effectLst/>
        </p:spPr>
        <p:txBody>
          <a:bodyPr lIns="33078" tIns="33078" rIns="33078" bIns="33078" anchor="ctr"/>
          <a:lstStyle/>
          <a:p>
            <a:pPr algn="just" defTabSz="297691">
              <a:lnSpc>
                <a:spcPct val="120000"/>
              </a:lnSpc>
              <a:defRPr/>
            </a:pPr>
            <a:endParaRPr lang="es-ES" sz="6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AutoShape 124">
            <a:extLst>
              <a:ext uri="{FF2B5EF4-FFF2-40B4-BE49-F238E27FC236}">
                <a16:creationId xmlns:a16="http://schemas.microsoft.com/office/drawing/2014/main" id="{CDB8A16B-0C51-40AD-B392-C7971B90BE2B}"/>
              </a:ext>
            </a:extLst>
          </p:cNvPr>
          <p:cNvSpPr>
            <a:spLocks/>
          </p:cNvSpPr>
          <p:nvPr/>
        </p:nvSpPr>
        <p:spPr bwMode="auto">
          <a:xfrm>
            <a:off x="2002349" y="920453"/>
            <a:ext cx="431376" cy="3876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684" y="0"/>
                </a:moveTo>
                <a:cubicBezTo>
                  <a:pt x="20941" y="0"/>
                  <a:pt x="21159" y="103"/>
                  <a:pt x="21335" y="310"/>
                </a:cubicBezTo>
                <a:cubicBezTo>
                  <a:pt x="21511" y="518"/>
                  <a:pt x="21599" y="760"/>
                  <a:pt x="21599" y="1048"/>
                </a:cubicBezTo>
                <a:lnTo>
                  <a:pt x="21599" y="16238"/>
                </a:lnTo>
                <a:cubicBezTo>
                  <a:pt x="21599" y="16523"/>
                  <a:pt x="21511" y="16767"/>
                  <a:pt x="21335" y="16969"/>
                </a:cubicBezTo>
                <a:cubicBezTo>
                  <a:pt x="21161" y="17173"/>
                  <a:pt x="20943" y="17274"/>
                  <a:pt x="20684" y="17274"/>
                </a:cubicBezTo>
                <a:lnTo>
                  <a:pt x="19807" y="17274"/>
                </a:lnTo>
                <a:lnTo>
                  <a:pt x="19807" y="17369"/>
                </a:lnTo>
                <a:cubicBezTo>
                  <a:pt x="19807" y="17948"/>
                  <a:pt x="19709" y="18498"/>
                  <a:pt x="19513" y="19017"/>
                </a:cubicBezTo>
                <a:cubicBezTo>
                  <a:pt x="19317" y="19535"/>
                  <a:pt x="19060" y="19984"/>
                  <a:pt x="18746" y="20361"/>
                </a:cubicBezTo>
                <a:cubicBezTo>
                  <a:pt x="18433" y="20738"/>
                  <a:pt x="18051" y="21038"/>
                  <a:pt x="17608" y="21263"/>
                </a:cubicBezTo>
                <a:cubicBezTo>
                  <a:pt x="17167" y="21487"/>
                  <a:pt x="16697" y="21599"/>
                  <a:pt x="16197" y="21599"/>
                </a:cubicBezTo>
                <a:cubicBezTo>
                  <a:pt x="15705" y="21599"/>
                  <a:pt x="15237" y="21487"/>
                  <a:pt x="14796" y="21263"/>
                </a:cubicBezTo>
                <a:cubicBezTo>
                  <a:pt x="14353" y="21038"/>
                  <a:pt x="13973" y="20738"/>
                  <a:pt x="13653" y="20361"/>
                </a:cubicBezTo>
                <a:cubicBezTo>
                  <a:pt x="13332" y="19984"/>
                  <a:pt x="13077" y="19535"/>
                  <a:pt x="12886" y="19017"/>
                </a:cubicBezTo>
                <a:cubicBezTo>
                  <a:pt x="12695" y="18498"/>
                  <a:pt x="12600" y="17948"/>
                  <a:pt x="12600" y="17369"/>
                </a:cubicBezTo>
                <a:lnTo>
                  <a:pt x="12600" y="17274"/>
                </a:lnTo>
                <a:lnTo>
                  <a:pt x="9000" y="17274"/>
                </a:lnTo>
                <a:lnTo>
                  <a:pt x="9000" y="17369"/>
                </a:lnTo>
                <a:cubicBezTo>
                  <a:pt x="9000" y="17948"/>
                  <a:pt x="8904" y="18498"/>
                  <a:pt x="8713" y="19017"/>
                </a:cubicBezTo>
                <a:cubicBezTo>
                  <a:pt x="8522" y="19535"/>
                  <a:pt x="8265" y="19984"/>
                  <a:pt x="7946" y="20361"/>
                </a:cubicBezTo>
                <a:cubicBezTo>
                  <a:pt x="7628" y="20738"/>
                  <a:pt x="7244" y="21038"/>
                  <a:pt x="6803" y="21263"/>
                </a:cubicBezTo>
                <a:cubicBezTo>
                  <a:pt x="6360" y="21487"/>
                  <a:pt x="5894" y="21599"/>
                  <a:pt x="5402" y="21599"/>
                </a:cubicBezTo>
                <a:cubicBezTo>
                  <a:pt x="4910" y="21599"/>
                  <a:pt x="4442" y="21487"/>
                  <a:pt x="4004" y="21263"/>
                </a:cubicBezTo>
                <a:cubicBezTo>
                  <a:pt x="3558" y="21038"/>
                  <a:pt x="3178" y="20738"/>
                  <a:pt x="2857" y="20361"/>
                </a:cubicBezTo>
                <a:cubicBezTo>
                  <a:pt x="2537" y="19984"/>
                  <a:pt x="2282" y="19535"/>
                  <a:pt x="2091" y="19017"/>
                </a:cubicBezTo>
                <a:cubicBezTo>
                  <a:pt x="1900" y="18498"/>
                  <a:pt x="1804" y="17948"/>
                  <a:pt x="1804" y="17369"/>
                </a:cubicBezTo>
                <a:lnTo>
                  <a:pt x="1804" y="17274"/>
                </a:lnTo>
                <a:lnTo>
                  <a:pt x="891" y="17274"/>
                </a:lnTo>
                <a:cubicBezTo>
                  <a:pt x="646" y="17274"/>
                  <a:pt x="438" y="17168"/>
                  <a:pt x="262" y="16960"/>
                </a:cubicBezTo>
                <a:cubicBezTo>
                  <a:pt x="88" y="16756"/>
                  <a:pt x="0" y="16514"/>
                  <a:pt x="0" y="16238"/>
                </a:cubicBezTo>
                <a:lnTo>
                  <a:pt x="0" y="10668"/>
                </a:lnTo>
                <a:cubicBezTo>
                  <a:pt x="0" y="10441"/>
                  <a:pt x="26" y="10205"/>
                  <a:pt x="68" y="9960"/>
                </a:cubicBezTo>
                <a:cubicBezTo>
                  <a:pt x="117" y="9715"/>
                  <a:pt x="186" y="9474"/>
                  <a:pt x="274" y="9229"/>
                </a:cubicBezTo>
                <a:cubicBezTo>
                  <a:pt x="364" y="8984"/>
                  <a:pt x="470" y="8751"/>
                  <a:pt x="592" y="8526"/>
                </a:cubicBezTo>
                <a:cubicBezTo>
                  <a:pt x="712" y="8301"/>
                  <a:pt x="837" y="8114"/>
                  <a:pt x="959" y="7964"/>
                </a:cubicBezTo>
                <a:lnTo>
                  <a:pt x="3573" y="4906"/>
                </a:lnTo>
                <a:cubicBezTo>
                  <a:pt x="3697" y="4759"/>
                  <a:pt x="3857" y="4613"/>
                  <a:pt x="4053" y="4474"/>
                </a:cubicBezTo>
                <a:cubicBezTo>
                  <a:pt x="4248" y="4330"/>
                  <a:pt x="4449" y="4209"/>
                  <a:pt x="4657" y="4109"/>
                </a:cubicBezTo>
                <a:cubicBezTo>
                  <a:pt x="4863" y="4005"/>
                  <a:pt x="5071" y="3927"/>
                  <a:pt x="5277" y="3867"/>
                </a:cubicBezTo>
                <a:cubicBezTo>
                  <a:pt x="5485" y="3806"/>
                  <a:pt x="5686" y="3775"/>
                  <a:pt x="5882" y="3775"/>
                </a:cubicBezTo>
                <a:lnTo>
                  <a:pt x="6820" y="3775"/>
                </a:lnTo>
                <a:lnTo>
                  <a:pt x="6820" y="1048"/>
                </a:lnTo>
                <a:cubicBezTo>
                  <a:pt x="6820" y="760"/>
                  <a:pt x="6908" y="518"/>
                  <a:pt x="7082" y="310"/>
                </a:cubicBezTo>
                <a:cubicBezTo>
                  <a:pt x="7258" y="103"/>
                  <a:pt x="7464" y="0"/>
                  <a:pt x="7699" y="0"/>
                </a:cubicBezTo>
                <a:lnTo>
                  <a:pt x="20684" y="0"/>
                </a:lnTo>
                <a:close/>
                <a:moveTo>
                  <a:pt x="6791" y="6438"/>
                </a:moveTo>
                <a:lnTo>
                  <a:pt x="5877" y="6438"/>
                </a:lnTo>
                <a:cubicBezTo>
                  <a:pt x="5799" y="6438"/>
                  <a:pt x="5676" y="6478"/>
                  <a:pt x="5510" y="6550"/>
                </a:cubicBezTo>
                <a:cubicBezTo>
                  <a:pt x="5341" y="6625"/>
                  <a:pt x="5223" y="6703"/>
                  <a:pt x="5152" y="6784"/>
                </a:cubicBezTo>
                <a:lnTo>
                  <a:pt x="2539" y="9830"/>
                </a:lnTo>
                <a:cubicBezTo>
                  <a:pt x="2478" y="9902"/>
                  <a:pt x="2412" y="10040"/>
                  <a:pt x="2351" y="10239"/>
                </a:cubicBezTo>
                <a:cubicBezTo>
                  <a:pt x="2289" y="10435"/>
                  <a:pt x="2257" y="10579"/>
                  <a:pt x="2257" y="10671"/>
                </a:cubicBezTo>
                <a:lnTo>
                  <a:pt x="2257" y="11527"/>
                </a:lnTo>
                <a:lnTo>
                  <a:pt x="6795" y="11527"/>
                </a:lnTo>
                <a:lnTo>
                  <a:pt x="6795" y="6438"/>
                </a:lnTo>
                <a:close/>
                <a:moveTo>
                  <a:pt x="5395" y="18942"/>
                </a:moveTo>
                <a:cubicBezTo>
                  <a:pt x="5760" y="18942"/>
                  <a:pt x="6075" y="18789"/>
                  <a:pt x="6340" y="18481"/>
                </a:cubicBezTo>
                <a:cubicBezTo>
                  <a:pt x="6600" y="18173"/>
                  <a:pt x="6732" y="17804"/>
                  <a:pt x="6732" y="17372"/>
                </a:cubicBezTo>
                <a:cubicBezTo>
                  <a:pt x="6732" y="16940"/>
                  <a:pt x="6600" y="16569"/>
                  <a:pt x="6340" y="16252"/>
                </a:cubicBezTo>
                <a:cubicBezTo>
                  <a:pt x="6078" y="15944"/>
                  <a:pt x="5762" y="15786"/>
                  <a:pt x="5395" y="15786"/>
                </a:cubicBezTo>
                <a:cubicBezTo>
                  <a:pt x="5027" y="15786"/>
                  <a:pt x="4714" y="15941"/>
                  <a:pt x="4444" y="16246"/>
                </a:cubicBezTo>
                <a:cubicBezTo>
                  <a:pt x="4180" y="16557"/>
                  <a:pt x="4045" y="16932"/>
                  <a:pt x="4045" y="17372"/>
                </a:cubicBezTo>
                <a:cubicBezTo>
                  <a:pt x="4045" y="17804"/>
                  <a:pt x="4180" y="18173"/>
                  <a:pt x="4444" y="18481"/>
                </a:cubicBezTo>
                <a:cubicBezTo>
                  <a:pt x="4714" y="18789"/>
                  <a:pt x="5027" y="18942"/>
                  <a:pt x="5395" y="18942"/>
                </a:cubicBezTo>
                <a:moveTo>
                  <a:pt x="16195" y="18942"/>
                </a:moveTo>
                <a:cubicBezTo>
                  <a:pt x="16560" y="18942"/>
                  <a:pt x="16878" y="18789"/>
                  <a:pt x="17145" y="18481"/>
                </a:cubicBezTo>
                <a:cubicBezTo>
                  <a:pt x="17409" y="18173"/>
                  <a:pt x="17544" y="17804"/>
                  <a:pt x="17544" y="17372"/>
                </a:cubicBezTo>
                <a:cubicBezTo>
                  <a:pt x="17544" y="16940"/>
                  <a:pt x="17412" y="16569"/>
                  <a:pt x="17150" y="16252"/>
                </a:cubicBezTo>
                <a:cubicBezTo>
                  <a:pt x="16890" y="15944"/>
                  <a:pt x="16572" y="15786"/>
                  <a:pt x="16195" y="15786"/>
                </a:cubicBezTo>
                <a:cubicBezTo>
                  <a:pt x="15827" y="15786"/>
                  <a:pt x="15514" y="15941"/>
                  <a:pt x="15249" y="16246"/>
                </a:cubicBezTo>
                <a:cubicBezTo>
                  <a:pt x="14990" y="16557"/>
                  <a:pt x="14857" y="16932"/>
                  <a:pt x="14857" y="17372"/>
                </a:cubicBezTo>
                <a:cubicBezTo>
                  <a:pt x="14857" y="17804"/>
                  <a:pt x="14990" y="18173"/>
                  <a:pt x="15249" y="18481"/>
                </a:cubicBezTo>
                <a:cubicBezTo>
                  <a:pt x="15511" y="18789"/>
                  <a:pt x="15825" y="18942"/>
                  <a:pt x="16195" y="18942"/>
                </a:cubicBezTo>
              </a:path>
            </a:pathLst>
          </a:custGeom>
          <a:solidFill>
            <a:srgbClr val="2B74F7"/>
          </a:solidFill>
          <a:ln>
            <a:noFill/>
          </a:ln>
          <a:effectLst/>
        </p:spPr>
        <p:txBody>
          <a:bodyPr lIns="33078" tIns="33078" rIns="33078" bIns="33078" anchor="ctr"/>
          <a:lstStyle/>
          <a:p>
            <a:pPr algn="just" defTabSz="297691">
              <a:lnSpc>
                <a:spcPct val="120000"/>
              </a:lnSpc>
              <a:defRPr/>
            </a:pPr>
            <a:endParaRPr lang="es-ES" sz="6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AutoShape 123">
            <a:extLst>
              <a:ext uri="{FF2B5EF4-FFF2-40B4-BE49-F238E27FC236}">
                <a16:creationId xmlns:a16="http://schemas.microsoft.com/office/drawing/2014/main" id="{750ED992-B9EC-4AD4-AC54-8E9FF517429F}"/>
              </a:ext>
            </a:extLst>
          </p:cNvPr>
          <p:cNvSpPr>
            <a:spLocks/>
          </p:cNvSpPr>
          <p:nvPr/>
        </p:nvSpPr>
        <p:spPr bwMode="auto">
          <a:xfrm>
            <a:off x="3775610" y="912312"/>
            <a:ext cx="332464" cy="3658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6949"/>
                </a:moveTo>
                <a:cubicBezTo>
                  <a:pt x="21599" y="7542"/>
                  <a:pt x="21407" y="8153"/>
                  <a:pt x="21017" y="8781"/>
                </a:cubicBezTo>
                <a:cubicBezTo>
                  <a:pt x="20628" y="9416"/>
                  <a:pt x="20109" y="10015"/>
                  <a:pt x="19458" y="10585"/>
                </a:cubicBezTo>
                <a:cubicBezTo>
                  <a:pt x="18806" y="11152"/>
                  <a:pt x="18040" y="11651"/>
                  <a:pt x="17159" y="12083"/>
                </a:cubicBezTo>
                <a:cubicBezTo>
                  <a:pt x="16275" y="12512"/>
                  <a:pt x="15327" y="12820"/>
                  <a:pt x="14315" y="12996"/>
                </a:cubicBezTo>
                <a:cubicBezTo>
                  <a:pt x="13880" y="13090"/>
                  <a:pt x="13492" y="13284"/>
                  <a:pt x="13151" y="13578"/>
                </a:cubicBezTo>
                <a:cubicBezTo>
                  <a:pt x="12809" y="13872"/>
                  <a:pt x="12641" y="14204"/>
                  <a:pt x="12641" y="14571"/>
                </a:cubicBezTo>
                <a:cubicBezTo>
                  <a:pt x="12641" y="14900"/>
                  <a:pt x="12713" y="15140"/>
                  <a:pt x="12865" y="15293"/>
                </a:cubicBezTo>
                <a:cubicBezTo>
                  <a:pt x="13015" y="15449"/>
                  <a:pt x="13177" y="15596"/>
                  <a:pt x="13364" y="15728"/>
                </a:cubicBezTo>
                <a:cubicBezTo>
                  <a:pt x="13546" y="15866"/>
                  <a:pt x="13717" y="16010"/>
                  <a:pt x="13874" y="16169"/>
                </a:cubicBezTo>
                <a:cubicBezTo>
                  <a:pt x="14032" y="16330"/>
                  <a:pt x="14125" y="16574"/>
                  <a:pt x="14160" y="16903"/>
                </a:cubicBezTo>
                <a:cubicBezTo>
                  <a:pt x="14195" y="17117"/>
                  <a:pt x="14187" y="17340"/>
                  <a:pt x="14133" y="17564"/>
                </a:cubicBezTo>
                <a:cubicBezTo>
                  <a:pt x="14099" y="17696"/>
                  <a:pt x="14200" y="17805"/>
                  <a:pt x="14432" y="17893"/>
                </a:cubicBezTo>
                <a:cubicBezTo>
                  <a:pt x="14667" y="17981"/>
                  <a:pt x="14956" y="18069"/>
                  <a:pt x="15295" y="18154"/>
                </a:cubicBezTo>
                <a:cubicBezTo>
                  <a:pt x="15637" y="18236"/>
                  <a:pt x="15987" y="18342"/>
                  <a:pt x="16344" y="18468"/>
                </a:cubicBezTo>
                <a:cubicBezTo>
                  <a:pt x="16705" y="18595"/>
                  <a:pt x="16975" y="18756"/>
                  <a:pt x="17164" y="18953"/>
                </a:cubicBezTo>
                <a:cubicBezTo>
                  <a:pt x="17266" y="19050"/>
                  <a:pt x="17351" y="19232"/>
                  <a:pt x="17415" y="19511"/>
                </a:cubicBezTo>
                <a:cubicBezTo>
                  <a:pt x="17477" y="19790"/>
                  <a:pt x="17519" y="20090"/>
                  <a:pt x="17535" y="20416"/>
                </a:cubicBezTo>
                <a:cubicBezTo>
                  <a:pt x="17554" y="20727"/>
                  <a:pt x="17527" y="21000"/>
                  <a:pt x="17463" y="21241"/>
                </a:cubicBezTo>
                <a:cubicBezTo>
                  <a:pt x="17394" y="21479"/>
                  <a:pt x="17268" y="21599"/>
                  <a:pt x="17089" y="21599"/>
                </a:cubicBezTo>
                <a:lnTo>
                  <a:pt x="4496" y="21599"/>
                </a:lnTo>
                <a:cubicBezTo>
                  <a:pt x="4328" y="21599"/>
                  <a:pt x="4205" y="21479"/>
                  <a:pt x="4130" y="21241"/>
                </a:cubicBezTo>
                <a:cubicBezTo>
                  <a:pt x="4061" y="21000"/>
                  <a:pt x="4032" y="20727"/>
                  <a:pt x="4048" y="20416"/>
                </a:cubicBezTo>
                <a:cubicBezTo>
                  <a:pt x="4066" y="20090"/>
                  <a:pt x="4109" y="19790"/>
                  <a:pt x="4170" y="19511"/>
                </a:cubicBezTo>
                <a:cubicBezTo>
                  <a:pt x="4235" y="19232"/>
                  <a:pt x="4317" y="19050"/>
                  <a:pt x="4421" y="18953"/>
                </a:cubicBezTo>
                <a:cubicBezTo>
                  <a:pt x="4616" y="18768"/>
                  <a:pt x="4889" y="18606"/>
                  <a:pt x="5239" y="18474"/>
                </a:cubicBezTo>
                <a:cubicBezTo>
                  <a:pt x="5588" y="18345"/>
                  <a:pt x="5933" y="18236"/>
                  <a:pt x="6269" y="18154"/>
                </a:cubicBezTo>
                <a:cubicBezTo>
                  <a:pt x="6606" y="18069"/>
                  <a:pt x="6897" y="17984"/>
                  <a:pt x="7145" y="17901"/>
                </a:cubicBezTo>
                <a:cubicBezTo>
                  <a:pt x="7394" y="17816"/>
                  <a:pt x="7498" y="17705"/>
                  <a:pt x="7463" y="17564"/>
                </a:cubicBezTo>
                <a:cubicBezTo>
                  <a:pt x="7428" y="17432"/>
                  <a:pt x="7412" y="17311"/>
                  <a:pt x="7412" y="17205"/>
                </a:cubicBezTo>
                <a:lnTo>
                  <a:pt x="7412" y="16903"/>
                </a:lnTo>
                <a:cubicBezTo>
                  <a:pt x="7428" y="16574"/>
                  <a:pt x="7519" y="16330"/>
                  <a:pt x="7687" y="16169"/>
                </a:cubicBezTo>
                <a:cubicBezTo>
                  <a:pt x="7853" y="16010"/>
                  <a:pt x="8034" y="15866"/>
                  <a:pt x="8224" y="15728"/>
                </a:cubicBezTo>
                <a:cubicBezTo>
                  <a:pt x="8416" y="15593"/>
                  <a:pt x="8584" y="15446"/>
                  <a:pt x="8729" y="15293"/>
                </a:cubicBezTo>
                <a:cubicBezTo>
                  <a:pt x="8873" y="15140"/>
                  <a:pt x="8945" y="14900"/>
                  <a:pt x="8945" y="14571"/>
                </a:cubicBezTo>
                <a:cubicBezTo>
                  <a:pt x="8945" y="14204"/>
                  <a:pt x="8777" y="13875"/>
                  <a:pt x="8440" y="13578"/>
                </a:cubicBezTo>
                <a:cubicBezTo>
                  <a:pt x="8104" y="13281"/>
                  <a:pt x="7706" y="13090"/>
                  <a:pt x="7247" y="12996"/>
                </a:cubicBezTo>
                <a:cubicBezTo>
                  <a:pt x="6251" y="12811"/>
                  <a:pt x="5311" y="12497"/>
                  <a:pt x="4435" y="12062"/>
                </a:cubicBezTo>
                <a:cubicBezTo>
                  <a:pt x="3554" y="11628"/>
                  <a:pt x="2790" y="11128"/>
                  <a:pt x="2133" y="10570"/>
                </a:cubicBezTo>
                <a:cubicBezTo>
                  <a:pt x="1479" y="10012"/>
                  <a:pt x="958" y="9416"/>
                  <a:pt x="574" y="8781"/>
                </a:cubicBezTo>
                <a:cubicBezTo>
                  <a:pt x="189" y="8153"/>
                  <a:pt x="0" y="7542"/>
                  <a:pt x="0" y="6949"/>
                </a:cubicBezTo>
                <a:lnTo>
                  <a:pt x="0" y="4320"/>
                </a:lnTo>
                <a:cubicBezTo>
                  <a:pt x="0" y="4009"/>
                  <a:pt x="93" y="3756"/>
                  <a:pt x="285" y="3553"/>
                </a:cubicBezTo>
                <a:cubicBezTo>
                  <a:pt x="475" y="3354"/>
                  <a:pt x="712" y="3254"/>
                  <a:pt x="998" y="3254"/>
                </a:cubicBezTo>
                <a:lnTo>
                  <a:pt x="5124" y="3254"/>
                </a:lnTo>
                <a:cubicBezTo>
                  <a:pt x="5108" y="3139"/>
                  <a:pt x="5097" y="3025"/>
                  <a:pt x="5097" y="2901"/>
                </a:cubicBezTo>
                <a:lnTo>
                  <a:pt x="5097" y="2564"/>
                </a:lnTo>
                <a:lnTo>
                  <a:pt x="5097" y="2505"/>
                </a:lnTo>
                <a:cubicBezTo>
                  <a:pt x="5097" y="2005"/>
                  <a:pt x="5118" y="1594"/>
                  <a:pt x="5156" y="1265"/>
                </a:cubicBezTo>
                <a:cubicBezTo>
                  <a:pt x="5193" y="939"/>
                  <a:pt x="5260" y="684"/>
                  <a:pt x="5353" y="499"/>
                </a:cubicBezTo>
                <a:cubicBezTo>
                  <a:pt x="5444" y="320"/>
                  <a:pt x="5580" y="187"/>
                  <a:pt x="5754" y="111"/>
                </a:cubicBezTo>
                <a:cubicBezTo>
                  <a:pt x="5928" y="38"/>
                  <a:pt x="6165" y="0"/>
                  <a:pt x="6464" y="0"/>
                </a:cubicBezTo>
                <a:lnTo>
                  <a:pt x="15132" y="0"/>
                </a:lnTo>
                <a:cubicBezTo>
                  <a:pt x="15410" y="0"/>
                  <a:pt x="15645" y="38"/>
                  <a:pt x="15829" y="111"/>
                </a:cubicBezTo>
                <a:cubicBezTo>
                  <a:pt x="16011" y="187"/>
                  <a:pt x="16149" y="320"/>
                  <a:pt x="16243" y="499"/>
                </a:cubicBezTo>
                <a:cubicBezTo>
                  <a:pt x="16336" y="684"/>
                  <a:pt x="16403" y="939"/>
                  <a:pt x="16435" y="1265"/>
                </a:cubicBezTo>
                <a:cubicBezTo>
                  <a:pt x="16470" y="1594"/>
                  <a:pt x="16486" y="2006"/>
                  <a:pt x="16486" y="2505"/>
                </a:cubicBezTo>
                <a:lnTo>
                  <a:pt x="16486" y="2863"/>
                </a:lnTo>
                <a:cubicBezTo>
                  <a:pt x="16486" y="2989"/>
                  <a:pt x="16478" y="3119"/>
                  <a:pt x="16459" y="3251"/>
                </a:cubicBezTo>
                <a:lnTo>
                  <a:pt x="20603" y="3251"/>
                </a:lnTo>
                <a:cubicBezTo>
                  <a:pt x="20884" y="3251"/>
                  <a:pt x="21119" y="3351"/>
                  <a:pt x="21314" y="3550"/>
                </a:cubicBezTo>
                <a:cubicBezTo>
                  <a:pt x="21503" y="3753"/>
                  <a:pt x="21599" y="4006"/>
                  <a:pt x="21599" y="4317"/>
                </a:cubicBezTo>
                <a:lnTo>
                  <a:pt x="21599" y="6949"/>
                </a:lnTo>
                <a:close/>
                <a:moveTo>
                  <a:pt x="6283" y="10550"/>
                </a:moveTo>
                <a:cubicBezTo>
                  <a:pt x="6072" y="9798"/>
                  <a:pt x="5882" y="8978"/>
                  <a:pt x="5714" y="8082"/>
                </a:cubicBezTo>
                <a:cubicBezTo>
                  <a:pt x="5548" y="7189"/>
                  <a:pt x="5407" y="6299"/>
                  <a:pt x="5287" y="5415"/>
                </a:cubicBezTo>
                <a:lnTo>
                  <a:pt x="1962" y="5415"/>
                </a:lnTo>
                <a:lnTo>
                  <a:pt x="1962" y="6949"/>
                </a:lnTo>
                <a:cubicBezTo>
                  <a:pt x="1962" y="7137"/>
                  <a:pt x="2064" y="7389"/>
                  <a:pt x="2264" y="7709"/>
                </a:cubicBezTo>
                <a:cubicBezTo>
                  <a:pt x="2462" y="8029"/>
                  <a:pt x="2753" y="8358"/>
                  <a:pt x="3126" y="8699"/>
                </a:cubicBezTo>
                <a:cubicBezTo>
                  <a:pt x="3500" y="9040"/>
                  <a:pt x="3954" y="9381"/>
                  <a:pt x="4488" y="9707"/>
                </a:cubicBezTo>
                <a:cubicBezTo>
                  <a:pt x="5022" y="10033"/>
                  <a:pt x="5618" y="10315"/>
                  <a:pt x="6283" y="10550"/>
                </a:cubicBezTo>
                <a:moveTo>
                  <a:pt x="19629" y="5415"/>
                </a:moveTo>
                <a:lnTo>
                  <a:pt x="16280" y="5415"/>
                </a:lnTo>
                <a:cubicBezTo>
                  <a:pt x="16179" y="6299"/>
                  <a:pt x="16043" y="7189"/>
                  <a:pt x="15877" y="8082"/>
                </a:cubicBezTo>
                <a:cubicBezTo>
                  <a:pt x="15712" y="8978"/>
                  <a:pt x="15522" y="9798"/>
                  <a:pt x="15308" y="10550"/>
                </a:cubicBezTo>
                <a:cubicBezTo>
                  <a:pt x="15973" y="10315"/>
                  <a:pt x="16574" y="10033"/>
                  <a:pt x="17105" y="9707"/>
                </a:cubicBezTo>
                <a:cubicBezTo>
                  <a:pt x="17637" y="9381"/>
                  <a:pt x="18091" y="9040"/>
                  <a:pt x="18467" y="8699"/>
                </a:cubicBezTo>
                <a:cubicBezTo>
                  <a:pt x="18844" y="8358"/>
                  <a:pt x="19130" y="8029"/>
                  <a:pt x="19330" y="7709"/>
                </a:cubicBezTo>
                <a:cubicBezTo>
                  <a:pt x="19530" y="7389"/>
                  <a:pt x="19629" y="7137"/>
                  <a:pt x="19629" y="6949"/>
                </a:cubicBezTo>
                <a:lnTo>
                  <a:pt x="19629" y="5415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  <a:effectLst/>
        </p:spPr>
        <p:txBody>
          <a:bodyPr lIns="33078" tIns="33078" rIns="33078" bIns="33078" anchor="ctr"/>
          <a:lstStyle/>
          <a:p>
            <a:pPr algn="just" defTabSz="297691">
              <a:lnSpc>
                <a:spcPct val="120000"/>
              </a:lnSpc>
              <a:defRPr/>
            </a:pPr>
            <a:endParaRPr lang="es-ES" sz="6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KSO_Shape">
            <a:extLst>
              <a:ext uri="{FF2B5EF4-FFF2-40B4-BE49-F238E27FC236}">
                <a16:creationId xmlns:a16="http://schemas.microsoft.com/office/drawing/2014/main" id="{F50275AC-77B1-4E2B-92B3-649DB7AF0B22}"/>
              </a:ext>
            </a:extLst>
          </p:cNvPr>
          <p:cNvSpPr/>
          <p:nvPr/>
        </p:nvSpPr>
        <p:spPr>
          <a:xfrm>
            <a:off x="4282778" y="949809"/>
            <a:ext cx="364043" cy="275702"/>
          </a:xfrm>
          <a:custGeom>
            <a:avLst/>
            <a:gdLst>
              <a:gd name="connsiteX0" fmla="*/ 367281 w 529316"/>
              <a:gd name="connsiteY0" fmla="*/ 196274 h 401026"/>
              <a:gd name="connsiteX1" fmla="*/ 355293 w 529316"/>
              <a:gd name="connsiteY1" fmla="*/ 208263 h 401026"/>
              <a:gd name="connsiteX2" fmla="*/ 465090 w 529316"/>
              <a:gd name="connsiteY2" fmla="*/ 318060 h 401026"/>
              <a:gd name="connsiteX3" fmla="*/ 466739 w 529316"/>
              <a:gd name="connsiteY3" fmla="*/ 320716 h 401026"/>
              <a:gd name="connsiteX4" fmla="*/ 491723 w 529316"/>
              <a:gd name="connsiteY4" fmla="*/ 320716 h 401026"/>
              <a:gd name="connsiteX5" fmla="*/ 162035 w 529316"/>
              <a:gd name="connsiteY5" fmla="*/ 196274 h 401026"/>
              <a:gd name="connsiteX6" fmla="*/ 37593 w 529316"/>
              <a:gd name="connsiteY6" fmla="*/ 320716 h 401026"/>
              <a:gd name="connsiteX7" fmla="*/ 62577 w 529316"/>
              <a:gd name="connsiteY7" fmla="*/ 320716 h 401026"/>
              <a:gd name="connsiteX8" fmla="*/ 64225 w 529316"/>
              <a:gd name="connsiteY8" fmla="*/ 318061 h 401026"/>
              <a:gd name="connsiteX9" fmla="*/ 174023 w 529316"/>
              <a:gd name="connsiteY9" fmla="*/ 208263 h 401026"/>
              <a:gd name="connsiteX10" fmla="*/ 46349 w 529316"/>
              <a:gd name="connsiteY10" fmla="*/ 80311 h 401026"/>
              <a:gd name="connsiteX11" fmla="*/ 222791 w 529316"/>
              <a:gd name="connsiteY11" fmla="*/ 256753 h 401026"/>
              <a:gd name="connsiteX12" fmla="*/ 263500 w 529316"/>
              <a:gd name="connsiteY12" fmla="*/ 273616 h 401026"/>
              <a:gd name="connsiteX13" fmla="*/ 264659 w 529316"/>
              <a:gd name="connsiteY13" fmla="*/ 273504 h 401026"/>
              <a:gd name="connsiteX14" fmla="*/ 306525 w 529316"/>
              <a:gd name="connsiteY14" fmla="*/ 256753 h 401026"/>
              <a:gd name="connsiteX15" fmla="*/ 482968 w 529316"/>
              <a:gd name="connsiteY15" fmla="*/ 80311 h 401026"/>
              <a:gd name="connsiteX16" fmla="*/ 458990 w 529316"/>
              <a:gd name="connsiteY16" fmla="*/ 80311 h 401026"/>
              <a:gd name="connsiteX17" fmla="*/ 300904 w 529316"/>
              <a:gd name="connsiteY17" fmla="*/ 238397 h 401026"/>
              <a:gd name="connsiteX18" fmla="*/ 264659 w 529316"/>
              <a:gd name="connsiteY18" fmla="*/ 252899 h 401026"/>
              <a:gd name="connsiteX19" fmla="*/ 263656 w 529316"/>
              <a:gd name="connsiteY19" fmla="*/ 252995 h 401026"/>
              <a:gd name="connsiteX20" fmla="*/ 228412 w 529316"/>
              <a:gd name="connsiteY20" fmla="*/ 238397 h 401026"/>
              <a:gd name="connsiteX21" fmla="*/ 70326 w 529316"/>
              <a:gd name="connsiteY21" fmla="*/ 80311 h 401026"/>
              <a:gd name="connsiteX22" fmla="*/ 92015 w 529316"/>
              <a:gd name="connsiteY22" fmla="*/ 0 h 401026"/>
              <a:gd name="connsiteX23" fmla="*/ 437301 w 529316"/>
              <a:gd name="connsiteY23" fmla="*/ 0 h 401026"/>
              <a:gd name="connsiteX24" fmla="*/ 529316 w 529316"/>
              <a:gd name="connsiteY24" fmla="*/ 92015 h 401026"/>
              <a:gd name="connsiteX25" fmla="*/ 529316 w 529316"/>
              <a:gd name="connsiteY25" fmla="*/ 309011 h 401026"/>
              <a:gd name="connsiteX26" fmla="*/ 437301 w 529316"/>
              <a:gd name="connsiteY26" fmla="*/ 401026 h 401026"/>
              <a:gd name="connsiteX27" fmla="*/ 92015 w 529316"/>
              <a:gd name="connsiteY27" fmla="*/ 401026 h 401026"/>
              <a:gd name="connsiteX28" fmla="*/ 0 w 529316"/>
              <a:gd name="connsiteY28" fmla="*/ 309011 h 401026"/>
              <a:gd name="connsiteX29" fmla="*/ 0 w 529316"/>
              <a:gd name="connsiteY29" fmla="*/ 92015 h 401026"/>
              <a:gd name="connsiteX30" fmla="*/ 92015 w 529316"/>
              <a:gd name="connsiteY30" fmla="*/ 0 h 40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9316" h="401026">
                <a:moveTo>
                  <a:pt x="367281" y="196274"/>
                </a:moveTo>
                <a:lnTo>
                  <a:pt x="355293" y="208263"/>
                </a:lnTo>
                <a:lnTo>
                  <a:pt x="465090" y="318060"/>
                </a:lnTo>
                <a:cubicBezTo>
                  <a:pt x="465822" y="318792"/>
                  <a:pt x="466527" y="319541"/>
                  <a:pt x="466739" y="320716"/>
                </a:cubicBezTo>
                <a:lnTo>
                  <a:pt x="491723" y="320716"/>
                </a:lnTo>
                <a:close/>
                <a:moveTo>
                  <a:pt x="162035" y="196274"/>
                </a:moveTo>
                <a:lnTo>
                  <a:pt x="37593" y="320716"/>
                </a:lnTo>
                <a:lnTo>
                  <a:pt x="62577" y="320716"/>
                </a:lnTo>
                <a:lnTo>
                  <a:pt x="64225" y="318061"/>
                </a:lnTo>
                <a:lnTo>
                  <a:pt x="174023" y="208263"/>
                </a:lnTo>
                <a:close/>
                <a:moveTo>
                  <a:pt x="46349" y="80311"/>
                </a:moveTo>
                <a:lnTo>
                  <a:pt x="222791" y="256753"/>
                </a:lnTo>
                <a:cubicBezTo>
                  <a:pt x="234032" y="267995"/>
                  <a:pt x="248767" y="273616"/>
                  <a:pt x="263500" y="273616"/>
                </a:cubicBezTo>
                <a:cubicBezTo>
                  <a:pt x="263887" y="273616"/>
                  <a:pt x="264274" y="273611"/>
                  <a:pt x="264659" y="273504"/>
                </a:cubicBezTo>
                <a:cubicBezTo>
                  <a:pt x="279774" y="273906"/>
                  <a:pt x="294989" y="268289"/>
                  <a:pt x="306525" y="256753"/>
                </a:cubicBezTo>
                <a:lnTo>
                  <a:pt x="482968" y="80311"/>
                </a:lnTo>
                <a:lnTo>
                  <a:pt x="458990" y="80311"/>
                </a:lnTo>
                <a:lnTo>
                  <a:pt x="300904" y="238397"/>
                </a:lnTo>
                <a:cubicBezTo>
                  <a:pt x="290917" y="248385"/>
                  <a:pt x="277745" y="253247"/>
                  <a:pt x="264659" y="252899"/>
                </a:cubicBezTo>
                <a:cubicBezTo>
                  <a:pt x="264325" y="252991"/>
                  <a:pt x="263990" y="252995"/>
                  <a:pt x="263656" y="252995"/>
                </a:cubicBezTo>
                <a:cubicBezTo>
                  <a:pt x="250900" y="252995"/>
                  <a:pt x="238144" y="248128"/>
                  <a:pt x="228412" y="238397"/>
                </a:cubicBezTo>
                <a:lnTo>
                  <a:pt x="70326" y="80311"/>
                </a:lnTo>
                <a:close/>
                <a:moveTo>
                  <a:pt x="92015" y="0"/>
                </a:moveTo>
                <a:lnTo>
                  <a:pt x="437301" y="0"/>
                </a:lnTo>
                <a:cubicBezTo>
                  <a:pt x="488119" y="0"/>
                  <a:pt x="529316" y="41197"/>
                  <a:pt x="529316" y="92015"/>
                </a:cubicBezTo>
                <a:lnTo>
                  <a:pt x="529316" y="309011"/>
                </a:lnTo>
                <a:cubicBezTo>
                  <a:pt x="529316" y="359829"/>
                  <a:pt x="488119" y="401026"/>
                  <a:pt x="437301" y="401026"/>
                </a:cubicBezTo>
                <a:lnTo>
                  <a:pt x="92015" y="401026"/>
                </a:lnTo>
                <a:cubicBezTo>
                  <a:pt x="41197" y="401026"/>
                  <a:pt x="0" y="359829"/>
                  <a:pt x="0" y="309011"/>
                </a:cubicBezTo>
                <a:lnTo>
                  <a:pt x="0" y="92015"/>
                </a:lnTo>
                <a:cubicBezTo>
                  <a:pt x="0" y="41197"/>
                  <a:pt x="41197" y="0"/>
                  <a:pt x="92015" y="0"/>
                </a:cubicBezTo>
                <a:close/>
              </a:path>
            </a:pathLst>
          </a:custGeom>
          <a:solidFill>
            <a:srgbClr val="2B7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07A6138C-6DBA-451F-A4B8-1F238D8DBCC3}"/>
              </a:ext>
            </a:extLst>
          </p:cNvPr>
          <p:cNvSpPr>
            <a:spLocks noEditPoints="1"/>
          </p:cNvSpPr>
          <p:nvPr/>
        </p:nvSpPr>
        <p:spPr bwMode="auto">
          <a:xfrm>
            <a:off x="4845947" y="942375"/>
            <a:ext cx="283048" cy="283136"/>
          </a:xfrm>
          <a:custGeom>
            <a:avLst/>
            <a:gdLst>
              <a:gd name="T0" fmla="*/ 2147483647 w 2073"/>
              <a:gd name="T1" fmla="*/ 2147483647 h 2073"/>
              <a:gd name="T2" fmla="*/ 2147483647 w 2073"/>
              <a:gd name="T3" fmla="*/ 2147483647 h 2073"/>
              <a:gd name="T4" fmla="*/ 2147483647 w 2073"/>
              <a:gd name="T5" fmla="*/ 1230957982 h 2073"/>
              <a:gd name="T6" fmla="*/ 2147483647 w 2073"/>
              <a:gd name="T7" fmla="*/ 644480831 h 2073"/>
              <a:gd name="T8" fmla="*/ 2147483647 w 2073"/>
              <a:gd name="T9" fmla="*/ 644480831 h 2073"/>
              <a:gd name="T10" fmla="*/ 2147483647 w 2073"/>
              <a:gd name="T11" fmla="*/ 1810994228 h 2073"/>
              <a:gd name="T12" fmla="*/ 2147483647 w 2073"/>
              <a:gd name="T13" fmla="*/ 2147483647 h 2073"/>
              <a:gd name="T14" fmla="*/ 2147483647 w 2073"/>
              <a:gd name="T15" fmla="*/ 2147483647 h 2073"/>
              <a:gd name="T16" fmla="*/ 2147483647 w 2073"/>
              <a:gd name="T17" fmla="*/ 2147483647 h 2073"/>
              <a:gd name="T18" fmla="*/ 2147483647 w 2073"/>
              <a:gd name="T19" fmla="*/ 2147483647 h 2073"/>
              <a:gd name="T20" fmla="*/ 2147483647 w 2073"/>
              <a:gd name="T21" fmla="*/ 2147483647 h 2073"/>
              <a:gd name="T22" fmla="*/ 2147483647 w 2073"/>
              <a:gd name="T23" fmla="*/ 2147483647 h 2073"/>
              <a:gd name="T24" fmla="*/ 2147483647 w 2073"/>
              <a:gd name="T25" fmla="*/ 2147483647 h 2073"/>
              <a:gd name="T26" fmla="*/ 1630542283 w 2073"/>
              <a:gd name="T27" fmla="*/ 2147483647 h 2073"/>
              <a:gd name="T28" fmla="*/ 1630542283 w 2073"/>
              <a:gd name="T29" fmla="*/ 2147483647 h 2073"/>
              <a:gd name="T30" fmla="*/ 2147483647 w 2073"/>
              <a:gd name="T31" fmla="*/ 2147483647 h 2073"/>
              <a:gd name="T32" fmla="*/ 2147483647 w 2073"/>
              <a:gd name="T33" fmla="*/ 2147483647 h 2073"/>
              <a:gd name="T34" fmla="*/ 2147483647 w 2073"/>
              <a:gd name="T35" fmla="*/ 1810994228 h 2073"/>
              <a:gd name="T36" fmla="*/ 1630542283 w 2073"/>
              <a:gd name="T37" fmla="*/ 2147483647 h 2073"/>
              <a:gd name="T38" fmla="*/ 2147483647 w 2073"/>
              <a:gd name="T39" fmla="*/ 2147483647 h 2073"/>
              <a:gd name="T40" fmla="*/ 2147483647 w 2073"/>
              <a:gd name="T41" fmla="*/ 2147483647 h 2073"/>
              <a:gd name="T42" fmla="*/ 2147483647 w 2073"/>
              <a:gd name="T43" fmla="*/ 2147483647 h 2073"/>
              <a:gd name="T44" fmla="*/ 2147483647 w 2073"/>
              <a:gd name="T45" fmla="*/ 2147483647 h 2073"/>
              <a:gd name="T46" fmla="*/ 2147483647 w 2073"/>
              <a:gd name="T47" fmla="*/ 2147483647 h 2073"/>
              <a:gd name="T48" fmla="*/ 2147483647 w 2073"/>
              <a:gd name="T49" fmla="*/ 2147483647 h 2073"/>
              <a:gd name="T50" fmla="*/ 2147483647 w 2073"/>
              <a:gd name="T51" fmla="*/ 2147483647 h 2073"/>
              <a:gd name="T52" fmla="*/ 2147483647 w 2073"/>
              <a:gd name="T53" fmla="*/ 2147483647 h 2073"/>
              <a:gd name="T54" fmla="*/ 2147483647 w 2073"/>
              <a:gd name="T55" fmla="*/ 2147483647 h 2073"/>
              <a:gd name="T56" fmla="*/ 2147483647 w 2073"/>
              <a:gd name="T57" fmla="*/ 2147483647 h 2073"/>
              <a:gd name="T58" fmla="*/ 1733633037 w 2073"/>
              <a:gd name="T59" fmla="*/ 2147483647 h 2073"/>
              <a:gd name="T60" fmla="*/ 1752990548 w 2073"/>
              <a:gd name="T61" fmla="*/ 2147483647 h 2073"/>
              <a:gd name="T62" fmla="*/ 1050506222 w 2073"/>
              <a:gd name="T63" fmla="*/ 2147483647 h 2073"/>
              <a:gd name="T64" fmla="*/ 1005384536 w 2073"/>
              <a:gd name="T65" fmla="*/ 2147483647 h 2073"/>
              <a:gd name="T66" fmla="*/ 0 w 2073"/>
              <a:gd name="T67" fmla="*/ 2147483647 h 2073"/>
              <a:gd name="T68" fmla="*/ 2147483647 w 2073"/>
              <a:gd name="T69" fmla="*/ 2147483647 h 2073"/>
              <a:gd name="T70" fmla="*/ 2147483647 w 2073"/>
              <a:gd name="T71" fmla="*/ 2147483647 h 207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073" h="2073">
                <a:moveTo>
                  <a:pt x="1973" y="643"/>
                </a:moveTo>
                <a:cubicBezTo>
                  <a:pt x="1883" y="734"/>
                  <a:pt x="1883" y="734"/>
                  <a:pt x="1883" y="734"/>
                </a:cubicBezTo>
                <a:cubicBezTo>
                  <a:pt x="1339" y="191"/>
                  <a:pt x="1339" y="191"/>
                  <a:pt x="1339" y="191"/>
                </a:cubicBezTo>
                <a:cubicBezTo>
                  <a:pt x="1430" y="100"/>
                  <a:pt x="1430" y="100"/>
                  <a:pt x="1430" y="100"/>
                </a:cubicBezTo>
                <a:cubicBezTo>
                  <a:pt x="1530" y="0"/>
                  <a:pt x="1692" y="0"/>
                  <a:pt x="1792" y="100"/>
                </a:cubicBezTo>
                <a:cubicBezTo>
                  <a:pt x="1973" y="281"/>
                  <a:pt x="1973" y="281"/>
                  <a:pt x="1973" y="281"/>
                </a:cubicBezTo>
                <a:cubicBezTo>
                  <a:pt x="2073" y="381"/>
                  <a:pt x="2073" y="543"/>
                  <a:pt x="1973" y="643"/>
                </a:cubicBezTo>
                <a:close/>
                <a:moveTo>
                  <a:pt x="706" y="1729"/>
                </a:moveTo>
                <a:cubicBezTo>
                  <a:pt x="681" y="1754"/>
                  <a:pt x="681" y="1795"/>
                  <a:pt x="706" y="1820"/>
                </a:cubicBezTo>
                <a:cubicBezTo>
                  <a:pt x="731" y="1845"/>
                  <a:pt x="771" y="1845"/>
                  <a:pt x="796" y="1820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01" y="734"/>
                  <a:pt x="1701" y="734"/>
                  <a:pt x="1701" y="734"/>
                </a:cubicBezTo>
                <a:lnTo>
                  <a:pt x="706" y="1729"/>
                </a:lnTo>
                <a:close/>
                <a:moveTo>
                  <a:pt x="253" y="1277"/>
                </a:moveTo>
                <a:cubicBezTo>
                  <a:pt x="228" y="1302"/>
                  <a:pt x="228" y="1342"/>
                  <a:pt x="253" y="1367"/>
                </a:cubicBezTo>
                <a:cubicBezTo>
                  <a:pt x="278" y="1392"/>
                  <a:pt x="319" y="1392"/>
                  <a:pt x="344" y="1367"/>
                </a:cubicBezTo>
                <a:cubicBezTo>
                  <a:pt x="1339" y="372"/>
                  <a:pt x="1339" y="372"/>
                  <a:pt x="1339" y="372"/>
                </a:cubicBezTo>
                <a:cubicBezTo>
                  <a:pt x="1249" y="281"/>
                  <a:pt x="1249" y="281"/>
                  <a:pt x="1249" y="281"/>
                </a:cubicBezTo>
                <a:lnTo>
                  <a:pt x="253" y="1277"/>
                </a:lnTo>
                <a:close/>
                <a:moveTo>
                  <a:pt x="1430" y="462"/>
                </a:moveTo>
                <a:cubicBezTo>
                  <a:pt x="434" y="1458"/>
                  <a:pt x="434" y="1458"/>
                  <a:pt x="434" y="1458"/>
                </a:cubicBezTo>
                <a:cubicBezTo>
                  <a:pt x="384" y="1507"/>
                  <a:pt x="384" y="1589"/>
                  <a:pt x="434" y="1639"/>
                </a:cubicBezTo>
                <a:cubicBezTo>
                  <a:pt x="484" y="1689"/>
                  <a:pt x="565" y="1689"/>
                  <a:pt x="615" y="1638"/>
                </a:cubicBezTo>
                <a:cubicBezTo>
                  <a:pt x="1611" y="643"/>
                  <a:pt x="1611" y="643"/>
                  <a:pt x="1611" y="643"/>
                </a:cubicBezTo>
                <a:lnTo>
                  <a:pt x="1430" y="462"/>
                </a:lnTo>
                <a:close/>
                <a:moveTo>
                  <a:pt x="615" y="1910"/>
                </a:moveTo>
                <a:cubicBezTo>
                  <a:pt x="584" y="1879"/>
                  <a:pt x="570" y="1840"/>
                  <a:pt x="564" y="1800"/>
                </a:cubicBezTo>
                <a:cubicBezTo>
                  <a:pt x="551" y="1802"/>
                  <a:pt x="538" y="1804"/>
                  <a:pt x="525" y="1804"/>
                </a:cubicBezTo>
                <a:cubicBezTo>
                  <a:pt x="456" y="1804"/>
                  <a:pt x="392" y="1777"/>
                  <a:pt x="344" y="1729"/>
                </a:cubicBezTo>
                <a:cubicBezTo>
                  <a:pt x="295" y="1681"/>
                  <a:pt x="269" y="1617"/>
                  <a:pt x="269" y="1548"/>
                </a:cubicBezTo>
                <a:cubicBezTo>
                  <a:pt x="269" y="1536"/>
                  <a:pt x="271" y="1524"/>
                  <a:pt x="272" y="1511"/>
                </a:cubicBezTo>
                <a:cubicBezTo>
                  <a:pt x="231" y="1506"/>
                  <a:pt x="193" y="1488"/>
                  <a:pt x="163" y="1458"/>
                </a:cubicBezTo>
                <a:cubicBezTo>
                  <a:pt x="160" y="1455"/>
                  <a:pt x="159" y="1451"/>
                  <a:pt x="156" y="1448"/>
                </a:cubicBezTo>
                <a:cubicBezTo>
                  <a:pt x="0" y="2073"/>
                  <a:pt x="0" y="2073"/>
                  <a:pt x="0" y="2073"/>
                </a:cubicBezTo>
                <a:cubicBezTo>
                  <a:pt x="624" y="1917"/>
                  <a:pt x="624" y="1917"/>
                  <a:pt x="624" y="1917"/>
                </a:cubicBezTo>
                <a:cubicBezTo>
                  <a:pt x="621" y="1914"/>
                  <a:pt x="618" y="1912"/>
                  <a:pt x="615" y="1910"/>
                </a:cubicBez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B8F94BBB-B8BA-4EEB-B780-0313582196F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266104" y="980482"/>
            <a:ext cx="373836" cy="297656"/>
          </a:xfrm>
          <a:custGeom>
            <a:avLst/>
            <a:gdLst>
              <a:gd name="T0" fmla="*/ 200 w 400"/>
              <a:gd name="T1" fmla="*/ 120 h 320"/>
              <a:gd name="T2" fmla="*/ 140 w 400"/>
              <a:gd name="T3" fmla="*/ 180 h 320"/>
              <a:gd name="T4" fmla="*/ 200 w 400"/>
              <a:gd name="T5" fmla="*/ 240 h 320"/>
              <a:gd name="T6" fmla="*/ 260 w 400"/>
              <a:gd name="T7" fmla="*/ 180 h 320"/>
              <a:gd name="T8" fmla="*/ 200 w 400"/>
              <a:gd name="T9" fmla="*/ 120 h 320"/>
              <a:gd name="T10" fmla="*/ 360 w 400"/>
              <a:gd name="T11" fmla="*/ 60 h 320"/>
              <a:gd name="T12" fmla="*/ 312 w 400"/>
              <a:gd name="T13" fmla="*/ 60 h 320"/>
              <a:gd name="T14" fmla="*/ 296 w 400"/>
              <a:gd name="T15" fmla="*/ 49 h 320"/>
              <a:gd name="T16" fmla="*/ 284 w 400"/>
              <a:gd name="T17" fmla="*/ 11 h 320"/>
              <a:gd name="T18" fmla="*/ 268 w 400"/>
              <a:gd name="T19" fmla="*/ 0 h 320"/>
              <a:gd name="T20" fmla="*/ 132 w 400"/>
              <a:gd name="T21" fmla="*/ 0 h 320"/>
              <a:gd name="T22" fmla="*/ 116 w 400"/>
              <a:gd name="T23" fmla="*/ 11 h 320"/>
              <a:gd name="T24" fmla="*/ 104 w 400"/>
              <a:gd name="T25" fmla="*/ 49 h 320"/>
              <a:gd name="T26" fmla="*/ 88 w 400"/>
              <a:gd name="T27" fmla="*/ 60 h 320"/>
              <a:gd name="T28" fmla="*/ 40 w 400"/>
              <a:gd name="T29" fmla="*/ 60 h 320"/>
              <a:gd name="T30" fmla="*/ 0 w 400"/>
              <a:gd name="T31" fmla="*/ 100 h 320"/>
              <a:gd name="T32" fmla="*/ 0 w 400"/>
              <a:gd name="T33" fmla="*/ 280 h 320"/>
              <a:gd name="T34" fmla="*/ 40 w 400"/>
              <a:gd name="T35" fmla="*/ 320 h 320"/>
              <a:gd name="T36" fmla="*/ 360 w 400"/>
              <a:gd name="T37" fmla="*/ 320 h 320"/>
              <a:gd name="T38" fmla="*/ 400 w 400"/>
              <a:gd name="T39" fmla="*/ 280 h 320"/>
              <a:gd name="T40" fmla="*/ 400 w 400"/>
              <a:gd name="T41" fmla="*/ 100 h 320"/>
              <a:gd name="T42" fmla="*/ 360 w 400"/>
              <a:gd name="T43" fmla="*/ 60 h 320"/>
              <a:gd name="T44" fmla="*/ 200 w 400"/>
              <a:gd name="T45" fmla="*/ 280 h 320"/>
              <a:gd name="T46" fmla="*/ 100 w 400"/>
              <a:gd name="T47" fmla="*/ 180 h 320"/>
              <a:gd name="T48" fmla="*/ 200 w 400"/>
              <a:gd name="T49" fmla="*/ 80 h 320"/>
              <a:gd name="T50" fmla="*/ 300 w 400"/>
              <a:gd name="T51" fmla="*/ 180 h 320"/>
              <a:gd name="T52" fmla="*/ 200 w 400"/>
              <a:gd name="T53" fmla="*/ 280 h 320"/>
              <a:gd name="T54" fmla="*/ 346 w 400"/>
              <a:gd name="T55" fmla="*/ 128 h 320"/>
              <a:gd name="T56" fmla="*/ 332 w 400"/>
              <a:gd name="T57" fmla="*/ 114 h 320"/>
              <a:gd name="T58" fmla="*/ 346 w 400"/>
              <a:gd name="T59" fmla="*/ 100 h 320"/>
              <a:gd name="T60" fmla="*/ 360 w 400"/>
              <a:gd name="T61" fmla="*/ 114 h 320"/>
              <a:gd name="T62" fmla="*/ 346 w 400"/>
              <a:gd name="T63" fmla="*/ 128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00" h="320">
                <a:moveTo>
                  <a:pt x="200" y="120"/>
                </a:moveTo>
                <a:cubicBezTo>
                  <a:pt x="167" y="120"/>
                  <a:pt x="140" y="147"/>
                  <a:pt x="140" y="180"/>
                </a:cubicBezTo>
                <a:cubicBezTo>
                  <a:pt x="140" y="213"/>
                  <a:pt x="167" y="240"/>
                  <a:pt x="200" y="240"/>
                </a:cubicBezTo>
                <a:cubicBezTo>
                  <a:pt x="233" y="240"/>
                  <a:pt x="260" y="213"/>
                  <a:pt x="260" y="180"/>
                </a:cubicBezTo>
                <a:cubicBezTo>
                  <a:pt x="260" y="147"/>
                  <a:pt x="233" y="120"/>
                  <a:pt x="200" y="120"/>
                </a:cubicBezTo>
                <a:close/>
                <a:moveTo>
                  <a:pt x="360" y="60"/>
                </a:moveTo>
                <a:cubicBezTo>
                  <a:pt x="312" y="60"/>
                  <a:pt x="312" y="60"/>
                  <a:pt x="312" y="60"/>
                </a:cubicBezTo>
                <a:cubicBezTo>
                  <a:pt x="305" y="60"/>
                  <a:pt x="298" y="55"/>
                  <a:pt x="296" y="49"/>
                </a:cubicBezTo>
                <a:cubicBezTo>
                  <a:pt x="284" y="11"/>
                  <a:pt x="284" y="11"/>
                  <a:pt x="284" y="11"/>
                </a:cubicBezTo>
                <a:cubicBezTo>
                  <a:pt x="281" y="5"/>
                  <a:pt x="274" y="0"/>
                  <a:pt x="268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25" y="0"/>
                  <a:pt x="118" y="5"/>
                  <a:pt x="116" y="11"/>
                </a:cubicBezTo>
                <a:cubicBezTo>
                  <a:pt x="104" y="49"/>
                  <a:pt x="104" y="49"/>
                  <a:pt x="104" y="49"/>
                </a:cubicBezTo>
                <a:cubicBezTo>
                  <a:pt x="101" y="55"/>
                  <a:pt x="94" y="60"/>
                  <a:pt x="88" y="60"/>
                </a:cubicBezTo>
                <a:cubicBezTo>
                  <a:pt x="40" y="60"/>
                  <a:pt x="40" y="60"/>
                  <a:pt x="40" y="60"/>
                </a:cubicBezTo>
                <a:cubicBezTo>
                  <a:pt x="18" y="60"/>
                  <a:pt x="0" y="78"/>
                  <a:pt x="0" y="100"/>
                </a:cubicBezTo>
                <a:cubicBezTo>
                  <a:pt x="0" y="280"/>
                  <a:pt x="0" y="280"/>
                  <a:pt x="0" y="280"/>
                </a:cubicBezTo>
                <a:cubicBezTo>
                  <a:pt x="0" y="302"/>
                  <a:pt x="18" y="320"/>
                  <a:pt x="40" y="320"/>
                </a:cubicBezTo>
                <a:cubicBezTo>
                  <a:pt x="360" y="320"/>
                  <a:pt x="360" y="320"/>
                  <a:pt x="360" y="320"/>
                </a:cubicBezTo>
                <a:cubicBezTo>
                  <a:pt x="382" y="320"/>
                  <a:pt x="400" y="302"/>
                  <a:pt x="400" y="280"/>
                </a:cubicBezTo>
                <a:cubicBezTo>
                  <a:pt x="400" y="100"/>
                  <a:pt x="400" y="100"/>
                  <a:pt x="400" y="100"/>
                </a:cubicBezTo>
                <a:cubicBezTo>
                  <a:pt x="400" y="78"/>
                  <a:pt x="382" y="60"/>
                  <a:pt x="360" y="60"/>
                </a:cubicBezTo>
                <a:close/>
                <a:moveTo>
                  <a:pt x="200" y="280"/>
                </a:moveTo>
                <a:cubicBezTo>
                  <a:pt x="145" y="280"/>
                  <a:pt x="100" y="235"/>
                  <a:pt x="100" y="180"/>
                </a:cubicBezTo>
                <a:cubicBezTo>
                  <a:pt x="100" y="125"/>
                  <a:pt x="145" y="80"/>
                  <a:pt x="200" y="80"/>
                </a:cubicBezTo>
                <a:cubicBezTo>
                  <a:pt x="255" y="80"/>
                  <a:pt x="300" y="125"/>
                  <a:pt x="300" y="180"/>
                </a:cubicBezTo>
                <a:cubicBezTo>
                  <a:pt x="300" y="235"/>
                  <a:pt x="255" y="280"/>
                  <a:pt x="200" y="280"/>
                </a:cubicBezTo>
                <a:close/>
                <a:moveTo>
                  <a:pt x="346" y="128"/>
                </a:moveTo>
                <a:cubicBezTo>
                  <a:pt x="338" y="128"/>
                  <a:pt x="332" y="122"/>
                  <a:pt x="332" y="114"/>
                </a:cubicBezTo>
                <a:cubicBezTo>
                  <a:pt x="332" y="106"/>
                  <a:pt x="338" y="100"/>
                  <a:pt x="346" y="100"/>
                </a:cubicBezTo>
                <a:cubicBezTo>
                  <a:pt x="354" y="100"/>
                  <a:pt x="360" y="106"/>
                  <a:pt x="360" y="114"/>
                </a:cubicBezTo>
                <a:cubicBezTo>
                  <a:pt x="360" y="122"/>
                  <a:pt x="354" y="128"/>
                  <a:pt x="346" y="128"/>
                </a:cubicBez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lIns="65023" tIns="32511" rIns="65023" bIns="32511"/>
          <a:lstStyle/>
          <a:p>
            <a:pPr algn="ctr">
              <a:lnSpc>
                <a:spcPct val="120000"/>
              </a:lnSpc>
              <a:defRPr/>
            </a:pPr>
            <a:endParaRPr lang="en-US" altLang="zh-CN" sz="9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F52C2A7F-1D6F-491D-A046-BFAA69B3DCD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43260" y="1841481"/>
            <a:ext cx="340500" cy="341710"/>
          </a:xfrm>
          <a:custGeom>
            <a:avLst/>
            <a:gdLst>
              <a:gd name="T0" fmla="*/ 347 w 376"/>
              <a:gd name="T1" fmla="*/ 284 h 376"/>
              <a:gd name="T2" fmla="*/ 347 w 376"/>
              <a:gd name="T3" fmla="*/ 238 h 376"/>
              <a:gd name="T4" fmla="*/ 278 w 376"/>
              <a:gd name="T5" fmla="*/ 169 h 376"/>
              <a:gd name="T6" fmla="*/ 238 w 376"/>
              <a:gd name="T7" fmla="*/ 169 h 376"/>
              <a:gd name="T8" fmla="*/ 207 w 376"/>
              <a:gd name="T9" fmla="*/ 148 h 376"/>
              <a:gd name="T10" fmla="*/ 207 w 376"/>
              <a:gd name="T11" fmla="*/ 92 h 376"/>
              <a:gd name="T12" fmla="*/ 236 w 376"/>
              <a:gd name="T13" fmla="*/ 48 h 376"/>
              <a:gd name="T14" fmla="*/ 188 w 376"/>
              <a:gd name="T15" fmla="*/ 0 h 376"/>
              <a:gd name="T16" fmla="*/ 140 w 376"/>
              <a:gd name="T17" fmla="*/ 48 h 376"/>
              <a:gd name="T18" fmla="*/ 169 w 376"/>
              <a:gd name="T19" fmla="*/ 92 h 376"/>
              <a:gd name="T20" fmla="*/ 169 w 376"/>
              <a:gd name="T21" fmla="*/ 148 h 376"/>
              <a:gd name="T22" fmla="*/ 138 w 376"/>
              <a:gd name="T23" fmla="*/ 169 h 376"/>
              <a:gd name="T24" fmla="*/ 98 w 376"/>
              <a:gd name="T25" fmla="*/ 169 h 376"/>
              <a:gd name="T26" fmla="*/ 29 w 376"/>
              <a:gd name="T27" fmla="*/ 238 h 376"/>
              <a:gd name="T28" fmla="*/ 29 w 376"/>
              <a:gd name="T29" fmla="*/ 284 h 376"/>
              <a:gd name="T30" fmla="*/ 0 w 376"/>
              <a:gd name="T31" fmla="*/ 328 h 376"/>
              <a:gd name="T32" fmla="*/ 48 w 376"/>
              <a:gd name="T33" fmla="*/ 376 h 376"/>
              <a:gd name="T34" fmla="*/ 96 w 376"/>
              <a:gd name="T35" fmla="*/ 328 h 376"/>
              <a:gd name="T36" fmla="*/ 67 w 376"/>
              <a:gd name="T37" fmla="*/ 284 h 376"/>
              <a:gd name="T38" fmla="*/ 67 w 376"/>
              <a:gd name="T39" fmla="*/ 238 h 376"/>
              <a:gd name="T40" fmla="*/ 98 w 376"/>
              <a:gd name="T41" fmla="*/ 207 h 376"/>
              <a:gd name="T42" fmla="*/ 138 w 376"/>
              <a:gd name="T43" fmla="*/ 207 h 376"/>
              <a:gd name="T44" fmla="*/ 169 w 376"/>
              <a:gd name="T45" fmla="*/ 202 h 376"/>
              <a:gd name="T46" fmla="*/ 169 w 376"/>
              <a:gd name="T47" fmla="*/ 284 h 376"/>
              <a:gd name="T48" fmla="*/ 140 w 376"/>
              <a:gd name="T49" fmla="*/ 328 h 376"/>
              <a:gd name="T50" fmla="*/ 188 w 376"/>
              <a:gd name="T51" fmla="*/ 376 h 376"/>
              <a:gd name="T52" fmla="*/ 236 w 376"/>
              <a:gd name="T53" fmla="*/ 328 h 376"/>
              <a:gd name="T54" fmla="*/ 207 w 376"/>
              <a:gd name="T55" fmla="*/ 284 h 376"/>
              <a:gd name="T56" fmla="*/ 207 w 376"/>
              <a:gd name="T57" fmla="*/ 202 h 376"/>
              <a:gd name="T58" fmla="*/ 238 w 376"/>
              <a:gd name="T59" fmla="*/ 207 h 376"/>
              <a:gd name="T60" fmla="*/ 278 w 376"/>
              <a:gd name="T61" fmla="*/ 207 h 376"/>
              <a:gd name="T62" fmla="*/ 309 w 376"/>
              <a:gd name="T63" fmla="*/ 238 h 376"/>
              <a:gd name="T64" fmla="*/ 309 w 376"/>
              <a:gd name="T65" fmla="*/ 284 h 376"/>
              <a:gd name="T66" fmla="*/ 280 w 376"/>
              <a:gd name="T67" fmla="*/ 328 h 376"/>
              <a:gd name="T68" fmla="*/ 328 w 376"/>
              <a:gd name="T69" fmla="*/ 376 h 376"/>
              <a:gd name="T70" fmla="*/ 376 w 376"/>
              <a:gd name="T71" fmla="*/ 328 h 376"/>
              <a:gd name="T72" fmla="*/ 347 w 376"/>
              <a:gd name="T73" fmla="*/ 284 h 376"/>
              <a:gd name="T74" fmla="*/ 75 w 376"/>
              <a:gd name="T75" fmla="*/ 328 h 376"/>
              <a:gd name="T76" fmla="*/ 48 w 376"/>
              <a:gd name="T77" fmla="*/ 356 h 376"/>
              <a:gd name="T78" fmla="*/ 20 w 376"/>
              <a:gd name="T79" fmla="*/ 328 h 376"/>
              <a:gd name="T80" fmla="*/ 48 w 376"/>
              <a:gd name="T81" fmla="*/ 300 h 376"/>
              <a:gd name="T82" fmla="*/ 75 w 376"/>
              <a:gd name="T83" fmla="*/ 328 h 376"/>
              <a:gd name="T84" fmla="*/ 160 w 376"/>
              <a:gd name="T85" fmla="*/ 48 h 376"/>
              <a:gd name="T86" fmla="*/ 188 w 376"/>
              <a:gd name="T87" fmla="*/ 20 h 376"/>
              <a:gd name="T88" fmla="*/ 215 w 376"/>
              <a:gd name="T89" fmla="*/ 48 h 376"/>
              <a:gd name="T90" fmla="*/ 188 w 376"/>
              <a:gd name="T91" fmla="*/ 76 h 376"/>
              <a:gd name="T92" fmla="*/ 160 w 376"/>
              <a:gd name="T93" fmla="*/ 48 h 376"/>
              <a:gd name="T94" fmla="*/ 215 w 376"/>
              <a:gd name="T95" fmla="*/ 328 h 376"/>
              <a:gd name="T96" fmla="*/ 188 w 376"/>
              <a:gd name="T97" fmla="*/ 356 h 376"/>
              <a:gd name="T98" fmla="*/ 160 w 376"/>
              <a:gd name="T99" fmla="*/ 328 h 376"/>
              <a:gd name="T100" fmla="*/ 188 w 376"/>
              <a:gd name="T101" fmla="*/ 300 h 376"/>
              <a:gd name="T102" fmla="*/ 215 w 376"/>
              <a:gd name="T103" fmla="*/ 328 h 376"/>
              <a:gd name="T104" fmla="*/ 328 w 376"/>
              <a:gd name="T105" fmla="*/ 356 h 376"/>
              <a:gd name="T106" fmla="*/ 300 w 376"/>
              <a:gd name="T107" fmla="*/ 328 h 376"/>
              <a:gd name="T108" fmla="*/ 328 w 376"/>
              <a:gd name="T109" fmla="*/ 300 h 376"/>
              <a:gd name="T110" fmla="*/ 355 w 376"/>
              <a:gd name="T111" fmla="*/ 328 h 376"/>
              <a:gd name="T112" fmla="*/ 328 w 376"/>
              <a:gd name="T113" fmla="*/ 35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76" h="376">
                <a:moveTo>
                  <a:pt x="347" y="284"/>
                </a:moveTo>
                <a:cubicBezTo>
                  <a:pt x="347" y="238"/>
                  <a:pt x="347" y="238"/>
                  <a:pt x="347" y="238"/>
                </a:cubicBezTo>
                <a:cubicBezTo>
                  <a:pt x="347" y="210"/>
                  <a:pt x="328" y="169"/>
                  <a:pt x="278" y="169"/>
                </a:cubicBezTo>
                <a:cubicBezTo>
                  <a:pt x="238" y="169"/>
                  <a:pt x="238" y="169"/>
                  <a:pt x="238" y="169"/>
                </a:cubicBezTo>
                <a:cubicBezTo>
                  <a:pt x="210" y="169"/>
                  <a:pt x="207" y="155"/>
                  <a:pt x="207" y="148"/>
                </a:cubicBezTo>
                <a:cubicBezTo>
                  <a:pt x="207" y="92"/>
                  <a:pt x="207" y="92"/>
                  <a:pt x="207" y="92"/>
                </a:cubicBezTo>
                <a:cubicBezTo>
                  <a:pt x="224" y="85"/>
                  <a:pt x="236" y="68"/>
                  <a:pt x="236" y="48"/>
                </a:cubicBezTo>
                <a:cubicBezTo>
                  <a:pt x="236" y="21"/>
                  <a:pt x="214" y="0"/>
                  <a:pt x="188" y="0"/>
                </a:cubicBezTo>
                <a:cubicBezTo>
                  <a:pt x="161" y="0"/>
                  <a:pt x="140" y="21"/>
                  <a:pt x="140" y="48"/>
                </a:cubicBezTo>
                <a:cubicBezTo>
                  <a:pt x="140" y="68"/>
                  <a:pt x="152" y="85"/>
                  <a:pt x="169" y="92"/>
                </a:cubicBezTo>
                <a:cubicBezTo>
                  <a:pt x="169" y="148"/>
                  <a:pt x="169" y="148"/>
                  <a:pt x="169" y="148"/>
                </a:cubicBezTo>
                <a:cubicBezTo>
                  <a:pt x="169" y="153"/>
                  <a:pt x="167" y="169"/>
                  <a:pt x="138" y="16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47" y="169"/>
                  <a:pt x="29" y="210"/>
                  <a:pt x="29" y="238"/>
                </a:cubicBezTo>
                <a:cubicBezTo>
                  <a:pt x="29" y="284"/>
                  <a:pt x="29" y="284"/>
                  <a:pt x="29" y="284"/>
                </a:cubicBezTo>
                <a:cubicBezTo>
                  <a:pt x="12" y="291"/>
                  <a:pt x="0" y="308"/>
                  <a:pt x="0" y="328"/>
                </a:cubicBezTo>
                <a:cubicBezTo>
                  <a:pt x="0" y="354"/>
                  <a:pt x="21" y="376"/>
                  <a:pt x="48" y="376"/>
                </a:cubicBezTo>
                <a:cubicBezTo>
                  <a:pt x="74" y="376"/>
                  <a:pt x="96" y="354"/>
                  <a:pt x="96" y="328"/>
                </a:cubicBezTo>
                <a:cubicBezTo>
                  <a:pt x="96" y="308"/>
                  <a:pt x="84" y="291"/>
                  <a:pt x="67" y="284"/>
                </a:cubicBezTo>
                <a:cubicBezTo>
                  <a:pt x="67" y="238"/>
                  <a:pt x="67" y="238"/>
                  <a:pt x="67" y="238"/>
                </a:cubicBezTo>
                <a:cubicBezTo>
                  <a:pt x="67" y="233"/>
                  <a:pt x="68" y="207"/>
                  <a:pt x="98" y="207"/>
                </a:cubicBezTo>
                <a:cubicBezTo>
                  <a:pt x="138" y="207"/>
                  <a:pt x="138" y="207"/>
                  <a:pt x="138" y="207"/>
                </a:cubicBezTo>
                <a:cubicBezTo>
                  <a:pt x="150" y="207"/>
                  <a:pt x="160" y="205"/>
                  <a:pt x="169" y="202"/>
                </a:cubicBezTo>
                <a:cubicBezTo>
                  <a:pt x="169" y="284"/>
                  <a:pt x="169" y="284"/>
                  <a:pt x="169" y="284"/>
                </a:cubicBezTo>
                <a:cubicBezTo>
                  <a:pt x="152" y="291"/>
                  <a:pt x="140" y="308"/>
                  <a:pt x="140" y="328"/>
                </a:cubicBezTo>
                <a:cubicBezTo>
                  <a:pt x="140" y="354"/>
                  <a:pt x="161" y="376"/>
                  <a:pt x="188" y="376"/>
                </a:cubicBezTo>
                <a:cubicBezTo>
                  <a:pt x="214" y="376"/>
                  <a:pt x="236" y="354"/>
                  <a:pt x="236" y="328"/>
                </a:cubicBezTo>
                <a:cubicBezTo>
                  <a:pt x="236" y="308"/>
                  <a:pt x="224" y="291"/>
                  <a:pt x="207" y="284"/>
                </a:cubicBezTo>
                <a:cubicBezTo>
                  <a:pt x="207" y="202"/>
                  <a:pt x="207" y="202"/>
                  <a:pt x="207" y="202"/>
                </a:cubicBezTo>
                <a:cubicBezTo>
                  <a:pt x="215" y="205"/>
                  <a:pt x="226" y="207"/>
                  <a:pt x="238" y="207"/>
                </a:cubicBezTo>
                <a:cubicBezTo>
                  <a:pt x="278" y="207"/>
                  <a:pt x="278" y="207"/>
                  <a:pt x="278" y="207"/>
                </a:cubicBezTo>
                <a:cubicBezTo>
                  <a:pt x="306" y="207"/>
                  <a:pt x="309" y="231"/>
                  <a:pt x="309" y="238"/>
                </a:cubicBezTo>
                <a:cubicBezTo>
                  <a:pt x="309" y="284"/>
                  <a:pt x="309" y="284"/>
                  <a:pt x="309" y="284"/>
                </a:cubicBezTo>
                <a:cubicBezTo>
                  <a:pt x="292" y="291"/>
                  <a:pt x="280" y="308"/>
                  <a:pt x="280" y="328"/>
                </a:cubicBezTo>
                <a:cubicBezTo>
                  <a:pt x="280" y="354"/>
                  <a:pt x="301" y="376"/>
                  <a:pt x="328" y="376"/>
                </a:cubicBezTo>
                <a:cubicBezTo>
                  <a:pt x="354" y="376"/>
                  <a:pt x="376" y="354"/>
                  <a:pt x="376" y="328"/>
                </a:cubicBezTo>
                <a:cubicBezTo>
                  <a:pt x="376" y="308"/>
                  <a:pt x="364" y="291"/>
                  <a:pt x="347" y="284"/>
                </a:cubicBezTo>
                <a:close/>
                <a:moveTo>
                  <a:pt x="75" y="328"/>
                </a:moveTo>
                <a:cubicBezTo>
                  <a:pt x="75" y="343"/>
                  <a:pt x="63" y="356"/>
                  <a:pt x="48" y="356"/>
                </a:cubicBezTo>
                <a:cubicBezTo>
                  <a:pt x="32" y="356"/>
                  <a:pt x="20" y="343"/>
                  <a:pt x="20" y="328"/>
                </a:cubicBezTo>
                <a:cubicBezTo>
                  <a:pt x="20" y="313"/>
                  <a:pt x="32" y="300"/>
                  <a:pt x="48" y="300"/>
                </a:cubicBezTo>
                <a:cubicBezTo>
                  <a:pt x="63" y="300"/>
                  <a:pt x="75" y="313"/>
                  <a:pt x="75" y="328"/>
                </a:cubicBezTo>
                <a:close/>
                <a:moveTo>
                  <a:pt x="160" y="48"/>
                </a:moveTo>
                <a:cubicBezTo>
                  <a:pt x="160" y="33"/>
                  <a:pt x="172" y="20"/>
                  <a:pt x="188" y="20"/>
                </a:cubicBezTo>
                <a:cubicBezTo>
                  <a:pt x="203" y="20"/>
                  <a:pt x="215" y="33"/>
                  <a:pt x="215" y="48"/>
                </a:cubicBezTo>
                <a:cubicBezTo>
                  <a:pt x="215" y="63"/>
                  <a:pt x="203" y="76"/>
                  <a:pt x="188" y="76"/>
                </a:cubicBezTo>
                <a:cubicBezTo>
                  <a:pt x="172" y="76"/>
                  <a:pt x="160" y="63"/>
                  <a:pt x="160" y="48"/>
                </a:cubicBezTo>
                <a:close/>
                <a:moveTo>
                  <a:pt x="215" y="328"/>
                </a:moveTo>
                <a:cubicBezTo>
                  <a:pt x="215" y="343"/>
                  <a:pt x="203" y="356"/>
                  <a:pt x="188" y="356"/>
                </a:cubicBezTo>
                <a:cubicBezTo>
                  <a:pt x="172" y="356"/>
                  <a:pt x="160" y="343"/>
                  <a:pt x="160" y="328"/>
                </a:cubicBezTo>
                <a:cubicBezTo>
                  <a:pt x="160" y="313"/>
                  <a:pt x="172" y="300"/>
                  <a:pt x="188" y="300"/>
                </a:cubicBezTo>
                <a:cubicBezTo>
                  <a:pt x="203" y="300"/>
                  <a:pt x="215" y="313"/>
                  <a:pt x="215" y="328"/>
                </a:cubicBezTo>
                <a:close/>
                <a:moveTo>
                  <a:pt x="328" y="356"/>
                </a:moveTo>
                <a:cubicBezTo>
                  <a:pt x="312" y="356"/>
                  <a:pt x="300" y="343"/>
                  <a:pt x="300" y="328"/>
                </a:cubicBezTo>
                <a:cubicBezTo>
                  <a:pt x="300" y="313"/>
                  <a:pt x="312" y="300"/>
                  <a:pt x="328" y="300"/>
                </a:cubicBezTo>
                <a:cubicBezTo>
                  <a:pt x="343" y="300"/>
                  <a:pt x="355" y="313"/>
                  <a:pt x="355" y="328"/>
                </a:cubicBezTo>
                <a:cubicBezTo>
                  <a:pt x="355" y="343"/>
                  <a:pt x="343" y="356"/>
                  <a:pt x="328" y="356"/>
                </a:cubicBez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lIns="65023" tIns="32511" rIns="65023" bIns="32511"/>
          <a:lstStyle/>
          <a:p>
            <a:pPr algn="ctr">
              <a:lnSpc>
                <a:spcPct val="120000"/>
              </a:lnSpc>
              <a:defRPr/>
            </a:pPr>
            <a:endParaRPr lang="en-US" altLang="zh-CN" sz="9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4D4A7287-7C01-4FDF-ACB8-160C158D49A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152549" y="921545"/>
            <a:ext cx="407172" cy="415528"/>
          </a:xfrm>
          <a:custGeom>
            <a:avLst/>
            <a:gdLst>
              <a:gd name="T0" fmla="*/ 121 w 417"/>
              <a:gd name="T1" fmla="*/ 94 h 426"/>
              <a:gd name="T2" fmla="*/ 85 w 417"/>
              <a:gd name="T3" fmla="*/ 341 h 426"/>
              <a:gd name="T4" fmla="*/ 332 w 417"/>
              <a:gd name="T5" fmla="*/ 305 h 426"/>
              <a:gd name="T6" fmla="*/ 267 w 417"/>
              <a:gd name="T7" fmla="*/ 159 h 426"/>
              <a:gd name="T8" fmla="*/ 121 w 417"/>
              <a:gd name="T9" fmla="*/ 94 h 426"/>
              <a:gd name="T10" fmla="*/ 306 w 417"/>
              <a:gd name="T11" fmla="*/ 286 h 426"/>
              <a:gd name="T12" fmla="*/ 199 w 417"/>
              <a:gd name="T13" fmla="*/ 227 h 426"/>
              <a:gd name="T14" fmla="*/ 140 w 417"/>
              <a:gd name="T15" fmla="*/ 120 h 426"/>
              <a:gd name="T16" fmla="*/ 247 w 417"/>
              <a:gd name="T17" fmla="*/ 179 h 426"/>
              <a:gd name="T18" fmla="*/ 306 w 417"/>
              <a:gd name="T19" fmla="*/ 286 h 426"/>
              <a:gd name="T20" fmla="*/ 309 w 417"/>
              <a:gd name="T21" fmla="*/ 128 h 426"/>
              <a:gd name="T22" fmla="*/ 323 w 417"/>
              <a:gd name="T23" fmla="*/ 122 h 426"/>
              <a:gd name="T24" fmla="*/ 361 w 417"/>
              <a:gd name="T25" fmla="*/ 84 h 426"/>
              <a:gd name="T26" fmla="*/ 361 w 417"/>
              <a:gd name="T27" fmla="*/ 56 h 426"/>
              <a:gd name="T28" fmla="*/ 333 w 417"/>
              <a:gd name="T29" fmla="*/ 56 h 426"/>
              <a:gd name="T30" fmla="*/ 295 w 417"/>
              <a:gd name="T31" fmla="*/ 94 h 426"/>
              <a:gd name="T32" fmla="*/ 295 w 417"/>
              <a:gd name="T33" fmla="*/ 122 h 426"/>
              <a:gd name="T34" fmla="*/ 309 w 417"/>
              <a:gd name="T35" fmla="*/ 128 h 426"/>
              <a:gd name="T36" fmla="*/ 237 w 417"/>
              <a:gd name="T37" fmla="*/ 79 h 426"/>
              <a:gd name="T38" fmla="*/ 247 w 417"/>
              <a:gd name="T39" fmla="*/ 81 h 426"/>
              <a:gd name="T40" fmla="*/ 264 w 417"/>
              <a:gd name="T41" fmla="*/ 71 h 426"/>
              <a:gd name="T42" fmla="*/ 286 w 417"/>
              <a:gd name="T43" fmla="*/ 33 h 426"/>
              <a:gd name="T44" fmla="*/ 278 w 417"/>
              <a:gd name="T45" fmla="*/ 5 h 426"/>
              <a:gd name="T46" fmla="*/ 251 w 417"/>
              <a:gd name="T47" fmla="*/ 13 h 426"/>
              <a:gd name="T48" fmla="*/ 229 w 417"/>
              <a:gd name="T49" fmla="*/ 52 h 426"/>
              <a:gd name="T50" fmla="*/ 237 w 417"/>
              <a:gd name="T51" fmla="*/ 79 h 426"/>
              <a:gd name="T52" fmla="*/ 412 w 417"/>
              <a:gd name="T53" fmla="*/ 139 h 426"/>
              <a:gd name="T54" fmla="*/ 385 w 417"/>
              <a:gd name="T55" fmla="*/ 131 h 426"/>
              <a:gd name="T56" fmla="*/ 346 w 417"/>
              <a:gd name="T57" fmla="*/ 153 h 426"/>
              <a:gd name="T58" fmla="*/ 338 w 417"/>
              <a:gd name="T59" fmla="*/ 180 h 426"/>
              <a:gd name="T60" fmla="*/ 356 w 417"/>
              <a:gd name="T61" fmla="*/ 190 h 426"/>
              <a:gd name="T62" fmla="*/ 366 w 417"/>
              <a:gd name="T63" fmla="*/ 188 h 426"/>
              <a:gd name="T64" fmla="*/ 404 w 417"/>
              <a:gd name="T65" fmla="*/ 166 h 426"/>
              <a:gd name="T66" fmla="*/ 412 w 417"/>
              <a:gd name="T67" fmla="*/ 139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7" h="426">
                <a:moveTo>
                  <a:pt x="121" y="94"/>
                </a:moveTo>
                <a:cubicBezTo>
                  <a:pt x="98" y="116"/>
                  <a:pt x="0" y="256"/>
                  <a:pt x="85" y="341"/>
                </a:cubicBezTo>
                <a:cubicBezTo>
                  <a:pt x="170" y="426"/>
                  <a:pt x="309" y="328"/>
                  <a:pt x="332" y="305"/>
                </a:cubicBezTo>
                <a:cubicBezTo>
                  <a:pt x="354" y="283"/>
                  <a:pt x="325" y="217"/>
                  <a:pt x="267" y="159"/>
                </a:cubicBezTo>
                <a:cubicBezTo>
                  <a:pt x="209" y="101"/>
                  <a:pt x="143" y="72"/>
                  <a:pt x="121" y="94"/>
                </a:cubicBezTo>
                <a:close/>
                <a:moveTo>
                  <a:pt x="306" y="286"/>
                </a:moveTo>
                <a:cubicBezTo>
                  <a:pt x="299" y="292"/>
                  <a:pt x="248" y="277"/>
                  <a:pt x="199" y="227"/>
                </a:cubicBezTo>
                <a:cubicBezTo>
                  <a:pt x="149" y="178"/>
                  <a:pt x="134" y="127"/>
                  <a:pt x="140" y="120"/>
                </a:cubicBezTo>
                <a:cubicBezTo>
                  <a:pt x="147" y="113"/>
                  <a:pt x="198" y="129"/>
                  <a:pt x="247" y="179"/>
                </a:cubicBezTo>
                <a:cubicBezTo>
                  <a:pt x="297" y="228"/>
                  <a:pt x="313" y="279"/>
                  <a:pt x="306" y="286"/>
                </a:cubicBezTo>
                <a:close/>
                <a:moveTo>
                  <a:pt x="309" y="128"/>
                </a:moveTo>
                <a:cubicBezTo>
                  <a:pt x="314" y="128"/>
                  <a:pt x="319" y="126"/>
                  <a:pt x="323" y="122"/>
                </a:cubicBezTo>
                <a:cubicBezTo>
                  <a:pt x="361" y="84"/>
                  <a:pt x="361" y="84"/>
                  <a:pt x="361" y="84"/>
                </a:cubicBezTo>
                <a:cubicBezTo>
                  <a:pt x="369" y="76"/>
                  <a:pt x="369" y="64"/>
                  <a:pt x="361" y="56"/>
                </a:cubicBezTo>
                <a:cubicBezTo>
                  <a:pt x="353" y="48"/>
                  <a:pt x="341" y="48"/>
                  <a:pt x="333" y="56"/>
                </a:cubicBezTo>
                <a:cubicBezTo>
                  <a:pt x="295" y="94"/>
                  <a:pt x="295" y="94"/>
                  <a:pt x="295" y="94"/>
                </a:cubicBezTo>
                <a:cubicBezTo>
                  <a:pt x="287" y="102"/>
                  <a:pt x="287" y="115"/>
                  <a:pt x="295" y="122"/>
                </a:cubicBezTo>
                <a:cubicBezTo>
                  <a:pt x="299" y="126"/>
                  <a:pt x="304" y="128"/>
                  <a:pt x="309" y="128"/>
                </a:cubicBezTo>
                <a:close/>
                <a:moveTo>
                  <a:pt x="237" y="79"/>
                </a:moveTo>
                <a:cubicBezTo>
                  <a:pt x="240" y="81"/>
                  <a:pt x="243" y="81"/>
                  <a:pt x="247" y="81"/>
                </a:cubicBezTo>
                <a:cubicBezTo>
                  <a:pt x="254" y="81"/>
                  <a:pt x="260" y="78"/>
                  <a:pt x="264" y="71"/>
                </a:cubicBezTo>
                <a:cubicBezTo>
                  <a:pt x="286" y="33"/>
                  <a:pt x="286" y="33"/>
                  <a:pt x="286" y="33"/>
                </a:cubicBezTo>
                <a:cubicBezTo>
                  <a:pt x="291" y="23"/>
                  <a:pt x="288" y="11"/>
                  <a:pt x="278" y="5"/>
                </a:cubicBezTo>
                <a:cubicBezTo>
                  <a:pt x="268" y="0"/>
                  <a:pt x="256" y="3"/>
                  <a:pt x="251" y="13"/>
                </a:cubicBezTo>
                <a:cubicBezTo>
                  <a:pt x="229" y="52"/>
                  <a:pt x="229" y="52"/>
                  <a:pt x="229" y="52"/>
                </a:cubicBezTo>
                <a:cubicBezTo>
                  <a:pt x="224" y="61"/>
                  <a:pt x="227" y="73"/>
                  <a:pt x="237" y="79"/>
                </a:cubicBezTo>
                <a:close/>
                <a:moveTo>
                  <a:pt x="412" y="139"/>
                </a:moveTo>
                <a:cubicBezTo>
                  <a:pt x="406" y="129"/>
                  <a:pt x="394" y="126"/>
                  <a:pt x="385" y="131"/>
                </a:cubicBezTo>
                <a:cubicBezTo>
                  <a:pt x="346" y="153"/>
                  <a:pt x="346" y="153"/>
                  <a:pt x="346" y="153"/>
                </a:cubicBezTo>
                <a:cubicBezTo>
                  <a:pt x="336" y="158"/>
                  <a:pt x="333" y="171"/>
                  <a:pt x="338" y="180"/>
                </a:cubicBezTo>
                <a:cubicBezTo>
                  <a:pt x="342" y="187"/>
                  <a:pt x="349" y="190"/>
                  <a:pt x="356" y="190"/>
                </a:cubicBezTo>
                <a:cubicBezTo>
                  <a:pt x="359" y="190"/>
                  <a:pt x="363" y="190"/>
                  <a:pt x="366" y="188"/>
                </a:cubicBezTo>
                <a:cubicBezTo>
                  <a:pt x="404" y="166"/>
                  <a:pt x="404" y="166"/>
                  <a:pt x="404" y="166"/>
                </a:cubicBezTo>
                <a:cubicBezTo>
                  <a:pt x="414" y="161"/>
                  <a:pt x="417" y="149"/>
                  <a:pt x="412" y="139"/>
                </a:cubicBez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lIns="65023" tIns="32511" rIns="65023" bIns="32511"/>
          <a:lstStyle/>
          <a:p>
            <a:pPr algn="ctr">
              <a:lnSpc>
                <a:spcPct val="120000"/>
              </a:lnSpc>
              <a:defRPr/>
            </a:pPr>
            <a:endParaRPr lang="en-US" altLang="zh-CN" sz="9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Freeform 27">
            <a:extLst>
              <a:ext uri="{FF2B5EF4-FFF2-40B4-BE49-F238E27FC236}">
                <a16:creationId xmlns:a16="http://schemas.microsoft.com/office/drawing/2014/main" id="{DC565182-52B4-4642-BE65-08A7B76AD26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888773" y="1014210"/>
            <a:ext cx="359549" cy="257175"/>
          </a:xfrm>
          <a:custGeom>
            <a:avLst/>
            <a:gdLst>
              <a:gd name="T0" fmla="*/ 392 w 392"/>
              <a:gd name="T1" fmla="*/ 40 h 280"/>
              <a:gd name="T2" fmla="*/ 392 w 392"/>
              <a:gd name="T3" fmla="*/ 16 h 280"/>
              <a:gd name="T4" fmla="*/ 376 w 392"/>
              <a:gd name="T5" fmla="*/ 0 h 280"/>
              <a:gd name="T6" fmla="*/ 16 w 392"/>
              <a:gd name="T7" fmla="*/ 0 h 280"/>
              <a:gd name="T8" fmla="*/ 0 w 392"/>
              <a:gd name="T9" fmla="*/ 16 h 280"/>
              <a:gd name="T10" fmla="*/ 0 w 392"/>
              <a:gd name="T11" fmla="*/ 40 h 280"/>
              <a:gd name="T12" fmla="*/ 40 w 392"/>
              <a:gd name="T13" fmla="*/ 40 h 280"/>
              <a:gd name="T14" fmla="*/ 40 w 392"/>
              <a:gd name="T15" fmla="*/ 80 h 280"/>
              <a:gd name="T16" fmla="*/ 0 w 392"/>
              <a:gd name="T17" fmla="*/ 80 h 280"/>
              <a:gd name="T18" fmla="*/ 0 w 392"/>
              <a:gd name="T19" fmla="*/ 120 h 280"/>
              <a:gd name="T20" fmla="*/ 40 w 392"/>
              <a:gd name="T21" fmla="*/ 120 h 280"/>
              <a:gd name="T22" fmla="*/ 40 w 392"/>
              <a:gd name="T23" fmla="*/ 160 h 280"/>
              <a:gd name="T24" fmla="*/ 0 w 392"/>
              <a:gd name="T25" fmla="*/ 160 h 280"/>
              <a:gd name="T26" fmla="*/ 0 w 392"/>
              <a:gd name="T27" fmla="*/ 200 h 280"/>
              <a:gd name="T28" fmla="*/ 40 w 392"/>
              <a:gd name="T29" fmla="*/ 200 h 280"/>
              <a:gd name="T30" fmla="*/ 40 w 392"/>
              <a:gd name="T31" fmla="*/ 240 h 280"/>
              <a:gd name="T32" fmla="*/ 0 w 392"/>
              <a:gd name="T33" fmla="*/ 240 h 280"/>
              <a:gd name="T34" fmla="*/ 0 w 392"/>
              <a:gd name="T35" fmla="*/ 264 h 280"/>
              <a:gd name="T36" fmla="*/ 16 w 392"/>
              <a:gd name="T37" fmla="*/ 280 h 280"/>
              <a:gd name="T38" fmla="*/ 376 w 392"/>
              <a:gd name="T39" fmla="*/ 280 h 280"/>
              <a:gd name="T40" fmla="*/ 392 w 392"/>
              <a:gd name="T41" fmla="*/ 264 h 280"/>
              <a:gd name="T42" fmla="*/ 392 w 392"/>
              <a:gd name="T43" fmla="*/ 240 h 280"/>
              <a:gd name="T44" fmla="*/ 352 w 392"/>
              <a:gd name="T45" fmla="*/ 240 h 280"/>
              <a:gd name="T46" fmla="*/ 352 w 392"/>
              <a:gd name="T47" fmla="*/ 200 h 280"/>
              <a:gd name="T48" fmla="*/ 392 w 392"/>
              <a:gd name="T49" fmla="*/ 200 h 280"/>
              <a:gd name="T50" fmla="*/ 392 w 392"/>
              <a:gd name="T51" fmla="*/ 160 h 280"/>
              <a:gd name="T52" fmla="*/ 352 w 392"/>
              <a:gd name="T53" fmla="*/ 160 h 280"/>
              <a:gd name="T54" fmla="*/ 352 w 392"/>
              <a:gd name="T55" fmla="*/ 120 h 280"/>
              <a:gd name="T56" fmla="*/ 392 w 392"/>
              <a:gd name="T57" fmla="*/ 120 h 280"/>
              <a:gd name="T58" fmla="*/ 392 w 392"/>
              <a:gd name="T59" fmla="*/ 80 h 280"/>
              <a:gd name="T60" fmla="*/ 352 w 392"/>
              <a:gd name="T61" fmla="*/ 80 h 280"/>
              <a:gd name="T62" fmla="*/ 352 w 392"/>
              <a:gd name="T63" fmla="*/ 40 h 280"/>
              <a:gd name="T64" fmla="*/ 392 w 392"/>
              <a:gd name="T65" fmla="*/ 40 h 280"/>
              <a:gd name="T66" fmla="*/ 152 w 392"/>
              <a:gd name="T67" fmla="*/ 200 h 280"/>
              <a:gd name="T68" fmla="*/ 152 w 392"/>
              <a:gd name="T69" fmla="*/ 80 h 280"/>
              <a:gd name="T70" fmla="*/ 252 w 392"/>
              <a:gd name="T71" fmla="*/ 140 h 280"/>
              <a:gd name="T72" fmla="*/ 152 w 392"/>
              <a:gd name="T73" fmla="*/ 200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92" h="280">
                <a:moveTo>
                  <a:pt x="392" y="40"/>
                </a:moveTo>
                <a:cubicBezTo>
                  <a:pt x="392" y="16"/>
                  <a:pt x="392" y="16"/>
                  <a:pt x="392" y="16"/>
                </a:cubicBezTo>
                <a:cubicBezTo>
                  <a:pt x="392" y="7"/>
                  <a:pt x="385" y="0"/>
                  <a:pt x="37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cubicBezTo>
                  <a:pt x="0" y="40"/>
                  <a:pt x="0" y="40"/>
                  <a:pt x="0" y="40"/>
                </a:cubicBezTo>
                <a:cubicBezTo>
                  <a:pt x="40" y="40"/>
                  <a:pt x="40" y="40"/>
                  <a:pt x="40" y="40"/>
                </a:cubicBezTo>
                <a:cubicBezTo>
                  <a:pt x="40" y="80"/>
                  <a:pt x="40" y="80"/>
                  <a:pt x="40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120"/>
                  <a:pt x="0" y="120"/>
                  <a:pt x="0" y="120"/>
                </a:cubicBezTo>
                <a:cubicBezTo>
                  <a:pt x="40" y="120"/>
                  <a:pt x="40" y="120"/>
                  <a:pt x="40" y="120"/>
                </a:cubicBezTo>
                <a:cubicBezTo>
                  <a:pt x="40" y="160"/>
                  <a:pt x="40" y="160"/>
                  <a:pt x="40" y="160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200"/>
                  <a:pt x="0" y="200"/>
                  <a:pt x="0" y="200"/>
                </a:cubicBezTo>
                <a:cubicBezTo>
                  <a:pt x="40" y="200"/>
                  <a:pt x="40" y="200"/>
                  <a:pt x="40" y="200"/>
                </a:cubicBezTo>
                <a:cubicBezTo>
                  <a:pt x="40" y="240"/>
                  <a:pt x="40" y="240"/>
                  <a:pt x="40" y="240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264"/>
                  <a:pt x="0" y="264"/>
                  <a:pt x="0" y="264"/>
                </a:cubicBezTo>
                <a:cubicBezTo>
                  <a:pt x="0" y="273"/>
                  <a:pt x="7" y="280"/>
                  <a:pt x="16" y="280"/>
                </a:cubicBezTo>
                <a:cubicBezTo>
                  <a:pt x="376" y="280"/>
                  <a:pt x="376" y="280"/>
                  <a:pt x="376" y="280"/>
                </a:cubicBezTo>
                <a:cubicBezTo>
                  <a:pt x="385" y="280"/>
                  <a:pt x="392" y="273"/>
                  <a:pt x="392" y="264"/>
                </a:cubicBezTo>
                <a:cubicBezTo>
                  <a:pt x="392" y="240"/>
                  <a:pt x="392" y="240"/>
                  <a:pt x="392" y="240"/>
                </a:cubicBezTo>
                <a:cubicBezTo>
                  <a:pt x="352" y="240"/>
                  <a:pt x="352" y="240"/>
                  <a:pt x="352" y="240"/>
                </a:cubicBezTo>
                <a:cubicBezTo>
                  <a:pt x="352" y="200"/>
                  <a:pt x="352" y="200"/>
                  <a:pt x="352" y="200"/>
                </a:cubicBezTo>
                <a:cubicBezTo>
                  <a:pt x="392" y="200"/>
                  <a:pt x="392" y="200"/>
                  <a:pt x="392" y="200"/>
                </a:cubicBezTo>
                <a:cubicBezTo>
                  <a:pt x="392" y="160"/>
                  <a:pt x="392" y="160"/>
                  <a:pt x="392" y="160"/>
                </a:cubicBezTo>
                <a:cubicBezTo>
                  <a:pt x="352" y="160"/>
                  <a:pt x="352" y="160"/>
                  <a:pt x="352" y="160"/>
                </a:cubicBezTo>
                <a:cubicBezTo>
                  <a:pt x="352" y="120"/>
                  <a:pt x="352" y="120"/>
                  <a:pt x="352" y="120"/>
                </a:cubicBezTo>
                <a:cubicBezTo>
                  <a:pt x="392" y="120"/>
                  <a:pt x="392" y="120"/>
                  <a:pt x="392" y="120"/>
                </a:cubicBezTo>
                <a:cubicBezTo>
                  <a:pt x="392" y="80"/>
                  <a:pt x="392" y="80"/>
                  <a:pt x="392" y="80"/>
                </a:cubicBezTo>
                <a:cubicBezTo>
                  <a:pt x="352" y="80"/>
                  <a:pt x="352" y="80"/>
                  <a:pt x="352" y="80"/>
                </a:cubicBezTo>
                <a:cubicBezTo>
                  <a:pt x="352" y="40"/>
                  <a:pt x="352" y="40"/>
                  <a:pt x="352" y="40"/>
                </a:cubicBezTo>
                <a:lnTo>
                  <a:pt x="392" y="40"/>
                </a:lnTo>
                <a:close/>
                <a:moveTo>
                  <a:pt x="152" y="200"/>
                </a:moveTo>
                <a:cubicBezTo>
                  <a:pt x="152" y="80"/>
                  <a:pt x="152" y="80"/>
                  <a:pt x="152" y="80"/>
                </a:cubicBezTo>
                <a:cubicBezTo>
                  <a:pt x="252" y="140"/>
                  <a:pt x="252" y="140"/>
                  <a:pt x="252" y="140"/>
                </a:cubicBezTo>
                <a:lnTo>
                  <a:pt x="152" y="20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lIns="65023" tIns="32511" rIns="65023" bIns="32511"/>
          <a:lstStyle/>
          <a:p>
            <a:pPr algn="ctr">
              <a:lnSpc>
                <a:spcPct val="120000"/>
              </a:lnSpc>
              <a:defRPr/>
            </a:pPr>
            <a:endParaRPr lang="en-US" altLang="zh-CN" sz="9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Freeform 176">
            <a:extLst>
              <a:ext uri="{FF2B5EF4-FFF2-40B4-BE49-F238E27FC236}">
                <a16:creationId xmlns:a16="http://schemas.microsoft.com/office/drawing/2014/main" id="{99FCA5E9-5869-4816-9139-BF81B9A85F58}"/>
              </a:ext>
            </a:extLst>
          </p:cNvPr>
          <p:cNvSpPr>
            <a:spLocks noEditPoints="1"/>
          </p:cNvSpPr>
          <p:nvPr/>
        </p:nvSpPr>
        <p:spPr bwMode="auto">
          <a:xfrm>
            <a:off x="6426446" y="1014210"/>
            <a:ext cx="371525" cy="295719"/>
          </a:xfrm>
          <a:custGeom>
            <a:avLst/>
            <a:gdLst/>
            <a:ahLst/>
            <a:cxnLst>
              <a:cxn ang="0">
                <a:pos x="53" y="20"/>
              </a:cxn>
              <a:cxn ang="0">
                <a:pos x="26" y="39"/>
              </a:cxn>
              <a:cxn ang="0">
                <a:pos x="20" y="39"/>
              </a:cxn>
              <a:cxn ang="0">
                <a:pos x="9" y="44"/>
              </a:cxn>
              <a:cxn ang="0">
                <a:pos x="6" y="44"/>
              </a:cxn>
              <a:cxn ang="0">
                <a:pos x="6" y="44"/>
              </a:cxn>
              <a:cxn ang="0">
                <a:pos x="5" y="43"/>
              </a:cxn>
              <a:cxn ang="0">
                <a:pos x="5" y="41"/>
              </a:cxn>
              <a:cxn ang="0">
                <a:pos x="10" y="35"/>
              </a:cxn>
              <a:cxn ang="0">
                <a:pos x="0" y="20"/>
              </a:cxn>
              <a:cxn ang="0">
                <a:pos x="26" y="0"/>
              </a:cxn>
              <a:cxn ang="0">
                <a:pos x="53" y="20"/>
              </a:cxn>
              <a:cxn ang="0">
                <a:pos x="5" y="20"/>
              </a:cxn>
              <a:cxn ang="0">
                <a:pos x="12" y="31"/>
              </a:cxn>
              <a:cxn ang="0">
                <a:pos x="16" y="33"/>
              </a:cxn>
              <a:cxn ang="0">
                <a:pos x="15" y="36"/>
              </a:cxn>
              <a:cxn ang="0">
                <a:pos x="17" y="35"/>
              </a:cxn>
              <a:cxn ang="0">
                <a:pos x="19" y="34"/>
              </a:cxn>
              <a:cxn ang="0">
                <a:pos x="21" y="34"/>
              </a:cxn>
              <a:cxn ang="0">
                <a:pos x="26" y="34"/>
              </a:cxn>
              <a:cxn ang="0">
                <a:pos x="48" y="20"/>
              </a:cxn>
              <a:cxn ang="0">
                <a:pos x="26" y="5"/>
              </a:cxn>
              <a:cxn ang="0">
                <a:pos x="5" y="20"/>
              </a:cxn>
              <a:cxn ang="0">
                <a:pos x="62" y="51"/>
              </a:cxn>
              <a:cxn ang="0">
                <a:pos x="63" y="53"/>
              </a:cxn>
              <a:cxn ang="0">
                <a:pos x="62" y="54"/>
              </a:cxn>
              <a:cxn ang="0">
                <a:pos x="58" y="53"/>
              </a:cxn>
              <a:cxn ang="0">
                <a:pos x="48" y="48"/>
              </a:cxn>
              <a:cxn ang="0">
                <a:pos x="41" y="49"/>
              </a:cxn>
              <a:cxn ang="0">
                <a:pos x="23" y="44"/>
              </a:cxn>
              <a:cxn ang="0">
                <a:pos x="26" y="44"/>
              </a:cxn>
              <a:cxn ang="0">
                <a:pos x="48" y="38"/>
              </a:cxn>
              <a:cxn ang="0">
                <a:pos x="58" y="20"/>
              </a:cxn>
              <a:cxn ang="0">
                <a:pos x="57" y="14"/>
              </a:cxn>
              <a:cxn ang="0">
                <a:pos x="68" y="30"/>
              </a:cxn>
              <a:cxn ang="0">
                <a:pos x="58" y="45"/>
              </a:cxn>
              <a:cxn ang="0">
                <a:pos x="62" y="51"/>
              </a:cxn>
            </a:cxnLst>
            <a:rect l="0" t="0" r="r" b="b"/>
            <a:pathLst>
              <a:path w="68" h="54">
                <a:moveTo>
                  <a:pt x="53" y="20"/>
                </a:moveTo>
                <a:cubicBezTo>
                  <a:pt x="53" y="31"/>
                  <a:pt x="41" y="39"/>
                  <a:pt x="26" y="39"/>
                </a:cubicBezTo>
                <a:cubicBezTo>
                  <a:pt x="24" y="39"/>
                  <a:pt x="22" y="39"/>
                  <a:pt x="20" y="39"/>
                </a:cubicBezTo>
                <a:cubicBezTo>
                  <a:pt x="17" y="41"/>
                  <a:pt x="13" y="43"/>
                  <a:pt x="9" y="44"/>
                </a:cubicBezTo>
                <a:cubicBezTo>
                  <a:pt x="8" y="44"/>
                  <a:pt x="7" y="44"/>
                  <a:pt x="6" y="44"/>
                </a:cubicBezTo>
                <a:cubicBezTo>
                  <a:pt x="6" y="44"/>
                  <a:pt x="6" y="44"/>
                  <a:pt x="6" y="44"/>
                </a:cubicBezTo>
                <a:cubicBezTo>
                  <a:pt x="5" y="44"/>
                  <a:pt x="5" y="44"/>
                  <a:pt x="5" y="43"/>
                </a:cubicBezTo>
                <a:cubicBezTo>
                  <a:pt x="5" y="42"/>
                  <a:pt x="5" y="42"/>
                  <a:pt x="5" y="41"/>
                </a:cubicBezTo>
                <a:cubicBezTo>
                  <a:pt x="7" y="40"/>
                  <a:pt x="9" y="38"/>
                  <a:pt x="10" y="35"/>
                </a:cubicBezTo>
                <a:cubicBezTo>
                  <a:pt x="4" y="32"/>
                  <a:pt x="0" y="26"/>
                  <a:pt x="0" y="20"/>
                </a:cubicBezTo>
                <a:cubicBezTo>
                  <a:pt x="0" y="9"/>
                  <a:pt x="12" y="0"/>
                  <a:pt x="26" y="0"/>
                </a:cubicBezTo>
                <a:cubicBezTo>
                  <a:pt x="41" y="0"/>
                  <a:pt x="53" y="9"/>
                  <a:pt x="53" y="20"/>
                </a:cubicBezTo>
                <a:close/>
                <a:moveTo>
                  <a:pt x="5" y="20"/>
                </a:moveTo>
                <a:cubicBezTo>
                  <a:pt x="5" y="24"/>
                  <a:pt x="7" y="28"/>
                  <a:pt x="12" y="31"/>
                </a:cubicBezTo>
                <a:cubicBezTo>
                  <a:pt x="16" y="33"/>
                  <a:pt x="16" y="33"/>
                  <a:pt x="16" y="33"/>
                </a:cubicBezTo>
                <a:cubicBezTo>
                  <a:pt x="15" y="36"/>
                  <a:pt x="15" y="36"/>
                  <a:pt x="15" y="36"/>
                </a:cubicBezTo>
                <a:cubicBezTo>
                  <a:pt x="15" y="36"/>
                  <a:pt x="16" y="35"/>
                  <a:pt x="17" y="35"/>
                </a:cubicBezTo>
                <a:cubicBezTo>
                  <a:pt x="19" y="34"/>
                  <a:pt x="19" y="34"/>
                  <a:pt x="19" y="34"/>
                </a:cubicBezTo>
                <a:cubicBezTo>
                  <a:pt x="21" y="34"/>
                  <a:pt x="21" y="34"/>
                  <a:pt x="21" y="34"/>
                </a:cubicBezTo>
                <a:cubicBezTo>
                  <a:pt x="23" y="34"/>
                  <a:pt x="25" y="34"/>
                  <a:pt x="26" y="34"/>
                </a:cubicBezTo>
                <a:cubicBezTo>
                  <a:pt x="38" y="34"/>
                  <a:pt x="48" y="28"/>
                  <a:pt x="48" y="20"/>
                </a:cubicBezTo>
                <a:cubicBezTo>
                  <a:pt x="48" y="12"/>
                  <a:pt x="38" y="5"/>
                  <a:pt x="26" y="5"/>
                </a:cubicBezTo>
                <a:cubicBezTo>
                  <a:pt x="15" y="5"/>
                  <a:pt x="5" y="12"/>
                  <a:pt x="5" y="20"/>
                </a:cubicBezTo>
                <a:close/>
                <a:moveTo>
                  <a:pt x="62" y="51"/>
                </a:moveTo>
                <a:cubicBezTo>
                  <a:pt x="63" y="52"/>
                  <a:pt x="63" y="52"/>
                  <a:pt x="63" y="53"/>
                </a:cubicBezTo>
                <a:cubicBezTo>
                  <a:pt x="63" y="53"/>
                  <a:pt x="62" y="54"/>
                  <a:pt x="62" y="54"/>
                </a:cubicBezTo>
                <a:cubicBezTo>
                  <a:pt x="60" y="54"/>
                  <a:pt x="59" y="54"/>
                  <a:pt x="58" y="53"/>
                </a:cubicBezTo>
                <a:cubicBezTo>
                  <a:pt x="54" y="52"/>
                  <a:pt x="51" y="51"/>
                  <a:pt x="48" y="48"/>
                </a:cubicBezTo>
                <a:cubicBezTo>
                  <a:pt x="46" y="49"/>
                  <a:pt x="43" y="49"/>
                  <a:pt x="41" y="49"/>
                </a:cubicBezTo>
                <a:cubicBezTo>
                  <a:pt x="34" y="49"/>
                  <a:pt x="28" y="47"/>
                  <a:pt x="23" y="44"/>
                </a:cubicBezTo>
                <a:cubicBezTo>
                  <a:pt x="24" y="44"/>
                  <a:pt x="25" y="44"/>
                  <a:pt x="26" y="44"/>
                </a:cubicBezTo>
                <a:cubicBezTo>
                  <a:pt x="35" y="44"/>
                  <a:pt x="42" y="42"/>
                  <a:pt x="48" y="38"/>
                </a:cubicBezTo>
                <a:cubicBezTo>
                  <a:pt x="55" y="33"/>
                  <a:pt x="58" y="27"/>
                  <a:pt x="58" y="20"/>
                </a:cubicBezTo>
                <a:cubicBezTo>
                  <a:pt x="58" y="18"/>
                  <a:pt x="58" y="16"/>
                  <a:pt x="57" y="14"/>
                </a:cubicBezTo>
                <a:cubicBezTo>
                  <a:pt x="64" y="18"/>
                  <a:pt x="68" y="23"/>
                  <a:pt x="68" y="30"/>
                </a:cubicBezTo>
                <a:cubicBezTo>
                  <a:pt x="68" y="36"/>
                  <a:pt x="64" y="41"/>
                  <a:pt x="58" y="45"/>
                </a:cubicBezTo>
                <a:cubicBezTo>
                  <a:pt x="59" y="48"/>
                  <a:pt x="61" y="49"/>
                  <a:pt x="62" y="51"/>
                </a:cubicBezTo>
                <a:close/>
              </a:path>
            </a:pathLst>
          </a:custGeom>
          <a:solidFill>
            <a:srgbClr val="2B74F7"/>
          </a:solidFill>
          <a:ln w="9525">
            <a:noFill/>
            <a:round/>
            <a:headEnd/>
            <a:tailEnd/>
          </a:ln>
        </p:spPr>
        <p:txBody>
          <a:bodyPr vert="horz" wrap="square" lIns="111664" tIns="55832" rIns="111664" bIns="55832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Freeform 62">
            <a:extLst>
              <a:ext uri="{FF2B5EF4-FFF2-40B4-BE49-F238E27FC236}">
                <a16:creationId xmlns:a16="http://schemas.microsoft.com/office/drawing/2014/main" id="{7C368261-5FE0-4706-BA42-76DEFF4EC395}"/>
              </a:ext>
            </a:extLst>
          </p:cNvPr>
          <p:cNvSpPr>
            <a:spLocks noEditPoints="1"/>
          </p:cNvSpPr>
          <p:nvPr/>
        </p:nvSpPr>
        <p:spPr bwMode="auto">
          <a:xfrm>
            <a:off x="7647821" y="983564"/>
            <a:ext cx="315922" cy="318468"/>
          </a:xfrm>
          <a:custGeom>
            <a:avLst/>
            <a:gdLst/>
            <a:ahLst/>
            <a:cxnLst>
              <a:cxn ang="0">
                <a:pos x="58" y="33"/>
              </a:cxn>
              <a:cxn ang="0">
                <a:pos x="57" y="34"/>
              </a:cxn>
              <a:cxn ang="0">
                <a:pos x="50" y="35"/>
              </a:cxn>
              <a:cxn ang="0">
                <a:pos x="49" y="39"/>
              </a:cxn>
              <a:cxn ang="0">
                <a:pos x="53" y="44"/>
              </a:cxn>
              <a:cxn ang="0">
                <a:pos x="53" y="45"/>
              </a:cxn>
              <a:cxn ang="0">
                <a:pos x="53" y="46"/>
              </a:cxn>
              <a:cxn ang="0">
                <a:pos x="45" y="53"/>
              </a:cxn>
              <a:cxn ang="0">
                <a:pos x="44" y="52"/>
              </a:cxn>
              <a:cxn ang="0">
                <a:pos x="39" y="48"/>
              </a:cxn>
              <a:cxn ang="0">
                <a:pos x="36" y="50"/>
              </a:cxn>
              <a:cxn ang="0">
                <a:pos x="34" y="57"/>
              </a:cxn>
              <a:cxn ang="0">
                <a:pos x="33" y="58"/>
              </a:cxn>
              <a:cxn ang="0">
                <a:pos x="25" y="58"/>
              </a:cxn>
              <a:cxn ang="0">
                <a:pos x="23" y="57"/>
              </a:cxn>
              <a:cxn ang="0">
                <a:pos x="22" y="50"/>
              </a:cxn>
              <a:cxn ang="0">
                <a:pos x="19" y="48"/>
              </a:cxn>
              <a:cxn ang="0">
                <a:pos x="14" y="52"/>
              </a:cxn>
              <a:cxn ang="0">
                <a:pos x="13" y="53"/>
              </a:cxn>
              <a:cxn ang="0">
                <a:pos x="12" y="52"/>
              </a:cxn>
              <a:cxn ang="0">
                <a:pos x="5" y="46"/>
              </a:cxn>
              <a:cxn ang="0">
                <a:pos x="5" y="45"/>
              </a:cxn>
              <a:cxn ang="0">
                <a:pos x="5" y="44"/>
              </a:cxn>
              <a:cxn ang="0">
                <a:pos x="9" y="39"/>
              </a:cxn>
              <a:cxn ang="0">
                <a:pos x="8" y="35"/>
              </a:cxn>
              <a:cxn ang="0">
                <a:pos x="1" y="34"/>
              </a:cxn>
              <a:cxn ang="0">
                <a:pos x="0" y="33"/>
              </a:cxn>
              <a:cxn ang="0">
                <a:pos x="0" y="24"/>
              </a:cxn>
              <a:cxn ang="0">
                <a:pos x="1" y="23"/>
              </a:cxn>
              <a:cxn ang="0">
                <a:pos x="8" y="22"/>
              </a:cxn>
              <a:cxn ang="0">
                <a:pos x="9" y="18"/>
              </a:cxn>
              <a:cxn ang="0">
                <a:pos x="5" y="13"/>
              </a:cxn>
              <a:cxn ang="0">
                <a:pos x="5" y="12"/>
              </a:cxn>
              <a:cxn ang="0">
                <a:pos x="5" y="11"/>
              </a:cxn>
              <a:cxn ang="0">
                <a:pos x="13" y="5"/>
              </a:cxn>
              <a:cxn ang="0">
                <a:pos x="14" y="5"/>
              </a:cxn>
              <a:cxn ang="0">
                <a:pos x="19" y="9"/>
              </a:cxn>
              <a:cxn ang="0">
                <a:pos x="22" y="8"/>
              </a:cxn>
              <a:cxn ang="0">
                <a:pos x="23" y="1"/>
              </a:cxn>
              <a:cxn ang="0">
                <a:pos x="25" y="0"/>
              </a:cxn>
              <a:cxn ang="0">
                <a:pos x="33" y="0"/>
              </a:cxn>
              <a:cxn ang="0">
                <a:pos x="34" y="1"/>
              </a:cxn>
              <a:cxn ang="0">
                <a:pos x="36" y="8"/>
              </a:cxn>
              <a:cxn ang="0">
                <a:pos x="39" y="9"/>
              </a:cxn>
              <a:cxn ang="0">
                <a:pos x="44" y="5"/>
              </a:cxn>
              <a:cxn ang="0">
                <a:pos x="45" y="5"/>
              </a:cxn>
              <a:cxn ang="0">
                <a:pos x="46" y="5"/>
              </a:cxn>
              <a:cxn ang="0">
                <a:pos x="52" y="12"/>
              </a:cxn>
              <a:cxn ang="0">
                <a:pos x="53" y="12"/>
              </a:cxn>
              <a:cxn ang="0">
                <a:pos x="52" y="13"/>
              </a:cxn>
              <a:cxn ang="0">
                <a:pos x="48" y="18"/>
              </a:cxn>
              <a:cxn ang="0">
                <a:pos x="50" y="22"/>
              </a:cxn>
              <a:cxn ang="0">
                <a:pos x="57" y="23"/>
              </a:cxn>
              <a:cxn ang="0">
                <a:pos x="58" y="25"/>
              </a:cxn>
              <a:cxn ang="0">
                <a:pos x="58" y="33"/>
              </a:cxn>
              <a:cxn ang="0">
                <a:pos x="29" y="19"/>
              </a:cxn>
              <a:cxn ang="0">
                <a:pos x="19" y="29"/>
              </a:cxn>
              <a:cxn ang="0">
                <a:pos x="29" y="38"/>
              </a:cxn>
              <a:cxn ang="0">
                <a:pos x="39" y="29"/>
              </a:cxn>
              <a:cxn ang="0">
                <a:pos x="29" y="19"/>
              </a:cxn>
            </a:cxnLst>
            <a:rect l="0" t="0" r="r" b="b"/>
            <a:pathLst>
              <a:path w="58" h="58">
                <a:moveTo>
                  <a:pt x="58" y="33"/>
                </a:moveTo>
                <a:cubicBezTo>
                  <a:pt x="58" y="34"/>
                  <a:pt x="58" y="34"/>
                  <a:pt x="57" y="34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7"/>
                  <a:pt x="49" y="38"/>
                  <a:pt x="49" y="39"/>
                </a:cubicBezTo>
                <a:cubicBezTo>
                  <a:pt x="50" y="41"/>
                  <a:pt x="51" y="42"/>
                  <a:pt x="53" y="44"/>
                </a:cubicBezTo>
                <a:cubicBezTo>
                  <a:pt x="53" y="44"/>
                  <a:pt x="53" y="45"/>
                  <a:pt x="53" y="45"/>
                </a:cubicBezTo>
                <a:cubicBezTo>
                  <a:pt x="53" y="45"/>
                  <a:pt x="53" y="46"/>
                  <a:pt x="53" y="46"/>
                </a:cubicBezTo>
                <a:cubicBezTo>
                  <a:pt x="52" y="47"/>
                  <a:pt x="47" y="53"/>
                  <a:pt x="45" y="53"/>
                </a:cubicBezTo>
                <a:cubicBezTo>
                  <a:pt x="45" y="53"/>
                  <a:pt x="45" y="53"/>
                  <a:pt x="44" y="52"/>
                </a:cubicBezTo>
                <a:cubicBezTo>
                  <a:pt x="39" y="48"/>
                  <a:pt x="39" y="48"/>
                  <a:pt x="39" y="48"/>
                </a:cubicBezTo>
                <a:cubicBezTo>
                  <a:pt x="38" y="49"/>
                  <a:pt x="37" y="49"/>
                  <a:pt x="36" y="50"/>
                </a:cubicBezTo>
                <a:cubicBezTo>
                  <a:pt x="35" y="52"/>
                  <a:pt x="35" y="55"/>
                  <a:pt x="34" y="57"/>
                </a:cubicBezTo>
                <a:cubicBezTo>
                  <a:pt x="34" y="57"/>
                  <a:pt x="34" y="58"/>
                  <a:pt x="33" y="58"/>
                </a:cubicBezTo>
                <a:cubicBezTo>
                  <a:pt x="25" y="58"/>
                  <a:pt x="25" y="58"/>
                  <a:pt x="25" y="58"/>
                </a:cubicBezTo>
                <a:cubicBezTo>
                  <a:pt x="24" y="58"/>
                  <a:pt x="23" y="57"/>
                  <a:pt x="23" y="57"/>
                </a:cubicBezTo>
                <a:cubicBezTo>
                  <a:pt x="22" y="50"/>
                  <a:pt x="22" y="50"/>
                  <a:pt x="22" y="50"/>
                </a:cubicBezTo>
                <a:cubicBezTo>
                  <a:pt x="21" y="49"/>
                  <a:pt x="20" y="49"/>
                  <a:pt x="19" y="48"/>
                </a:cubicBezTo>
                <a:cubicBezTo>
                  <a:pt x="14" y="52"/>
                  <a:pt x="14" y="52"/>
                  <a:pt x="14" y="52"/>
                </a:cubicBezTo>
                <a:cubicBezTo>
                  <a:pt x="13" y="53"/>
                  <a:pt x="13" y="53"/>
                  <a:pt x="13" y="53"/>
                </a:cubicBezTo>
                <a:cubicBezTo>
                  <a:pt x="12" y="53"/>
                  <a:pt x="12" y="53"/>
                  <a:pt x="12" y="52"/>
                </a:cubicBezTo>
                <a:cubicBezTo>
                  <a:pt x="10" y="50"/>
                  <a:pt x="7" y="48"/>
                  <a:pt x="5" y="46"/>
                </a:cubicBezTo>
                <a:cubicBezTo>
                  <a:pt x="5" y="46"/>
                  <a:pt x="5" y="45"/>
                  <a:pt x="5" y="45"/>
                </a:cubicBezTo>
                <a:cubicBezTo>
                  <a:pt x="5" y="45"/>
                  <a:pt x="5" y="44"/>
                  <a:pt x="5" y="44"/>
                </a:cubicBezTo>
                <a:cubicBezTo>
                  <a:pt x="7" y="42"/>
                  <a:pt x="8" y="41"/>
                  <a:pt x="9" y="39"/>
                </a:cubicBezTo>
                <a:cubicBezTo>
                  <a:pt x="9" y="38"/>
                  <a:pt x="8" y="37"/>
                  <a:pt x="8" y="35"/>
                </a:cubicBezTo>
                <a:cubicBezTo>
                  <a:pt x="1" y="34"/>
                  <a:pt x="1" y="34"/>
                  <a:pt x="1" y="34"/>
                </a:cubicBezTo>
                <a:cubicBezTo>
                  <a:pt x="0" y="34"/>
                  <a:pt x="0" y="33"/>
                  <a:pt x="0" y="3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1" y="23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1"/>
                  <a:pt x="9" y="20"/>
                  <a:pt x="9" y="18"/>
                </a:cubicBezTo>
                <a:cubicBezTo>
                  <a:pt x="8" y="17"/>
                  <a:pt x="7" y="15"/>
                  <a:pt x="5" y="13"/>
                </a:cubicBezTo>
                <a:cubicBezTo>
                  <a:pt x="5" y="13"/>
                  <a:pt x="5" y="13"/>
                  <a:pt x="5" y="12"/>
                </a:cubicBezTo>
                <a:cubicBezTo>
                  <a:pt x="5" y="12"/>
                  <a:pt x="5" y="12"/>
                  <a:pt x="5" y="11"/>
                </a:cubicBezTo>
                <a:cubicBezTo>
                  <a:pt x="6" y="10"/>
                  <a:pt x="11" y="5"/>
                  <a:pt x="13" y="5"/>
                </a:cubicBezTo>
                <a:cubicBezTo>
                  <a:pt x="13" y="5"/>
                  <a:pt x="13" y="5"/>
                  <a:pt x="14" y="5"/>
                </a:cubicBezTo>
                <a:cubicBezTo>
                  <a:pt x="19" y="9"/>
                  <a:pt x="19" y="9"/>
                  <a:pt x="19" y="9"/>
                </a:cubicBezTo>
                <a:cubicBezTo>
                  <a:pt x="20" y="9"/>
                  <a:pt x="21" y="8"/>
                  <a:pt x="22" y="8"/>
                </a:cubicBezTo>
                <a:cubicBezTo>
                  <a:pt x="22" y="5"/>
                  <a:pt x="23" y="3"/>
                  <a:pt x="23" y="1"/>
                </a:cubicBezTo>
                <a:cubicBezTo>
                  <a:pt x="23" y="0"/>
                  <a:pt x="24" y="0"/>
                  <a:pt x="25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4" y="0"/>
                  <a:pt x="34" y="0"/>
                  <a:pt x="34" y="1"/>
                </a:cubicBezTo>
                <a:cubicBezTo>
                  <a:pt x="36" y="8"/>
                  <a:pt x="36" y="8"/>
                  <a:pt x="36" y="8"/>
                </a:cubicBezTo>
                <a:cubicBezTo>
                  <a:pt x="37" y="8"/>
                  <a:pt x="38" y="9"/>
                  <a:pt x="39" y="9"/>
                </a:cubicBezTo>
                <a:cubicBezTo>
                  <a:pt x="44" y="5"/>
                  <a:pt x="44" y="5"/>
                  <a:pt x="44" y="5"/>
                </a:cubicBezTo>
                <a:cubicBezTo>
                  <a:pt x="45" y="5"/>
                  <a:pt x="45" y="5"/>
                  <a:pt x="45" y="5"/>
                </a:cubicBezTo>
                <a:cubicBezTo>
                  <a:pt x="46" y="5"/>
                  <a:pt x="46" y="5"/>
                  <a:pt x="46" y="5"/>
                </a:cubicBezTo>
                <a:cubicBezTo>
                  <a:pt x="48" y="7"/>
                  <a:pt x="51" y="9"/>
                  <a:pt x="52" y="12"/>
                </a:cubicBezTo>
                <a:cubicBezTo>
                  <a:pt x="53" y="12"/>
                  <a:pt x="53" y="12"/>
                  <a:pt x="53" y="12"/>
                </a:cubicBezTo>
                <a:cubicBezTo>
                  <a:pt x="53" y="13"/>
                  <a:pt x="53" y="13"/>
                  <a:pt x="52" y="13"/>
                </a:cubicBezTo>
                <a:cubicBezTo>
                  <a:pt x="51" y="15"/>
                  <a:pt x="50" y="17"/>
                  <a:pt x="48" y="18"/>
                </a:cubicBezTo>
                <a:cubicBezTo>
                  <a:pt x="49" y="20"/>
                  <a:pt x="50" y="21"/>
                  <a:pt x="50" y="22"/>
                </a:cubicBezTo>
                <a:cubicBezTo>
                  <a:pt x="57" y="23"/>
                  <a:pt x="57" y="23"/>
                  <a:pt x="57" y="23"/>
                </a:cubicBezTo>
                <a:cubicBezTo>
                  <a:pt x="58" y="23"/>
                  <a:pt x="58" y="24"/>
                  <a:pt x="58" y="25"/>
                </a:cubicBezTo>
                <a:lnTo>
                  <a:pt x="58" y="33"/>
                </a:lnTo>
                <a:close/>
                <a:moveTo>
                  <a:pt x="29" y="19"/>
                </a:moveTo>
                <a:cubicBezTo>
                  <a:pt x="24" y="19"/>
                  <a:pt x="19" y="23"/>
                  <a:pt x="19" y="29"/>
                </a:cubicBezTo>
                <a:cubicBezTo>
                  <a:pt x="19" y="34"/>
                  <a:pt x="24" y="38"/>
                  <a:pt x="29" y="38"/>
                </a:cubicBezTo>
                <a:cubicBezTo>
                  <a:pt x="34" y="38"/>
                  <a:pt x="39" y="34"/>
                  <a:pt x="39" y="29"/>
                </a:cubicBezTo>
                <a:cubicBezTo>
                  <a:pt x="39" y="23"/>
                  <a:pt x="34" y="19"/>
                  <a:pt x="29" y="19"/>
                </a:cubicBezTo>
                <a:close/>
              </a:path>
            </a:pathLst>
          </a:custGeom>
          <a:solidFill>
            <a:srgbClr val="2B74F7"/>
          </a:solidFill>
          <a:ln w="9525">
            <a:noFill/>
            <a:round/>
            <a:headEnd/>
            <a:tailEnd/>
          </a:ln>
        </p:spPr>
        <p:txBody>
          <a:bodyPr vert="horz" wrap="square" lIns="111664" tIns="55832" rIns="111664" bIns="55832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Freeform 216">
            <a:extLst>
              <a:ext uri="{FF2B5EF4-FFF2-40B4-BE49-F238E27FC236}">
                <a16:creationId xmlns:a16="http://schemas.microsoft.com/office/drawing/2014/main" id="{73CBF9CB-36FF-4CB9-91B1-805DAB2379A9}"/>
              </a:ext>
            </a:extLst>
          </p:cNvPr>
          <p:cNvSpPr>
            <a:spLocks noEditPoints="1"/>
          </p:cNvSpPr>
          <p:nvPr/>
        </p:nvSpPr>
        <p:spPr bwMode="auto">
          <a:xfrm>
            <a:off x="7075843" y="942274"/>
            <a:ext cx="371525" cy="374071"/>
          </a:xfrm>
          <a:custGeom>
            <a:avLst/>
            <a:gdLst/>
            <a:ahLst/>
            <a:cxnLst>
              <a:cxn ang="0">
                <a:pos x="68" y="34"/>
              </a:cxn>
              <a:cxn ang="0">
                <a:pos x="34" y="68"/>
              </a:cxn>
              <a:cxn ang="0">
                <a:pos x="0" y="34"/>
              </a:cxn>
              <a:cxn ang="0">
                <a:pos x="34" y="0"/>
              </a:cxn>
              <a:cxn ang="0">
                <a:pos x="68" y="34"/>
              </a:cxn>
              <a:cxn ang="0">
                <a:pos x="15" y="40"/>
              </a:cxn>
              <a:cxn ang="0">
                <a:pos x="14" y="34"/>
              </a:cxn>
              <a:cxn ang="0">
                <a:pos x="15" y="27"/>
              </a:cxn>
              <a:cxn ang="0">
                <a:pos x="8" y="20"/>
              </a:cxn>
              <a:cxn ang="0">
                <a:pos x="5" y="34"/>
              </a:cxn>
              <a:cxn ang="0">
                <a:pos x="8" y="47"/>
              </a:cxn>
              <a:cxn ang="0">
                <a:pos x="15" y="40"/>
              </a:cxn>
              <a:cxn ang="0">
                <a:pos x="48" y="34"/>
              </a:cxn>
              <a:cxn ang="0">
                <a:pos x="34" y="19"/>
              </a:cxn>
              <a:cxn ang="0">
                <a:pos x="19" y="34"/>
              </a:cxn>
              <a:cxn ang="0">
                <a:pos x="34" y="48"/>
              </a:cxn>
              <a:cxn ang="0">
                <a:pos x="48" y="34"/>
              </a:cxn>
              <a:cxn ang="0">
                <a:pos x="20" y="8"/>
              </a:cxn>
              <a:cxn ang="0">
                <a:pos x="27" y="15"/>
              </a:cxn>
              <a:cxn ang="0">
                <a:pos x="34" y="14"/>
              </a:cxn>
              <a:cxn ang="0">
                <a:pos x="40" y="15"/>
              </a:cxn>
              <a:cxn ang="0">
                <a:pos x="47" y="8"/>
              </a:cxn>
              <a:cxn ang="0">
                <a:pos x="34" y="5"/>
              </a:cxn>
              <a:cxn ang="0">
                <a:pos x="20" y="8"/>
              </a:cxn>
              <a:cxn ang="0">
                <a:pos x="47" y="59"/>
              </a:cxn>
              <a:cxn ang="0">
                <a:pos x="40" y="52"/>
              </a:cxn>
              <a:cxn ang="0">
                <a:pos x="34" y="53"/>
              </a:cxn>
              <a:cxn ang="0">
                <a:pos x="27" y="52"/>
              </a:cxn>
              <a:cxn ang="0">
                <a:pos x="20" y="59"/>
              </a:cxn>
              <a:cxn ang="0">
                <a:pos x="34" y="63"/>
              </a:cxn>
              <a:cxn ang="0">
                <a:pos x="47" y="59"/>
              </a:cxn>
              <a:cxn ang="0">
                <a:pos x="60" y="47"/>
              </a:cxn>
              <a:cxn ang="0">
                <a:pos x="63" y="34"/>
              </a:cxn>
              <a:cxn ang="0">
                <a:pos x="60" y="20"/>
              </a:cxn>
              <a:cxn ang="0">
                <a:pos x="52" y="27"/>
              </a:cxn>
              <a:cxn ang="0">
                <a:pos x="53" y="34"/>
              </a:cxn>
              <a:cxn ang="0">
                <a:pos x="52" y="40"/>
              </a:cxn>
              <a:cxn ang="0">
                <a:pos x="60" y="47"/>
              </a:cxn>
            </a:cxnLst>
            <a:rect l="0" t="0" r="r" b="b"/>
            <a:pathLst>
              <a:path w="68" h="68">
                <a:moveTo>
                  <a:pt x="68" y="34"/>
                </a:moveTo>
                <a:cubicBezTo>
                  <a:pt x="68" y="52"/>
                  <a:pt x="53" y="68"/>
                  <a:pt x="34" y="68"/>
                </a:cubicBezTo>
                <a:cubicBezTo>
                  <a:pt x="15" y="68"/>
                  <a:pt x="0" y="52"/>
                  <a:pt x="0" y="34"/>
                </a:cubicBezTo>
                <a:cubicBezTo>
                  <a:pt x="0" y="15"/>
                  <a:pt x="15" y="0"/>
                  <a:pt x="34" y="0"/>
                </a:cubicBezTo>
                <a:cubicBezTo>
                  <a:pt x="53" y="0"/>
                  <a:pt x="68" y="15"/>
                  <a:pt x="68" y="34"/>
                </a:cubicBezTo>
                <a:close/>
                <a:moveTo>
                  <a:pt x="15" y="40"/>
                </a:moveTo>
                <a:cubicBezTo>
                  <a:pt x="15" y="38"/>
                  <a:pt x="14" y="36"/>
                  <a:pt x="14" y="34"/>
                </a:cubicBezTo>
                <a:cubicBezTo>
                  <a:pt x="14" y="31"/>
                  <a:pt x="15" y="29"/>
                  <a:pt x="15" y="27"/>
                </a:cubicBezTo>
                <a:cubicBezTo>
                  <a:pt x="8" y="20"/>
                  <a:pt x="8" y="20"/>
                  <a:pt x="8" y="20"/>
                </a:cubicBezTo>
                <a:cubicBezTo>
                  <a:pt x="6" y="24"/>
                  <a:pt x="5" y="29"/>
                  <a:pt x="5" y="34"/>
                </a:cubicBezTo>
                <a:cubicBezTo>
                  <a:pt x="5" y="39"/>
                  <a:pt x="6" y="43"/>
                  <a:pt x="8" y="47"/>
                </a:cubicBezTo>
                <a:lnTo>
                  <a:pt x="15" y="40"/>
                </a:lnTo>
                <a:close/>
                <a:moveTo>
                  <a:pt x="48" y="34"/>
                </a:moveTo>
                <a:cubicBezTo>
                  <a:pt x="48" y="26"/>
                  <a:pt x="42" y="19"/>
                  <a:pt x="34" y="19"/>
                </a:cubicBezTo>
                <a:cubicBezTo>
                  <a:pt x="26" y="19"/>
                  <a:pt x="19" y="26"/>
                  <a:pt x="19" y="34"/>
                </a:cubicBezTo>
                <a:cubicBezTo>
                  <a:pt x="19" y="42"/>
                  <a:pt x="26" y="48"/>
                  <a:pt x="34" y="48"/>
                </a:cubicBezTo>
                <a:cubicBezTo>
                  <a:pt x="42" y="48"/>
                  <a:pt x="48" y="42"/>
                  <a:pt x="48" y="34"/>
                </a:cubicBezTo>
                <a:close/>
                <a:moveTo>
                  <a:pt x="20" y="8"/>
                </a:moveTo>
                <a:cubicBezTo>
                  <a:pt x="27" y="15"/>
                  <a:pt x="27" y="15"/>
                  <a:pt x="27" y="15"/>
                </a:cubicBezTo>
                <a:cubicBezTo>
                  <a:pt x="29" y="15"/>
                  <a:pt x="32" y="14"/>
                  <a:pt x="34" y="14"/>
                </a:cubicBezTo>
                <a:cubicBezTo>
                  <a:pt x="36" y="14"/>
                  <a:pt x="38" y="15"/>
                  <a:pt x="40" y="15"/>
                </a:cubicBezTo>
                <a:cubicBezTo>
                  <a:pt x="47" y="8"/>
                  <a:pt x="47" y="8"/>
                  <a:pt x="47" y="8"/>
                </a:cubicBezTo>
                <a:cubicBezTo>
                  <a:pt x="43" y="6"/>
                  <a:pt x="39" y="5"/>
                  <a:pt x="34" y="5"/>
                </a:cubicBezTo>
                <a:cubicBezTo>
                  <a:pt x="29" y="5"/>
                  <a:pt x="24" y="6"/>
                  <a:pt x="20" y="8"/>
                </a:cubicBezTo>
                <a:close/>
                <a:moveTo>
                  <a:pt x="47" y="59"/>
                </a:moveTo>
                <a:cubicBezTo>
                  <a:pt x="40" y="52"/>
                  <a:pt x="40" y="52"/>
                  <a:pt x="40" y="52"/>
                </a:cubicBezTo>
                <a:cubicBezTo>
                  <a:pt x="38" y="53"/>
                  <a:pt x="36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0" y="59"/>
                  <a:pt x="20" y="59"/>
                  <a:pt x="20" y="59"/>
                </a:cubicBezTo>
                <a:cubicBezTo>
                  <a:pt x="24" y="62"/>
                  <a:pt x="29" y="63"/>
                  <a:pt x="34" y="63"/>
                </a:cubicBezTo>
                <a:cubicBezTo>
                  <a:pt x="39" y="63"/>
                  <a:pt x="43" y="62"/>
                  <a:pt x="47" y="59"/>
                </a:cubicBezTo>
                <a:close/>
                <a:moveTo>
                  <a:pt x="60" y="47"/>
                </a:moveTo>
                <a:cubicBezTo>
                  <a:pt x="62" y="43"/>
                  <a:pt x="63" y="39"/>
                  <a:pt x="63" y="34"/>
                </a:cubicBezTo>
                <a:cubicBezTo>
                  <a:pt x="63" y="29"/>
                  <a:pt x="62" y="24"/>
                  <a:pt x="60" y="20"/>
                </a:cubicBezTo>
                <a:cubicBezTo>
                  <a:pt x="52" y="27"/>
                  <a:pt x="52" y="27"/>
                  <a:pt x="52" y="27"/>
                </a:cubicBezTo>
                <a:cubicBezTo>
                  <a:pt x="53" y="29"/>
                  <a:pt x="53" y="32"/>
                  <a:pt x="53" y="34"/>
                </a:cubicBezTo>
                <a:cubicBezTo>
                  <a:pt x="53" y="36"/>
                  <a:pt x="53" y="38"/>
                  <a:pt x="52" y="40"/>
                </a:cubicBezTo>
                <a:lnTo>
                  <a:pt x="60" y="47"/>
                </a:lnTo>
                <a:close/>
              </a:path>
            </a:pathLst>
          </a:custGeom>
          <a:solidFill>
            <a:srgbClr val="2B74F7"/>
          </a:solidFill>
          <a:ln w="9525">
            <a:noFill/>
            <a:round/>
            <a:headEnd/>
            <a:tailEnd/>
          </a:ln>
        </p:spPr>
        <p:txBody>
          <a:bodyPr vert="horz" wrap="square" lIns="111664" tIns="55832" rIns="111664" bIns="55832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26" name="Freeform 217">
            <a:extLst>
              <a:ext uri="{FF2B5EF4-FFF2-40B4-BE49-F238E27FC236}">
                <a16:creationId xmlns:a16="http://schemas.microsoft.com/office/drawing/2014/main" id="{BC4B15A8-5D72-4AC4-B98F-29C5DF0C43D3}"/>
              </a:ext>
            </a:extLst>
          </p:cNvPr>
          <p:cNvSpPr>
            <a:spLocks noEditPoints="1"/>
          </p:cNvSpPr>
          <p:nvPr/>
        </p:nvSpPr>
        <p:spPr bwMode="auto">
          <a:xfrm>
            <a:off x="1769320" y="1831503"/>
            <a:ext cx="424599" cy="318469"/>
          </a:xfrm>
          <a:custGeom>
            <a:avLst/>
            <a:gdLst/>
            <a:ahLst/>
            <a:cxnLst>
              <a:cxn ang="0">
                <a:pos x="78" y="58"/>
              </a:cxn>
              <a:cxn ang="0">
                <a:pos x="0" y="58"/>
              </a:cxn>
              <a:cxn ang="0">
                <a:pos x="0" y="0"/>
              </a:cxn>
              <a:cxn ang="0">
                <a:pos x="5" y="0"/>
              </a:cxn>
              <a:cxn ang="0">
                <a:pos x="5" y="53"/>
              </a:cxn>
              <a:cxn ang="0">
                <a:pos x="78" y="53"/>
              </a:cxn>
              <a:cxn ang="0">
                <a:pos x="78" y="58"/>
              </a:cxn>
              <a:cxn ang="0">
                <a:pos x="73" y="22"/>
              </a:cxn>
              <a:cxn ang="0">
                <a:pos x="71" y="23"/>
              </a:cxn>
              <a:cxn ang="0">
                <a:pos x="66" y="18"/>
              </a:cxn>
              <a:cxn ang="0">
                <a:pos x="42" y="42"/>
              </a:cxn>
              <a:cxn ang="0">
                <a:pos x="40" y="42"/>
              </a:cxn>
              <a:cxn ang="0">
                <a:pos x="31" y="34"/>
              </a:cxn>
              <a:cxn ang="0">
                <a:pos x="16" y="49"/>
              </a:cxn>
              <a:cxn ang="0">
                <a:pos x="8" y="42"/>
              </a:cxn>
              <a:cxn ang="0">
                <a:pos x="30" y="20"/>
              </a:cxn>
              <a:cxn ang="0">
                <a:pos x="32" y="20"/>
              </a:cxn>
              <a:cxn ang="0">
                <a:pos x="41" y="29"/>
              </a:cxn>
              <a:cxn ang="0">
                <a:pos x="59" y="11"/>
              </a:cxn>
              <a:cxn ang="0">
                <a:pos x="54" y="6"/>
              </a:cxn>
              <a:cxn ang="0">
                <a:pos x="55" y="4"/>
              </a:cxn>
              <a:cxn ang="0">
                <a:pos x="71" y="4"/>
              </a:cxn>
              <a:cxn ang="0">
                <a:pos x="73" y="6"/>
              </a:cxn>
              <a:cxn ang="0">
                <a:pos x="73" y="22"/>
              </a:cxn>
            </a:cxnLst>
            <a:rect l="0" t="0" r="r" b="b"/>
            <a:pathLst>
              <a:path w="78" h="58">
                <a:moveTo>
                  <a:pt x="78" y="58"/>
                </a:moveTo>
                <a:cubicBezTo>
                  <a:pt x="0" y="58"/>
                  <a:pt x="0" y="58"/>
                  <a:pt x="0" y="58"/>
                </a:cubicBezTo>
                <a:cubicBezTo>
                  <a:pt x="0" y="0"/>
                  <a:pt x="0" y="0"/>
                  <a:pt x="0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53"/>
                  <a:pt x="5" y="53"/>
                  <a:pt x="5" y="53"/>
                </a:cubicBezTo>
                <a:cubicBezTo>
                  <a:pt x="78" y="53"/>
                  <a:pt x="78" y="53"/>
                  <a:pt x="78" y="53"/>
                </a:cubicBezTo>
                <a:lnTo>
                  <a:pt x="78" y="58"/>
                </a:lnTo>
                <a:close/>
                <a:moveTo>
                  <a:pt x="73" y="22"/>
                </a:moveTo>
                <a:cubicBezTo>
                  <a:pt x="73" y="23"/>
                  <a:pt x="71" y="24"/>
                  <a:pt x="71" y="23"/>
                </a:cubicBezTo>
                <a:cubicBezTo>
                  <a:pt x="66" y="18"/>
                  <a:pt x="66" y="18"/>
                  <a:pt x="66" y="18"/>
                </a:cubicBezTo>
                <a:cubicBezTo>
                  <a:pt x="42" y="42"/>
                  <a:pt x="42" y="42"/>
                  <a:pt x="42" y="42"/>
                </a:cubicBezTo>
                <a:cubicBezTo>
                  <a:pt x="41" y="43"/>
                  <a:pt x="41" y="43"/>
                  <a:pt x="40" y="42"/>
                </a:cubicBezTo>
                <a:cubicBezTo>
                  <a:pt x="31" y="34"/>
                  <a:pt x="31" y="34"/>
                  <a:pt x="31" y="34"/>
                </a:cubicBezTo>
                <a:cubicBezTo>
                  <a:pt x="16" y="49"/>
                  <a:pt x="16" y="49"/>
                  <a:pt x="16" y="49"/>
                </a:cubicBezTo>
                <a:cubicBezTo>
                  <a:pt x="8" y="42"/>
                  <a:pt x="8" y="42"/>
                  <a:pt x="8" y="42"/>
                </a:cubicBezTo>
                <a:cubicBezTo>
                  <a:pt x="30" y="20"/>
                  <a:pt x="30" y="20"/>
                  <a:pt x="30" y="20"/>
                </a:cubicBezTo>
                <a:cubicBezTo>
                  <a:pt x="31" y="19"/>
                  <a:pt x="32" y="19"/>
                  <a:pt x="32" y="20"/>
                </a:cubicBezTo>
                <a:cubicBezTo>
                  <a:pt x="41" y="29"/>
                  <a:pt x="41" y="29"/>
                  <a:pt x="41" y="29"/>
                </a:cubicBezTo>
                <a:cubicBezTo>
                  <a:pt x="59" y="11"/>
                  <a:pt x="59" y="11"/>
                  <a:pt x="59" y="11"/>
                </a:cubicBezTo>
                <a:cubicBezTo>
                  <a:pt x="54" y="6"/>
                  <a:pt x="54" y="6"/>
                  <a:pt x="54" y="6"/>
                </a:cubicBezTo>
                <a:cubicBezTo>
                  <a:pt x="53" y="6"/>
                  <a:pt x="54" y="4"/>
                  <a:pt x="55" y="4"/>
                </a:cubicBezTo>
                <a:cubicBezTo>
                  <a:pt x="71" y="4"/>
                  <a:pt x="71" y="4"/>
                  <a:pt x="71" y="4"/>
                </a:cubicBezTo>
                <a:cubicBezTo>
                  <a:pt x="72" y="4"/>
                  <a:pt x="73" y="5"/>
                  <a:pt x="73" y="6"/>
                </a:cubicBezTo>
                <a:lnTo>
                  <a:pt x="73" y="22"/>
                </a:lnTo>
                <a:close/>
              </a:path>
            </a:pathLst>
          </a:custGeom>
          <a:solidFill>
            <a:srgbClr val="2B74F7"/>
          </a:solidFill>
          <a:ln w="9525">
            <a:noFill/>
            <a:round/>
            <a:headEnd/>
            <a:tailEnd/>
          </a:ln>
        </p:spPr>
        <p:txBody>
          <a:bodyPr vert="horz" wrap="square" lIns="111664" tIns="55832" rIns="111664" bIns="55832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Freeform 532">
            <a:extLst>
              <a:ext uri="{FF2B5EF4-FFF2-40B4-BE49-F238E27FC236}">
                <a16:creationId xmlns:a16="http://schemas.microsoft.com/office/drawing/2014/main" id="{AE443C1A-BB7B-40E0-B1A5-17055EC89D5A}"/>
              </a:ext>
            </a:extLst>
          </p:cNvPr>
          <p:cNvSpPr>
            <a:spLocks/>
          </p:cNvSpPr>
          <p:nvPr/>
        </p:nvSpPr>
        <p:spPr bwMode="auto">
          <a:xfrm>
            <a:off x="3055478" y="1795143"/>
            <a:ext cx="448584" cy="455484"/>
          </a:xfrm>
          <a:custGeom>
            <a:avLst/>
            <a:gdLst>
              <a:gd name="T0" fmla="*/ 53 w 55"/>
              <a:gd name="T1" fmla="*/ 20 h 56"/>
              <a:gd name="T2" fmla="*/ 54 w 55"/>
              <a:gd name="T3" fmla="*/ 28 h 56"/>
              <a:gd name="T4" fmla="*/ 52 w 55"/>
              <a:gd name="T5" fmla="*/ 30 h 56"/>
              <a:gd name="T6" fmla="*/ 55 w 55"/>
              <a:gd name="T7" fmla="*/ 33 h 56"/>
              <a:gd name="T8" fmla="*/ 54 w 55"/>
              <a:gd name="T9" fmla="*/ 37 h 56"/>
              <a:gd name="T10" fmla="*/ 52 w 55"/>
              <a:gd name="T11" fmla="*/ 38 h 56"/>
              <a:gd name="T12" fmla="*/ 53 w 55"/>
              <a:gd name="T13" fmla="*/ 40 h 56"/>
              <a:gd name="T14" fmla="*/ 52 w 55"/>
              <a:gd name="T15" fmla="*/ 45 h 56"/>
              <a:gd name="T16" fmla="*/ 50 w 55"/>
              <a:gd name="T17" fmla="*/ 46 h 56"/>
              <a:gd name="T18" fmla="*/ 52 w 55"/>
              <a:gd name="T19" fmla="*/ 48 h 56"/>
              <a:gd name="T20" fmla="*/ 51 w 55"/>
              <a:gd name="T21" fmla="*/ 54 h 56"/>
              <a:gd name="T22" fmla="*/ 47 w 55"/>
              <a:gd name="T23" fmla="*/ 56 h 56"/>
              <a:gd name="T24" fmla="*/ 20 w 55"/>
              <a:gd name="T25" fmla="*/ 49 h 56"/>
              <a:gd name="T26" fmla="*/ 13 w 55"/>
              <a:gd name="T27" fmla="*/ 48 h 56"/>
              <a:gd name="T28" fmla="*/ 13 w 55"/>
              <a:gd name="T29" fmla="*/ 52 h 56"/>
              <a:gd name="T30" fmla="*/ 0 w 55"/>
              <a:gd name="T31" fmla="*/ 52 h 56"/>
              <a:gd name="T32" fmla="*/ 0 w 55"/>
              <a:gd name="T33" fmla="*/ 17 h 56"/>
              <a:gd name="T34" fmla="*/ 13 w 55"/>
              <a:gd name="T35" fmla="*/ 17 h 56"/>
              <a:gd name="T36" fmla="*/ 13 w 55"/>
              <a:gd name="T37" fmla="*/ 23 h 56"/>
              <a:gd name="T38" fmla="*/ 18 w 55"/>
              <a:gd name="T39" fmla="*/ 22 h 56"/>
              <a:gd name="T40" fmla="*/ 40 w 55"/>
              <a:gd name="T41" fmla="*/ 0 h 56"/>
              <a:gd name="T42" fmla="*/ 34 w 55"/>
              <a:gd name="T43" fmla="*/ 21 h 56"/>
              <a:gd name="T44" fmla="*/ 53 w 55"/>
              <a:gd name="T45" fmla="*/ 2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5" h="56">
                <a:moveTo>
                  <a:pt x="53" y="20"/>
                </a:moveTo>
                <a:cubicBezTo>
                  <a:pt x="54" y="28"/>
                  <a:pt x="54" y="28"/>
                  <a:pt x="54" y="28"/>
                </a:cubicBezTo>
                <a:cubicBezTo>
                  <a:pt x="52" y="30"/>
                  <a:pt x="52" y="30"/>
                  <a:pt x="52" y="30"/>
                </a:cubicBezTo>
                <a:cubicBezTo>
                  <a:pt x="55" y="33"/>
                  <a:pt x="55" y="33"/>
                  <a:pt x="55" y="33"/>
                </a:cubicBezTo>
                <a:cubicBezTo>
                  <a:pt x="54" y="37"/>
                  <a:pt x="54" y="37"/>
                  <a:pt x="54" y="37"/>
                </a:cubicBezTo>
                <a:cubicBezTo>
                  <a:pt x="52" y="38"/>
                  <a:pt x="52" y="38"/>
                  <a:pt x="52" y="38"/>
                </a:cubicBezTo>
                <a:cubicBezTo>
                  <a:pt x="53" y="40"/>
                  <a:pt x="53" y="40"/>
                  <a:pt x="53" y="40"/>
                </a:cubicBezTo>
                <a:cubicBezTo>
                  <a:pt x="52" y="45"/>
                  <a:pt x="52" y="45"/>
                  <a:pt x="52" y="45"/>
                </a:cubicBezTo>
                <a:cubicBezTo>
                  <a:pt x="50" y="46"/>
                  <a:pt x="50" y="46"/>
                  <a:pt x="50" y="46"/>
                </a:cubicBezTo>
                <a:cubicBezTo>
                  <a:pt x="52" y="48"/>
                  <a:pt x="52" y="48"/>
                  <a:pt x="52" y="48"/>
                </a:cubicBezTo>
                <a:cubicBezTo>
                  <a:pt x="51" y="54"/>
                  <a:pt x="51" y="54"/>
                  <a:pt x="51" y="54"/>
                </a:cubicBezTo>
                <a:cubicBezTo>
                  <a:pt x="47" y="56"/>
                  <a:pt x="47" y="56"/>
                  <a:pt x="47" y="56"/>
                </a:cubicBezTo>
                <a:cubicBezTo>
                  <a:pt x="20" y="49"/>
                  <a:pt x="20" y="49"/>
                  <a:pt x="20" y="49"/>
                </a:cubicBezTo>
                <a:cubicBezTo>
                  <a:pt x="13" y="48"/>
                  <a:pt x="13" y="48"/>
                  <a:pt x="13" y="48"/>
                </a:cubicBezTo>
                <a:cubicBezTo>
                  <a:pt x="13" y="52"/>
                  <a:pt x="13" y="52"/>
                  <a:pt x="13" y="52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17"/>
                  <a:pt x="0" y="17"/>
                  <a:pt x="0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23"/>
                  <a:pt x="13" y="23"/>
                  <a:pt x="13" y="23"/>
                </a:cubicBezTo>
                <a:cubicBezTo>
                  <a:pt x="18" y="22"/>
                  <a:pt x="18" y="22"/>
                  <a:pt x="18" y="22"/>
                </a:cubicBezTo>
                <a:cubicBezTo>
                  <a:pt x="40" y="0"/>
                  <a:pt x="40" y="0"/>
                  <a:pt x="40" y="0"/>
                </a:cubicBezTo>
                <a:cubicBezTo>
                  <a:pt x="51" y="8"/>
                  <a:pt x="41" y="15"/>
                  <a:pt x="34" y="21"/>
                </a:cubicBezTo>
                <a:lnTo>
                  <a:pt x="53" y="2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28" name="Freeform 532">
            <a:extLst>
              <a:ext uri="{FF2B5EF4-FFF2-40B4-BE49-F238E27FC236}">
                <a16:creationId xmlns:a16="http://schemas.microsoft.com/office/drawing/2014/main" id="{DF0849CC-F307-4887-81AA-CAFE2034A674}"/>
              </a:ext>
            </a:extLst>
          </p:cNvPr>
          <p:cNvSpPr>
            <a:spLocks/>
          </p:cNvSpPr>
          <p:nvPr/>
        </p:nvSpPr>
        <p:spPr bwMode="auto">
          <a:xfrm flipH="1" flipV="1">
            <a:off x="3834194" y="1841480"/>
            <a:ext cx="448584" cy="455484"/>
          </a:xfrm>
          <a:custGeom>
            <a:avLst/>
            <a:gdLst>
              <a:gd name="T0" fmla="*/ 53 w 55"/>
              <a:gd name="T1" fmla="*/ 20 h 56"/>
              <a:gd name="T2" fmla="*/ 54 w 55"/>
              <a:gd name="T3" fmla="*/ 28 h 56"/>
              <a:gd name="T4" fmla="*/ 52 w 55"/>
              <a:gd name="T5" fmla="*/ 30 h 56"/>
              <a:gd name="T6" fmla="*/ 55 w 55"/>
              <a:gd name="T7" fmla="*/ 33 h 56"/>
              <a:gd name="T8" fmla="*/ 54 w 55"/>
              <a:gd name="T9" fmla="*/ 37 h 56"/>
              <a:gd name="T10" fmla="*/ 52 w 55"/>
              <a:gd name="T11" fmla="*/ 38 h 56"/>
              <a:gd name="T12" fmla="*/ 53 w 55"/>
              <a:gd name="T13" fmla="*/ 40 h 56"/>
              <a:gd name="T14" fmla="*/ 52 w 55"/>
              <a:gd name="T15" fmla="*/ 45 h 56"/>
              <a:gd name="T16" fmla="*/ 50 w 55"/>
              <a:gd name="T17" fmla="*/ 46 h 56"/>
              <a:gd name="T18" fmla="*/ 52 w 55"/>
              <a:gd name="T19" fmla="*/ 48 h 56"/>
              <a:gd name="T20" fmla="*/ 51 w 55"/>
              <a:gd name="T21" fmla="*/ 54 h 56"/>
              <a:gd name="T22" fmla="*/ 47 w 55"/>
              <a:gd name="T23" fmla="*/ 56 h 56"/>
              <a:gd name="T24" fmla="*/ 20 w 55"/>
              <a:gd name="T25" fmla="*/ 49 h 56"/>
              <a:gd name="T26" fmla="*/ 13 w 55"/>
              <a:gd name="T27" fmla="*/ 48 h 56"/>
              <a:gd name="T28" fmla="*/ 13 w 55"/>
              <a:gd name="T29" fmla="*/ 52 h 56"/>
              <a:gd name="T30" fmla="*/ 0 w 55"/>
              <a:gd name="T31" fmla="*/ 52 h 56"/>
              <a:gd name="T32" fmla="*/ 0 w 55"/>
              <a:gd name="T33" fmla="*/ 17 h 56"/>
              <a:gd name="T34" fmla="*/ 13 w 55"/>
              <a:gd name="T35" fmla="*/ 17 h 56"/>
              <a:gd name="T36" fmla="*/ 13 w 55"/>
              <a:gd name="T37" fmla="*/ 23 h 56"/>
              <a:gd name="T38" fmla="*/ 18 w 55"/>
              <a:gd name="T39" fmla="*/ 22 h 56"/>
              <a:gd name="T40" fmla="*/ 40 w 55"/>
              <a:gd name="T41" fmla="*/ 0 h 56"/>
              <a:gd name="T42" fmla="*/ 34 w 55"/>
              <a:gd name="T43" fmla="*/ 21 h 56"/>
              <a:gd name="T44" fmla="*/ 53 w 55"/>
              <a:gd name="T45" fmla="*/ 2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5" h="56">
                <a:moveTo>
                  <a:pt x="53" y="20"/>
                </a:moveTo>
                <a:cubicBezTo>
                  <a:pt x="54" y="28"/>
                  <a:pt x="54" y="28"/>
                  <a:pt x="54" y="28"/>
                </a:cubicBezTo>
                <a:cubicBezTo>
                  <a:pt x="52" y="30"/>
                  <a:pt x="52" y="30"/>
                  <a:pt x="52" y="30"/>
                </a:cubicBezTo>
                <a:cubicBezTo>
                  <a:pt x="55" y="33"/>
                  <a:pt x="55" y="33"/>
                  <a:pt x="55" y="33"/>
                </a:cubicBezTo>
                <a:cubicBezTo>
                  <a:pt x="54" y="37"/>
                  <a:pt x="54" y="37"/>
                  <a:pt x="54" y="37"/>
                </a:cubicBezTo>
                <a:cubicBezTo>
                  <a:pt x="52" y="38"/>
                  <a:pt x="52" y="38"/>
                  <a:pt x="52" y="38"/>
                </a:cubicBezTo>
                <a:cubicBezTo>
                  <a:pt x="53" y="40"/>
                  <a:pt x="53" y="40"/>
                  <a:pt x="53" y="40"/>
                </a:cubicBezTo>
                <a:cubicBezTo>
                  <a:pt x="52" y="45"/>
                  <a:pt x="52" y="45"/>
                  <a:pt x="52" y="45"/>
                </a:cubicBezTo>
                <a:cubicBezTo>
                  <a:pt x="50" y="46"/>
                  <a:pt x="50" y="46"/>
                  <a:pt x="50" y="46"/>
                </a:cubicBezTo>
                <a:cubicBezTo>
                  <a:pt x="52" y="48"/>
                  <a:pt x="52" y="48"/>
                  <a:pt x="52" y="48"/>
                </a:cubicBezTo>
                <a:cubicBezTo>
                  <a:pt x="51" y="54"/>
                  <a:pt x="51" y="54"/>
                  <a:pt x="51" y="54"/>
                </a:cubicBezTo>
                <a:cubicBezTo>
                  <a:pt x="47" y="56"/>
                  <a:pt x="47" y="56"/>
                  <a:pt x="47" y="56"/>
                </a:cubicBezTo>
                <a:cubicBezTo>
                  <a:pt x="20" y="49"/>
                  <a:pt x="20" y="49"/>
                  <a:pt x="20" y="49"/>
                </a:cubicBezTo>
                <a:cubicBezTo>
                  <a:pt x="13" y="48"/>
                  <a:pt x="13" y="48"/>
                  <a:pt x="13" y="48"/>
                </a:cubicBezTo>
                <a:cubicBezTo>
                  <a:pt x="13" y="52"/>
                  <a:pt x="13" y="52"/>
                  <a:pt x="13" y="52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17"/>
                  <a:pt x="0" y="17"/>
                  <a:pt x="0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23"/>
                  <a:pt x="13" y="23"/>
                  <a:pt x="13" y="23"/>
                </a:cubicBezTo>
                <a:cubicBezTo>
                  <a:pt x="18" y="22"/>
                  <a:pt x="18" y="22"/>
                  <a:pt x="18" y="22"/>
                </a:cubicBezTo>
                <a:cubicBezTo>
                  <a:pt x="40" y="0"/>
                  <a:pt x="40" y="0"/>
                  <a:pt x="40" y="0"/>
                </a:cubicBezTo>
                <a:cubicBezTo>
                  <a:pt x="51" y="8"/>
                  <a:pt x="41" y="15"/>
                  <a:pt x="34" y="21"/>
                </a:cubicBezTo>
                <a:lnTo>
                  <a:pt x="53" y="2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29" name="Freeform 14">
            <a:extLst>
              <a:ext uri="{FF2B5EF4-FFF2-40B4-BE49-F238E27FC236}">
                <a16:creationId xmlns:a16="http://schemas.microsoft.com/office/drawing/2014/main" id="{97342ECA-2ECC-4ED8-9EC1-E4531F07DB90}"/>
              </a:ext>
            </a:extLst>
          </p:cNvPr>
          <p:cNvSpPr>
            <a:spLocks noEditPoints="1"/>
          </p:cNvSpPr>
          <p:nvPr/>
        </p:nvSpPr>
        <p:spPr bwMode="auto">
          <a:xfrm>
            <a:off x="2491320" y="1854770"/>
            <a:ext cx="283367" cy="271932"/>
          </a:xfrm>
          <a:custGeom>
            <a:avLst/>
            <a:gdLst>
              <a:gd name="T0" fmla="*/ 80 w 198"/>
              <a:gd name="T1" fmla="*/ 39 h 190"/>
              <a:gd name="T2" fmla="*/ 32 w 198"/>
              <a:gd name="T3" fmla="*/ 39 h 190"/>
              <a:gd name="T4" fmla="*/ 24 w 198"/>
              <a:gd name="T5" fmla="*/ 52 h 190"/>
              <a:gd name="T6" fmla="*/ 32 w 198"/>
              <a:gd name="T7" fmla="*/ 65 h 190"/>
              <a:gd name="T8" fmla="*/ 80 w 198"/>
              <a:gd name="T9" fmla="*/ 65 h 190"/>
              <a:gd name="T10" fmla="*/ 80 w 198"/>
              <a:gd name="T11" fmla="*/ 39 h 190"/>
              <a:gd name="T12" fmla="*/ 80 w 198"/>
              <a:gd name="T13" fmla="*/ 39 h 190"/>
              <a:gd name="T14" fmla="*/ 114 w 198"/>
              <a:gd name="T15" fmla="*/ 65 h 190"/>
              <a:gd name="T16" fmla="*/ 170 w 198"/>
              <a:gd name="T17" fmla="*/ 65 h 190"/>
              <a:gd name="T18" fmla="*/ 177 w 198"/>
              <a:gd name="T19" fmla="*/ 65 h 190"/>
              <a:gd name="T20" fmla="*/ 179 w 198"/>
              <a:gd name="T21" fmla="*/ 69 h 190"/>
              <a:gd name="T22" fmla="*/ 194 w 198"/>
              <a:gd name="T23" fmla="*/ 93 h 190"/>
              <a:gd name="T24" fmla="*/ 198 w 198"/>
              <a:gd name="T25" fmla="*/ 99 h 190"/>
              <a:gd name="T26" fmla="*/ 194 w 198"/>
              <a:gd name="T27" fmla="*/ 103 h 190"/>
              <a:gd name="T28" fmla="*/ 179 w 198"/>
              <a:gd name="T29" fmla="*/ 127 h 190"/>
              <a:gd name="T30" fmla="*/ 177 w 198"/>
              <a:gd name="T31" fmla="*/ 134 h 190"/>
              <a:gd name="T32" fmla="*/ 170 w 198"/>
              <a:gd name="T33" fmla="*/ 134 h 190"/>
              <a:gd name="T34" fmla="*/ 114 w 198"/>
              <a:gd name="T35" fmla="*/ 134 h 190"/>
              <a:gd name="T36" fmla="*/ 114 w 198"/>
              <a:gd name="T37" fmla="*/ 164 h 190"/>
              <a:gd name="T38" fmla="*/ 164 w 198"/>
              <a:gd name="T39" fmla="*/ 164 h 190"/>
              <a:gd name="T40" fmla="*/ 164 w 198"/>
              <a:gd name="T41" fmla="*/ 190 h 190"/>
              <a:gd name="T42" fmla="*/ 37 w 198"/>
              <a:gd name="T43" fmla="*/ 190 h 190"/>
              <a:gd name="T44" fmla="*/ 37 w 198"/>
              <a:gd name="T45" fmla="*/ 164 h 190"/>
              <a:gd name="T46" fmla="*/ 82 w 198"/>
              <a:gd name="T47" fmla="*/ 164 h 190"/>
              <a:gd name="T48" fmla="*/ 82 w 198"/>
              <a:gd name="T49" fmla="*/ 86 h 190"/>
              <a:gd name="T50" fmla="*/ 26 w 198"/>
              <a:gd name="T51" fmla="*/ 86 h 190"/>
              <a:gd name="T52" fmla="*/ 19 w 198"/>
              <a:gd name="T53" fmla="*/ 86 h 190"/>
              <a:gd name="T54" fmla="*/ 17 w 198"/>
              <a:gd name="T55" fmla="*/ 80 h 190"/>
              <a:gd name="T56" fmla="*/ 2 w 198"/>
              <a:gd name="T57" fmla="*/ 56 h 190"/>
              <a:gd name="T58" fmla="*/ 0 w 198"/>
              <a:gd name="T59" fmla="*/ 52 h 190"/>
              <a:gd name="T60" fmla="*/ 2 w 198"/>
              <a:gd name="T61" fmla="*/ 45 h 190"/>
              <a:gd name="T62" fmla="*/ 17 w 198"/>
              <a:gd name="T63" fmla="*/ 21 h 190"/>
              <a:gd name="T64" fmla="*/ 19 w 198"/>
              <a:gd name="T65" fmla="*/ 17 h 190"/>
              <a:gd name="T66" fmla="*/ 26 w 198"/>
              <a:gd name="T67" fmla="*/ 17 h 190"/>
              <a:gd name="T68" fmla="*/ 82 w 198"/>
              <a:gd name="T69" fmla="*/ 17 h 190"/>
              <a:gd name="T70" fmla="*/ 82 w 198"/>
              <a:gd name="T71" fmla="*/ 13 h 190"/>
              <a:gd name="T72" fmla="*/ 99 w 198"/>
              <a:gd name="T73" fmla="*/ 0 h 190"/>
              <a:gd name="T74" fmla="*/ 114 w 198"/>
              <a:gd name="T75" fmla="*/ 13 h 190"/>
              <a:gd name="T76" fmla="*/ 114 w 198"/>
              <a:gd name="T77" fmla="*/ 65 h 190"/>
              <a:gd name="T78" fmla="*/ 114 w 198"/>
              <a:gd name="T79" fmla="*/ 65 h 190"/>
              <a:gd name="T80" fmla="*/ 166 w 198"/>
              <a:gd name="T81" fmla="*/ 84 h 190"/>
              <a:gd name="T82" fmla="*/ 116 w 198"/>
              <a:gd name="T83" fmla="*/ 84 h 190"/>
              <a:gd name="T84" fmla="*/ 116 w 198"/>
              <a:gd name="T85" fmla="*/ 112 h 190"/>
              <a:gd name="T86" fmla="*/ 166 w 198"/>
              <a:gd name="T87" fmla="*/ 112 h 190"/>
              <a:gd name="T88" fmla="*/ 175 w 198"/>
              <a:gd name="T89" fmla="*/ 99 h 190"/>
              <a:gd name="T90" fmla="*/ 166 w 198"/>
              <a:gd name="T91" fmla="*/ 84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98" h="190">
                <a:moveTo>
                  <a:pt x="80" y="39"/>
                </a:moveTo>
                <a:lnTo>
                  <a:pt x="32" y="39"/>
                </a:lnTo>
                <a:lnTo>
                  <a:pt x="24" y="52"/>
                </a:lnTo>
                <a:lnTo>
                  <a:pt x="32" y="65"/>
                </a:lnTo>
                <a:lnTo>
                  <a:pt x="80" y="65"/>
                </a:lnTo>
                <a:lnTo>
                  <a:pt x="80" y="39"/>
                </a:lnTo>
                <a:lnTo>
                  <a:pt x="80" y="39"/>
                </a:lnTo>
                <a:close/>
                <a:moveTo>
                  <a:pt x="114" y="65"/>
                </a:moveTo>
                <a:lnTo>
                  <a:pt x="170" y="65"/>
                </a:lnTo>
                <a:lnTo>
                  <a:pt x="177" y="65"/>
                </a:lnTo>
                <a:lnTo>
                  <a:pt x="179" y="69"/>
                </a:lnTo>
                <a:lnTo>
                  <a:pt x="194" y="93"/>
                </a:lnTo>
                <a:lnTo>
                  <a:pt x="198" y="99"/>
                </a:lnTo>
                <a:lnTo>
                  <a:pt x="194" y="103"/>
                </a:lnTo>
                <a:lnTo>
                  <a:pt x="179" y="127"/>
                </a:lnTo>
                <a:lnTo>
                  <a:pt x="177" y="134"/>
                </a:lnTo>
                <a:lnTo>
                  <a:pt x="170" y="134"/>
                </a:lnTo>
                <a:lnTo>
                  <a:pt x="114" y="134"/>
                </a:lnTo>
                <a:lnTo>
                  <a:pt x="114" y="164"/>
                </a:lnTo>
                <a:lnTo>
                  <a:pt x="164" y="164"/>
                </a:lnTo>
                <a:lnTo>
                  <a:pt x="164" y="190"/>
                </a:lnTo>
                <a:lnTo>
                  <a:pt x="37" y="190"/>
                </a:lnTo>
                <a:lnTo>
                  <a:pt x="37" y="164"/>
                </a:lnTo>
                <a:lnTo>
                  <a:pt x="82" y="164"/>
                </a:lnTo>
                <a:lnTo>
                  <a:pt x="82" y="86"/>
                </a:lnTo>
                <a:lnTo>
                  <a:pt x="26" y="86"/>
                </a:lnTo>
                <a:lnTo>
                  <a:pt x="19" y="86"/>
                </a:lnTo>
                <a:lnTo>
                  <a:pt x="17" y="80"/>
                </a:lnTo>
                <a:lnTo>
                  <a:pt x="2" y="56"/>
                </a:lnTo>
                <a:lnTo>
                  <a:pt x="0" y="52"/>
                </a:lnTo>
                <a:lnTo>
                  <a:pt x="2" y="45"/>
                </a:lnTo>
                <a:lnTo>
                  <a:pt x="17" y="21"/>
                </a:lnTo>
                <a:lnTo>
                  <a:pt x="19" y="17"/>
                </a:lnTo>
                <a:lnTo>
                  <a:pt x="26" y="17"/>
                </a:lnTo>
                <a:lnTo>
                  <a:pt x="82" y="17"/>
                </a:lnTo>
                <a:lnTo>
                  <a:pt x="82" y="13"/>
                </a:lnTo>
                <a:lnTo>
                  <a:pt x="99" y="0"/>
                </a:lnTo>
                <a:lnTo>
                  <a:pt x="114" y="13"/>
                </a:lnTo>
                <a:lnTo>
                  <a:pt x="114" y="65"/>
                </a:lnTo>
                <a:lnTo>
                  <a:pt x="114" y="65"/>
                </a:lnTo>
                <a:close/>
                <a:moveTo>
                  <a:pt x="166" y="84"/>
                </a:moveTo>
                <a:lnTo>
                  <a:pt x="116" y="84"/>
                </a:lnTo>
                <a:lnTo>
                  <a:pt x="116" y="112"/>
                </a:lnTo>
                <a:lnTo>
                  <a:pt x="166" y="112"/>
                </a:lnTo>
                <a:lnTo>
                  <a:pt x="175" y="99"/>
                </a:lnTo>
                <a:lnTo>
                  <a:pt x="166" y="8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96435" tIns="48218" rIns="96435" bIns="4821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3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Freeform: Shape 47">
            <a:extLst>
              <a:ext uri="{FF2B5EF4-FFF2-40B4-BE49-F238E27FC236}">
                <a16:creationId xmlns:a16="http://schemas.microsoft.com/office/drawing/2014/main" id="{07EE1924-3113-49DE-B842-D2F4A08FFD71}"/>
              </a:ext>
            </a:extLst>
          </p:cNvPr>
          <p:cNvSpPr>
            <a:spLocks/>
          </p:cNvSpPr>
          <p:nvPr/>
        </p:nvSpPr>
        <p:spPr bwMode="auto">
          <a:xfrm>
            <a:off x="1204518" y="1878634"/>
            <a:ext cx="267401" cy="267401"/>
          </a:xfrm>
          <a:custGeom>
            <a:avLst/>
            <a:gdLst>
              <a:gd name="T0" fmla="*/ 81 w 128"/>
              <a:gd name="T1" fmla="*/ 14 h 128"/>
              <a:gd name="T2" fmla="*/ 53 w 128"/>
              <a:gd name="T3" fmla="*/ 36 h 128"/>
              <a:gd name="T4" fmla="*/ 33 w 128"/>
              <a:gd name="T5" fmla="*/ 36 h 128"/>
              <a:gd name="T6" fmla="*/ 0 w 128"/>
              <a:gd name="T7" fmla="*/ 56 h 128"/>
              <a:gd name="T8" fmla="*/ 24 w 128"/>
              <a:gd name="T9" fmla="*/ 84 h 128"/>
              <a:gd name="T10" fmla="*/ 32 w 128"/>
              <a:gd name="T11" fmla="*/ 128 h 128"/>
              <a:gd name="T12" fmla="*/ 56 w 128"/>
              <a:gd name="T13" fmla="*/ 120 h 128"/>
              <a:gd name="T14" fmla="*/ 52 w 128"/>
              <a:gd name="T15" fmla="*/ 108 h 128"/>
              <a:gd name="T16" fmla="*/ 52 w 128"/>
              <a:gd name="T17" fmla="*/ 80 h 128"/>
              <a:gd name="T18" fmla="*/ 53 w 128"/>
              <a:gd name="T19" fmla="*/ 78 h 128"/>
              <a:gd name="T20" fmla="*/ 54 w 128"/>
              <a:gd name="T21" fmla="*/ 77 h 128"/>
              <a:gd name="T22" fmla="*/ 55 w 128"/>
              <a:gd name="T23" fmla="*/ 76 h 128"/>
              <a:gd name="T24" fmla="*/ 81 w 128"/>
              <a:gd name="T25" fmla="*/ 98 h 128"/>
              <a:gd name="T26" fmla="*/ 128 w 128"/>
              <a:gd name="T27" fmla="*/ 56 h 128"/>
              <a:gd name="T28" fmla="*/ 80 w 128"/>
              <a:gd name="T29" fmla="*/ 56 h 128"/>
              <a:gd name="T30" fmla="*/ 92 w 128"/>
              <a:gd name="T31" fmla="*/ 44 h 128"/>
              <a:gd name="T32" fmla="*/ 92 w 128"/>
              <a:gd name="T33" fmla="*/ 68 h 128"/>
              <a:gd name="T34" fmla="*/ 80 w 128"/>
              <a:gd name="T35" fmla="*/ 56 h 128"/>
              <a:gd name="T36" fmla="*/ 16 w 128"/>
              <a:gd name="T37" fmla="*/ 44 h 128"/>
              <a:gd name="T38" fmla="*/ 40 w 128"/>
              <a:gd name="T39" fmla="*/ 56 h 128"/>
              <a:gd name="T40" fmla="*/ 16 w 128"/>
              <a:gd name="T41" fmla="*/ 68 h 128"/>
              <a:gd name="T42" fmla="*/ 48 w 128"/>
              <a:gd name="T43" fmla="*/ 120 h 128"/>
              <a:gd name="T44" fmla="*/ 32 w 128"/>
              <a:gd name="T45" fmla="*/ 84 h 128"/>
              <a:gd name="T46" fmla="*/ 33 w 128"/>
              <a:gd name="T47" fmla="*/ 76 h 128"/>
              <a:gd name="T48" fmla="*/ 45 w 128"/>
              <a:gd name="T49" fmla="*/ 76 h 128"/>
              <a:gd name="T50" fmla="*/ 44 w 128"/>
              <a:gd name="T51" fmla="*/ 108 h 128"/>
              <a:gd name="T52" fmla="*/ 48 w 128"/>
              <a:gd name="T53" fmla="*/ 117 h 128"/>
              <a:gd name="T54" fmla="*/ 53 w 128"/>
              <a:gd name="T55" fmla="*/ 68 h 128"/>
              <a:gd name="T56" fmla="*/ 52 w 128"/>
              <a:gd name="T57" fmla="*/ 68 h 128"/>
              <a:gd name="T58" fmla="*/ 52 w 128"/>
              <a:gd name="T59" fmla="*/ 44 h 128"/>
              <a:gd name="T60" fmla="*/ 74 w 128"/>
              <a:gd name="T61" fmla="*/ 36 h 128"/>
              <a:gd name="T62" fmla="*/ 74 w 128"/>
              <a:gd name="T63" fmla="*/ 76 h 128"/>
              <a:gd name="T64" fmla="*/ 100 w 128"/>
              <a:gd name="T65" fmla="*/ 104 h 128"/>
              <a:gd name="T66" fmla="*/ 92 w 128"/>
              <a:gd name="T67" fmla="*/ 76 h 128"/>
              <a:gd name="T68" fmla="*/ 92 w 128"/>
              <a:gd name="T69" fmla="*/ 36 h 128"/>
              <a:gd name="T70" fmla="*/ 100 w 128"/>
              <a:gd name="T71" fmla="*/ 8 h 128"/>
              <a:gd name="T72" fmla="*/ 100 w 128"/>
              <a:gd name="T73" fmla="*/ 10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8" h="128">
                <a:moveTo>
                  <a:pt x="100" y="0"/>
                </a:moveTo>
                <a:cubicBezTo>
                  <a:pt x="92" y="0"/>
                  <a:pt x="85" y="6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74" y="27"/>
                  <a:pt x="64" y="36"/>
                  <a:pt x="53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16" y="36"/>
                  <a:pt x="16" y="36"/>
                  <a:pt x="16" y="36"/>
                </a:cubicBezTo>
                <a:cubicBezTo>
                  <a:pt x="7" y="36"/>
                  <a:pt x="0" y="45"/>
                  <a:pt x="0" y="56"/>
                </a:cubicBezTo>
                <a:cubicBezTo>
                  <a:pt x="0" y="67"/>
                  <a:pt x="7" y="76"/>
                  <a:pt x="16" y="76"/>
                </a:cubicBezTo>
                <a:cubicBezTo>
                  <a:pt x="20" y="76"/>
                  <a:pt x="24" y="80"/>
                  <a:pt x="24" y="8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4" y="124"/>
                  <a:pt x="28" y="128"/>
                  <a:pt x="32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52" y="128"/>
                  <a:pt x="56" y="124"/>
                  <a:pt x="56" y="120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2"/>
                  <a:pt x="52" y="110"/>
                  <a:pt x="52" y="108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79"/>
                  <a:pt x="52" y="79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7"/>
                  <a:pt x="53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6"/>
                  <a:pt x="55" y="76"/>
                  <a:pt x="55" y="76"/>
                </a:cubicBezTo>
                <a:cubicBezTo>
                  <a:pt x="65" y="77"/>
                  <a:pt x="74" y="85"/>
                  <a:pt x="81" y="98"/>
                </a:cubicBezTo>
                <a:cubicBezTo>
                  <a:pt x="81" y="98"/>
                  <a:pt x="81" y="98"/>
                  <a:pt x="81" y="98"/>
                </a:cubicBezTo>
                <a:cubicBezTo>
                  <a:pt x="85" y="106"/>
                  <a:pt x="92" y="112"/>
                  <a:pt x="100" y="112"/>
                </a:cubicBezTo>
                <a:cubicBezTo>
                  <a:pt x="118" y="112"/>
                  <a:pt x="128" y="84"/>
                  <a:pt x="128" y="56"/>
                </a:cubicBezTo>
                <a:cubicBezTo>
                  <a:pt x="128" y="28"/>
                  <a:pt x="118" y="0"/>
                  <a:pt x="100" y="0"/>
                </a:cubicBezTo>
                <a:close/>
                <a:moveTo>
                  <a:pt x="80" y="56"/>
                </a:moveTo>
                <a:cubicBezTo>
                  <a:pt x="80" y="52"/>
                  <a:pt x="80" y="48"/>
                  <a:pt x="81" y="44"/>
                </a:cubicBezTo>
                <a:cubicBezTo>
                  <a:pt x="92" y="44"/>
                  <a:pt x="92" y="44"/>
                  <a:pt x="92" y="44"/>
                </a:cubicBezTo>
                <a:cubicBezTo>
                  <a:pt x="96" y="44"/>
                  <a:pt x="100" y="49"/>
                  <a:pt x="100" y="56"/>
                </a:cubicBezTo>
                <a:cubicBezTo>
                  <a:pt x="100" y="63"/>
                  <a:pt x="96" y="68"/>
                  <a:pt x="92" y="68"/>
                </a:cubicBezTo>
                <a:cubicBezTo>
                  <a:pt x="81" y="68"/>
                  <a:pt x="81" y="68"/>
                  <a:pt x="81" y="68"/>
                </a:cubicBezTo>
                <a:cubicBezTo>
                  <a:pt x="80" y="64"/>
                  <a:pt x="80" y="60"/>
                  <a:pt x="80" y="56"/>
                </a:cubicBezTo>
                <a:close/>
                <a:moveTo>
                  <a:pt x="8" y="56"/>
                </a:moveTo>
                <a:cubicBezTo>
                  <a:pt x="8" y="49"/>
                  <a:pt x="12" y="44"/>
                  <a:pt x="16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2" y="47"/>
                  <a:pt x="40" y="51"/>
                  <a:pt x="40" y="56"/>
                </a:cubicBezTo>
                <a:cubicBezTo>
                  <a:pt x="40" y="61"/>
                  <a:pt x="42" y="65"/>
                  <a:pt x="44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68"/>
                  <a:pt x="8" y="63"/>
                  <a:pt x="8" y="56"/>
                </a:cubicBezTo>
                <a:close/>
                <a:moveTo>
                  <a:pt x="48" y="120"/>
                </a:moveTo>
                <a:cubicBezTo>
                  <a:pt x="32" y="120"/>
                  <a:pt x="32" y="120"/>
                  <a:pt x="32" y="120"/>
                </a:cubicBezTo>
                <a:cubicBezTo>
                  <a:pt x="32" y="84"/>
                  <a:pt x="32" y="84"/>
                  <a:pt x="32" y="84"/>
                </a:cubicBezTo>
                <a:cubicBezTo>
                  <a:pt x="32" y="81"/>
                  <a:pt x="31" y="78"/>
                  <a:pt x="30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4" y="77"/>
                  <a:pt x="44" y="79"/>
                  <a:pt x="44" y="80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12"/>
                  <a:pt x="46" y="114"/>
                  <a:pt x="47" y="116"/>
                </a:cubicBezTo>
                <a:cubicBezTo>
                  <a:pt x="48" y="116"/>
                  <a:pt x="48" y="116"/>
                  <a:pt x="48" y="117"/>
                </a:cubicBezTo>
                <a:lnTo>
                  <a:pt x="48" y="120"/>
                </a:lnTo>
                <a:close/>
                <a:moveTo>
                  <a:pt x="53" y="68"/>
                </a:moveTo>
                <a:cubicBezTo>
                  <a:pt x="52" y="68"/>
                  <a:pt x="52" y="68"/>
                  <a:pt x="52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48" y="68"/>
                  <a:pt x="44" y="63"/>
                  <a:pt x="44" y="56"/>
                </a:cubicBezTo>
                <a:cubicBezTo>
                  <a:pt x="44" y="49"/>
                  <a:pt x="48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60" y="44"/>
                  <a:pt x="68" y="41"/>
                  <a:pt x="74" y="36"/>
                </a:cubicBezTo>
                <a:cubicBezTo>
                  <a:pt x="73" y="42"/>
                  <a:pt x="72" y="49"/>
                  <a:pt x="72" y="56"/>
                </a:cubicBezTo>
                <a:cubicBezTo>
                  <a:pt x="72" y="63"/>
                  <a:pt x="73" y="70"/>
                  <a:pt x="74" y="76"/>
                </a:cubicBezTo>
                <a:cubicBezTo>
                  <a:pt x="68" y="71"/>
                  <a:pt x="60" y="68"/>
                  <a:pt x="53" y="68"/>
                </a:cubicBezTo>
                <a:close/>
                <a:moveTo>
                  <a:pt x="100" y="104"/>
                </a:moveTo>
                <a:cubicBezTo>
                  <a:pt x="92" y="104"/>
                  <a:pt x="85" y="93"/>
                  <a:pt x="82" y="76"/>
                </a:cubicBezTo>
                <a:cubicBezTo>
                  <a:pt x="92" y="76"/>
                  <a:pt x="92" y="76"/>
                  <a:pt x="92" y="76"/>
                </a:cubicBezTo>
                <a:cubicBezTo>
                  <a:pt x="101" y="76"/>
                  <a:pt x="108" y="67"/>
                  <a:pt x="108" y="56"/>
                </a:cubicBezTo>
                <a:cubicBezTo>
                  <a:pt x="108" y="45"/>
                  <a:pt x="101" y="36"/>
                  <a:pt x="9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5" y="19"/>
                  <a:pt x="92" y="8"/>
                  <a:pt x="100" y="8"/>
                </a:cubicBezTo>
                <a:cubicBezTo>
                  <a:pt x="111" y="8"/>
                  <a:pt x="120" y="29"/>
                  <a:pt x="120" y="56"/>
                </a:cubicBezTo>
                <a:cubicBezTo>
                  <a:pt x="120" y="83"/>
                  <a:pt x="111" y="104"/>
                  <a:pt x="100" y="104"/>
                </a:cubicBez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5CB5D733-C9A8-4EB6-8953-BF40C25B27C5}"/>
              </a:ext>
            </a:extLst>
          </p:cNvPr>
          <p:cNvSpPr>
            <a:spLocks noEditPoints="1"/>
          </p:cNvSpPr>
          <p:nvPr/>
        </p:nvSpPr>
        <p:spPr bwMode="auto">
          <a:xfrm>
            <a:off x="4582832" y="1841481"/>
            <a:ext cx="504789" cy="577334"/>
          </a:xfrm>
          <a:custGeom>
            <a:avLst/>
            <a:gdLst>
              <a:gd name="T0" fmla="*/ 50 w 84"/>
              <a:gd name="T1" fmla="*/ 92 h 96"/>
              <a:gd name="T2" fmla="*/ 57 w 84"/>
              <a:gd name="T3" fmla="*/ 81 h 96"/>
              <a:gd name="T4" fmla="*/ 56 w 84"/>
              <a:gd name="T5" fmla="*/ 75 h 96"/>
              <a:gd name="T6" fmla="*/ 43 w 84"/>
              <a:gd name="T7" fmla="*/ 63 h 96"/>
              <a:gd name="T8" fmla="*/ 38 w 84"/>
              <a:gd name="T9" fmla="*/ 62 h 96"/>
              <a:gd name="T10" fmla="*/ 30 w 84"/>
              <a:gd name="T11" fmla="*/ 67 h 96"/>
              <a:gd name="T12" fmla="*/ 17 w 84"/>
              <a:gd name="T13" fmla="*/ 35 h 96"/>
              <a:gd name="T14" fmla="*/ 26 w 84"/>
              <a:gd name="T15" fmla="*/ 31 h 96"/>
              <a:gd name="T16" fmla="*/ 27 w 84"/>
              <a:gd name="T17" fmla="*/ 25 h 96"/>
              <a:gd name="T18" fmla="*/ 22 w 84"/>
              <a:gd name="T19" fmla="*/ 8 h 96"/>
              <a:gd name="T20" fmla="*/ 18 w 84"/>
              <a:gd name="T21" fmla="*/ 4 h 96"/>
              <a:gd name="T22" fmla="*/ 4 w 84"/>
              <a:gd name="T23" fmla="*/ 6 h 96"/>
              <a:gd name="T24" fmla="*/ 0 w 84"/>
              <a:gd name="T25" fmla="*/ 10 h 96"/>
              <a:gd name="T26" fmla="*/ 43 w 84"/>
              <a:gd name="T27" fmla="*/ 94 h 96"/>
              <a:gd name="T28" fmla="*/ 50 w 84"/>
              <a:gd name="T29" fmla="*/ 92 h 96"/>
              <a:gd name="T30" fmla="*/ 45 w 84"/>
              <a:gd name="T31" fmla="*/ 53 h 96"/>
              <a:gd name="T32" fmla="*/ 32 w 84"/>
              <a:gd name="T33" fmla="*/ 53 h 96"/>
              <a:gd name="T34" fmla="*/ 32 w 84"/>
              <a:gd name="T35" fmla="*/ 50 h 96"/>
              <a:gd name="T36" fmla="*/ 40 w 84"/>
              <a:gd name="T37" fmla="*/ 38 h 96"/>
              <a:gd name="T38" fmla="*/ 42 w 84"/>
              <a:gd name="T39" fmla="*/ 32 h 96"/>
              <a:gd name="T40" fmla="*/ 41 w 84"/>
              <a:gd name="T41" fmla="*/ 30 h 96"/>
              <a:gd name="T42" fmla="*/ 40 w 84"/>
              <a:gd name="T43" fmla="*/ 31 h 96"/>
              <a:gd name="T44" fmla="*/ 39 w 84"/>
              <a:gd name="T45" fmla="*/ 36 h 96"/>
              <a:gd name="T46" fmla="*/ 34 w 84"/>
              <a:gd name="T47" fmla="*/ 36 h 96"/>
              <a:gd name="T48" fmla="*/ 34 w 84"/>
              <a:gd name="T49" fmla="*/ 31 h 96"/>
              <a:gd name="T50" fmla="*/ 42 w 84"/>
              <a:gd name="T51" fmla="*/ 26 h 96"/>
              <a:gd name="T52" fmla="*/ 47 w 84"/>
              <a:gd name="T53" fmla="*/ 28 h 96"/>
              <a:gd name="T54" fmla="*/ 47 w 84"/>
              <a:gd name="T55" fmla="*/ 34 h 96"/>
              <a:gd name="T56" fmla="*/ 47 w 84"/>
              <a:gd name="T57" fmla="*/ 37 h 96"/>
              <a:gd name="T58" fmla="*/ 38 w 84"/>
              <a:gd name="T59" fmla="*/ 50 h 96"/>
              <a:gd name="T60" fmla="*/ 46 w 84"/>
              <a:gd name="T61" fmla="*/ 50 h 96"/>
              <a:gd name="T62" fmla="*/ 45 w 84"/>
              <a:gd name="T63" fmla="*/ 53 h 96"/>
              <a:gd name="T64" fmla="*/ 63 w 84"/>
              <a:gd name="T65" fmla="*/ 50 h 96"/>
              <a:gd name="T66" fmla="*/ 60 w 84"/>
              <a:gd name="T67" fmla="*/ 50 h 96"/>
              <a:gd name="T68" fmla="*/ 60 w 84"/>
              <a:gd name="T69" fmla="*/ 53 h 96"/>
              <a:gd name="T70" fmla="*/ 54 w 84"/>
              <a:gd name="T71" fmla="*/ 53 h 96"/>
              <a:gd name="T72" fmla="*/ 54 w 84"/>
              <a:gd name="T73" fmla="*/ 50 h 96"/>
              <a:gd name="T74" fmla="*/ 46 w 84"/>
              <a:gd name="T75" fmla="*/ 50 h 96"/>
              <a:gd name="T76" fmla="*/ 47 w 84"/>
              <a:gd name="T77" fmla="*/ 46 h 96"/>
              <a:gd name="T78" fmla="*/ 55 w 84"/>
              <a:gd name="T79" fmla="*/ 26 h 96"/>
              <a:gd name="T80" fmla="*/ 63 w 84"/>
              <a:gd name="T81" fmla="*/ 26 h 96"/>
              <a:gd name="T82" fmla="*/ 61 w 84"/>
              <a:gd name="T83" fmla="*/ 46 h 96"/>
              <a:gd name="T84" fmla="*/ 63 w 84"/>
              <a:gd name="T85" fmla="*/ 46 h 96"/>
              <a:gd name="T86" fmla="*/ 63 w 84"/>
              <a:gd name="T87" fmla="*/ 50 h 96"/>
              <a:gd name="T88" fmla="*/ 55 w 84"/>
              <a:gd name="T89" fmla="*/ 46 h 96"/>
              <a:gd name="T90" fmla="*/ 52 w 84"/>
              <a:gd name="T91" fmla="*/ 46 h 96"/>
              <a:gd name="T92" fmla="*/ 56 w 84"/>
              <a:gd name="T93" fmla="*/ 35 h 96"/>
              <a:gd name="T94" fmla="*/ 55 w 84"/>
              <a:gd name="T95" fmla="*/ 46 h 96"/>
              <a:gd name="T96" fmla="*/ 43 w 84"/>
              <a:gd name="T97" fmla="*/ 0 h 96"/>
              <a:gd name="T98" fmla="*/ 72 w 84"/>
              <a:gd name="T99" fmla="*/ 12 h 96"/>
              <a:gd name="T100" fmla="*/ 84 w 84"/>
              <a:gd name="T101" fmla="*/ 41 h 96"/>
              <a:gd name="T102" fmla="*/ 72 w 84"/>
              <a:gd name="T103" fmla="*/ 71 h 96"/>
              <a:gd name="T104" fmla="*/ 65 w 84"/>
              <a:gd name="T105" fmla="*/ 76 h 96"/>
              <a:gd name="T106" fmla="*/ 63 w 84"/>
              <a:gd name="T107" fmla="*/ 73 h 96"/>
              <a:gd name="T108" fmla="*/ 59 w 84"/>
              <a:gd name="T109" fmla="*/ 69 h 96"/>
              <a:gd name="T110" fmla="*/ 66 w 84"/>
              <a:gd name="T111" fmla="*/ 64 h 96"/>
              <a:gd name="T112" fmla="*/ 75 w 84"/>
              <a:gd name="T113" fmla="*/ 41 h 96"/>
              <a:gd name="T114" fmla="*/ 66 w 84"/>
              <a:gd name="T115" fmla="*/ 19 h 96"/>
              <a:gd name="T116" fmla="*/ 43 w 84"/>
              <a:gd name="T117" fmla="*/ 10 h 96"/>
              <a:gd name="T118" fmla="*/ 31 w 84"/>
              <a:gd name="T119" fmla="*/ 12 h 96"/>
              <a:gd name="T120" fmla="*/ 29 w 84"/>
              <a:gd name="T121" fmla="*/ 6 h 96"/>
              <a:gd name="T122" fmla="*/ 28 w 84"/>
              <a:gd name="T123" fmla="*/ 3 h 96"/>
              <a:gd name="T124" fmla="*/ 43 w 84"/>
              <a:gd name="T12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4" h="96">
                <a:moveTo>
                  <a:pt x="50" y="92"/>
                </a:moveTo>
                <a:cubicBezTo>
                  <a:pt x="52" y="88"/>
                  <a:pt x="55" y="84"/>
                  <a:pt x="57" y="81"/>
                </a:cubicBezTo>
                <a:cubicBezTo>
                  <a:pt x="58" y="79"/>
                  <a:pt x="58" y="77"/>
                  <a:pt x="56" y="75"/>
                </a:cubicBezTo>
                <a:cubicBezTo>
                  <a:pt x="52" y="71"/>
                  <a:pt x="48" y="67"/>
                  <a:pt x="43" y="63"/>
                </a:cubicBezTo>
                <a:cubicBezTo>
                  <a:pt x="41" y="61"/>
                  <a:pt x="40" y="61"/>
                  <a:pt x="38" y="62"/>
                </a:cubicBezTo>
                <a:cubicBezTo>
                  <a:pt x="35" y="63"/>
                  <a:pt x="33" y="65"/>
                  <a:pt x="30" y="67"/>
                </a:cubicBezTo>
                <a:cubicBezTo>
                  <a:pt x="21" y="53"/>
                  <a:pt x="19" y="45"/>
                  <a:pt x="17" y="35"/>
                </a:cubicBezTo>
                <a:cubicBezTo>
                  <a:pt x="20" y="34"/>
                  <a:pt x="23" y="32"/>
                  <a:pt x="26" y="31"/>
                </a:cubicBezTo>
                <a:cubicBezTo>
                  <a:pt x="27" y="30"/>
                  <a:pt x="28" y="28"/>
                  <a:pt x="27" y="25"/>
                </a:cubicBezTo>
                <a:cubicBezTo>
                  <a:pt x="26" y="20"/>
                  <a:pt x="24" y="14"/>
                  <a:pt x="22" y="8"/>
                </a:cubicBezTo>
                <a:cubicBezTo>
                  <a:pt x="22" y="6"/>
                  <a:pt x="20" y="4"/>
                  <a:pt x="18" y="4"/>
                </a:cubicBezTo>
                <a:cubicBezTo>
                  <a:pt x="14" y="5"/>
                  <a:pt x="9" y="5"/>
                  <a:pt x="4" y="6"/>
                </a:cubicBezTo>
                <a:cubicBezTo>
                  <a:pt x="0" y="6"/>
                  <a:pt x="0" y="7"/>
                  <a:pt x="0" y="10"/>
                </a:cubicBezTo>
                <a:cubicBezTo>
                  <a:pt x="1" y="46"/>
                  <a:pt x="15" y="78"/>
                  <a:pt x="43" y="94"/>
                </a:cubicBezTo>
                <a:cubicBezTo>
                  <a:pt x="46" y="96"/>
                  <a:pt x="47" y="96"/>
                  <a:pt x="50" y="92"/>
                </a:cubicBezTo>
                <a:close/>
                <a:moveTo>
                  <a:pt x="45" y="53"/>
                </a:moveTo>
                <a:cubicBezTo>
                  <a:pt x="32" y="53"/>
                  <a:pt x="32" y="53"/>
                  <a:pt x="32" y="53"/>
                </a:cubicBezTo>
                <a:cubicBezTo>
                  <a:pt x="32" y="50"/>
                  <a:pt x="32" y="50"/>
                  <a:pt x="32" y="50"/>
                </a:cubicBezTo>
                <a:cubicBezTo>
                  <a:pt x="40" y="38"/>
                  <a:pt x="40" y="38"/>
                  <a:pt x="40" y="38"/>
                </a:cubicBezTo>
                <a:cubicBezTo>
                  <a:pt x="41" y="36"/>
                  <a:pt x="42" y="34"/>
                  <a:pt x="42" y="32"/>
                </a:cubicBezTo>
                <a:cubicBezTo>
                  <a:pt x="42" y="31"/>
                  <a:pt x="42" y="30"/>
                  <a:pt x="41" y="30"/>
                </a:cubicBezTo>
                <a:cubicBezTo>
                  <a:pt x="40" y="30"/>
                  <a:pt x="40" y="31"/>
                  <a:pt x="40" y="31"/>
                </a:cubicBezTo>
                <a:cubicBezTo>
                  <a:pt x="39" y="36"/>
                  <a:pt x="39" y="36"/>
                  <a:pt x="39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4" y="31"/>
                  <a:pt x="34" y="31"/>
                  <a:pt x="34" y="31"/>
                </a:cubicBezTo>
                <a:cubicBezTo>
                  <a:pt x="35" y="28"/>
                  <a:pt x="37" y="26"/>
                  <a:pt x="42" y="26"/>
                </a:cubicBezTo>
                <a:cubicBezTo>
                  <a:pt x="44" y="26"/>
                  <a:pt x="46" y="27"/>
                  <a:pt x="47" y="28"/>
                </a:cubicBezTo>
                <a:cubicBezTo>
                  <a:pt x="48" y="29"/>
                  <a:pt x="48" y="31"/>
                  <a:pt x="47" y="34"/>
                </a:cubicBezTo>
                <a:cubicBezTo>
                  <a:pt x="47" y="35"/>
                  <a:pt x="47" y="36"/>
                  <a:pt x="47" y="37"/>
                </a:cubicBezTo>
                <a:cubicBezTo>
                  <a:pt x="38" y="50"/>
                  <a:pt x="38" y="50"/>
                  <a:pt x="38" y="50"/>
                </a:cubicBezTo>
                <a:cubicBezTo>
                  <a:pt x="46" y="50"/>
                  <a:pt x="46" y="50"/>
                  <a:pt x="46" y="50"/>
                </a:cubicBezTo>
                <a:cubicBezTo>
                  <a:pt x="45" y="53"/>
                  <a:pt x="45" y="53"/>
                  <a:pt x="45" y="53"/>
                </a:cubicBezTo>
                <a:close/>
                <a:moveTo>
                  <a:pt x="63" y="50"/>
                </a:moveTo>
                <a:cubicBezTo>
                  <a:pt x="60" y="50"/>
                  <a:pt x="60" y="50"/>
                  <a:pt x="60" y="50"/>
                </a:cubicBezTo>
                <a:cubicBezTo>
                  <a:pt x="60" y="53"/>
                  <a:pt x="60" y="53"/>
                  <a:pt x="60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4" y="50"/>
                  <a:pt x="54" y="50"/>
                  <a:pt x="54" y="50"/>
                </a:cubicBezTo>
                <a:cubicBezTo>
                  <a:pt x="46" y="50"/>
                  <a:pt x="46" y="50"/>
                  <a:pt x="46" y="50"/>
                </a:cubicBezTo>
                <a:cubicBezTo>
                  <a:pt x="47" y="46"/>
                  <a:pt x="47" y="46"/>
                  <a:pt x="47" y="46"/>
                </a:cubicBezTo>
                <a:cubicBezTo>
                  <a:pt x="55" y="26"/>
                  <a:pt x="55" y="26"/>
                  <a:pt x="55" y="26"/>
                </a:cubicBezTo>
                <a:cubicBezTo>
                  <a:pt x="63" y="26"/>
                  <a:pt x="63" y="26"/>
                  <a:pt x="63" y="26"/>
                </a:cubicBezTo>
                <a:cubicBezTo>
                  <a:pt x="61" y="46"/>
                  <a:pt x="61" y="46"/>
                  <a:pt x="61" y="46"/>
                </a:cubicBezTo>
                <a:cubicBezTo>
                  <a:pt x="63" y="46"/>
                  <a:pt x="63" y="46"/>
                  <a:pt x="63" y="46"/>
                </a:cubicBezTo>
                <a:cubicBezTo>
                  <a:pt x="63" y="50"/>
                  <a:pt x="63" y="50"/>
                  <a:pt x="63" y="50"/>
                </a:cubicBezTo>
                <a:close/>
                <a:moveTo>
                  <a:pt x="55" y="46"/>
                </a:moveTo>
                <a:cubicBezTo>
                  <a:pt x="52" y="46"/>
                  <a:pt x="52" y="46"/>
                  <a:pt x="52" y="46"/>
                </a:cubicBezTo>
                <a:cubicBezTo>
                  <a:pt x="56" y="35"/>
                  <a:pt x="56" y="35"/>
                  <a:pt x="56" y="35"/>
                </a:cubicBezTo>
                <a:cubicBezTo>
                  <a:pt x="55" y="46"/>
                  <a:pt x="55" y="46"/>
                  <a:pt x="55" y="46"/>
                </a:cubicBezTo>
                <a:close/>
                <a:moveTo>
                  <a:pt x="43" y="0"/>
                </a:moveTo>
                <a:cubicBezTo>
                  <a:pt x="54" y="0"/>
                  <a:pt x="65" y="5"/>
                  <a:pt x="72" y="12"/>
                </a:cubicBezTo>
                <a:cubicBezTo>
                  <a:pt x="80" y="20"/>
                  <a:pt x="84" y="30"/>
                  <a:pt x="84" y="41"/>
                </a:cubicBezTo>
                <a:cubicBezTo>
                  <a:pt x="84" y="53"/>
                  <a:pt x="80" y="63"/>
                  <a:pt x="72" y="71"/>
                </a:cubicBezTo>
                <a:cubicBezTo>
                  <a:pt x="70" y="73"/>
                  <a:pt x="68" y="75"/>
                  <a:pt x="65" y="76"/>
                </a:cubicBezTo>
                <a:cubicBezTo>
                  <a:pt x="65" y="75"/>
                  <a:pt x="64" y="74"/>
                  <a:pt x="63" y="73"/>
                </a:cubicBezTo>
                <a:cubicBezTo>
                  <a:pt x="59" y="69"/>
                  <a:pt x="59" y="69"/>
                  <a:pt x="59" y="69"/>
                </a:cubicBezTo>
                <a:cubicBezTo>
                  <a:pt x="61" y="68"/>
                  <a:pt x="64" y="66"/>
                  <a:pt x="66" y="64"/>
                </a:cubicBezTo>
                <a:cubicBezTo>
                  <a:pt x="71" y="58"/>
                  <a:pt x="75" y="50"/>
                  <a:pt x="75" y="41"/>
                </a:cubicBezTo>
                <a:cubicBezTo>
                  <a:pt x="75" y="33"/>
                  <a:pt x="71" y="25"/>
                  <a:pt x="66" y="19"/>
                </a:cubicBezTo>
                <a:cubicBezTo>
                  <a:pt x="60" y="13"/>
                  <a:pt x="52" y="10"/>
                  <a:pt x="43" y="10"/>
                </a:cubicBezTo>
                <a:cubicBezTo>
                  <a:pt x="39" y="10"/>
                  <a:pt x="35" y="11"/>
                  <a:pt x="31" y="12"/>
                </a:cubicBezTo>
                <a:cubicBezTo>
                  <a:pt x="29" y="6"/>
                  <a:pt x="29" y="6"/>
                  <a:pt x="29" y="6"/>
                </a:cubicBezTo>
                <a:cubicBezTo>
                  <a:pt x="29" y="5"/>
                  <a:pt x="28" y="4"/>
                  <a:pt x="28" y="3"/>
                </a:cubicBezTo>
                <a:cubicBezTo>
                  <a:pt x="33" y="1"/>
                  <a:pt x="38" y="0"/>
                  <a:pt x="43" y="0"/>
                </a:cubicBez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75" tIns="34288" rIns="68575" bIns="3428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3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Freeform 224">
            <a:extLst>
              <a:ext uri="{FF2B5EF4-FFF2-40B4-BE49-F238E27FC236}">
                <a16:creationId xmlns:a16="http://schemas.microsoft.com/office/drawing/2014/main" id="{092CC44A-1C83-4728-B2CE-DBD3B37D077F}"/>
              </a:ext>
            </a:extLst>
          </p:cNvPr>
          <p:cNvSpPr>
            <a:spLocks noEditPoints="1"/>
          </p:cNvSpPr>
          <p:nvPr/>
        </p:nvSpPr>
        <p:spPr bwMode="auto">
          <a:xfrm>
            <a:off x="5406011" y="2007828"/>
            <a:ext cx="344908" cy="294466"/>
          </a:xfrm>
          <a:custGeom>
            <a:avLst/>
            <a:gdLst/>
            <a:ahLst/>
            <a:cxnLst>
              <a:cxn ang="0">
                <a:pos x="184" y="164"/>
              </a:cxn>
              <a:cxn ang="0">
                <a:pos x="232" y="116"/>
              </a:cxn>
              <a:cxn ang="0">
                <a:pos x="217" y="87"/>
              </a:cxn>
              <a:cxn ang="0">
                <a:pos x="215" y="85"/>
              </a:cxn>
              <a:cxn ang="0">
                <a:pos x="212" y="84"/>
              </a:cxn>
              <a:cxn ang="0">
                <a:pos x="209" y="83"/>
              </a:cxn>
              <a:cxn ang="0">
                <a:pos x="206" y="81"/>
              </a:cxn>
              <a:cxn ang="0">
                <a:pos x="203" y="81"/>
              </a:cxn>
              <a:cxn ang="0">
                <a:pos x="200" y="80"/>
              </a:cxn>
              <a:cxn ang="0">
                <a:pos x="195" y="80"/>
              </a:cxn>
              <a:cxn ang="0">
                <a:pos x="193" y="73"/>
              </a:cxn>
              <a:cxn ang="0">
                <a:pos x="191" y="67"/>
              </a:cxn>
              <a:cxn ang="0">
                <a:pos x="189" y="61"/>
              </a:cxn>
              <a:cxn ang="0">
                <a:pos x="128" y="24"/>
              </a:cxn>
              <a:cxn ang="0">
                <a:pos x="67" y="61"/>
              </a:cxn>
              <a:cxn ang="0">
                <a:pos x="65" y="67"/>
              </a:cxn>
              <a:cxn ang="0">
                <a:pos x="63" y="73"/>
              </a:cxn>
              <a:cxn ang="0">
                <a:pos x="61" y="80"/>
              </a:cxn>
              <a:cxn ang="0">
                <a:pos x="56" y="80"/>
              </a:cxn>
              <a:cxn ang="0">
                <a:pos x="53" y="81"/>
              </a:cxn>
              <a:cxn ang="0">
                <a:pos x="50" y="81"/>
              </a:cxn>
              <a:cxn ang="0">
                <a:pos x="47" y="83"/>
              </a:cxn>
              <a:cxn ang="0">
                <a:pos x="44" y="84"/>
              </a:cxn>
              <a:cxn ang="0">
                <a:pos x="41" y="85"/>
              </a:cxn>
              <a:cxn ang="0">
                <a:pos x="39" y="87"/>
              </a:cxn>
              <a:cxn ang="0">
                <a:pos x="24" y="116"/>
              </a:cxn>
              <a:cxn ang="0">
                <a:pos x="72" y="164"/>
              </a:cxn>
              <a:cxn ang="0">
                <a:pos x="0" y="116"/>
              </a:cxn>
              <a:cxn ang="0">
                <a:pos x="128" y="0"/>
              </a:cxn>
              <a:cxn ang="0">
                <a:pos x="256" y="116"/>
              </a:cxn>
              <a:cxn ang="0">
                <a:pos x="92" y="156"/>
              </a:cxn>
              <a:cxn ang="0">
                <a:pos x="101" y="160"/>
              </a:cxn>
              <a:cxn ang="0">
                <a:pos x="116" y="116"/>
              </a:cxn>
              <a:cxn ang="0">
                <a:pos x="140" y="116"/>
              </a:cxn>
              <a:cxn ang="0">
                <a:pos x="155" y="160"/>
              </a:cxn>
              <a:cxn ang="0">
                <a:pos x="164" y="156"/>
              </a:cxn>
              <a:cxn ang="0">
                <a:pos x="173" y="176"/>
              </a:cxn>
              <a:cxn ang="0">
                <a:pos x="137" y="216"/>
              </a:cxn>
              <a:cxn ang="0">
                <a:pos x="128" y="220"/>
              </a:cxn>
              <a:cxn ang="0">
                <a:pos x="119" y="216"/>
              </a:cxn>
              <a:cxn ang="0">
                <a:pos x="83" y="176"/>
              </a:cxn>
              <a:cxn ang="0">
                <a:pos x="92" y="156"/>
              </a:cxn>
            </a:cxnLst>
            <a:rect l="0" t="0" r="r" b="b"/>
            <a:pathLst>
              <a:path w="256" h="220">
                <a:moveTo>
                  <a:pt x="196" y="176"/>
                </a:moveTo>
                <a:cubicBezTo>
                  <a:pt x="189" y="176"/>
                  <a:pt x="184" y="171"/>
                  <a:pt x="184" y="164"/>
                </a:cubicBezTo>
                <a:cubicBezTo>
                  <a:pt x="184" y="157"/>
                  <a:pt x="189" y="152"/>
                  <a:pt x="196" y="152"/>
                </a:cubicBezTo>
                <a:cubicBezTo>
                  <a:pt x="216" y="152"/>
                  <a:pt x="232" y="136"/>
                  <a:pt x="232" y="116"/>
                </a:cubicBezTo>
                <a:cubicBezTo>
                  <a:pt x="232" y="105"/>
                  <a:pt x="227" y="96"/>
                  <a:pt x="220" y="89"/>
                </a:cubicBezTo>
                <a:cubicBezTo>
                  <a:pt x="219" y="88"/>
                  <a:pt x="218" y="88"/>
                  <a:pt x="217" y="87"/>
                </a:cubicBezTo>
                <a:cubicBezTo>
                  <a:pt x="217" y="87"/>
                  <a:pt x="217" y="87"/>
                  <a:pt x="217" y="87"/>
                </a:cubicBezTo>
                <a:cubicBezTo>
                  <a:pt x="217" y="86"/>
                  <a:pt x="216" y="86"/>
                  <a:pt x="215" y="85"/>
                </a:cubicBezTo>
                <a:cubicBezTo>
                  <a:pt x="215" y="85"/>
                  <a:pt x="215" y="85"/>
                  <a:pt x="215" y="85"/>
                </a:cubicBezTo>
                <a:cubicBezTo>
                  <a:pt x="214" y="85"/>
                  <a:pt x="213" y="84"/>
                  <a:pt x="212" y="84"/>
                </a:cubicBezTo>
                <a:cubicBezTo>
                  <a:pt x="212" y="84"/>
                  <a:pt x="212" y="84"/>
                  <a:pt x="211" y="84"/>
                </a:cubicBezTo>
                <a:cubicBezTo>
                  <a:pt x="211" y="83"/>
                  <a:pt x="210" y="83"/>
                  <a:pt x="209" y="83"/>
                </a:cubicBezTo>
                <a:cubicBezTo>
                  <a:pt x="209" y="82"/>
                  <a:pt x="209" y="82"/>
                  <a:pt x="208" y="82"/>
                </a:cubicBezTo>
                <a:cubicBezTo>
                  <a:pt x="208" y="82"/>
                  <a:pt x="207" y="82"/>
                  <a:pt x="206" y="81"/>
                </a:cubicBezTo>
                <a:cubicBezTo>
                  <a:pt x="206" y="81"/>
                  <a:pt x="205" y="81"/>
                  <a:pt x="205" y="81"/>
                </a:cubicBezTo>
                <a:cubicBezTo>
                  <a:pt x="204" y="81"/>
                  <a:pt x="204" y="81"/>
                  <a:pt x="203" y="81"/>
                </a:cubicBezTo>
                <a:cubicBezTo>
                  <a:pt x="202" y="81"/>
                  <a:pt x="202" y="80"/>
                  <a:pt x="201" y="80"/>
                </a:cubicBezTo>
                <a:cubicBezTo>
                  <a:pt x="200" y="80"/>
                  <a:pt x="200" y="80"/>
                  <a:pt x="200" y="80"/>
                </a:cubicBezTo>
                <a:cubicBezTo>
                  <a:pt x="198" y="80"/>
                  <a:pt x="197" y="80"/>
                  <a:pt x="196" y="80"/>
                </a:cubicBezTo>
                <a:cubicBezTo>
                  <a:pt x="196" y="80"/>
                  <a:pt x="195" y="80"/>
                  <a:pt x="195" y="80"/>
                </a:cubicBezTo>
                <a:cubicBezTo>
                  <a:pt x="195" y="78"/>
                  <a:pt x="194" y="76"/>
                  <a:pt x="194" y="74"/>
                </a:cubicBezTo>
                <a:cubicBezTo>
                  <a:pt x="193" y="74"/>
                  <a:pt x="193" y="73"/>
                  <a:pt x="193" y="73"/>
                </a:cubicBezTo>
                <a:cubicBezTo>
                  <a:pt x="193" y="71"/>
                  <a:pt x="192" y="70"/>
                  <a:pt x="192" y="68"/>
                </a:cubicBezTo>
                <a:cubicBezTo>
                  <a:pt x="191" y="68"/>
                  <a:pt x="191" y="67"/>
                  <a:pt x="191" y="67"/>
                </a:cubicBezTo>
                <a:cubicBezTo>
                  <a:pt x="190" y="65"/>
                  <a:pt x="190" y="64"/>
                  <a:pt x="189" y="62"/>
                </a:cubicBezTo>
                <a:cubicBezTo>
                  <a:pt x="189" y="62"/>
                  <a:pt x="189" y="62"/>
                  <a:pt x="189" y="61"/>
                </a:cubicBezTo>
                <a:cubicBezTo>
                  <a:pt x="188" y="60"/>
                  <a:pt x="187" y="58"/>
                  <a:pt x="186" y="57"/>
                </a:cubicBezTo>
                <a:cubicBezTo>
                  <a:pt x="174" y="37"/>
                  <a:pt x="153" y="24"/>
                  <a:pt x="128" y="24"/>
                </a:cubicBezTo>
                <a:cubicBezTo>
                  <a:pt x="103" y="24"/>
                  <a:pt x="82" y="37"/>
                  <a:pt x="70" y="57"/>
                </a:cubicBezTo>
                <a:cubicBezTo>
                  <a:pt x="69" y="58"/>
                  <a:pt x="68" y="60"/>
                  <a:pt x="67" y="61"/>
                </a:cubicBezTo>
                <a:cubicBezTo>
                  <a:pt x="67" y="62"/>
                  <a:pt x="67" y="62"/>
                  <a:pt x="67" y="62"/>
                </a:cubicBezTo>
                <a:cubicBezTo>
                  <a:pt x="66" y="64"/>
                  <a:pt x="66" y="65"/>
                  <a:pt x="65" y="67"/>
                </a:cubicBezTo>
                <a:cubicBezTo>
                  <a:pt x="65" y="67"/>
                  <a:pt x="65" y="68"/>
                  <a:pt x="64" y="68"/>
                </a:cubicBezTo>
                <a:cubicBezTo>
                  <a:pt x="64" y="70"/>
                  <a:pt x="63" y="71"/>
                  <a:pt x="63" y="73"/>
                </a:cubicBezTo>
                <a:cubicBezTo>
                  <a:pt x="63" y="73"/>
                  <a:pt x="63" y="74"/>
                  <a:pt x="62" y="74"/>
                </a:cubicBezTo>
                <a:cubicBezTo>
                  <a:pt x="62" y="76"/>
                  <a:pt x="61" y="78"/>
                  <a:pt x="61" y="80"/>
                </a:cubicBezTo>
                <a:cubicBezTo>
                  <a:pt x="61" y="80"/>
                  <a:pt x="60" y="80"/>
                  <a:pt x="60" y="80"/>
                </a:cubicBezTo>
                <a:cubicBezTo>
                  <a:pt x="59" y="80"/>
                  <a:pt x="58" y="80"/>
                  <a:pt x="56" y="80"/>
                </a:cubicBezTo>
                <a:cubicBezTo>
                  <a:pt x="56" y="80"/>
                  <a:pt x="56" y="80"/>
                  <a:pt x="55" y="80"/>
                </a:cubicBezTo>
                <a:cubicBezTo>
                  <a:pt x="54" y="80"/>
                  <a:pt x="54" y="81"/>
                  <a:pt x="53" y="81"/>
                </a:cubicBezTo>
                <a:cubicBezTo>
                  <a:pt x="52" y="81"/>
                  <a:pt x="52" y="81"/>
                  <a:pt x="51" y="81"/>
                </a:cubicBezTo>
                <a:cubicBezTo>
                  <a:pt x="51" y="81"/>
                  <a:pt x="50" y="81"/>
                  <a:pt x="50" y="81"/>
                </a:cubicBezTo>
                <a:cubicBezTo>
                  <a:pt x="49" y="82"/>
                  <a:pt x="48" y="82"/>
                  <a:pt x="48" y="82"/>
                </a:cubicBezTo>
                <a:cubicBezTo>
                  <a:pt x="47" y="82"/>
                  <a:pt x="47" y="82"/>
                  <a:pt x="47" y="83"/>
                </a:cubicBezTo>
                <a:cubicBezTo>
                  <a:pt x="46" y="83"/>
                  <a:pt x="45" y="83"/>
                  <a:pt x="45" y="84"/>
                </a:cubicBezTo>
                <a:cubicBezTo>
                  <a:pt x="44" y="84"/>
                  <a:pt x="44" y="84"/>
                  <a:pt x="44" y="84"/>
                </a:cubicBezTo>
                <a:cubicBezTo>
                  <a:pt x="43" y="84"/>
                  <a:pt x="42" y="85"/>
                  <a:pt x="41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0" y="86"/>
                  <a:pt x="39" y="86"/>
                  <a:pt x="39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8"/>
                  <a:pt x="37" y="88"/>
                  <a:pt x="36" y="89"/>
                </a:cubicBezTo>
                <a:cubicBezTo>
                  <a:pt x="29" y="96"/>
                  <a:pt x="24" y="105"/>
                  <a:pt x="24" y="116"/>
                </a:cubicBezTo>
                <a:cubicBezTo>
                  <a:pt x="24" y="136"/>
                  <a:pt x="40" y="152"/>
                  <a:pt x="60" y="152"/>
                </a:cubicBezTo>
                <a:cubicBezTo>
                  <a:pt x="67" y="152"/>
                  <a:pt x="72" y="157"/>
                  <a:pt x="72" y="164"/>
                </a:cubicBezTo>
                <a:cubicBezTo>
                  <a:pt x="72" y="171"/>
                  <a:pt x="67" y="176"/>
                  <a:pt x="60" y="176"/>
                </a:cubicBezTo>
                <a:cubicBezTo>
                  <a:pt x="27" y="176"/>
                  <a:pt x="0" y="149"/>
                  <a:pt x="0" y="116"/>
                </a:cubicBezTo>
                <a:cubicBezTo>
                  <a:pt x="0" y="89"/>
                  <a:pt x="18" y="66"/>
                  <a:pt x="42" y="59"/>
                </a:cubicBezTo>
                <a:cubicBezTo>
                  <a:pt x="56" y="24"/>
                  <a:pt x="89" y="0"/>
                  <a:pt x="128" y="0"/>
                </a:cubicBezTo>
                <a:cubicBezTo>
                  <a:pt x="167" y="0"/>
                  <a:pt x="200" y="24"/>
                  <a:pt x="214" y="59"/>
                </a:cubicBezTo>
                <a:cubicBezTo>
                  <a:pt x="238" y="66"/>
                  <a:pt x="256" y="89"/>
                  <a:pt x="256" y="116"/>
                </a:cubicBezTo>
                <a:cubicBezTo>
                  <a:pt x="256" y="149"/>
                  <a:pt x="229" y="176"/>
                  <a:pt x="196" y="176"/>
                </a:cubicBezTo>
                <a:moveTo>
                  <a:pt x="92" y="156"/>
                </a:moveTo>
                <a:cubicBezTo>
                  <a:pt x="96" y="156"/>
                  <a:pt x="99" y="158"/>
                  <a:pt x="101" y="160"/>
                </a:cubicBezTo>
                <a:cubicBezTo>
                  <a:pt x="101" y="160"/>
                  <a:pt x="101" y="160"/>
                  <a:pt x="101" y="160"/>
                </a:cubicBezTo>
                <a:cubicBezTo>
                  <a:pt x="116" y="177"/>
                  <a:pt x="116" y="177"/>
                  <a:pt x="116" y="177"/>
                </a:cubicBezTo>
                <a:cubicBezTo>
                  <a:pt x="116" y="116"/>
                  <a:pt x="116" y="116"/>
                  <a:pt x="116" y="116"/>
                </a:cubicBezTo>
                <a:cubicBezTo>
                  <a:pt x="116" y="109"/>
                  <a:pt x="121" y="104"/>
                  <a:pt x="128" y="104"/>
                </a:cubicBezTo>
                <a:cubicBezTo>
                  <a:pt x="135" y="104"/>
                  <a:pt x="140" y="109"/>
                  <a:pt x="140" y="116"/>
                </a:cubicBezTo>
                <a:cubicBezTo>
                  <a:pt x="140" y="177"/>
                  <a:pt x="140" y="177"/>
                  <a:pt x="140" y="177"/>
                </a:cubicBezTo>
                <a:cubicBezTo>
                  <a:pt x="155" y="160"/>
                  <a:pt x="155" y="160"/>
                  <a:pt x="155" y="160"/>
                </a:cubicBezTo>
                <a:cubicBezTo>
                  <a:pt x="155" y="160"/>
                  <a:pt x="155" y="160"/>
                  <a:pt x="155" y="160"/>
                </a:cubicBezTo>
                <a:cubicBezTo>
                  <a:pt x="157" y="158"/>
                  <a:pt x="160" y="156"/>
                  <a:pt x="164" y="156"/>
                </a:cubicBezTo>
                <a:cubicBezTo>
                  <a:pt x="171" y="156"/>
                  <a:pt x="176" y="161"/>
                  <a:pt x="176" y="168"/>
                </a:cubicBezTo>
                <a:cubicBezTo>
                  <a:pt x="176" y="171"/>
                  <a:pt x="175" y="174"/>
                  <a:pt x="173" y="176"/>
                </a:cubicBezTo>
                <a:cubicBezTo>
                  <a:pt x="173" y="176"/>
                  <a:pt x="173" y="176"/>
                  <a:pt x="173" y="176"/>
                </a:cubicBezTo>
                <a:cubicBezTo>
                  <a:pt x="137" y="216"/>
                  <a:pt x="137" y="216"/>
                  <a:pt x="137" y="216"/>
                </a:cubicBezTo>
                <a:cubicBezTo>
                  <a:pt x="137" y="216"/>
                  <a:pt x="137" y="216"/>
                  <a:pt x="137" y="216"/>
                </a:cubicBezTo>
                <a:cubicBezTo>
                  <a:pt x="135" y="218"/>
                  <a:pt x="132" y="220"/>
                  <a:pt x="128" y="220"/>
                </a:cubicBezTo>
                <a:cubicBezTo>
                  <a:pt x="124" y="220"/>
                  <a:pt x="121" y="218"/>
                  <a:pt x="119" y="216"/>
                </a:cubicBezTo>
                <a:cubicBezTo>
                  <a:pt x="119" y="216"/>
                  <a:pt x="119" y="216"/>
                  <a:pt x="119" y="216"/>
                </a:cubicBezTo>
                <a:cubicBezTo>
                  <a:pt x="83" y="176"/>
                  <a:pt x="83" y="176"/>
                  <a:pt x="83" y="176"/>
                </a:cubicBezTo>
                <a:cubicBezTo>
                  <a:pt x="83" y="176"/>
                  <a:pt x="83" y="176"/>
                  <a:pt x="83" y="176"/>
                </a:cubicBezTo>
                <a:cubicBezTo>
                  <a:pt x="81" y="174"/>
                  <a:pt x="80" y="171"/>
                  <a:pt x="80" y="168"/>
                </a:cubicBezTo>
                <a:cubicBezTo>
                  <a:pt x="80" y="161"/>
                  <a:pt x="85" y="156"/>
                  <a:pt x="92" y="156"/>
                </a:cubicBezTo>
              </a:path>
            </a:pathLst>
          </a:custGeom>
          <a:solidFill>
            <a:srgbClr val="2B74F7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sp>
        <p:nvSpPr>
          <p:cNvPr id="34" name="Freeform 206">
            <a:extLst>
              <a:ext uri="{FF2B5EF4-FFF2-40B4-BE49-F238E27FC236}">
                <a16:creationId xmlns:a16="http://schemas.microsoft.com/office/drawing/2014/main" id="{9A3D4F2B-6B74-4A48-ACB6-81231F0A39A3}"/>
              </a:ext>
            </a:extLst>
          </p:cNvPr>
          <p:cNvSpPr>
            <a:spLocks noEditPoints="1"/>
          </p:cNvSpPr>
          <p:nvPr/>
        </p:nvSpPr>
        <p:spPr bwMode="auto">
          <a:xfrm>
            <a:off x="6005106" y="1991280"/>
            <a:ext cx="311014" cy="311014"/>
          </a:xfrm>
          <a:custGeom>
            <a:avLst/>
            <a:gdLst/>
            <a:ahLst/>
            <a:cxnLst>
              <a:cxn ang="0">
                <a:pos x="249" y="215"/>
              </a:cxn>
              <a:cxn ang="0">
                <a:pos x="256" y="232"/>
              </a:cxn>
              <a:cxn ang="0">
                <a:pos x="232" y="256"/>
              </a:cxn>
              <a:cxn ang="0">
                <a:pos x="215" y="249"/>
              </a:cxn>
              <a:cxn ang="0">
                <a:pos x="145" y="179"/>
              </a:cxn>
              <a:cxn ang="0">
                <a:pos x="96" y="192"/>
              </a:cxn>
              <a:cxn ang="0">
                <a:pos x="0" y="96"/>
              </a:cxn>
              <a:cxn ang="0">
                <a:pos x="96" y="0"/>
              </a:cxn>
              <a:cxn ang="0">
                <a:pos x="192" y="96"/>
              </a:cxn>
              <a:cxn ang="0">
                <a:pos x="179" y="145"/>
              </a:cxn>
              <a:cxn ang="0">
                <a:pos x="249" y="215"/>
              </a:cxn>
              <a:cxn ang="0">
                <a:pos x="96" y="24"/>
              </a:cxn>
              <a:cxn ang="0">
                <a:pos x="24" y="96"/>
              </a:cxn>
              <a:cxn ang="0">
                <a:pos x="96" y="168"/>
              </a:cxn>
              <a:cxn ang="0">
                <a:pos x="168" y="96"/>
              </a:cxn>
              <a:cxn ang="0">
                <a:pos x="96" y="24"/>
              </a:cxn>
            </a:cxnLst>
            <a:rect l="0" t="0" r="r" b="b"/>
            <a:pathLst>
              <a:path w="256" h="256">
                <a:moveTo>
                  <a:pt x="249" y="215"/>
                </a:moveTo>
                <a:cubicBezTo>
                  <a:pt x="253" y="219"/>
                  <a:pt x="256" y="225"/>
                  <a:pt x="256" y="232"/>
                </a:cubicBezTo>
                <a:cubicBezTo>
                  <a:pt x="256" y="245"/>
                  <a:pt x="245" y="256"/>
                  <a:pt x="232" y="256"/>
                </a:cubicBezTo>
                <a:cubicBezTo>
                  <a:pt x="225" y="256"/>
                  <a:pt x="219" y="253"/>
                  <a:pt x="215" y="249"/>
                </a:cubicBezTo>
                <a:cubicBezTo>
                  <a:pt x="145" y="179"/>
                  <a:pt x="145" y="179"/>
                  <a:pt x="145" y="179"/>
                </a:cubicBezTo>
                <a:cubicBezTo>
                  <a:pt x="130" y="187"/>
                  <a:pt x="114" y="192"/>
                  <a:pt x="96" y="192"/>
                </a:cubicBezTo>
                <a:cubicBezTo>
                  <a:pt x="43" y="192"/>
                  <a:pt x="0" y="149"/>
                  <a:pt x="0" y="96"/>
                </a:cubicBezTo>
                <a:cubicBezTo>
                  <a:pt x="0" y="43"/>
                  <a:pt x="43" y="0"/>
                  <a:pt x="96" y="0"/>
                </a:cubicBezTo>
                <a:cubicBezTo>
                  <a:pt x="149" y="0"/>
                  <a:pt x="192" y="43"/>
                  <a:pt x="192" y="96"/>
                </a:cubicBezTo>
                <a:cubicBezTo>
                  <a:pt x="192" y="114"/>
                  <a:pt x="187" y="130"/>
                  <a:pt x="179" y="145"/>
                </a:cubicBezTo>
                <a:lnTo>
                  <a:pt x="249" y="215"/>
                </a:lnTo>
                <a:close/>
                <a:moveTo>
                  <a:pt x="96" y="24"/>
                </a:moveTo>
                <a:cubicBezTo>
                  <a:pt x="56" y="24"/>
                  <a:pt x="24" y="56"/>
                  <a:pt x="24" y="96"/>
                </a:cubicBezTo>
                <a:cubicBezTo>
                  <a:pt x="24" y="136"/>
                  <a:pt x="56" y="168"/>
                  <a:pt x="96" y="168"/>
                </a:cubicBezTo>
                <a:cubicBezTo>
                  <a:pt x="136" y="168"/>
                  <a:pt x="168" y="136"/>
                  <a:pt x="168" y="96"/>
                </a:cubicBezTo>
                <a:cubicBezTo>
                  <a:pt x="168" y="56"/>
                  <a:pt x="136" y="24"/>
                  <a:pt x="96" y="24"/>
                </a:cubicBezTo>
              </a:path>
            </a:pathLst>
          </a:custGeom>
          <a:solidFill>
            <a:srgbClr val="2B74F7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sp>
        <p:nvSpPr>
          <p:cNvPr id="36" name="Freeform 216">
            <a:extLst>
              <a:ext uri="{FF2B5EF4-FFF2-40B4-BE49-F238E27FC236}">
                <a16:creationId xmlns:a16="http://schemas.microsoft.com/office/drawing/2014/main" id="{C22E1D42-717F-4E95-BDD2-82541A4B1086}"/>
              </a:ext>
            </a:extLst>
          </p:cNvPr>
          <p:cNvSpPr>
            <a:spLocks noEditPoints="1"/>
          </p:cNvSpPr>
          <p:nvPr/>
        </p:nvSpPr>
        <p:spPr bwMode="auto">
          <a:xfrm>
            <a:off x="6480735" y="1983452"/>
            <a:ext cx="286501" cy="286501"/>
          </a:xfrm>
          <a:custGeom>
            <a:avLst/>
            <a:gdLst/>
            <a:ahLst/>
            <a:cxnLst>
              <a:cxn ang="0">
                <a:pos x="229" y="140"/>
              </a:cxn>
              <a:cxn ang="0">
                <a:pos x="59" y="53"/>
              </a:cxn>
              <a:cxn ang="0">
                <a:pos x="84" y="39"/>
              </a:cxn>
              <a:cxn ang="0">
                <a:pos x="86" y="43"/>
              </a:cxn>
              <a:cxn ang="0">
                <a:pos x="85" y="47"/>
              </a:cxn>
              <a:cxn ang="0">
                <a:pos x="88" y="51"/>
              </a:cxn>
              <a:cxn ang="0">
                <a:pos x="77" y="59"/>
              </a:cxn>
              <a:cxn ang="0">
                <a:pos x="73" y="67"/>
              </a:cxn>
              <a:cxn ang="0">
                <a:pos x="69" y="74"/>
              </a:cxn>
              <a:cxn ang="0">
                <a:pos x="61" y="71"/>
              </a:cxn>
              <a:cxn ang="0">
                <a:pos x="58" y="67"/>
              </a:cxn>
              <a:cxn ang="0">
                <a:pos x="58" y="60"/>
              </a:cxn>
              <a:cxn ang="0">
                <a:pos x="58" y="56"/>
              </a:cxn>
              <a:cxn ang="0">
                <a:pos x="47" y="66"/>
              </a:cxn>
              <a:cxn ang="0">
                <a:pos x="40" y="74"/>
              </a:cxn>
              <a:cxn ang="0">
                <a:pos x="53" y="94"/>
              </a:cxn>
              <a:cxn ang="0">
                <a:pos x="48" y="103"/>
              </a:cxn>
              <a:cxn ang="0">
                <a:pos x="42" y="103"/>
              </a:cxn>
              <a:cxn ang="0">
                <a:pos x="34" y="113"/>
              </a:cxn>
              <a:cxn ang="0">
                <a:pos x="32" y="113"/>
              </a:cxn>
              <a:cxn ang="0">
                <a:pos x="32" y="116"/>
              </a:cxn>
              <a:cxn ang="0">
                <a:pos x="29" y="134"/>
              </a:cxn>
              <a:cxn ang="0">
                <a:pos x="44" y="154"/>
              </a:cxn>
              <a:cxn ang="0">
                <a:pos x="69" y="187"/>
              </a:cxn>
              <a:cxn ang="0">
                <a:pos x="222" y="132"/>
              </a:cxn>
              <a:cxn ang="0">
                <a:pos x="204" y="140"/>
              </a:cxn>
              <a:cxn ang="0">
                <a:pos x="168" y="115"/>
              </a:cxn>
              <a:cxn ang="0">
                <a:pos x="166" y="135"/>
              </a:cxn>
              <a:cxn ang="0">
                <a:pos x="143" y="104"/>
              </a:cxn>
              <a:cxn ang="0">
                <a:pos x="156" y="93"/>
              </a:cxn>
              <a:cxn ang="0">
                <a:pos x="143" y="101"/>
              </a:cxn>
              <a:cxn ang="0">
                <a:pos x="139" y="105"/>
              </a:cxn>
              <a:cxn ang="0">
                <a:pos x="129" y="98"/>
              </a:cxn>
              <a:cxn ang="0">
                <a:pos x="111" y="105"/>
              </a:cxn>
              <a:cxn ang="0">
                <a:pos x="110" y="91"/>
              </a:cxn>
              <a:cxn ang="0">
                <a:pos x="120" y="81"/>
              </a:cxn>
              <a:cxn ang="0">
                <a:pos x="132" y="79"/>
              </a:cxn>
              <a:cxn ang="0">
                <a:pos x="141" y="70"/>
              </a:cxn>
              <a:cxn ang="0">
                <a:pos x="134" y="71"/>
              </a:cxn>
              <a:cxn ang="0">
                <a:pos x="124" y="72"/>
              </a:cxn>
              <a:cxn ang="0">
                <a:pos x="119" y="67"/>
              </a:cxn>
              <a:cxn ang="0">
                <a:pos x="136" y="53"/>
              </a:cxn>
              <a:cxn ang="0">
                <a:pos x="161" y="59"/>
              </a:cxn>
              <a:cxn ang="0">
                <a:pos x="181" y="41"/>
              </a:cxn>
              <a:cxn ang="0">
                <a:pos x="173" y="91"/>
              </a:cxn>
              <a:cxn ang="0">
                <a:pos x="175" y="100"/>
              </a:cxn>
              <a:cxn ang="0">
                <a:pos x="138" y="28"/>
              </a:cxn>
              <a:cxn ang="0">
                <a:pos x="133" y="30"/>
              </a:cxn>
              <a:cxn ang="0">
                <a:pos x="106" y="76"/>
              </a:cxn>
              <a:cxn ang="0">
                <a:pos x="100" y="84"/>
              </a:cxn>
              <a:cxn ang="0">
                <a:pos x="121" y="106"/>
              </a:cxn>
              <a:cxn ang="0">
                <a:pos x="159" y="133"/>
              </a:cxn>
              <a:cxn ang="0">
                <a:pos x="156" y="171"/>
              </a:cxn>
              <a:cxn ang="0">
                <a:pos x="127" y="166"/>
              </a:cxn>
              <a:cxn ang="0">
                <a:pos x="100" y="143"/>
              </a:cxn>
              <a:cxn ang="0">
                <a:pos x="84" y="62"/>
              </a:cxn>
              <a:cxn ang="0">
                <a:pos x="165" y="169"/>
              </a:cxn>
              <a:cxn ang="0">
                <a:pos x="140" y="107"/>
              </a:cxn>
              <a:cxn ang="0">
                <a:pos x="123" y="99"/>
              </a:cxn>
              <a:cxn ang="0">
                <a:pos x="85" y="48"/>
              </a:cxn>
              <a:cxn ang="0">
                <a:pos x="57" y="96"/>
              </a:cxn>
              <a:cxn ang="0">
                <a:pos x="41" y="137"/>
              </a:cxn>
              <a:cxn ang="0">
                <a:pos x="206" y="140"/>
              </a:cxn>
            </a:cxnLst>
            <a:rect l="0" t="0" r="r" b="b"/>
            <a:pathLst>
              <a:path w="256" h="256">
                <a:moveTo>
                  <a:pt x="128" y="256"/>
                </a:moveTo>
                <a:cubicBezTo>
                  <a:pt x="57" y="256"/>
                  <a:pt x="0" y="199"/>
                  <a:pt x="0" y="128"/>
                </a:cubicBezTo>
                <a:cubicBezTo>
                  <a:pt x="0" y="57"/>
                  <a:pt x="57" y="0"/>
                  <a:pt x="128" y="0"/>
                </a:cubicBezTo>
                <a:cubicBezTo>
                  <a:pt x="199" y="0"/>
                  <a:pt x="256" y="57"/>
                  <a:pt x="256" y="128"/>
                </a:cubicBezTo>
                <a:cubicBezTo>
                  <a:pt x="256" y="199"/>
                  <a:pt x="199" y="256"/>
                  <a:pt x="128" y="256"/>
                </a:cubicBezTo>
                <a:moveTo>
                  <a:pt x="200" y="53"/>
                </a:moveTo>
                <a:cubicBezTo>
                  <a:pt x="199" y="53"/>
                  <a:pt x="199" y="53"/>
                  <a:pt x="198" y="53"/>
                </a:cubicBezTo>
                <a:cubicBezTo>
                  <a:pt x="198" y="53"/>
                  <a:pt x="198" y="52"/>
                  <a:pt x="198" y="52"/>
                </a:cubicBezTo>
                <a:cubicBezTo>
                  <a:pt x="198" y="52"/>
                  <a:pt x="198" y="52"/>
                  <a:pt x="198" y="51"/>
                </a:cubicBezTo>
                <a:cubicBezTo>
                  <a:pt x="198" y="51"/>
                  <a:pt x="197" y="51"/>
                  <a:pt x="197" y="50"/>
                </a:cubicBezTo>
                <a:cubicBezTo>
                  <a:pt x="197" y="50"/>
                  <a:pt x="197" y="50"/>
                  <a:pt x="197" y="50"/>
                </a:cubicBezTo>
                <a:cubicBezTo>
                  <a:pt x="197" y="51"/>
                  <a:pt x="197" y="51"/>
                  <a:pt x="197" y="51"/>
                </a:cubicBezTo>
                <a:cubicBezTo>
                  <a:pt x="197" y="51"/>
                  <a:pt x="197" y="51"/>
                  <a:pt x="197" y="52"/>
                </a:cubicBezTo>
                <a:cubicBezTo>
                  <a:pt x="197" y="52"/>
                  <a:pt x="197" y="53"/>
                  <a:pt x="197" y="53"/>
                </a:cubicBezTo>
                <a:cubicBezTo>
                  <a:pt x="197" y="54"/>
                  <a:pt x="197" y="54"/>
                  <a:pt x="198" y="54"/>
                </a:cubicBezTo>
                <a:cubicBezTo>
                  <a:pt x="198" y="55"/>
                  <a:pt x="198" y="55"/>
                  <a:pt x="197" y="55"/>
                </a:cubicBezTo>
                <a:cubicBezTo>
                  <a:pt x="197" y="55"/>
                  <a:pt x="197" y="56"/>
                  <a:pt x="197" y="56"/>
                </a:cubicBezTo>
                <a:cubicBezTo>
                  <a:pt x="197" y="56"/>
                  <a:pt x="197" y="57"/>
                  <a:pt x="196" y="57"/>
                </a:cubicBezTo>
                <a:cubicBezTo>
                  <a:pt x="196" y="57"/>
                  <a:pt x="196" y="57"/>
                  <a:pt x="195" y="57"/>
                </a:cubicBezTo>
                <a:cubicBezTo>
                  <a:pt x="196" y="58"/>
                  <a:pt x="196" y="58"/>
                  <a:pt x="196" y="58"/>
                </a:cubicBezTo>
                <a:cubicBezTo>
                  <a:pt x="195" y="58"/>
                  <a:pt x="195" y="58"/>
                  <a:pt x="195" y="58"/>
                </a:cubicBezTo>
                <a:cubicBezTo>
                  <a:pt x="195" y="58"/>
                  <a:pt x="194" y="58"/>
                  <a:pt x="194" y="58"/>
                </a:cubicBezTo>
                <a:cubicBezTo>
                  <a:pt x="194" y="58"/>
                  <a:pt x="193" y="58"/>
                  <a:pt x="193" y="58"/>
                </a:cubicBezTo>
                <a:cubicBezTo>
                  <a:pt x="193" y="59"/>
                  <a:pt x="194" y="59"/>
                  <a:pt x="195" y="59"/>
                </a:cubicBezTo>
                <a:cubicBezTo>
                  <a:pt x="195" y="59"/>
                  <a:pt x="195" y="59"/>
                  <a:pt x="195" y="59"/>
                </a:cubicBezTo>
                <a:cubicBezTo>
                  <a:pt x="196" y="59"/>
                  <a:pt x="196" y="59"/>
                  <a:pt x="196" y="59"/>
                </a:cubicBezTo>
                <a:cubicBezTo>
                  <a:pt x="197" y="58"/>
                  <a:pt x="197" y="58"/>
                  <a:pt x="198" y="58"/>
                </a:cubicBezTo>
                <a:cubicBezTo>
                  <a:pt x="198" y="57"/>
                  <a:pt x="198" y="57"/>
                  <a:pt x="198" y="57"/>
                </a:cubicBezTo>
                <a:cubicBezTo>
                  <a:pt x="199" y="57"/>
                  <a:pt x="199" y="57"/>
                  <a:pt x="199" y="57"/>
                </a:cubicBezTo>
                <a:cubicBezTo>
                  <a:pt x="199" y="56"/>
                  <a:pt x="199" y="56"/>
                  <a:pt x="199" y="56"/>
                </a:cubicBezTo>
                <a:cubicBezTo>
                  <a:pt x="199" y="55"/>
                  <a:pt x="199" y="55"/>
                  <a:pt x="199" y="55"/>
                </a:cubicBezTo>
                <a:cubicBezTo>
                  <a:pt x="199" y="54"/>
                  <a:pt x="200" y="54"/>
                  <a:pt x="201" y="54"/>
                </a:cubicBezTo>
                <a:cubicBezTo>
                  <a:pt x="201" y="54"/>
                  <a:pt x="200" y="53"/>
                  <a:pt x="200" y="53"/>
                </a:cubicBezTo>
                <a:cubicBezTo>
                  <a:pt x="200" y="53"/>
                  <a:pt x="200" y="53"/>
                  <a:pt x="200" y="53"/>
                </a:cubicBezTo>
                <a:moveTo>
                  <a:pt x="203" y="56"/>
                </a:moveTo>
                <a:cubicBezTo>
                  <a:pt x="203" y="56"/>
                  <a:pt x="203" y="56"/>
                  <a:pt x="202" y="56"/>
                </a:cubicBezTo>
                <a:cubicBezTo>
                  <a:pt x="202" y="56"/>
                  <a:pt x="202" y="56"/>
                  <a:pt x="202" y="56"/>
                </a:cubicBezTo>
                <a:cubicBezTo>
                  <a:pt x="202" y="56"/>
                  <a:pt x="203" y="56"/>
                  <a:pt x="203" y="56"/>
                </a:cubicBezTo>
                <a:cubicBezTo>
                  <a:pt x="202" y="55"/>
                  <a:pt x="202" y="55"/>
                  <a:pt x="202" y="55"/>
                </a:cubicBezTo>
                <a:cubicBezTo>
                  <a:pt x="202" y="55"/>
                  <a:pt x="202" y="56"/>
                  <a:pt x="202" y="56"/>
                </a:cubicBezTo>
                <a:cubicBezTo>
                  <a:pt x="202" y="57"/>
                  <a:pt x="203" y="57"/>
                  <a:pt x="203" y="56"/>
                </a:cubicBezTo>
                <a:cubicBezTo>
                  <a:pt x="203" y="56"/>
                  <a:pt x="203" y="56"/>
                  <a:pt x="203" y="56"/>
                </a:cubicBezTo>
                <a:moveTo>
                  <a:pt x="231" y="143"/>
                </a:moveTo>
                <a:cubicBezTo>
                  <a:pt x="231" y="141"/>
                  <a:pt x="231" y="138"/>
                  <a:pt x="232" y="136"/>
                </a:cubicBezTo>
                <a:cubicBezTo>
                  <a:pt x="232" y="136"/>
                  <a:pt x="232" y="136"/>
                  <a:pt x="232" y="136"/>
                </a:cubicBezTo>
                <a:cubicBezTo>
                  <a:pt x="231" y="136"/>
                  <a:pt x="231" y="136"/>
                  <a:pt x="231" y="136"/>
                </a:cubicBezTo>
                <a:cubicBezTo>
                  <a:pt x="231" y="135"/>
                  <a:pt x="231" y="136"/>
                  <a:pt x="230" y="136"/>
                </a:cubicBezTo>
                <a:cubicBezTo>
                  <a:pt x="230" y="136"/>
                  <a:pt x="230" y="136"/>
                  <a:pt x="230" y="136"/>
                </a:cubicBezTo>
                <a:cubicBezTo>
                  <a:pt x="230" y="135"/>
                  <a:pt x="230" y="135"/>
                  <a:pt x="230" y="135"/>
                </a:cubicBezTo>
                <a:cubicBezTo>
                  <a:pt x="229" y="135"/>
                  <a:pt x="229" y="135"/>
                  <a:pt x="229" y="135"/>
                </a:cubicBezTo>
                <a:cubicBezTo>
                  <a:pt x="229" y="135"/>
                  <a:pt x="229" y="135"/>
                  <a:pt x="229" y="136"/>
                </a:cubicBezTo>
                <a:cubicBezTo>
                  <a:pt x="229" y="136"/>
                  <a:pt x="229" y="136"/>
                  <a:pt x="229" y="136"/>
                </a:cubicBezTo>
                <a:cubicBezTo>
                  <a:pt x="228" y="137"/>
                  <a:pt x="227" y="139"/>
                  <a:pt x="228" y="140"/>
                </a:cubicBezTo>
                <a:cubicBezTo>
                  <a:pt x="228" y="140"/>
                  <a:pt x="228" y="140"/>
                  <a:pt x="229" y="140"/>
                </a:cubicBezTo>
                <a:cubicBezTo>
                  <a:pt x="229" y="140"/>
                  <a:pt x="229" y="140"/>
                  <a:pt x="229" y="141"/>
                </a:cubicBezTo>
                <a:cubicBezTo>
                  <a:pt x="229" y="140"/>
                  <a:pt x="229" y="140"/>
                  <a:pt x="229" y="140"/>
                </a:cubicBezTo>
                <a:cubicBezTo>
                  <a:pt x="229" y="142"/>
                  <a:pt x="229" y="143"/>
                  <a:pt x="231" y="142"/>
                </a:cubicBezTo>
                <a:cubicBezTo>
                  <a:pt x="231" y="143"/>
                  <a:pt x="231" y="143"/>
                  <a:pt x="231" y="143"/>
                </a:cubicBezTo>
                <a:moveTo>
                  <a:pt x="28" y="153"/>
                </a:moveTo>
                <a:cubicBezTo>
                  <a:pt x="28" y="152"/>
                  <a:pt x="27" y="152"/>
                  <a:pt x="28" y="151"/>
                </a:cubicBezTo>
                <a:cubicBezTo>
                  <a:pt x="28" y="151"/>
                  <a:pt x="29" y="151"/>
                  <a:pt x="29" y="151"/>
                </a:cubicBezTo>
                <a:cubicBezTo>
                  <a:pt x="29" y="151"/>
                  <a:pt x="29" y="151"/>
                  <a:pt x="29" y="152"/>
                </a:cubicBezTo>
                <a:cubicBezTo>
                  <a:pt x="29" y="152"/>
                  <a:pt x="29" y="151"/>
                  <a:pt x="29" y="151"/>
                </a:cubicBezTo>
                <a:cubicBezTo>
                  <a:pt x="29" y="151"/>
                  <a:pt x="29" y="151"/>
                  <a:pt x="29" y="151"/>
                </a:cubicBezTo>
                <a:cubicBezTo>
                  <a:pt x="30" y="151"/>
                  <a:pt x="31" y="151"/>
                  <a:pt x="31" y="151"/>
                </a:cubicBezTo>
                <a:cubicBezTo>
                  <a:pt x="31" y="150"/>
                  <a:pt x="30" y="150"/>
                  <a:pt x="30" y="150"/>
                </a:cubicBezTo>
                <a:cubicBezTo>
                  <a:pt x="30" y="149"/>
                  <a:pt x="31" y="150"/>
                  <a:pt x="31" y="150"/>
                </a:cubicBezTo>
                <a:cubicBezTo>
                  <a:pt x="31" y="150"/>
                  <a:pt x="31" y="150"/>
                  <a:pt x="31" y="150"/>
                </a:cubicBezTo>
                <a:cubicBezTo>
                  <a:pt x="31" y="149"/>
                  <a:pt x="31" y="149"/>
                  <a:pt x="31" y="149"/>
                </a:cubicBezTo>
                <a:cubicBezTo>
                  <a:pt x="31" y="149"/>
                  <a:pt x="30" y="149"/>
                  <a:pt x="30" y="149"/>
                </a:cubicBezTo>
                <a:cubicBezTo>
                  <a:pt x="30" y="149"/>
                  <a:pt x="30" y="149"/>
                  <a:pt x="29" y="149"/>
                </a:cubicBezTo>
                <a:cubicBezTo>
                  <a:pt x="29" y="149"/>
                  <a:pt x="29" y="149"/>
                  <a:pt x="29" y="149"/>
                </a:cubicBezTo>
                <a:cubicBezTo>
                  <a:pt x="28" y="149"/>
                  <a:pt x="28" y="149"/>
                  <a:pt x="28" y="150"/>
                </a:cubicBezTo>
                <a:cubicBezTo>
                  <a:pt x="28" y="150"/>
                  <a:pt x="28" y="150"/>
                  <a:pt x="28" y="150"/>
                </a:cubicBezTo>
                <a:cubicBezTo>
                  <a:pt x="28" y="150"/>
                  <a:pt x="28" y="151"/>
                  <a:pt x="27" y="151"/>
                </a:cubicBezTo>
                <a:cubicBezTo>
                  <a:pt x="27" y="151"/>
                  <a:pt x="27" y="151"/>
                  <a:pt x="27" y="151"/>
                </a:cubicBezTo>
                <a:cubicBezTo>
                  <a:pt x="27" y="150"/>
                  <a:pt x="27" y="150"/>
                  <a:pt x="27" y="150"/>
                </a:cubicBezTo>
                <a:cubicBezTo>
                  <a:pt x="27" y="150"/>
                  <a:pt x="27" y="150"/>
                  <a:pt x="27" y="150"/>
                </a:cubicBezTo>
                <a:cubicBezTo>
                  <a:pt x="27" y="150"/>
                  <a:pt x="27" y="150"/>
                  <a:pt x="27" y="150"/>
                </a:cubicBezTo>
                <a:cubicBezTo>
                  <a:pt x="27" y="150"/>
                  <a:pt x="27" y="150"/>
                  <a:pt x="26" y="150"/>
                </a:cubicBezTo>
                <a:cubicBezTo>
                  <a:pt x="26" y="150"/>
                  <a:pt x="26" y="150"/>
                  <a:pt x="26" y="150"/>
                </a:cubicBezTo>
                <a:cubicBezTo>
                  <a:pt x="27" y="151"/>
                  <a:pt x="27" y="152"/>
                  <a:pt x="27" y="153"/>
                </a:cubicBezTo>
                <a:cubicBezTo>
                  <a:pt x="27" y="153"/>
                  <a:pt x="27" y="153"/>
                  <a:pt x="28" y="153"/>
                </a:cubicBezTo>
                <a:moveTo>
                  <a:pt x="32" y="112"/>
                </a:moveTo>
                <a:cubicBezTo>
                  <a:pt x="32" y="112"/>
                  <a:pt x="32" y="112"/>
                  <a:pt x="32" y="112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2" y="112"/>
                  <a:pt x="32" y="112"/>
                  <a:pt x="32" y="112"/>
                </a:cubicBezTo>
                <a:moveTo>
                  <a:pt x="30" y="94"/>
                </a:moveTo>
                <a:cubicBezTo>
                  <a:pt x="30" y="94"/>
                  <a:pt x="30" y="94"/>
                  <a:pt x="30" y="94"/>
                </a:cubicBezTo>
                <a:cubicBezTo>
                  <a:pt x="30" y="94"/>
                  <a:pt x="30" y="93"/>
                  <a:pt x="30" y="93"/>
                </a:cubicBezTo>
                <a:cubicBezTo>
                  <a:pt x="30" y="93"/>
                  <a:pt x="30" y="94"/>
                  <a:pt x="30" y="94"/>
                </a:cubicBezTo>
                <a:moveTo>
                  <a:pt x="59" y="53"/>
                </a:moveTo>
                <a:cubicBezTo>
                  <a:pt x="59" y="53"/>
                  <a:pt x="59" y="53"/>
                  <a:pt x="59" y="53"/>
                </a:cubicBezTo>
                <a:cubicBezTo>
                  <a:pt x="58" y="53"/>
                  <a:pt x="58" y="53"/>
                  <a:pt x="58" y="53"/>
                </a:cubicBezTo>
                <a:cubicBezTo>
                  <a:pt x="58" y="53"/>
                  <a:pt x="58" y="53"/>
                  <a:pt x="58" y="53"/>
                </a:cubicBezTo>
                <a:cubicBezTo>
                  <a:pt x="58" y="53"/>
                  <a:pt x="58" y="53"/>
                  <a:pt x="58" y="53"/>
                </a:cubicBezTo>
                <a:cubicBezTo>
                  <a:pt x="58" y="53"/>
                  <a:pt x="58" y="53"/>
                  <a:pt x="59" y="53"/>
                </a:cubicBezTo>
                <a:cubicBezTo>
                  <a:pt x="59" y="53"/>
                  <a:pt x="59" y="53"/>
                  <a:pt x="59" y="53"/>
                </a:cubicBezTo>
                <a:cubicBezTo>
                  <a:pt x="59" y="53"/>
                  <a:pt x="58" y="53"/>
                  <a:pt x="58" y="53"/>
                </a:cubicBezTo>
                <a:cubicBezTo>
                  <a:pt x="58" y="53"/>
                  <a:pt x="58" y="53"/>
                  <a:pt x="59" y="52"/>
                </a:cubicBezTo>
                <a:cubicBezTo>
                  <a:pt x="58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8" y="52"/>
                  <a:pt x="58" y="52"/>
                  <a:pt x="58" y="52"/>
                </a:cubicBezTo>
                <a:cubicBezTo>
                  <a:pt x="58" y="52"/>
                  <a:pt x="58" y="52"/>
                  <a:pt x="58" y="52"/>
                </a:cubicBezTo>
                <a:cubicBezTo>
                  <a:pt x="58" y="52"/>
                  <a:pt x="58" y="52"/>
                  <a:pt x="58" y="52"/>
                </a:cubicBezTo>
                <a:cubicBezTo>
                  <a:pt x="58" y="52"/>
                  <a:pt x="58" y="52"/>
                  <a:pt x="58" y="52"/>
                </a:cubicBezTo>
                <a:cubicBezTo>
                  <a:pt x="57" y="52"/>
                  <a:pt x="57" y="52"/>
                  <a:pt x="56" y="53"/>
                </a:cubicBezTo>
                <a:cubicBezTo>
                  <a:pt x="57" y="53"/>
                  <a:pt x="57" y="53"/>
                  <a:pt x="57" y="53"/>
                </a:cubicBezTo>
                <a:cubicBezTo>
                  <a:pt x="57" y="53"/>
                  <a:pt x="58" y="53"/>
                  <a:pt x="58" y="53"/>
                </a:cubicBezTo>
                <a:cubicBezTo>
                  <a:pt x="58" y="53"/>
                  <a:pt x="59" y="53"/>
                  <a:pt x="59" y="53"/>
                </a:cubicBezTo>
                <a:cubicBezTo>
                  <a:pt x="59" y="53"/>
                  <a:pt x="59" y="53"/>
                  <a:pt x="59" y="53"/>
                </a:cubicBezTo>
                <a:cubicBezTo>
                  <a:pt x="59" y="53"/>
                  <a:pt x="59" y="53"/>
                  <a:pt x="59" y="53"/>
                </a:cubicBezTo>
                <a:moveTo>
                  <a:pt x="54" y="55"/>
                </a:moveTo>
                <a:cubicBezTo>
                  <a:pt x="54" y="55"/>
                  <a:pt x="54" y="55"/>
                  <a:pt x="54" y="55"/>
                </a:cubicBezTo>
                <a:cubicBezTo>
                  <a:pt x="54" y="55"/>
                  <a:pt x="54" y="55"/>
                  <a:pt x="54" y="55"/>
                </a:cubicBezTo>
                <a:cubicBezTo>
                  <a:pt x="54" y="55"/>
                  <a:pt x="54" y="55"/>
                  <a:pt x="54" y="55"/>
                </a:cubicBezTo>
                <a:moveTo>
                  <a:pt x="83" y="34"/>
                </a:moveTo>
                <a:cubicBezTo>
                  <a:pt x="83" y="34"/>
                  <a:pt x="83" y="34"/>
                  <a:pt x="83" y="34"/>
                </a:cubicBezTo>
                <a:cubicBezTo>
                  <a:pt x="83" y="35"/>
                  <a:pt x="84" y="35"/>
                  <a:pt x="84" y="35"/>
                </a:cubicBezTo>
                <a:cubicBezTo>
                  <a:pt x="84" y="35"/>
                  <a:pt x="83" y="35"/>
                  <a:pt x="83" y="35"/>
                </a:cubicBezTo>
                <a:cubicBezTo>
                  <a:pt x="83" y="35"/>
                  <a:pt x="83" y="35"/>
                  <a:pt x="83" y="35"/>
                </a:cubicBezTo>
                <a:cubicBezTo>
                  <a:pt x="83" y="35"/>
                  <a:pt x="83" y="35"/>
                  <a:pt x="83" y="35"/>
                </a:cubicBezTo>
                <a:cubicBezTo>
                  <a:pt x="83" y="35"/>
                  <a:pt x="83" y="34"/>
                  <a:pt x="83" y="34"/>
                </a:cubicBezTo>
                <a:cubicBezTo>
                  <a:pt x="83" y="35"/>
                  <a:pt x="82" y="35"/>
                  <a:pt x="82" y="35"/>
                </a:cubicBezTo>
                <a:cubicBezTo>
                  <a:pt x="82" y="35"/>
                  <a:pt x="82" y="35"/>
                  <a:pt x="82" y="35"/>
                </a:cubicBezTo>
                <a:cubicBezTo>
                  <a:pt x="82" y="35"/>
                  <a:pt x="82" y="35"/>
                  <a:pt x="82" y="35"/>
                </a:cubicBezTo>
                <a:cubicBezTo>
                  <a:pt x="82" y="35"/>
                  <a:pt x="82" y="35"/>
                  <a:pt x="82" y="35"/>
                </a:cubicBezTo>
                <a:cubicBezTo>
                  <a:pt x="82" y="35"/>
                  <a:pt x="82" y="36"/>
                  <a:pt x="81" y="36"/>
                </a:cubicBezTo>
                <a:cubicBezTo>
                  <a:pt x="81" y="36"/>
                  <a:pt x="81" y="36"/>
                  <a:pt x="81" y="36"/>
                </a:cubicBezTo>
                <a:cubicBezTo>
                  <a:pt x="81" y="36"/>
                  <a:pt x="82" y="36"/>
                  <a:pt x="82" y="36"/>
                </a:cubicBezTo>
                <a:cubicBezTo>
                  <a:pt x="82" y="36"/>
                  <a:pt x="82" y="35"/>
                  <a:pt x="82" y="35"/>
                </a:cubicBezTo>
                <a:cubicBezTo>
                  <a:pt x="82" y="35"/>
                  <a:pt x="82" y="35"/>
                  <a:pt x="82" y="35"/>
                </a:cubicBezTo>
                <a:cubicBezTo>
                  <a:pt x="83" y="35"/>
                  <a:pt x="83" y="35"/>
                  <a:pt x="83" y="35"/>
                </a:cubicBezTo>
                <a:cubicBezTo>
                  <a:pt x="83" y="35"/>
                  <a:pt x="83" y="36"/>
                  <a:pt x="83" y="36"/>
                </a:cubicBezTo>
                <a:cubicBezTo>
                  <a:pt x="84" y="36"/>
                  <a:pt x="84" y="36"/>
                  <a:pt x="84" y="36"/>
                </a:cubicBezTo>
                <a:cubicBezTo>
                  <a:pt x="84" y="36"/>
                  <a:pt x="84" y="37"/>
                  <a:pt x="84" y="37"/>
                </a:cubicBezTo>
                <a:cubicBezTo>
                  <a:pt x="84" y="37"/>
                  <a:pt x="84" y="36"/>
                  <a:pt x="84" y="36"/>
                </a:cubicBezTo>
                <a:cubicBezTo>
                  <a:pt x="83" y="36"/>
                  <a:pt x="83" y="37"/>
                  <a:pt x="83" y="37"/>
                </a:cubicBezTo>
                <a:cubicBezTo>
                  <a:pt x="83" y="37"/>
                  <a:pt x="83" y="37"/>
                  <a:pt x="8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2" y="37"/>
                  <a:pt x="82" y="37"/>
                  <a:pt x="82" y="37"/>
                </a:cubicBezTo>
                <a:cubicBezTo>
                  <a:pt x="82" y="37"/>
                  <a:pt x="82" y="37"/>
                  <a:pt x="82" y="37"/>
                </a:cubicBezTo>
                <a:cubicBezTo>
                  <a:pt x="82" y="37"/>
                  <a:pt x="82" y="37"/>
                  <a:pt x="83" y="37"/>
                </a:cubicBezTo>
                <a:cubicBezTo>
                  <a:pt x="83" y="37"/>
                  <a:pt x="83" y="37"/>
                  <a:pt x="83" y="37"/>
                </a:cubicBezTo>
                <a:cubicBezTo>
                  <a:pt x="83" y="37"/>
                  <a:pt x="83" y="37"/>
                  <a:pt x="83" y="37"/>
                </a:cubicBezTo>
                <a:cubicBezTo>
                  <a:pt x="83" y="37"/>
                  <a:pt x="83" y="37"/>
                  <a:pt x="83" y="37"/>
                </a:cubicBezTo>
                <a:cubicBezTo>
                  <a:pt x="83" y="37"/>
                  <a:pt x="83" y="37"/>
                  <a:pt x="83" y="37"/>
                </a:cubicBezTo>
                <a:cubicBezTo>
                  <a:pt x="83" y="37"/>
                  <a:pt x="83" y="37"/>
                  <a:pt x="83" y="37"/>
                </a:cubicBezTo>
                <a:cubicBezTo>
                  <a:pt x="83" y="37"/>
                  <a:pt x="83" y="37"/>
                  <a:pt x="83" y="37"/>
                </a:cubicBezTo>
                <a:cubicBezTo>
                  <a:pt x="83" y="37"/>
                  <a:pt x="82" y="37"/>
                  <a:pt x="82" y="37"/>
                </a:cubicBezTo>
                <a:cubicBezTo>
                  <a:pt x="82" y="37"/>
                  <a:pt x="83" y="38"/>
                  <a:pt x="83" y="38"/>
                </a:cubicBezTo>
                <a:cubicBezTo>
                  <a:pt x="83" y="37"/>
                  <a:pt x="83" y="37"/>
                  <a:pt x="84" y="37"/>
                </a:cubicBezTo>
                <a:cubicBezTo>
                  <a:pt x="84" y="37"/>
                  <a:pt x="84" y="37"/>
                  <a:pt x="84" y="37"/>
                </a:cubicBezTo>
                <a:cubicBezTo>
                  <a:pt x="84" y="38"/>
                  <a:pt x="84" y="38"/>
                  <a:pt x="84" y="38"/>
                </a:cubicBezTo>
                <a:cubicBezTo>
                  <a:pt x="84" y="38"/>
                  <a:pt x="84" y="38"/>
                  <a:pt x="84" y="38"/>
                </a:cubicBezTo>
                <a:cubicBezTo>
                  <a:pt x="85" y="38"/>
                  <a:pt x="85" y="37"/>
                  <a:pt x="85" y="37"/>
                </a:cubicBezTo>
                <a:cubicBezTo>
                  <a:pt x="85" y="37"/>
                  <a:pt x="86" y="37"/>
                  <a:pt x="86" y="38"/>
                </a:cubicBezTo>
                <a:cubicBezTo>
                  <a:pt x="86" y="38"/>
                  <a:pt x="86" y="38"/>
                  <a:pt x="85" y="38"/>
                </a:cubicBezTo>
                <a:cubicBezTo>
                  <a:pt x="85" y="38"/>
                  <a:pt x="85" y="38"/>
                  <a:pt x="85" y="38"/>
                </a:cubicBezTo>
                <a:cubicBezTo>
                  <a:pt x="85" y="38"/>
                  <a:pt x="85" y="38"/>
                  <a:pt x="85" y="38"/>
                </a:cubicBezTo>
                <a:cubicBezTo>
                  <a:pt x="84" y="38"/>
                  <a:pt x="84" y="38"/>
                  <a:pt x="84" y="38"/>
                </a:cubicBezTo>
                <a:cubicBezTo>
                  <a:pt x="84" y="38"/>
                  <a:pt x="83" y="38"/>
                  <a:pt x="83" y="38"/>
                </a:cubicBezTo>
                <a:cubicBezTo>
                  <a:pt x="83" y="38"/>
                  <a:pt x="83" y="38"/>
                  <a:pt x="83" y="38"/>
                </a:cubicBezTo>
                <a:cubicBezTo>
                  <a:pt x="83" y="38"/>
                  <a:pt x="84" y="39"/>
                  <a:pt x="84" y="39"/>
                </a:cubicBezTo>
                <a:cubicBezTo>
                  <a:pt x="84" y="39"/>
                  <a:pt x="83" y="39"/>
                  <a:pt x="83" y="39"/>
                </a:cubicBezTo>
                <a:cubicBezTo>
                  <a:pt x="84" y="39"/>
                  <a:pt x="84" y="39"/>
                  <a:pt x="84" y="39"/>
                </a:cubicBezTo>
                <a:cubicBezTo>
                  <a:pt x="84" y="39"/>
                  <a:pt x="84" y="39"/>
                  <a:pt x="84" y="39"/>
                </a:cubicBezTo>
                <a:cubicBezTo>
                  <a:pt x="84" y="39"/>
                  <a:pt x="84" y="39"/>
                  <a:pt x="84" y="39"/>
                </a:cubicBezTo>
                <a:cubicBezTo>
                  <a:pt x="84" y="39"/>
                  <a:pt x="84" y="39"/>
                  <a:pt x="84" y="39"/>
                </a:cubicBezTo>
                <a:cubicBezTo>
                  <a:pt x="84" y="39"/>
                  <a:pt x="84" y="39"/>
                  <a:pt x="84" y="39"/>
                </a:cubicBezTo>
                <a:cubicBezTo>
                  <a:pt x="84" y="39"/>
                  <a:pt x="84" y="39"/>
                  <a:pt x="84" y="39"/>
                </a:cubicBezTo>
                <a:cubicBezTo>
                  <a:pt x="84" y="39"/>
                  <a:pt x="85" y="39"/>
                  <a:pt x="85" y="39"/>
                </a:cubicBezTo>
                <a:cubicBezTo>
                  <a:pt x="86" y="39"/>
                  <a:pt x="86" y="39"/>
                  <a:pt x="86" y="39"/>
                </a:cubicBezTo>
                <a:cubicBezTo>
                  <a:pt x="86" y="39"/>
                  <a:pt x="87" y="40"/>
                  <a:pt x="86" y="40"/>
                </a:cubicBezTo>
                <a:cubicBezTo>
                  <a:pt x="86" y="40"/>
                  <a:pt x="86" y="40"/>
                  <a:pt x="86" y="40"/>
                </a:cubicBezTo>
                <a:cubicBezTo>
                  <a:pt x="86" y="40"/>
                  <a:pt x="86" y="40"/>
                  <a:pt x="86" y="40"/>
                </a:cubicBezTo>
                <a:cubicBezTo>
                  <a:pt x="85" y="40"/>
                  <a:pt x="85" y="41"/>
                  <a:pt x="85" y="41"/>
                </a:cubicBezTo>
                <a:cubicBezTo>
                  <a:pt x="85" y="41"/>
                  <a:pt x="85" y="41"/>
                  <a:pt x="85" y="41"/>
                </a:cubicBezTo>
                <a:cubicBezTo>
                  <a:pt x="84" y="41"/>
                  <a:pt x="84" y="41"/>
                  <a:pt x="84" y="41"/>
                </a:cubicBezTo>
                <a:cubicBezTo>
                  <a:pt x="84" y="41"/>
                  <a:pt x="83" y="41"/>
                  <a:pt x="83" y="41"/>
                </a:cubicBezTo>
                <a:cubicBezTo>
                  <a:pt x="83" y="41"/>
                  <a:pt x="83" y="41"/>
                  <a:pt x="83" y="41"/>
                </a:cubicBezTo>
                <a:cubicBezTo>
                  <a:pt x="83" y="41"/>
                  <a:pt x="84" y="41"/>
                  <a:pt x="84" y="41"/>
                </a:cubicBezTo>
                <a:cubicBezTo>
                  <a:pt x="84" y="40"/>
                  <a:pt x="84" y="40"/>
                  <a:pt x="84" y="40"/>
                </a:cubicBezTo>
                <a:cubicBezTo>
                  <a:pt x="84" y="40"/>
                  <a:pt x="84" y="40"/>
                  <a:pt x="84" y="40"/>
                </a:cubicBezTo>
                <a:cubicBezTo>
                  <a:pt x="84" y="40"/>
                  <a:pt x="84" y="40"/>
                  <a:pt x="84" y="40"/>
                </a:cubicBezTo>
                <a:cubicBezTo>
                  <a:pt x="84" y="40"/>
                  <a:pt x="84" y="40"/>
                  <a:pt x="84" y="40"/>
                </a:cubicBezTo>
                <a:cubicBezTo>
                  <a:pt x="83" y="40"/>
                  <a:pt x="83" y="41"/>
                  <a:pt x="83" y="41"/>
                </a:cubicBezTo>
                <a:cubicBezTo>
                  <a:pt x="83" y="41"/>
                  <a:pt x="83" y="41"/>
                  <a:pt x="83" y="41"/>
                </a:cubicBezTo>
                <a:cubicBezTo>
                  <a:pt x="83" y="41"/>
                  <a:pt x="82" y="41"/>
                  <a:pt x="82" y="41"/>
                </a:cubicBezTo>
                <a:cubicBezTo>
                  <a:pt x="82" y="41"/>
                  <a:pt x="83" y="41"/>
                  <a:pt x="83" y="41"/>
                </a:cubicBezTo>
                <a:cubicBezTo>
                  <a:pt x="83" y="41"/>
                  <a:pt x="83" y="41"/>
                  <a:pt x="83" y="41"/>
                </a:cubicBezTo>
                <a:cubicBezTo>
                  <a:pt x="83" y="41"/>
                  <a:pt x="82" y="41"/>
                  <a:pt x="82" y="42"/>
                </a:cubicBezTo>
                <a:cubicBezTo>
                  <a:pt x="82" y="42"/>
                  <a:pt x="82" y="42"/>
                  <a:pt x="82" y="42"/>
                </a:cubicBezTo>
                <a:cubicBezTo>
                  <a:pt x="82" y="42"/>
                  <a:pt x="82" y="42"/>
                  <a:pt x="82" y="42"/>
                </a:cubicBezTo>
                <a:cubicBezTo>
                  <a:pt x="82" y="42"/>
                  <a:pt x="81" y="42"/>
                  <a:pt x="81" y="42"/>
                </a:cubicBezTo>
                <a:cubicBezTo>
                  <a:pt x="81" y="42"/>
                  <a:pt x="81" y="42"/>
                  <a:pt x="81" y="42"/>
                </a:cubicBezTo>
                <a:cubicBezTo>
                  <a:pt x="81" y="42"/>
                  <a:pt x="81" y="42"/>
                  <a:pt x="81" y="42"/>
                </a:cubicBezTo>
                <a:cubicBezTo>
                  <a:pt x="81" y="42"/>
                  <a:pt x="81" y="42"/>
                  <a:pt x="81" y="42"/>
                </a:cubicBezTo>
                <a:cubicBezTo>
                  <a:pt x="81" y="43"/>
                  <a:pt x="80" y="43"/>
                  <a:pt x="81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1" y="43"/>
                  <a:pt x="81" y="43"/>
                  <a:pt x="82" y="43"/>
                </a:cubicBezTo>
                <a:cubicBezTo>
                  <a:pt x="82" y="42"/>
                  <a:pt x="82" y="42"/>
                  <a:pt x="82" y="42"/>
                </a:cubicBezTo>
                <a:cubicBezTo>
                  <a:pt x="82" y="42"/>
                  <a:pt x="82" y="42"/>
                  <a:pt x="82" y="42"/>
                </a:cubicBezTo>
                <a:cubicBezTo>
                  <a:pt x="82" y="42"/>
                  <a:pt x="83" y="42"/>
                  <a:pt x="83" y="42"/>
                </a:cubicBezTo>
                <a:cubicBezTo>
                  <a:pt x="83" y="42"/>
                  <a:pt x="83" y="42"/>
                  <a:pt x="83" y="42"/>
                </a:cubicBezTo>
                <a:cubicBezTo>
                  <a:pt x="83" y="43"/>
                  <a:pt x="83" y="43"/>
                  <a:pt x="82" y="43"/>
                </a:cubicBezTo>
                <a:cubicBezTo>
                  <a:pt x="82" y="43"/>
                  <a:pt x="82" y="43"/>
                  <a:pt x="82" y="43"/>
                </a:cubicBezTo>
                <a:cubicBezTo>
                  <a:pt x="82" y="43"/>
                  <a:pt x="82" y="43"/>
                  <a:pt x="82" y="43"/>
                </a:cubicBezTo>
                <a:cubicBezTo>
                  <a:pt x="82" y="43"/>
                  <a:pt x="82" y="43"/>
                  <a:pt x="83" y="43"/>
                </a:cubicBezTo>
                <a:cubicBezTo>
                  <a:pt x="83" y="43"/>
                  <a:pt x="83" y="43"/>
                  <a:pt x="83" y="43"/>
                </a:cubicBezTo>
                <a:cubicBezTo>
                  <a:pt x="83" y="43"/>
                  <a:pt x="83" y="43"/>
                  <a:pt x="83" y="43"/>
                </a:cubicBezTo>
                <a:cubicBezTo>
                  <a:pt x="83" y="43"/>
                  <a:pt x="83" y="43"/>
                  <a:pt x="83" y="43"/>
                </a:cubicBezTo>
                <a:cubicBezTo>
                  <a:pt x="83" y="43"/>
                  <a:pt x="83" y="43"/>
                  <a:pt x="83" y="43"/>
                </a:cubicBezTo>
                <a:cubicBezTo>
                  <a:pt x="83" y="43"/>
                  <a:pt x="84" y="43"/>
                  <a:pt x="84" y="43"/>
                </a:cubicBezTo>
                <a:cubicBezTo>
                  <a:pt x="84" y="43"/>
                  <a:pt x="84" y="43"/>
                  <a:pt x="84" y="43"/>
                </a:cubicBezTo>
                <a:cubicBezTo>
                  <a:pt x="84" y="43"/>
                  <a:pt x="84" y="43"/>
                  <a:pt x="84" y="43"/>
                </a:cubicBezTo>
                <a:cubicBezTo>
                  <a:pt x="84" y="44"/>
                  <a:pt x="84" y="44"/>
                  <a:pt x="84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4" y="44"/>
                  <a:pt x="84" y="43"/>
                  <a:pt x="85" y="43"/>
                </a:cubicBezTo>
                <a:cubicBezTo>
                  <a:pt x="85" y="43"/>
                  <a:pt x="85" y="43"/>
                  <a:pt x="86" y="43"/>
                </a:cubicBezTo>
                <a:cubicBezTo>
                  <a:pt x="86" y="44"/>
                  <a:pt x="86" y="43"/>
                  <a:pt x="87" y="43"/>
                </a:cubicBezTo>
                <a:cubicBezTo>
                  <a:pt x="87" y="43"/>
                  <a:pt x="87" y="44"/>
                  <a:pt x="87" y="43"/>
                </a:cubicBezTo>
                <a:cubicBezTo>
                  <a:pt x="87" y="43"/>
                  <a:pt x="87" y="43"/>
                  <a:pt x="87" y="43"/>
                </a:cubicBezTo>
                <a:cubicBezTo>
                  <a:pt x="87" y="43"/>
                  <a:pt x="87" y="43"/>
                  <a:pt x="87" y="43"/>
                </a:cubicBezTo>
                <a:cubicBezTo>
                  <a:pt x="87" y="43"/>
                  <a:pt x="87" y="43"/>
                  <a:pt x="87" y="43"/>
                </a:cubicBezTo>
                <a:cubicBezTo>
                  <a:pt x="87" y="44"/>
                  <a:pt x="87" y="44"/>
                  <a:pt x="87" y="4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44"/>
                  <a:pt x="88" y="44"/>
                  <a:pt x="88" y="45"/>
                </a:cubicBezTo>
                <a:cubicBezTo>
                  <a:pt x="88" y="45"/>
                  <a:pt x="88" y="44"/>
                  <a:pt x="88" y="44"/>
                </a:cubicBezTo>
                <a:cubicBezTo>
                  <a:pt x="88" y="44"/>
                  <a:pt x="88" y="44"/>
                  <a:pt x="89" y="44"/>
                </a:cubicBezTo>
                <a:cubicBezTo>
                  <a:pt x="89" y="44"/>
                  <a:pt x="89" y="44"/>
                  <a:pt x="89" y="44"/>
                </a:cubicBezTo>
                <a:cubicBezTo>
                  <a:pt x="89" y="44"/>
                  <a:pt x="89" y="44"/>
                  <a:pt x="89" y="45"/>
                </a:cubicBezTo>
                <a:cubicBezTo>
                  <a:pt x="89" y="45"/>
                  <a:pt x="89" y="45"/>
                  <a:pt x="89" y="45"/>
                </a:cubicBezTo>
                <a:cubicBezTo>
                  <a:pt x="89" y="45"/>
                  <a:pt x="89" y="45"/>
                  <a:pt x="89" y="45"/>
                </a:cubicBezTo>
                <a:cubicBezTo>
                  <a:pt x="89" y="45"/>
                  <a:pt x="89" y="45"/>
                  <a:pt x="89" y="45"/>
                </a:cubicBezTo>
                <a:cubicBezTo>
                  <a:pt x="90" y="45"/>
                  <a:pt x="90" y="45"/>
                  <a:pt x="90" y="45"/>
                </a:cubicBezTo>
                <a:cubicBezTo>
                  <a:pt x="90" y="45"/>
                  <a:pt x="90" y="45"/>
                  <a:pt x="90" y="45"/>
                </a:cubicBezTo>
                <a:cubicBezTo>
                  <a:pt x="90" y="45"/>
                  <a:pt x="90" y="45"/>
                  <a:pt x="90" y="45"/>
                </a:cubicBezTo>
                <a:cubicBezTo>
                  <a:pt x="90" y="45"/>
                  <a:pt x="90" y="45"/>
                  <a:pt x="90" y="45"/>
                </a:cubicBezTo>
                <a:cubicBezTo>
                  <a:pt x="90" y="46"/>
                  <a:pt x="91" y="46"/>
                  <a:pt x="90" y="46"/>
                </a:cubicBezTo>
                <a:cubicBezTo>
                  <a:pt x="90" y="46"/>
                  <a:pt x="90" y="46"/>
                  <a:pt x="90" y="46"/>
                </a:cubicBezTo>
                <a:cubicBezTo>
                  <a:pt x="90" y="46"/>
                  <a:pt x="90" y="46"/>
                  <a:pt x="90" y="46"/>
                </a:cubicBezTo>
                <a:cubicBezTo>
                  <a:pt x="90" y="46"/>
                  <a:pt x="89" y="46"/>
                  <a:pt x="89" y="45"/>
                </a:cubicBezTo>
                <a:cubicBezTo>
                  <a:pt x="89" y="45"/>
                  <a:pt x="89" y="45"/>
                  <a:pt x="89" y="45"/>
                </a:cubicBezTo>
                <a:cubicBezTo>
                  <a:pt x="89" y="46"/>
                  <a:pt x="90" y="46"/>
                  <a:pt x="89" y="46"/>
                </a:cubicBezTo>
                <a:cubicBezTo>
                  <a:pt x="89" y="46"/>
                  <a:pt x="89" y="46"/>
                  <a:pt x="89" y="46"/>
                </a:cubicBezTo>
                <a:cubicBezTo>
                  <a:pt x="89" y="46"/>
                  <a:pt x="89" y="47"/>
                  <a:pt x="88" y="46"/>
                </a:cubicBezTo>
                <a:cubicBezTo>
                  <a:pt x="88" y="46"/>
                  <a:pt x="88" y="46"/>
                  <a:pt x="87" y="46"/>
                </a:cubicBezTo>
                <a:cubicBezTo>
                  <a:pt x="87" y="46"/>
                  <a:pt x="87" y="46"/>
                  <a:pt x="87" y="46"/>
                </a:cubicBezTo>
                <a:cubicBezTo>
                  <a:pt x="87" y="46"/>
                  <a:pt x="87" y="46"/>
                  <a:pt x="87" y="46"/>
                </a:cubicBezTo>
                <a:cubicBezTo>
                  <a:pt x="87" y="46"/>
                  <a:pt x="87" y="46"/>
                  <a:pt x="87" y="46"/>
                </a:cubicBezTo>
                <a:cubicBezTo>
                  <a:pt x="87" y="46"/>
                  <a:pt x="87" y="46"/>
                  <a:pt x="87" y="46"/>
                </a:cubicBezTo>
                <a:cubicBezTo>
                  <a:pt x="86" y="45"/>
                  <a:pt x="86" y="45"/>
                  <a:pt x="86" y="45"/>
                </a:cubicBezTo>
                <a:cubicBezTo>
                  <a:pt x="86" y="45"/>
                  <a:pt x="86" y="45"/>
                  <a:pt x="86" y="45"/>
                </a:cubicBezTo>
                <a:cubicBezTo>
                  <a:pt x="85" y="45"/>
                  <a:pt x="85" y="45"/>
                  <a:pt x="85" y="45"/>
                </a:cubicBezTo>
                <a:cubicBezTo>
                  <a:pt x="84" y="45"/>
                  <a:pt x="84" y="46"/>
                  <a:pt x="84" y="46"/>
                </a:cubicBezTo>
                <a:cubicBezTo>
                  <a:pt x="83" y="45"/>
                  <a:pt x="83" y="45"/>
                  <a:pt x="82" y="45"/>
                </a:cubicBezTo>
                <a:cubicBezTo>
                  <a:pt x="82" y="45"/>
                  <a:pt x="82" y="45"/>
                  <a:pt x="81" y="45"/>
                </a:cubicBezTo>
                <a:cubicBezTo>
                  <a:pt x="81" y="45"/>
                  <a:pt x="81" y="45"/>
                  <a:pt x="81" y="45"/>
                </a:cubicBezTo>
                <a:cubicBezTo>
                  <a:pt x="81" y="45"/>
                  <a:pt x="81" y="45"/>
                  <a:pt x="82" y="45"/>
                </a:cubicBezTo>
                <a:cubicBezTo>
                  <a:pt x="82" y="45"/>
                  <a:pt x="82" y="45"/>
                  <a:pt x="82" y="45"/>
                </a:cubicBezTo>
                <a:cubicBezTo>
                  <a:pt x="82" y="45"/>
                  <a:pt x="83" y="45"/>
                  <a:pt x="83" y="46"/>
                </a:cubicBezTo>
                <a:cubicBezTo>
                  <a:pt x="83" y="46"/>
                  <a:pt x="83" y="46"/>
                  <a:pt x="82" y="46"/>
                </a:cubicBezTo>
                <a:cubicBezTo>
                  <a:pt x="82" y="46"/>
                  <a:pt x="82" y="46"/>
                  <a:pt x="82" y="46"/>
                </a:cubicBezTo>
                <a:cubicBezTo>
                  <a:pt x="82" y="46"/>
                  <a:pt x="82" y="46"/>
                  <a:pt x="82" y="46"/>
                </a:cubicBezTo>
                <a:cubicBezTo>
                  <a:pt x="83" y="46"/>
                  <a:pt x="83" y="46"/>
                  <a:pt x="83" y="46"/>
                </a:cubicBezTo>
                <a:cubicBezTo>
                  <a:pt x="83" y="46"/>
                  <a:pt x="83" y="46"/>
                  <a:pt x="83" y="46"/>
                </a:cubicBezTo>
                <a:cubicBezTo>
                  <a:pt x="84" y="46"/>
                  <a:pt x="84" y="46"/>
                  <a:pt x="84" y="46"/>
                </a:cubicBezTo>
                <a:cubicBezTo>
                  <a:pt x="85" y="46"/>
                  <a:pt x="85" y="45"/>
                  <a:pt x="85" y="45"/>
                </a:cubicBezTo>
                <a:cubicBezTo>
                  <a:pt x="85" y="45"/>
                  <a:pt x="85" y="46"/>
                  <a:pt x="85" y="46"/>
                </a:cubicBezTo>
                <a:cubicBezTo>
                  <a:pt x="85" y="46"/>
                  <a:pt x="85" y="46"/>
                  <a:pt x="85" y="46"/>
                </a:cubicBezTo>
                <a:cubicBezTo>
                  <a:pt x="85" y="46"/>
                  <a:pt x="85" y="47"/>
                  <a:pt x="85" y="47"/>
                </a:cubicBezTo>
                <a:cubicBezTo>
                  <a:pt x="85" y="47"/>
                  <a:pt x="84" y="47"/>
                  <a:pt x="84" y="47"/>
                </a:cubicBezTo>
                <a:cubicBezTo>
                  <a:pt x="84" y="47"/>
                  <a:pt x="84" y="47"/>
                  <a:pt x="84" y="47"/>
                </a:cubicBezTo>
                <a:cubicBezTo>
                  <a:pt x="84" y="47"/>
                  <a:pt x="83" y="47"/>
                  <a:pt x="83" y="47"/>
                </a:cubicBezTo>
                <a:cubicBezTo>
                  <a:pt x="83" y="47"/>
                  <a:pt x="83" y="47"/>
                  <a:pt x="83" y="47"/>
                </a:cubicBezTo>
                <a:cubicBezTo>
                  <a:pt x="84" y="48"/>
                  <a:pt x="83" y="48"/>
                  <a:pt x="83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3" y="49"/>
                  <a:pt x="83" y="48"/>
                  <a:pt x="84" y="48"/>
                </a:cubicBezTo>
                <a:cubicBezTo>
                  <a:pt x="84" y="48"/>
                  <a:pt x="84" y="48"/>
                  <a:pt x="84" y="48"/>
                </a:cubicBezTo>
                <a:cubicBezTo>
                  <a:pt x="84" y="48"/>
                  <a:pt x="85" y="48"/>
                  <a:pt x="85" y="48"/>
                </a:cubicBezTo>
                <a:cubicBezTo>
                  <a:pt x="85" y="48"/>
                  <a:pt x="85" y="48"/>
                  <a:pt x="85" y="48"/>
                </a:cubicBezTo>
                <a:cubicBezTo>
                  <a:pt x="85" y="48"/>
                  <a:pt x="85" y="48"/>
                  <a:pt x="86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6" y="48"/>
                  <a:pt x="85" y="48"/>
                  <a:pt x="85" y="48"/>
                </a:cubicBezTo>
                <a:cubicBezTo>
                  <a:pt x="85" y="48"/>
                  <a:pt x="85" y="49"/>
                  <a:pt x="85" y="49"/>
                </a:cubicBezTo>
                <a:cubicBezTo>
                  <a:pt x="85" y="49"/>
                  <a:pt x="84" y="49"/>
                  <a:pt x="84" y="49"/>
                </a:cubicBezTo>
                <a:cubicBezTo>
                  <a:pt x="84" y="49"/>
                  <a:pt x="84" y="49"/>
                  <a:pt x="84" y="49"/>
                </a:cubicBezTo>
                <a:cubicBezTo>
                  <a:pt x="84" y="49"/>
                  <a:pt x="84" y="49"/>
                  <a:pt x="84" y="49"/>
                </a:cubicBezTo>
                <a:cubicBezTo>
                  <a:pt x="84" y="49"/>
                  <a:pt x="84" y="49"/>
                  <a:pt x="85" y="49"/>
                </a:cubicBezTo>
                <a:cubicBezTo>
                  <a:pt x="85" y="49"/>
                  <a:pt x="85" y="49"/>
                  <a:pt x="85" y="49"/>
                </a:cubicBezTo>
                <a:cubicBezTo>
                  <a:pt x="85" y="49"/>
                  <a:pt x="85" y="49"/>
                  <a:pt x="85" y="49"/>
                </a:cubicBezTo>
                <a:cubicBezTo>
                  <a:pt x="85" y="49"/>
                  <a:pt x="86" y="49"/>
                  <a:pt x="86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6" y="48"/>
                  <a:pt x="87" y="48"/>
                  <a:pt x="87" y="47"/>
                </a:cubicBezTo>
                <a:cubicBezTo>
                  <a:pt x="87" y="47"/>
                  <a:pt x="87" y="47"/>
                  <a:pt x="87" y="47"/>
                </a:cubicBezTo>
                <a:cubicBezTo>
                  <a:pt x="87" y="47"/>
                  <a:pt x="87" y="47"/>
                  <a:pt x="87" y="48"/>
                </a:cubicBezTo>
                <a:cubicBezTo>
                  <a:pt x="87" y="48"/>
                  <a:pt x="88" y="47"/>
                  <a:pt x="88" y="47"/>
                </a:cubicBezTo>
                <a:cubicBezTo>
                  <a:pt x="88" y="47"/>
                  <a:pt x="89" y="47"/>
                  <a:pt x="89" y="47"/>
                </a:cubicBezTo>
                <a:cubicBezTo>
                  <a:pt x="89" y="47"/>
                  <a:pt x="89" y="47"/>
                  <a:pt x="90" y="47"/>
                </a:cubicBezTo>
                <a:cubicBezTo>
                  <a:pt x="90" y="47"/>
                  <a:pt x="90" y="47"/>
                  <a:pt x="90" y="47"/>
                </a:cubicBezTo>
                <a:cubicBezTo>
                  <a:pt x="90" y="47"/>
                  <a:pt x="90" y="47"/>
                  <a:pt x="90" y="46"/>
                </a:cubicBezTo>
                <a:cubicBezTo>
                  <a:pt x="91" y="47"/>
                  <a:pt x="91" y="47"/>
                  <a:pt x="91" y="47"/>
                </a:cubicBezTo>
                <a:cubicBezTo>
                  <a:pt x="91" y="47"/>
                  <a:pt x="90" y="47"/>
                  <a:pt x="90" y="47"/>
                </a:cubicBezTo>
                <a:cubicBezTo>
                  <a:pt x="90" y="47"/>
                  <a:pt x="90" y="47"/>
                  <a:pt x="90" y="47"/>
                </a:cubicBezTo>
                <a:cubicBezTo>
                  <a:pt x="90" y="47"/>
                  <a:pt x="90" y="47"/>
                  <a:pt x="90" y="48"/>
                </a:cubicBezTo>
                <a:cubicBezTo>
                  <a:pt x="90" y="48"/>
                  <a:pt x="90" y="48"/>
                  <a:pt x="90" y="48"/>
                </a:cubicBezTo>
                <a:cubicBezTo>
                  <a:pt x="90" y="48"/>
                  <a:pt x="90" y="48"/>
                  <a:pt x="90" y="48"/>
                </a:cubicBezTo>
                <a:cubicBezTo>
                  <a:pt x="90" y="48"/>
                  <a:pt x="90" y="48"/>
                  <a:pt x="90" y="48"/>
                </a:cubicBezTo>
                <a:cubicBezTo>
                  <a:pt x="90" y="48"/>
                  <a:pt x="90" y="48"/>
                  <a:pt x="90" y="48"/>
                </a:cubicBezTo>
                <a:cubicBezTo>
                  <a:pt x="90" y="48"/>
                  <a:pt x="90" y="48"/>
                  <a:pt x="90" y="48"/>
                </a:cubicBezTo>
                <a:cubicBezTo>
                  <a:pt x="90" y="48"/>
                  <a:pt x="89" y="48"/>
                  <a:pt x="89" y="48"/>
                </a:cubicBezTo>
                <a:cubicBezTo>
                  <a:pt x="89" y="49"/>
                  <a:pt x="89" y="49"/>
                  <a:pt x="90" y="49"/>
                </a:cubicBezTo>
                <a:cubicBezTo>
                  <a:pt x="90" y="49"/>
                  <a:pt x="90" y="49"/>
                  <a:pt x="90" y="49"/>
                </a:cubicBezTo>
                <a:cubicBezTo>
                  <a:pt x="89" y="49"/>
                  <a:pt x="89" y="49"/>
                  <a:pt x="89" y="49"/>
                </a:cubicBezTo>
                <a:cubicBezTo>
                  <a:pt x="89" y="49"/>
                  <a:pt x="89" y="49"/>
                  <a:pt x="89" y="49"/>
                </a:cubicBezTo>
                <a:cubicBezTo>
                  <a:pt x="89" y="49"/>
                  <a:pt x="89" y="49"/>
                  <a:pt x="89" y="49"/>
                </a:cubicBezTo>
                <a:cubicBezTo>
                  <a:pt x="89" y="49"/>
                  <a:pt x="89" y="50"/>
                  <a:pt x="89" y="50"/>
                </a:cubicBezTo>
                <a:cubicBezTo>
                  <a:pt x="89" y="50"/>
                  <a:pt x="89" y="50"/>
                  <a:pt x="88" y="50"/>
                </a:cubicBezTo>
                <a:cubicBezTo>
                  <a:pt x="89" y="50"/>
                  <a:pt x="89" y="50"/>
                  <a:pt x="89" y="50"/>
                </a:cubicBezTo>
                <a:cubicBezTo>
                  <a:pt x="89" y="50"/>
                  <a:pt x="89" y="50"/>
                  <a:pt x="89" y="50"/>
                </a:cubicBezTo>
                <a:cubicBezTo>
                  <a:pt x="89" y="50"/>
                  <a:pt x="89" y="51"/>
                  <a:pt x="89" y="51"/>
                </a:cubicBezTo>
                <a:cubicBezTo>
                  <a:pt x="88" y="51"/>
                  <a:pt x="88" y="51"/>
                  <a:pt x="88" y="51"/>
                </a:cubicBezTo>
                <a:cubicBezTo>
                  <a:pt x="88" y="51"/>
                  <a:pt x="88" y="51"/>
                  <a:pt x="88" y="51"/>
                </a:cubicBezTo>
                <a:cubicBezTo>
                  <a:pt x="88" y="51"/>
                  <a:pt x="88" y="51"/>
                  <a:pt x="88" y="51"/>
                </a:cubicBezTo>
                <a:cubicBezTo>
                  <a:pt x="88" y="51"/>
                  <a:pt x="88" y="51"/>
                  <a:pt x="88" y="51"/>
                </a:cubicBezTo>
                <a:cubicBezTo>
                  <a:pt x="88" y="51"/>
                  <a:pt x="88" y="51"/>
                  <a:pt x="88" y="51"/>
                </a:cubicBezTo>
                <a:cubicBezTo>
                  <a:pt x="88" y="51"/>
                  <a:pt x="87" y="52"/>
                  <a:pt x="87" y="52"/>
                </a:cubicBezTo>
                <a:cubicBezTo>
                  <a:pt x="87" y="52"/>
                  <a:pt x="87" y="52"/>
                  <a:pt x="87" y="52"/>
                </a:cubicBezTo>
                <a:cubicBezTo>
                  <a:pt x="87" y="52"/>
                  <a:pt x="87" y="52"/>
                  <a:pt x="87" y="52"/>
                </a:cubicBezTo>
                <a:cubicBezTo>
                  <a:pt x="86" y="52"/>
                  <a:pt x="86" y="52"/>
                  <a:pt x="86" y="52"/>
                </a:cubicBezTo>
                <a:cubicBezTo>
                  <a:pt x="86" y="53"/>
                  <a:pt x="86" y="53"/>
                  <a:pt x="85" y="53"/>
                </a:cubicBezTo>
                <a:cubicBezTo>
                  <a:pt x="85" y="53"/>
                  <a:pt x="85" y="53"/>
                  <a:pt x="85" y="53"/>
                </a:cubicBezTo>
                <a:cubicBezTo>
                  <a:pt x="85" y="53"/>
                  <a:pt x="85" y="53"/>
                  <a:pt x="85" y="53"/>
                </a:cubicBezTo>
                <a:cubicBezTo>
                  <a:pt x="85" y="53"/>
                  <a:pt x="84" y="53"/>
                  <a:pt x="84" y="53"/>
                </a:cubicBezTo>
                <a:cubicBezTo>
                  <a:pt x="84" y="53"/>
                  <a:pt x="85" y="53"/>
                  <a:pt x="85" y="53"/>
                </a:cubicBezTo>
                <a:cubicBezTo>
                  <a:pt x="85" y="54"/>
                  <a:pt x="84" y="54"/>
                  <a:pt x="84" y="54"/>
                </a:cubicBezTo>
                <a:cubicBezTo>
                  <a:pt x="84" y="53"/>
                  <a:pt x="84" y="54"/>
                  <a:pt x="84" y="53"/>
                </a:cubicBezTo>
                <a:cubicBezTo>
                  <a:pt x="84" y="54"/>
                  <a:pt x="84" y="54"/>
                  <a:pt x="84" y="54"/>
                </a:cubicBezTo>
                <a:cubicBezTo>
                  <a:pt x="84" y="54"/>
                  <a:pt x="84" y="54"/>
                  <a:pt x="83" y="54"/>
                </a:cubicBezTo>
                <a:cubicBezTo>
                  <a:pt x="83" y="54"/>
                  <a:pt x="83" y="54"/>
                  <a:pt x="83" y="54"/>
                </a:cubicBezTo>
                <a:cubicBezTo>
                  <a:pt x="83" y="54"/>
                  <a:pt x="83" y="54"/>
                  <a:pt x="82" y="54"/>
                </a:cubicBezTo>
                <a:cubicBezTo>
                  <a:pt x="82" y="54"/>
                  <a:pt x="82" y="54"/>
                  <a:pt x="81" y="53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4"/>
                  <a:pt x="81" y="54"/>
                  <a:pt x="81" y="54"/>
                </a:cubicBezTo>
                <a:cubicBezTo>
                  <a:pt x="81" y="54"/>
                  <a:pt x="82" y="54"/>
                  <a:pt x="82" y="54"/>
                </a:cubicBezTo>
                <a:cubicBezTo>
                  <a:pt x="82" y="54"/>
                  <a:pt x="82" y="54"/>
                  <a:pt x="82" y="54"/>
                </a:cubicBezTo>
                <a:cubicBezTo>
                  <a:pt x="82" y="54"/>
                  <a:pt x="82" y="54"/>
                  <a:pt x="82" y="54"/>
                </a:cubicBezTo>
                <a:cubicBezTo>
                  <a:pt x="82" y="54"/>
                  <a:pt x="82" y="54"/>
                  <a:pt x="82" y="54"/>
                </a:cubicBezTo>
                <a:cubicBezTo>
                  <a:pt x="83" y="54"/>
                  <a:pt x="82" y="55"/>
                  <a:pt x="82" y="55"/>
                </a:cubicBezTo>
                <a:cubicBezTo>
                  <a:pt x="82" y="55"/>
                  <a:pt x="82" y="55"/>
                  <a:pt x="82" y="55"/>
                </a:cubicBezTo>
                <a:cubicBezTo>
                  <a:pt x="82" y="55"/>
                  <a:pt x="82" y="55"/>
                  <a:pt x="81" y="55"/>
                </a:cubicBezTo>
                <a:cubicBezTo>
                  <a:pt x="81" y="56"/>
                  <a:pt x="82" y="56"/>
                  <a:pt x="81" y="56"/>
                </a:cubicBezTo>
                <a:cubicBezTo>
                  <a:pt x="81" y="56"/>
                  <a:pt x="81" y="56"/>
                  <a:pt x="81" y="56"/>
                </a:cubicBezTo>
                <a:cubicBezTo>
                  <a:pt x="81" y="56"/>
                  <a:pt x="81" y="57"/>
                  <a:pt x="81" y="57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7"/>
                  <a:pt x="81" y="57"/>
                  <a:pt x="81" y="58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8"/>
                  <a:pt x="81" y="58"/>
                  <a:pt x="81" y="59"/>
                </a:cubicBezTo>
                <a:cubicBezTo>
                  <a:pt x="81" y="59"/>
                  <a:pt x="81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79" y="59"/>
                  <a:pt x="79" y="59"/>
                </a:cubicBezTo>
                <a:cubicBezTo>
                  <a:pt x="79" y="59"/>
                  <a:pt x="80" y="59"/>
                  <a:pt x="80" y="59"/>
                </a:cubicBezTo>
                <a:cubicBezTo>
                  <a:pt x="80" y="59"/>
                  <a:pt x="79" y="59"/>
                  <a:pt x="79" y="59"/>
                </a:cubicBezTo>
                <a:cubicBezTo>
                  <a:pt x="79" y="60"/>
                  <a:pt x="79" y="60"/>
                  <a:pt x="79" y="60"/>
                </a:cubicBezTo>
                <a:cubicBezTo>
                  <a:pt x="79" y="60"/>
                  <a:pt x="79" y="60"/>
                  <a:pt x="79" y="60"/>
                </a:cubicBezTo>
                <a:cubicBezTo>
                  <a:pt x="79" y="60"/>
                  <a:pt x="79" y="60"/>
                  <a:pt x="79" y="60"/>
                </a:cubicBezTo>
                <a:cubicBezTo>
                  <a:pt x="79" y="60"/>
                  <a:pt x="79" y="60"/>
                  <a:pt x="79" y="60"/>
                </a:cubicBezTo>
                <a:cubicBezTo>
                  <a:pt x="79" y="60"/>
                  <a:pt x="78" y="60"/>
                  <a:pt x="78" y="60"/>
                </a:cubicBezTo>
                <a:cubicBezTo>
                  <a:pt x="78" y="60"/>
                  <a:pt x="78" y="60"/>
                  <a:pt x="78" y="60"/>
                </a:cubicBezTo>
                <a:cubicBezTo>
                  <a:pt x="78" y="60"/>
                  <a:pt x="78" y="60"/>
                  <a:pt x="78" y="60"/>
                </a:cubicBezTo>
                <a:cubicBezTo>
                  <a:pt x="78" y="60"/>
                  <a:pt x="78" y="60"/>
                  <a:pt x="78" y="60"/>
                </a:cubicBezTo>
                <a:cubicBezTo>
                  <a:pt x="78" y="60"/>
                  <a:pt x="78" y="61"/>
                  <a:pt x="77" y="61"/>
                </a:cubicBezTo>
                <a:cubicBezTo>
                  <a:pt x="77" y="61"/>
                  <a:pt x="77" y="61"/>
                  <a:pt x="77" y="61"/>
                </a:cubicBezTo>
                <a:cubicBezTo>
                  <a:pt x="77" y="61"/>
                  <a:pt x="77" y="61"/>
                  <a:pt x="77" y="61"/>
                </a:cubicBezTo>
                <a:cubicBezTo>
                  <a:pt x="77" y="61"/>
                  <a:pt x="77" y="61"/>
                  <a:pt x="77" y="61"/>
                </a:cubicBezTo>
                <a:cubicBezTo>
                  <a:pt x="77" y="61"/>
                  <a:pt x="77" y="61"/>
                  <a:pt x="77" y="61"/>
                </a:cubicBezTo>
                <a:cubicBezTo>
                  <a:pt x="77" y="61"/>
                  <a:pt x="77" y="61"/>
                  <a:pt x="77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60"/>
                  <a:pt x="77" y="60"/>
                  <a:pt x="77" y="59"/>
                </a:cubicBezTo>
                <a:cubicBezTo>
                  <a:pt x="77" y="60"/>
                  <a:pt x="77" y="60"/>
                  <a:pt x="77" y="59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60"/>
                  <a:pt x="76" y="60"/>
                  <a:pt x="76" y="60"/>
                </a:cubicBezTo>
                <a:cubicBezTo>
                  <a:pt x="76" y="60"/>
                  <a:pt x="76" y="60"/>
                  <a:pt x="76" y="61"/>
                </a:cubicBezTo>
                <a:cubicBezTo>
                  <a:pt x="76" y="61"/>
                  <a:pt x="77" y="61"/>
                  <a:pt x="76" y="61"/>
                </a:cubicBezTo>
                <a:cubicBezTo>
                  <a:pt x="76" y="61"/>
                  <a:pt x="76" y="61"/>
                  <a:pt x="76" y="61"/>
                </a:cubicBezTo>
                <a:cubicBezTo>
                  <a:pt x="76" y="61"/>
                  <a:pt x="76" y="61"/>
                  <a:pt x="76" y="62"/>
                </a:cubicBezTo>
                <a:cubicBezTo>
                  <a:pt x="76" y="62"/>
                  <a:pt x="76" y="62"/>
                  <a:pt x="75" y="62"/>
                </a:cubicBezTo>
                <a:cubicBezTo>
                  <a:pt x="75" y="62"/>
                  <a:pt x="75" y="62"/>
                  <a:pt x="75" y="62"/>
                </a:cubicBezTo>
                <a:cubicBezTo>
                  <a:pt x="75" y="62"/>
                  <a:pt x="75" y="62"/>
                  <a:pt x="75" y="61"/>
                </a:cubicBezTo>
                <a:cubicBezTo>
                  <a:pt x="75" y="61"/>
                  <a:pt x="75" y="61"/>
                  <a:pt x="75" y="61"/>
                </a:cubicBezTo>
                <a:cubicBezTo>
                  <a:pt x="75" y="61"/>
                  <a:pt x="75" y="61"/>
                  <a:pt x="75" y="61"/>
                </a:cubicBezTo>
                <a:cubicBezTo>
                  <a:pt x="75" y="61"/>
                  <a:pt x="75" y="62"/>
                  <a:pt x="75" y="62"/>
                </a:cubicBezTo>
                <a:cubicBezTo>
                  <a:pt x="75" y="62"/>
                  <a:pt x="75" y="62"/>
                  <a:pt x="75" y="62"/>
                </a:cubicBezTo>
                <a:cubicBezTo>
                  <a:pt x="75" y="62"/>
                  <a:pt x="75" y="62"/>
                  <a:pt x="75" y="62"/>
                </a:cubicBezTo>
                <a:cubicBezTo>
                  <a:pt x="75" y="62"/>
                  <a:pt x="75" y="62"/>
                  <a:pt x="75" y="62"/>
                </a:cubicBezTo>
                <a:cubicBezTo>
                  <a:pt x="75" y="62"/>
                  <a:pt x="75" y="62"/>
                  <a:pt x="75" y="62"/>
                </a:cubicBezTo>
                <a:cubicBezTo>
                  <a:pt x="75" y="62"/>
                  <a:pt x="75" y="62"/>
                  <a:pt x="75" y="62"/>
                </a:cubicBezTo>
                <a:cubicBezTo>
                  <a:pt x="74" y="62"/>
                  <a:pt x="75" y="62"/>
                  <a:pt x="74" y="62"/>
                </a:cubicBezTo>
                <a:cubicBezTo>
                  <a:pt x="74" y="62"/>
                  <a:pt x="74" y="62"/>
                  <a:pt x="74" y="62"/>
                </a:cubicBezTo>
                <a:cubicBezTo>
                  <a:pt x="74" y="62"/>
                  <a:pt x="74" y="62"/>
                  <a:pt x="74" y="62"/>
                </a:cubicBezTo>
                <a:cubicBezTo>
                  <a:pt x="74" y="62"/>
                  <a:pt x="74" y="62"/>
                  <a:pt x="75" y="62"/>
                </a:cubicBezTo>
                <a:cubicBezTo>
                  <a:pt x="75" y="62"/>
                  <a:pt x="75" y="63"/>
                  <a:pt x="75" y="63"/>
                </a:cubicBezTo>
                <a:cubicBezTo>
                  <a:pt x="74" y="63"/>
                  <a:pt x="74" y="63"/>
                  <a:pt x="74" y="63"/>
                </a:cubicBezTo>
                <a:cubicBezTo>
                  <a:pt x="74" y="63"/>
                  <a:pt x="74" y="63"/>
                  <a:pt x="73" y="63"/>
                </a:cubicBezTo>
                <a:cubicBezTo>
                  <a:pt x="73" y="63"/>
                  <a:pt x="73" y="63"/>
                  <a:pt x="73" y="63"/>
                </a:cubicBezTo>
                <a:cubicBezTo>
                  <a:pt x="73" y="64"/>
                  <a:pt x="74" y="63"/>
                  <a:pt x="74" y="64"/>
                </a:cubicBezTo>
                <a:cubicBezTo>
                  <a:pt x="74" y="64"/>
                  <a:pt x="74" y="64"/>
                  <a:pt x="74" y="64"/>
                </a:cubicBezTo>
                <a:cubicBezTo>
                  <a:pt x="74" y="64"/>
                  <a:pt x="74" y="64"/>
                  <a:pt x="74" y="64"/>
                </a:cubicBezTo>
                <a:cubicBezTo>
                  <a:pt x="74" y="64"/>
                  <a:pt x="74" y="64"/>
                  <a:pt x="74" y="64"/>
                </a:cubicBezTo>
                <a:cubicBezTo>
                  <a:pt x="74" y="64"/>
                  <a:pt x="74" y="64"/>
                  <a:pt x="74" y="64"/>
                </a:cubicBezTo>
                <a:cubicBezTo>
                  <a:pt x="74" y="64"/>
                  <a:pt x="74" y="64"/>
                  <a:pt x="74" y="65"/>
                </a:cubicBezTo>
                <a:cubicBezTo>
                  <a:pt x="74" y="65"/>
                  <a:pt x="74" y="65"/>
                  <a:pt x="74" y="65"/>
                </a:cubicBezTo>
                <a:cubicBezTo>
                  <a:pt x="74" y="65"/>
                  <a:pt x="74" y="65"/>
                  <a:pt x="73" y="65"/>
                </a:cubicBezTo>
                <a:cubicBezTo>
                  <a:pt x="73" y="65"/>
                  <a:pt x="73" y="65"/>
                  <a:pt x="73" y="65"/>
                </a:cubicBezTo>
                <a:cubicBezTo>
                  <a:pt x="73" y="65"/>
                  <a:pt x="73" y="65"/>
                  <a:pt x="74" y="65"/>
                </a:cubicBezTo>
                <a:cubicBezTo>
                  <a:pt x="74" y="65"/>
                  <a:pt x="74" y="65"/>
                  <a:pt x="74" y="65"/>
                </a:cubicBezTo>
                <a:cubicBezTo>
                  <a:pt x="74" y="65"/>
                  <a:pt x="74" y="65"/>
                  <a:pt x="74" y="65"/>
                </a:cubicBezTo>
                <a:cubicBezTo>
                  <a:pt x="74" y="65"/>
                  <a:pt x="74" y="66"/>
                  <a:pt x="74" y="66"/>
                </a:cubicBezTo>
                <a:cubicBezTo>
                  <a:pt x="74" y="66"/>
                  <a:pt x="75" y="66"/>
                  <a:pt x="75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3" y="66"/>
                  <a:pt x="73" y="66"/>
                  <a:pt x="73" y="66"/>
                </a:cubicBezTo>
                <a:cubicBezTo>
                  <a:pt x="73" y="66"/>
                  <a:pt x="73" y="66"/>
                  <a:pt x="73" y="66"/>
                </a:cubicBezTo>
                <a:cubicBezTo>
                  <a:pt x="73" y="66"/>
                  <a:pt x="73" y="66"/>
                  <a:pt x="73" y="66"/>
                </a:cubicBezTo>
                <a:cubicBezTo>
                  <a:pt x="73" y="66"/>
                  <a:pt x="73" y="66"/>
                  <a:pt x="74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4" y="66"/>
                  <a:pt x="74" y="66"/>
                  <a:pt x="74" y="67"/>
                </a:cubicBezTo>
                <a:cubicBezTo>
                  <a:pt x="74" y="67"/>
                  <a:pt x="74" y="67"/>
                  <a:pt x="74" y="67"/>
                </a:cubicBezTo>
                <a:cubicBezTo>
                  <a:pt x="74" y="67"/>
                  <a:pt x="74" y="67"/>
                  <a:pt x="73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7"/>
                  <a:pt x="74" y="67"/>
                  <a:pt x="74" y="67"/>
                </a:cubicBezTo>
                <a:cubicBezTo>
                  <a:pt x="74" y="67"/>
                  <a:pt x="74" y="67"/>
                  <a:pt x="74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7"/>
                  <a:pt x="73" y="67"/>
                  <a:pt x="74" y="67"/>
                </a:cubicBezTo>
                <a:cubicBezTo>
                  <a:pt x="74" y="67"/>
                  <a:pt x="74" y="67"/>
                  <a:pt x="74" y="67"/>
                </a:cubicBezTo>
                <a:cubicBezTo>
                  <a:pt x="74" y="68"/>
                  <a:pt x="74" y="68"/>
                  <a:pt x="74" y="68"/>
                </a:cubicBezTo>
                <a:cubicBezTo>
                  <a:pt x="73" y="68"/>
                  <a:pt x="73" y="67"/>
                  <a:pt x="73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8"/>
                  <a:pt x="73" y="68"/>
                  <a:pt x="73" y="68"/>
                </a:cubicBezTo>
                <a:cubicBezTo>
                  <a:pt x="73" y="68"/>
                  <a:pt x="73" y="68"/>
                  <a:pt x="73" y="68"/>
                </a:cubicBezTo>
                <a:cubicBezTo>
                  <a:pt x="73" y="68"/>
                  <a:pt x="73" y="68"/>
                  <a:pt x="73" y="68"/>
                </a:cubicBezTo>
                <a:cubicBezTo>
                  <a:pt x="73" y="68"/>
                  <a:pt x="73" y="68"/>
                  <a:pt x="73" y="68"/>
                </a:cubicBezTo>
                <a:cubicBezTo>
                  <a:pt x="72" y="68"/>
                  <a:pt x="72" y="69"/>
                  <a:pt x="72" y="69"/>
                </a:cubicBezTo>
                <a:cubicBezTo>
                  <a:pt x="72" y="69"/>
                  <a:pt x="72" y="69"/>
                  <a:pt x="72" y="69"/>
                </a:cubicBezTo>
                <a:cubicBezTo>
                  <a:pt x="72" y="69"/>
                  <a:pt x="73" y="69"/>
                  <a:pt x="73" y="69"/>
                </a:cubicBezTo>
                <a:cubicBezTo>
                  <a:pt x="73" y="69"/>
                  <a:pt x="73" y="69"/>
                  <a:pt x="73" y="69"/>
                </a:cubicBezTo>
                <a:cubicBezTo>
                  <a:pt x="73" y="69"/>
                  <a:pt x="73" y="69"/>
                  <a:pt x="73" y="69"/>
                </a:cubicBezTo>
                <a:cubicBezTo>
                  <a:pt x="73" y="69"/>
                  <a:pt x="72" y="69"/>
                  <a:pt x="72" y="69"/>
                </a:cubicBezTo>
                <a:cubicBezTo>
                  <a:pt x="72" y="69"/>
                  <a:pt x="72" y="69"/>
                  <a:pt x="73" y="70"/>
                </a:cubicBezTo>
                <a:cubicBezTo>
                  <a:pt x="73" y="70"/>
                  <a:pt x="73" y="70"/>
                  <a:pt x="73" y="70"/>
                </a:cubicBezTo>
                <a:cubicBezTo>
                  <a:pt x="73" y="70"/>
                  <a:pt x="73" y="71"/>
                  <a:pt x="73" y="71"/>
                </a:cubicBezTo>
                <a:cubicBezTo>
                  <a:pt x="73" y="71"/>
                  <a:pt x="73" y="71"/>
                  <a:pt x="73" y="71"/>
                </a:cubicBezTo>
                <a:cubicBezTo>
                  <a:pt x="73" y="71"/>
                  <a:pt x="73" y="71"/>
                  <a:pt x="73" y="71"/>
                </a:cubicBezTo>
                <a:cubicBezTo>
                  <a:pt x="73" y="71"/>
                  <a:pt x="73" y="71"/>
                  <a:pt x="73" y="71"/>
                </a:cubicBezTo>
                <a:cubicBezTo>
                  <a:pt x="73" y="71"/>
                  <a:pt x="73" y="71"/>
                  <a:pt x="73" y="71"/>
                </a:cubicBezTo>
                <a:cubicBezTo>
                  <a:pt x="73" y="71"/>
                  <a:pt x="73" y="72"/>
                  <a:pt x="73" y="72"/>
                </a:cubicBezTo>
                <a:cubicBezTo>
                  <a:pt x="73" y="72"/>
                  <a:pt x="73" y="72"/>
                  <a:pt x="73" y="72"/>
                </a:cubicBezTo>
                <a:cubicBezTo>
                  <a:pt x="72" y="72"/>
                  <a:pt x="72" y="72"/>
                  <a:pt x="72" y="72"/>
                </a:cubicBezTo>
                <a:cubicBezTo>
                  <a:pt x="72" y="72"/>
                  <a:pt x="72" y="72"/>
                  <a:pt x="72" y="72"/>
                </a:cubicBezTo>
                <a:cubicBezTo>
                  <a:pt x="72" y="72"/>
                  <a:pt x="72" y="72"/>
                  <a:pt x="73" y="72"/>
                </a:cubicBezTo>
                <a:cubicBezTo>
                  <a:pt x="73" y="72"/>
                  <a:pt x="73" y="72"/>
                  <a:pt x="73" y="72"/>
                </a:cubicBezTo>
                <a:cubicBezTo>
                  <a:pt x="72" y="72"/>
                  <a:pt x="73" y="72"/>
                  <a:pt x="72" y="73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73"/>
                  <a:pt x="72" y="73"/>
                  <a:pt x="73" y="73"/>
                </a:cubicBezTo>
                <a:cubicBezTo>
                  <a:pt x="73" y="73"/>
                  <a:pt x="73" y="73"/>
                  <a:pt x="73" y="73"/>
                </a:cubicBezTo>
                <a:cubicBezTo>
                  <a:pt x="73" y="73"/>
                  <a:pt x="72" y="74"/>
                  <a:pt x="71" y="74"/>
                </a:cubicBezTo>
                <a:cubicBezTo>
                  <a:pt x="71" y="74"/>
                  <a:pt x="72" y="74"/>
                  <a:pt x="72" y="74"/>
                </a:cubicBezTo>
                <a:cubicBezTo>
                  <a:pt x="72" y="74"/>
                  <a:pt x="72" y="74"/>
                  <a:pt x="72" y="74"/>
                </a:cubicBezTo>
                <a:cubicBezTo>
                  <a:pt x="72" y="74"/>
                  <a:pt x="73" y="74"/>
                  <a:pt x="72" y="74"/>
                </a:cubicBezTo>
                <a:cubicBezTo>
                  <a:pt x="72" y="74"/>
                  <a:pt x="72" y="74"/>
                  <a:pt x="72" y="74"/>
                </a:cubicBezTo>
                <a:cubicBezTo>
                  <a:pt x="72" y="74"/>
                  <a:pt x="72" y="74"/>
                  <a:pt x="72" y="74"/>
                </a:cubicBezTo>
                <a:cubicBezTo>
                  <a:pt x="72" y="74"/>
                  <a:pt x="72" y="74"/>
                  <a:pt x="71" y="74"/>
                </a:cubicBezTo>
                <a:cubicBezTo>
                  <a:pt x="71" y="74"/>
                  <a:pt x="71" y="74"/>
                  <a:pt x="71" y="74"/>
                </a:cubicBezTo>
                <a:cubicBezTo>
                  <a:pt x="70" y="74"/>
                  <a:pt x="70" y="75"/>
                  <a:pt x="70" y="75"/>
                </a:cubicBezTo>
                <a:cubicBezTo>
                  <a:pt x="70" y="75"/>
                  <a:pt x="70" y="75"/>
                  <a:pt x="70" y="75"/>
                </a:cubicBezTo>
                <a:cubicBezTo>
                  <a:pt x="70" y="75"/>
                  <a:pt x="70" y="75"/>
                  <a:pt x="70" y="75"/>
                </a:cubicBezTo>
                <a:cubicBezTo>
                  <a:pt x="69" y="75"/>
                  <a:pt x="69" y="75"/>
                  <a:pt x="69" y="75"/>
                </a:cubicBezTo>
                <a:cubicBezTo>
                  <a:pt x="69" y="75"/>
                  <a:pt x="70" y="74"/>
                  <a:pt x="69" y="74"/>
                </a:cubicBezTo>
                <a:cubicBezTo>
                  <a:pt x="69" y="74"/>
                  <a:pt x="69" y="74"/>
                  <a:pt x="69" y="74"/>
                </a:cubicBezTo>
                <a:cubicBezTo>
                  <a:pt x="69" y="74"/>
                  <a:pt x="69" y="74"/>
                  <a:pt x="70" y="74"/>
                </a:cubicBezTo>
                <a:cubicBezTo>
                  <a:pt x="69" y="74"/>
                  <a:pt x="69" y="74"/>
                  <a:pt x="69" y="74"/>
                </a:cubicBezTo>
                <a:cubicBezTo>
                  <a:pt x="69" y="74"/>
                  <a:pt x="69" y="74"/>
                  <a:pt x="69" y="74"/>
                </a:cubicBezTo>
                <a:cubicBezTo>
                  <a:pt x="69" y="74"/>
                  <a:pt x="69" y="74"/>
                  <a:pt x="69" y="74"/>
                </a:cubicBezTo>
                <a:cubicBezTo>
                  <a:pt x="69" y="74"/>
                  <a:pt x="69" y="74"/>
                  <a:pt x="69" y="74"/>
                </a:cubicBezTo>
                <a:cubicBezTo>
                  <a:pt x="68" y="74"/>
                  <a:pt x="69" y="74"/>
                  <a:pt x="68" y="74"/>
                </a:cubicBezTo>
                <a:cubicBezTo>
                  <a:pt x="68" y="74"/>
                  <a:pt x="68" y="74"/>
                  <a:pt x="68" y="74"/>
                </a:cubicBezTo>
                <a:cubicBezTo>
                  <a:pt x="68" y="74"/>
                  <a:pt x="68" y="74"/>
                  <a:pt x="68" y="74"/>
                </a:cubicBezTo>
                <a:cubicBezTo>
                  <a:pt x="68" y="74"/>
                  <a:pt x="68" y="74"/>
                  <a:pt x="68" y="74"/>
                </a:cubicBezTo>
                <a:cubicBezTo>
                  <a:pt x="68" y="74"/>
                  <a:pt x="68" y="74"/>
                  <a:pt x="68" y="74"/>
                </a:cubicBezTo>
                <a:cubicBezTo>
                  <a:pt x="68" y="74"/>
                  <a:pt x="68" y="74"/>
                  <a:pt x="68" y="74"/>
                </a:cubicBezTo>
                <a:cubicBezTo>
                  <a:pt x="68" y="74"/>
                  <a:pt x="68" y="73"/>
                  <a:pt x="68" y="73"/>
                </a:cubicBezTo>
                <a:cubicBezTo>
                  <a:pt x="68" y="73"/>
                  <a:pt x="69" y="73"/>
                  <a:pt x="69" y="73"/>
                </a:cubicBezTo>
                <a:cubicBezTo>
                  <a:pt x="69" y="73"/>
                  <a:pt x="68" y="73"/>
                  <a:pt x="68" y="73"/>
                </a:cubicBezTo>
                <a:cubicBezTo>
                  <a:pt x="68" y="73"/>
                  <a:pt x="68" y="73"/>
                  <a:pt x="68" y="73"/>
                </a:cubicBezTo>
                <a:cubicBezTo>
                  <a:pt x="68" y="73"/>
                  <a:pt x="68" y="73"/>
                  <a:pt x="68" y="73"/>
                </a:cubicBezTo>
                <a:cubicBezTo>
                  <a:pt x="68" y="73"/>
                  <a:pt x="68" y="73"/>
                  <a:pt x="68" y="73"/>
                </a:cubicBezTo>
                <a:cubicBezTo>
                  <a:pt x="68" y="73"/>
                  <a:pt x="67" y="73"/>
                  <a:pt x="67" y="73"/>
                </a:cubicBezTo>
                <a:cubicBezTo>
                  <a:pt x="67" y="73"/>
                  <a:pt x="68" y="73"/>
                  <a:pt x="68" y="73"/>
                </a:cubicBezTo>
                <a:cubicBezTo>
                  <a:pt x="68" y="73"/>
                  <a:pt x="68" y="73"/>
                  <a:pt x="68" y="73"/>
                </a:cubicBezTo>
                <a:cubicBezTo>
                  <a:pt x="68" y="73"/>
                  <a:pt x="68" y="72"/>
                  <a:pt x="67" y="72"/>
                </a:cubicBezTo>
                <a:cubicBezTo>
                  <a:pt x="67" y="72"/>
                  <a:pt x="67" y="73"/>
                  <a:pt x="67" y="73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3"/>
                  <a:pt x="66" y="73"/>
                </a:cubicBezTo>
                <a:cubicBezTo>
                  <a:pt x="66" y="73"/>
                  <a:pt x="66" y="73"/>
                  <a:pt x="66" y="73"/>
                </a:cubicBezTo>
                <a:cubicBezTo>
                  <a:pt x="66" y="73"/>
                  <a:pt x="66" y="73"/>
                  <a:pt x="66" y="73"/>
                </a:cubicBezTo>
                <a:cubicBezTo>
                  <a:pt x="66" y="73"/>
                  <a:pt x="66" y="73"/>
                  <a:pt x="66" y="73"/>
                </a:cubicBezTo>
                <a:cubicBezTo>
                  <a:pt x="66" y="73"/>
                  <a:pt x="66" y="73"/>
                  <a:pt x="66" y="73"/>
                </a:cubicBezTo>
                <a:cubicBezTo>
                  <a:pt x="66" y="73"/>
                  <a:pt x="66" y="73"/>
                  <a:pt x="66" y="73"/>
                </a:cubicBezTo>
                <a:cubicBezTo>
                  <a:pt x="66" y="73"/>
                  <a:pt x="66" y="73"/>
                  <a:pt x="66" y="73"/>
                </a:cubicBezTo>
                <a:cubicBezTo>
                  <a:pt x="66" y="73"/>
                  <a:pt x="66" y="73"/>
                  <a:pt x="65" y="73"/>
                </a:cubicBezTo>
                <a:cubicBezTo>
                  <a:pt x="65" y="73"/>
                  <a:pt x="65" y="74"/>
                  <a:pt x="65" y="74"/>
                </a:cubicBezTo>
                <a:cubicBezTo>
                  <a:pt x="65" y="74"/>
                  <a:pt x="65" y="74"/>
                  <a:pt x="65" y="74"/>
                </a:cubicBezTo>
                <a:cubicBezTo>
                  <a:pt x="65" y="74"/>
                  <a:pt x="65" y="74"/>
                  <a:pt x="65" y="74"/>
                </a:cubicBezTo>
                <a:cubicBezTo>
                  <a:pt x="65" y="74"/>
                  <a:pt x="64" y="74"/>
                  <a:pt x="64" y="74"/>
                </a:cubicBezTo>
                <a:cubicBezTo>
                  <a:pt x="64" y="74"/>
                  <a:pt x="65" y="74"/>
                  <a:pt x="65" y="73"/>
                </a:cubicBezTo>
                <a:cubicBezTo>
                  <a:pt x="65" y="73"/>
                  <a:pt x="64" y="73"/>
                  <a:pt x="64" y="73"/>
                </a:cubicBezTo>
                <a:cubicBezTo>
                  <a:pt x="64" y="73"/>
                  <a:pt x="64" y="73"/>
                  <a:pt x="64" y="73"/>
                </a:cubicBezTo>
                <a:cubicBezTo>
                  <a:pt x="64" y="73"/>
                  <a:pt x="64" y="73"/>
                  <a:pt x="64" y="73"/>
                </a:cubicBezTo>
                <a:cubicBezTo>
                  <a:pt x="64" y="73"/>
                  <a:pt x="64" y="73"/>
                  <a:pt x="64" y="73"/>
                </a:cubicBezTo>
                <a:cubicBezTo>
                  <a:pt x="64" y="73"/>
                  <a:pt x="64" y="73"/>
                  <a:pt x="64" y="73"/>
                </a:cubicBezTo>
                <a:cubicBezTo>
                  <a:pt x="64" y="73"/>
                  <a:pt x="63" y="73"/>
                  <a:pt x="63" y="73"/>
                </a:cubicBezTo>
                <a:cubicBezTo>
                  <a:pt x="63" y="73"/>
                  <a:pt x="63" y="72"/>
                  <a:pt x="63" y="72"/>
                </a:cubicBezTo>
                <a:cubicBezTo>
                  <a:pt x="63" y="72"/>
                  <a:pt x="63" y="72"/>
                  <a:pt x="63" y="72"/>
                </a:cubicBezTo>
                <a:cubicBezTo>
                  <a:pt x="63" y="72"/>
                  <a:pt x="63" y="72"/>
                  <a:pt x="63" y="72"/>
                </a:cubicBezTo>
                <a:cubicBezTo>
                  <a:pt x="63" y="73"/>
                  <a:pt x="63" y="72"/>
                  <a:pt x="63" y="72"/>
                </a:cubicBezTo>
                <a:cubicBezTo>
                  <a:pt x="63" y="72"/>
                  <a:pt x="63" y="73"/>
                  <a:pt x="63" y="73"/>
                </a:cubicBezTo>
                <a:cubicBezTo>
                  <a:pt x="62" y="73"/>
                  <a:pt x="62" y="73"/>
                  <a:pt x="62" y="72"/>
                </a:cubicBezTo>
                <a:cubicBezTo>
                  <a:pt x="62" y="72"/>
                  <a:pt x="62" y="72"/>
                  <a:pt x="62" y="72"/>
                </a:cubicBezTo>
                <a:cubicBezTo>
                  <a:pt x="62" y="72"/>
                  <a:pt x="62" y="72"/>
                  <a:pt x="62" y="72"/>
                </a:cubicBezTo>
                <a:cubicBezTo>
                  <a:pt x="62" y="72"/>
                  <a:pt x="63" y="72"/>
                  <a:pt x="62" y="71"/>
                </a:cubicBezTo>
                <a:cubicBezTo>
                  <a:pt x="62" y="72"/>
                  <a:pt x="62" y="72"/>
                  <a:pt x="61" y="72"/>
                </a:cubicBezTo>
                <a:cubicBezTo>
                  <a:pt x="62" y="72"/>
                  <a:pt x="62" y="72"/>
                  <a:pt x="62" y="71"/>
                </a:cubicBezTo>
                <a:cubicBezTo>
                  <a:pt x="62" y="71"/>
                  <a:pt x="62" y="71"/>
                  <a:pt x="62" y="71"/>
                </a:cubicBezTo>
                <a:cubicBezTo>
                  <a:pt x="62" y="71"/>
                  <a:pt x="62" y="71"/>
                  <a:pt x="62" y="71"/>
                </a:cubicBezTo>
                <a:cubicBezTo>
                  <a:pt x="62" y="71"/>
                  <a:pt x="62" y="71"/>
                  <a:pt x="62" y="72"/>
                </a:cubicBezTo>
                <a:cubicBezTo>
                  <a:pt x="61" y="71"/>
                  <a:pt x="61" y="71"/>
                  <a:pt x="61" y="71"/>
                </a:cubicBezTo>
                <a:cubicBezTo>
                  <a:pt x="61" y="71"/>
                  <a:pt x="61" y="71"/>
                  <a:pt x="61" y="71"/>
                </a:cubicBezTo>
                <a:cubicBezTo>
                  <a:pt x="62" y="71"/>
                  <a:pt x="62" y="71"/>
                  <a:pt x="62" y="71"/>
                </a:cubicBezTo>
                <a:cubicBezTo>
                  <a:pt x="62" y="71"/>
                  <a:pt x="62" y="71"/>
                  <a:pt x="62" y="71"/>
                </a:cubicBezTo>
                <a:cubicBezTo>
                  <a:pt x="61" y="71"/>
                  <a:pt x="61" y="71"/>
                  <a:pt x="61" y="71"/>
                </a:cubicBezTo>
                <a:cubicBezTo>
                  <a:pt x="61" y="71"/>
                  <a:pt x="61" y="71"/>
                  <a:pt x="60" y="71"/>
                </a:cubicBezTo>
                <a:cubicBezTo>
                  <a:pt x="60" y="71"/>
                  <a:pt x="60" y="71"/>
                  <a:pt x="60" y="70"/>
                </a:cubicBezTo>
                <a:cubicBezTo>
                  <a:pt x="60" y="70"/>
                  <a:pt x="60" y="70"/>
                  <a:pt x="61" y="70"/>
                </a:cubicBezTo>
                <a:cubicBezTo>
                  <a:pt x="61" y="69"/>
                  <a:pt x="61" y="69"/>
                  <a:pt x="61" y="69"/>
                </a:cubicBezTo>
                <a:cubicBezTo>
                  <a:pt x="61" y="69"/>
                  <a:pt x="61" y="69"/>
                  <a:pt x="61" y="69"/>
                </a:cubicBezTo>
                <a:cubicBezTo>
                  <a:pt x="60" y="69"/>
                  <a:pt x="60" y="70"/>
                  <a:pt x="60" y="70"/>
                </a:cubicBezTo>
                <a:cubicBezTo>
                  <a:pt x="60" y="70"/>
                  <a:pt x="60" y="70"/>
                  <a:pt x="60" y="70"/>
                </a:cubicBezTo>
                <a:cubicBezTo>
                  <a:pt x="60" y="70"/>
                  <a:pt x="60" y="70"/>
                  <a:pt x="60" y="69"/>
                </a:cubicBezTo>
                <a:cubicBezTo>
                  <a:pt x="60" y="69"/>
                  <a:pt x="60" y="69"/>
                  <a:pt x="60" y="69"/>
                </a:cubicBezTo>
                <a:cubicBezTo>
                  <a:pt x="60" y="69"/>
                  <a:pt x="60" y="70"/>
                  <a:pt x="60" y="70"/>
                </a:cubicBezTo>
                <a:cubicBezTo>
                  <a:pt x="59" y="69"/>
                  <a:pt x="60" y="69"/>
                  <a:pt x="60" y="69"/>
                </a:cubicBezTo>
                <a:cubicBezTo>
                  <a:pt x="60" y="69"/>
                  <a:pt x="60" y="69"/>
                  <a:pt x="59" y="69"/>
                </a:cubicBezTo>
                <a:cubicBezTo>
                  <a:pt x="59" y="69"/>
                  <a:pt x="59" y="69"/>
                  <a:pt x="59" y="69"/>
                </a:cubicBezTo>
                <a:cubicBezTo>
                  <a:pt x="59" y="69"/>
                  <a:pt x="59" y="69"/>
                  <a:pt x="59" y="69"/>
                </a:cubicBezTo>
                <a:cubicBezTo>
                  <a:pt x="59" y="68"/>
                  <a:pt x="59" y="68"/>
                  <a:pt x="60" y="68"/>
                </a:cubicBezTo>
                <a:cubicBezTo>
                  <a:pt x="59" y="68"/>
                  <a:pt x="59" y="68"/>
                  <a:pt x="59" y="68"/>
                </a:cubicBezTo>
                <a:cubicBezTo>
                  <a:pt x="59" y="68"/>
                  <a:pt x="59" y="68"/>
                  <a:pt x="58" y="68"/>
                </a:cubicBezTo>
                <a:cubicBezTo>
                  <a:pt x="58" y="68"/>
                  <a:pt x="58" y="68"/>
                  <a:pt x="58" y="68"/>
                </a:cubicBezTo>
                <a:cubicBezTo>
                  <a:pt x="58" y="68"/>
                  <a:pt x="58" y="68"/>
                  <a:pt x="58" y="68"/>
                </a:cubicBezTo>
                <a:cubicBezTo>
                  <a:pt x="58" y="68"/>
                  <a:pt x="58" y="68"/>
                  <a:pt x="58" y="68"/>
                </a:cubicBezTo>
                <a:cubicBezTo>
                  <a:pt x="58" y="68"/>
                  <a:pt x="58" y="68"/>
                  <a:pt x="58" y="68"/>
                </a:cubicBezTo>
                <a:cubicBezTo>
                  <a:pt x="58" y="68"/>
                  <a:pt x="58" y="68"/>
                  <a:pt x="58" y="68"/>
                </a:cubicBezTo>
                <a:cubicBezTo>
                  <a:pt x="58" y="68"/>
                  <a:pt x="58" y="67"/>
                  <a:pt x="58" y="67"/>
                </a:cubicBezTo>
                <a:cubicBezTo>
                  <a:pt x="58" y="67"/>
                  <a:pt x="58" y="67"/>
                  <a:pt x="59" y="67"/>
                </a:cubicBezTo>
                <a:cubicBezTo>
                  <a:pt x="59" y="67"/>
                  <a:pt x="59" y="67"/>
                  <a:pt x="60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67"/>
                  <a:pt x="60" y="67"/>
                  <a:pt x="60" y="66"/>
                </a:cubicBezTo>
                <a:cubicBezTo>
                  <a:pt x="60" y="67"/>
                  <a:pt x="60" y="67"/>
                  <a:pt x="60" y="67"/>
                </a:cubicBezTo>
                <a:cubicBezTo>
                  <a:pt x="59" y="67"/>
                  <a:pt x="59" y="67"/>
                  <a:pt x="59" y="67"/>
                </a:cubicBezTo>
                <a:cubicBezTo>
                  <a:pt x="58" y="67"/>
                  <a:pt x="58" y="67"/>
                  <a:pt x="58" y="67"/>
                </a:cubicBezTo>
                <a:cubicBezTo>
                  <a:pt x="58" y="67"/>
                  <a:pt x="58" y="67"/>
                  <a:pt x="58" y="67"/>
                </a:cubicBezTo>
                <a:cubicBezTo>
                  <a:pt x="58" y="67"/>
                  <a:pt x="59" y="67"/>
                  <a:pt x="59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59" y="66"/>
                  <a:pt x="59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1" y="66"/>
                  <a:pt x="61" y="66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6"/>
                  <a:pt x="60" y="66"/>
                  <a:pt x="60" y="66"/>
                </a:cubicBezTo>
                <a:cubicBezTo>
                  <a:pt x="60" y="66"/>
                  <a:pt x="60" y="66"/>
                  <a:pt x="60" y="65"/>
                </a:cubicBezTo>
                <a:cubicBezTo>
                  <a:pt x="60" y="65"/>
                  <a:pt x="60" y="66"/>
                  <a:pt x="59" y="66"/>
                </a:cubicBezTo>
                <a:cubicBezTo>
                  <a:pt x="59" y="65"/>
                  <a:pt x="59" y="65"/>
                  <a:pt x="59" y="65"/>
                </a:cubicBezTo>
                <a:cubicBezTo>
                  <a:pt x="59" y="65"/>
                  <a:pt x="59" y="65"/>
                  <a:pt x="59" y="65"/>
                </a:cubicBezTo>
                <a:cubicBezTo>
                  <a:pt x="59" y="65"/>
                  <a:pt x="59" y="65"/>
                  <a:pt x="59" y="65"/>
                </a:cubicBezTo>
                <a:cubicBezTo>
                  <a:pt x="59" y="65"/>
                  <a:pt x="59" y="65"/>
                  <a:pt x="59" y="65"/>
                </a:cubicBezTo>
                <a:cubicBezTo>
                  <a:pt x="59" y="65"/>
                  <a:pt x="59" y="65"/>
                  <a:pt x="59" y="65"/>
                </a:cubicBezTo>
                <a:cubicBezTo>
                  <a:pt x="59" y="65"/>
                  <a:pt x="59" y="66"/>
                  <a:pt x="59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59" y="66"/>
                  <a:pt x="59" y="66"/>
                  <a:pt x="58" y="66"/>
                </a:cubicBezTo>
                <a:cubicBezTo>
                  <a:pt x="58" y="66"/>
                  <a:pt x="58" y="66"/>
                  <a:pt x="58" y="66"/>
                </a:cubicBezTo>
                <a:cubicBezTo>
                  <a:pt x="58" y="66"/>
                  <a:pt x="58" y="66"/>
                  <a:pt x="58" y="66"/>
                </a:cubicBezTo>
                <a:cubicBezTo>
                  <a:pt x="58" y="66"/>
                  <a:pt x="58" y="66"/>
                  <a:pt x="58" y="66"/>
                </a:cubicBezTo>
                <a:cubicBezTo>
                  <a:pt x="58" y="66"/>
                  <a:pt x="58" y="67"/>
                  <a:pt x="58" y="67"/>
                </a:cubicBezTo>
                <a:cubicBezTo>
                  <a:pt x="58" y="67"/>
                  <a:pt x="57" y="67"/>
                  <a:pt x="57" y="67"/>
                </a:cubicBezTo>
                <a:cubicBezTo>
                  <a:pt x="57" y="67"/>
                  <a:pt x="57" y="67"/>
                  <a:pt x="57" y="67"/>
                </a:cubicBezTo>
                <a:cubicBezTo>
                  <a:pt x="57" y="67"/>
                  <a:pt x="57" y="67"/>
                  <a:pt x="57" y="66"/>
                </a:cubicBezTo>
                <a:cubicBezTo>
                  <a:pt x="57" y="66"/>
                  <a:pt x="57" y="66"/>
                  <a:pt x="58" y="65"/>
                </a:cubicBezTo>
                <a:cubicBezTo>
                  <a:pt x="58" y="65"/>
                  <a:pt x="58" y="65"/>
                  <a:pt x="58" y="65"/>
                </a:cubicBezTo>
                <a:cubicBezTo>
                  <a:pt x="57" y="65"/>
                  <a:pt x="57" y="65"/>
                  <a:pt x="57" y="65"/>
                </a:cubicBezTo>
                <a:cubicBezTo>
                  <a:pt x="57" y="65"/>
                  <a:pt x="57" y="65"/>
                  <a:pt x="57" y="65"/>
                </a:cubicBezTo>
                <a:cubicBezTo>
                  <a:pt x="57" y="65"/>
                  <a:pt x="57" y="65"/>
                  <a:pt x="57" y="65"/>
                </a:cubicBezTo>
                <a:cubicBezTo>
                  <a:pt x="57" y="65"/>
                  <a:pt x="57" y="65"/>
                  <a:pt x="57" y="65"/>
                </a:cubicBezTo>
                <a:cubicBezTo>
                  <a:pt x="57" y="65"/>
                  <a:pt x="57" y="65"/>
                  <a:pt x="57" y="65"/>
                </a:cubicBezTo>
                <a:cubicBezTo>
                  <a:pt x="57" y="65"/>
                  <a:pt x="57" y="65"/>
                  <a:pt x="57" y="65"/>
                </a:cubicBezTo>
                <a:cubicBezTo>
                  <a:pt x="57" y="64"/>
                  <a:pt x="57" y="64"/>
                  <a:pt x="57" y="64"/>
                </a:cubicBezTo>
                <a:cubicBezTo>
                  <a:pt x="57" y="64"/>
                  <a:pt x="57" y="64"/>
                  <a:pt x="57" y="64"/>
                </a:cubicBezTo>
                <a:cubicBezTo>
                  <a:pt x="57" y="64"/>
                  <a:pt x="57" y="64"/>
                  <a:pt x="57" y="64"/>
                </a:cubicBezTo>
                <a:cubicBezTo>
                  <a:pt x="57" y="64"/>
                  <a:pt x="57" y="64"/>
                  <a:pt x="57" y="64"/>
                </a:cubicBezTo>
                <a:cubicBezTo>
                  <a:pt x="57" y="64"/>
                  <a:pt x="57" y="64"/>
                  <a:pt x="57" y="64"/>
                </a:cubicBezTo>
                <a:cubicBezTo>
                  <a:pt x="57" y="64"/>
                  <a:pt x="57" y="64"/>
                  <a:pt x="57" y="64"/>
                </a:cubicBezTo>
                <a:cubicBezTo>
                  <a:pt x="57" y="64"/>
                  <a:pt x="57" y="64"/>
                  <a:pt x="56" y="64"/>
                </a:cubicBezTo>
                <a:cubicBezTo>
                  <a:pt x="56" y="64"/>
                  <a:pt x="56" y="64"/>
                  <a:pt x="56" y="64"/>
                </a:cubicBezTo>
                <a:cubicBezTo>
                  <a:pt x="56" y="64"/>
                  <a:pt x="56" y="64"/>
                  <a:pt x="56" y="64"/>
                </a:cubicBezTo>
                <a:cubicBezTo>
                  <a:pt x="56" y="64"/>
                  <a:pt x="56" y="63"/>
                  <a:pt x="56" y="63"/>
                </a:cubicBezTo>
                <a:cubicBezTo>
                  <a:pt x="56" y="63"/>
                  <a:pt x="56" y="63"/>
                  <a:pt x="55" y="63"/>
                </a:cubicBezTo>
                <a:cubicBezTo>
                  <a:pt x="55" y="63"/>
                  <a:pt x="55" y="63"/>
                  <a:pt x="55" y="63"/>
                </a:cubicBezTo>
                <a:cubicBezTo>
                  <a:pt x="55" y="63"/>
                  <a:pt x="56" y="63"/>
                  <a:pt x="56" y="63"/>
                </a:cubicBezTo>
                <a:cubicBezTo>
                  <a:pt x="56" y="63"/>
                  <a:pt x="57" y="62"/>
                  <a:pt x="57" y="62"/>
                </a:cubicBezTo>
                <a:cubicBezTo>
                  <a:pt x="57" y="62"/>
                  <a:pt x="57" y="62"/>
                  <a:pt x="57" y="62"/>
                </a:cubicBezTo>
                <a:cubicBezTo>
                  <a:pt x="57" y="62"/>
                  <a:pt x="58" y="62"/>
                  <a:pt x="58" y="62"/>
                </a:cubicBezTo>
                <a:cubicBezTo>
                  <a:pt x="58" y="62"/>
                  <a:pt x="58" y="62"/>
                  <a:pt x="58" y="62"/>
                </a:cubicBezTo>
                <a:cubicBezTo>
                  <a:pt x="58" y="61"/>
                  <a:pt x="58" y="61"/>
                  <a:pt x="58" y="61"/>
                </a:cubicBezTo>
                <a:cubicBezTo>
                  <a:pt x="59" y="61"/>
                  <a:pt x="59" y="61"/>
                  <a:pt x="60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59" y="61"/>
                  <a:pt x="59" y="61"/>
                  <a:pt x="59" y="61"/>
                </a:cubicBezTo>
                <a:cubicBezTo>
                  <a:pt x="59" y="61"/>
                  <a:pt x="59" y="61"/>
                  <a:pt x="59" y="61"/>
                </a:cubicBezTo>
                <a:cubicBezTo>
                  <a:pt x="59" y="61"/>
                  <a:pt x="58" y="61"/>
                  <a:pt x="58" y="61"/>
                </a:cubicBezTo>
                <a:cubicBezTo>
                  <a:pt x="58" y="61"/>
                  <a:pt x="58" y="61"/>
                  <a:pt x="58" y="61"/>
                </a:cubicBezTo>
                <a:cubicBezTo>
                  <a:pt x="58" y="61"/>
                  <a:pt x="57" y="62"/>
                  <a:pt x="57" y="62"/>
                </a:cubicBezTo>
                <a:cubicBezTo>
                  <a:pt x="57" y="62"/>
                  <a:pt x="57" y="62"/>
                  <a:pt x="57" y="62"/>
                </a:cubicBezTo>
                <a:cubicBezTo>
                  <a:pt x="57" y="62"/>
                  <a:pt x="56" y="62"/>
                  <a:pt x="56" y="63"/>
                </a:cubicBezTo>
                <a:cubicBezTo>
                  <a:pt x="56" y="63"/>
                  <a:pt x="56" y="63"/>
                  <a:pt x="55" y="63"/>
                </a:cubicBezTo>
                <a:cubicBezTo>
                  <a:pt x="55" y="63"/>
                  <a:pt x="55" y="63"/>
                  <a:pt x="55" y="63"/>
                </a:cubicBezTo>
                <a:cubicBezTo>
                  <a:pt x="55" y="63"/>
                  <a:pt x="55" y="63"/>
                  <a:pt x="55" y="63"/>
                </a:cubicBezTo>
                <a:cubicBezTo>
                  <a:pt x="55" y="63"/>
                  <a:pt x="55" y="63"/>
                  <a:pt x="55" y="62"/>
                </a:cubicBezTo>
                <a:cubicBezTo>
                  <a:pt x="55" y="62"/>
                  <a:pt x="55" y="62"/>
                  <a:pt x="55" y="62"/>
                </a:cubicBezTo>
                <a:cubicBezTo>
                  <a:pt x="55" y="62"/>
                  <a:pt x="56" y="62"/>
                  <a:pt x="56" y="62"/>
                </a:cubicBezTo>
                <a:cubicBezTo>
                  <a:pt x="56" y="62"/>
                  <a:pt x="56" y="62"/>
                  <a:pt x="56" y="62"/>
                </a:cubicBezTo>
                <a:cubicBezTo>
                  <a:pt x="56" y="62"/>
                  <a:pt x="56" y="62"/>
                  <a:pt x="55" y="62"/>
                </a:cubicBezTo>
                <a:cubicBezTo>
                  <a:pt x="55" y="62"/>
                  <a:pt x="55" y="62"/>
                  <a:pt x="55" y="62"/>
                </a:cubicBezTo>
                <a:cubicBezTo>
                  <a:pt x="56" y="61"/>
                  <a:pt x="57" y="62"/>
                  <a:pt x="57" y="61"/>
                </a:cubicBezTo>
                <a:cubicBezTo>
                  <a:pt x="57" y="61"/>
                  <a:pt x="57" y="61"/>
                  <a:pt x="57" y="61"/>
                </a:cubicBezTo>
                <a:cubicBezTo>
                  <a:pt x="57" y="61"/>
                  <a:pt x="56" y="61"/>
                  <a:pt x="56" y="61"/>
                </a:cubicBezTo>
                <a:cubicBezTo>
                  <a:pt x="56" y="61"/>
                  <a:pt x="56" y="61"/>
                  <a:pt x="56" y="61"/>
                </a:cubicBezTo>
                <a:cubicBezTo>
                  <a:pt x="55" y="61"/>
                  <a:pt x="55" y="61"/>
                  <a:pt x="55" y="61"/>
                </a:cubicBezTo>
                <a:cubicBezTo>
                  <a:pt x="55" y="61"/>
                  <a:pt x="55" y="61"/>
                  <a:pt x="55" y="61"/>
                </a:cubicBezTo>
                <a:cubicBezTo>
                  <a:pt x="55" y="61"/>
                  <a:pt x="55" y="61"/>
                  <a:pt x="55" y="61"/>
                </a:cubicBezTo>
                <a:cubicBezTo>
                  <a:pt x="56" y="60"/>
                  <a:pt x="57" y="60"/>
                  <a:pt x="58" y="60"/>
                </a:cubicBezTo>
                <a:cubicBezTo>
                  <a:pt x="58" y="60"/>
                  <a:pt x="58" y="60"/>
                  <a:pt x="58" y="60"/>
                </a:cubicBezTo>
                <a:cubicBezTo>
                  <a:pt x="58" y="60"/>
                  <a:pt x="58" y="60"/>
                  <a:pt x="58" y="60"/>
                </a:cubicBezTo>
                <a:cubicBezTo>
                  <a:pt x="58" y="60"/>
                  <a:pt x="58" y="60"/>
                  <a:pt x="57" y="60"/>
                </a:cubicBezTo>
                <a:cubicBezTo>
                  <a:pt x="57" y="60"/>
                  <a:pt x="57" y="60"/>
                  <a:pt x="57" y="60"/>
                </a:cubicBezTo>
                <a:cubicBezTo>
                  <a:pt x="57" y="60"/>
                  <a:pt x="57" y="60"/>
                  <a:pt x="57" y="60"/>
                </a:cubicBezTo>
                <a:cubicBezTo>
                  <a:pt x="56" y="60"/>
                  <a:pt x="55" y="60"/>
                  <a:pt x="55" y="60"/>
                </a:cubicBezTo>
                <a:cubicBezTo>
                  <a:pt x="55" y="60"/>
                  <a:pt x="55" y="60"/>
                  <a:pt x="55" y="60"/>
                </a:cubicBezTo>
                <a:cubicBezTo>
                  <a:pt x="55" y="60"/>
                  <a:pt x="55" y="60"/>
                  <a:pt x="55" y="60"/>
                </a:cubicBezTo>
                <a:cubicBezTo>
                  <a:pt x="56" y="60"/>
                  <a:pt x="56" y="60"/>
                  <a:pt x="56" y="59"/>
                </a:cubicBezTo>
                <a:cubicBezTo>
                  <a:pt x="56" y="59"/>
                  <a:pt x="56" y="59"/>
                  <a:pt x="57" y="59"/>
                </a:cubicBezTo>
                <a:cubicBezTo>
                  <a:pt x="57" y="59"/>
                  <a:pt x="57" y="59"/>
                  <a:pt x="57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8" y="59"/>
                  <a:pt x="58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8" y="59"/>
                  <a:pt x="58" y="59"/>
                  <a:pt x="57" y="59"/>
                </a:cubicBezTo>
                <a:cubicBezTo>
                  <a:pt x="57" y="59"/>
                  <a:pt x="57" y="59"/>
                  <a:pt x="57" y="59"/>
                </a:cubicBezTo>
                <a:cubicBezTo>
                  <a:pt x="57" y="59"/>
                  <a:pt x="57" y="59"/>
                  <a:pt x="57" y="59"/>
                </a:cubicBezTo>
                <a:cubicBezTo>
                  <a:pt x="57" y="59"/>
                  <a:pt x="56" y="59"/>
                  <a:pt x="56" y="59"/>
                </a:cubicBezTo>
                <a:cubicBezTo>
                  <a:pt x="56" y="59"/>
                  <a:pt x="56" y="59"/>
                  <a:pt x="56" y="59"/>
                </a:cubicBezTo>
                <a:cubicBezTo>
                  <a:pt x="56" y="59"/>
                  <a:pt x="55" y="60"/>
                  <a:pt x="55" y="60"/>
                </a:cubicBezTo>
                <a:cubicBezTo>
                  <a:pt x="55" y="60"/>
                  <a:pt x="55" y="60"/>
                  <a:pt x="55" y="60"/>
                </a:cubicBezTo>
                <a:cubicBezTo>
                  <a:pt x="55" y="60"/>
                  <a:pt x="55" y="59"/>
                  <a:pt x="55" y="59"/>
                </a:cubicBezTo>
                <a:cubicBezTo>
                  <a:pt x="55" y="59"/>
                  <a:pt x="55" y="59"/>
                  <a:pt x="56" y="59"/>
                </a:cubicBezTo>
                <a:cubicBezTo>
                  <a:pt x="56" y="59"/>
                  <a:pt x="57" y="59"/>
                  <a:pt x="57" y="59"/>
                </a:cubicBezTo>
                <a:cubicBezTo>
                  <a:pt x="57" y="59"/>
                  <a:pt x="57" y="59"/>
                  <a:pt x="57" y="59"/>
                </a:cubicBezTo>
                <a:cubicBezTo>
                  <a:pt x="56" y="59"/>
                  <a:pt x="56" y="59"/>
                  <a:pt x="56" y="58"/>
                </a:cubicBezTo>
                <a:cubicBezTo>
                  <a:pt x="56" y="58"/>
                  <a:pt x="56" y="58"/>
                  <a:pt x="56" y="58"/>
                </a:cubicBezTo>
                <a:cubicBezTo>
                  <a:pt x="56" y="58"/>
                  <a:pt x="56" y="58"/>
                  <a:pt x="56" y="58"/>
                </a:cubicBezTo>
                <a:cubicBezTo>
                  <a:pt x="56" y="58"/>
                  <a:pt x="56" y="58"/>
                  <a:pt x="57" y="58"/>
                </a:cubicBezTo>
                <a:cubicBezTo>
                  <a:pt x="57" y="59"/>
                  <a:pt x="57" y="59"/>
                  <a:pt x="57" y="59"/>
                </a:cubicBezTo>
                <a:cubicBezTo>
                  <a:pt x="58" y="59"/>
                  <a:pt x="58" y="59"/>
                  <a:pt x="58" y="58"/>
                </a:cubicBezTo>
                <a:cubicBezTo>
                  <a:pt x="58" y="58"/>
                  <a:pt x="59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8"/>
                  <a:pt x="58" y="58"/>
                  <a:pt x="58" y="58"/>
                </a:cubicBezTo>
                <a:cubicBezTo>
                  <a:pt x="58" y="58"/>
                  <a:pt x="58" y="58"/>
                  <a:pt x="58" y="58"/>
                </a:cubicBezTo>
                <a:cubicBezTo>
                  <a:pt x="58" y="58"/>
                  <a:pt x="58" y="58"/>
                  <a:pt x="58" y="58"/>
                </a:cubicBezTo>
                <a:cubicBezTo>
                  <a:pt x="58" y="58"/>
                  <a:pt x="58" y="58"/>
                  <a:pt x="58" y="58"/>
                </a:cubicBezTo>
                <a:cubicBezTo>
                  <a:pt x="58" y="58"/>
                  <a:pt x="58" y="58"/>
                  <a:pt x="58" y="58"/>
                </a:cubicBezTo>
                <a:cubicBezTo>
                  <a:pt x="58" y="58"/>
                  <a:pt x="58" y="58"/>
                  <a:pt x="58" y="58"/>
                </a:cubicBezTo>
                <a:cubicBezTo>
                  <a:pt x="58" y="58"/>
                  <a:pt x="58" y="58"/>
                  <a:pt x="58" y="58"/>
                </a:cubicBezTo>
                <a:cubicBezTo>
                  <a:pt x="57" y="58"/>
                  <a:pt x="57" y="58"/>
                  <a:pt x="57" y="58"/>
                </a:cubicBezTo>
                <a:cubicBezTo>
                  <a:pt x="57" y="58"/>
                  <a:pt x="57" y="58"/>
                  <a:pt x="57" y="58"/>
                </a:cubicBezTo>
                <a:cubicBezTo>
                  <a:pt x="56" y="58"/>
                  <a:pt x="56" y="58"/>
                  <a:pt x="56" y="58"/>
                </a:cubicBezTo>
                <a:cubicBezTo>
                  <a:pt x="56" y="58"/>
                  <a:pt x="56" y="58"/>
                  <a:pt x="56" y="58"/>
                </a:cubicBezTo>
                <a:cubicBezTo>
                  <a:pt x="56" y="58"/>
                  <a:pt x="56" y="58"/>
                  <a:pt x="57" y="57"/>
                </a:cubicBezTo>
                <a:cubicBezTo>
                  <a:pt x="57" y="57"/>
                  <a:pt x="57" y="57"/>
                  <a:pt x="57" y="57"/>
                </a:cubicBezTo>
                <a:cubicBezTo>
                  <a:pt x="58" y="57"/>
                  <a:pt x="58" y="57"/>
                  <a:pt x="58" y="57"/>
                </a:cubicBezTo>
                <a:cubicBezTo>
                  <a:pt x="58" y="57"/>
                  <a:pt x="58" y="57"/>
                  <a:pt x="59" y="57"/>
                </a:cubicBezTo>
                <a:cubicBezTo>
                  <a:pt x="59" y="57"/>
                  <a:pt x="59" y="57"/>
                  <a:pt x="59" y="57"/>
                </a:cubicBezTo>
                <a:cubicBezTo>
                  <a:pt x="58" y="57"/>
                  <a:pt x="58" y="57"/>
                  <a:pt x="58" y="57"/>
                </a:cubicBezTo>
                <a:cubicBezTo>
                  <a:pt x="58" y="57"/>
                  <a:pt x="58" y="57"/>
                  <a:pt x="58" y="57"/>
                </a:cubicBezTo>
                <a:cubicBezTo>
                  <a:pt x="58" y="57"/>
                  <a:pt x="58" y="57"/>
                  <a:pt x="58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58" y="56"/>
                  <a:pt x="59" y="56"/>
                  <a:pt x="59" y="56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6"/>
                  <a:pt x="59" y="56"/>
                  <a:pt x="58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6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4"/>
                  <a:pt x="59" y="54"/>
                  <a:pt x="59" y="54"/>
                </a:cubicBezTo>
                <a:cubicBezTo>
                  <a:pt x="59" y="54"/>
                  <a:pt x="59" y="54"/>
                  <a:pt x="59" y="54"/>
                </a:cubicBezTo>
                <a:cubicBezTo>
                  <a:pt x="59" y="54"/>
                  <a:pt x="59" y="54"/>
                  <a:pt x="59" y="54"/>
                </a:cubicBezTo>
                <a:cubicBezTo>
                  <a:pt x="59" y="54"/>
                  <a:pt x="59" y="54"/>
                  <a:pt x="58" y="54"/>
                </a:cubicBezTo>
                <a:cubicBezTo>
                  <a:pt x="58" y="54"/>
                  <a:pt x="58" y="54"/>
                  <a:pt x="58" y="54"/>
                </a:cubicBezTo>
                <a:cubicBezTo>
                  <a:pt x="58" y="54"/>
                  <a:pt x="58" y="54"/>
                  <a:pt x="58" y="54"/>
                </a:cubicBezTo>
                <a:cubicBezTo>
                  <a:pt x="58" y="54"/>
                  <a:pt x="58" y="54"/>
                  <a:pt x="58" y="54"/>
                </a:cubicBezTo>
                <a:cubicBezTo>
                  <a:pt x="58" y="54"/>
                  <a:pt x="58" y="54"/>
                  <a:pt x="58" y="54"/>
                </a:cubicBezTo>
                <a:cubicBezTo>
                  <a:pt x="58" y="54"/>
                  <a:pt x="58" y="54"/>
                  <a:pt x="58" y="54"/>
                </a:cubicBezTo>
                <a:cubicBezTo>
                  <a:pt x="58" y="54"/>
                  <a:pt x="58" y="54"/>
                  <a:pt x="58" y="54"/>
                </a:cubicBezTo>
                <a:cubicBezTo>
                  <a:pt x="57" y="54"/>
                  <a:pt x="57" y="54"/>
                  <a:pt x="57" y="54"/>
                </a:cubicBezTo>
                <a:cubicBezTo>
                  <a:pt x="57" y="54"/>
                  <a:pt x="56" y="54"/>
                  <a:pt x="56" y="54"/>
                </a:cubicBezTo>
                <a:cubicBezTo>
                  <a:pt x="56" y="54"/>
                  <a:pt x="56" y="54"/>
                  <a:pt x="56" y="54"/>
                </a:cubicBezTo>
                <a:cubicBezTo>
                  <a:pt x="56" y="54"/>
                  <a:pt x="56" y="54"/>
                  <a:pt x="56" y="54"/>
                </a:cubicBezTo>
                <a:cubicBezTo>
                  <a:pt x="56" y="54"/>
                  <a:pt x="55" y="54"/>
                  <a:pt x="55" y="54"/>
                </a:cubicBezTo>
                <a:cubicBezTo>
                  <a:pt x="55" y="54"/>
                  <a:pt x="55" y="54"/>
                  <a:pt x="55" y="54"/>
                </a:cubicBezTo>
                <a:cubicBezTo>
                  <a:pt x="56" y="54"/>
                  <a:pt x="56" y="54"/>
                  <a:pt x="56" y="54"/>
                </a:cubicBezTo>
                <a:cubicBezTo>
                  <a:pt x="56" y="54"/>
                  <a:pt x="56" y="54"/>
                  <a:pt x="57" y="55"/>
                </a:cubicBezTo>
                <a:cubicBezTo>
                  <a:pt x="57" y="55"/>
                  <a:pt x="58" y="55"/>
                  <a:pt x="57" y="55"/>
                </a:cubicBezTo>
                <a:cubicBezTo>
                  <a:pt x="57" y="55"/>
                  <a:pt x="57" y="56"/>
                  <a:pt x="56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56"/>
                  <a:pt x="55" y="56"/>
                  <a:pt x="55" y="56"/>
                </a:cubicBezTo>
                <a:cubicBezTo>
                  <a:pt x="55" y="56"/>
                  <a:pt x="55" y="56"/>
                  <a:pt x="55" y="56"/>
                </a:cubicBezTo>
                <a:cubicBezTo>
                  <a:pt x="55" y="56"/>
                  <a:pt x="55" y="55"/>
                  <a:pt x="55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4" y="55"/>
                  <a:pt x="54" y="55"/>
                  <a:pt x="54" y="55"/>
                </a:cubicBezTo>
                <a:cubicBezTo>
                  <a:pt x="54" y="55"/>
                  <a:pt x="54" y="55"/>
                  <a:pt x="54" y="55"/>
                </a:cubicBezTo>
                <a:cubicBezTo>
                  <a:pt x="51" y="58"/>
                  <a:pt x="48" y="61"/>
                  <a:pt x="46" y="64"/>
                </a:cubicBezTo>
                <a:cubicBezTo>
                  <a:pt x="46" y="64"/>
                  <a:pt x="46" y="64"/>
                  <a:pt x="46" y="64"/>
                </a:cubicBezTo>
                <a:cubicBezTo>
                  <a:pt x="47" y="64"/>
                  <a:pt x="47" y="65"/>
                  <a:pt x="47" y="65"/>
                </a:cubicBezTo>
                <a:cubicBezTo>
                  <a:pt x="47" y="65"/>
                  <a:pt x="47" y="65"/>
                  <a:pt x="47" y="65"/>
                </a:cubicBezTo>
                <a:cubicBezTo>
                  <a:pt x="47" y="65"/>
                  <a:pt x="47" y="65"/>
                  <a:pt x="47" y="66"/>
                </a:cubicBezTo>
                <a:cubicBezTo>
                  <a:pt x="47" y="66"/>
                  <a:pt x="47" y="66"/>
                  <a:pt x="47" y="66"/>
                </a:cubicBezTo>
                <a:cubicBezTo>
                  <a:pt x="47" y="66"/>
                  <a:pt x="48" y="66"/>
                  <a:pt x="48" y="66"/>
                </a:cubicBezTo>
                <a:cubicBezTo>
                  <a:pt x="48" y="66"/>
                  <a:pt x="48" y="66"/>
                  <a:pt x="48" y="66"/>
                </a:cubicBezTo>
                <a:cubicBezTo>
                  <a:pt x="49" y="66"/>
                  <a:pt x="49" y="66"/>
                  <a:pt x="49" y="66"/>
                </a:cubicBezTo>
                <a:cubicBezTo>
                  <a:pt x="50" y="66"/>
                  <a:pt x="50" y="67"/>
                  <a:pt x="51" y="67"/>
                </a:cubicBezTo>
                <a:cubicBezTo>
                  <a:pt x="51" y="67"/>
                  <a:pt x="51" y="67"/>
                  <a:pt x="51" y="67"/>
                </a:cubicBezTo>
                <a:cubicBezTo>
                  <a:pt x="50" y="67"/>
                  <a:pt x="50" y="67"/>
                  <a:pt x="50" y="67"/>
                </a:cubicBezTo>
                <a:cubicBezTo>
                  <a:pt x="50" y="68"/>
                  <a:pt x="49" y="67"/>
                  <a:pt x="49" y="67"/>
                </a:cubicBezTo>
                <a:cubicBezTo>
                  <a:pt x="49" y="67"/>
                  <a:pt x="49" y="67"/>
                  <a:pt x="49" y="67"/>
                </a:cubicBezTo>
                <a:cubicBezTo>
                  <a:pt x="49" y="68"/>
                  <a:pt x="50" y="68"/>
                  <a:pt x="50" y="68"/>
                </a:cubicBezTo>
                <a:cubicBezTo>
                  <a:pt x="49" y="68"/>
                  <a:pt x="49" y="68"/>
                  <a:pt x="49" y="69"/>
                </a:cubicBezTo>
                <a:cubicBezTo>
                  <a:pt x="48" y="69"/>
                  <a:pt x="48" y="68"/>
                  <a:pt x="48" y="68"/>
                </a:cubicBezTo>
                <a:cubicBezTo>
                  <a:pt x="48" y="68"/>
                  <a:pt x="48" y="68"/>
                  <a:pt x="48" y="68"/>
                </a:cubicBezTo>
                <a:cubicBezTo>
                  <a:pt x="48" y="69"/>
                  <a:pt x="48" y="69"/>
                  <a:pt x="48" y="69"/>
                </a:cubicBezTo>
                <a:cubicBezTo>
                  <a:pt x="48" y="69"/>
                  <a:pt x="48" y="70"/>
                  <a:pt x="48" y="70"/>
                </a:cubicBezTo>
                <a:cubicBezTo>
                  <a:pt x="48" y="70"/>
                  <a:pt x="48" y="70"/>
                  <a:pt x="48" y="70"/>
                </a:cubicBezTo>
                <a:cubicBezTo>
                  <a:pt x="48" y="70"/>
                  <a:pt x="47" y="70"/>
                  <a:pt x="47" y="70"/>
                </a:cubicBezTo>
                <a:cubicBezTo>
                  <a:pt x="47" y="69"/>
                  <a:pt x="47" y="69"/>
                  <a:pt x="47" y="69"/>
                </a:cubicBezTo>
                <a:cubicBezTo>
                  <a:pt x="47" y="69"/>
                  <a:pt x="46" y="69"/>
                  <a:pt x="46" y="69"/>
                </a:cubicBezTo>
                <a:cubicBezTo>
                  <a:pt x="46" y="69"/>
                  <a:pt x="46" y="69"/>
                  <a:pt x="46" y="69"/>
                </a:cubicBezTo>
                <a:cubicBezTo>
                  <a:pt x="46" y="68"/>
                  <a:pt x="46" y="68"/>
                  <a:pt x="46" y="68"/>
                </a:cubicBezTo>
                <a:cubicBezTo>
                  <a:pt x="46" y="68"/>
                  <a:pt x="46" y="68"/>
                  <a:pt x="45" y="68"/>
                </a:cubicBezTo>
                <a:cubicBezTo>
                  <a:pt x="45" y="68"/>
                  <a:pt x="44" y="67"/>
                  <a:pt x="44" y="67"/>
                </a:cubicBezTo>
                <a:cubicBezTo>
                  <a:pt x="44" y="67"/>
                  <a:pt x="43" y="68"/>
                  <a:pt x="43" y="68"/>
                </a:cubicBezTo>
                <a:cubicBezTo>
                  <a:pt x="43" y="68"/>
                  <a:pt x="43" y="68"/>
                  <a:pt x="44" y="68"/>
                </a:cubicBezTo>
                <a:cubicBezTo>
                  <a:pt x="44" y="68"/>
                  <a:pt x="44" y="68"/>
                  <a:pt x="43" y="68"/>
                </a:cubicBezTo>
                <a:cubicBezTo>
                  <a:pt x="43" y="68"/>
                  <a:pt x="43" y="68"/>
                  <a:pt x="43" y="68"/>
                </a:cubicBezTo>
                <a:cubicBezTo>
                  <a:pt x="43" y="68"/>
                  <a:pt x="43" y="68"/>
                  <a:pt x="43" y="68"/>
                </a:cubicBezTo>
                <a:cubicBezTo>
                  <a:pt x="43" y="68"/>
                  <a:pt x="43" y="68"/>
                  <a:pt x="43" y="69"/>
                </a:cubicBezTo>
                <a:cubicBezTo>
                  <a:pt x="43" y="69"/>
                  <a:pt x="43" y="69"/>
                  <a:pt x="43" y="69"/>
                </a:cubicBezTo>
                <a:cubicBezTo>
                  <a:pt x="43" y="69"/>
                  <a:pt x="43" y="69"/>
                  <a:pt x="43" y="69"/>
                </a:cubicBezTo>
                <a:cubicBezTo>
                  <a:pt x="44" y="69"/>
                  <a:pt x="44" y="70"/>
                  <a:pt x="44" y="70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44" y="70"/>
                  <a:pt x="45" y="70"/>
                </a:cubicBezTo>
                <a:cubicBezTo>
                  <a:pt x="45" y="70"/>
                  <a:pt x="45" y="71"/>
                  <a:pt x="45" y="71"/>
                </a:cubicBezTo>
                <a:cubicBezTo>
                  <a:pt x="46" y="71"/>
                  <a:pt x="46" y="71"/>
                  <a:pt x="46" y="71"/>
                </a:cubicBezTo>
                <a:cubicBezTo>
                  <a:pt x="46" y="71"/>
                  <a:pt x="46" y="71"/>
                  <a:pt x="46" y="71"/>
                </a:cubicBezTo>
                <a:cubicBezTo>
                  <a:pt x="46" y="71"/>
                  <a:pt x="46" y="71"/>
                  <a:pt x="46" y="71"/>
                </a:cubicBezTo>
                <a:cubicBezTo>
                  <a:pt x="46" y="71"/>
                  <a:pt x="46" y="71"/>
                  <a:pt x="46" y="71"/>
                </a:cubicBezTo>
                <a:cubicBezTo>
                  <a:pt x="46" y="72"/>
                  <a:pt x="47" y="72"/>
                  <a:pt x="47" y="73"/>
                </a:cubicBezTo>
                <a:cubicBezTo>
                  <a:pt x="47" y="73"/>
                  <a:pt x="47" y="73"/>
                  <a:pt x="47" y="73"/>
                </a:cubicBezTo>
                <a:cubicBezTo>
                  <a:pt x="47" y="73"/>
                  <a:pt x="46" y="72"/>
                  <a:pt x="46" y="72"/>
                </a:cubicBezTo>
                <a:cubicBezTo>
                  <a:pt x="46" y="73"/>
                  <a:pt x="46" y="73"/>
                  <a:pt x="46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74"/>
                  <a:pt x="46" y="74"/>
                  <a:pt x="46" y="75"/>
                </a:cubicBezTo>
                <a:cubicBezTo>
                  <a:pt x="46" y="74"/>
                  <a:pt x="46" y="74"/>
                  <a:pt x="45" y="74"/>
                </a:cubicBezTo>
                <a:cubicBezTo>
                  <a:pt x="44" y="74"/>
                  <a:pt x="44" y="73"/>
                  <a:pt x="43" y="72"/>
                </a:cubicBezTo>
                <a:cubicBezTo>
                  <a:pt x="43" y="72"/>
                  <a:pt x="43" y="73"/>
                  <a:pt x="43" y="73"/>
                </a:cubicBezTo>
                <a:cubicBezTo>
                  <a:pt x="42" y="73"/>
                  <a:pt x="42" y="72"/>
                  <a:pt x="42" y="72"/>
                </a:cubicBezTo>
                <a:cubicBezTo>
                  <a:pt x="42" y="73"/>
                  <a:pt x="43" y="74"/>
                  <a:pt x="43" y="74"/>
                </a:cubicBezTo>
                <a:cubicBezTo>
                  <a:pt x="44" y="74"/>
                  <a:pt x="45" y="75"/>
                  <a:pt x="45" y="76"/>
                </a:cubicBezTo>
                <a:cubicBezTo>
                  <a:pt x="44" y="76"/>
                  <a:pt x="43" y="75"/>
                  <a:pt x="43" y="75"/>
                </a:cubicBezTo>
                <a:cubicBezTo>
                  <a:pt x="42" y="75"/>
                  <a:pt x="42" y="75"/>
                  <a:pt x="41" y="75"/>
                </a:cubicBezTo>
                <a:cubicBezTo>
                  <a:pt x="41" y="75"/>
                  <a:pt x="41" y="74"/>
                  <a:pt x="41" y="74"/>
                </a:cubicBezTo>
                <a:cubicBezTo>
                  <a:pt x="41" y="74"/>
                  <a:pt x="40" y="74"/>
                  <a:pt x="40" y="74"/>
                </a:cubicBezTo>
                <a:cubicBezTo>
                  <a:pt x="40" y="74"/>
                  <a:pt x="40" y="74"/>
                  <a:pt x="40" y="74"/>
                </a:cubicBezTo>
                <a:cubicBezTo>
                  <a:pt x="40" y="74"/>
                  <a:pt x="39" y="74"/>
                  <a:pt x="39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39" y="75"/>
                  <a:pt x="38" y="75"/>
                  <a:pt x="38" y="76"/>
                </a:cubicBezTo>
                <a:cubicBezTo>
                  <a:pt x="38" y="76"/>
                  <a:pt x="38" y="76"/>
                  <a:pt x="38" y="76"/>
                </a:cubicBezTo>
                <a:cubicBezTo>
                  <a:pt x="38" y="77"/>
                  <a:pt x="38" y="77"/>
                  <a:pt x="38" y="77"/>
                </a:cubicBezTo>
                <a:cubicBezTo>
                  <a:pt x="39" y="77"/>
                  <a:pt x="40" y="77"/>
                  <a:pt x="40" y="78"/>
                </a:cubicBezTo>
                <a:cubicBezTo>
                  <a:pt x="41" y="78"/>
                  <a:pt x="41" y="77"/>
                  <a:pt x="41" y="77"/>
                </a:cubicBezTo>
                <a:cubicBezTo>
                  <a:pt x="41" y="77"/>
                  <a:pt x="41" y="78"/>
                  <a:pt x="41" y="78"/>
                </a:cubicBezTo>
                <a:cubicBezTo>
                  <a:pt x="41" y="78"/>
                  <a:pt x="41" y="78"/>
                  <a:pt x="41" y="78"/>
                </a:cubicBezTo>
                <a:cubicBezTo>
                  <a:pt x="40" y="78"/>
                  <a:pt x="41" y="80"/>
                  <a:pt x="41" y="81"/>
                </a:cubicBezTo>
                <a:cubicBezTo>
                  <a:pt x="41" y="81"/>
                  <a:pt x="41" y="81"/>
                  <a:pt x="40" y="81"/>
                </a:cubicBezTo>
                <a:cubicBezTo>
                  <a:pt x="40" y="81"/>
                  <a:pt x="40" y="81"/>
                  <a:pt x="41" y="82"/>
                </a:cubicBezTo>
                <a:cubicBezTo>
                  <a:pt x="41" y="82"/>
                  <a:pt x="41" y="82"/>
                  <a:pt x="41" y="82"/>
                </a:cubicBezTo>
                <a:cubicBezTo>
                  <a:pt x="41" y="81"/>
                  <a:pt x="42" y="81"/>
                  <a:pt x="43" y="82"/>
                </a:cubicBezTo>
                <a:cubicBezTo>
                  <a:pt x="43" y="82"/>
                  <a:pt x="43" y="82"/>
                  <a:pt x="42" y="82"/>
                </a:cubicBezTo>
                <a:cubicBezTo>
                  <a:pt x="43" y="82"/>
                  <a:pt x="43" y="82"/>
                  <a:pt x="43" y="82"/>
                </a:cubicBezTo>
                <a:cubicBezTo>
                  <a:pt x="43" y="82"/>
                  <a:pt x="44" y="82"/>
                  <a:pt x="44" y="82"/>
                </a:cubicBezTo>
                <a:cubicBezTo>
                  <a:pt x="44" y="82"/>
                  <a:pt x="44" y="81"/>
                  <a:pt x="44" y="81"/>
                </a:cubicBezTo>
                <a:cubicBezTo>
                  <a:pt x="45" y="81"/>
                  <a:pt x="45" y="82"/>
                  <a:pt x="45" y="82"/>
                </a:cubicBezTo>
                <a:cubicBezTo>
                  <a:pt x="45" y="82"/>
                  <a:pt x="45" y="82"/>
                  <a:pt x="45" y="82"/>
                </a:cubicBezTo>
                <a:cubicBezTo>
                  <a:pt x="45" y="81"/>
                  <a:pt x="45" y="81"/>
                  <a:pt x="46" y="80"/>
                </a:cubicBezTo>
                <a:cubicBezTo>
                  <a:pt x="45" y="79"/>
                  <a:pt x="46" y="80"/>
                  <a:pt x="46" y="79"/>
                </a:cubicBezTo>
                <a:cubicBezTo>
                  <a:pt x="46" y="79"/>
                  <a:pt x="46" y="79"/>
                  <a:pt x="46" y="79"/>
                </a:cubicBezTo>
                <a:cubicBezTo>
                  <a:pt x="47" y="79"/>
                  <a:pt x="47" y="79"/>
                  <a:pt x="47" y="79"/>
                </a:cubicBezTo>
                <a:cubicBezTo>
                  <a:pt x="47" y="79"/>
                  <a:pt x="48" y="81"/>
                  <a:pt x="49" y="81"/>
                </a:cubicBezTo>
                <a:cubicBezTo>
                  <a:pt x="49" y="82"/>
                  <a:pt x="48" y="82"/>
                  <a:pt x="48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49" y="83"/>
                  <a:pt x="50" y="82"/>
                  <a:pt x="50" y="83"/>
                </a:cubicBezTo>
                <a:cubicBezTo>
                  <a:pt x="50" y="83"/>
                  <a:pt x="50" y="83"/>
                  <a:pt x="49" y="83"/>
                </a:cubicBezTo>
                <a:cubicBezTo>
                  <a:pt x="50" y="84"/>
                  <a:pt x="50" y="84"/>
                  <a:pt x="50" y="84"/>
                </a:cubicBezTo>
                <a:cubicBezTo>
                  <a:pt x="50" y="84"/>
                  <a:pt x="50" y="84"/>
                  <a:pt x="50" y="85"/>
                </a:cubicBezTo>
                <a:cubicBezTo>
                  <a:pt x="50" y="85"/>
                  <a:pt x="50" y="84"/>
                  <a:pt x="49" y="85"/>
                </a:cubicBezTo>
                <a:cubicBezTo>
                  <a:pt x="49" y="85"/>
                  <a:pt x="49" y="85"/>
                  <a:pt x="49" y="85"/>
                </a:cubicBezTo>
                <a:cubicBezTo>
                  <a:pt x="49" y="85"/>
                  <a:pt x="50" y="85"/>
                  <a:pt x="50" y="86"/>
                </a:cubicBezTo>
                <a:cubicBezTo>
                  <a:pt x="50" y="86"/>
                  <a:pt x="50" y="86"/>
                  <a:pt x="50" y="86"/>
                </a:cubicBezTo>
                <a:cubicBezTo>
                  <a:pt x="51" y="86"/>
                  <a:pt x="52" y="86"/>
                  <a:pt x="52" y="87"/>
                </a:cubicBezTo>
                <a:cubicBezTo>
                  <a:pt x="51" y="87"/>
                  <a:pt x="51" y="87"/>
                  <a:pt x="51" y="87"/>
                </a:cubicBezTo>
                <a:cubicBezTo>
                  <a:pt x="52" y="87"/>
                  <a:pt x="52" y="87"/>
                  <a:pt x="52" y="87"/>
                </a:cubicBezTo>
                <a:cubicBezTo>
                  <a:pt x="53" y="87"/>
                  <a:pt x="53" y="88"/>
                  <a:pt x="54" y="88"/>
                </a:cubicBezTo>
                <a:cubicBezTo>
                  <a:pt x="54" y="88"/>
                  <a:pt x="54" y="88"/>
                  <a:pt x="55" y="88"/>
                </a:cubicBezTo>
                <a:cubicBezTo>
                  <a:pt x="55" y="89"/>
                  <a:pt x="54" y="89"/>
                  <a:pt x="54" y="89"/>
                </a:cubicBezTo>
                <a:cubicBezTo>
                  <a:pt x="53" y="89"/>
                  <a:pt x="53" y="89"/>
                  <a:pt x="53" y="89"/>
                </a:cubicBezTo>
                <a:cubicBezTo>
                  <a:pt x="52" y="89"/>
                  <a:pt x="52" y="89"/>
                  <a:pt x="52" y="89"/>
                </a:cubicBezTo>
                <a:cubicBezTo>
                  <a:pt x="52" y="90"/>
                  <a:pt x="52" y="90"/>
                  <a:pt x="52" y="90"/>
                </a:cubicBezTo>
                <a:cubicBezTo>
                  <a:pt x="52" y="90"/>
                  <a:pt x="53" y="90"/>
                  <a:pt x="53" y="90"/>
                </a:cubicBezTo>
                <a:cubicBezTo>
                  <a:pt x="54" y="89"/>
                  <a:pt x="54" y="88"/>
                  <a:pt x="55" y="89"/>
                </a:cubicBezTo>
                <a:cubicBezTo>
                  <a:pt x="55" y="89"/>
                  <a:pt x="55" y="90"/>
                  <a:pt x="55" y="90"/>
                </a:cubicBezTo>
                <a:cubicBezTo>
                  <a:pt x="55" y="90"/>
                  <a:pt x="55" y="90"/>
                  <a:pt x="55" y="90"/>
                </a:cubicBezTo>
                <a:cubicBezTo>
                  <a:pt x="55" y="90"/>
                  <a:pt x="56" y="90"/>
                  <a:pt x="56" y="90"/>
                </a:cubicBezTo>
                <a:cubicBezTo>
                  <a:pt x="56" y="90"/>
                  <a:pt x="57" y="90"/>
                  <a:pt x="57" y="90"/>
                </a:cubicBezTo>
                <a:cubicBezTo>
                  <a:pt x="57" y="91"/>
                  <a:pt x="57" y="91"/>
                  <a:pt x="57" y="91"/>
                </a:cubicBezTo>
                <a:cubicBezTo>
                  <a:pt x="57" y="92"/>
                  <a:pt x="57" y="92"/>
                  <a:pt x="57" y="92"/>
                </a:cubicBezTo>
                <a:cubicBezTo>
                  <a:pt x="57" y="92"/>
                  <a:pt x="57" y="92"/>
                  <a:pt x="57" y="92"/>
                </a:cubicBezTo>
                <a:cubicBezTo>
                  <a:pt x="57" y="92"/>
                  <a:pt x="56" y="93"/>
                  <a:pt x="56" y="93"/>
                </a:cubicBezTo>
                <a:cubicBezTo>
                  <a:pt x="55" y="93"/>
                  <a:pt x="54" y="93"/>
                  <a:pt x="54" y="93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5"/>
                  <a:pt x="51" y="95"/>
                  <a:pt x="50" y="95"/>
                </a:cubicBezTo>
                <a:cubicBezTo>
                  <a:pt x="50" y="95"/>
                  <a:pt x="49" y="95"/>
                  <a:pt x="48" y="95"/>
                </a:cubicBezTo>
                <a:cubicBezTo>
                  <a:pt x="48" y="95"/>
                  <a:pt x="47" y="95"/>
                  <a:pt x="46" y="95"/>
                </a:cubicBezTo>
                <a:cubicBezTo>
                  <a:pt x="46" y="95"/>
                  <a:pt x="45" y="95"/>
                  <a:pt x="44" y="95"/>
                </a:cubicBezTo>
                <a:cubicBezTo>
                  <a:pt x="44" y="95"/>
                  <a:pt x="44" y="96"/>
                  <a:pt x="43" y="96"/>
                </a:cubicBezTo>
                <a:cubicBezTo>
                  <a:pt x="43" y="96"/>
                  <a:pt x="43" y="96"/>
                  <a:pt x="42" y="97"/>
                </a:cubicBezTo>
                <a:cubicBezTo>
                  <a:pt x="41" y="97"/>
                  <a:pt x="40" y="99"/>
                  <a:pt x="39" y="100"/>
                </a:cubicBezTo>
                <a:cubicBezTo>
                  <a:pt x="40" y="100"/>
                  <a:pt x="40" y="99"/>
                  <a:pt x="41" y="98"/>
                </a:cubicBezTo>
                <a:cubicBezTo>
                  <a:pt x="42" y="98"/>
                  <a:pt x="43" y="97"/>
                  <a:pt x="44" y="97"/>
                </a:cubicBezTo>
                <a:cubicBezTo>
                  <a:pt x="45" y="96"/>
                  <a:pt x="47" y="96"/>
                  <a:pt x="47" y="97"/>
                </a:cubicBezTo>
                <a:cubicBezTo>
                  <a:pt x="47" y="98"/>
                  <a:pt x="46" y="98"/>
                  <a:pt x="46" y="98"/>
                </a:cubicBezTo>
                <a:cubicBezTo>
                  <a:pt x="45" y="98"/>
                  <a:pt x="45" y="98"/>
                  <a:pt x="45" y="98"/>
                </a:cubicBezTo>
                <a:cubicBezTo>
                  <a:pt x="45" y="98"/>
                  <a:pt x="45" y="98"/>
                  <a:pt x="44" y="98"/>
                </a:cubicBezTo>
                <a:cubicBezTo>
                  <a:pt x="44" y="98"/>
                  <a:pt x="44" y="98"/>
                  <a:pt x="44" y="98"/>
                </a:cubicBezTo>
                <a:cubicBezTo>
                  <a:pt x="45" y="98"/>
                  <a:pt x="45" y="98"/>
                  <a:pt x="45" y="99"/>
                </a:cubicBezTo>
                <a:cubicBezTo>
                  <a:pt x="46" y="99"/>
                  <a:pt x="46" y="99"/>
                  <a:pt x="46" y="99"/>
                </a:cubicBezTo>
                <a:cubicBezTo>
                  <a:pt x="46" y="99"/>
                  <a:pt x="46" y="99"/>
                  <a:pt x="46" y="99"/>
                </a:cubicBezTo>
                <a:cubicBezTo>
                  <a:pt x="46" y="99"/>
                  <a:pt x="46" y="99"/>
                  <a:pt x="46" y="99"/>
                </a:cubicBezTo>
                <a:cubicBezTo>
                  <a:pt x="46" y="99"/>
                  <a:pt x="46" y="99"/>
                  <a:pt x="46" y="99"/>
                </a:cubicBezTo>
                <a:cubicBezTo>
                  <a:pt x="46" y="99"/>
                  <a:pt x="46" y="99"/>
                  <a:pt x="46" y="99"/>
                </a:cubicBezTo>
                <a:cubicBezTo>
                  <a:pt x="46" y="99"/>
                  <a:pt x="46" y="99"/>
                  <a:pt x="46" y="100"/>
                </a:cubicBezTo>
                <a:cubicBezTo>
                  <a:pt x="46" y="100"/>
                  <a:pt x="46" y="100"/>
                  <a:pt x="46" y="100"/>
                </a:cubicBezTo>
                <a:cubicBezTo>
                  <a:pt x="46" y="100"/>
                  <a:pt x="46" y="100"/>
                  <a:pt x="46" y="100"/>
                </a:cubicBezTo>
                <a:cubicBezTo>
                  <a:pt x="46" y="100"/>
                  <a:pt x="46" y="100"/>
                  <a:pt x="46" y="100"/>
                </a:cubicBezTo>
                <a:cubicBezTo>
                  <a:pt x="46" y="101"/>
                  <a:pt x="47" y="101"/>
                  <a:pt x="48" y="101"/>
                </a:cubicBezTo>
                <a:cubicBezTo>
                  <a:pt x="48" y="101"/>
                  <a:pt x="48" y="101"/>
                  <a:pt x="47" y="101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47" y="101"/>
                  <a:pt x="47" y="101"/>
                  <a:pt x="48" y="101"/>
                </a:cubicBezTo>
                <a:cubicBezTo>
                  <a:pt x="48" y="101"/>
                  <a:pt x="48" y="101"/>
                  <a:pt x="48" y="101"/>
                </a:cubicBezTo>
                <a:cubicBezTo>
                  <a:pt x="48" y="101"/>
                  <a:pt x="48" y="102"/>
                  <a:pt x="48" y="102"/>
                </a:cubicBezTo>
                <a:cubicBezTo>
                  <a:pt x="48" y="102"/>
                  <a:pt x="49" y="101"/>
                  <a:pt x="49" y="102"/>
                </a:cubicBezTo>
                <a:cubicBezTo>
                  <a:pt x="49" y="102"/>
                  <a:pt x="49" y="102"/>
                  <a:pt x="49" y="102"/>
                </a:cubicBezTo>
                <a:cubicBezTo>
                  <a:pt x="49" y="102"/>
                  <a:pt x="49" y="102"/>
                  <a:pt x="49" y="102"/>
                </a:cubicBezTo>
                <a:cubicBezTo>
                  <a:pt x="49" y="102"/>
                  <a:pt x="49" y="102"/>
                  <a:pt x="49" y="102"/>
                </a:cubicBezTo>
                <a:cubicBezTo>
                  <a:pt x="49" y="102"/>
                  <a:pt x="49" y="102"/>
                  <a:pt x="49" y="102"/>
                </a:cubicBezTo>
                <a:cubicBezTo>
                  <a:pt x="49" y="102"/>
                  <a:pt x="49" y="101"/>
                  <a:pt x="50" y="101"/>
                </a:cubicBezTo>
                <a:cubicBezTo>
                  <a:pt x="50" y="102"/>
                  <a:pt x="50" y="102"/>
                  <a:pt x="50" y="102"/>
                </a:cubicBezTo>
                <a:cubicBezTo>
                  <a:pt x="50" y="102"/>
                  <a:pt x="50" y="102"/>
                  <a:pt x="50" y="102"/>
                </a:cubicBezTo>
                <a:cubicBezTo>
                  <a:pt x="50" y="102"/>
                  <a:pt x="50" y="102"/>
                  <a:pt x="50" y="102"/>
                </a:cubicBezTo>
                <a:cubicBezTo>
                  <a:pt x="50" y="102"/>
                  <a:pt x="50" y="102"/>
                  <a:pt x="50" y="102"/>
                </a:cubicBezTo>
                <a:cubicBezTo>
                  <a:pt x="50" y="102"/>
                  <a:pt x="50" y="102"/>
                  <a:pt x="50" y="102"/>
                </a:cubicBezTo>
                <a:cubicBezTo>
                  <a:pt x="51" y="102"/>
                  <a:pt x="51" y="102"/>
                  <a:pt x="51" y="102"/>
                </a:cubicBezTo>
                <a:cubicBezTo>
                  <a:pt x="51" y="102"/>
                  <a:pt x="51" y="102"/>
                  <a:pt x="51" y="102"/>
                </a:cubicBezTo>
                <a:cubicBezTo>
                  <a:pt x="50" y="102"/>
                  <a:pt x="51" y="102"/>
                  <a:pt x="50" y="102"/>
                </a:cubicBezTo>
                <a:cubicBezTo>
                  <a:pt x="50" y="102"/>
                  <a:pt x="50" y="102"/>
                  <a:pt x="50" y="102"/>
                </a:cubicBezTo>
                <a:cubicBezTo>
                  <a:pt x="50" y="102"/>
                  <a:pt x="50" y="102"/>
                  <a:pt x="50" y="103"/>
                </a:cubicBezTo>
                <a:cubicBezTo>
                  <a:pt x="50" y="103"/>
                  <a:pt x="50" y="102"/>
                  <a:pt x="50" y="102"/>
                </a:cubicBezTo>
                <a:cubicBezTo>
                  <a:pt x="50" y="103"/>
                  <a:pt x="50" y="103"/>
                  <a:pt x="50" y="103"/>
                </a:cubicBezTo>
                <a:cubicBezTo>
                  <a:pt x="49" y="103"/>
                  <a:pt x="49" y="103"/>
                  <a:pt x="48" y="103"/>
                </a:cubicBezTo>
                <a:cubicBezTo>
                  <a:pt x="48" y="103"/>
                  <a:pt x="48" y="103"/>
                  <a:pt x="48" y="103"/>
                </a:cubicBezTo>
                <a:cubicBezTo>
                  <a:pt x="48" y="103"/>
                  <a:pt x="48" y="103"/>
                  <a:pt x="48" y="103"/>
                </a:cubicBezTo>
                <a:cubicBezTo>
                  <a:pt x="48" y="103"/>
                  <a:pt x="48" y="103"/>
                  <a:pt x="48" y="103"/>
                </a:cubicBezTo>
                <a:cubicBezTo>
                  <a:pt x="48" y="103"/>
                  <a:pt x="48" y="103"/>
                  <a:pt x="48" y="103"/>
                </a:cubicBezTo>
                <a:cubicBezTo>
                  <a:pt x="48" y="103"/>
                  <a:pt x="48" y="103"/>
                  <a:pt x="48" y="103"/>
                </a:cubicBezTo>
                <a:cubicBezTo>
                  <a:pt x="48" y="103"/>
                  <a:pt x="48" y="103"/>
                  <a:pt x="47" y="103"/>
                </a:cubicBezTo>
                <a:cubicBezTo>
                  <a:pt x="47" y="103"/>
                  <a:pt x="47" y="103"/>
                  <a:pt x="47" y="103"/>
                </a:cubicBezTo>
                <a:cubicBezTo>
                  <a:pt x="47" y="103"/>
                  <a:pt x="47" y="103"/>
                  <a:pt x="47" y="103"/>
                </a:cubicBezTo>
                <a:cubicBezTo>
                  <a:pt x="47" y="103"/>
                  <a:pt x="47" y="103"/>
                  <a:pt x="47" y="103"/>
                </a:cubicBezTo>
                <a:cubicBezTo>
                  <a:pt x="47" y="103"/>
                  <a:pt x="47" y="103"/>
                  <a:pt x="47" y="103"/>
                </a:cubicBezTo>
                <a:cubicBezTo>
                  <a:pt x="47" y="103"/>
                  <a:pt x="47" y="103"/>
                  <a:pt x="47" y="103"/>
                </a:cubicBezTo>
                <a:cubicBezTo>
                  <a:pt x="47" y="103"/>
                  <a:pt x="47" y="103"/>
                  <a:pt x="47" y="103"/>
                </a:cubicBezTo>
                <a:cubicBezTo>
                  <a:pt x="47" y="104"/>
                  <a:pt x="47" y="104"/>
                  <a:pt x="47" y="104"/>
                </a:cubicBezTo>
                <a:cubicBezTo>
                  <a:pt x="47" y="104"/>
                  <a:pt x="46" y="104"/>
                  <a:pt x="46" y="104"/>
                </a:cubicBezTo>
                <a:cubicBezTo>
                  <a:pt x="46" y="104"/>
                  <a:pt x="46" y="104"/>
                  <a:pt x="46" y="104"/>
                </a:cubicBezTo>
                <a:cubicBezTo>
                  <a:pt x="46" y="105"/>
                  <a:pt x="46" y="105"/>
                  <a:pt x="46" y="105"/>
                </a:cubicBezTo>
                <a:cubicBezTo>
                  <a:pt x="46" y="105"/>
                  <a:pt x="46" y="105"/>
                  <a:pt x="46" y="105"/>
                </a:cubicBezTo>
                <a:cubicBezTo>
                  <a:pt x="46" y="105"/>
                  <a:pt x="46" y="105"/>
                  <a:pt x="46" y="105"/>
                </a:cubicBezTo>
                <a:cubicBezTo>
                  <a:pt x="45" y="105"/>
                  <a:pt x="45" y="105"/>
                  <a:pt x="45" y="105"/>
                </a:cubicBezTo>
                <a:cubicBezTo>
                  <a:pt x="45" y="104"/>
                  <a:pt x="45" y="104"/>
                  <a:pt x="45" y="104"/>
                </a:cubicBezTo>
                <a:cubicBezTo>
                  <a:pt x="45" y="105"/>
                  <a:pt x="45" y="105"/>
                  <a:pt x="45" y="105"/>
                </a:cubicBezTo>
                <a:cubicBezTo>
                  <a:pt x="45" y="104"/>
                  <a:pt x="45" y="104"/>
                  <a:pt x="45" y="103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45" y="103"/>
                  <a:pt x="45" y="103"/>
                  <a:pt x="45" y="104"/>
                </a:cubicBezTo>
                <a:cubicBezTo>
                  <a:pt x="45" y="104"/>
                  <a:pt x="45" y="104"/>
                  <a:pt x="45" y="104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45" y="103"/>
                  <a:pt x="47" y="102"/>
                  <a:pt x="47" y="102"/>
                </a:cubicBezTo>
                <a:cubicBezTo>
                  <a:pt x="47" y="102"/>
                  <a:pt x="47" y="102"/>
                  <a:pt x="47" y="103"/>
                </a:cubicBezTo>
                <a:cubicBezTo>
                  <a:pt x="47" y="103"/>
                  <a:pt x="47" y="103"/>
                  <a:pt x="47" y="103"/>
                </a:cubicBezTo>
                <a:cubicBezTo>
                  <a:pt x="47" y="102"/>
                  <a:pt x="47" y="102"/>
                  <a:pt x="47" y="102"/>
                </a:cubicBezTo>
                <a:cubicBezTo>
                  <a:pt x="47" y="102"/>
                  <a:pt x="48" y="102"/>
                  <a:pt x="48" y="102"/>
                </a:cubicBezTo>
                <a:cubicBezTo>
                  <a:pt x="48" y="102"/>
                  <a:pt x="48" y="102"/>
                  <a:pt x="48" y="102"/>
                </a:cubicBezTo>
                <a:cubicBezTo>
                  <a:pt x="47" y="102"/>
                  <a:pt x="47" y="102"/>
                  <a:pt x="46" y="102"/>
                </a:cubicBezTo>
                <a:cubicBezTo>
                  <a:pt x="46" y="102"/>
                  <a:pt x="46" y="102"/>
                  <a:pt x="46" y="102"/>
                </a:cubicBezTo>
                <a:cubicBezTo>
                  <a:pt x="47" y="102"/>
                  <a:pt x="47" y="102"/>
                  <a:pt x="47" y="101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47" y="102"/>
                  <a:pt x="47" y="102"/>
                  <a:pt x="47" y="102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47" y="101"/>
                  <a:pt x="47" y="101"/>
                  <a:pt x="47" y="102"/>
                </a:cubicBezTo>
                <a:cubicBezTo>
                  <a:pt x="47" y="102"/>
                  <a:pt x="46" y="102"/>
                  <a:pt x="46" y="102"/>
                </a:cubicBezTo>
                <a:cubicBezTo>
                  <a:pt x="46" y="102"/>
                  <a:pt x="46" y="102"/>
                  <a:pt x="45" y="102"/>
                </a:cubicBezTo>
                <a:cubicBezTo>
                  <a:pt x="45" y="102"/>
                  <a:pt x="45" y="102"/>
                  <a:pt x="45" y="102"/>
                </a:cubicBezTo>
                <a:cubicBezTo>
                  <a:pt x="45" y="102"/>
                  <a:pt x="45" y="102"/>
                  <a:pt x="45" y="102"/>
                </a:cubicBezTo>
                <a:cubicBezTo>
                  <a:pt x="45" y="102"/>
                  <a:pt x="45" y="103"/>
                  <a:pt x="44" y="103"/>
                </a:cubicBezTo>
                <a:cubicBezTo>
                  <a:pt x="44" y="102"/>
                  <a:pt x="44" y="102"/>
                  <a:pt x="44" y="103"/>
                </a:cubicBezTo>
                <a:cubicBezTo>
                  <a:pt x="44" y="103"/>
                  <a:pt x="44" y="102"/>
                  <a:pt x="44" y="102"/>
                </a:cubicBezTo>
                <a:cubicBezTo>
                  <a:pt x="44" y="103"/>
                  <a:pt x="44" y="103"/>
                  <a:pt x="44" y="103"/>
                </a:cubicBezTo>
                <a:cubicBezTo>
                  <a:pt x="44" y="103"/>
                  <a:pt x="44" y="103"/>
                  <a:pt x="44" y="103"/>
                </a:cubicBezTo>
                <a:cubicBezTo>
                  <a:pt x="44" y="103"/>
                  <a:pt x="44" y="103"/>
                  <a:pt x="44" y="103"/>
                </a:cubicBezTo>
                <a:cubicBezTo>
                  <a:pt x="44" y="103"/>
                  <a:pt x="44" y="103"/>
                  <a:pt x="44" y="103"/>
                </a:cubicBezTo>
                <a:cubicBezTo>
                  <a:pt x="44" y="103"/>
                  <a:pt x="43" y="103"/>
                  <a:pt x="43" y="103"/>
                </a:cubicBezTo>
                <a:cubicBezTo>
                  <a:pt x="43" y="103"/>
                  <a:pt x="43" y="103"/>
                  <a:pt x="43" y="103"/>
                </a:cubicBezTo>
                <a:cubicBezTo>
                  <a:pt x="43" y="103"/>
                  <a:pt x="43" y="103"/>
                  <a:pt x="43" y="103"/>
                </a:cubicBezTo>
                <a:cubicBezTo>
                  <a:pt x="43" y="103"/>
                  <a:pt x="43" y="104"/>
                  <a:pt x="43" y="104"/>
                </a:cubicBezTo>
                <a:cubicBezTo>
                  <a:pt x="43" y="104"/>
                  <a:pt x="42" y="103"/>
                  <a:pt x="42" y="103"/>
                </a:cubicBezTo>
                <a:cubicBezTo>
                  <a:pt x="42" y="103"/>
                  <a:pt x="42" y="104"/>
                  <a:pt x="42" y="104"/>
                </a:cubicBezTo>
                <a:cubicBezTo>
                  <a:pt x="42" y="104"/>
                  <a:pt x="42" y="104"/>
                  <a:pt x="42" y="104"/>
                </a:cubicBezTo>
                <a:cubicBezTo>
                  <a:pt x="42" y="104"/>
                  <a:pt x="42" y="104"/>
                  <a:pt x="42" y="104"/>
                </a:cubicBezTo>
                <a:cubicBezTo>
                  <a:pt x="42" y="104"/>
                  <a:pt x="42" y="104"/>
                  <a:pt x="42" y="104"/>
                </a:cubicBezTo>
                <a:cubicBezTo>
                  <a:pt x="42" y="104"/>
                  <a:pt x="42" y="103"/>
                  <a:pt x="42" y="103"/>
                </a:cubicBezTo>
                <a:cubicBezTo>
                  <a:pt x="42" y="103"/>
                  <a:pt x="42" y="103"/>
                  <a:pt x="42" y="103"/>
                </a:cubicBezTo>
                <a:cubicBezTo>
                  <a:pt x="42" y="103"/>
                  <a:pt x="42" y="103"/>
                  <a:pt x="42" y="103"/>
                </a:cubicBezTo>
                <a:cubicBezTo>
                  <a:pt x="42" y="104"/>
                  <a:pt x="41" y="104"/>
                  <a:pt x="41" y="104"/>
                </a:cubicBezTo>
                <a:cubicBezTo>
                  <a:pt x="41" y="104"/>
                  <a:pt x="41" y="104"/>
                  <a:pt x="41" y="104"/>
                </a:cubicBezTo>
                <a:cubicBezTo>
                  <a:pt x="41" y="104"/>
                  <a:pt x="41" y="104"/>
                  <a:pt x="41" y="104"/>
                </a:cubicBezTo>
                <a:cubicBezTo>
                  <a:pt x="41" y="104"/>
                  <a:pt x="41" y="104"/>
                  <a:pt x="41" y="104"/>
                </a:cubicBezTo>
                <a:cubicBezTo>
                  <a:pt x="41" y="104"/>
                  <a:pt x="41" y="104"/>
                  <a:pt x="41" y="104"/>
                </a:cubicBezTo>
                <a:cubicBezTo>
                  <a:pt x="41" y="104"/>
                  <a:pt x="41" y="104"/>
                  <a:pt x="41" y="104"/>
                </a:cubicBezTo>
                <a:cubicBezTo>
                  <a:pt x="41" y="104"/>
                  <a:pt x="41" y="104"/>
                  <a:pt x="40" y="105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0" y="105"/>
                  <a:pt x="40" y="104"/>
                  <a:pt x="40" y="104"/>
                </a:cubicBezTo>
                <a:cubicBezTo>
                  <a:pt x="40" y="104"/>
                  <a:pt x="40" y="104"/>
                  <a:pt x="40" y="104"/>
                </a:cubicBezTo>
                <a:cubicBezTo>
                  <a:pt x="40" y="104"/>
                  <a:pt x="40" y="104"/>
                  <a:pt x="40" y="104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0" y="105"/>
                  <a:pt x="39" y="106"/>
                  <a:pt x="39" y="106"/>
                </a:cubicBezTo>
                <a:cubicBezTo>
                  <a:pt x="39" y="106"/>
                  <a:pt x="39" y="106"/>
                  <a:pt x="40" y="106"/>
                </a:cubicBezTo>
                <a:cubicBezTo>
                  <a:pt x="40" y="106"/>
                  <a:pt x="40" y="106"/>
                  <a:pt x="40" y="106"/>
                </a:cubicBezTo>
                <a:cubicBezTo>
                  <a:pt x="39" y="106"/>
                  <a:pt x="39" y="106"/>
                  <a:pt x="39" y="107"/>
                </a:cubicBezTo>
                <a:cubicBezTo>
                  <a:pt x="39" y="107"/>
                  <a:pt x="40" y="107"/>
                  <a:pt x="40" y="107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40" y="107"/>
                  <a:pt x="40" y="108"/>
                  <a:pt x="40" y="108"/>
                </a:cubicBezTo>
                <a:cubicBezTo>
                  <a:pt x="40" y="107"/>
                  <a:pt x="40" y="107"/>
                  <a:pt x="39" y="107"/>
                </a:cubicBezTo>
                <a:cubicBezTo>
                  <a:pt x="39" y="107"/>
                  <a:pt x="39" y="107"/>
                  <a:pt x="39" y="107"/>
                </a:cubicBezTo>
                <a:cubicBezTo>
                  <a:pt x="39" y="108"/>
                  <a:pt x="39" y="108"/>
                  <a:pt x="39" y="108"/>
                </a:cubicBezTo>
                <a:cubicBezTo>
                  <a:pt x="39" y="108"/>
                  <a:pt x="39" y="108"/>
                  <a:pt x="39" y="108"/>
                </a:cubicBezTo>
                <a:cubicBezTo>
                  <a:pt x="39" y="108"/>
                  <a:pt x="39" y="107"/>
                  <a:pt x="39" y="107"/>
                </a:cubicBezTo>
                <a:cubicBezTo>
                  <a:pt x="39" y="107"/>
                  <a:pt x="39" y="107"/>
                  <a:pt x="39" y="107"/>
                </a:cubicBezTo>
                <a:cubicBezTo>
                  <a:pt x="39" y="108"/>
                  <a:pt x="39" y="108"/>
                  <a:pt x="39" y="108"/>
                </a:cubicBezTo>
                <a:cubicBezTo>
                  <a:pt x="37" y="108"/>
                  <a:pt x="36" y="108"/>
                  <a:pt x="36" y="109"/>
                </a:cubicBezTo>
                <a:cubicBezTo>
                  <a:pt x="36" y="109"/>
                  <a:pt x="36" y="108"/>
                  <a:pt x="36" y="108"/>
                </a:cubicBezTo>
                <a:cubicBezTo>
                  <a:pt x="36" y="108"/>
                  <a:pt x="36" y="109"/>
                  <a:pt x="36" y="109"/>
                </a:cubicBezTo>
                <a:cubicBezTo>
                  <a:pt x="35" y="109"/>
                  <a:pt x="35" y="109"/>
                  <a:pt x="35" y="109"/>
                </a:cubicBezTo>
                <a:cubicBezTo>
                  <a:pt x="35" y="109"/>
                  <a:pt x="35" y="109"/>
                  <a:pt x="35" y="109"/>
                </a:cubicBezTo>
                <a:cubicBezTo>
                  <a:pt x="35" y="109"/>
                  <a:pt x="35" y="109"/>
                  <a:pt x="36" y="109"/>
                </a:cubicBezTo>
                <a:cubicBezTo>
                  <a:pt x="36" y="110"/>
                  <a:pt x="35" y="110"/>
                  <a:pt x="35" y="110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5" y="111"/>
                  <a:pt x="35" y="111"/>
                  <a:pt x="35" y="111"/>
                </a:cubicBezTo>
                <a:cubicBezTo>
                  <a:pt x="35" y="111"/>
                  <a:pt x="34" y="111"/>
                  <a:pt x="34" y="111"/>
                </a:cubicBezTo>
                <a:cubicBezTo>
                  <a:pt x="34" y="111"/>
                  <a:pt x="34" y="111"/>
                  <a:pt x="34" y="111"/>
                </a:cubicBezTo>
                <a:cubicBezTo>
                  <a:pt x="35" y="111"/>
                  <a:pt x="35" y="111"/>
                  <a:pt x="35" y="111"/>
                </a:cubicBezTo>
                <a:cubicBezTo>
                  <a:pt x="34" y="111"/>
                  <a:pt x="34" y="111"/>
                  <a:pt x="34" y="110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34" y="111"/>
                  <a:pt x="34" y="111"/>
                  <a:pt x="34" y="111"/>
                </a:cubicBezTo>
                <a:cubicBezTo>
                  <a:pt x="34" y="112"/>
                  <a:pt x="34" y="112"/>
                  <a:pt x="34" y="112"/>
                </a:cubicBezTo>
                <a:cubicBezTo>
                  <a:pt x="34" y="112"/>
                  <a:pt x="34" y="112"/>
                  <a:pt x="34" y="112"/>
                </a:cubicBezTo>
                <a:cubicBezTo>
                  <a:pt x="34" y="113"/>
                  <a:pt x="34" y="113"/>
                  <a:pt x="34" y="113"/>
                </a:cubicBezTo>
                <a:cubicBezTo>
                  <a:pt x="34" y="113"/>
                  <a:pt x="34" y="113"/>
                  <a:pt x="34" y="113"/>
                </a:cubicBezTo>
                <a:cubicBezTo>
                  <a:pt x="34" y="113"/>
                  <a:pt x="33" y="113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3" y="114"/>
                  <a:pt x="33" y="113"/>
                </a:cubicBezTo>
                <a:cubicBezTo>
                  <a:pt x="33" y="113"/>
                  <a:pt x="34" y="113"/>
                  <a:pt x="34" y="113"/>
                </a:cubicBezTo>
                <a:cubicBezTo>
                  <a:pt x="34" y="112"/>
                  <a:pt x="34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2"/>
                  <a:pt x="34" y="112"/>
                  <a:pt x="34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1"/>
                  <a:pt x="33" y="111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0"/>
                  <a:pt x="33" y="110"/>
                  <a:pt x="33" y="110"/>
                </a:cubicBezTo>
                <a:cubicBezTo>
                  <a:pt x="33" y="110"/>
                  <a:pt x="33" y="110"/>
                  <a:pt x="33" y="110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0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3" y="111"/>
                  <a:pt x="33" y="111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3" y="112"/>
                  <a:pt x="33" y="112"/>
                  <a:pt x="33" y="112"/>
                </a:cubicBezTo>
                <a:cubicBezTo>
                  <a:pt x="33" y="112"/>
                  <a:pt x="32" y="112"/>
                  <a:pt x="32" y="112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2" y="112"/>
                  <a:pt x="33" y="112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2" y="113"/>
                  <a:pt x="32" y="113"/>
                </a:cubicBezTo>
                <a:cubicBezTo>
                  <a:pt x="32" y="113"/>
                  <a:pt x="33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3"/>
                  <a:pt x="32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33" y="113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2" y="114"/>
                  <a:pt x="32" y="113"/>
                </a:cubicBezTo>
                <a:cubicBezTo>
                  <a:pt x="32" y="113"/>
                  <a:pt x="32" y="113"/>
                  <a:pt x="32" y="113"/>
                </a:cubicBezTo>
                <a:cubicBezTo>
                  <a:pt x="32" y="114"/>
                  <a:pt x="32" y="114"/>
                  <a:pt x="32" y="114"/>
                </a:cubicBezTo>
                <a:cubicBezTo>
                  <a:pt x="32" y="114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3" y="114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4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2" y="115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4" y="115"/>
                  <a:pt x="34" y="115"/>
                  <a:pt x="34" y="116"/>
                </a:cubicBezTo>
                <a:cubicBezTo>
                  <a:pt x="34" y="116"/>
                  <a:pt x="34" y="116"/>
                  <a:pt x="34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2" y="116"/>
                  <a:pt x="32" y="116"/>
                  <a:pt x="32" y="116"/>
                </a:cubicBezTo>
                <a:cubicBezTo>
                  <a:pt x="32" y="116"/>
                  <a:pt x="32" y="116"/>
                  <a:pt x="32" y="116"/>
                </a:cubicBezTo>
                <a:cubicBezTo>
                  <a:pt x="32" y="116"/>
                  <a:pt x="33" y="116"/>
                  <a:pt x="33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3" y="116"/>
                  <a:pt x="33" y="116"/>
                  <a:pt x="32" y="117"/>
                </a:cubicBezTo>
                <a:cubicBezTo>
                  <a:pt x="32" y="116"/>
                  <a:pt x="32" y="116"/>
                  <a:pt x="32" y="116"/>
                </a:cubicBezTo>
                <a:cubicBezTo>
                  <a:pt x="32" y="116"/>
                  <a:pt x="32" y="116"/>
                  <a:pt x="32" y="117"/>
                </a:cubicBezTo>
                <a:cubicBezTo>
                  <a:pt x="32" y="117"/>
                  <a:pt x="32" y="117"/>
                  <a:pt x="32" y="117"/>
                </a:cubicBezTo>
                <a:cubicBezTo>
                  <a:pt x="32" y="117"/>
                  <a:pt x="33" y="116"/>
                  <a:pt x="33" y="116"/>
                </a:cubicBezTo>
                <a:cubicBezTo>
                  <a:pt x="33" y="117"/>
                  <a:pt x="33" y="117"/>
                  <a:pt x="33" y="117"/>
                </a:cubicBezTo>
                <a:cubicBezTo>
                  <a:pt x="33" y="117"/>
                  <a:pt x="33" y="117"/>
                  <a:pt x="33" y="117"/>
                </a:cubicBezTo>
                <a:cubicBezTo>
                  <a:pt x="33" y="117"/>
                  <a:pt x="33" y="117"/>
                  <a:pt x="33" y="117"/>
                </a:cubicBezTo>
                <a:cubicBezTo>
                  <a:pt x="32" y="117"/>
                  <a:pt x="32" y="117"/>
                  <a:pt x="32" y="117"/>
                </a:cubicBezTo>
                <a:cubicBezTo>
                  <a:pt x="31" y="117"/>
                  <a:pt x="31" y="118"/>
                  <a:pt x="31" y="118"/>
                </a:cubicBezTo>
                <a:cubicBezTo>
                  <a:pt x="31" y="118"/>
                  <a:pt x="30" y="118"/>
                  <a:pt x="30" y="118"/>
                </a:cubicBezTo>
                <a:cubicBezTo>
                  <a:pt x="30" y="118"/>
                  <a:pt x="30" y="119"/>
                  <a:pt x="29" y="119"/>
                </a:cubicBezTo>
                <a:cubicBezTo>
                  <a:pt x="29" y="120"/>
                  <a:pt x="28" y="120"/>
                  <a:pt x="28" y="120"/>
                </a:cubicBezTo>
                <a:cubicBezTo>
                  <a:pt x="28" y="120"/>
                  <a:pt x="27" y="121"/>
                  <a:pt x="27" y="121"/>
                </a:cubicBezTo>
                <a:cubicBezTo>
                  <a:pt x="27" y="121"/>
                  <a:pt x="27" y="122"/>
                  <a:pt x="27" y="122"/>
                </a:cubicBezTo>
                <a:cubicBezTo>
                  <a:pt x="27" y="123"/>
                  <a:pt x="28" y="124"/>
                  <a:pt x="28" y="125"/>
                </a:cubicBezTo>
                <a:cubicBezTo>
                  <a:pt x="28" y="125"/>
                  <a:pt x="28" y="126"/>
                  <a:pt x="28" y="126"/>
                </a:cubicBezTo>
                <a:cubicBezTo>
                  <a:pt x="28" y="126"/>
                  <a:pt x="28" y="127"/>
                  <a:pt x="28" y="127"/>
                </a:cubicBezTo>
                <a:cubicBezTo>
                  <a:pt x="29" y="128"/>
                  <a:pt x="28" y="129"/>
                  <a:pt x="28" y="129"/>
                </a:cubicBezTo>
                <a:cubicBezTo>
                  <a:pt x="28" y="129"/>
                  <a:pt x="28" y="129"/>
                  <a:pt x="28" y="129"/>
                </a:cubicBezTo>
                <a:cubicBezTo>
                  <a:pt x="28" y="129"/>
                  <a:pt x="28" y="129"/>
                  <a:pt x="28" y="129"/>
                </a:cubicBezTo>
                <a:cubicBezTo>
                  <a:pt x="28" y="129"/>
                  <a:pt x="28" y="129"/>
                  <a:pt x="27" y="129"/>
                </a:cubicBezTo>
                <a:cubicBezTo>
                  <a:pt x="27" y="129"/>
                  <a:pt x="27" y="128"/>
                  <a:pt x="27" y="128"/>
                </a:cubicBezTo>
                <a:cubicBezTo>
                  <a:pt x="26" y="128"/>
                  <a:pt x="27" y="128"/>
                  <a:pt x="26" y="128"/>
                </a:cubicBezTo>
                <a:cubicBezTo>
                  <a:pt x="26" y="128"/>
                  <a:pt x="26" y="127"/>
                  <a:pt x="26" y="127"/>
                </a:cubicBezTo>
                <a:cubicBezTo>
                  <a:pt x="26" y="127"/>
                  <a:pt x="26" y="127"/>
                  <a:pt x="26" y="127"/>
                </a:cubicBezTo>
                <a:cubicBezTo>
                  <a:pt x="26" y="127"/>
                  <a:pt x="26" y="127"/>
                  <a:pt x="26" y="127"/>
                </a:cubicBezTo>
                <a:cubicBezTo>
                  <a:pt x="26" y="127"/>
                  <a:pt x="26" y="126"/>
                  <a:pt x="25" y="126"/>
                </a:cubicBezTo>
                <a:cubicBezTo>
                  <a:pt x="26" y="126"/>
                  <a:pt x="26" y="126"/>
                  <a:pt x="26" y="126"/>
                </a:cubicBezTo>
                <a:cubicBezTo>
                  <a:pt x="26" y="126"/>
                  <a:pt x="26" y="126"/>
                  <a:pt x="26" y="126"/>
                </a:cubicBezTo>
                <a:cubicBezTo>
                  <a:pt x="26" y="126"/>
                  <a:pt x="25" y="126"/>
                  <a:pt x="25" y="126"/>
                </a:cubicBezTo>
                <a:cubicBezTo>
                  <a:pt x="25" y="126"/>
                  <a:pt x="25" y="126"/>
                  <a:pt x="25" y="126"/>
                </a:cubicBezTo>
                <a:cubicBezTo>
                  <a:pt x="25" y="125"/>
                  <a:pt x="25" y="125"/>
                  <a:pt x="25" y="124"/>
                </a:cubicBezTo>
                <a:cubicBezTo>
                  <a:pt x="25" y="124"/>
                  <a:pt x="25" y="124"/>
                  <a:pt x="25" y="124"/>
                </a:cubicBezTo>
                <a:cubicBezTo>
                  <a:pt x="25" y="124"/>
                  <a:pt x="25" y="123"/>
                  <a:pt x="24" y="123"/>
                </a:cubicBezTo>
                <a:cubicBezTo>
                  <a:pt x="24" y="125"/>
                  <a:pt x="24" y="126"/>
                  <a:pt x="24" y="128"/>
                </a:cubicBezTo>
                <a:cubicBezTo>
                  <a:pt x="24" y="129"/>
                  <a:pt x="24" y="131"/>
                  <a:pt x="24" y="132"/>
                </a:cubicBezTo>
                <a:cubicBezTo>
                  <a:pt x="24" y="132"/>
                  <a:pt x="25" y="132"/>
                  <a:pt x="25" y="132"/>
                </a:cubicBezTo>
                <a:cubicBezTo>
                  <a:pt x="25" y="132"/>
                  <a:pt x="26" y="132"/>
                  <a:pt x="26" y="132"/>
                </a:cubicBezTo>
                <a:cubicBezTo>
                  <a:pt x="27" y="132"/>
                  <a:pt x="27" y="132"/>
                  <a:pt x="28" y="132"/>
                </a:cubicBezTo>
                <a:cubicBezTo>
                  <a:pt x="28" y="132"/>
                  <a:pt x="28" y="132"/>
                  <a:pt x="28" y="132"/>
                </a:cubicBezTo>
                <a:cubicBezTo>
                  <a:pt x="29" y="132"/>
                  <a:pt x="29" y="132"/>
                  <a:pt x="29" y="133"/>
                </a:cubicBezTo>
                <a:cubicBezTo>
                  <a:pt x="30" y="133"/>
                  <a:pt x="31" y="133"/>
                  <a:pt x="31" y="133"/>
                </a:cubicBezTo>
                <a:cubicBezTo>
                  <a:pt x="31" y="133"/>
                  <a:pt x="31" y="134"/>
                  <a:pt x="32" y="134"/>
                </a:cubicBezTo>
                <a:cubicBezTo>
                  <a:pt x="32" y="134"/>
                  <a:pt x="33" y="134"/>
                  <a:pt x="34" y="134"/>
                </a:cubicBezTo>
                <a:cubicBezTo>
                  <a:pt x="33" y="134"/>
                  <a:pt x="33" y="135"/>
                  <a:pt x="33" y="135"/>
                </a:cubicBezTo>
                <a:cubicBezTo>
                  <a:pt x="33" y="135"/>
                  <a:pt x="33" y="135"/>
                  <a:pt x="33" y="135"/>
                </a:cubicBezTo>
                <a:cubicBezTo>
                  <a:pt x="34" y="135"/>
                  <a:pt x="35" y="135"/>
                  <a:pt x="35" y="135"/>
                </a:cubicBezTo>
                <a:cubicBezTo>
                  <a:pt x="35" y="135"/>
                  <a:pt x="35" y="135"/>
                  <a:pt x="35" y="135"/>
                </a:cubicBezTo>
                <a:cubicBezTo>
                  <a:pt x="35" y="135"/>
                  <a:pt x="34" y="136"/>
                  <a:pt x="34" y="136"/>
                </a:cubicBezTo>
                <a:cubicBezTo>
                  <a:pt x="33" y="136"/>
                  <a:pt x="33" y="136"/>
                  <a:pt x="33" y="135"/>
                </a:cubicBezTo>
                <a:cubicBezTo>
                  <a:pt x="32" y="135"/>
                  <a:pt x="32" y="136"/>
                  <a:pt x="31" y="136"/>
                </a:cubicBezTo>
                <a:cubicBezTo>
                  <a:pt x="31" y="136"/>
                  <a:pt x="31" y="136"/>
                  <a:pt x="31" y="136"/>
                </a:cubicBezTo>
                <a:cubicBezTo>
                  <a:pt x="31" y="136"/>
                  <a:pt x="31" y="135"/>
                  <a:pt x="31" y="135"/>
                </a:cubicBezTo>
                <a:cubicBezTo>
                  <a:pt x="32" y="135"/>
                  <a:pt x="32" y="135"/>
                  <a:pt x="32" y="135"/>
                </a:cubicBezTo>
                <a:cubicBezTo>
                  <a:pt x="31" y="135"/>
                  <a:pt x="31" y="135"/>
                  <a:pt x="30" y="134"/>
                </a:cubicBezTo>
                <a:cubicBezTo>
                  <a:pt x="30" y="134"/>
                  <a:pt x="30" y="134"/>
                  <a:pt x="30" y="134"/>
                </a:cubicBezTo>
                <a:cubicBezTo>
                  <a:pt x="30" y="133"/>
                  <a:pt x="29" y="134"/>
                  <a:pt x="29" y="134"/>
                </a:cubicBezTo>
                <a:cubicBezTo>
                  <a:pt x="28" y="133"/>
                  <a:pt x="28" y="133"/>
                  <a:pt x="28" y="133"/>
                </a:cubicBezTo>
                <a:cubicBezTo>
                  <a:pt x="27" y="133"/>
                  <a:pt x="26" y="133"/>
                  <a:pt x="26" y="133"/>
                </a:cubicBezTo>
                <a:cubicBezTo>
                  <a:pt x="26" y="133"/>
                  <a:pt x="26" y="133"/>
                  <a:pt x="26" y="132"/>
                </a:cubicBezTo>
                <a:cubicBezTo>
                  <a:pt x="26" y="132"/>
                  <a:pt x="26" y="132"/>
                  <a:pt x="26" y="132"/>
                </a:cubicBezTo>
                <a:cubicBezTo>
                  <a:pt x="26" y="132"/>
                  <a:pt x="26" y="132"/>
                  <a:pt x="26" y="132"/>
                </a:cubicBezTo>
                <a:cubicBezTo>
                  <a:pt x="25" y="132"/>
                  <a:pt x="25" y="132"/>
                  <a:pt x="24" y="133"/>
                </a:cubicBezTo>
                <a:cubicBezTo>
                  <a:pt x="24" y="133"/>
                  <a:pt x="24" y="133"/>
                  <a:pt x="24" y="133"/>
                </a:cubicBezTo>
                <a:cubicBezTo>
                  <a:pt x="24" y="138"/>
                  <a:pt x="25" y="144"/>
                  <a:pt x="26" y="149"/>
                </a:cubicBezTo>
                <a:cubicBezTo>
                  <a:pt x="26" y="149"/>
                  <a:pt x="26" y="149"/>
                  <a:pt x="27" y="149"/>
                </a:cubicBezTo>
                <a:cubicBezTo>
                  <a:pt x="27" y="149"/>
                  <a:pt x="27" y="149"/>
                  <a:pt x="28" y="148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29" y="148"/>
                  <a:pt x="29" y="148"/>
                  <a:pt x="29" y="148"/>
                </a:cubicBezTo>
                <a:cubicBezTo>
                  <a:pt x="29" y="148"/>
                  <a:pt x="29" y="148"/>
                  <a:pt x="30" y="148"/>
                </a:cubicBezTo>
                <a:cubicBezTo>
                  <a:pt x="30" y="148"/>
                  <a:pt x="30" y="148"/>
                  <a:pt x="30" y="148"/>
                </a:cubicBezTo>
                <a:cubicBezTo>
                  <a:pt x="31" y="148"/>
                  <a:pt x="31" y="149"/>
                  <a:pt x="32" y="150"/>
                </a:cubicBezTo>
                <a:cubicBezTo>
                  <a:pt x="32" y="150"/>
                  <a:pt x="31" y="150"/>
                  <a:pt x="31" y="150"/>
                </a:cubicBezTo>
                <a:cubicBezTo>
                  <a:pt x="31" y="150"/>
                  <a:pt x="31" y="150"/>
                  <a:pt x="31" y="150"/>
                </a:cubicBezTo>
                <a:cubicBezTo>
                  <a:pt x="31" y="150"/>
                  <a:pt x="31" y="150"/>
                  <a:pt x="31" y="150"/>
                </a:cubicBezTo>
                <a:cubicBezTo>
                  <a:pt x="31" y="150"/>
                  <a:pt x="31" y="150"/>
                  <a:pt x="31" y="151"/>
                </a:cubicBezTo>
                <a:cubicBezTo>
                  <a:pt x="31" y="150"/>
                  <a:pt x="31" y="150"/>
                  <a:pt x="31" y="150"/>
                </a:cubicBezTo>
                <a:cubicBezTo>
                  <a:pt x="32" y="150"/>
                  <a:pt x="32" y="149"/>
                  <a:pt x="32" y="150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2" y="150"/>
                  <a:pt x="32" y="150"/>
                  <a:pt x="32" y="151"/>
                </a:cubicBezTo>
                <a:cubicBezTo>
                  <a:pt x="32" y="151"/>
                  <a:pt x="32" y="151"/>
                  <a:pt x="32" y="152"/>
                </a:cubicBezTo>
                <a:cubicBezTo>
                  <a:pt x="32" y="152"/>
                  <a:pt x="32" y="152"/>
                  <a:pt x="32" y="153"/>
                </a:cubicBezTo>
                <a:cubicBezTo>
                  <a:pt x="32" y="153"/>
                  <a:pt x="32" y="153"/>
                  <a:pt x="32" y="154"/>
                </a:cubicBezTo>
                <a:cubicBezTo>
                  <a:pt x="33" y="154"/>
                  <a:pt x="33" y="153"/>
                  <a:pt x="33" y="153"/>
                </a:cubicBezTo>
                <a:cubicBezTo>
                  <a:pt x="33" y="153"/>
                  <a:pt x="33" y="152"/>
                  <a:pt x="32" y="152"/>
                </a:cubicBezTo>
                <a:cubicBezTo>
                  <a:pt x="32" y="152"/>
                  <a:pt x="32" y="152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3" y="151"/>
                  <a:pt x="34" y="151"/>
                  <a:pt x="34" y="151"/>
                </a:cubicBezTo>
                <a:cubicBezTo>
                  <a:pt x="34" y="151"/>
                  <a:pt x="34" y="150"/>
                  <a:pt x="34" y="150"/>
                </a:cubicBezTo>
                <a:cubicBezTo>
                  <a:pt x="34" y="150"/>
                  <a:pt x="34" y="150"/>
                  <a:pt x="34" y="150"/>
                </a:cubicBezTo>
                <a:cubicBezTo>
                  <a:pt x="34" y="150"/>
                  <a:pt x="34" y="150"/>
                  <a:pt x="34" y="150"/>
                </a:cubicBezTo>
                <a:cubicBezTo>
                  <a:pt x="34" y="150"/>
                  <a:pt x="34" y="150"/>
                  <a:pt x="34" y="150"/>
                </a:cubicBezTo>
                <a:cubicBezTo>
                  <a:pt x="34" y="150"/>
                  <a:pt x="34" y="150"/>
                  <a:pt x="35" y="151"/>
                </a:cubicBezTo>
                <a:cubicBezTo>
                  <a:pt x="35" y="151"/>
                  <a:pt x="36" y="151"/>
                  <a:pt x="36" y="151"/>
                </a:cubicBezTo>
                <a:cubicBezTo>
                  <a:pt x="36" y="152"/>
                  <a:pt x="36" y="152"/>
                  <a:pt x="36" y="152"/>
                </a:cubicBezTo>
                <a:cubicBezTo>
                  <a:pt x="37" y="152"/>
                  <a:pt x="38" y="152"/>
                  <a:pt x="38" y="152"/>
                </a:cubicBezTo>
                <a:cubicBezTo>
                  <a:pt x="39" y="152"/>
                  <a:pt x="39" y="153"/>
                  <a:pt x="40" y="152"/>
                </a:cubicBezTo>
                <a:cubicBezTo>
                  <a:pt x="41" y="152"/>
                  <a:pt x="41" y="152"/>
                  <a:pt x="41" y="152"/>
                </a:cubicBezTo>
                <a:cubicBezTo>
                  <a:pt x="42" y="152"/>
                  <a:pt x="43" y="152"/>
                  <a:pt x="43" y="152"/>
                </a:cubicBezTo>
                <a:cubicBezTo>
                  <a:pt x="43" y="152"/>
                  <a:pt x="43" y="152"/>
                  <a:pt x="43" y="152"/>
                </a:cubicBezTo>
                <a:cubicBezTo>
                  <a:pt x="43" y="152"/>
                  <a:pt x="43" y="152"/>
                  <a:pt x="43" y="152"/>
                </a:cubicBezTo>
                <a:cubicBezTo>
                  <a:pt x="43" y="152"/>
                  <a:pt x="43" y="152"/>
                  <a:pt x="43" y="152"/>
                </a:cubicBezTo>
                <a:cubicBezTo>
                  <a:pt x="43" y="152"/>
                  <a:pt x="43" y="152"/>
                  <a:pt x="42" y="152"/>
                </a:cubicBezTo>
                <a:cubicBezTo>
                  <a:pt x="42" y="152"/>
                  <a:pt x="42" y="152"/>
                  <a:pt x="42" y="152"/>
                </a:cubicBezTo>
                <a:cubicBezTo>
                  <a:pt x="43" y="152"/>
                  <a:pt x="43" y="152"/>
                  <a:pt x="43" y="153"/>
                </a:cubicBezTo>
                <a:cubicBezTo>
                  <a:pt x="43" y="153"/>
                  <a:pt x="43" y="153"/>
                  <a:pt x="43" y="153"/>
                </a:cubicBezTo>
                <a:cubicBezTo>
                  <a:pt x="43" y="153"/>
                  <a:pt x="43" y="153"/>
                  <a:pt x="43" y="152"/>
                </a:cubicBezTo>
                <a:cubicBezTo>
                  <a:pt x="44" y="153"/>
                  <a:pt x="44" y="153"/>
                  <a:pt x="44" y="153"/>
                </a:cubicBezTo>
                <a:cubicBezTo>
                  <a:pt x="44" y="153"/>
                  <a:pt x="44" y="153"/>
                  <a:pt x="44" y="153"/>
                </a:cubicBezTo>
                <a:cubicBezTo>
                  <a:pt x="44" y="153"/>
                  <a:pt x="45" y="153"/>
                  <a:pt x="45" y="153"/>
                </a:cubicBezTo>
                <a:cubicBezTo>
                  <a:pt x="45" y="153"/>
                  <a:pt x="45" y="153"/>
                  <a:pt x="45" y="153"/>
                </a:cubicBezTo>
                <a:cubicBezTo>
                  <a:pt x="44" y="153"/>
                  <a:pt x="45" y="154"/>
                  <a:pt x="44" y="154"/>
                </a:cubicBezTo>
                <a:cubicBezTo>
                  <a:pt x="44" y="154"/>
                  <a:pt x="44" y="154"/>
                  <a:pt x="44" y="154"/>
                </a:cubicBezTo>
                <a:cubicBezTo>
                  <a:pt x="44" y="154"/>
                  <a:pt x="44" y="154"/>
                  <a:pt x="45" y="154"/>
                </a:cubicBezTo>
                <a:cubicBezTo>
                  <a:pt x="45" y="154"/>
                  <a:pt x="45" y="154"/>
                  <a:pt x="46" y="154"/>
                </a:cubicBezTo>
                <a:cubicBezTo>
                  <a:pt x="46" y="154"/>
                  <a:pt x="47" y="155"/>
                  <a:pt x="47" y="155"/>
                </a:cubicBezTo>
                <a:cubicBezTo>
                  <a:pt x="48" y="156"/>
                  <a:pt x="48" y="156"/>
                  <a:pt x="48" y="157"/>
                </a:cubicBezTo>
                <a:cubicBezTo>
                  <a:pt x="48" y="156"/>
                  <a:pt x="48" y="156"/>
                  <a:pt x="48" y="156"/>
                </a:cubicBezTo>
                <a:cubicBezTo>
                  <a:pt x="48" y="156"/>
                  <a:pt x="48" y="156"/>
                  <a:pt x="48" y="156"/>
                </a:cubicBezTo>
                <a:cubicBezTo>
                  <a:pt x="48" y="156"/>
                  <a:pt x="49" y="157"/>
                  <a:pt x="49" y="157"/>
                </a:cubicBezTo>
                <a:cubicBezTo>
                  <a:pt x="49" y="157"/>
                  <a:pt x="49" y="157"/>
                  <a:pt x="49" y="157"/>
                </a:cubicBezTo>
                <a:cubicBezTo>
                  <a:pt x="49" y="157"/>
                  <a:pt x="49" y="157"/>
                  <a:pt x="49" y="157"/>
                </a:cubicBezTo>
                <a:cubicBezTo>
                  <a:pt x="50" y="157"/>
                  <a:pt x="50" y="157"/>
                  <a:pt x="51" y="157"/>
                </a:cubicBezTo>
                <a:cubicBezTo>
                  <a:pt x="51" y="157"/>
                  <a:pt x="51" y="157"/>
                  <a:pt x="51" y="157"/>
                </a:cubicBezTo>
                <a:cubicBezTo>
                  <a:pt x="51" y="157"/>
                  <a:pt x="52" y="157"/>
                  <a:pt x="53" y="157"/>
                </a:cubicBezTo>
                <a:cubicBezTo>
                  <a:pt x="53" y="158"/>
                  <a:pt x="54" y="158"/>
                  <a:pt x="54" y="158"/>
                </a:cubicBezTo>
                <a:cubicBezTo>
                  <a:pt x="54" y="158"/>
                  <a:pt x="56" y="159"/>
                  <a:pt x="56" y="159"/>
                </a:cubicBezTo>
                <a:cubicBezTo>
                  <a:pt x="56" y="159"/>
                  <a:pt x="56" y="159"/>
                  <a:pt x="56" y="159"/>
                </a:cubicBezTo>
                <a:cubicBezTo>
                  <a:pt x="56" y="159"/>
                  <a:pt x="56" y="160"/>
                  <a:pt x="56" y="160"/>
                </a:cubicBezTo>
                <a:cubicBezTo>
                  <a:pt x="56" y="161"/>
                  <a:pt x="57" y="162"/>
                  <a:pt x="58" y="162"/>
                </a:cubicBezTo>
                <a:cubicBezTo>
                  <a:pt x="58" y="162"/>
                  <a:pt x="58" y="163"/>
                  <a:pt x="58" y="163"/>
                </a:cubicBezTo>
                <a:cubicBezTo>
                  <a:pt x="57" y="163"/>
                  <a:pt x="57" y="164"/>
                  <a:pt x="57" y="164"/>
                </a:cubicBezTo>
                <a:cubicBezTo>
                  <a:pt x="57" y="164"/>
                  <a:pt x="56" y="164"/>
                  <a:pt x="56" y="165"/>
                </a:cubicBezTo>
                <a:cubicBezTo>
                  <a:pt x="55" y="165"/>
                  <a:pt x="55" y="166"/>
                  <a:pt x="55" y="166"/>
                </a:cubicBezTo>
                <a:cubicBezTo>
                  <a:pt x="55" y="166"/>
                  <a:pt x="55" y="166"/>
                  <a:pt x="55" y="166"/>
                </a:cubicBezTo>
                <a:cubicBezTo>
                  <a:pt x="56" y="166"/>
                  <a:pt x="56" y="166"/>
                  <a:pt x="56" y="166"/>
                </a:cubicBezTo>
                <a:cubicBezTo>
                  <a:pt x="57" y="166"/>
                  <a:pt x="57" y="166"/>
                  <a:pt x="57" y="166"/>
                </a:cubicBezTo>
                <a:cubicBezTo>
                  <a:pt x="57" y="167"/>
                  <a:pt x="58" y="166"/>
                  <a:pt x="58" y="166"/>
                </a:cubicBezTo>
                <a:cubicBezTo>
                  <a:pt x="58" y="167"/>
                  <a:pt x="58" y="167"/>
                  <a:pt x="58" y="167"/>
                </a:cubicBezTo>
                <a:cubicBezTo>
                  <a:pt x="58" y="167"/>
                  <a:pt x="58" y="167"/>
                  <a:pt x="58" y="167"/>
                </a:cubicBezTo>
                <a:cubicBezTo>
                  <a:pt x="59" y="166"/>
                  <a:pt x="59" y="166"/>
                  <a:pt x="59" y="166"/>
                </a:cubicBezTo>
                <a:cubicBezTo>
                  <a:pt x="60" y="166"/>
                  <a:pt x="60" y="165"/>
                  <a:pt x="60" y="165"/>
                </a:cubicBezTo>
                <a:cubicBezTo>
                  <a:pt x="60" y="165"/>
                  <a:pt x="61" y="165"/>
                  <a:pt x="61" y="165"/>
                </a:cubicBezTo>
                <a:cubicBezTo>
                  <a:pt x="61" y="165"/>
                  <a:pt x="61" y="165"/>
                  <a:pt x="61" y="165"/>
                </a:cubicBezTo>
                <a:cubicBezTo>
                  <a:pt x="62" y="166"/>
                  <a:pt x="63" y="166"/>
                  <a:pt x="63" y="166"/>
                </a:cubicBezTo>
                <a:cubicBezTo>
                  <a:pt x="63" y="166"/>
                  <a:pt x="63" y="166"/>
                  <a:pt x="63" y="166"/>
                </a:cubicBezTo>
                <a:cubicBezTo>
                  <a:pt x="63" y="166"/>
                  <a:pt x="63" y="166"/>
                  <a:pt x="63" y="166"/>
                </a:cubicBezTo>
                <a:cubicBezTo>
                  <a:pt x="64" y="166"/>
                  <a:pt x="64" y="167"/>
                  <a:pt x="64" y="167"/>
                </a:cubicBezTo>
                <a:cubicBezTo>
                  <a:pt x="64" y="167"/>
                  <a:pt x="64" y="167"/>
                  <a:pt x="64" y="168"/>
                </a:cubicBezTo>
                <a:cubicBezTo>
                  <a:pt x="64" y="168"/>
                  <a:pt x="65" y="167"/>
                  <a:pt x="65" y="167"/>
                </a:cubicBezTo>
                <a:cubicBezTo>
                  <a:pt x="66" y="167"/>
                  <a:pt x="66" y="167"/>
                  <a:pt x="67" y="168"/>
                </a:cubicBezTo>
                <a:cubicBezTo>
                  <a:pt x="67" y="168"/>
                  <a:pt x="67" y="168"/>
                  <a:pt x="68" y="168"/>
                </a:cubicBezTo>
                <a:cubicBezTo>
                  <a:pt x="68" y="168"/>
                  <a:pt x="69" y="167"/>
                  <a:pt x="70" y="168"/>
                </a:cubicBezTo>
                <a:cubicBezTo>
                  <a:pt x="71" y="168"/>
                  <a:pt x="71" y="169"/>
                  <a:pt x="72" y="170"/>
                </a:cubicBezTo>
                <a:cubicBezTo>
                  <a:pt x="73" y="170"/>
                  <a:pt x="74" y="170"/>
                  <a:pt x="74" y="170"/>
                </a:cubicBezTo>
                <a:cubicBezTo>
                  <a:pt x="75" y="170"/>
                  <a:pt x="75" y="173"/>
                  <a:pt x="75" y="173"/>
                </a:cubicBezTo>
                <a:cubicBezTo>
                  <a:pt x="75" y="175"/>
                  <a:pt x="74" y="176"/>
                  <a:pt x="73" y="177"/>
                </a:cubicBezTo>
                <a:cubicBezTo>
                  <a:pt x="73" y="177"/>
                  <a:pt x="73" y="177"/>
                  <a:pt x="72" y="177"/>
                </a:cubicBezTo>
                <a:cubicBezTo>
                  <a:pt x="72" y="177"/>
                  <a:pt x="72" y="177"/>
                  <a:pt x="72" y="178"/>
                </a:cubicBezTo>
                <a:cubicBezTo>
                  <a:pt x="72" y="178"/>
                  <a:pt x="72" y="179"/>
                  <a:pt x="71" y="179"/>
                </a:cubicBezTo>
                <a:cubicBezTo>
                  <a:pt x="71" y="179"/>
                  <a:pt x="71" y="179"/>
                  <a:pt x="71" y="179"/>
                </a:cubicBezTo>
                <a:cubicBezTo>
                  <a:pt x="71" y="179"/>
                  <a:pt x="71" y="179"/>
                  <a:pt x="71" y="179"/>
                </a:cubicBezTo>
                <a:cubicBezTo>
                  <a:pt x="71" y="179"/>
                  <a:pt x="71" y="179"/>
                  <a:pt x="71" y="179"/>
                </a:cubicBezTo>
                <a:cubicBezTo>
                  <a:pt x="71" y="180"/>
                  <a:pt x="70" y="180"/>
                  <a:pt x="70" y="181"/>
                </a:cubicBezTo>
                <a:cubicBezTo>
                  <a:pt x="70" y="182"/>
                  <a:pt x="70" y="182"/>
                  <a:pt x="70" y="183"/>
                </a:cubicBezTo>
                <a:cubicBezTo>
                  <a:pt x="71" y="183"/>
                  <a:pt x="70" y="184"/>
                  <a:pt x="70" y="184"/>
                </a:cubicBezTo>
                <a:cubicBezTo>
                  <a:pt x="70" y="185"/>
                  <a:pt x="70" y="185"/>
                  <a:pt x="70" y="185"/>
                </a:cubicBezTo>
                <a:cubicBezTo>
                  <a:pt x="70" y="185"/>
                  <a:pt x="69" y="186"/>
                  <a:pt x="69" y="187"/>
                </a:cubicBezTo>
                <a:cubicBezTo>
                  <a:pt x="70" y="187"/>
                  <a:pt x="70" y="187"/>
                  <a:pt x="70" y="187"/>
                </a:cubicBezTo>
                <a:cubicBezTo>
                  <a:pt x="69" y="188"/>
                  <a:pt x="69" y="188"/>
                  <a:pt x="69" y="188"/>
                </a:cubicBezTo>
                <a:cubicBezTo>
                  <a:pt x="69" y="188"/>
                  <a:pt x="69" y="188"/>
                  <a:pt x="69" y="189"/>
                </a:cubicBezTo>
                <a:cubicBezTo>
                  <a:pt x="68" y="189"/>
                  <a:pt x="68" y="189"/>
                  <a:pt x="68" y="190"/>
                </a:cubicBezTo>
                <a:cubicBezTo>
                  <a:pt x="68" y="190"/>
                  <a:pt x="68" y="190"/>
                  <a:pt x="68" y="190"/>
                </a:cubicBezTo>
                <a:cubicBezTo>
                  <a:pt x="67" y="191"/>
                  <a:pt x="67" y="191"/>
                  <a:pt x="67" y="191"/>
                </a:cubicBezTo>
                <a:cubicBezTo>
                  <a:pt x="66" y="192"/>
                  <a:pt x="66" y="192"/>
                  <a:pt x="65" y="192"/>
                </a:cubicBezTo>
                <a:cubicBezTo>
                  <a:pt x="65" y="192"/>
                  <a:pt x="64" y="192"/>
                  <a:pt x="64" y="192"/>
                </a:cubicBezTo>
                <a:cubicBezTo>
                  <a:pt x="64" y="192"/>
                  <a:pt x="64" y="192"/>
                  <a:pt x="63" y="192"/>
                </a:cubicBezTo>
                <a:cubicBezTo>
                  <a:pt x="63" y="192"/>
                  <a:pt x="63" y="192"/>
                  <a:pt x="63" y="193"/>
                </a:cubicBezTo>
                <a:cubicBezTo>
                  <a:pt x="63" y="193"/>
                  <a:pt x="63" y="192"/>
                  <a:pt x="62" y="192"/>
                </a:cubicBezTo>
                <a:cubicBezTo>
                  <a:pt x="62" y="193"/>
                  <a:pt x="60" y="194"/>
                  <a:pt x="60" y="194"/>
                </a:cubicBezTo>
                <a:cubicBezTo>
                  <a:pt x="60" y="194"/>
                  <a:pt x="60" y="195"/>
                  <a:pt x="59" y="195"/>
                </a:cubicBezTo>
                <a:cubicBezTo>
                  <a:pt x="59" y="195"/>
                  <a:pt x="59" y="195"/>
                  <a:pt x="59" y="195"/>
                </a:cubicBezTo>
                <a:cubicBezTo>
                  <a:pt x="60" y="195"/>
                  <a:pt x="59" y="196"/>
                  <a:pt x="59" y="196"/>
                </a:cubicBezTo>
                <a:cubicBezTo>
                  <a:pt x="59" y="196"/>
                  <a:pt x="59" y="196"/>
                  <a:pt x="59" y="196"/>
                </a:cubicBezTo>
                <a:cubicBezTo>
                  <a:pt x="60" y="199"/>
                  <a:pt x="58" y="199"/>
                  <a:pt x="58" y="200"/>
                </a:cubicBezTo>
                <a:cubicBezTo>
                  <a:pt x="57" y="200"/>
                  <a:pt x="57" y="201"/>
                  <a:pt x="57" y="201"/>
                </a:cubicBezTo>
                <a:cubicBezTo>
                  <a:pt x="57" y="202"/>
                  <a:pt x="56" y="202"/>
                  <a:pt x="56" y="203"/>
                </a:cubicBezTo>
                <a:cubicBezTo>
                  <a:pt x="56" y="202"/>
                  <a:pt x="57" y="201"/>
                  <a:pt x="57" y="201"/>
                </a:cubicBezTo>
                <a:cubicBezTo>
                  <a:pt x="57" y="201"/>
                  <a:pt x="57" y="201"/>
                  <a:pt x="57" y="201"/>
                </a:cubicBezTo>
                <a:cubicBezTo>
                  <a:pt x="57" y="201"/>
                  <a:pt x="56" y="201"/>
                  <a:pt x="56" y="201"/>
                </a:cubicBezTo>
                <a:cubicBezTo>
                  <a:pt x="56" y="201"/>
                  <a:pt x="56" y="201"/>
                  <a:pt x="56" y="201"/>
                </a:cubicBezTo>
                <a:cubicBezTo>
                  <a:pt x="56" y="201"/>
                  <a:pt x="56" y="201"/>
                  <a:pt x="56" y="202"/>
                </a:cubicBezTo>
                <a:cubicBezTo>
                  <a:pt x="56" y="202"/>
                  <a:pt x="55" y="202"/>
                  <a:pt x="55" y="202"/>
                </a:cubicBezTo>
                <a:cubicBezTo>
                  <a:pt x="74" y="221"/>
                  <a:pt x="100" y="232"/>
                  <a:pt x="128" y="232"/>
                </a:cubicBezTo>
                <a:cubicBezTo>
                  <a:pt x="179" y="232"/>
                  <a:pt x="221" y="195"/>
                  <a:pt x="230" y="147"/>
                </a:cubicBezTo>
                <a:cubicBezTo>
                  <a:pt x="230" y="147"/>
                  <a:pt x="230" y="146"/>
                  <a:pt x="230" y="146"/>
                </a:cubicBezTo>
                <a:cubicBezTo>
                  <a:pt x="230" y="146"/>
                  <a:pt x="230" y="146"/>
                  <a:pt x="230" y="146"/>
                </a:cubicBezTo>
                <a:cubicBezTo>
                  <a:pt x="229" y="146"/>
                  <a:pt x="230" y="145"/>
                  <a:pt x="230" y="145"/>
                </a:cubicBezTo>
                <a:cubicBezTo>
                  <a:pt x="229" y="145"/>
                  <a:pt x="229" y="145"/>
                  <a:pt x="229" y="145"/>
                </a:cubicBezTo>
                <a:cubicBezTo>
                  <a:pt x="229" y="144"/>
                  <a:pt x="229" y="143"/>
                  <a:pt x="229" y="143"/>
                </a:cubicBezTo>
                <a:cubicBezTo>
                  <a:pt x="229" y="143"/>
                  <a:pt x="229" y="143"/>
                  <a:pt x="229" y="143"/>
                </a:cubicBezTo>
                <a:cubicBezTo>
                  <a:pt x="229" y="143"/>
                  <a:pt x="229" y="143"/>
                  <a:pt x="229" y="143"/>
                </a:cubicBezTo>
                <a:cubicBezTo>
                  <a:pt x="229" y="143"/>
                  <a:pt x="228" y="143"/>
                  <a:pt x="228" y="143"/>
                </a:cubicBezTo>
                <a:cubicBezTo>
                  <a:pt x="228" y="142"/>
                  <a:pt x="228" y="142"/>
                  <a:pt x="228" y="142"/>
                </a:cubicBezTo>
                <a:cubicBezTo>
                  <a:pt x="228" y="142"/>
                  <a:pt x="228" y="142"/>
                  <a:pt x="228" y="142"/>
                </a:cubicBezTo>
                <a:cubicBezTo>
                  <a:pt x="228" y="141"/>
                  <a:pt x="227" y="141"/>
                  <a:pt x="227" y="141"/>
                </a:cubicBezTo>
                <a:cubicBezTo>
                  <a:pt x="227" y="141"/>
                  <a:pt x="227" y="141"/>
                  <a:pt x="227" y="141"/>
                </a:cubicBezTo>
                <a:cubicBezTo>
                  <a:pt x="227" y="140"/>
                  <a:pt x="227" y="139"/>
                  <a:pt x="227" y="139"/>
                </a:cubicBezTo>
                <a:cubicBezTo>
                  <a:pt x="227" y="139"/>
                  <a:pt x="227" y="139"/>
                  <a:pt x="227" y="138"/>
                </a:cubicBezTo>
                <a:cubicBezTo>
                  <a:pt x="227" y="138"/>
                  <a:pt x="227" y="137"/>
                  <a:pt x="228" y="137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7" y="136"/>
                  <a:pt x="227" y="136"/>
                  <a:pt x="227" y="135"/>
                </a:cubicBezTo>
                <a:cubicBezTo>
                  <a:pt x="227" y="134"/>
                  <a:pt x="226" y="134"/>
                  <a:pt x="226" y="133"/>
                </a:cubicBezTo>
                <a:cubicBezTo>
                  <a:pt x="226" y="133"/>
                  <a:pt x="226" y="132"/>
                  <a:pt x="226" y="131"/>
                </a:cubicBezTo>
                <a:cubicBezTo>
                  <a:pt x="226" y="131"/>
                  <a:pt x="226" y="130"/>
                  <a:pt x="225" y="130"/>
                </a:cubicBezTo>
                <a:cubicBezTo>
                  <a:pt x="225" y="130"/>
                  <a:pt x="225" y="130"/>
                  <a:pt x="225" y="130"/>
                </a:cubicBezTo>
                <a:cubicBezTo>
                  <a:pt x="225" y="131"/>
                  <a:pt x="225" y="131"/>
                  <a:pt x="224" y="131"/>
                </a:cubicBezTo>
                <a:cubicBezTo>
                  <a:pt x="224" y="132"/>
                  <a:pt x="224" y="132"/>
                  <a:pt x="223" y="132"/>
                </a:cubicBezTo>
                <a:cubicBezTo>
                  <a:pt x="223" y="132"/>
                  <a:pt x="223" y="132"/>
                  <a:pt x="223" y="132"/>
                </a:cubicBezTo>
                <a:cubicBezTo>
                  <a:pt x="223" y="132"/>
                  <a:pt x="223" y="132"/>
                  <a:pt x="223" y="132"/>
                </a:cubicBezTo>
                <a:cubicBezTo>
                  <a:pt x="223" y="132"/>
                  <a:pt x="223" y="132"/>
                  <a:pt x="223" y="132"/>
                </a:cubicBezTo>
                <a:cubicBezTo>
                  <a:pt x="223" y="132"/>
                  <a:pt x="223" y="132"/>
                  <a:pt x="223" y="132"/>
                </a:cubicBezTo>
                <a:cubicBezTo>
                  <a:pt x="223" y="132"/>
                  <a:pt x="223" y="131"/>
                  <a:pt x="223" y="131"/>
                </a:cubicBezTo>
                <a:cubicBezTo>
                  <a:pt x="222" y="131"/>
                  <a:pt x="222" y="132"/>
                  <a:pt x="222" y="132"/>
                </a:cubicBezTo>
                <a:cubicBezTo>
                  <a:pt x="222" y="132"/>
                  <a:pt x="222" y="132"/>
                  <a:pt x="222" y="132"/>
                </a:cubicBezTo>
                <a:cubicBezTo>
                  <a:pt x="222" y="131"/>
                  <a:pt x="222" y="131"/>
                  <a:pt x="222" y="130"/>
                </a:cubicBezTo>
                <a:cubicBezTo>
                  <a:pt x="223" y="129"/>
                  <a:pt x="222" y="128"/>
                  <a:pt x="222" y="128"/>
                </a:cubicBezTo>
                <a:cubicBezTo>
                  <a:pt x="222" y="128"/>
                  <a:pt x="222" y="128"/>
                  <a:pt x="222" y="128"/>
                </a:cubicBezTo>
                <a:cubicBezTo>
                  <a:pt x="222" y="128"/>
                  <a:pt x="222" y="128"/>
                  <a:pt x="222" y="128"/>
                </a:cubicBezTo>
                <a:cubicBezTo>
                  <a:pt x="221" y="128"/>
                  <a:pt x="221" y="128"/>
                  <a:pt x="221" y="128"/>
                </a:cubicBezTo>
                <a:cubicBezTo>
                  <a:pt x="221" y="128"/>
                  <a:pt x="221" y="128"/>
                  <a:pt x="222" y="128"/>
                </a:cubicBezTo>
                <a:cubicBezTo>
                  <a:pt x="222" y="128"/>
                  <a:pt x="222" y="128"/>
                  <a:pt x="222" y="128"/>
                </a:cubicBezTo>
                <a:cubicBezTo>
                  <a:pt x="222" y="127"/>
                  <a:pt x="221" y="127"/>
                  <a:pt x="221" y="127"/>
                </a:cubicBezTo>
                <a:cubicBezTo>
                  <a:pt x="221" y="127"/>
                  <a:pt x="221" y="127"/>
                  <a:pt x="221" y="127"/>
                </a:cubicBezTo>
                <a:cubicBezTo>
                  <a:pt x="221" y="126"/>
                  <a:pt x="221" y="126"/>
                  <a:pt x="221" y="126"/>
                </a:cubicBezTo>
                <a:cubicBezTo>
                  <a:pt x="220" y="126"/>
                  <a:pt x="220" y="126"/>
                  <a:pt x="220" y="126"/>
                </a:cubicBezTo>
                <a:cubicBezTo>
                  <a:pt x="219" y="126"/>
                  <a:pt x="220" y="124"/>
                  <a:pt x="219" y="123"/>
                </a:cubicBezTo>
                <a:cubicBezTo>
                  <a:pt x="219" y="124"/>
                  <a:pt x="219" y="124"/>
                  <a:pt x="218" y="124"/>
                </a:cubicBezTo>
                <a:cubicBezTo>
                  <a:pt x="218" y="123"/>
                  <a:pt x="218" y="123"/>
                  <a:pt x="218" y="123"/>
                </a:cubicBezTo>
                <a:cubicBezTo>
                  <a:pt x="218" y="123"/>
                  <a:pt x="218" y="123"/>
                  <a:pt x="218" y="123"/>
                </a:cubicBezTo>
                <a:cubicBezTo>
                  <a:pt x="218" y="123"/>
                  <a:pt x="218" y="123"/>
                  <a:pt x="218" y="124"/>
                </a:cubicBezTo>
                <a:cubicBezTo>
                  <a:pt x="218" y="124"/>
                  <a:pt x="218" y="124"/>
                  <a:pt x="218" y="124"/>
                </a:cubicBezTo>
                <a:cubicBezTo>
                  <a:pt x="218" y="124"/>
                  <a:pt x="218" y="124"/>
                  <a:pt x="218" y="125"/>
                </a:cubicBezTo>
                <a:cubicBezTo>
                  <a:pt x="217" y="125"/>
                  <a:pt x="217" y="125"/>
                  <a:pt x="217" y="125"/>
                </a:cubicBezTo>
                <a:cubicBezTo>
                  <a:pt x="217" y="125"/>
                  <a:pt x="217" y="124"/>
                  <a:pt x="217" y="124"/>
                </a:cubicBezTo>
                <a:cubicBezTo>
                  <a:pt x="217" y="124"/>
                  <a:pt x="217" y="124"/>
                  <a:pt x="217" y="124"/>
                </a:cubicBezTo>
                <a:cubicBezTo>
                  <a:pt x="217" y="124"/>
                  <a:pt x="217" y="125"/>
                  <a:pt x="217" y="125"/>
                </a:cubicBezTo>
                <a:cubicBezTo>
                  <a:pt x="217" y="125"/>
                  <a:pt x="217" y="125"/>
                  <a:pt x="217" y="125"/>
                </a:cubicBezTo>
                <a:cubicBezTo>
                  <a:pt x="217" y="125"/>
                  <a:pt x="217" y="125"/>
                  <a:pt x="217" y="124"/>
                </a:cubicBezTo>
                <a:cubicBezTo>
                  <a:pt x="217" y="124"/>
                  <a:pt x="217" y="125"/>
                  <a:pt x="216" y="125"/>
                </a:cubicBezTo>
                <a:cubicBezTo>
                  <a:pt x="216" y="125"/>
                  <a:pt x="216" y="125"/>
                  <a:pt x="216" y="125"/>
                </a:cubicBezTo>
                <a:cubicBezTo>
                  <a:pt x="216" y="125"/>
                  <a:pt x="216" y="125"/>
                  <a:pt x="216" y="125"/>
                </a:cubicBezTo>
                <a:cubicBezTo>
                  <a:pt x="216" y="125"/>
                  <a:pt x="216" y="125"/>
                  <a:pt x="216" y="125"/>
                </a:cubicBezTo>
                <a:cubicBezTo>
                  <a:pt x="216" y="125"/>
                  <a:pt x="216" y="125"/>
                  <a:pt x="216" y="125"/>
                </a:cubicBezTo>
                <a:cubicBezTo>
                  <a:pt x="216" y="125"/>
                  <a:pt x="216" y="125"/>
                  <a:pt x="216" y="125"/>
                </a:cubicBezTo>
                <a:cubicBezTo>
                  <a:pt x="215" y="125"/>
                  <a:pt x="215" y="125"/>
                  <a:pt x="215" y="125"/>
                </a:cubicBezTo>
                <a:cubicBezTo>
                  <a:pt x="215" y="125"/>
                  <a:pt x="215" y="125"/>
                  <a:pt x="215" y="125"/>
                </a:cubicBezTo>
                <a:cubicBezTo>
                  <a:pt x="215" y="125"/>
                  <a:pt x="215" y="125"/>
                  <a:pt x="215" y="125"/>
                </a:cubicBezTo>
                <a:cubicBezTo>
                  <a:pt x="215" y="125"/>
                  <a:pt x="215" y="125"/>
                  <a:pt x="215" y="124"/>
                </a:cubicBezTo>
                <a:cubicBezTo>
                  <a:pt x="215" y="125"/>
                  <a:pt x="215" y="125"/>
                  <a:pt x="215" y="125"/>
                </a:cubicBezTo>
                <a:cubicBezTo>
                  <a:pt x="214" y="125"/>
                  <a:pt x="214" y="125"/>
                  <a:pt x="213" y="125"/>
                </a:cubicBezTo>
                <a:cubicBezTo>
                  <a:pt x="213" y="126"/>
                  <a:pt x="214" y="126"/>
                  <a:pt x="214" y="126"/>
                </a:cubicBezTo>
                <a:cubicBezTo>
                  <a:pt x="213" y="126"/>
                  <a:pt x="213" y="127"/>
                  <a:pt x="213" y="127"/>
                </a:cubicBezTo>
                <a:cubicBezTo>
                  <a:pt x="212" y="127"/>
                  <a:pt x="212" y="127"/>
                  <a:pt x="212" y="127"/>
                </a:cubicBezTo>
                <a:cubicBezTo>
                  <a:pt x="211" y="128"/>
                  <a:pt x="211" y="128"/>
                  <a:pt x="210" y="129"/>
                </a:cubicBezTo>
                <a:cubicBezTo>
                  <a:pt x="210" y="129"/>
                  <a:pt x="210" y="129"/>
                  <a:pt x="210" y="129"/>
                </a:cubicBezTo>
                <a:cubicBezTo>
                  <a:pt x="210" y="129"/>
                  <a:pt x="209" y="130"/>
                  <a:pt x="209" y="130"/>
                </a:cubicBezTo>
                <a:cubicBezTo>
                  <a:pt x="209" y="130"/>
                  <a:pt x="209" y="130"/>
                  <a:pt x="208" y="130"/>
                </a:cubicBezTo>
                <a:cubicBezTo>
                  <a:pt x="208" y="130"/>
                  <a:pt x="208" y="131"/>
                  <a:pt x="208" y="131"/>
                </a:cubicBezTo>
                <a:cubicBezTo>
                  <a:pt x="208" y="131"/>
                  <a:pt x="207" y="131"/>
                  <a:pt x="207" y="131"/>
                </a:cubicBezTo>
                <a:cubicBezTo>
                  <a:pt x="207" y="132"/>
                  <a:pt x="207" y="132"/>
                  <a:pt x="207" y="132"/>
                </a:cubicBezTo>
                <a:cubicBezTo>
                  <a:pt x="206" y="132"/>
                  <a:pt x="206" y="132"/>
                  <a:pt x="206" y="132"/>
                </a:cubicBezTo>
                <a:cubicBezTo>
                  <a:pt x="206" y="132"/>
                  <a:pt x="206" y="132"/>
                  <a:pt x="206" y="133"/>
                </a:cubicBezTo>
                <a:cubicBezTo>
                  <a:pt x="205" y="133"/>
                  <a:pt x="206" y="134"/>
                  <a:pt x="206" y="134"/>
                </a:cubicBezTo>
                <a:cubicBezTo>
                  <a:pt x="206" y="135"/>
                  <a:pt x="205" y="136"/>
                  <a:pt x="205" y="137"/>
                </a:cubicBezTo>
                <a:cubicBezTo>
                  <a:pt x="205" y="137"/>
                  <a:pt x="205" y="138"/>
                  <a:pt x="205" y="138"/>
                </a:cubicBezTo>
                <a:cubicBezTo>
                  <a:pt x="205" y="138"/>
                  <a:pt x="205" y="138"/>
                  <a:pt x="205" y="139"/>
                </a:cubicBezTo>
                <a:cubicBezTo>
                  <a:pt x="204" y="139"/>
                  <a:pt x="204" y="139"/>
                  <a:pt x="204" y="139"/>
                </a:cubicBezTo>
                <a:cubicBezTo>
                  <a:pt x="204" y="139"/>
                  <a:pt x="204" y="140"/>
                  <a:pt x="204" y="140"/>
                </a:cubicBezTo>
                <a:cubicBezTo>
                  <a:pt x="204" y="140"/>
                  <a:pt x="204" y="140"/>
                  <a:pt x="204" y="140"/>
                </a:cubicBezTo>
                <a:cubicBezTo>
                  <a:pt x="203" y="140"/>
                  <a:pt x="203" y="140"/>
                  <a:pt x="203" y="141"/>
                </a:cubicBezTo>
                <a:cubicBezTo>
                  <a:pt x="203" y="141"/>
                  <a:pt x="203" y="141"/>
                  <a:pt x="202" y="141"/>
                </a:cubicBezTo>
                <a:cubicBezTo>
                  <a:pt x="202" y="141"/>
                  <a:pt x="202" y="141"/>
                  <a:pt x="202" y="140"/>
                </a:cubicBezTo>
                <a:cubicBezTo>
                  <a:pt x="202" y="140"/>
                  <a:pt x="201" y="139"/>
                  <a:pt x="201" y="139"/>
                </a:cubicBezTo>
                <a:cubicBezTo>
                  <a:pt x="200" y="137"/>
                  <a:pt x="200" y="137"/>
                  <a:pt x="200" y="137"/>
                </a:cubicBezTo>
                <a:cubicBezTo>
                  <a:pt x="200" y="137"/>
                  <a:pt x="200" y="137"/>
                  <a:pt x="200" y="136"/>
                </a:cubicBezTo>
                <a:cubicBezTo>
                  <a:pt x="200" y="136"/>
                  <a:pt x="200" y="136"/>
                  <a:pt x="200" y="135"/>
                </a:cubicBezTo>
                <a:cubicBezTo>
                  <a:pt x="199" y="135"/>
                  <a:pt x="199" y="134"/>
                  <a:pt x="199" y="134"/>
                </a:cubicBezTo>
                <a:cubicBezTo>
                  <a:pt x="199" y="133"/>
                  <a:pt x="198" y="132"/>
                  <a:pt x="198" y="131"/>
                </a:cubicBezTo>
                <a:cubicBezTo>
                  <a:pt x="198" y="130"/>
                  <a:pt x="198" y="129"/>
                  <a:pt x="197" y="128"/>
                </a:cubicBezTo>
                <a:cubicBezTo>
                  <a:pt x="197" y="128"/>
                  <a:pt x="197" y="127"/>
                  <a:pt x="197" y="127"/>
                </a:cubicBezTo>
                <a:cubicBezTo>
                  <a:pt x="197" y="126"/>
                  <a:pt x="197" y="126"/>
                  <a:pt x="197" y="126"/>
                </a:cubicBezTo>
                <a:cubicBezTo>
                  <a:pt x="198" y="126"/>
                  <a:pt x="197" y="126"/>
                  <a:pt x="197" y="125"/>
                </a:cubicBezTo>
                <a:cubicBezTo>
                  <a:pt x="197" y="125"/>
                  <a:pt x="197" y="125"/>
                  <a:pt x="197" y="124"/>
                </a:cubicBezTo>
                <a:cubicBezTo>
                  <a:pt x="197" y="124"/>
                  <a:pt x="197" y="124"/>
                  <a:pt x="196" y="124"/>
                </a:cubicBezTo>
                <a:cubicBezTo>
                  <a:pt x="196" y="124"/>
                  <a:pt x="196" y="125"/>
                  <a:pt x="196" y="125"/>
                </a:cubicBezTo>
                <a:cubicBezTo>
                  <a:pt x="197" y="125"/>
                  <a:pt x="196" y="126"/>
                  <a:pt x="195" y="126"/>
                </a:cubicBezTo>
                <a:cubicBezTo>
                  <a:pt x="195" y="126"/>
                  <a:pt x="195" y="126"/>
                  <a:pt x="195" y="126"/>
                </a:cubicBezTo>
                <a:cubicBezTo>
                  <a:pt x="194" y="126"/>
                  <a:pt x="193" y="124"/>
                  <a:pt x="193" y="124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3" y="124"/>
                  <a:pt x="194" y="124"/>
                  <a:pt x="194" y="124"/>
                </a:cubicBezTo>
                <a:cubicBezTo>
                  <a:pt x="194" y="124"/>
                  <a:pt x="194" y="124"/>
                  <a:pt x="194" y="123"/>
                </a:cubicBezTo>
                <a:cubicBezTo>
                  <a:pt x="193" y="124"/>
                  <a:pt x="192" y="123"/>
                  <a:pt x="192" y="123"/>
                </a:cubicBezTo>
                <a:cubicBezTo>
                  <a:pt x="192" y="123"/>
                  <a:pt x="192" y="122"/>
                  <a:pt x="192" y="122"/>
                </a:cubicBezTo>
                <a:cubicBezTo>
                  <a:pt x="191" y="122"/>
                  <a:pt x="191" y="122"/>
                  <a:pt x="191" y="122"/>
                </a:cubicBezTo>
                <a:cubicBezTo>
                  <a:pt x="191" y="122"/>
                  <a:pt x="191" y="121"/>
                  <a:pt x="190" y="121"/>
                </a:cubicBezTo>
                <a:cubicBezTo>
                  <a:pt x="190" y="121"/>
                  <a:pt x="190" y="121"/>
                  <a:pt x="190" y="121"/>
                </a:cubicBezTo>
                <a:cubicBezTo>
                  <a:pt x="190" y="120"/>
                  <a:pt x="190" y="120"/>
                  <a:pt x="190" y="120"/>
                </a:cubicBezTo>
                <a:cubicBezTo>
                  <a:pt x="189" y="120"/>
                  <a:pt x="187" y="121"/>
                  <a:pt x="187" y="120"/>
                </a:cubicBezTo>
                <a:cubicBezTo>
                  <a:pt x="187" y="120"/>
                  <a:pt x="186" y="120"/>
                  <a:pt x="186" y="120"/>
                </a:cubicBezTo>
                <a:cubicBezTo>
                  <a:pt x="185" y="120"/>
                  <a:pt x="185" y="120"/>
                  <a:pt x="185" y="120"/>
                </a:cubicBezTo>
                <a:cubicBezTo>
                  <a:pt x="185" y="121"/>
                  <a:pt x="184" y="121"/>
                  <a:pt x="184" y="121"/>
                </a:cubicBezTo>
                <a:cubicBezTo>
                  <a:pt x="183" y="121"/>
                  <a:pt x="183" y="120"/>
                  <a:pt x="183" y="120"/>
                </a:cubicBezTo>
                <a:cubicBezTo>
                  <a:pt x="182" y="120"/>
                  <a:pt x="182" y="120"/>
                  <a:pt x="181" y="120"/>
                </a:cubicBezTo>
                <a:cubicBezTo>
                  <a:pt x="181" y="120"/>
                  <a:pt x="181" y="120"/>
                  <a:pt x="181" y="120"/>
                </a:cubicBezTo>
                <a:cubicBezTo>
                  <a:pt x="180" y="120"/>
                  <a:pt x="180" y="120"/>
                  <a:pt x="180" y="120"/>
                </a:cubicBezTo>
                <a:cubicBezTo>
                  <a:pt x="179" y="120"/>
                  <a:pt x="179" y="120"/>
                  <a:pt x="179" y="120"/>
                </a:cubicBezTo>
                <a:cubicBezTo>
                  <a:pt x="179" y="119"/>
                  <a:pt x="179" y="119"/>
                  <a:pt x="179" y="119"/>
                </a:cubicBezTo>
                <a:cubicBezTo>
                  <a:pt x="178" y="119"/>
                  <a:pt x="178" y="118"/>
                  <a:pt x="178" y="118"/>
                </a:cubicBezTo>
                <a:cubicBezTo>
                  <a:pt x="178" y="118"/>
                  <a:pt x="178" y="118"/>
                  <a:pt x="178" y="118"/>
                </a:cubicBezTo>
                <a:cubicBezTo>
                  <a:pt x="178" y="118"/>
                  <a:pt x="177" y="118"/>
                  <a:pt x="177" y="118"/>
                </a:cubicBezTo>
                <a:cubicBezTo>
                  <a:pt x="177" y="118"/>
                  <a:pt x="176" y="119"/>
                  <a:pt x="176" y="119"/>
                </a:cubicBezTo>
                <a:cubicBezTo>
                  <a:pt x="176" y="119"/>
                  <a:pt x="175" y="119"/>
                  <a:pt x="175" y="119"/>
                </a:cubicBezTo>
                <a:cubicBezTo>
                  <a:pt x="175" y="118"/>
                  <a:pt x="174" y="118"/>
                  <a:pt x="174" y="118"/>
                </a:cubicBezTo>
                <a:cubicBezTo>
                  <a:pt x="174" y="118"/>
                  <a:pt x="173" y="118"/>
                  <a:pt x="173" y="117"/>
                </a:cubicBezTo>
                <a:cubicBezTo>
                  <a:pt x="173" y="117"/>
                  <a:pt x="172" y="117"/>
                  <a:pt x="172" y="117"/>
                </a:cubicBezTo>
                <a:cubicBezTo>
                  <a:pt x="172" y="117"/>
                  <a:pt x="171" y="116"/>
                  <a:pt x="171" y="116"/>
                </a:cubicBezTo>
                <a:cubicBezTo>
                  <a:pt x="171" y="115"/>
                  <a:pt x="171" y="115"/>
                  <a:pt x="171" y="115"/>
                </a:cubicBezTo>
                <a:cubicBezTo>
                  <a:pt x="171" y="115"/>
                  <a:pt x="171" y="115"/>
                  <a:pt x="171" y="114"/>
                </a:cubicBezTo>
                <a:cubicBezTo>
                  <a:pt x="170" y="114"/>
                  <a:pt x="170" y="114"/>
                  <a:pt x="170" y="114"/>
                </a:cubicBezTo>
                <a:cubicBezTo>
                  <a:pt x="170" y="114"/>
                  <a:pt x="170" y="114"/>
                  <a:pt x="170" y="114"/>
                </a:cubicBezTo>
                <a:cubicBezTo>
                  <a:pt x="169" y="114"/>
                  <a:pt x="169" y="114"/>
                  <a:pt x="169" y="114"/>
                </a:cubicBezTo>
                <a:cubicBezTo>
                  <a:pt x="169" y="114"/>
                  <a:pt x="169" y="114"/>
                  <a:pt x="169" y="114"/>
                </a:cubicBezTo>
                <a:cubicBezTo>
                  <a:pt x="169" y="114"/>
                  <a:pt x="168" y="114"/>
                  <a:pt x="168" y="115"/>
                </a:cubicBezTo>
                <a:cubicBezTo>
                  <a:pt x="168" y="115"/>
                  <a:pt x="168" y="115"/>
                  <a:pt x="168" y="115"/>
                </a:cubicBezTo>
                <a:cubicBezTo>
                  <a:pt x="168" y="115"/>
                  <a:pt x="168" y="115"/>
                  <a:pt x="168" y="115"/>
                </a:cubicBezTo>
                <a:cubicBezTo>
                  <a:pt x="168" y="115"/>
                  <a:pt x="168" y="115"/>
                  <a:pt x="168" y="115"/>
                </a:cubicBezTo>
                <a:cubicBezTo>
                  <a:pt x="168" y="115"/>
                  <a:pt x="168" y="115"/>
                  <a:pt x="168" y="115"/>
                </a:cubicBezTo>
                <a:cubicBezTo>
                  <a:pt x="168" y="115"/>
                  <a:pt x="168" y="115"/>
                  <a:pt x="168" y="115"/>
                </a:cubicBezTo>
                <a:cubicBezTo>
                  <a:pt x="168" y="116"/>
                  <a:pt x="169" y="117"/>
                  <a:pt x="169" y="117"/>
                </a:cubicBezTo>
                <a:cubicBezTo>
                  <a:pt x="169" y="117"/>
                  <a:pt x="169" y="117"/>
                  <a:pt x="170" y="118"/>
                </a:cubicBezTo>
                <a:cubicBezTo>
                  <a:pt x="170" y="118"/>
                  <a:pt x="169" y="118"/>
                  <a:pt x="170" y="118"/>
                </a:cubicBezTo>
                <a:cubicBezTo>
                  <a:pt x="170" y="118"/>
                  <a:pt x="170" y="118"/>
                  <a:pt x="171" y="118"/>
                </a:cubicBezTo>
                <a:cubicBezTo>
                  <a:pt x="171" y="119"/>
                  <a:pt x="171" y="119"/>
                  <a:pt x="170" y="119"/>
                </a:cubicBezTo>
                <a:cubicBezTo>
                  <a:pt x="170" y="119"/>
                  <a:pt x="171" y="119"/>
                  <a:pt x="171" y="119"/>
                </a:cubicBezTo>
                <a:cubicBezTo>
                  <a:pt x="170" y="119"/>
                  <a:pt x="171" y="120"/>
                  <a:pt x="171" y="120"/>
                </a:cubicBezTo>
                <a:cubicBezTo>
                  <a:pt x="171" y="120"/>
                  <a:pt x="171" y="120"/>
                  <a:pt x="171" y="120"/>
                </a:cubicBezTo>
                <a:cubicBezTo>
                  <a:pt x="171" y="120"/>
                  <a:pt x="171" y="121"/>
                  <a:pt x="171" y="121"/>
                </a:cubicBezTo>
                <a:cubicBezTo>
                  <a:pt x="172" y="121"/>
                  <a:pt x="172" y="121"/>
                  <a:pt x="172" y="121"/>
                </a:cubicBezTo>
                <a:cubicBezTo>
                  <a:pt x="171" y="120"/>
                  <a:pt x="172" y="120"/>
                  <a:pt x="172" y="119"/>
                </a:cubicBezTo>
                <a:cubicBezTo>
                  <a:pt x="172" y="119"/>
                  <a:pt x="172" y="119"/>
                  <a:pt x="172" y="119"/>
                </a:cubicBezTo>
                <a:cubicBezTo>
                  <a:pt x="172" y="120"/>
                  <a:pt x="172" y="119"/>
                  <a:pt x="172" y="120"/>
                </a:cubicBezTo>
                <a:cubicBezTo>
                  <a:pt x="172" y="120"/>
                  <a:pt x="172" y="121"/>
                  <a:pt x="172" y="121"/>
                </a:cubicBezTo>
                <a:cubicBezTo>
                  <a:pt x="172" y="121"/>
                  <a:pt x="172" y="121"/>
                  <a:pt x="172" y="122"/>
                </a:cubicBezTo>
                <a:cubicBezTo>
                  <a:pt x="172" y="122"/>
                  <a:pt x="172" y="122"/>
                  <a:pt x="172" y="122"/>
                </a:cubicBezTo>
                <a:cubicBezTo>
                  <a:pt x="173" y="122"/>
                  <a:pt x="173" y="122"/>
                  <a:pt x="173" y="122"/>
                </a:cubicBezTo>
                <a:cubicBezTo>
                  <a:pt x="173" y="122"/>
                  <a:pt x="173" y="122"/>
                  <a:pt x="173" y="122"/>
                </a:cubicBezTo>
                <a:cubicBezTo>
                  <a:pt x="174" y="122"/>
                  <a:pt x="175" y="122"/>
                  <a:pt x="175" y="122"/>
                </a:cubicBezTo>
                <a:cubicBezTo>
                  <a:pt x="175" y="122"/>
                  <a:pt x="175" y="122"/>
                  <a:pt x="175" y="122"/>
                </a:cubicBezTo>
                <a:cubicBezTo>
                  <a:pt x="175" y="122"/>
                  <a:pt x="175" y="122"/>
                  <a:pt x="176" y="122"/>
                </a:cubicBezTo>
                <a:cubicBezTo>
                  <a:pt x="176" y="122"/>
                  <a:pt x="176" y="122"/>
                  <a:pt x="176" y="121"/>
                </a:cubicBezTo>
                <a:cubicBezTo>
                  <a:pt x="176" y="121"/>
                  <a:pt x="176" y="121"/>
                  <a:pt x="176" y="121"/>
                </a:cubicBezTo>
                <a:cubicBezTo>
                  <a:pt x="177" y="120"/>
                  <a:pt x="177" y="120"/>
                  <a:pt x="177" y="120"/>
                </a:cubicBezTo>
                <a:cubicBezTo>
                  <a:pt x="178" y="120"/>
                  <a:pt x="178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8" y="120"/>
                  <a:pt x="178" y="120"/>
                  <a:pt x="178" y="120"/>
                </a:cubicBezTo>
                <a:cubicBezTo>
                  <a:pt x="178" y="120"/>
                  <a:pt x="178" y="120"/>
                  <a:pt x="178" y="120"/>
                </a:cubicBezTo>
                <a:cubicBezTo>
                  <a:pt x="178" y="120"/>
                  <a:pt x="178" y="121"/>
                  <a:pt x="178" y="121"/>
                </a:cubicBezTo>
                <a:cubicBezTo>
                  <a:pt x="178" y="121"/>
                  <a:pt x="179" y="122"/>
                  <a:pt x="179" y="122"/>
                </a:cubicBezTo>
                <a:cubicBezTo>
                  <a:pt x="179" y="122"/>
                  <a:pt x="180" y="122"/>
                  <a:pt x="180" y="123"/>
                </a:cubicBezTo>
                <a:cubicBezTo>
                  <a:pt x="180" y="123"/>
                  <a:pt x="180" y="122"/>
                  <a:pt x="181" y="123"/>
                </a:cubicBezTo>
                <a:cubicBezTo>
                  <a:pt x="181" y="123"/>
                  <a:pt x="181" y="123"/>
                  <a:pt x="181" y="124"/>
                </a:cubicBezTo>
                <a:cubicBezTo>
                  <a:pt x="181" y="124"/>
                  <a:pt x="182" y="124"/>
                  <a:pt x="182" y="124"/>
                </a:cubicBezTo>
                <a:cubicBezTo>
                  <a:pt x="182" y="124"/>
                  <a:pt x="182" y="125"/>
                  <a:pt x="181" y="125"/>
                </a:cubicBezTo>
                <a:cubicBezTo>
                  <a:pt x="181" y="125"/>
                  <a:pt x="181" y="125"/>
                  <a:pt x="181" y="125"/>
                </a:cubicBezTo>
                <a:cubicBezTo>
                  <a:pt x="181" y="126"/>
                  <a:pt x="181" y="126"/>
                  <a:pt x="180" y="126"/>
                </a:cubicBezTo>
                <a:cubicBezTo>
                  <a:pt x="180" y="126"/>
                  <a:pt x="180" y="126"/>
                  <a:pt x="180" y="126"/>
                </a:cubicBezTo>
                <a:cubicBezTo>
                  <a:pt x="180" y="127"/>
                  <a:pt x="180" y="128"/>
                  <a:pt x="180" y="128"/>
                </a:cubicBezTo>
                <a:cubicBezTo>
                  <a:pt x="179" y="128"/>
                  <a:pt x="178" y="128"/>
                  <a:pt x="178" y="129"/>
                </a:cubicBezTo>
                <a:cubicBezTo>
                  <a:pt x="178" y="129"/>
                  <a:pt x="178" y="129"/>
                  <a:pt x="178" y="129"/>
                </a:cubicBezTo>
                <a:cubicBezTo>
                  <a:pt x="178" y="129"/>
                  <a:pt x="177" y="129"/>
                  <a:pt x="177" y="129"/>
                </a:cubicBezTo>
                <a:cubicBezTo>
                  <a:pt x="177" y="129"/>
                  <a:pt x="177" y="130"/>
                  <a:pt x="177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30"/>
                  <a:pt x="176" y="130"/>
                  <a:pt x="175" y="130"/>
                </a:cubicBezTo>
                <a:cubicBezTo>
                  <a:pt x="175" y="131"/>
                  <a:pt x="174" y="131"/>
                  <a:pt x="174" y="131"/>
                </a:cubicBezTo>
                <a:cubicBezTo>
                  <a:pt x="174" y="131"/>
                  <a:pt x="173" y="131"/>
                  <a:pt x="173" y="132"/>
                </a:cubicBezTo>
                <a:cubicBezTo>
                  <a:pt x="173" y="132"/>
                  <a:pt x="173" y="132"/>
                  <a:pt x="173" y="132"/>
                </a:cubicBezTo>
                <a:cubicBezTo>
                  <a:pt x="172" y="133"/>
                  <a:pt x="171" y="133"/>
                  <a:pt x="170" y="133"/>
                </a:cubicBezTo>
                <a:cubicBezTo>
                  <a:pt x="169" y="133"/>
                  <a:pt x="169" y="134"/>
                  <a:pt x="169" y="134"/>
                </a:cubicBezTo>
                <a:cubicBezTo>
                  <a:pt x="169" y="134"/>
                  <a:pt x="168" y="134"/>
                  <a:pt x="168" y="134"/>
                </a:cubicBezTo>
                <a:cubicBezTo>
                  <a:pt x="168" y="134"/>
                  <a:pt x="167" y="134"/>
                  <a:pt x="167" y="135"/>
                </a:cubicBezTo>
                <a:cubicBezTo>
                  <a:pt x="166" y="135"/>
                  <a:pt x="166" y="135"/>
                  <a:pt x="166" y="135"/>
                </a:cubicBezTo>
                <a:cubicBezTo>
                  <a:pt x="165" y="135"/>
                  <a:pt x="165" y="135"/>
                  <a:pt x="165" y="135"/>
                </a:cubicBezTo>
                <a:cubicBezTo>
                  <a:pt x="164" y="136"/>
                  <a:pt x="163" y="136"/>
                  <a:pt x="163" y="135"/>
                </a:cubicBezTo>
                <a:cubicBezTo>
                  <a:pt x="163" y="134"/>
                  <a:pt x="163" y="134"/>
                  <a:pt x="163" y="134"/>
                </a:cubicBezTo>
                <a:cubicBezTo>
                  <a:pt x="162" y="134"/>
                  <a:pt x="162" y="133"/>
                  <a:pt x="162" y="132"/>
                </a:cubicBezTo>
                <a:cubicBezTo>
                  <a:pt x="162" y="132"/>
                  <a:pt x="162" y="132"/>
                  <a:pt x="162" y="132"/>
                </a:cubicBezTo>
                <a:cubicBezTo>
                  <a:pt x="162" y="131"/>
                  <a:pt x="162" y="131"/>
                  <a:pt x="162" y="131"/>
                </a:cubicBezTo>
                <a:cubicBezTo>
                  <a:pt x="162" y="130"/>
                  <a:pt x="161" y="130"/>
                  <a:pt x="161" y="129"/>
                </a:cubicBezTo>
                <a:cubicBezTo>
                  <a:pt x="161" y="129"/>
                  <a:pt x="161" y="129"/>
                  <a:pt x="161" y="129"/>
                </a:cubicBezTo>
                <a:cubicBezTo>
                  <a:pt x="160" y="128"/>
                  <a:pt x="160" y="128"/>
                  <a:pt x="160" y="127"/>
                </a:cubicBezTo>
                <a:cubicBezTo>
                  <a:pt x="159" y="127"/>
                  <a:pt x="159" y="127"/>
                  <a:pt x="158" y="126"/>
                </a:cubicBezTo>
                <a:cubicBezTo>
                  <a:pt x="158" y="126"/>
                  <a:pt x="158" y="126"/>
                  <a:pt x="158" y="125"/>
                </a:cubicBezTo>
                <a:cubicBezTo>
                  <a:pt x="158" y="125"/>
                  <a:pt x="158" y="124"/>
                  <a:pt x="158" y="123"/>
                </a:cubicBezTo>
                <a:cubicBezTo>
                  <a:pt x="157" y="123"/>
                  <a:pt x="157" y="123"/>
                  <a:pt x="157" y="122"/>
                </a:cubicBezTo>
                <a:cubicBezTo>
                  <a:pt x="156" y="122"/>
                  <a:pt x="156" y="122"/>
                  <a:pt x="156" y="121"/>
                </a:cubicBezTo>
                <a:cubicBezTo>
                  <a:pt x="156" y="120"/>
                  <a:pt x="155" y="120"/>
                  <a:pt x="155" y="119"/>
                </a:cubicBezTo>
                <a:cubicBezTo>
                  <a:pt x="154" y="119"/>
                  <a:pt x="154" y="118"/>
                  <a:pt x="154" y="118"/>
                </a:cubicBezTo>
                <a:cubicBezTo>
                  <a:pt x="153" y="117"/>
                  <a:pt x="153" y="117"/>
                  <a:pt x="153" y="117"/>
                </a:cubicBezTo>
                <a:cubicBezTo>
                  <a:pt x="153" y="117"/>
                  <a:pt x="153" y="117"/>
                  <a:pt x="153" y="117"/>
                </a:cubicBezTo>
                <a:cubicBezTo>
                  <a:pt x="153" y="116"/>
                  <a:pt x="153" y="116"/>
                  <a:pt x="153" y="115"/>
                </a:cubicBezTo>
                <a:cubicBezTo>
                  <a:pt x="153" y="115"/>
                  <a:pt x="153" y="115"/>
                  <a:pt x="153" y="115"/>
                </a:cubicBezTo>
                <a:cubicBezTo>
                  <a:pt x="153" y="114"/>
                  <a:pt x="152" y="114"/>
                  <a:pt x="152" y="113"/>
                </a:cubicBezTo>
                <a:cubicBezTo>
                  <a:pt x="152" y="112"/>
                  <a:pt x="152" y="112"/>
                  <a:pt x="153" y="111"/>
                </a:cubicBezTo>
                <a:cubicBezTo>
                  <a:pt x="153" y="111"/>
                  <a:pt x="153" y="111"/>
                  <a:pt x="153" y="111"/>
                </a:cubicBezTo>
                <a:cubicBezTo>
                  <a:pt x="153" y="110"/>
                  <a:pt x="153" y="109"/>
                  <a:pt x="154" y="109"/>
                </a:cubicBezTo>
                <a:cubicBezTo>
                  <a:pt x="154" y="108"/>
                  <a:pt x="154" y="108"/>
                  <a:pt x="154" y="107"/>
                </a:cubicBezTo>
                <a:cubicBezTo>
                  <a:pt x="154" y="107"/>
                  <a:pt x="154" y="107"/>
                  <a:pt x="154" y="107"/>
                </a:cubicBezTo>
                <a:cubicBezTo>
                  <a:pt x="154" y="107"/>
                  <a:pt x="154" y="106"/>
                  <a:pt x="154" y="106"/>
                </a:cubicBezTo>
                <a:cubicBezTo>
                  <a:pt x="154" y="106"/>
                  <a:pt x="154" y="106"/>
                  <a:pt x="154" y="106"/>
                </a:cubicBezTo>
                <a:cubicBezTo>
                  <a:pt x="154" y="106"/>
                  <a:pt x="154" y="106"/>
                  <a:pt x="154" y="106"/>
                </a:cubicBezTo>
                <a:cubicBezTo>
                  <a:pt x="154" y="106"/>
                  <a:pt x="154" y="106"/>
                  <a:pt x="154" y="106"/>
                </a:cubicBezTo>
                <a:cubicBezTo>
                  <a:pt x="154" y="106"/>
                  <a:pt x="154" y="106"/>
                  <a:pt x="154" y="106"/>
                </a:cubicBezTo>
                <a:cubicBezTo>
                  <a:pt x="154" y="106"/>
                  <a:pt x="154" y="106"/>
                  <a:pt x="153" y="106"/>
                </a:cubicBezTo>
                <a:cubicBezTo>
                  <a:pt x="153" y="106"/>
                  <a:pt x="153" y="106"/>
                  <a:pt x="152" y="106"/>
                </a:cubicBezTo>
                <a:cubicBezTo>
                  <a:pt x="152" y="106"/>
                  <a:pt x="152" y="106"/>
                  <a:pt x="152" y="106"/>
                </a:cubicBezTo>
                <a:cubicBezTo>
                  <a:pt x="151" y="106"/>
                  <a:pt x="151" y="107"/>
                  <a:pt x="150" y="107"/>
                </a:cubicBezTo>
                <a:cubicBezTo>
                  <a:pt x="150" y="106"/>
                  <a:pt x="150" y="106"/>
                  <a:pt x="149" y="106"/>
                </a:cubicBezTo>
                <a:cubicBezTo>
                  <a:pt x="149" y="106"/>
                  <a:pt x="148" y="105"/>
                  <a:pt x="148" y="106"/>
                </a:cubicBezTo>
                <a:cubicBezTo>
                  <a:pt x="148" y="106"/>
                  <a:pt x="148" y="106"/>
                  <a:pt x="148" y="106"/>
                </a:cubicBezTo>
                <a:cubicBezTo>
                  <a:pt x="148" y="106"/>
                  <a:pt x="148" y="106"/>
                  <a:pt x="147" y="106"/>
                </a:cubicBezTo>
                <a:cubicBezTo>
                  <a:pt x="147" y="106"/>
                  <a:pt x="147" y="106"/>
                  <a:pt x="146" y="106"/>
                </a:cubicBezTo>
                <a:cubicBezTo>
                  <a:pt x="146" y="106"/>
                  <a:pt x="146" y="106"/>
                  <a:pt x="146" y="106"/>
                </a:cubicBezTo>
                <a:cubicBezTo>
                  <a:pt x="146" y="106"/>
                  <a:pt x="146" y="106"/>
                  <a:pt x="146" y="106"/>
                </a:cubicBezTo>
                <a:cubicBezTo>
                  <a:pt x="145" y="106"/>
                  <a:pt x="145" y="106"/>
                  <a:pt x="145" y="106"/>
                </a:cubicBezTo>
                <a:cubicBezTo>
                  <a:pt x="145" y="106"/>
                  <a:pt x="145" y="106"/>
                  <a:pt x="145" y="106"/>
                </a:cubicBezTo>
                <a:cubicBezTo>
                  <a:pt x="145" y="106"/>
                  <a:pt x="145" y="106"/>
                  <a:pt x="145" y="106"/>
                </a:cubicBezTo>
                <a:cubicBezTo>
                  <a:pt x="145" y="106"/>
                  <a:pt x="145" y="106"/>
                  <a:pt x="145" y="106"/>
                </a:cubicBezTo>
                <a:cubicBezTo>
                  <a:pt x="145" y="105"/>
                  <a:pt x="145" y="105"/>
                  <a:pt x="145" y="105"/>
                </a:cubicBezTo>
                <a:cubicBezTo>
                  <a:pt x="145" y="105"/>
                  <a:pt x="145" y="105"/>
                  <a:pt x="145" y="105"/>
                </a:cubicBezTo>
                <a:cubicBezTo>
                  <a:pt x="145" y="105"/>
                  <a:pt x="144" y="105"/>
                  <a:pt x="144" y="105"/>
                </a:cubicBezTo>
                <a:cubicBezTo>
                  <a:pt x="144" y="105"/>
                  <a:pt x="144" y="105"/>
                  <a:pt x="144" y="105"/>
                </a:cubicBezTo>
                <a:cubicBezTo>
                  <a:pt x="144" y="105"/>
                  <a:pt x="144" y="105"/>
                  <a:pt x="144" y="105"/>
                </a:cubicBezTo>
                <a:cubicBezTo>
                  <a:pt x="144" y="105"/>
                  <a:pt x="144" y="105"/>
                  <a:pt x="144" y="105"/>
                </a:cubicBezTo>
                <a:cubicBezTo>
                  <a:pt x="144" y="105"/>
                  <a:pt x="144" y="105"/>
                  <a:pt x="144" y="105"/>
                </a:cubicBezTo>
                <a:cubicBezTo>
                  <a:pt x="144" y="104"/>
                  <a:pt x="144" y="104"/>
                  <a:pt x="144" y="104"/>
                </a:cubicBezTo>
                <a:cubicBezTo>
                  <a:pt x="143" y="104"/>
                  <a:pt x="143" y="104"/>
                  <a:pt x="143" y="104"/>
                </a:cubicBezTo>
                <a:cubicBezTo>
                  <a:pt x="143" y="104"/>
                  <a:pt x="143" y="104"/>
                  <a:pt x="143" y="104"/>
                </a:cubicBezTo>
                <a:cubicBezTo>
                  <a:pt x="143" y="103"/>
                  <a:pt x="143" y="103"/>
                  <a:pt x="143" y="103"/>
                </a:cubicBezTo>
                <a:cubicBezTo>
                  <a:pt x="143" y="103"/>
                  <a:pt x="143" y="103"/>
                  <a:pt x="143" y="103"/>
                </a:cubicBezTo>
                <a:cubicBezTo>
                  <a:pt x="144" y="103"/>
                  <a:pt x="144" y="103"/>
                  <a:pt x="143" y="103"/>
                </a:cubicBezTo>
                <a:cubicBezTo>
                  <a:pt x="143" y="103"/>
                  <a:pt x="143" y="103"/>
                  <a:pt x="143" y="103"/>
                </a:cubicBezTo>
                <a:cubicBezTo>
                  <a:pt x="143" y="103"/>
                  <a:pt x="144" y="103"/>
                  <a:pt x="144" y="103"/>
                </a:cubicBezTo>
                <a:cubicBezTo>
                  <a:pt x="144" y="103"/>
                  <a:pt x="144" y="103"/>
                  <a:pt x="144" y="103"/>
                </a:cubicBezTo>
                <a:cubicBezTo>
                  <a:pt x="143" y="103"/>
                  <a:pt x="143" y="103"/>
                  <a:pt x="143" y="103"/>
                </a:cubicBezTo>
                <a:cubicBezTo>
                  <a:pt x="143" y="102"/>
                  <a:pt x="143" y="102"/>
                  <a:pt x="143" y="102"/>
                </a:cubicBezTo>
                <a:cubicBezTo>
                  <a:pt x="143" y="102"/>
                  <a:pt x="143" y="102"/>
                  <a:pt x="143" y="102"/>
                </a:cubicBezTo>
                <a:cubicBezTo>
                  <a:pt x="143" y="102"/>
                  <a:pt x="143" y="102"/>
                  <a:pt x="143" y="102"/>
                </a:cubicBezTo>
                <a:cubicBezTo>
                  <a:pt x="143" y="102"/>
                  <a:pt x="143" y="102"/>
                  <a:pt x="144" y="102"/>
                </a:cubicBezTo>
                <a:cubicBezTo>
                  <a:pt x="144" y="102"/>
                  <a:pt x="144" y="102"/>
                  <a:pt x="144" y="102"/>
                </a:cubicBezTo>
                <a:cubicBezTo>
                  <a:pt x="143" y="102"/>
                  <a:pt x="143" y="102"/>
                  <a:pt x="143" y="102"/>
                </a:cubicBezTo>
                <a:cubicBezTo>
                  <a:pt x="143" y="102"/>
                  <a:pt x="143" y="101"/>
                  <a:pt x="143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43" y="101"/>
                  <a:pt x="144" y="101"/>
                  <a:pt x="144" y="100"/>
                </a:cubicBezTo>
                <a:cubicBezTo>
                  <a:pt x="144" y="101"/>
                  <a:pt x="144" y="101"/>
                  <a:pt x="145" y="101"/>
                </a:cubicBezTo>
                <a:cubicBezTo>
                  <a:pt x="145" y="101"/>
                  <a:pt x="145" y="101"/>
                  <a:pt x="145" y="101"/>
                </a:cubicBezTo>
                <a:cubicBezTo>
                  <a:pt x="145" y="101"/>
                  <a:pt x="144" y="101"/>
                  <a:pt x="144" y="101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5" y="100"/>
                  <a:pt x="145" y="100"/>
                  <a:pt x="145" y="100"/>
                </a:cubicBezTo>
                <a:cubicBezTo>
                  <a:pt x="145" y="101"/>
                  <a:pt x="145" y="101"/>
                  <a:pt x="145" y="101"/>
                </a:cubicBezTo>
                <a:cubicBezTo>
                  <a:pt x="145" y="101"/>
                  <a:pt x="146" y="101"/>
                  <a:pt x="146" y="101"/>
                </a:cubicBezTo>
                <a:cubicBezTo>
                  <a:pt x="146" y="101"/>
                  <a:pt x="146" y="101"/>
                  <a:pt x="146" y="101"/>
                </a:cubicBezTo>
                <a:cubicBezTo>
                  <a:pt x="146" y="101"/>
                  <a:pt x="146" y="101"/>
                  <a:pt x="146" y="101"/>
                </a:cubicBezTo>
                <a:cubicBezTo>
                  <a:pt x="146" y="100"/>
                  <a:pt x="146" y="100"/>
                  <a:pt x="146" y="100"/>
                </a:cubicBezTo>
                <a:cubicBezTo>
                  <a:pt x="146" y="100"/>
                  <a:pt x="146" y="100"/>
                  <a:pt x="146" y="100"/>
                </a:cubicBezTo>
                <a:cubicBezTo>
                  <a:pt x="146" y="100"/>
                  <a:pt x="147" y="100"/>
                  <a:pt x="147" y="100"/>
                </a:cubicBezTo>
                <a:cubicBezTo>
                  <a:pt x="147" y="100"/>
                  <a:pt x="147" y="100"/>
                  <a:pt x="147" y="100"/>
                </a:cubicBezTo>
                <a:cubicBezTo>
                  <a:pt x="147" y="100"/>
                  <a:pt x="147" y="100"/>
                  <a:pt x="146" y="100"/>
                </a:cubicBezTo>
                <a:cubicBezTo>
                  <a:pt x="146" y="100"/>
                  <a:pt x="146" y="100"/>
                  <a:pt x="146" y="100"/>
                </a:cubicBezTo>
                <a:cubicBezTo>
                  <a:pt x="146" y="100"/>
                  <a:pt x="146" y="100"/>
                  <a:pt x="146" y="99"/>
                </a:cubicBezTo>
                <a:cubicBezTo>
                  <a:pt x="146" y="99"/>
                  <a:pt x="147" y="100"/>
                  <a:pt x="147" y="100"/>
                </a:cubicBezTo>
                <a:cubicBezTo>
                  <a:pt x="147" y="100"/>
                  <a:pt x="147" y="99"/>
                  <a:pt x="147" y="99"/>
                </a:cubicBezTo>
                <a:cubicBezTo>
                  <a:pt x="148" y="100"/>
                  <a:pt x="148" y="100"/>
                  <a:pt x="149" y="100"/>
                </a:cubicBezTo>
                <a:cubicBezTo>
                  <a:pt x="149" y="99"/>
                  <a:pt x="149" y="99"/>
                  <a:pt x="149" y="99"/>
                </a:cubicBezTo>
                <a:cubicBezTo>
                  <a:pt x="149" y="99"/>
                  <a:pt x="150" y="99"/>
                  <a:pt x="151" y="98"/>
                </a:cubicBezTo>
                <a:cubicBezTo>
                  <a:pt x="152" y="98"/>
                  <a:pt x="152" y="99"/>
                  <a:pt x="153" y="98"/>
                </a:cubicBezTo>
                <a:cubicBezTo>
                  <a:pt x="153" y="98"/>
                  <a:pt x="153" y="99"/>
                  <a:pt x="153" y="99"/>
                </a:cubicBezTo>
                <a:cubicBezTo>
                  <a:pt x="154" y="99"/>
                  <a:pt x="154" y="99"/>
                  <a:pt x="154" y="99"/>
                </a:cubicBezTo>
                <a:cubicBezTo>
                  <a:pt x="154" y="99"/>
                  <a:pt x="154" y="99"/>
                  <a:pt x="155" y="99"/>
                </a:cubicBezTo>
                <a:cubicBezTo>
                  <a:pt x="155" y="99"/>
                  <a:pt x="155" y="100"/>
                  <a:pt x="156" y="100"/>
                </a:cubicBezTo>
                <a:cubicBezTo>
                  <a:pt x="156" y="100"/>
                  <a:pt x="157" y="100"/>
                  <a:pt x="157" y="100"/>
                </a:cubicBezTo>
                <a:cubicBezTo>
                  <a:pt x="157" y="100"/>
                  <a:pt x="158" y="100"/>
                  <a:pt x="158" y="100"/>
                </a:cubicBezTo>
                <a:cubicBezTo>
                  <a:pt x="158" y="100"/>
                  <a:pt x="159" y="100"/>
                  <a:pt x="159" y="100"/>
                </a:cubicBezTo>
                <a:cubicBezTo>
                  <a:pt x="160" y="100"/>
                  <a:pt x="161" y="99"/>
                  <a:pt x="161" y="98"/>
                </a:cubicBezTo>
                <a:cubicBezTo>
                  <a:pt x="161" y="98"/>
                  <a:pt x="160" y="98"/>
                  <a:pt x="160" y="97"/>
                </a:cubicBezTo>
                <a:cubicBezTo>
                  <a:pt x="160" y="97"/>
                  <a:pt x="159" y="97"/>
                  <a:pt x="159" y="97"/>
                </a:cubicBezTo>
                <a:cubicBezTo>
                  <a:pt x="159" y="96"/>
                  <a:pt x="159" y="96"/>
                  <a:pt x="159" y="96"/>
                </a:cubicBezTo>
                <a:cubicBezTo>
                  <a:pt x="159" y="96"/>
                  <a:pt x="158" y="96"/>
                  <a:pt x="158" y="96"/>
                </a:cubicBezTo>
                <a:cubicBezTo>
                  <a:pt x="158" y="95"/>
                  <a:pt x="158" y="95"/>
                  <a:pt x="157" y="95"/>
                </a:cubicBezTo>
                <a:cubicBezTo>
                  <a:pt x="157" y="95"/>
                  <a:pt x="157" y="95"/>
                  <a:pt x="157" y="95"/>
                </a:cubicBezTo>
                <a:cubicBezTo>
                  <a:pt x="156" y="95"/>
                  <a:pt x="156" y="94"/>
                  <a:pt x="156" y="94"/>
                </a:cubicBezTo>
                <a:cubicBezTo>
                  <a:pt x="156" y="94"/>
                  <a:pt x="156" y="94"/>
                  <a:pt x="156" y="94"/>
                </a:cubicBezTo>
                <a:cubicBezTo>
                  <a:pt x="156" y="94"/>
                  <a:pt x="155" y="94"/>
                  <a:pt x="155" y="94"/>
                </a:cubicBezTo>
                <a:cubicBezTo>
                  <a:pt x="155" y="94"/>
                  <a:pt x="156" y="94"/>
                  <a:pt x="156" y="93"/>
                </a:cubicBezTo>
                <a:cubicBezTo>
                  <a:pt x="156" y="93"/>
                  <a:pt x="156" y="93"/>
                  <a:pt x="156" y="93"/>
                </a:cubicBezTo>
                <a:cubicBezTo>
                  <a:pt x="157" y="93"/>
                  <a:pt x="157" y="93"/>
                  <a:pt x="157" y="92"/>
                </a:cubicBezTo>
                <a:cubicBezTo>
                  <a:pt x="157" y="92"/>
                  <a:pt x="156" y="92"/>
                  <a:pt x="156" y="92"/>
                </a:cubicBezTo>
                <a:cubicBezTo>
                  <a:pt x="156" y="92"/>
                  <a:pt x="156" y="92"/>
                  <a:pt x="156" y="92"/>
                </a:cubicBezTo>
                <a:cubicBezTo>
                  <a:pt x="157" y="92"/>
                  <a:pt x="157" y="91"/>
                  <a:pt x="158" y="91"/>
                </a:cubicBezTo>
                <a:cubicBezTo>
                  <a:pt x="158" y="91"/>
                  <a:pt x="158" y="91"/>
                  <a:pt x="158" y="91"/>
                </a:cubicBezTo>
                <a:cubicBezTo>
                  <a:pt x="157" y="91"/>
                  <a:pt x="157" y="91"/>
                  <a:pt x="157" y="91"/>
                </a:cubicBezTo>
                <a:cubicBezTo>
                  <a:pt x="157" y="91"/>
                  <a:pt x="157" y="91"/>
                  <a:pt x="157" y="91"/>
                </a:cubicBezTo>
                <a:cubicBezTo>
                  <a:pt x="156" y="91"/>
                  <a:pt x="156" y="91"/>
                  <a:pt x="156" y="91"/>
                </a:cubicBezTo>
                <a:cubicBezTo>
                  <a:pt x="156" y="91"/>
                  <a:pt x="156" y="91"/>
                  <a:pt x="155" y="91"/>
                </a:cubicBezTo>
                <a:cubicBezTo>
                  <a:pt x="155" y="92"/>
                  <a:pt x="154" y="92"/>
                  <a:pt x="154" y="92"/>
                </a:cubicBezTo>
                <a:cubicBezTo>
                  <a:pt x="154" y="92"/>
                  <a:pt x="154" y="92"/>
                  <a:pt x="154" y="92"/>
                </a:cubicBezTo>
                <a:cubicBezTo>
                  <a:pt x="153" y="92"/>
                  <a:pt x="153" y="92"/>
                  <a:pt x="153" y="92"/>
                </a:cubicBezTo>
                <a:cubicBezTo>
                  <a:pt x="153" y="92"/>
                  <a:pt x="153" y="92"/>
                  <a:pt x="153" y="92"/>
                </a:cubicBezTo>
                <a:cubicBezTo>
                  <a:pt x="153" y="92"/>
                  <a:pt x="153" y="92"/>
                  <a:pt x="153" y="92"/>
                </a:cubicBezTo>
                <a:cubicBezTo>
                  <a:pt x="153" y="92"/>
                  <a:pt x="153" y="92"/>
                  <a:pt x="153" y="92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2" y="93"/>
                  <a:pt x="153" y="93"/>
                  <a:pt x="153" y="94"/>
                </a:cubicBezTo>
                <a:cubicBezTo>
                  <a:pt x="153" y="94"/>
                  <a:pt x="154" y="94"/>
                  <a:pt x="154" y="94"/>
                </a:cubicBezTo>
                <a:cubicBezTo>
                  <a:pt x="154" y="94"/>
                  <a:pt x="154" y="94"/>
                  <a:pt x="155" y="94"/>
                </a:cubicBezTo>
                <a:cubicBezTo>
                  <a:pt x="155" y="94"/>
                  <a:pt x="154" y="94"/>
                  <a:pt x="154" y="94"/>
                </a:cubicBezTo>
                <a:cubicBezTo>
                  <a:pt x="154" y="94"/>
                  <a:pt x="154" y="94"/>
                  <a:pt x="154" y="94"/>
                </a:cubicBezTo>
                <a:cubicBezTo>
                  <a:pt x="154" y="94"/>
                  <a:pt x="154" y="94"/>
                  <a:pt x="153" y="94"/>
                </a:cubicBezTo>
                <a:cubicBezTo>
                  <a:pt x="153" y="94"/>
                  <a:pt x="153" y="94"/>
                  <a:pt x="153" y="94"/>
                </a:cubicBezTo>
                <a:cubicBezTo>
                  <a:pt x="153" y="94"/>
                  <a:pt x="153" y="94"/>
                  <a:pt x="152" y="94"/>
                </a:cubicBezTo>
                <a:cubicBezTo>
                  <a:pt x="152" y="95"/>
                  <a:pt x="152" y="95"/>
                  <a:pt x="151" y="95"/>
                </a:cubicBezTo>
                <a:cubicBezTo>
                  <a:pt x="151" y="95"/>
                  <a:pt x="151" y="95"/>
                  <a:pt x="151" y="95"/>
                </a:cubicBezTo>
                <a:cubicBezTo>
                  <a:pt x="151" y="94"/>
                  <a:pt x="151" y="94"/>
                  <a:pt x="150" y="94"/>
                </a:cubicBezTo>
                <a:cubicBezTo>
                  <a:pt x="150" y="94"/>
                  <a:pt x="150" y="94"/>
                  <a:pt x="150" y="94"/>
                </a:cubicBezTo>
                <a:cubicBezTo>
                  <a:pt x="150" y="93"/>
                  <a:pt x="151" y="93"/>
                  <a:pt x="151" y="93"/>
                </a:cubicBezTo>
                <a:cubicBezTo>
                  <a:pt x="151" y="93"/>
                  <a:pt x="151" y="93"/>
                  <a:pt x="151" y="92"/>
                </a:cubicBezTo>
                <a:cubicBezTo>
                  <a:pt x="150" y="92"/>
                  <a:pt x="150" y="93"/>
                  <a:pt x="149" y="92"/>
                </a:cubicBezTo>
                <a:cubicBezTo>
                  <a:pt x="149" y="92"/>
                  <a:pt x="149" y="92"/>
                  <a:pt x="149" y="92"/>
                </a:cubicBezTo>
                <a:cubicBezTo>
                  <a:pt x="149" y="92"/>
                  <a:pt x="149" y="92"/>
                  <a:pt x="150" y="92"/>
                </a:cubicBezTo>
                <a:cubicBezTo>
                  <a:pt x="150" y="92"/>
                  <a:pt x="150" y="92"/>
                  <a:pt x="150" y="92"/>
                </a:cubicBezTo>
                <a:cubicBezTo>
                  <a:pt x="149" y="92"/>
                  <a:pt x="149" y="92"/>
                  <a:pt x="149" y="91"/>
                </a:cubicBezTo>
                <a:cubicBezTo>
                  <a:pt x="149" y="91"/>
                  <a:pt x="149" y="92"/>
                  <a:pt x="149" y="92"/>
                </a:cubicBezTo>
                <a:cubicBezTo>
                  <a:pt x="149" y="92"/>
                  <a:pt x="149" y="92"/>
                  <a:pt x="149" y="92"/>
                </a:cubicBezTo>
                <a:cubicBezTo>
                  <a:pt x="148" y="92"/>
                  <a:pt x="148" y="92"/>
                  <a:pt x="147" y="93"/>
                </a:cubicBezTo>
                <a:cubicBezTo>
                  <a:pt x="147" y="93"/>
                  <a:pt x="146" y="93"/>
                  <a:pt x="147" y="93"/>
                </a:cubicBezTo>
                <a:cubicBezTo>
                  <a:pt x="147" y="94"/>
                  <a:pt x="147" y="94"/>
                  <a:pt x="147" y="94"/>
                </a:cubicBezTo>
                <a:cubicBezTo>
                  <a:pt x="147" y="94"/>
                  <a:pt x="147" y="94"/>
                  <a:pt x="146" y="94"/>
                </a:cubicBezTo>
                <a:cubicBezTo>
                  <a:pt x="146" y="94"/>
                  <a:pt x="145" y="95"/>
                  <a:pt x="145" y="96"/>
                </a:cubicBezTo>
                <a:cubicBezTo>
                  <a:pt x="145" y="96"/>
                  <a:pt x="145" y="96"/>
                  <a:pt x="145" y="96"/>
                </a:cubicBezTo>
                <a:cubicBezTo>
                  <a:pt x="145" y="96"/>
                  <a:pt x="145" y="96"/>
                  <a:pt x="145" y="97"/>
                </a:cubicBezTo>
                <a:cubicBezTo>
                  <a:pt x="145" y="97"/>
                  <a:pt x="145" y="97"/>
                  <a:pt x="145" y="97"/>
                </a:cubicBezTo>
                <a:cubicBezTo>
                  <a:pt x="144" y="97"/>
                  <a:pt x="144" y="98"/>
                  <a:pt x="144" y="98"/>
                </a:cubicBezTo>
                <a:cubicBezTo>
                  <a:pt x="144" y="98"/>
                  <a:pt x="144" y="98"/>
                  <a:pt x="144" y="98"/>
                </a:cubicBezTo>
                <a:cubicBezTo>
                  <a:pt x="144" y="98"/>
                  <a:pt x="145" y="99"/>
                  <a:pt x="145" y="99"/>
                </a:cubicBezTo>
                <a:cubicBezTo>
                  <a:pt x="145" y="99"/>
                  <a:pt x="146" y="99"/>
                  <a:pt x="146" y="99"/>
                </a:cubicBezTo>
                <a:cubicBezTo>
                  <a:pt x="146" y="100"/>
                  <a:pt x="146" y="100"/>
                  <a:pt x="146" y="100"/>
                </a:cubicBezTo>
                <a:cubicBezTo>
                  <a:pt x="145" y="100"/>
                  <a:pt x="145" y="100"/>
                  <a:pt x="145" y="100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4" y="100"/>
                  <a:pt x="143" y="100"/>
                  <a:pt x="143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43" y="101"/>
                  <a:pt x="143" y="101"/>
                  <a:pt x="143" y="100"/>
                </a:cubicBezTo>
                <a:cubicBezTo>
                  <a:pt x="143" y="100"/>
                  <a:pt x="143" y="100"/>
                  <a:pt x="143" y="100"/>
                </a:cubicBezTo>
                <a:cubicBezTo>
                  <a:pt x="143" y="100"/>
                  <a:pt x="143" y="100"/>
                  <a:pt x="142" y="100"/>
                </a:cubicBezTo>
                <a:cubicBezTo>
                  <a:pt x="142" y="100"/>
                  <a:pt x="142" y="100"/>
                  <a:pt x="142" y="100"/>
                </a:cubicBezTo>
                <a:cubicBezTo>
                  <a:pt x="142" y="100"/>
                  <a:pt x="141" y="100"/>
                  <a:pt x="141" y="100"/>
                </a:cubicBezTo>
                <a:cubicBezTo>
                  <a:pt x="141" y="100"/>
                  <a:pt x="141" y="100"/>
                  <a:pt x="141" y="100"/>
                </a:cubicBezTo>
                <a:cubicBezTo>
                  <a:pt x="141" y="100"/>
                  <a:pt x="141" y="100"/>
                  <a:pt x="140" y="100"/>
                </a:cubicBezTo>
                <a:cubicBezTo>
                  <a:pt x="140" y="100"/>
                  <a:pt x="140" y="100"/>
                  <a:pt x="140" y="100"/>
                </a:cubicBezTo>
                <a:cubicBezTo>
                  <a:pt x="140" y="100"/>
                  <a:pt x="140" y="100"/>
                  <a:pt x="140" y="100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40" y="101"/>
                  <a:pt x="139" y="101"/>
                  <a:pt x="139" y="101"/>
                </a:cubicBezTo>
                <a:cubicBezTo>
                  <a:pt x="139" y="101"/>
                  <a:pt x="139" y="101"/>
                  <a:pt x="139" y="101"/>
                </a:cubicBezTo>
                <a:cubicBezTo>
                  <a:pt x="139" y="101"/>
                  <a:pt x="139" y="101"/>
                  <a:pt x="140" y="101"/>
                </a:cubicBezTo>
                <a:cubicBezTo>
                  <a:pt x="140" y="101"/>
                  <a:pt x="140" y="101"/>
                  <a:pt x="140" y="101"/>
                </a:cubicBezTo>
                <a:cubicBezTo>
                  <a:pt x="139" y="101"/>
                  <a:pt x="139" y="101"/>
                  <a:pt x="139" y="101"/>
                </a:cubicBezTo>
                <a:cubicBezTo>
                  <a:pt x="139" y="101"/>
                  <a:pt x="139" y="101"/>
                  <a:pt x="139" y="101"/>
                </a:cubicBezTo>
                <a:cubicBezTo>
                  <a:pt x="139" y="101"/>
                  <a:pt x="139" y="100"/>
                  <a:pt x="139" y="100"/>
                </a:cubicBezTo>
                <a:cubicBezTo>
                  <a:pt x="139" y="100"/>
                  <a:pt x="139" y="100"/>
                  <a:pt x="139" y="100"/>
                </a:cubicBezTo>
                <a:cubicBezTo>
                  <a:pt x="139" y="100"/>
                  <a:pt x="139" y="100"/>
                  <a:pt x="139" y="100"/>
                </a:cubicBezTo>
                <a:cubicBezTo>
                  <a:pt x="139" y="100"/>
                  <a:pt x="138" y="100"/>
                  <a:pt x="138" y="101"/>
                </a:cubicBezTo>
                <a:cubicBezTo>
                  <a:pt x="138" y="101"/>
                  <a:pt x="138" y="101"/>
                  <a:pt x="138" y="101"/>
                </a:cubicBezTo>
                <a:cubicBezTo>
                  <a:pt x="138" y="101"/>
                  <a:pt x="138" y="101"/>
                  <a:pt x="138" y="101"/>
                </a:cubicBezTo>
                <a:cubicBezTo>
                  <a:pt x="138" y="102"/>
                  <a:pt x="139" y="102"/>
                  <a:pt x="139" y="102"/>
                </a:cubicBezTo>
                <a:cubicBezTo>
                  <a:pt x="139" y="102"/>
                  <a:pt x="139" y="102"/>
                  <a:pt x="139" y="102"/>
                </a:cubicBezTo>
                <a:cubicBezTo>
                  <a:pt x="139" y="102"/>
                  <a:pt x="139" y="102"/>
                  <a:pt x="139" y="102"/>
                </a:cubicBezTo>
                <a:cubicBezTo>
                  <a:pt x="139" y="102"/>
                  <a:pt x="139" y="102"/>
                  <a:pt x="139" y="102"/>
                </a:cubicBezTo>
                <a:cubicBezTo>
                  <a:pt x="139" y="102"/>
                  <a:pt x="139" y="102"/>
                  <a:pt x="139" y="102"/>
                </a:cubicBezTo>
                <a:cubicBezTo>
                  <a:pt x="139" y="102"/>
                  <a:pt x="139" y="102"/>
                  <a:pt x="139" y="102"/>
                </a:cubicBezTo>
                <a:cubicBezTo>
                  <a:pt x="139" y="102"/>
                  <a:pt x="139" y="102"/>
                  <a:pt x="139" y="102"/>
                </a:cubicBezTo>
                <a:cubicBezTo>
                  <a:pt x="139" y="102"/>
                  <a:pt x="139" y="102"/>
                  <a:pt x="139" y="103"/>
                </a:cubicBezTo>
                <a:cubicBezTo>
                  <a:pt x="139" y="103"/>
                  <a:pt x="138" y="103"/>
                  <a:pt x="138" y="103"/>
                </a:cubicBezTo>
                <a:cubicBezTo>
                  <a:pt x="138" y="103"/>
                  <a:pt x="138" y="103"/>
                  <a:pt x="138" y="103"/>
                </a:cubicBezTo>
                <a:cubicBezTo>
                  <a:pt x="139" y="103"/>
                  <a:pt x="140" y="104"/>
                  <a:pt x="140" y="104"/>
                </a:cubicBezTo>
                <a:cubicBezTo>
                  <a:pt x="140" y="104"/>
                  <a:pt x="140" y="104"/>
                  <a:pt x="140" y="104"/>
                </a:cubicBezTo>
                <a:cubicBezTo>
                  <a:pt x="140" y="104"/>
                  <a:pt x="140" y="104"/>
                  <a:pt x="140" y="104"/>
                </a:cubicBezTo>
                <a:cubicBezTo>
                  <a:pt x="140" y="104"/>
                  <a:pt x="140" y="104"/>
                  <a:pt x="140" y="104"/>
                </a:cubicBezTo>
                <a:cubicBezTo>
                  <a:pt x="140" y="104"/>
                  <a:pt x="140" y="104"/>
                  <a:pt x="140" y="104"/>
                </a:cubicBezTo>
                <a:cubicBezTo>
                  <a:pt x="140" y="104"/>
                  <a:pt x="140" y="104"/>
                  <a:pt x="139" y="104"/>
                </a:cubicBezTo>
                <a:cubicBezTo>
                  <a:pt x="139" y="104"/>
                  <a:pt x="139" y="104"/>
                  <a:pt x="139" y="104"/>
                </a:cubicBezTo>
                <a:cubicBezTo>
                  <a:pt x="139" y="104"/>
                  <a:pt x="139" y="104"/>
                  <a:pt x="139" y="104"/>
                </a:cubicBezTo>
                <a:cubicBezTo>
                  <a:pt x="139" y="104"/>
                  <a:pt x="139" y="104"/>
                  <a:pt x="139" y="104"/>
                </a:cubicBezTo>
                <a:cubicBezTo>
                  <a:pt x="139" y="105"/>
                  <a:pt x="139" y="105"/>
                  <a:pt x="139" y="105"/>
                </a:cubicBezTo>
                <a:cubicBezTo>
                  <a:pt x="139" y="105"/>
                  <a:pt x="139" y="105"/>
                  <a:pt x="139" y="105"/>
                </a:cubicBezTo>
                <a:cubicBezTo>
                  <a:pt x="139" y="105"/>
                  <a:pt x="139" y="105"/>
                  <a:pt x="139" y="105"/>
                </a:cubicBezTo>
                <a:cubicBezTo>
                  <a:pt x="139" y="105"/>
                  <a:pt x="139" y="105"/>
                  <a:pt x="139" y="105"/>
                </a:cubicBezTo>
                <a:cubicBezTo>
                  <a:pt x="139" y="105"/>
                  <a:pt x="139" y="105"/>
                  <a:pt x="139" y="105"/>
                </a:cubicBezTo>
                <a:cubicBezTo>
                  <a:pt x="139" y="105"/>
                  <a:pt x="139" y="105"/>
                  <a:pt x="138" y="105"/>
                </a:cubicBezTo>
                <a:cubicBezTo>
                  <a:pt x="138" y="105"/>
                  <a:pt x="138" y="105"/>
                  <a:pt x="138" y="105"/>
                </a:cubicBezTo>
                <a:cubicBezTo>
                  <a:pt x="139" y="105"/>
                  <a:pt x="139" y="105"/>
                  <a:pt x="139" y="106"/>
                </a:cubicBezTo>
                <a:cubicBezTo>
                  <a:pt x="139" y="106"/>
                  <a:pt x="138" y="106"/>
                  <a:pt x="138" y="106"/>
                </a:cubicBezTo>
                <a:cubicBezTo>
                  <a:pt x="138" y="106"/>
                  <a:pt x="138" y="106"/>
                  <a:pt x="138" y="106"/>
                </a:cubicBezTo>
                <a:cubicBezTo>
                  <a:pt x="138" y="106"/>
                  <a:pt x="138" y="106"/>
                  <a:pt x="138" y="106"/>
                </a:cubicBezTo>
                <a:cubicBezTo>
                  <a:pt x="138" y="106"/>
                  <a:pt x="138" y="105"/>
                  <a:pt x="138" y="105"/>
                </a:cubicBezTo>
                <a:cubicBezTo>
                  <a:pt x="138" y="105"/>
                  <a:pt x="138" y="105"/>
                  <a:pt x="137" y="106"/>
                </a:cubicBezTo>
                <a:cubicBezTo>
                  <a:pt x="137" y="105"/>
                  <a:pt x="137" y="105"/>
                  <a:pt x="137" y="105"/>
                </a:cubicBezTo>
                <a:cubicBezTo>
                  <a:pt x="137" y="105"/>
                  <a:pt x="137" y="105"/>
                  <a:pt x="137" y="105"/>
                </a:cubicBezTo>
                <a:cubicBezTo>
                  <a:pt x="137" y="105"/>
                  <a:pt x="137" y="104"/>
                  <a:pt x="137" y="104"/>
                </a:cubicBezTo>
                <a:cubicBezTo>
                  <a:pt x="137" y="104"/>
                  <a:pt x="137" y="104"/>
                  <a:pt x="137" y="104"/>
                </a:cubicBezTo>
                <a:cubicBezTo>
                  <a:pt x="137" y="104"/>
                  <a:pt x="138" y="104"/>
                  <a:pt x="138" y="104"/>
                </a:cubicBezTo>
                <a:cubicBezTo>
                  <a:pt x="138" y="104"/>
                  <a:pt x="139" y="104"/>
                  <a:pt x="139" y="104"/>
                </a:cubicBezTo>
                <a:cubicBezTo>
                  <a:pt x="139" y="104"/>
                  <a:pt x="139" y="104"/>
                  <a:pt x="139" y="104"/>
                </a:cubicBezTo>
                <a:cubicBezTo>
                  <a:pt x="139" y="104"/>
                  <a:pt x="138" y="103"/>
                  <a:pt x="138" y="103"/>
                </a:cubicBezTo>
                <a:cubicBezTo>
                  <a:pt x="138" y="103"/>
                  <a:pt x="137" y="103"/>
                  <a:pt x="137" y="103"/>
                </a:cubicBezTo>
                <a:cubicBezTo>
                  <a:pt x="137" y="103"/>
                  <a:pt x="136" y="103"/>
                  <a:pt x="136" y="103"/>
                </a:cubicBezTo>
                <a:cubicBezTo>
                  <a:pt x="136" y="103"/>
                  <a:pt x="136" y="103"/>
                  <a:pt x="136" y="103"/>
                </a:cubicBezTo>
                <a:cubicBezTo>
                  <a:pt x="136" y="103"/>
                  <a:pt x="137" y="103"/>
                  <a:pt x="137" y="103"/>
                </a:cubicBezTo>
                <a:cubicBezTo>
                  <a:pt x="137" y="103"/>
                  <a:pt x="137" y="103"/>
                  <a:pt x="137" y="103"/>
                </a:cubicBezTo>
                <a:cubicBezTo>
                  <a:pt x="137" y="103"/>
                  <a:pt x="137" y="103"/>
                  <a:pt x="137" y="102"/>
                </a:cubicBezTo>
                <a:cubicBezTo>
                  <a:pt x="136" y="103"/>
                  <a:pt x="136" y="102"/>
                  <a:pt x="135" y="102"/>
                </a:cubicBezTo>
                <a:cubicBezTo>
                  <a:pt x="135" y="102"/>
                  <a:pt x="135" y="102"/>
                  <a:pt x="135" y="101"/>
                </a:cubicBezTo>
                <a:cubicBezTo>
                  <a:pt x="135" y="101"/>
                  <a:pt x="135" y="101"/>
                  <a:pt x="135" y="101"/>
                </a:cubicBezTo>
                <a:cubicBezTo>
                  <a:pt x="135" y="101"/>
                  <a:pt x="135" y="101"/>
                  <a:pt x="135" y="101"/>
                </a:cubicBezTo>
                <a:cubicBezTo>
                  <a:pt x="135" y="101"/>
                  <a:pt x="135" y="101"/>
                  <a:pt x="135" y="100"/>
                </a:cubicBezTo>
                <a:cubicBezTo>
                  <a:pt x="135" y="100"/>
                  <a:pt x="135" y="100"/>
                  <a:pt x="135" y="100"/>
                </a:cubicBezTo>
                <a:cubicBezTo>
                  <a:pt x="135" y="100"/>
                  <a:pt x="135" y="99"/>
                  <a:pt x="135" y="99"/>
                </a:cubicBezTo>
                <a:cubicBezTo>
                  <a:pt x="135" y="99"/>
                  <a:pt x="135" y="99"/>
                  <a:pt x="135" y="99"/>
                </a:cubicBezTo>
                <a:cubicBezTo>
                  <a:pt x="135" y="99"/>
                  <a:pt x="135" y="99"/>
                  <a:pt x="134" y="99"/>
                </a:cubicBezTo>
                <a:cubicBezTo>
                  <a:pt x="134" y="98"/>
                  <a:pt x="134" y="98"/>
                  <a:pt x="134" y="98"/>
                </a:cubicBezTo>
                <a:cubicBezTo>
                  <a:pt x="134" y="98"/>
                  <a:pt x="133" y="98"/>
                  <a:pt x="132" y="97"/>
                </a:cubicBezTo>
                <a:cubicBezTo>
                  <a:pt x="132" y="97"/>
                  <a:pt x="132" y="97"/>
                  <a:pt x="132" y="97"/>
                </a:cubicBezTo>
                <a:cubicBezTo>
                  <a:pt x="132" y="97"/>
                  <a:pt x="131" y="96"/>
                  <a:pt x="131" y="96"/>
                </a:cubicBezTo>
                <a:cubicBezTo>
                  <a:pt x="131" y="96"/>
                  <a:pt x="131" y="96"/>
                  <a:pt x="131" y="96"/>
                </a:cubicBezTo>
                <a:cubicBezTo>
                  <a:pt x="130" y="96"/>
                  <a:pt x="130" y="96"/>
                  <a:pt x="130" y="95"/>
                </a:cubicBezTo>
                <a:cubicBezTo>
                  <a:pt x="130" y="95"/>
                  <a:pt x="130" y="95"/>
                  <a:pt x="130" y="95"/>
                </a:cubicBezTo>
                <a:cubicBezTo>
                  <a:pt x="130" y="95"/>
                  <a:pt x="130" y="95"/>
                  <a:pt x="130" y="95"/>
                </a:cubicBezTo>
                <a:cubicBezTo>
                  <a:pt x="129" y="95"/>
                  <a:pt x="130" y="94"/>
                  <a:pt x="129" y="94"/>
                </a:cubicBezTo>
                <a:cubicBezTo>
                  <a:pt x="129" y="94"/>
                  <a:pt x="129" y="94"/>
                  <a:pt x="129" y="94"/>
                </a:cubicBezTo>
                <a:cubicBezTo>
                  <a:pt x="128" y="94"/>
                  <a:pt x="128" y="94"/>
                  <a:pt x="128" y="95"/>
                </a:cubicBezTo>
                <a:cubicBezTo>
                  <a:pt x="128" y="94"/>
                  <a:pt x="128" y="94"/>
                  <a:pt x="128" y="94"/>
                </a:cubicBezTo>
                <a:cubicBezTo>
                  <a:pt x="128" y="94"/>
                  <a:pt x="128" y="93"/>
                  <a:pt x="128" y="93"/>
                </a:cubicBezTo>
                <a:cubicBezTo>
                  <a:pt x="128" y="93"/>
                  <a:pt x="128" y="93"/>
                  <a:pt x="128" y="93"/>
                </a:cubicBezTo>
                <a:cubicBezTo>
                  <a:pt x="128" y="93"/>
                  <a:pt x="128" y="93"/>
                  <a:pt x="127" y="93"/>
                </a:cubicBezTo>
                <a:cubicBezTo>
                  <a:pt x="127" y="93"/>
                  <a:pt x="127" y="93"/>
                  <a:pt x="127" y="93"/>
                </a:cubicBezTo>
                <a:cubicBezTo>
                  <a:pt x="127" y="93"/>
                  <a:pt x="127" y="94"/>
                  <a:pt x="126" y="94"/>
                </a:cubicBezTo>
                <a:cubicBezTo>
                  <a:pt x="126" y="94"/>
                  <a:pt x="126" y="94"/>
                  <a:pt x="126" y="94"/>
                </a:cubicBezTo>
                <a:cubicBezTo>
                  <a:pt x="126" y="94"/>
                  <a:pt x="126" y="94"/>
                  <a:pt x="126" y="94"/>
                </a:cubicBezTo>
                <a:cubicBezTo>
                  <a:pt x="126" y="94"/>
                  <a:pt x="127" y="94"/>
                  <a:pt x="127" y="94"/>
                </a:cubicBezTo>
                <a:cubicBezTo>
                  <a:pt x="127" y="95"/>
                  <a:pt x="126" y="95"/>
                  <a:pt x="126" y="95"/>
                </a:cubicBezTo>
                <a:cubicBezTo>
                  <a:pt x="127" y="95"/>
                  <a:pt x="127" y="96"/>
                  <a:pt x="127" y="96"/>
                </a:cubicBezTo>
                <a:cubicBezTo>
                  <a:pt x="128" y="96"/>
                  <a:pt x="128" y="96"/>
                  <a:pt x="128" y="96"/>
                </a:cubicBezTo>
                <a:cubicBezTo>
                  <a:pt x="128" y="97"/>
                  <a:pt x="128" y="97"/>
                  <a:pt x="128" y="97"/>
                </a:cubicBezTo>
                <a:cubicBezTo>
                  <a:pt x="128" y="98"/>
                  <a:pt x="129" y="98"/>
                  <a:pt x="129" y="98"/>
                </a:cubicBezTo>
                <a:cubicBezTo>
                  <a:pt x="130" y="99"/>
                  <a:pt x="131" y="98"/>
                  <a:pt x="131" y="99"/>
                </a:cubicBezTo>
                <a:cubicBezTo>
                  <a:pt x="131" y="99"/>
                  <a:pt x="131" y="99"/>
                  <a:pt x="131" y="99"/>
                </a:cubicBezTo>
                <a:cubicBezTo>
                  <a:pt x="131" y="99"/>
                  <a:pt x="131" y="99"/>
                  <a:pt x="131" y="99"/>
                </a:cubicBezTo>
                <a:cubicBezTo>
                  <a:pt x="131" y="99"/>
                  <a:pt x="131" y="99"/>
                  <a:pt x="131" y="99"/>
                </a:cubicBezTo>
                <a:cubicBezTo>
                  <a:pt x="132" y="100"/>
                  <a:pt x="133" y="100"/>
                  <a:pt x="134" y="101"/>
                </a:cubicBezTo>
                <a:cubicBezTo>
                  <a:pt x="134" y="101"/>
                  <a:pt x="134" y="101"/>
                  <a:pt x="133" y="102"/>
                </a:cubicBezTo>
                <a:cubicBezTo>
                  <a:pt x="133" y="101"/>
                  <a:pt x="133" y="101"/>
                  <a:pt x="133" y="101"/>
                </a:cubicBezTo>
                <a:cubicBezTo>
                  <a:pt x="133" y="101"/>
                  <a:pt x="133" y="101"/>
                  <a:pt x="133" y="101"/>
                </a:cubicBezTo>
                <a:cubicBezTo>
                  <a:pt x="133" y="101"/>
                  <a:pt x="132" y="101"/>
                  <a:pt x="132" y="101"/>
                </a:cubicBezTo>
                <a:cubicBezTo>
                  <a:pt x="132" y="100"/>
                  <a:pt x="131" y="101"/>
                  <a:pt x="131" y="102"/>
                </a:cubicBezTo>
                <a:cubicBezTo>
                  <a:pt x="132" y="102"/>
                  <a:pt x="132" y="102"/>
                  <a:pt x="132" y="102"/>
                </a:cubicBezTo>
                <a:cubicBezTo>
                  <a:pt x="132" y="102"/>
                  <a:pt x="132" y="102"/>
                  <a:pt x="132" y="103"/>
                </a:cubicBezTo>
                <a:cubicBezTo>
                  <a:pt x="132" y="103"/>
                  <a:pt x="132" y="103"/>
                  <a:pt x="132" y="103"/>
                </a:cubicBezTo>
                <a:cubicBezTo>
                  <a:pt x="132" y="103"/>
                  <a:pt x="132" y="103"/>
                  <a:pt x="131" y="103"/>
                </a:cubicBezTo>
                <a:cubicBezTo>
                  <a:pt x="131" y="103"/>
                  <a:pt x="131" y="103"/>
                  <a:pt x="131" y="103"/>
                </a:cubicBezTo>
                <a:cubicBezTo>
                  <a:pt x="131" y="104"/>
                  <a:pt x="131" y="104"/>
                  <a:pt x="131" y="104"/>
                </a:cubicBezTo>
                <a:cubicBezTo>
                  <a:pt x="130" y="104"/>
                  <a:pt x="130" y="104"/>
                  <a:pt x="130" y="104"/>
                </a:cubicBezTo>
                <a:cubicBezTo>
                  <a:pt x="130" y="104"/>
                  <a:pt x="130" y="104"/>
                  <a:pt x="130" y="104"/>
                </a:cubicBezTo>
                <a:cubicBezTo>
                  <a:pt x="130" y="104"/>
                  <a:pt x="130" y="104"/>
                  <a:pt x="130" y="104"/>
                </a:cubicBezTo>
                <a:cubicBezTo>
                  <a:pt x="131" y="104"/>
                  <a:pt x="131" y="103"/>
                  <a:pt x="131" y="103"/>
                </a:cubicBezTo>
                <a:cubicBezTo>
                  <a:pt x="131" y="103"/>
                  <a:pt x="131" y="103"/>
                  <a:pt x="131" y="103"/>
                </a:cubicBezTo>
                <a:cubicBezTo>
                  <a:pt x="131" y="103"/>
                  <a:pt x="131" y="103"/>
                  <a:pt x="131" y="103"/>
                </a:cubicBezTo>
                <a:cubicBezTo>
                  <a:pt x="131" y="103"/>
                  <a:pt x="131" y="103"/>
                  <a:pt x="131" y="103"/>
                </a:cubicBezTo>
                <a:cubicBezTo>
                  <a:pt x="131" y="103"/>
                  <a:pt x="130" y="101"/>
                  <a:pt x="130" y="101"/>
                </a:cubicBezTo>
                <a:cubicBezTo>
                  <a:pt x="130" y="101"/>
                  <a:pt x="130" y="101"/>
                  <a:pt x="130" y="101"/>
                </a:cubicBezTo>
                <a:cubicBezTo>
                  <a:pt x="130" y="101"/>
                  <a:pt x="130" y="101"/>
                  <a:pt x="129" y="101"/>
                </a:cubicBezTo>
                <a:cubicBezTo>
                  <a:pt x="129" y="101"/>
                  <a:pt x="130" y="101"/>
                  <a:pt x="129" y="101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29" y="100"/>
                  <a:pt x="129" y="100"/>
                  <a:pt x="128" y="100"/>
                </a:cubicBezTo>
                <a:cubicBezTo>
                  <a:pt x="128" y="99"/>
                  <a:pt x="128" y="100"/>
                  <a:pt x="127" y="99"/>
                </a:cubicBezTo>
                <a:cubicBezTo>
                  <a:pt x="126" y="99"/>
                  <a:pt x="126" y="98"/>
                  <a:pt x="125" y="98"/>
                </a:cubicBezTo>
                <a:cubicBezTo>
                  <a:pt x="124" y="97"/>
                  <a:pt x="124" y="96"/>
                  <a:pt x="123" y="95"/>
                </a:cubicBezTo>
                <a:cubicBezTo>
                  <a:pt x="123" y="95"/>
                  <a:pt x="122" y="95"/>
                  <a:pt x="122" y="95"/>
                </a:cubicBezTo>
                <a:cubicBezTo>
                  <a:pt x="122" y="95"/>
                  <a:pt x="121" y="96"/>
                  <a:pt x="121" y="96"/>
                </a:cubicBezTo>
                <a:cubicBezTo>
                  <a:pt x="121" y="96"/>
                  <a:pt x="121" y="96"/>
                  <a:pt x="121" y="96"/>
                </a:cubicBezTo>
                <a:cubicBezTo>
                  <a:pt x="120" y="96"/>
                  <a:pt x="120" y="97"/>
                  <a:pt x="119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118" y="96"/>
                  <a:pt x="118" y="97"/>
                  <a:pt x="117" y="97"/>
                </a:cubicBezTo>
                <a:cubicBezTo>
                  <a:pt x="117" y="97"/>
                  <a:pt x="117" y="96"/>
                  <a:pt x="116" y="97"/>
                </a:cubicBezTo>
                <a:cubicBezTo>
                  <a:pt x="115" y="97"/>
                  <a:pt x="116" y="98"/>
                  <a:pt x="116" y="99"/>
                </a:cubicBezTo>
                <a:cubicBezTo>
                  <a:pt x="115" y="99"/>
                  <a:pt x="115" y="99"/>
                  <a:pt x="115" y="99"/>
                </a:cubicBezTo>
                <a:cubicBezTo>
                  <a:pt x="115" y="99"/>
                  <a:pt x="114" y="99"/>
                  <a:pt x="114" y="99"/>
                </a:cubicBezTo>
                <a:cubicBezTo>
                  <a:pt x="114" y="100"/>
                  <a:pt x="113" y="99"/>
                  <a:pt x="113" y="100"/>
                </a:cubicBezTo>
                <a:cubicBezTo>
                  <a:pt x="113" y="100"/>
                  <a:pt x="113" y="100"/>
                  <a:pt x="113" y="100"/>
                </a:cubicBezTo>
                <a:cubicBezTo>
                  <a:pt x="113" y="100"/>
                  <a:pt x="113" y="100"/>
                  <a:pt x="113" y="100"/>
                </a:cubicBezTo>
                <a:cubicBezTo>
                  <a:pt x="112" y="100"/>
                  <a:pt x="112" y="101"/>
                  <a:pt x="112" y="102"/>
                </a:cubicBezTo>
                <a:cubicBezTo>
                  <a:pt x="112" y="102"/>
                  <a:pt x="112" y="102"/>
                  <a:pt x="112" y="103"/>
                </a:cubicBezTo>
                <a:cubicBezTo>
                  <a:pt x="112" y="103"/>
                  <a:pt x="112" y="103"/>
                  <a:pt x="112" y="103"/>
                </a:cubicBezTo>
                <a:cubicBezTo>
                  <a:pt x="112" y="103"/>
                  <a:pt x="112" y="103"/>
                  <a:pt x="112" y="103"/>
                </a:cubicBezTo>
                <a:cubicBezTo>
                  <a:pt x="112" y="103"/>
                  <a:pt x="111" y="104"/>
                  <a:pt x="111" y="104"/>
                </a:cubicBezTo>
                <a:cubicBezTo>
                  <a:pt x="111" y="104"/>
                  <a:pt x="111" y="104"/>
                  <a:pt x="111" y="105"/>
                </a:cubicBezTo>
                <a:cubicBezTo>
                  <a:pt x="111" y="105"/>
                  <a:pt x="110" y="105"/>
                  <a:pt x="110" y="105"/>
                </a:cubicBezTo>
                <a:cubicBezTo>
                  <a:pt x="110" y="105"/>
                  <a:pt x="110" y="105"/>
                  <a:pt x="109" y="106"/>
                </a:cubicBezTo>
                <a:cubicBezTo>
                  <a:pt x="109" y="106"/>
                  <a:pt x="109" y="106"/>
                  <a:pt x="109" y="106"/>
                </a:cubicBezTo>
                <a:cubicBezTo>
                  <a:pt x="109" y="106"/>
                  <a:pt x="109" y="106"/>
                  <a:pt x="109" y="106"/>
                </a:cubicBezTo>
                <a:cubicBezTo>
                  <a:pt x="108" y="106"/>
                  <a:pt x="107" y="106"/>
                  <a:pt x="107" y="106"/>
                </a:cubicBezTo>
                <a:cubicBezTo>
                  <a:pt x="107" y="106"/>
                  <a:pt x="107" y="106"/>
                  <a:pt x="106" y="106"/>
                </a:cubicBezTo>
                <a:cubicBezTo>
                  <a:pt x="106" y="106"/>
                  <a:pt x="106" y="106"/>
                  <a:pt x="106" y="107"/>
                </a:cubicBezTo>
                <a:cubicBezTo>
                  <a:pt x="106" y="107"/>
                  <a:pt x="106" y="107"/>
                  <a:pt x="106" y="107"/>
                </a:cubicBezTo>
                <a:cubicBezTo>
                  <a:pt x="106" y="107"/>
                  <a:pt x="106" y="106"/>
                  <a:pt x="106" y="106"/>
                </a:cubicBezTo>
                <a:cubicBezTo>
                  <a:pt x="106" y="106"/>
                  <a:pt x="106" y="106"/>
                  <a:pt x="106" y="106"/>
                </a:cubicBezTo>
                <a:cubicBezTo>
                  <a:pt x="106" y="107"/>
                  <a:pt x="106" y="107"/>
                  <a:pt x="106" y="107"/>
                </a:cubicBezTo>
                <a:cubicBezTo>
                  <a:pt x="105" y="107"/>
                  <a:pt x="105" y="106"/>
                  <a:pt x="105" y="106"/>
                </a:cubicBezTo>
                <a:cubicBezTo>
                  <a:pt x="105" y="106"/>
                  <a:pt x="105" y="106"/>
                  <a:pt x="104" y="106"/>
                </a:cubicBezTo>
                <a:cubicBezTo>
                  <a:pt x="104" y="105"/>
                  <a:pt x="104" y="105"/>
                  <a:pt x="103" y="105"/>
                </a:cubicBezTo>
                <a:cubicBezTo>
                  <a:pt x="103" y="105"/>
                  <a:pt x="103" y="105"/>
                  <a:pt x="103" y="105"/>
                </a:cubicBezTo>
                <a:cubicBezTo>
                  <a:pt x="103" y="105"/>
                  <a:pt x="102" y="105"/>
                  <a:pt x="102" y="105"/>
                </a:cubicBezTo>
                <a:cubicBezTo>
                  <a:pt x="102" y="105"/>
                  <a:pt x="102" y="105"/>
                  <a:pt x="102" y="105"/>
                </a:cubicBezTo>
                <a:cubicBezTo>
                  <a:pt x="102" y="105"/>
                  <a:pt x="102" y="105"/>
                  <a:pt x="102" y="105"/>
                </a:cubicBezTo>
                <a:cubicBezTo>
                  <a:pt x="101" y="105"/>
                  <a:pt x="102" y="105"/>
                  <a:pt x="102" y="105"/>
                </a:cubicBezTo>
                <a:cubicBezTo>
                  <a:pt x="102" y="104"/>
                  <a:pt x="102" y="104"/>
                  <a:pt x="102" y="104"/>
                </a:cubicBezTo>
                <a:cubicBezTo>
                  <a:pt x="102" y="104"/>
                  <a:pt x="102" y="104"/>
                  <a:pt x="102" y="104"/>
                </a:cubicBezTo>
                <a:cubicBezTo>
                  <a:pt x="102" y="104"/>
                  <a:pt x="102" y="104"/>
                  <a:pt x="102" y="103"/>
                </a:cubicBezTo>
                <a:cubicBezTo>
                  <a:pt x="102" y="103"/>
                  <a:pt x="102" y="103"/>
                  <a:pt x="102" y="103"/>
                </a:cubicBezTo>
                <a:cubicBezTo>
                  <a:pt x="102" y="103"/>
                  <a:pt x="101" y="103"/>
                  <a:pt x="101" y="103"/>
                </a:cubicBezTo>
                <a:cubicBezTo>
                  <a:pt x="101" y="103"/>
                  <a:pt x="101" y="103"/>
                  <a:pt x="101" y="103"/>
                </a:cubicBezTo>
                <a:cubicBezTo>
                  <a:pt x="101" y="103"/>
                  <a:pt x="101" y="103"/>
                  <a:pt x="101" y="103"/>
                </a:cubicBezTo>
                <a:cubicBezTo>
                  <a:pt x="101" y="103"/>
                  <a:pt x="101" y="103"/>
                  <a:pt x="102" y="103"/>
                </a:cubicBezTo>
                <a:cubicBezTo>
                  <a:pt x="102" y="103"/>
                  <a:pt x="102" y="103"/>
                  <a:pt x="101" y="103"/>
                </a:cubicBezTo>
                <a:cubicBezTo>
                  <a:pt x="101" y="103"/>
                  <a:pt x="101" y="103"/>
                  <a:pt x="101" y="103"/>
                </a:cubicBezTo>
                <a:cubicBezTo>
                  <a:pt x="101" y="103"/>
                  <a:pt x="101" y="103"/>
                  <a:pt x="101" y="103"/>
                </a:cubicBezTo>
                <a:cubicBezTo>
                  <a:pt x="101" y="103"/>
                  <a:pt x="101" y="103"/>
                  <a:pt x="101" y="103"/>
                </a:cubicBezTo>
                <a:cubicBezTo>
                  <a:pt x="101" y="103"/>
                  <a:pt x="101" y="102"/>
                  <a:pt x="101" y="102"/>
                </a:cubicBezTo>
                <a:cubicBezTo>
                  <a:pt x="102" y="102"/>
                  <a:pt x="102" y="100"/>
                  <a:pt x="102" y="99"/>
                </a:cubicBezTo>
                <a:cubicBezTo>
                  <a:pt x="102" y="99"/>
                  <a:pt x="102" y="98"/>
                  <a:pt x="102" y="98"/>
                </a:cubicBezTo>
                <a:cubicBezTo>
                  <a:pt x="102" y="98"/>
                  <a:pt x="102" y="97"/>
                  <a:pt x="101" y="97"/>
                </a:cubicBezTo>
                <a:cubicBezTo>
                  <a:pt x="101" y="97"/>
                  <a:pt x="101" y="97"/>
                  <a:pt x="101" y="97"/>
                </a:cubicBezTo>
                <a:cubicBezTo>
                  <a:pt x="101" y="97"/>
                  <a:pt x="102" y="97"/>
                  <a:pt x="102" y="97"/>
                </a:cubicBezTo>
                <a:cubicBezTo>
                  <a:pt x="102" y="97"/>
                  <a:pt x="102" y="97"/>
                  <a:pt x="102" y="97"/>
                </a:cubicBezTo>
                <a:cubicBezTo>
                  <a:pt x="102" y="96"/>
                  <a:pt x="102" y="96"/>
                  <a:pt x="102" y="96"/>
                </a:cubicBezTo>
                <a:cubicBezTo>
                  <a:pt x="103" y="96"/>
                  <a:pt x="103" y="96"/>
                  <a:pt x="104" y="96"/>
                </a:cubicBezTo>
                <a:cubicBezTo>
                  <a:pt x="104" y="96"/>
                  <a:pt x="105" y="96"/>
                  <a:pt x="105" y="96"/>
                </a:cubicBezTo>
                <a:cubicBezTo>
                  <a:pt x="105" y="96"/>
                  <a:pt x="106" y="96"/>
                  <a:pt x="106" y="96"/>
                </a:cubicBezTo>
                <a:cubicBezTo>
                  <a:pt x="107" y="96"/>
                  <a:pt x="108" y="97"/>
                  <a:pt x="109" y="96"/>
                </a:cubicBezTo>
                <a:cubicBezTo>
                  <a:pt x="109" y="96"/>
                  <a:pt x="109" y="97"/>
                  <a:pt x="110" y="97"/>
                </a:cubicBezTo>
                <a:cubicBezTo>
                  <a:pt x="110" y="96"/>
                  <a:pt x="110" y="95"/>
                  <a:pt x="110" y="95"/>
                </a:cubicBezTo>
                <a:cubicBezTo>
                  <a:pt x="111" y="95"/>
                  <a:pt x="111" y="95"/>
                  <a:pt x="111" y="95"/>
                </a:cubicBezTo>
                <a:cubicBezTo>
                  <a:pt x="111" y="95"/>
                  <a:pt x="111" y="95"/>
                  <a:pt x="111" y="95"/>
                </a:cubicBezTo>
                <a:cubicBezTo>
                  <a:pt x="111" y="95"/>
                  <a:pt x="111" y="95"/>
                  <a:pt x="110" y="95"/>
                </a:cubicBezTo>
                <a:cubicBezTo>
                  <a:pt x="110" y="94"/>
                  <a:pt x="111" y="94"/>
                  <a:pt x="111" y="93"/>
                </a:cubicBezTo>
                <a:cubicBezTo>
                  <a:pt x="111" y="93"/>
                  <a:pt x="111" y="93"/>
                  <a:pt x="111" y="93"/>
                </a:cubicBezTo>
                <a:cubicBezTo>
                  <a:pt x="111" y="94"/>
                  <a:pt x="111" y="94"/>
                  <a:pt x="111" y="94"/>
                </a:cubicBezTo>
                <a:cubicBezTo>
                  <a:pt x="111" y="94"/>
                  <a:pt x="111" y="93"/>
                  <a:pt x="111" y="93"/>
                </a:cubicBezTo>
                <a:cubicBezTo>
                  <a:pt x="111" y="93"/>
                  <a:pt x="111" y="93"/>
                  <a:pt x="111" y="93"/>
                </a:cubicBezTo>
                <a:cubicBezTo>
                  <a:pt x="110" y="92"/>
                  <a:pt x="111" y="92"/>
                  <a:pt x="110" y="92"/>
                </a:cubicBezTo>
                <a:cubicBezTo>
                  <a:pt x="110" y="92"/>
                  <a:pt x="110" y="92"/>
                  <a:pt x="110" y="91"/>
                </a:cubicBezTo>
                <a:cubicBezTo>
                  <a:pt x="110" y="91"/>
                  <a:pt x="110" y="91"/>
                  <a:pt x="110" y="91"/>
                </a:cubicBezTo>
                <a:cubicBezTo>
                  <a:pt x="109" y="91"/>
                  <a:pt x="109" y="91"/>
                  <a:pt x="109" y="91"/>
                </a:cubicBezTo>
                <a:cubicBezTo>
                  <a:pt x="109" y="91"/>
                  <a:pt x="109" y="91"/>
                  <a:pt x="109" y="91"/>
                </a:cubicBezTo>
                <a:cubicBezTo>
                  <a:pt x="109" y="90"/>
                  <a:pt x="109" y="90"/>
                  <a:pt x="109" y="90"/>
                </a:cubicBezTo>
                <a:cubicBezTo>
                  <a:pt x="109" y="90"/>
                  <a:pt x="109" y="91"/>
                  <a:pt x="109" y="91"/>
                </a:cubicBezTo>
                <a:cubicBezTo>
                  <a:pt x="108" y="90"/>
                  <a:pt x="108" y="90"/>
                  <a:pt x="107" y="90"/>
                </a:cubicBezTo>
                <a:cubicBezTo>
                  <a:pt x="107" y="90"/>
                  <a:pt x="107" y="90"/>
                  <a:pt x="107" y="90"/>
                </a:cubicBezTo>
                <a:cubicBezTo>
                  <a:pt x="107" y="90"/>
                  <a:pt x="107" y="90"/>
                  <a:pt x="107" y="90"/>
                </a:cubicBezTo>
                <a:cubicBezTo>
                  <a:pt x="107" y="90"/>
                  <a:pt x="107" y="90"/>
                  <a:pt x="107" y="90"/>
                </a:cubicBezTo>
                <a:cubicBezTo>
                  <a:pt x="107" y="90"/>
                  <a:pt x="107" y="90"/>
                  <a:pt x="107" y="90"/>
                </a:cubicBezTo>
                <a:cubicBezTo>
                  <a:pt x="107" y="90"/>
                  <a:pt x="107" y="90"/>
                  <a:pt x="107" y="89"/>
                </a:cubicBezTo>
                <a:cubicBezTo>
                  <a:pt x="107" y="89"/>
                  <a:pt x="107" y="89"/>
                  <a:pt x="107" y="89"/>
                </a:cubicBezTo>
                <a:cubicBezTo>
                  <a:pt x="107" y="89"/>
                  <a:pt x="107" y="89"/>
                  <a:pt x="107" y="89"/>
                </a:cubicBezTo>
                <a:cubicBezTo>
                  <a:pt x="107" y="89"/>
                  <a:pt x="107" y="89"/>
                  <a:pt x="106" y="89"/>
                </a:cubicBezTo>
                <a:cubicBezTo>
                  <a:pt x="106" y="89"/>
                  <a:pt x="106" y="89"/>
                  <a:pt x="106" y="89"/>
                </a:cubicBezTo>
                <a:cubicBezTo>
                  <a:pt x="107" y="89"/>
                  <a:pt x="107" y="89"/>
                  <a:pt x="107" y="89"/>
                </a:cubicBezTo>
                <a:cubicBezTo>
                  <a:pt x="107" y="89"/>
                  <a:pt x="107" y="89"/>
                  <a:pt x="107" y="89"/>
                </a:cubicBezTo>
                <a:cubicBezTo>
                  <a:pt x="107" y="89"/>
                  <a:pt x="108" y="89"/>
                  <a:pt x="108" y="89"/>
                </a:cubicBezTo>
                <a:cubicBezTo>
                  <a:pt x="108" y="89"/>
                  <a:pt x="108" y="89"/>
                  <a:pt x="108" y="89"/>
                </a:cubicBezTo>
                <a:cubicBezTo>
                  <a:pt x="108" y="89"/>
                  <a:pt x="108" y="88"/>
                  <a:pt x="108" y="88"/>
                </a:cubicBezTo>
                <a:cubicBezTo>
                  <a:pt x="109" y="89"/>
                  <a:pt x="109" y="89"/>
                  <a:pt x="109" y="89"/>
                </a:cubicBezTo>
                <a:cubicBezTo>
                  <a:pt x="109" y="89"/>
                  <a:pt x="110" y="89"/>
                  <a:pt x="110" y="89"/>
                </a:cubicBezTo>
                <a:cubicBezTo>
                  <a:pt x="110" y="89"/>
                  <a:pt x="110" y="89"/>
                  <a:pt x="110" y="89"/>
                </a:cubicBezTo>
                <a:cubicBezTo>
                  <a:pt x="110" y="89"/>
                  <a:pt x="110" y="89"/>
                  <a:pt x="110" y="89"/>
                </a:cubicBezTo>
                <a:cubicBezTo>
                  <a:pt x="110" y="89"/>
                  <a:pt x="110" y="88"/>
                  <a:pt x="110" y="88"/>
                </a:cubicBezTo>
                <a:cubicBezTo>
                  <a:pt x="110" y="88"/>
                  <a:pt x="110" y="88"/>
                  <a:pt x="110" y="87"/>
                </a:cubicBezTo>
                <a:cubicBezTo>
                  <a:pt x="110" y="87"/>
                  <a:pt x="110" y="87"/>
                  <a:pt x="111" y="87"/>
                </a:cubicBezTo>
                <a:cubicBezTo>
                  <a:pt x="111" y="87"/>
                  <a:pt x="111" y="88"/>
                  <a:pt x="111" y="88"/>
                </a:cubicBezTo>
                <a:cubicBezTo>
                  <a:pt x="111" y="87"/>
                  <a:pt x="112" y="88"/>
                  <a:pt x="112" y="88"/>
                </a:cubicBezTo>
                <a:cubicBezTo>
                  <a:pt x="112" y="88"/>
                  <a:pt x="112" y="88"/>
                  <a:pt x="112" y="88"/>
                </a:cubicBezTo>
                <a:cubicBezTo>
                  <a:pt x="112" y="87"/>
                  <a:pt x="112" y="87"/>
                  <a:pt x="112" y="87"/>
                </a:cubicBezTo>
                <a:cubicBezTo>
                  <a:pt x="112" y="87"/>
                  <a:pt x="113" y="87"/>
                  <a:pt x="114" y="87"/>
                </a:cubicBezTo>
                <a:cubicBezTo>
                  <a:pt x="114" y="86"/>
                  <a:pt x="114" y="86"/>
                  <a:pt x="114" y="85"/>
                </a:cubicBezTo>
                <a:cubicBezTo>
                  <a:pt x="114" y="85"/>
                  <a:pt x="114" y="85"/>
                  <a:pt x="114" y="85"/>
                </a:cubicBezTo>
                <a:cubicBezTo>
                  <a:pt x="115" y="85"/>
                  <a:pt x="115" y="85"/>
                  <a:pt x="115" y="85"/>
                </a:cubicBezTo>
                <a:cubicBezTo>
                  <a:pt x="115" y="85"/>
                  <a:pt x="115" y="85"/>
                  <a:pt x="116" y="85"/>
                </a:cubicBezTo>
                <a:cubicBezTo>
                  <a:pt x="116" y="85"/>
                  <a:pt x="116" y="85"/>
                  <a:pt x="116" y="85"/>
                </a:cubicBezTo>
                <a:cubicBezTo>
                  <a:pt x="116" y="84"/>
                  <a:pt x="116" y="84"/>
                  <a:pt x="116" y="84"/>
                </a:cubicBezTo>
                <a:cubicBezTo>
                  <a:pt x="116" y="84"/>
                  <a:pt x="117" y="84"/>
                  <a:pt x="117" y="84"/>
                </a:cubicBezTo>
                <a:cubicBezTo>
                  <a:pt x="117" y="83"/>
                  <a:pt x="117" y="83"/>
                  <a:pt x="117" y="82"/>
                </a:cubicBezTo>
                <a:cubicBezTo>
                  <a:pt x="118" y="82"/>
                  <a:pt x="118" y="82"/>
                  <a:pt x="118" y="82"/>
                </a:cubicBezTo>
                <a:cubicBezTo>
                  <a:pt x="118" y="82"/>
                  <a:pt x="118" y="82"/>
                  <a:pt x="118" y="83"/>
                </a:cubicBezTo>
                <a:cubicBezTo>
                  <a:pt x="118" y="83"/>
                  <a:pt x="118" y="83"/>
                  <a:pt x="118" y="83"/>
                </a:cubicBezTo>
                <a:cubicBezTo>
                  <a:pt x="118" y="83"/>
                  <a:pt x="118" y="83"/>
                  <a:pt x="118" y="83"/>
                </a:cubicBezTo>
                <a:cubicBezTo>
                  <a:pt x="118" y="83"/>
                  <a:pt x="118" y="83"/>
                  <a:pt x="118" y="83"/>
                </a:cubicBezTo>
                <a:cubicBezTo>
                  <a:pt x="118" y="83"/>
                  <a:pt x="118" y="83"/>
                  <a:pt x="118" y="83"/>
                </a:cubicBezTo>
                <a:cubicBezTo>
                  <a:pt x="119" y="83"/>
                  <a:pt x="119" y="83"/>
                  <a:pt x="119" y="83"/>
                </a:cubicBezTo>
                <a:cubicBezTo>
                  <a:pt x="119" y="83"/>
                  <a:pt x="119" y="83"/>
                  <a:pt x="118" y="83"/>
                </a:cubicBezTo>
                <a:cubicBezTo>
                  <a:pt x="118" y="83"/>
                  <a:pt x="119" y="83"/>
                  <a:pt x="119" y="82"/>
                </a:cubicBezTo>
                <a:cubicBezTo>
                  <a:pt x="118" y="82"/>
                  <a:pt x="118" y="82"/>
                  <a:pt x="118" y="82"/>
                </a:cubicBezTo>
                <a:cubicBezTo>
                  <a:pt x="118" y="82"/>
                  <a:pt x="118" y="82"/>
                  <a:pt x="118" y="82"/>
                </a:cubicBezTo>
                <a:cubicBezTo>
                  <a:pt x="119" y="82"/>
                  <a:pt x="119" y="81"/>
                  <a:pt x="120" y="82"/>
                </a:cubicBezTo>
                <a:cubicBezTo>
                  <a:pt x="120" y="82"/>
                  <a:pt x="120" y="82"/>
                  <a:pt x="120" y="82"/>
                </a:cubicBezTo>
                <a:cubicBezTo>
                  <a:pt x="120" y="82"/>
                  <a:pt x="120" y="82"/>
                  <a:pt x="120" y="82"/>
                </a:cubicBezTo>
                <a:cubicBezTo>
                  <a:pt x="120" y="82"/>
                  <a:pt x="120" y="82"/>
                  <a:pt x="120" y="82"/>
                </a:cubicBezTo>
                <a:cubicBezTo>
                  <a:pt x="120" y="82"/>
                  <a:pt x="120" y="82"/>
                  <a:pt x="120" y="81"/>
                </a:cubicBezTo>
                <a:cubicBezTo>
                  <a:pt x="120" y="81"/>
                  <a:pt x="120" y="81"/>
                  <a:pt x="120" y="81"/>
                </a:cubicBezTo>
                <a:cubicBezTo>
                  <a:pt x="121" y="81"/>
                  <a:pt x="121" y="81"/>
                  <a:pt x="121" y="81"/>
                </a:cubicBezTo>
                <a:cubicBezTo>
                  <a:pt x="121" y="81"/>
                  <a:pt x="121" y="81"/>
                  <a:pt x="121" y="82"/>
                </a:cubicBezTo>
                <a:cubicBezTo>
                  <a:pt x="121" y="82"/>
                  <a:pt x="121" y="82"/>
                  <a:pt x="122" y="82"/>
                </a:cubicBezTo>
                <a:cubicBezTo>
                  <a:pt x="122" y="82"/>
                  <a:pt x="122" y="82"/>
                  <a:pt x="122" y="82"/>
                </a:cubicBezTo>
                <a:cubicBezTo>
                  <a:pt x="122" y="82"/>
                  <a:pt x="122" y="82"/>
                  <a:pt x="122" y="81"/>
                </a:cubicBezTo>
                <a:cubicBezTo>
                  <a:pt x="122" y="81"/>
                  <a:pt x="122" y="81"/>
                  <a:pt x="122" y="81"/>
                </a:cubicBezTo>
                <a:cubicBezTo>
                  <a:pt x="122" y="81"/>
                  <a:pt x="122" y="81"/>
                  <a:pt x="122" y="81"/>
                </a:cubicBezTo>
                <a:cubicBezTo>
                  <a:pt x="122" y="81"/>
                  <a:pt x="122" y="81"/>
                  <a:pt x="122" y="81"/>
                </a:cubicBezTo>
                <a:cubicBezTo>
                  <a:pt x="122" y="81"/>
                  <a:pt x="122" y="81"/>
                  <a:pt x="123" y="81"/>
                </a:cubicBezTo>
                <a:cubicBezTo>
                  <a:pt x="123" y="81"/>
                  <a:pt x="122" y="81"/>
                  <a:pt x="122" y="81"/>
                </a:cubicBezTo>
                <a:cubicBezTo>
                  <a:pt x="122" y="81"/>
                  <a:pt x="122" y="81"/>
                  <a:pt x="122" y="81"/>
                </a:cubicBezTo>
                <a:cubicBezTo>
                  <a:pt x="122" y="81"/>
                  <a:pt x="122" y="81"/>
                  <a:pt x="122" y="80"/>
                </a:cubicBezTo>
                <a:cubicBezTo>
                  <a:pt x="122" y="80"/>
                  <a:pt x="122" y="80"/>
                  <a:pt x="122" y="80"/>
                </a:cubicBezTo>
                <a:cubicBezTo>
                  <a:pt x="122" y="80"/>
                  <a:pt x="122" y="80"/>
                  <a:pt x="122" y="80"/>
                </a:cubicBezTo>
                <a:cubicBezTo>
                  <a:pt x="122" y="80"/>
                  <a:pt x="122" y="80"/>
                  <a:pt x="122" y="80"/>
                </a:cubicBezTo>
                <a:cubicBezTo>
                  <a:pt x="122" y="80"/>
                  <a:pt x="122" y="80"/>
                  <a:pt x="122" y="80"/>
                </a:cubicBezTo>
                <a:cubicBezTo>
                  <a:pt x="122" y="80"/>
                  <a:pt x="122" y="79"/>
                  <a:pt x="122" y="79"/>
                </a:cubicBezTo>
                <a:cubicBezTo>
                  <a:pt x="122" y="79"/>
                  <a:pt x="122" y="79"/>
                  <a:pt x="122" y="78"/>
                </a:cubicBezTo>
                <a:cubicBezTo>
                  <a:pt x="122" y="78"/>
                  <a:pt x="122" y="78"/>
                  <a:pt x="122" y="78"/>
                </a:cubicBezTo>
                <a:cubicBezTo>
                  <a:pt x="122" y="78"/>
                  <a:pt x="122" y="78"/>
                  <a:pt x="122" y="78"/>
                </a:cubicBezTo>
                <a:cubicBezTo>
                  <a:pt x="122" y="78"/>
                  <a:pt x="121" y="78"/>
                  <a:pt x="121" y="78"/>
                </a:cubicBezTo>
                <a:cubicBezTo>
                  <a:pt x="121" y="78"/>
                  <a:pt x="122" y="78"/>
                  <a:pt x="122" y="78"/>
                </a:cubicBezTo>
                <a:cubicBezTo>
                  <a:pt x="122" y="77"/>
                  <a:pt x="121" y="77"/>
                  <a:pt x="122" y="77"/>
                </a:cubicBezTo>
                <a:cubicBezTo>
                  <a:pt x="122" y="77"/>
                  <a:pt x="122" y="77"/>
                  <a:pt x="122" y="77"/>
                </a:cubicBezTo>
                <a:cubicBezTo>
                  <a:pt x="122" y="77"/>
                  <a:pt x="122" y="76"/>
                  <a:pt x="123" y="76"/>
                </a:cubicBezTo>
                <a:cubicBezTo>
                  <a:pt x="123" y="76"/>
                  <a:pt x="123" y="76"/>
                  <a:pt x="123" y="77"/>
                </a:cubicBezTo>
                <a:cubicBezTo>
                  <a:pt x="123" y="76"/>
                  <a:pt x="123" y="76"/>
                  <a:pt x="123" y="76"/>
                </a:cubicBezTo>
                <a:cubicBezTo>
                  <a:pt x="123" y="76"/>
                  <a:pt x="123" y="76"/>
                  <a:pt x="123" y="76"/>
                </a:cubicBezTo>
                <a:cubicBezTo>
                  <a:pt x="123" y="76"/>
                  <a:pt x="124" y="76"/>
                  <a:pt x="124" y="76"/>
                </a:cubicBezTo>
                <a:cubicBezTo>
                  <a:pt x="124" y="76"/>
                  <a:pt x="124" y="76"/>
                  <a:pt x="124" y="76"/>
                </a:cubicBezTo>
                <a:cubicBezTo>
                  <a:pt x="124" y="76"/>
                  <a:pt x="124" y="77"/>
                  <a:pt x="125" y="77"/>
                </a:cubicBezTo>
                <a:cubicBezTo>
                  <a:pt x="125" y="77"/>
                  <a:pt x="125" y="77"/>
                  <a:pt x="125" y="77"/>
                </a:cubicBezTo>
                <a:cubicBezTo>
                  <a:pt x="124" y="77"/>
                  <a:pt x="124" y="77"/>
                  <a:pt x="124" y="77"/>
                </a:cubicBezTo>
                <a:cubicBezTo>
                  <a:pt x="124" y="77"/>
                  <a:pt x="124" y="77"/>
                  <a:pt x="124" y="77"/>
                </a:cubicBezTo>
                <a:cubicBezTo>
                  <a:pt x="124" y="77"/>
                  <a:pt x="124" y="77"/>
                  <a:pt x="124" y="77"/>
                </a:cubicBezTo>
                <a:cubicBezTo>
                  <a:pt x="124" y="78"/>
                  <a:pt x="124" y="78"/>
                  <a:pt x="124" y="78"/>
                </a:cubicBezTo>
                <a:cubicBezTo>
                  <a:pt x="124" y="78"/>
                  <a:pt x="123" y="78"/>
                  <a:pt x="123" y="78"/>
                </a:cubicBezTo>
                <a:cubicBezTo>
                  <a:pt x="123" y="78"/>
                  <a:pt x="123" y="78"/>
                  <a:pt x="123" y="78"/>
                </a:cubicBezTo>
                <a:cubicBezTo>
                  <a:pt x="123" y="78"/>
                  <a:pt x="123" y="79"/>
                  <a:pt x="123" y="79"/>
                </a:cubicBezTo>
                <a:cubicBezTo>
                  <a:pt x="123" y="79"/>
                  <a:pt x="124" y="79"/>
                  <a:pt x="124" y="80"/>
                </a:cubicBezTo>
                <a:cubicBezTo>
                  <a:pt x="124" y="80"/>
                  <a:pt x="124" y="80"/>
                  <a:pt x="124" y="80"/>
                </a:cubicBezTo>
                <a:cubicBezTo>
                  <a:pt x="124" y="80"/>
                  <a:pt x="124" y="80"/>
                  <a:pt x="124" y="80"/>
                </a:cubicBezTo>
                <a:cubicBezTo>
                  <a:pt x="125" y="80"/>
                  <a:pt x="125" y="80"/>
                  <a:pt x="125" y="80"/>
                </a:cubicBezTo>
                <a:cubicBezTo>
                  <a:pt x="125" y="80"/>
                  <a:pt x="125" y="80"/>
                  <a:pt x="125" y="80"/>
                </a:cubicBezTo>
                <a:cubicBezTo>
                  <a:pt x="125" y="80"/>
                  <a:pt x="125" y="80"/>
                  <a:pt x="125" y="81"/>
                </a:cubicBezTo>
                <a:cubicBezTo>
                  <a:pt x="125" y="81"/>
                  <a:pt x="125" y="81"/>
                  <a:pt x="125" y="81"/>
                </a:cubicBezTo>
                <a:cubicBezTo>
                  <a:pt x="125" y="81"/>
                  <a:pt x="125" y="81"/>
                  <a:pt x="125" y="81"/>
                </a:cubicBezTo>
                <a:cubicBezTo>
                  <a:pt x="125" y="81"/>
                  <a:pt x="125" y="81"/>
                  <a:pt x="125" y="81"/>
                </a:cubicBezTo>
                <a:cubicBezTo>
                  <a:pt x="125" y="81"/>
                  <a:pt x="125" y="81"/>
                  <a:pt x="125" y="81"/>
                </a:cubicBezTo>
                <a:cubicBezTo>
                  <a:pt x="125" y="81"/>
                  <a:pt x="125" y="81"/>
                  <a:pt x="125" y="81"/>
                </a:cubicBezTo>
                <a:cubicBezTo>
                  <a:pt x="125" y="80"/>
                  <a:pt x="127" y="80"/>
                  <a:pt x="127" y="80"/>
                </a:cubicBezTo>
                <a:cubicBezTo>
                  <a:pt x="127" y="81"/>
                  <a:pt x="128" y="80"/>
                  <a:pt x="128" y="80"/>
                </a:cubicBezTo>
                <a:cubicBezTo>
                  <a:pt x="128" y="81"/>
                  <a:pt x="128" y="81"/>
                  <a:pt x="128" y="81"/>
                </a:cubicBezTo>
                <a:cubicBezTo>
                  <a:pt x="128" y="81"/>
                  <a:pt x="129" y="81"/>
                  <a:pt x="129" y="81"/>
                </a:cubicBezTo>
                <a:cubicBezTo>
                  <a:pt x="129" y="81"/>
                  <a:pt x="129" y="81"/>
                  <a:pt x="129" y="81"/>
                </a:cubicBezTo>
                <a:cubicBezTo>
                  <a:pt x="130" y="81"/>
                  <a:pt x="131" y="80"/>
                  <a:pt x="132" y="79"/>
                </a:cubicBezTo>
                <a:cubicBezTo>
                  <a:pt x="133" y="79"/>
                  <a:pt x="133" y="79"/>
                  <a:pt x="133" y="80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34" y="80"/>
                  <a:pt x="135" y="80"/>
                  <a:pt x="135" y="80"/>
                </a:cubicBezTo>
                <a:cubicBezTo>
                  <a:pt x="135" y="79"/>
                  <a:pt x="135" y="79"/>
                  <a:pt x="135" y="79"/>
                </a:cubicBezTo>
                <a:cubicBezTo>
                  <a:pt x="136" y="79"/>
                  <a:pt x="136" y="79"/>
                  <a:pt x="137" y="79"/>
                </a:cubicBezTo>
                <a:cubicBezTo>
                  <a:pt x="137" y="79"/>
                  <a:pt x="137" y="79"/>
                  <a:pt x="137" y="79"/>
                </a:cubicBezTo>
                <a:cubicBezTo>
                  <a:pt x="137" y="79"/>
                  <a:pt x="137" y="79"/>
                  <a:pt x="137" y="79"/>
                </a:cubicBezTo>
                <a:cubicBezTo>
                  <a:pt x="137" y="78"/>
                  <a:pt x="137" y="79"/>
                  <a:pt x="137" y="78"/>
                </a:cubicBezTo>
                <a:cubicBezTo>
                  <a:pt x="137" y="78"/>
                  <a:pt x="136" y="77"/>
                  <a:pt x="137" y="76"/>
                </a:cubicBezTo>
                <a:cubicBezTo>
                  <a:pt x="137" y="76"/>
                  <a:pt x="137" y="76"/>
                  <a:pt x="137" y="76"/>
                </a:cubicBezTo>
                <a:cubicBezTo>
                  <a:pt x="137" y="76"/>
                  <a:pt x="137" y="75"/>
                  <a:pt x="137" y="75"/>
                </a:cubicBezTo>
                <a:cubicBezTo>
                  <a:pt x="137" y="75"/>
                  <a:pt x="137" y="75"/>
                  <a:pt x="137" y="75"/>
                </a:cubicBezTo>
                <a:cubicBezTo>
                  <a:pt x="138" y="75"/>
                  <a:pt x="138" y="75"/>
                  <a:pt x="138" y="75"/>
                </a:cubicBezTo>
                <a:cubicBezTo>
                  <a:pt x="138" y="75"/>
                  <a:pt x="138" y="75"/>
                  <a:pt x="138" y="75"/>
                </a:cubicBezTo>
                <a:cubicBezTo>
                  <a:pt x="139" y="75"/>
                  <a:pt x="139" y="75"/>
                  <a:pt x="139" y="75"/>
                </a:cubicBezTo>
                <a:cubicBezTo>
                  <a:pt x="139" y="75"/>
                  <a:pt x="139" y="75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ubicBezTo>
                  <a:pt x="140" y="75"/>
                  <a:pt x="140" y="74"/>
                  <a:pt x="141" y="74"/>
                </a:cubicBezTo>
                <a:cubicBezTo>
                  <a:pt x="141" y="74"/>
                  <a:pt x="140" y="73"/>
                  <a:pt x="140" y="73"/>
                </a:cubicBezTo>
                <a:cubicBezTo>
                  <a:pt x="140" y="74"/>
                  <a:pt x="140" y="74"/>
                  <a:pt x="140" y="74"/>
                </a:cubicBezTo>
                <a:cubicBezTo>
                  <a:pt x="140" y="74"/>
                  <a:pt x="140" y="74"/>
                  <a:pt x="140" y="74"/>
                </a:cubicBezTo>
                <a:cubicBezTo>
                  <a:pt x="140" y="73"/>
                  <a:pt x="140" y="73"/>
                  <a:pt x="140" y="73"/>
                </a:cubicBezTo>
                <a:cubicBezTo>
                  <a:pt x="140" y="73"/>
                  <a:pt x="140" y="73"/>
                  <a:pt x="139" y="73"/>
                </a:cubicBezTo>
                <a:cubicBezTo>
                  <a:pt x="139" y="73"/>
                  <a:pt x="139" y="73"/>
                  <a:pt x="139" y="72"/>
                </a:cubicBezTo>
                <a:cubicBezTo>
                  <a:pt x="139" y="72"/>
                  <a:pt x="139" y="72"/>
                  <a:pt x="139" y="72"/>
                </a:cubicBezTo>
                <a:cubicBezTo>
                  <a:pt x="140" y="72"/>
                  <a:pt x="140" y="72"/>
                  <a:pt x="140" y="72"/>
                </a:cubicBezTo>
                <a:cubicBezTo>
                  <a:pt x="141" y="72"/>
                  <a:pt x="141" y="72"/>
                  <a:pt x="141" y="72"/>
                </a:cubicBezTo>
                <a:cubicBezTo>
                  <a:pt x="141" y="72"/>
                  <a:pt x="141" y="71"/>
                  <a:pt x="141" y="71"/>
                </a:cubicBezTo>
                <a:cubicBezTo>
                  <a:pt x="141" y="71"/>
                  <a:pt x="141" y="72"/>
                  <a:pt x="142" y="72"/>
                </a:cubicBezTo>
                <a:cubicBezTo>
                  <a:pt x="142" y="71"/>
                  <a:pt x="142" y="71"/>
                  <a:pt x="142" y="71"/>
                </a:cubicBezTo>
                <a:cubicBezTo>
                  <a:pt x="142" y="71"/>
                  <a:pt x="142" y="71"/>
                  <a:pt x="143" y="71"/>
                </a:cubicBezTo>
                <a:cubicBezTo>
                  <a:pt x="143" y="72"/>
                  <a:pt x="144" y="72"/>
                  <a:pt x="144" y="72"/>
                </a:cubicBezTo>
                <a:cubicBezTo>
                  <a:pt x="145" y="72"/>
                  <a:pt x="145" y="71"/>
                  <a:pt x="145" y="71"/>
                </a:cubicBezTo>
                <a:cubicBezTo>
                  <a:pt x="145" y="71"/>
                  <a:pt x="145" y="71"/>
                  <a:pt x="145" y="72"/>
                </a:cubicBezTo>
                <a:cubicBezTo>
                  <a:pt x="145" y="71"/>
                  <a:pt x="145" y="71"/>
                  <a:pt x="145" y="71"/>
                </a:cubicBezTo>
                <a:cubicBezTo>
                  <a:pt x="145" y="71"/>
                  <a:pt x="145" y="71"/>
                  <a:pt x="145" y="71"/>
                </a:cubicBezTo>
                <a:cubicBezTo>
                  <a:pt x="145" y="71"/>
                  <a:pt x="145" y="71"/>
                  <a:pt x="145" y="71"/>
                </a:cubicBezTo>
                <a:cubicBezTo>
                  <a:pt x="145" y="71"/>
                  <a:pt x="145" y="71"/>
                  <a:pt x="145" y="71"/>
                </a:cubicBezTo>
                <a:cubicBezTo>
                  <a:pt x="145" y="71"/>
                  <a:pt x="145" y="71"/>
                  <a:pt x="145" y="71"/>
                </a:cubicBezTo>
                <a:cubicBezTo>
                  <a:pt x="145" y="71"/>
                  <a:pt x="145" y="71"/>
                  <a:pt x="146" y="71"/>
                </a:cubicBezTo>
                <a:cubicBezTo>
                  <a:pt x="146" y="71"/>
                  <a:pt x="146" y="71"/>
                  <a:pt x="146" y="70"/>
                </a:cubicBezTo>
                <a:cubicBezTo>
                  <a:pt x="146" y="71"/>
                  <a:pt x="147" y="71"/>
                  <a:pt x="147" y="71"/>
                </a:cubicBezTo>
                <a:cubicBezTo>
                  <a:pt x="147" y="71"/>
                  <a:pt x="147" y="71"/>
                  <a:pt x="147" y="71"/>
                </a:cubicBezTo>
                <a:cubicBezTo>
                  <a:pt x="147" y="70"/>
                  <a:pt x="146" y="71"/>
                  <a:pt x="145" y="70"/>
                </a:cubicBezTo>
                <a:cubicBezTo>
                  <a:pt x="145" y="70"/>
                  <a:pt x="145" y="69"/>
                  <a:pt x="145" y="69"/>
                </a:cubicBezTo>
                <a:cubicBezTo>
                  <a:pt x="145" y="69"/>
                  <a:pt x="145" y="69"/>
                  <a:pt x="145" y="69"/>
                </a:cubicBezTo>
                <a:cubicBezTo>
                  <a:pt x="145" y="69"/>
                  <a:pt x="144" y="70"/>
                  <a:pt x="144" y="70"/>
                </a:cubicBezTo>
                <a:cubicBezTo>
                  <a:pt x="144" y="70"/>
                  <a:pt x="144" y="70"/>
                  <a:pt x="144" y="70"/>
                </a:cubicBezTo>
                <a:cubicBezTo>
                  <a:pt x="144" y="70"/>
                  <a:pt x="144" y="70"/>
                  <a:pt x="143" y="70"/>
                </a:cubicBezTo>
                <a:cubicBezTo>
                  <a:pt x="143" y="70"/>
                  <a:pt x="143" y="70"/>
                  <a:pt x="143" y="70"/>
                </a:cubicBezTo>
                <a:cubicBezTo>
                  <a:pt x="143" y="70"/>
                  <a:pt x="143" y="70"/>
                  <a:pt x="143" y="70"/>
                </a:cubicBezTo>
                <a:cubicBezTo>
                  <a:pt x="143" y="70"/>
                  <a:pt x="143" y="70"/>
                  <a:pt x="143" y="70"/>
                </a:cubicBezTo>
                <a:cubicBezTo>
                  <a:pt x="143" y="70"/>
                  <a:pt x="142" y="70"/>
                  <a:pt x="142" y="70"/>
                </a:cubicBezTo>
                <a:cubicBezTo>
                  <a:pt x="142" y="70"/>
                  <a:pt x="142" y="70"/>
                  <a:pt x="142" y="70"/>
                </a:cubicBezTo>
                <a:cubicBezTo>
                  <a:pt x="142" y="70"/>
                  <a:pt x="142" y="70"/>
                  <a:pt x="142" y="70"/>
                </a:cubicBezTo>
                <a:cubicBezTo>
                  <a:pt x="142" y="70"/>
                  <a:pt x="141" y="70"/>
                  <a:pt x="141" y="70"/>
                </a:cubicBezTo>
                <a:cubicBezTo>
                  <a:pt x="141" y="70"/>
                  <a:pt x="141" y="70"/>
                  <a:pt x="141" y="70"/>
                </a:cubicBezTo>
                <a:cubicBezTo>
                  <a:pt x="141" y="70"/>
                  <a:pt x="141" y="70"/>
                  <a:pt x="141" y="71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40" y="71"/>
                  <a:pt x="139" y="71"/>
                  <a:pt x="139" y="71"/>
                </a:cubicBezTo>
                <a:cubicBezTo>
                  <a:pt x="139" y="71"/>
                  <a:pt x="139" y="71"/>
                  <a:pt x="139" y="70"/>
                </a:cubicBezTo>
                <a:cubicBezTo>
                  <a:pt x="139" y="70"/>
                  <a:pt x="139" y="70"/>
                  <a:pt x="139" y="70"/>
                </a:cubicBezTo>
                <a:cubicBezTo>
                  <a:pt x="139" y="70"/>
                  <a:pt x="138" y="70"/>
                  <a:pt x="138" y="70"/>
                </a:cubicBezTo>
                <a:cubicBezTo>
                  <a:pt x="138" y="70"/>
                  <a:pt x="138" y="70"/>
                  <a:pt x="138" y="70"/>
                </a:cubicBezTo>
                <a:cubicBezTo>
                  <a:pt x="138" y="70"/>
                  <a:pt x="138" y="70"/>
                  <a:pt x="138" y="70"/>
                </a:cubicBezTo>
                <a:cubicBezTo>
                  <a:pt x="137" y="70"/>
                  <a:pt x="137" y="69"/>
                  <a:pt x="137" y="68"/>
                </a:cubicBezTo>
                <a:cubicBezTo>
                  <a:pt x="137" y="68"/>
                  <a:pt x="137" y="68"/>
                  <a:pt x="137" y="68"/>
                </a:cubicBezTo>
                <a:cubicBezTo>
                  <a:pt x="137" y="68"/>
                  <a:pt x="137" y="67"/>
                  <a:pt x="137" y="67"/>
                </a:cubicBezTo>
                <a:cubicBezTo>
                  <a:pt x="137" y="67"/>
                  <a:pt x="137" y="67"/>
                  <a:pt x="137" y="66"/>
                </a:cubicBezTo>
                <a:cubicBezTo>
                  <a:pt x="137" y="66"/>
                  <a:pt x="137" y="66"/>
                  <a:pt x="137" y="66"/>
                </a:cubicBezTo>
                <a:cubicBezTo>
                  <a:pt x="137" y="66"/>
                  <a:pt x="137" y="65"/>
                  <a:pt x="137" y="65"/>
                </a:cubicBezTo>
                <a:cubicBezTo>
                  <a:pt x="137" y="65"/>
                  <a:pt x="137" y="65"/>
                  <a:pt x="137" y="65"/>
                </a:cubicBezTo>
                <a:cubicBezTo>
                  <a:pt x="137" y="65"/>
                  <a:pt x="138" y="65"/>
                  <a:pt x="138" y="65"/>
                </a:cubicBezTo>
                <a:cubicBezTo>
                  <a:pt x="138" y="65"/>
                  <a:pt x="138" y="64"/>
                  <a:pt x="138" y="64"/>
                </a:cubicBezTo>
                <a:cubicBezTo>
                  <a:pt x="138" y="64"/>
                  <a:pt x="138" y="64"/>
                  <a:pt x="138" y="64"/>
                </a:cubicBezTo>
                <a:cubicBezTo>
                  <a:pt x="139" y="64"/>
                  <a:pt x="139" y="64"/>
                  <a:pt x="139" y="64"/>
                </a:cubicBezTo>
                <a:cubicBezTo>
                  <a:pt x="139" y="64"/>
                  <a:pt x="139" y="64"/>
                  <a:pt x="139" y="64"/>
                </a:cubicBezTo>
                <a:cubicBezTo>
                  <a:pt x="139" y="64"/>
                  <a:pt x="141" y="62"/>
                  <a:pt x="141" y="62"/>
                </a:cubicBezTo>
                <a:cubicBezTo>
                  <a:pt x="141" y="62"/>
                  <a:pt x="141" y="62"/>
                  <a:pt x="142" y="62"/>
                </a:cubicBezTo>
                <a:cubicBezTo>
                  <a:pt x="142" y="62"/>
                  <a:pt x="142" y="62"/>
                  <a:pt x="142" y="61"/>
                </a:cubicBezTo>
                <a:cubicBezTo>
                  <a:pt x="142" y="61"/>
                  <a:pt x="141" y="61"/>
                  <a:pt x="141" y="61"/>
                </a:cubicBezTo>
                <a:cubicBezTo>
                  <a:pt x="141" y="61"/>
                  <a:pt x="142" y="61"/>
                  <a:pt x="141" y="61"/>
                </a:cubicBezTo>
                <a:cubicBezTo>
                  <a:pt x="141" y="60"/>
                  <a:pt x="141" y="60"/>
                  <a:pt x="141" y="60"/>
                </a:cubicBezTo>
                <a:cubicBezTo>
                  <a:pt x="141" y="60"/>
                  <a:pt x="141" y="60"/>
                  <a:pt x="140" y="60"/>
                </a:cubicBezTo>
                <a:cubicBezTo>
                  <a:pt x="140" y="60"/>
                  <a:pt x="139" y="60"/>
                  <a:pt x="139" y="60"/>
                </a:cubicBezTo>
                <a:cubicBezTo>
                  <a:pt x="139" y="60"/>
                  <a:pt x="139" y="60"/>
                  <a:pt x="138" y="60"/>
                </a:cubicBezTo>
                <a:cubicBezTo>
                  <a:pt x="138" y="60"/>
                  <a:pt x="138" y="60"/>
                  <a:pt x="138" y="61"/>
                </a:cubicBezTo>
                <a:cubicBezTo>
                  <a:pt x="137" y="61"/>
                  <a:pt x="137" y="61"/>
                  <a:pt x="137" y="61"/>
                </a:cubicBezTo>
                <a:cubicBezTo>
                  <a:pt x="137" y="61"/>
                  <a:pt x="137" y="61"/>
                  <a:pt x="137" y="61"/>
                </a:cubicBezTo>
                <a:cubicBezTo>
                  <a:pt x="137" y="62"/>
                  <a:pt x="137" y="62"/>
                  <a:pt x="136" y="62"/>
                </a:cubicBezTo>
                <a:cubicBezTo>
                  <a:pt x="136" y="62"/>
                  <a:pt x="136" y="62"/>
                  <a:pt x="137" y="62"/>
                </a:cubicBezTo>
                <a:cubicBezTo>
                  <a:pt x="137" y="62"/>
                  <a:pt x="137" y="62"/>
                  <a:pt x="137" y="63"/>
                </a:cubicBezTo>
                <a:cubicBezTo>
                  <a:pt x="137" y="63"/>
                  <a:pt x="137" y="63"/>
                  <a:pt x="137" y="63"/>
                </a:cubicBezTo>
                <a:cubicBezTo>
                  <a:pt x="137" y="63"/>
                  <a:pt x="136" y="63"/>
                  <a:pt x="136" y="64"/>
                </a:cubicBezTo>
                <a:cubicBezTo>
                  <a:pt x="136" y="64"/>
                  <a:pt x="135" y="64"/>
                  <a:pt x="135" y="64"/>
                </a:cubicBezTo>
                <a:cubicBezTo>
                  <a:pt x="135" y="64"/>
                  <a:pt x="135" y="64"/>
                  <a:pt x="135" y="64"/>
                </a:cubicBezTo>
                <a:cubicBezTo>
                  <a:pt x="134" y="64"/>
                  <a:pt x="134" y="65"/>
                  <a:pt x="134" y="65"/>
                </a:cubicBezTo>
                <a:cubicBezTo>
                  <a:pt x="134" y="65"/>
                  <a:pt x="134" y="65"/>
                  <a:pt x="133" y="66"/>
                </a:cubicBezTo>
                <a:cubicBezTo>
                  <a:pt x="133" y="66"/>
                  <a:pt x="133" y="66"/>
                  <a:pt x="133" y="66"/>
                </a:cubicBezTo>
                <a:cubicBezTo>
                  <a:pt x="133" y="66"/>
                  <a:pt x="133" y="66"/>
                  <a:pt x="133" y="66"/>
                </a:cubicBezTo>
                <a:cubicBezTo>
                  <a:pt x="133" y="66"/>
                  <a:pt x="133" y="66"/>
                  <a:pt x="133" y="66"/>
                </a:cubicBezTo>
                <a:cubicBezTo>
                  <a:pt x="133" y="66"/>
                  <a:pt x="132" y="66"/>
                  <a:pt x="132" y="66"/>
                </a:cubicBezTo>
                <a:cubicBezTo>
                  <a:pt x="132" y="67"/>
                  <a:pt x="133" y="67"/>
                  <a:pt x="132" y="68"/>
                </a:cubicBezTo>
                <a:cubicBezTo>
                  <a:pt x="132" y="68"/>
                  <a:pt x="132" y="68"/>
                  <a:pt x="132" y="68"/>
                </a:cubicBezTo>
                <a:cubicBezTo>
                  <a:pt x="132" y="68"/>
                  <a:pt x="132" y="69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2" y="69"/>
                  <a:pt x="133" y="69"/>
                  <a:pt x="133" y="69"/>
                </a:cubicBezTo>
                <a:cubicBezTo>
                  <a:pt x="133" y="69"/>
                  <a:pt x="133" y="69"/>
                  <a:pt x="133" y="69"/>
                </a:cubicBezTo>
                <a:cubicBezTo>
                  <a:pt x="133" y="70"/>
                  <a:pt x="133" y="70"/>
                  <a:pt x="134" y="70"/>
                </a:cubicBezTo>
                <a:cubicBezTo>
                  <a:pt x="134" y="71"/>
                  <a:pt x="134" y="71"/>
                  <a:pt x="134" y="71"/>
                </a:cubicBezTo>
                <a:cubicBezTo>
                  <a:pt x="134" y="71"/>
                  <a:pt x="134" y="71"/>
                  <a:pt x="134" y="71"/>
                </a:cubicBezTo>
                <a:cubicBezTo>
                  <a:pt x="134" y="71"/>
                  <a:pt x="133" y="72"/>
                  <a:pt x="133" y="72"/>
                </a:cubicBezTo>
                <a:cubicBezTo>
                  <a:pt x="133" y="71"/>
                  <a:pt x="131" y="71"/>
                  <a:pt x="131" y="71"/>
                </a:cubicBezTo>
                <a:cubicBezTo>
                  <a:pt x="131" y="71"/>
                  <a:pt x="131" y="71"/>
                  <a:pt x="131" y="71"/>
                </a:cubicBezTo>
                <a:cubicBezTo>
                  <a:pt x="131" y="71"/>
                  <a:pt x="131" y="71"/>
                  <a:pt x="131" y="71"/>
                </a:cubicBezTo>
                <a:cubicBezTo>
                  <a:pt x="132" y="71"/>
                  <a:pt x="132" y="72"/>
                  <a:pt x="132" y="72"/>
                </a:cubicBezTo>
                <a:cubicBezTo>
                  <a:pt x="133" y="72"/>
                  <a:pt x="133" y="71"/>
                  <a:pt x="134" y="72"/>
                </a:cubicBezTo>
                <a:cubicBezTo>
                  <a:pt x="134" y="72"/>
                  <a:pt x="134" y="72"/>
                  <a:pt x="134" y="72"/>
                </a:cubicBezTo>
                <a:cubicBezTo>
                  <a:pt x="134" y="72"/>
                  <a:pt x="134" y="72"/>
                  <a:pt x="134" y="72"/>
                </a:cubicBezTo>
                <a:cubicBezTo>
                  <a:pt x="134" y="72"/>
                  <a:pt x="134" y="72"/>
                  <a:pt x="134" y="72"/>
                </a:cubicBezTo>
                <a:cubicBezTo>
                  <a:pt x="134" y="72"/>
                  <a:pt x="134" y="72"/>
                  <a:pt x="134" y="72"/>
                </a:cubicBezTo>
                <a:cubicBezTo>
                  <a:pt x="134" y="72"/>
                  <a:pt x="133" y="72"/>
                  <a:pt x="133" y="72"/>
                </a:cubicBezTo>
                <a:cubicBezTo>
                  <a:pt x="133" y="72"/>
                  <a:pt x="133" y="72"/>
                  <a:pt x="133" y="72"/>
                </a:cubicBezTo>
                <a:cubicBezTo>
                  <a:pt x="133" y="72"/>
                  <a:pt x="133" y="72"/>
                  <a:pt x="133" y="72"/>
                </a:cubicBezTo>
                <a:cubicBezTo>
                  <a:pt x="133" y="72"/>
                  <a:pt x="133" y="72"/>
                  <a:pt x="133" y="72"/>
                </a:cubicBezTo>
                <a:cubicBezTo>
                  <a:pt x="133" y="72"/>
                  <a:pt x="133" y="72"/>
                  <a:pt x="133" y="72"/>
                </a:cubicBezTo>
                <a:cubicBezTo>
                  <a:pt x="133" y="72"/>
                  <a:pt x="133" y="72"/>
                  <a:pt x="133" y="72"/>
                </a:cubicBezTo>
                <a:cubicBezTo>
                  <a:pt x="132" y="72"/>
                  <a:pt x="133" y="73"/>
                  <a:pt x="132" y="73"/>
                </a:cubicBezTo>
                <a:cubicBezTo>
                  <a:pt x="132" y="73"/>
                  <a:pt x="132" y="73"/>
                  <a:pt x="132" y="73"/>
                </a:cubicBezTo>
                <a:cubicBezTo>
                  <a:pt x="132" y="73"/>
                  <a:pt x="131" y="73"/>
                  <a:pt x="131" y="73"/>
                </a:cubicBezTo>
                <a:cubicBezTo>
                  <a:pt x="131" y="73"/>
                  <a:pt x="132" y="74"/>
                  <a:pt x="132" y="74"/>
                </a:cubicBezTo>
                <a:cubicBezTo>
                  <a:pt x="131" y="74"/>
                  <a:pt x="131" y="74"/>
                  <a:pt x="131" y="74"/>
                </a:cubicBezTo>
                <a:cubicBezTo>
                  <a:pt x="131" y="74"/>
                  <a:pt x="131" y="74"/>
                  <a:pt x="131" y="74"/>
                </a:cubicBezTo>
                <a:cubicBezTo>
                  <a:pt x="131" y="74"/>
                  <a:pt x="131" y="74"/>
                  <a:pt x="131" y="75"/>
                </a:cubicBezTo>
                <a:cubicBezTo>
                  <a:pt x="131" y="75"/>
                  <a:pt x="131" y="75"/>
                  <a:pt x="131" y="75"/>
                </a:cubicBezTo>
                <a:cubicBezTo>
                  <a:pt x="131" y="75"/>
                  <a:pt x="131" y="75"/>
                  <a:pt x="131" y="75"/>
                </a:cubicBezTo>
                <a:cubicBezTo>
                  <a:pt x="131" y="76"/>
                  <a:pt x="131" y="76"/>
                  <a:pt x="131" y="76"/>
                </a:cubicBezTo>
                <a:cubicBezTo>
                  <a:pt x="131" y="76"/>
                  <a:pt x="131" y="77"/>
                  <a:pt x="130" y="77"/>
                </a:cubicBezTo>
                <a:cubicBezTo>
                  <a:pt x="130" y="77"/>
                  <a:pt x="130" y="77"/>
                  <a:pt x="130" y="77"/>
                </a:cubicBezTo>
                <a:cubicBezTo>
                  <a:pt x="130" y="77"/>
                  <a:pt x="130" y="77"/>
                  <a:pt x="130" y="77"/>
                </a:cubicBezTo>
                <a:cubicBezTo>
                  <a:pt x="130" y="77"/>
                  <a:pt x="130" y="77"/>
                  <a:pt x="129" y="77"/>
                </a:cubicBezTo>
                <a:cubicBezTo>
                  <a:pt x="129" y="77"/>
                  <a:pt x="129" y="77"/>
                  <a:pt x="129" y="77"/>
                </a:cubicBezTo>
                <a:cubicBezTo>
                  <a:pt x="129" y="77"/>
                  <a:pt x="129" y="77"/>
                  <a:pt x="129" y="77"/>
                </a:cubicBezTo>
                <a:cubicBezTo>
                  <a:pt x="129" y="77"/>
                  <a:pt x="129" y="78"/>
                  <a:pt x="129" y="78"/>
                </a:cubicBezTo>
                <a:cubicBezTo>
                  <a:pt x="129" y="78"/>
                  <a:pt x="129" y="78"/>
                  <a:pt x="129" y="78"/>
                </a:cubicBezTo>
                <a:cubicBezTo>
                  <a:pt x="129" y="78"/>
                  <a:pt x="129" y="78"/>
                  <a:pt x="128" y="78"/>
                </a:cubicBezTo>
                <a:cubicBezTo>
                  <a:pt x="128" y="78"/>
                  <a:pt x="128" y="78"/>
                  <a:pt x="127" y="78"/>
                </a:cubicBezTo>
                <a:cubicBezTo>
                  <a:pt x="127" y="78"/>
                  <a:pt x="127" y="78"/>
                  <a:pt x="127" y="78"/>
                </a:cubicBezTo>
                <a:cubicBezTo>
                  <a:pt x="127" y="78"/>
                  <a:pt x="127" y="77"/>
                  <a:pt x="127" y="77"/>
                </a:cubicBezTo>
                <a:cubicBezTo>
                  <a:pt x="127" y="77"/>
                  <a:pt x="127" y="77"/>
                  <a:pt x="127" y="77"/>
                </a:cubicBezTo>
                <a:cubicBezTo>
                  <a:pt x="127" y="77"/>
                  <a:pt x="127" y="77"/>
                  <a:pt x="127" y="77"/>
                </a:cubicBezTo>
                <a:cubicBezTo>
                  <a:pt x="127" y="77"/>
                  <a:pt x="127" y="77"/>
                  <a:pt x="127" y="77"/>
                </a:cubicBezTo>
                <a:cubicBezTo>
                  <a:pt x="127" y="77"/>
                  <a:pt x="127" y="76"/>
                  <a:pt x="127" y="76"/>
                </a:cubicBezTo>
                <a:cubicBezTo>
                  <a:pt x="127" y="76"/>
                  <a:pt x="126" y="76"/>
                  <a:pt x="126" y="75"/>
                </a:cubicBezTo>
                <a:cubicBezTo>
                  <a:pt x="126" y="75"/>
                  <a:pt x="126" y="75"/>
                  <a:pt x="126" y="75"/>
                </a:cubicBezTo>
                <a:cubicBezTo>
                  <a:pt x="126" y="75"/>
                  <a:pt x="126" y="74"/>
                  <a:pt x="126" y="74"/>
                </a:cubicBezTo>
                <a:cubicBezTo>
                  <a:pt x="126" y="74"/>
                  <a:pt x="126" y="74"/>
                  <a:pt x="126" y="74"/>
                </a:cubicBezTo>
                <a:cubicBezTo>
                  <a:pt x="126" y="74"/>
                  <a:pt x="126" y="74"/>
                  <a:pt x="125" y="74"/>
                </a:cubicBezTo>
                <a:cubicBezTo>
                  <a:pt x="125" y="74"/>
                  <a:pt x="125" y="73"/>
                  <a:pt x="125" y="73"/>
                </a:cubicBezTo>
                <a:cubicBezTo>
                  <a:pt x="125" y="73"/>
                  <a:pt x="125" y="73"/>
                  <a:pt x="125" y="73"/>
                </a:cubicBezTo>
                <a:cubicBezTo>
                  <a:pt x="125" y="73"/>
                  <a:pt x="125" y="73"/>
                  <a:pt x="125" y="72"/>
                </a:cubicBezTo>
                <a:cubicBezTo>
                  <a:pt x="125" y="72"/>
                  <a:pt x="125" y="72"/>
                  <a:pt x="125" y="72"/>
                </a:cubicBezTo>
                <a:cubicBezTo>
                  <a:pt x="125" y="72"/>
                  <a:pt x="125" y="72"/>
                  <a:pt x="125" y="72"/>
                </a:cubicBezTo>
                <a:cubicBezTo>
                  <a:pt x="125" y="72"/>
                  <a:pt x="125" y="72"/>
                  <a:pt x="124" y="72"/>
                </a:cubicBezTo>
                <a:cubicBezTo>
                  <a:pt x="124" y="71"/>
                  <a:pt x="124" y="71"/>
                  <a:pt x="124" y="71"/>
                </a:cubicBezTo>
                <a:cubicBezTo>
                  <a:pt x="124" y="71"/>
                  <a:pt x="124" y="71"/>
                  <a:pt x="124" y="71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24" y="72"/>
                  <a:pt x="123" y="72"/>
                  <a:pt x="123" y="72"/>
                </a:cubicBezTo>
                <a:cubicBezTo>
                  <a:pt x="123" y="72"/>
                  <a:pt x="123" y="73"/>
                  <a:pt x="123" y="73"/>
                </a:cubicBezTo>
                <a:cubicBezTo>
                  <a:pt x="122" y="73"/>
                  <a:pt x="122" y="73"/>
                  <a:pt x="121" y="74"/>
                </a:cubicBezTo>
                <a:cubicBezTo>
                  <a:pt x="121" y="74"/>
                  <a:pt x="120" y="74"/>
                  <a:pt x="120" y="74"/>
                </a:cubicBezTo>
                <a:cubicBezTo>
                  <a:pt x="120" y="74"/>
                  <a:pt x="120" y="74"/>
                  <a:pt x="120" y="74"/>
                </a:cubicBezTo>
                <a:cubicBezTo>
                  <a:pt x="120" y="74"/>
                  <a:pt x="120" y="74"/>
                  <a:pt x="120" y="74"/>
                </a:cubicBezTo>
                <a:cubicBezTo>
                  <a:pt x="120" y="74"/>
                  <a:pt x="120" y="74"/>
                  <a:pt x="120" y="74"/>
                </a:cubicBezTo>
                <a:cubicBezTo>
                  <a:pt x="120" y="74"/>
                  <a:pt x="120" y="74"/>
                  <a:pt x="120" y="74"/>
                </a:cubicBezTo>
                <a:cubicBezTo>
                  <a:pt x="119" y="73"/>
                  <a:pt x="119" y="73"/>
                  <a:pt x="119" y="73"/>
                </a:cubicBezTo>
                <a:cubicBezTo>
                  <a:pt x="118" y="73"/>
                  <a:pt x="118" y="73"/>
                  <a:pt x="118" y="73"/>
                </a:cubicBezTo>
                <a:cubicBezTo>
                  <a:pt x="118" y="73"/>
                  <a:pt x="118" y="72"/>
                  <a:pt x="118" y="72"/>
                </a:cubicBezTo>
                <a:cubicBezTo>
                  <a:pt x="118" y="72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2"/>
                  <a:pt x="119" y="73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2"/>
                  <a:pt x="119" y="71"/>
                  <a:pt x="119" y="71"/>
                </a:cubicBezTo>
                <a:cubicBezTo>
                  <a:pt x="119" y="71"/>
                  <a:pt x="119" y="72"/>
                  <a:pt x="119" y="72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9" y="71"/>
                  <a:pt x="119" y="72"/>
                  <a:pt x="119" y="72"/>
                </a:cubicBezTo>
                <a:cubicBezTo>
                  <a:pt x="119" y="72"/>
                  <a:pt x="118" y="72"/>
                  <a:pt x="118" y="72"/>
                </a:cubicBezTo>
                <a:cubicBezTo>
                  <a:pt x="118" y="72"/>
                  <a:pt x="118" y="72"/>
                  <a:pt x="118" y="72"/>
                </a:cubicBezTo>
                <a:cubicBezTo>
                  <a:pt x="118" y="72"/>
                  <a:pt x="118" y="72"/>
                  <a:pt x="118" y="72"/>
                </a:cubicBezTo>
                <a:cubicBezTo>
                  <a:pt x="118" y="72"/>
                  <a:pt x="118" y="72"/>
                  <a:pt x="118" y="72"/>
                </a:cubicBezTo>
                <a:cubicBezTo>
                  <a:pt x="118" y="72"/>
                  <a:pt x="118" y="71"/>
                  <a:pt x="118" y="71"/>
                </a:cubicBezTo>
                <a:cubicBezTo>
                  <a:pt x="118" y="71"/>
                  <a:pt x="118" y="71"/>
                  <a:pt x="118" y="71"/>
                </a:cubicBezTo>
                <a:cubicBezTo>
                  <a:pt x="118" y="71"/>
                  <a:pt x="118" y="71"/>
                  <a:pt x="118" y="71"/>
                </a:cubicBezTo>
                <a:cubicBezTo>
                  <a:pt x="118" y="71"/>
                  <a:pt x="118" y="71"/>
                  <a:pt x="118" y="71"/>
                </a:cubicBezTo>
                <a:cubicBezTo>
                  <a:pt x="118" y="71"/>
                  <a:pt x="118" y="71"/>
                  <a:pt x="118" y="71"/>
                </a:cubicBezTo>
                <a:cubicBezTo>
                  <a:pt x="118" y="71"/>
                  <a:pt x="118" y="71"/>
                  <a:pt x="118" y="71"/>
                </a:cubicBezTo>
                <a:cubicBezTo>
                  <a:pt x="118" y="71"/>
                  <a:pt x="119" y="71"/>
                  <a:pt x="119" y="71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9" y="71"/>
                  <a:pt x="119" y="71"/>
                  <a:pt x="118" y="71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9" y="71"/>
                  <a:pt x="119" y="70"/>
                  <a:pt x="119" y="70"/>
                </a:cubicBezTo>
                <a:cubicBezTo>
                  <a:pt x="118" y="70"/>
                  <a:pt x="118" y="70"/>
                  <a:pt x="118" y="70"/>
                </a:cubicBezTo>
                <a:cubicBezTo>
                  <a:pt x="118" y="70"/>
                  <a:pt x="118" y="70"/>
                  <a:pt x="118" y="70"/>
                </a:cubicBezTo>
                <a:cubicBezTo>
                  <a:pt x="118" y="70"/>
                  <a:pt x="118" y="69"/>
                  <a:pt x="118" y="69"/>
                </a:cubicBezTo>
                <a:cubicBezTo>
                  <a:pt x="118" y="70"/>
                  <a:pt x="118" y="69"/>
                  <a:pt x="118" y="69"/>
                </a:cubicBezTo>
                <a:cubicBezTo>
                  <a:pt x="118" y="69"/>
                  <a:pt x="118" y="69"/>
                  <a:pt x="118" y="69"/>
                </a:cubicBezTo>
                <a:cubicBezTo>
                  <a:pt x="118" y="69"/>
                  <a:pt x="118" y="69"/>
                  <a:pt x="118" y="69"/>
                </a:cubicBezTo>
                <a:cubicBezTo>
                  <a:pt x="118" y="69"/>
                  <a:pt x="118" y="69"/>
                  <a:pt x="118" y="69"/>
                </a:cubicBezTo>
                <a:cubicBezTo>
                  <a:pt x="118" y="69"/>
                  <a:pt x="118" y="68"/>
                  <a:pt x="118" y="68"/>
                </a:cubicBezTo>
                <a:cubicBezTo>
                  <a:pt x="118" y="68"/>
                  <a:pt x="118" y="68"/>
                  <a:pt x="118" y="67"/>
                </a:cubicBezTo>
                <a:cubicBezTo>
                  <a:pt x="118" y="67"/>
                  <a:pt x="119" y="67"/>
                  <a:pt x="119" y="67"/>
                </a:cubicBezTo>
                <a:cubicBezTo>
                  <a:pt x="119" y="67"/>
                  <a:pt x="119" y="67"/>
                  <a:pt x="119" y="67"/>
                </a:cubicBezTo>
                <a:cubicBezTo>
                  <a:pt x="119" y="67"/>
                  <a:pt x="118" y="67"/>
                  <a:pt x="118" y="67"/>
                </a:cubicBezTo>
                <a:cubicBezTo>
                  <a:pt x="118" y="67"/>
                  <a:pt x="118" y="67"/>
                  <a:pt x="118" y="67"/>
                </a:cubicBezTo>
                <a:cubicBezTo>
                  <a:pt x="119" y="67"/>
                  <a:pt x="119" y="66"/>
                  <a:pt x="119" y="66"/>
                </a:cubicBezTo>
                <a:cubicBezTo>
                  <a:pt x="120" y="66"/>
                  <a:pt x="120" y="66"/>
                  <a:pt x="120" y="66"/>
                </a:cubicBezTo>
                <a:cubicBezTo>
                  <a:pt x="120" y="66"/>
                  <a:pt x="121" y="66"/>
                  <a:pt x="121" y="66"/>
                </a:cubicBezTo>
                <a:cubicBezTo>
                  <a:pt x="121" y="66"/>
                  <a:pt x="120" y="66"/>
                  <a:pt x="120" y="65"/>
                </a:cubicBezTo>
                <a:cubicBezTo>
                  <a:pt x="120" y="65"/>
                  <a:pt x="120" y="65"/>
                  <a:pt x="120" y="65"/>
                </a:cubicBezTo>
                <a:cubicBezTo>
                  <a:pt x="121" y="65"/>
                  <a:pt x="121" y="65"/>
                  <a:pt x="122" y="65"/>
                </a:cubicBezTo>
                <a:cubicBezTo>
                  <a:pt x="122" y="65"/>
                  <a:pt x="122" y="64"/>
                  <a:pt x="123" y="64"/>
                </a:cubicBezTo>
                <a:cubicBezTo>
                  <a:pt x="123" y="64"/>
                  <a:pt x="123" y="65"/>
                  <a:pt x="123" y="65"/>
                </a:cubicBezTo>
                <a:cubicBezTo>
                  <a:pt x="123" y="65"/>
                  <a:pt x="123" y="65"/>
                  <a:pt x="123" y="65"/>
                </a:cubicBezTo>
                <a:cubicBezTo>
                  <a:pt x="123" y="64"/>
                  <a:pt x="123" y="64"/>
                  <a:pt x="123" y="64"/>
                </a:cubicBezTo>
                <a:cubicBezTo>
                  <a:pt x="123" y="64"/>
                  <a:pt x="124" y="64"/>
                  <a:pt x="124" y="63"/>
                </a:cubicBezTo>
                <a:cubicBezTo>
                  <a:pt x="124" y="63"/>
                  <a:pt x="124" y="63"/>
                  <a:pt x="125" y="62"/>
                </a:cubicBezTo>
                <a:cubicBezTo>
                  <a:pt x="125" y="62"/>
                  <a:pt x="125" y="63"/>
                  <a:pt x="125" y="62"/>
                </a:cubicBezTo>
                <a:cubicBezTo>
                  <a:pt x="125" y="62"/>
                  <a:pt x="125" y="62"/>
                  <a:pt x="125" y="62"/>
                </a:cubicBezTo>
                <a:cubicBezTo>
                  <a:pt x="125" y="62"/>
                  <a:pt x="125" y="62"/>
                  <a:pt x="125" y="62"/>
                </a:cubicBezTo>
                <a:cubicBezTo>
                  <a:pt x="126" y="62"/>
                  <a:pt x="126" y="61"/>
                  <a:pt x="126" y="61"/>
                </a:cubicBezTo>
                <a:cubicBezTo>
                  <a:pt x="126" y="61"/>
                  <a:pt x="126" y="61"/>
                  <a:pt x="127" y="61"/>
                </a:cubicBezTo>
                <a:cubicBezTo>
                  <a:pt x="127" y="61"/>
                  <a:pt x="127" y="61"/>
                  <a:pt x="127" y="61"/>
                </a:cubicBezTo>
                <a:cubicBezTo>
                  <a:pt x="127" y="61"/>
                  <a:pt x="126" y="61"/>
                  <a:pt x="126" y="61"/>
                </a:cubicBezTo>
                <a:cubicBezTo>
                  <a:pt x="127" y="60"/>
                  <a:pt x="127" y="60"/>
                  <a:pt x="127" y="60"/>
                </a:cubicBezTo>
                <a:cubicBezTo>
                  <a:pt x="127" y="60"/>
                  <a:pt x="127" y="59"/>
                  <a:pt x="127" y="59"/>
                </a:cubicBezTo>
                <a:cubicBezTo>
                  <a:pt x="128" y="59"/>
                  <a:pt x="128" y="59"/>
                  <a:pt x="128" y="59"/>
                </a:cubicBezTo>
                <a:cubicBezTo>
                  <a:pt x="128" y="59"/>
                  <a:pt x="128" y="59"/>
                  <a:pt x="128" y="59"/>
                </a:cubicBezTo>
                <a:cubicBezTo>
                  <a:pt x="128" y="59"/>
                  <a:pt x="128" y="59"/>
                  <a:pt x="127" y="59"/>
                </a:cubicBezTo>
                <a:cubicBezTo>
                  <a:pt x="127" y="58"/>
                  <a:pt x="128" y="58"/>
                  <a:pt x="128" y="58"/>
                </a:cubicBezTo>
                <a:cubicBezTo>
                  <a:pt x="128" y="58"/>
                  <a:pt x="128" y="58"/>
                  <a:pt x="128" y="58"/>
                </a:cubicBezTo>
                <a:cubicBezTo>
                  <a:pt x="128" y="58"/>
                  <a:pt x="128" y="58"/>
                  <a:pt x="128" y="58"/>
                </a:cubicBezTo>
                <a:cubicBezTo>
                  <a:pt x="128" y="58"/>
                  <a:pt x="128" y="58"/>
                  <a:pt x="128" y="58"/>
                </a:cubicBezTo>
                <a:cubicBezTo>
                  <a:pt x="128" y="58"/>
                  <a:pt x="128" y="58"/>
                  <a:pt x="128" y="58"/>
                </a:cubicBezTo>
                <a:cubicBezTo>
                  <a:pt x="128" y="57"/>
                  <a:pt x="129" y="57"/>
                  <a:pt x="129" y="57"/>
                </a:cubicBezTo>
                <a:cubicBezTo>
                  <a:pt x="129" y="57"/>
                  <a:pt x="129" y="57"/>
                  <a:pt x="129" y="57"/>
                </a:cubicBezTo>
                <a:cubicBezTo>
                  <a:pt x="129" y="57"/>
                  <a:pt x="129" y="57"/>
                  <a:pt x="129" y="56"/>
                </a:cubicBezTo>
                <a:cubicBezTo>
                  <a:pt x="130" y="56"/>
                  <a:pt x="130" y="57"/>
                  <a:pt x="130" y="57"/>
                </a:cubicBezTo>
                <a:cubicBezTo>
                  <a:pt x="130" y="56"/>
                  <a:pt x="130" y="56"/>
                  <a:pt x="130" y="56"/>
                </a:cubicBezTo>
                <a:cubicBezTo>
                  <a:pt x="130" y="56"/>
                  <a:pt x="130" y="56"/>
                  <a:pt x="130" y="56"/>
                </a:cubicBezTo>
                <a:cubicBezTo>
                  <a:pt x="130" y="56"/>
                  <a:pt x="130" y="56"/>
                  <a:pt x="130" y="56"/>
                </a:cubicBezTo>
                <a:cubicBezTo>
                  <a:pt x="130" y="56"/>
                  <a:pt x="131" y="55"/>
                  <a:pt x="131" y="55"/>
                </a:cubicBezTo>
                <a:cubicBezTo>
                  <a:pt x="131" y="55"/>
                  <a:pt x="131" y="55"/>
                  <a:pt x="131" y="55"/>
                </a:cubicBezTo>
                <a:cubicBezTo>
                  <a:pt x="131" y="56"/>
                  <a:pt x="131" y="56"/>
                  <a:pt x="131" y="56"/>
                </a:cubicBezTo>
                <a:cubicBezTo>
                  <a:pt x="131" y="56"/>
                  <a:pt x="131" y="56"/>
                  <a:pt x="131" y="56"/>
                </a:cubicBezTo>
                <a:cubicBezTo>
                  <a:pt x="131" y="56"/>
                  <a:pt x="131" y="56"/>
                  <a:pt x="131" y="55"/>
                </a:cubicBezTo>
                <a:cubicBezTo>
                  <a:pt x="131" y="55"/>
                  <a:pt x="131" y="55"/>
                  <a:pt x="131" y="55"/>
                </a:cubicBezTo>
                <a:cubicBezTo>
                  <a:pt x="132" y="55"/>
                  <a:pt x="132" y="55"/>
                  <a:pt x="132" y="55"/>
                </a:cubicBezTo>
                <a:cubicBezTo>
                  <a:pt x="132" y="55"/>
                  <a:pt x="132" y="55"/>
                  <a:pt x="132" y="55"/>
                </a:cubicBezTo>
                <a:cubicBezTo>
                  <a:pt x="132" y="55"/>
                  <a:pt x="132" y="55"/>
                  <a:pt x="132" y="54"/>
                </a:cubicBezTo>
                <a:cubicBezTo>
                  <a:pt x="132" y="54"/>
                  <a:pt x="132" y="54"/>
                  <a:pt x="132" y="54"/>
                </a:cubicBezTo>
                <a:cubicBezTo>
                  <a:pt x="132" y="54"/>
                  <a:pt x="132" y="54"/>
                  <a:pt x="133" y="54"/>
                </a:cubicBezTo>
                <a:cubicBezTo>
                  <a:pt x="133" y="53"/>
                  <a:pt x="133" y="54"/>
                  <a:pt x="133" y="53"/>
                </a:cubicBezTo>
                <a:cubicBezTo>
                  <a:pt x="133" y="53"/>
                  <a:pt x="134" y="53"/>
                  <a:pt x="134" y="53"/>
                </a:cubicBezTo>
                <a:cubicBezTo>
                  <a:pt x="134" y="53"/>
                  <a:pt x="134" y="53"/>
                  <a:pt x="135" y="53"/>
                </a:cubicBezTo>
                <a:cubicBezTo>
                  <a:pt x="135" y="53"/>
                  <a:pt x="135" y="52"/>
                  <a:pt x="136" y="52"/>
                </a:cubicBezTo>
                <a:cubicBezTo>
                  <a:pt x="136" y="52"/>
                  <a:pt x="136" y="52"/>
                  <a:pt x="136" y="52"/>
                </a:cubicBezTo>
                <a:cubicBezTo>
                  <a:pt x="136" y="52"/>
                  <a:pt x="136" y="52"/>
                  <a:pt x="136" y="52"/>
                </a:cubicBezTo>
                <a:cubicBezTo>
                  <a:pt x="136" y="52"/>
                  <a:pt x="136" y="53"/>
                  <a:pt x="136" y="53"/>
                </a:cubicBezTo>
                <a:cubicBezTo>
                  <a:pt x="136" y="53"/>
                  <a:pt x="136" y="52"/>
                  <a:pt x="136" y="52"/>
                </a:cubicBezTo>
                <a:cubicBezTo>
                  <a:pt x="137" y="52"/>
                  <a:pt x="137" y="52"/>
                  <a:pt x="137" y="51"/>
                </a:cubicBezTo>
                <a:cubicBezTo>
                  <a:pt x="137" y="51"/>
                  <a:pt x="137" y="51"/>
                  <a:pt x="137" y="51"/>
                </a:cubicBezTo>
                <a:cubicBezTo>
                  <a:pt x="137" y="52"/>
                  <a:pt x="137" y="52"/>
                  <a:pt x="138" y="52"/>
                </a:cubicBezTo>
                <a:cubicBezTo>
                  <a:pt x="138" y="50"/>
                  <a:pt x="138" y="51"/>
                  <a:pt x="139" y="51"/>
                </a:cubicBezTo>
                <a:cubicBezTo>
                  <a:pt x="139" y="51"/>
                  <a:pt x="140" y="51"/>
                  <a:pt x="140" y="50"/>
                </a:cubicBezTo>
                <a:cubicBezTo>
                  <a:pt x="140" y="50"/>
                  <a:pt x="140" y="50"/>
                  <a:pt x="140" y="50"/>
                </a:cubicBezTo>
                <a:cubicBezTo>
                  <a:pt x="141" y="50"/>
                  <a:pt x="141" y="49"/>
                  <a:pt x="142" y="50"/>
                </a:cubicBezTo>
                <a:cubicBezTo>
                  <a:pt x="142" y="50"/>
                  <a:pt x="141" y="50"/>
                  <a:pt x="141" y="51"/>
                </a:cubicBezTo>
                <a:cubicBezTo>
                  <a:pt x="141" y="51"/>
                  <a:pt x="141" y="51"/>
                  <a:pt x="142" y="51"/>
                </a:cubicBezTo>
                <a:cubicBezTo>
                  <a:pt x="142" y="51"/>
                  <a:pt x="143" y="50"/>
                  <a:pt x="143" y="49"/>
                </a:cubicBezTo>
                <a:cubicBezTo>
                  <a:pt x="143" y="50"/>
                  <a:pt x="143" y="50"/>
                  <a:pt x="143" y="51"/>
                </a:cubicBezTo>
                <a:cubicBezTo>
                  <a:pt x="144" y="50"/>
                  <a:pt x="144" y="50"/>
                  <a:pt x="144" y="49"/>
                </a:cubicBezTo>
                <a:cubicBezTo>
                  <a:pt x="144" y="49"/>
                  <a:pt x="145" y="49"/>
                  <a:pt x="145" y="49"/>
                </a:cubicBezTo>
                <a:cubicBezTo>
                  <a:pt x="145" y="50"/>
                  <a:pt x="145" y="50"/>
                  <a:pt x="145" y="51"/>
                </a:cubicBezTo>
                <a:cubicBezTo>
                  <a:pt x="145" y="51"/>
                  <a:pt x="145" y="51"/>
                  <a:pt x="145" y="51"/>
                </a:cubicBezTo>
                <a:cubicBezTo>
                  <a:pt x="145" y="50"/>
                  <a:pt x="145" y="50"/>
                  <a:pt x="146" y="50"/>
                </a:cubicBezTo>
                <a:cubicBezTo>
                  <a:pt x="146" y="50"/>
                  <a:pt x="146" y="50"/>
                  <a:pt x="147" y="50"/>
                </a:cubicBezTo>
                <a:cubicBezTo>
                  <a:pt x="147" y="50"/>
                  <a:pt x="147" y="50"/>
                  <a:pt x="148" y="50"/>
                </a:cubicBezTo>
                <a:cubicBezTo>
                  <a:pt x="148" y="50"/>
                  <a:pt x="148" y="50"/>
                  <a:pt x="148" y="50"/>
                </a:cubicBezTo>
                <a:cubicBezTo>
                  <a:pt x="148" y="51"/>
                  <a:pt x="148" y="51"/>
                  <a:pt x="148" y="51"/>
                </a:cubicBezTo>
                <a:cubicBezTo>
                  <a:pt x="147" y="51"/>
                  <a:pt x="147" y="51"/>
                  <a:pt x="146" y="51"/>
                </a:cubicBezTo>
                <a:cubicBezTo>
                  <a:pt x="146" y="52"/>
                  <a:pt x="146" y="52"/>
                  <a:pt x="147" y="52"/>
                </a:cubicBezTo>
                <a:cubicBezTo>
                  <a:pt x="147" y="52"/>
                  <a:pt x="148" y="52"/>
                  <a:pt x="148" y="52"/>
                </a:cubicBezTo>
                <a:cubicBezTo>
                  <a:pt x="148" y="52"/>
                  <a:pt x="149" y="52"/>
                  <a:pt x="149" y="52"/>
                </a:cubicBezTo>
                <a:cubicBezTo>
                  <a:pt x="149" y="52"/>
                  <a:pt x="149" y="52"/>
                  <a:pt x="150" y="52"/>
                </a:cubicBezTo>
                <a:cubicBezTo>
                  <a:pt x="150" y="52"/>
                  <a:pt x="150" y="53"/>
                  <a:pt x="151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2" y="53"/>
                  <a:pt x="153" y="53"/>
                  <a:pt x="153" y="53"/>
                </a:cubicBezTo>
                <a:cubicBezTo>
                  <a:pt x="154" y="53"/>
                  <a:pt x="154" y="53"/>
                  <a:pt x="155" y="54"/>
                </a:cubicBezTo>
                <a:cubicBezTo>
                  <a:pt x="155" y="54"/>
                  <a:pt x="155" y="54"/>
                  <a:pt x="156" y="54"/>
                </a:cubicBezTo>
                <a:cubicBezTo>
                  <a:pt x="156" y="54"/>
                  <a:pt x="157" y="55"/>
                  <a:pt x="157" y="55"/>
                </a:cubicBezTo>
                <a:cubicBezTo>
                  <a:pt x="158" y="55"/>
                  <a:pt x="158" y="55"/>
                  <a:pt x="159" y="55"/>
                </a:cubicBezTo>
                <a:cubicBezTo>
                  <a:pt x="159" y="56"/>
                  <a:pt x="160" y="56"/>
                  <a:pt x="160" y="56"/>
                </a:cubicBezTo>
                <a:cubicBezTo>
                  <a:pt x="160" y="57"/>
                  <a:pt x="160" y="57"/>
                  <a:pt x="160" y="57"/>
                </a:cubicBezTo>
                <a:cubicBezTo>
                  <a:pt x="160" y="58"/>
                  <a:pt x="160" y="58"/>
                  <a:pt x="159" y="59"/>
                </a:cubicBezTo>
                <a:cubicBezTo>
                  <a:pt x="157" y="60"/>
                  <a:pt x="154" y="59"/>
                  <a:pt x="152" y="58"/>
                </a:cubicBezTo>
                <a:cubicBezTo>
                  <a:pt x="152" y="58"/>
                  <a:pt x="151" y="58"/>
                  <a:pt x="151" y="58"/>
                </a:cubicBezTo>
                <a:cubicBezTo>
                  <a:pt x="151" y="58"/>
                  <a:pt x="151" y="57"/>
                  <a:pt x="150" y="57"/>
                </a:cubicBezTo>
                <a:cubicBezTo>
                  <a:pt x="150" y="58"/>
                  <a:pt x="151" y="58"/>
                  <a:pt x="151" y="59"/>
                </a:cubicBezTo>
                <a:cubicBezTo>
                  <a:pt x="151" y="59"/>
                  <a:pt x="152" y="59"/>
                  <a:pt x="152" y="59"/>
                </a:cubicBezTo>
                <a:cubicBezTo>
                  <a:pt x="153" y="60"/>
                  <a:pt x="153" y="60"/>
                  <a:pt x="152" y="60"/>
                </a:cubicBezTo>
                <a:cubicBezTo>
                  <a:pt x="152" y="61"/>
                  <a:pt x="153" y="62"/>
                  <a:pt x="153" y="63"/>
                </a:cubicBezTo>
                <a:cubicBezTo>
                  <a:pt x="153" y="63"/>
                  <a:pt x="154" y="63"/>
                  <a:pt x="154" y="63"/>
                </a:cubicBezTo>
                <a:cubicBezTo>
                  <a:pt x="154" y="63"/>
                  <a:pt x="154" y="63"/>
                  <a:pt x="154" y="63"/>
                </a:cubicBezTo>
                <a:cubicBezTo>
                  <a:pt x="155" y="63"/>
                  <a:pt x="155" y="63"/>
                  <a:pt x="155" y="63"/>
                </a:cubicBezTo>
                <a:cubicBezTo>
                  <a:pt x="156" y="64"/>
                  <a:pt x="157" y="64"/>
                  <a:pt x="156" y="63"/>
                </a:cubicBezTo>
                <a:cubicBezTo>
                  <a:pt x="156" y="63"/>
                  <a:pt x="156" y="63"/>
                  <a:pt x="156" y="63"/>
                </a:cubicBezTo>
                <a:cubicBezTo>
                  <a:pt x="155" y="62"/>
                  <a:pt x="155" y="62"/>
                  <a:pt x="155" y="62"/>
                </a:cubicBezTo>
                <a:cubicBezTo>
                  <a:pt x="155" y="61"/>
                  <a:pt x="155" y="61"/>
                  <a:pt x="155" y="61"/>
                </a:cubicBezTo>
                <a:cubicBezTo>
                  <a:pt x="156" y="62"/>
                  <a:pt x="157" y="62"/>
                  <a:pt x="158" y="62"/>
                </a:cubicBezTo>
                <a:cubicBezTo>
                  <a:pt x="158" y="62"/>
                  <a:pt x="158" y="62"/>
                  <a:pt x="159" y="62"/>
                </a:cubicBezTo>
                <a:cubicBezTo>
                  <a:pt x="159" y="62"/>
                  <a:pt x="159" y="62"/>
                  <a:pt x="159" y="62"/>
                </a:cubicBezTo>
                <a:cubicBezTo>
                  <a:pt x="160" y="61"/>
                  <a:pt x="159" y="61"/>
                  <a:pt x="159" y="60"/>
                </a:cubicBezTo>
                <a:cubicBezTo>
                  <a:pt x="159" y="59"/>
                  <a:pt x="161" y="60"/>
                  <a:pt x="161" y="59"/>
                </a:cubicBezTo>
                <a:cubicBezTo>
                  <a:pt x="162" y="58"/>
                  <a:pt x="163" y="59"/>
                  <a:pt x="163" y="59"/>
                </a:cubicBezTo>
                <a:cubicBezTo>
                  <a:pt x="163" y="59"/>
                  <a:pt x="163" y="59"/>
                  <a:pt x="163" y="59"/>
                </a:cubicBezTo>
                <a:cubicBezTo>
                  <a:pt x="163" y="59"/>
                  <a:pt x="164" y="59"/>
                  <a:pt x="164" y="59"/>
                </a:cubicBezTo>
                <a:cubicBezTo>
                  <a:pt x="164" y="58"/>
                  <a:pt x="164" y="58"/>
                  <a:pt x="164" y="57"/>
                </a:cubicBezTo>
                <a:cubicBezTo>
                  <a:pt x="163" y="57"/>
                  <a:pt x="163" y="57"/>
                  <a:pt x="163" y="57"/>
                </a:cubicBezTo>
                <a:cubicBezTo>
                  <a:pt x="163" y="57"/>
                  <a:pt x="163" y="57"/>
                  <a:pt x="163" y="57"/>
                </a:cubicBezTo>
                <a:cubicBezTo>
                  <a:pt x="163" y="56"/>
                  <a:pt x="164" y="56"/>
                  <a:pt x="164" y="56"/>
                </a:cubicBezTo>
                <a:cubicBezTo>
                  <a:pt x="164" y="55"/>
                  <a:pt x="163" y="55"/>
                  <a:pt x="163" y="54"/>
                </a:cubicBezTo>
                <a:cubicBezTo>
                  <a:pt x="164" y="54"/>
                  <a:pt x="164" y="55"/>
                  <a:pt x="164" y="55"/>
                </a:cubicBezTo>
                <a:cubicBezTo>
                  <a:pt x="164" y="55"/>
                  <a:pt x="165" y="55"/>
                  <a:pt x="165" y="54"/>
                </a:cubicBezTo>
                <a:cubicBezTo>
                  <a:pt x="166" y="55"/>
                  <a:pt x="166" y="56"/>
                  <a:pt x="166" y="56"/>
                </a:cubicBezTo>
                <a:cubicBezTo>
                  <a:pt x="166" y="56"/>
                  <a:pt x="165" y="56"/>
                  <a:pt x="164" y="57"/>
                </a:cubicBezTo>
                <a:cubicBezTo>
                  <a:pt x="165" y="57"/>
                  <a:pt x="166" y="58"/>
                  <a:pt x="167" y="58"/>
                </a:cubicBezTo>
                <a:cubicBezTo>
                  <a:pt x="167" y="58"/>
                  <a:pt x="167" y="58"/>
                  <a:pt x="168" y="58"/>
                </a:cubicBezTo>
                <a:cubicBezTo>
                  <a:pt x="168" y="57"/>
                  <a:pt x="168" y="57"/>
                  <a:pt x="168" y="56"/>
                </a:cubicBezTo>
                <a:cubicBezTo>
                  <a:pt x="168" y="56"/>
                  <a:pt x="169" y="56"/>
                  <a:pt x="169" y="56"/>
                </a:cubicBezTo>
                <a:cubicBezTo>
                  <a:pt x="170" y="56"/>
                  <a:pt x="171" y="55"/>
                  <a:pt x="171" y="55"/>
                </a:cubicBezTo>
                <a:cubicBezTo>
                  <a:pt x="172" y="55"/>
                  <a:pt x="173" y="55"/>
                  <a:pt x="173" y="54"/>
                </a:cubicBezTo>
                <a:cubicBezTo>
                  <a:pt x="173" y="54"/>
                  <a:pt x="173" y="55"/>
                  <a:pt x="173" y="55"/>
                </a:cubicBezTo>
                <a:cubicBezTo>
                  <a:pt x="173" y="55"/>
                  <a:pt x="173" y="55"/>
                  <a:pt x="173" y="55"/>
                </a:cubicBezTo>
                <a:cubicBezTo>
                  <a:pt x="174" y="55"/>
                  <a:pt x="173" y="54"/>
                  <a:pt x="175" y="54"/>
                </a:cubicBezTo>
                <a:cubicBezTo>
                  <a:pt x="175" y="54"/>
                  <a:pt x="175" y="54"/>
                  <a:pt x="175" y="55"/>
                </a:cubicBezTo>
                <a:cubicBezTo>
                  <a:pt x="175" y="55"/>
                  <a:pt x="175" y="55"/>
                  <a:pt x="174" y="55"/>
                </a:cubicBezTo>
                <a:cubicBezTo>
                  <a:pt x="174" y="55"/>
                  <a:pt x="174" y="55"/>
                  <a:pt x="174" y="55"/>
                </a:cubicBezTo>
                <a:cubicBezTo>
                  <a:pt x="175" y="55"/>
                  <a:pt x="175" y="55"/>
                  <a:pt x="176" y="55"/>
                </a:cubicBezTo>
                <a:cubicBezTo>
                  <a:pt x="176" y="55"/>
                  <a:pt x="176" y="55"/>
                  <a:pt x="176" y="55"/>
                </a:cubicBezTo>
                <a:cubicBezTo>
                  <a:pt x="176" y="55"/>
                  <a:pt x="176" y="55"/>
                  <a:pt x="177" y="54"/>
                </a:cubicBezTo>
                <a:cubicBezTo>
                  <a:pt x="177" y="54"/>
                  <a:pt x="178" y="54"/>
                  <a:pt x="178" y="54"/>
                </a:cubicBezTo>
                <a:cubicBezTo>
                  <a:pt x="178" y="54"/>
                  <a:pt x="179" y="55"/>
                  <a:pt x="179" y="54"/>
                </a:cubicBezTo>
                <a:cubicBezTo>
                  <a:pt x="179" y="54"/>
                  <a:pt x="179" y="54"/>
                  <a:pt x="180" y="54"/>
                </a:cubicBezTo>
                <a:cubicBezTo>
                  <a:pt x="180" y="54"/>
                  <a:pt x="181" y="54"/>
                  <a:pt x="181" y="54"/>
                </a:cubicBezTo>
                <a:cubicBezTo>
                  <a:pt x="181" y="54"/>
                  <a:pt x="181" y="54"/>
                  <a:pt x="181" y="54"/>
                </a:cubicBezTo>
                <a:cubicBezTo>
                  <a:pt x="181" y="55"/>
                  <a:pt x="181" y="55"/>
                  <a:pt x="182" y="55"/>
                </a:cubicBezTo>
                <a:cubicBezTo>
                  <a:pt x="182" y="55"/>
                  <a:pt x="182" y="54"/>
                  <a:pt x="182" y="54"/>
                </a:cubicBezTo>
                <a:cubicBezTo>
                  <a:pt x="183" y="54"/>
                  <a:pt x="183" y="54"/>
                  <a:pt x="183" y="53"/>
                </a:cubicBezTo>
                <a:cubicBezTo>
                  <a:pt x="183" y="53"/>
                  <a:pt x="183" y="53"/>
                  <a:pt x="183" y="52"/>
                </a:cubicBezTo>
                <a:cubicBezTo>
                  <a:pt x="183" y="52"/>
                  <a:pt x="183" y="52"/>
                  <a:pt x="183" y="52"/>
                </a:cubicBezTo>
                <a:cubicBezTo>
                  <a:pt x="183" y="52"/>
                  <a:pt x="183" y="52"/>
                  <a:pt x="183" y="52"/>
                </a:cubicBezTo>
                <a:cubicBezTo>
                  <a:pt x="184" y="52"/>
                  <a:pt x="185" y="52"/>
                  <a:pt x="186" y="52"/>
                </a:cubicBezTo>
                <a:cubicBezTo>
                  <a:pt x="188" y="53"/>
                  <a:pt x="190" y="54"/>
                  <a:pt x="192" y="55"/>
                </a:cubicBezTo>
                <a:cubicBezTo>
                  <a:pt x="192" y="55"/>
                  <a:pt x="192" y="55"/>
                  <a:pt x="192" y="55"/>
                </a:cubicBezTo>
                <a:cubicBezTo>
                  <a:pt x="192" y="55"/>
                  <a:pt x="193" y="54"/>
                  <a:pt x="193" y="54"/>
                </a:cubicBezTo>
                <a:cubicBezTo>
                  <a:pt x="192" y="54"/>
                  <a:pt x="192" y="54"/>
                  <a:pt x="192" y="53"/>
                </a:cubicBezTo>
                <a:cubicBezTo>
                  <a:pt x="191" y="53"/>
                  <a:pt x="192" y="53"/>
                  <a:pt x="192" y="52"/>
                </a:cubicBezTo>
                <a:cubicBezTo>
                  <a:pt x="191" y="52"/>
                  <a:pt x="190" y="52"/>
                  <a:pt x="190" y="52"/>
                </a:cubicBezTo>
                <a:cubicBezTo>
                  <a:pt x="190" y="51"/>
                  <a:pt x="191" y="51"/>
                  <a:pt x="191" y="50"/>
                </a:cubicBezTo>
                <a:cubicBezTo>
                  <a:pt x="190" y="50"/>
                  <a:pt x="190" y="50"/>
                  <a:pt x="190" y="50"/>
                </a:cubicBezTo>
                <a:cubicBezTo>
                  <a:pt x="190" y="49"/>
                  <a:pt x="191" y="48"/>
                  <a:pt x="192" y="48"/>
                </a:cubicBezTo>
                <a:cubicBezTo>
                  <a:pt x="192" y="47"/>
                  <a:pt x="192" y="47"/>
                  <a:pt x="192" y="47"/>
                </a:cubicBezTo>
                <a:cubicBezTo>
                  <a:pt x="192" y="47"/>
                  <a:pt x="192" y="47"/>
                  <a:pt x="192" y="46"/>
                </a:cubicBezTo>
                <a:cubicBezTo>
                  <a:pt x="189" y="44"/>
                  <a:pt x="186" y="42"/>
                  <a:pt x="183" y="40"/>
                </a:cubicBezTo>
                <a:cubicBezTo>
                  <a:pt x="183" y="40"/>
                  <a:pt x="183" y="40"/>
                  <a:pt x="183" y="40"/>
                </a:cubicBezTo>
                <a:cubicBezTo>
                  <a:pt x="183" y="40"/>
                  <a:pt x="183" y="40"/>
                  <a:pt x="183" y="40"/>
                </a:cubicBezTo>
                <a:cubicBezTo>
                  <a:pt x="183" y="40"/>
                  <a:pt x="183" y="41"/>
                  <a:pt x="183" y="41"/>
                </a:cubicBezTo>
                <a:cubicBezTo>
                  <a:pt x="182" y="41"/>
                  <a:pt x="182" y="41"/>
                  <a:pt x="182" y="41"/>
                </a:cubicBezTo>
                <a:cubicBezTo>
                  <a:pt x="182" y="41"/>
                  <a:pt x="181" y="41"/>
                  <a:pt x="181" y="41"/>
                </a:cubicBezTo>
                <a:cubicBezTo>
                  <a:pt x="181" y="41"/>
                  <a:pt x="181" y="41"/>
                  <a:pt x="181" y="41"/>
                </a:cubicBezTo>
                <a:cubicBezTo>
                  <a:pt x="181" y="41"/>
                  <a:pt x="180" y="41"/>
                  <a:pt x="181" y="41"/>
                </a:cubicBezTo>
                <a:cubicBezTo>
                  <a:pt x="181" y="41"/>
                  <a:pt x="181" y="42"/>
                  <a:pt x="181" y="42"/>
                </a:cubicBezTo>
                <a:cubicBezTo>
                  <a:pt x="181" y="42"/>
                  <a:pt x="181" y="42"/>
                  <a:pt x="181" y="42"/>
                </a:cubicBezTo>
                <a:cubicBezTo>
                  <a:pt x="181" y="42"/>
                  <a:pt x="180" y="42"/>
                  <a:pt x="180" y="42"/>
                </a:cubicBezTo>
                <a:cubicBezTo>
                  <a:pt x="180" y="42"/>
                  <a:pt x="180" y="42"/>
                  <a:pt x="179" y="42"/>
                </a:cubicBezTo>
                <a:cubicBezTo>
                  <a:pt x="179" y="42"/>
                  <a:pt x="179" y="42"/>
                  <a:pt x="179" y="42"/>
                </a:cubicBezTo>
                <a:cubicBezTo>
                  <a:pt x="179" y="42"/>
                  <a:pt x="179" y="42"/>
                  <a:pt x="179" y="43"/>
                </a:cubicBezTo>
                <a:cubicBezTo>
                  <a:pt x="179" y="43"/>
                  <a:pt x="179" y="43"/>
                  <a:pt x="180" y="43"/>
                </a:cubicBezTo>
                <a:cubicBezTo>
                  <a:pt x="180" y="43"/>
                  <a:pt x="180" y="43"/>
                  <a:pt x="180" y="43"/>
                </a:cubicBezTo>
                <a:cubicBezTo>
                  <a:pt x="179" y="43"/>
                  <a:pt x="179" y="44"/>
                  <a:pt x="179" y="44"/>
                </a:cubicBezTo>
                <a:cubicBezTo>
                  <a:pt x="178" y="44"/>
                  <a:pt x="178" y="44"/>
                  <a:pt x="177" y="44"/>
                </a:cubicBezTo>
                <a:cubicBezTo>
                  <a:pt x="176" y="43"/>
                  <a:pt x="176" y="44"/>
                  <a:pt x="175" y="43"/>
                </a:cubicBezTo>
                <a:cubicBezTo>
                  <a:pt x="175" y="43"/>
                  <a:pt x="175" y="43"/>
                  <a:pt x="175" y="43"/>
                </a:cubicBezTo>
                <a:cubicBezTo>
                  <a:pt x="176" y="43"/>
                  <a:pt x="176" y="42"/>
                  <a:pt x="177" y="42"/>
                </a:cubicBezTo>
                <a:cubicBezTo>
                  <a:pt x="177" y="42"/>
                  <a:pt x="177" y="42"/>
                  <a:pt x="177" y="42"/>
                </a:cubicBezTo>
                <a:cubicBezTo>
                  <a:pt x="177" y="42"/>
                  <a:pt x="177" y="42"/>
                  <a:pt x="177" y="42"/>
                </a:cubicBezTo>
                <a:cubicBezTo>
                  <a:pt x="177" y="42"/>
                  <a:pt x="177" y="42"/>
                  <a:pt x="177" y="42"/>
                </a:cubicBezTo>
                <a:cubicBezTo>
                  <a:pt x="177" y="41"/>
                  <a:pt x="178" y="41"/>
                  <a:pt x="178" y="41"/>
                </a:cubicBezTo>
                <a:cubicBezTo>
                  <a:pt x="178" y="41"/>
                  <a:pt x="178" y="41"/>
                  <a:pt x="178" y="41"/>
                </a:cubicBezTo>
                <a:cubicBezTo>
                  <a:pt x="178" y="40"/>
                  <a:pt x="178" y="40"/>
                  <a:pt x="178" y="40"/>
                </a:cubicBezTo>
                <a:cubicBezTo>
                  <a:pt x="178" y="40"/>
                  <a:pt x="179" y="40"/>
                  <a:pt x="179" y="39"/>
                </a:cubicBezTo>
                <a:cubicBezTo>
                  <a:pt x="179" y="39"/>
                  <a:pt x="179" y="40"/>
                  <a:pt x="179" y="40"/>
                </a:cubicBezTo>
                <a:cubicBezTo>
                  <a:pt x="180" y="39"/>
                  <a:pt x="180" y="39"/>
                  <a:pt x="181" y="38"/>
                </a:cubicBezTo>
                <a:cubicBezTo>
                  <a:pt x="165" y="29"/>
                  <a:pt x="147" y="24"/>
                  <a:pt x="128" y="24"/>
                </a:cubicBezTo>
                <a:cubicBezTo>
                  <a:pt x="112" y="24"/>
                  <a:pt x="97" y="28"/>
                  <a:pt x="83" y="34"/>
                </a:cubicBezTo>
                <a:moveTo>
                  <a:pt x="84" y="39"/>
                </a:moveTo>
                <a:cubicBezTo>
                  <a:pt x="84" y="39"/>
                  <a:pt x="84" y="39"/>
                  <a:pt x="84" y="39"/>
                </a:cubicBezTo>
                <a:cubicBezTo>
                  <a:pt x="84" y="39"/>
                  <a:pt x="84" y="39"/>
                  <a:pt x="84" y="39"/>
                </a:cubicBezTo>
                <a:cubicBezTo>
                  <a:pt x="84" y="39"/>
                  <a:pt x="84" y="39"/>
                  <a:pt x="84" y="39"/>
                </a:cubicBezTo>
                <a:cubicBezTo>
                  <a:pt x="84" y="39"/>
                  <a:pt x="84" y="39"/>
                  <a:pt x="84" y="39"/>
                </a:cubicBezTo>
                <a:moveTo>
                  <a:pt x="174" y="99"/>
                </a:moveTo>
                <a:cubicBezTo>
                  <a:pt x="174" y="99"/>
                  <a:pt x="174" y="99"/>
                  <a:pt x="173" y="99"/>
                </a:cubicBezTo>
                <a:cubicBezTo>
                  <a:pt x="173" y="99"/>
                  <a:pt x="173" y="98"/>
                  <a:pt x="173" y="98"/>
                </a:cubicBezTo>
                <a:cubicBezTo>
                  <a:pt x="174" y="98"/>
                  <a:pt x="174" y="98"/>
                  <a:pt x="174" y="97"/>
                </a:cubicBezTo>
                <a:cubicBezTo>
                  <a:pt x="174" y="97"/>
                  <a:pt x="173" y="97"/>
                  <a:pt x="173" y="97"/>
                </a:cubicBezTo>
                <a:cubicBezTo>
                  <a:pt x="173" y="97"/>
                  <a:pt x="173" y="97"/>
                  <a:pt x="172" y="97"/>
                </a:cubicBezTo>
                <a:cubicBezTo>
                  <a:pt x="172" y="97"/>
                  <a:pt x="172" y="97"/>
                  <a:pt x="172" y="97"/>
                </a:cubicBezTo>
                <a:cubicBezTo>
                  <a:pt x="172" y="96"/>
                  <a:pt x="172" y="96"/>
                  <a:pt x="172" y="95"/>
                </a:cubicBezTo>
                <a:cubicBezTo>
                  <a:pt x="171" y="95"/>
                  <a:pt x="171" y="95"/>
                  <a:pt x="171" y="95"/>
                </a:cubicBezTo>
                <a:cubicBezTo>
                  <a:pt x="171" y="95"/>
                  <a:pt x="171" y="95"/>
                  <a:pt x="171" y="95"/>
                </a:cubicBezTo>
                <a:cubicBezTo>
                  <a:pt x="171" y="95"/>
                  <a:pt x="171" y="95"/>
                  <a:pt x="171" y="95"/>
                </a:cubicBezTo>
                <a:cubicBezTo>
                  <a:pt x="171" y="95"/>
                  <a:pt x="172" y="95"/>
                  <a:pt x="172" y="95"/>
                </a:cubicBezTo>
                <a:cubicBezTo>
                  <a:pt x="172" y="95"/>
                  <a:pt x="172" y="95"/>
                  <a:pt x="172" y="95"/>
                </a:cubicBezTo>
                <a:cubicBezTo>
                  <a:pt x="172" y="95"/>
                  <a:pt x="172" y="94"/>
                  <a:pt x="172" y="94"/>
                </a:cubicBezTo>
                <a:cubicBezTo>
                  <a:pt x="172" y="94"/>
                  <a:pt x="172" y="94"/>
                  <a:pt x="172" y="94"/>
                </a:cubicBezTo>
                <a:cubicBezTo>
                  <a:pt x="172" y="94"/>
                  <a:pt x="172" y="94"/>
                  <a:pt x="172" y="94"/>
                </a:cubicBezTo>
                <a:cubicBezTo>
                  <a:pt x="172" y="94"/>
                  <a:pt x="172" y="93"/>
                  <a:pt x="173" y="93"/>
                </a:cubicBezTo>
                <a:cubicBezTo>
                  <a:pt x="173" y="93"/>
                  <a:pt x="174" y="94"/>
                  <a:pt x="174" y="94"/>
                </a:cubicBezTo>
                <a:cubicBezTo>
                  <a:pt x="174" y="94"/>
                  <a:pt x="174" y="94"/>
                  <a:pt x="174" y="94"/>
                </a:cubicBezTo>
                <a:cubicBezTo>
                  <a:pt x="174" y="93"/>
                  <a:pt x="174" y="93"/>
                  <a:pt x="174" y="93"/>
                </a:cubicBezTo>
                <a:cubicBezTo>
                  <a:pt x="174" y="93"/>
                  <a:pt x="174" y="92"/>
                  <a:pt x="174" y="92"/>
                </a:cubicBezTo>
                <a:cubicBezTo>
                  <a:pt x="174" y="92"/>
                  <a:pt x="174" y="92"/>
                  <a:pt x="174" y="92"/>
                </a:cubicBezTo>
                <a:cubicBezTo>
                  <a:pt x="174" y="92"/>
                  <a:pt x="174" y="91"/>
                  <a:pt x="174" y="91"/>
                </a:cubicBezTo>
                <a:cubicBezTo>
                  <a:pt x="174" y="91"/>
                  <a:pt x="174" y="91"/>
                  <a:pt x="173" y="91"/>
                </a:cubicBezTo>
                <a:cubicBezTo>
                  <a:pt x="173" y="91"/>
                  <a:pt x="173" y="91"/>
                  <a:pt x="173" y="91"/>
                </a:cubicBezTo>
                <a:cubicBezTo>
                  <a:pt x="173" y="91"/>
                  <a:pt x="172" y="91"/>
                  <a:pt x="172" y="91"/>
                </a:cubicBezTo>
                <a:cubicBezTo>
                  <a:pt x="171" y="91"/>
                  <a:pt x="171" y="92"/>
                  <a:pt x="170" y="92"/>
                </a:cubicBezTo>
                <a:cubicBezTo>
                  <a:pt x="170" y="92"/>
                  <a:pt x="170" y="92"/>
                  <a:pt x="170" y="92"/>
                </a:cubicBezTo>
                <a:cubicBezTo>
                  <a:pt x="170" y="92"/>
                  <a:pt x="169" y="92"/>
                  <a:pt x="169" y="92"/>
                </a:cubicBezTo>
                <a:cubicBezTo>
                  <a:pt x="169" y="93"/>
                  <a:pt x="169" y="93"/>
                  <a:pt x="169" y="93"/>
                </a:cubicBezTo>
                <a:cubicBezTo>
                  <a:pt x="169" y="93"/>
                  <a:pt x="169" y="93"/>
                  <a:pt x="169" y="93"/>
                </a:cubicBezTo>
                <a:cubicBezTo>
                  <a:pt x="169" y="93"/>
                  <a:pt x="168" y="93"/>
                  <a:pt x="168" y="93"/>
                </a:cubicBezTo>
                <a:cubicBezTo>
                  <a:pt x="168" y="93"/>
                  <a:pt x="168" y="93"/>
                  <a:pt x="168" y="93"/>
                </a:cubicBezTo>
                <a:cubicBezTo>
                  <a:pt x="168" y="93"/>
                  <a:pt x="167" y="94"/>
                  <a:pt x="167" y="94"/>
                </a:cubicBezTo>
                <a:cubicBezTo>
                  <a:pt x="167" y="94"/>
                  <a:pt x="167" y="94"/>
                  <a:pt x="167" y="95"/>
                </a:cubicBezTo>
                <a:cubicBezTo>
                  <a:pt x="167" y="95"/>
                  <a:pt x="167" y="95"/>
                  <a:pt x="167" y="95"/>
                </a:cubicBezTo>
                <a:cubicBezTo>
                  <a:pt x="167" y="95"/>
                  <a:pt x="167" y="95"/>
                  <a:pt x="167" y="95"/>
                </a:cubicBezTo>
                <a:cubicBezTo>
                  <a:pt x="167" y="95"/>
                  <a:pt x="168" y="96"/>
                  <a:pt x="168" y="96"/>
                </a:cubicBezTo>
                <a:cubicBezTo>
                  <a:pt x="168" y="96"/>
                  <a:pt x="168" y="96"/>
                  <a:pt x="168" y="96"/>
                </a:cubicBezTo>
                <a:cubicBezTo>
                  <a:pt x="168" y="96"/>
                  <a:pt x="168" y="96"/>
                  <a:pt x="168" y="96"/>
                </a:cubicBezTo>
                <a:cubicBezTo>
                  <a:pt x="168" y="96"/>
                  <a:pt x="168" y="96"/>
                  <a:pt x="168" y="96"/>
                </a:cubicBezTo>
                <a:cubicBezTo>
                  <a:pt x="168" y="96"/>
                  <a:pt x="168" y="96"/>
                  <a:pt x="168" y="96"/>
                </a:cubicBezTo>
                <a:cubicBezTo>
                  <a:pt x="168" y="96"/>
                  <a:pt x="167" y="97"/>
                  <a:pt x="168" y="97"/>
                </a:cubicBezTo>
                <a:cubicBezTo>
                  <a:pt x="168" y="97"/>
                  <a:pt x="168" y="97"/>
                  <a:pt x="168" y="97"/>
                </a:cubicBezTo>
                <a:cubicBezTo>
                  <a:pt x="168" y="97"/>
                  <a:pt x="168" y="97"/>
                  <a:pt x="168" y="97"/>
                </a:cubicBezTo>
                <a:cubicBezTo>
                  <a:pt x="168" y="98"/>
                  <a:pt x="168" y="98"/>
                  <a:pt x="169" y="98"/>
                </a:cubicBezTo>
                <a:cubicBezTo>
                  <a:pt x="169" y="98"/>
                  <a:pt x="169" y="98"/>
                  <a:pt x="169" y="98"/>
                </a:cubicBezTo>
                <a:cubicBezTo>
                  <a:pt x="169" y="99"/>
                  <a:pt x="169" y="99"/>
                  <a:pt x="169" y="99"/>
                </a:cubicBezTo>
                <a:cubicBezTo>
                  <a:pt x="170" y="99"/>
                  <a:pt x="170" y="99"/>
                  <a:pt x="170" y="100"/>
                </a:cubicBezTo>
                <a:cubicBezTo>
                  <a:pt x="170" y="100"/>
                  <a:pt x="170" y="100"/>
                  <a:pt x="170" y="100"/>
                </a:cubicBezTo>
                <a:cubicBezTo>
                  <a:pt x="170" y="100"/>
                  <a:pt x="171" y="100"/>
                  <a:pt x="171" y="101"/>
                </a:cubicBezTo>
                <a:cubicBezTo>
                  <a:pt x="171" y="101"/>
                  <a:pt x="171" y="101"/>
                  <a:pt x="171" y="101"/>
                </a:cubicBezTo>
                <a:cubicBezTo>
                  <a:pt x="171" y="101"/>
                  <a:pt x="171" y="101"/>
                  <a:pt x="171" y="101"/>
                </a:cubicBezTo>
                <a:cubicBezTo>
                  <a:pt x="170" y="100"/>
                  <a:pt x="170" y="101"/>
                  <a:pt x="170" y="102"/>
                </a:cubicBezTo>
                <a:cubicBezTo>
                  <a:pt x="170" y="102"/>
                  <a:pt x="170" y="102"/>
                  <a:pt x="170" y="102"/>
                </a:cubicBezTo>
                <a:cubicBezTo>
                  <a:pt x="170" y="102"/>
                  <a:pt x="170" y="102"/>
                  <a:pt x="170" y="102"/>
                </a:cubicBezTo>
                <a:cubicBezTo>
                  <a:pt x="170" y="102"/>
                  <a:pt x="170" y="102"/>
                  <a:pt x="170" y="102"/>
                </a:cubicBezTo>
                <a:cubicBezTo>
                  <a:pt x="170" y="102"/>
                  <a:pt x="170" y="102"/>
                  <a:pt x="169" y="102"/>
                </a:cubicBezTo>
                <a:cubicBezTo>
                  <a:pt x="169" y="102"/>
                  <a:pt x="169" y="102"/>
                  <a:pt x="169" y="102"/>
                </a:cubicBezTo>
                <a:cubicBezTo>
                  <a:pt x="169" y="103"/>
                  <a:pt x="169" y="104"/>
                  <a:pt x="169" y="105"/>
                </a:cubicBezTo>
                <a:cubicBezTo>
                  <a:pt x="170" y="105"/>
                  <a:pt x="170" y="105"/>
                  <a:pt x="171" y="105"/>
                </a:cubicBezTo>
                <a:cubicBezTo>
                  <a:pt x="171" y="106"/>
                  <a:pt x="173" y="106"/>
                  <a:pt x="174" y="106"/>
                </a:cubicBezTo>
                <a:cubicBezTo>
                  <a:pt x="174" y="106"/>
                  <a:pt x="175" y="106"/>
                  <a:pt x="175" y="106"/>
                </a:cubicBezTo>
                <a:cubicBezTo>
                  <a:pt x="175" y="105"/>
                  <a:pt x="175" y="104"/>
                  <a:pt x="175" y="104"/>
                </a:cubicBezTo>
                <a:cubicBezTo>
                  <a:pt x="175" y="104"/>
                  <a:pt x="175" y="104"/>
                  <a:pt x="175" y="103"/>
                </a:cubicBezTo>
                <a:cubicBezTo>
                  <a:pt x="175" y="103"/>
                  <a:pt x="175" y="103"/>
                  <a:pt x="175" y="103"/>
                </a:cubicBezTo>
                <a:cubicBezTo>
                  <a:pt x="175" y="102"/>
                  <a:pt x="175" y="102"/>
                  <a:pt x="175" y="102"/>
                </a:cubicBezTo>
                <a:cubicBezTo>
                  <a:pt x="175" y="102"/>
                  <a:pt x="174" y="102"/>
                  <a:pt x="174" y="102"/>
                </a:cubicBezTo>
                <a:cubicBezTo>
                  <a:pt x="174" y="102"/>
                  <a:pt x="174" y="102"/>
                  <a:pt x="174" y="102"/>
                </a:cubicBezTo>
                <a:cubicBezTo>
                  <a:pt x="174" y="102"/>
                  <a:pt x="174" y="102"/>
                  <a:pt x="174" y="102"/>
                </a:cubicBezTo>
                <a:cubicBezTo>
                  <a:pt x="175" y="102"/>
                  <a:pt x="175" y="102"/>
                  <a:pt x="175" y="102"/>
                </a:cubicBezTo>
                <a:cubicBezTo>
                  <a:pt x="175" y="102"/>
                  <a:pt x="175" y="102"/>
                  <a:pt x="175" y="102"/>
                </a:cubicBezTo>
                <a:cubicBezTo>
                  <a:pt x="175" y="102"/>
                  <a:pt x="175" y="102"/>
                  <a:pt x="175" y="102"/>
                </a:cubicBezTo>
                <a:cubicBezTo>
                  <a:pt x="175" y="101"/>
                  <a:pt x="175" y="101"/>
                  <a:pt x="175" y="101"/>
                </a:cubicBezTo>
                <a:cubicBezTo>
                  <a:pt x="175" y="101"/>
                  <a:pt x="175" y="101"/>
                  <a:pt x="175" y="101"/>
                </a:cubicBezTo>
                <a:cubicBezTo>
                  <a:pt x="174" y="101"/>
                  <a:pt x="174" y="101"/>
                  <a:pt x="174" y="101"/>
                </a:cubicBezTo>
                <a:cubicBezTo>
                  <a:pt x="174" y="101"/>
                  <a:pt x="174" y="100"/>
                  <a:pt x="174" y="100"/>
                </a:cubicBezTo>
                <a:cubicBezTo>
                  <a:pt x="174" y="100"/>
                  <a:pt x="174" y="100"/>
                  <a:pt x="174" y="100"/>
                </a:cubicBezTo>
                <a:cubicBezTo>
                  <a:pt x="174" y="100"/>
                  <a:pt x="175" y="100"/>
                  <a:pt x="175" y="100"/>
                </a:cubicBezTo>
                <a:cubicBezTo>
                  <a:pt x="175" y="100"/>
                  <a:pt x="175" y="100"/>
                  <a:pt x="175" y="100"/>
                </a:cubicBezTo>
                <a:cubicBezTo>
                  <a:pt x="175" y="100"/>
                  <a:pt x="175" y="100"/>
                  <a:pt x="175" y="100"/>
                </a:cubicBezTo>
                <a:cubicBezTo>
                  <a:pt x="175" y="100"/>
                  <a:pt x="175" y="100"/>
                  <a:pt x="175" y="100"/>
                </a:cubicBezTo>
                <a:cubicBezTo>
                  <a:pt x="175" y="100"/>
                  <a:pt x="175" y="100"/>
                  <a:pt x="175" y="100"/>
                </a:cubicBezTo>
                <a:cubicBezTo>
                  <a:pt x="175" y="100"/>
                  <a:pt x="175" y="100"/>
                  <a:pt x="175" y="100"/>
                </a:cubicBezTo>
                <a:cubicBezTo>
                  <a:pt x="176" y="100"/>
                  <a:pt x="176" y="100"/>
                  <a:pt x="176" y="100"/>
                </a:cubicBezTo>
                <a:cubicBezTo>
                  <a:pt x="176" y="100"/>
                  <a:pt x="176" y="100"/>
                  <a:pt x="176" y="100"/>
                </a:cubicBezTo>
                <a:cubicBezTo>
                  <a:pt x="176" y="100"/>
                  <a:pt x="176" y="100"/>
                  <a:pt x="176" y="100"/>
                </a:cubicBezTo>
                <a:cubicBezTo>
                  <a:pt x="176" y="100"/>
                  <a:pt x="176" y="100"/>
                  <a:pt x="176" y="100"/>
                </a:cubicBezTo>
                <a:cubicBezTo>
                  <a:pt x="176" y="99"/>
                  <a:pt x="176" y="99"/>
                  <a:pt x="175" y="99"/>
                </a:cubicBezTo>
                <a:cubicBezTo>
                  <a:pt x="175" y="99"/>
                  <a:pt x="175" y="98"/>
                  <a:pt x="175" y="98"/>
                </a:cubicBezTo>
                <a:cubicBezTo>
                  <a:pt x="175" y="98"/>
                  <a:pt x="174" y="98"/>
                  <a:pt x="174" y="98"/>
                </a:cubicBezTo>
                <a:cubicBezTo>
                  <a:pt x="174" y="99"/>
                  <a:pt x="174" y="99"/>
                  <a:pt x="174" y="100"/>
                </a:cubicBezTo>
                <a:cubicBezTo>
                  <a:pt x="174" y="99"/>
                  <a:pt x="174" y="99"/>
                  <a:pt x="174" y="99"/>
                </a:cubicBezTo>
                <a:cubicBezTo>
                  <a:pt x="174" y="99"/>
                  <a:pt x="174" y="99"/>
                  <a:pt x="174" y="99"/>
                </a:cubicBezTo>
                <a:cubicBezTo>
                  <a:pt x="174" y="99"/>
                  <a:pt x="174" y="99"/>
                  <a:pt x="174" y="99"/>
                </a:cubicBezTo>
                <a:moveTo>
                  <a:pt x="143" y="99"/>
                </a:moveTo>
                <a:cubicBezTo>
                  <a:pt x="143" y="99"/>
                  <a:pt x="143" y="99"/>
                  <a:pt x="143" y="99"/>
                </a:cubicBezTo>
                <a:cubicBezTo>
                  <a:pt x="143" y="99"/>
                  <a:pt x="143" y="99"/>
                  <a:pt x="143" y="99"/>
                </a:cubicBezTo>
                <a:cubicBezTo>
                  <a:pt x="143" y="99"/>
                  <a:pt x="143" y="99"/>
                  <a:pt x="143" y="99"/>
                </a:cubicBezTo>
                <a:cubicBezTo>
                  <a:pt x="143" y="99"/>
                  <a:pt x="143" y="99"/>
                  <a:pt x="143" y="99"/>
                </a:cubicBezTo>
                <a:cubicBezTo>
                  <a:pt x="143" y="99"/>
                  <a:pt x="143" y="99"/>
                  <a:pt x="143" y="99"/>
                </a:cubicBezTo>
                <a:moveTo>
                  <a:pt x="177" y="44"/>
                </a:moveTo>
                <a:cubicBezTo>
                  <a:pt x="178" y="44"/>
                  <a:pt x="178" y="44"/>
                  <a:pt x="178" y="44"/>
                </a:cubicBezTo>
                <a:cubicBezTo>
                  <a:pt x="178" y="46"/>
                  <a:pt x="177" y="45"/>
                  <a:pt x="177" y="47"/>
                </a:cubicBezTo>
                <a:cubicBezTo>
                  <a:pt x="177" y="48"/>
                  <a:pt x="177" y="49"/>
                  <a:pt x="178" y="49"/>
                </a:cubicBezTo>
                <a:cubicBezTo>
                  <a:pt x="178" y="49"/>
                  <a:pt x="179" y="49"/>
                  <a:pt x="179" y="50"/>
                </a:cubicBezTo>
                <a:cubicBezTo>
                  <a:pt x="178" y="50"/>
                  <a:pt x="178" y="50"/>
                  <a:pt x="177" y="50"/>
                </a:cubicBezTo>
                <a:cubicBezTo>
                  <a:pt x="177" y="50"/>
                  <a:pt x="177" y="50"/>
                  <a:pt x="176" y="50"/>
                </a:cubicBezTo>
                <a:cubicBezTo>
                  <a:pt x="176" y="50"/>
                  <a:pt x="176" y="50"/>
                  <a:pt x="176" y="50"/>
                </a:cubicBezTo>
                <a:cubicBezTo>
                  <a:pt x="175" y="50"/>
                  <a:pt x="175" y="50"/>
                  <a:pt x="175" y="50"/>
                </a:cubicBezTo>
                <a:cubicBezTo>
                  <a:pt x="175" y="49"/>
                  <a:pt x="175" y="49"/>
                  <a:pt x="175" y="49"/>
                </a:cubicBezTo>
                <a:cubicBezTo>
                  <a:pt x="175" y="49"/>
                  <a:pt x="175" y="49"/>
                  <a:pt x="176" y="49"/>
                </a:cubicBezTo>
                <a:cubicBezTo>
                  <a:pt x="175" y="49"/>
                  <a:pt x="174" y="48"/>
                  <a:pt x="174" y="48"/>
                </a:cubicBezTo>
                <a:cubicBezTo>
                  <a:pt x="173" y="48"/>
                  <a:pt x="173" y="48"/>
                  <a:pt x="172" y="48"/>
                </a:cubicBezTo>
                <a:cubicBezTo>
                  <a:pt x="172" y="48"/>
                  <a:pt x="172" y="48"/>
                  <a:pt x="172" y="48"/>
                </a:cubicBezTo>
                <a:cubicBezTo>
                  <a:pt x="172" y="47"/>
                  <a:pt x="172" y="47"/>
                  <a:pt x="172" y="47"/>
                </a:cubicBezTo>
                <a:cubicBezTo>
                  <a:pt x="173" y="47"/>
                  <a:pt x="173" y="47"/>
                  <a:pt x="173" y="47"/>
                </a:cubicBezTo>
                <a:cubicBezTo>
                  <a:pt x="174" y="47"/>
                  <a:pt x="174" y="46"/>
                  <a:pt x="174" y="46"/>
                </a:cubicBezTo>
                <a:cubicBezTo>
                  <a:pt x="174" y="46"/>
                  <a:pt x="174" y="46"/>
                  <a:pt x="173" y="45"/>
                </a:cubicBezTo>
                <a:cubicBezTo>
                  <a:pt x="173" y="45"/>
                  <a:pt x="174" y="45"/>
                  <a:pt x="174" y="45"/>
                </a:cubicBezTo>
                <a:cubicBezTo>
                  <a:pt x="174" y="45"/>
                  <a:pt x="174" y="45"/>
                  <a:pt x="174" y="45"/>
                </a:cubicBezTo>
                <a:cubicBezTo>
                  <a:pt x="175" y="44"/>
                  <a:pt x="175" y="44"/>
                  <a:pt x="175" y="44"/>
                </a:cubicBezTo>
                <a:cubicBezTo>
                  <a:pt x="176" y="44"/>
                  <a:pt x="177" y="44"/>
                  <a:pt x="177" y="44"/>
                </a:cubicBezTo>
                <a:moveTo>
                  <a:pt x="143" y="29"/>
                </a:moveTo>
                <a:cubicBezTo>
                  <a:pt x="142" y="29"/>
                  <a:pt x="142" y="29"/>
                  <a:pt x="142" y="30"/>
                </a:cubicBezTo>
                <a:cubicBezTo>
                  <a:pt x="141" y="30"/>
                  <a:pt x="141" y="30"/>
                  <a:pt x="141" y="30"/>
                </a:cubicBezTo>
                <a:cubicBezTo>
                  <a:pt x="140" y="30"/>
                  <a:pt x="140" y="30"/>
                  <a:pt x="140" y="30"/>
                </a:cubicBezTo>
                <a:cubicBezTo>
                  <a:pt x="139" y="30"/>
                  <a:pt x="138" y="30"/>
                  <a:pt x="137" y="30"/>
                </a:cubicBezTo>
                <a:cubicBezTo>
                  <a:pt x="137" y="30"/>
                  <a:pt x="137" y="30"/>
                  <a:pt x="137" y="30"/>
                </a:cubicBezTo>
                <a:cubicBezTo>
                  <a:pt x="137" y="29"/>
                  <a:pt x="137" y="29"/>
                  <a:pt x="138" y="28"/>
                </a:cubicBezTo>
                <a:cubicBezTo>
                  <a:pt x="138" y="28"/>
                  <a:pt x="138" y="28"/>
                  <a:pt x="138" y="28"/>
                </a:cubicBezTo>
                <a:cubicBezTo>
                  <a:pt x="136" y="28"/>
                  <a:pt x="134" y="29"/>
                  <a:pt x="133" y="28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34" y="28"/>
                  <a:pt x="134" y="28"/>
                  <a:pt x="134" y="27"/>
                </a:cubicBezTo>
                <a:cubicBezTo>
                  <a:pt x="135" y="27"/>
                  <a:pt x="135" y="27"/>
                  <a:pt x="135" y="26"/>
                </a:cubicBezTo>
                <a:cubicBezTo>
                  <a:pt x="135" y="26"/>
                  <a:pt x="136" y="27"/>
                  <a:pt x="136" y="27"/>
                </a:cubicBezTo>
                <a:cubicBezTo>
                  <a:pt x="137" y="28"/>
                  <a:pt x="137" y="27"/>
                  <a:pt x="138" y="28"/>
                </a:cubicBezTo>
                <a:cubicBezTo>
                  <a:pt x="138" y="28"/>
                  <a:pt x="138" y="27"/>
                  <a:pt x="138" y="27"/>
                </a:cubicBezTo>
                <a:cubicBezTo>
                  <a:pt x="139" y="27"/>
                  <a:pt x="139" y="27"/>
                  <a:pt x="139" y="26"/>
                </a:cubicBezTo>
                <a:cubicBezTo>
                  <a:pt x="139" y="27"/>
                  <a:pt x="139" y="27"/>
                  <a:pt x="139" y="28"/>
                </a:cubicBezTo>
                <a:cubicBezTo>
                  <a:pt x="139" y="28"/>
                  <a:pt x="139" y="28"/>
                  <a:pt x="139" y="28"/>
                </a:cubicBezTo>
                <a:cubicBezTo>
                  <a:pt x="140" y="27"/>
                  <a:pt x="140" y="27"/>
                  <a:pt x="141" y="27"/>
                </a:cubicBezTo>
                <a:cubicBezTo>
                  <a:pt x="141" y="27"/>
                  <a:pt x="141" y="27"/>
                  <a:pt x="141" y="27"/>
                </a:cubicBezTo>
                <a:cubicBezTo>
                  <a:pt x="141" y="27"/>
                  <a:pt x="141" y="27"/>
                  <a:pt x="141" y="27"/>
                </a:cubicBezTo>
                <a:cubicBezTo>
                  <a:pt x="142" y="27"/>
                  <a:pt x="142" y="27"/>
                  <a:pt x="143" y="27"/>
                </a:cubicBezTo>
                <a:cubicBezTo>
                  <a:pt x="143" y="27"/>
                  <a:pt x="143" y="28"/>
                  <a:pt x="144" y="28"/>
                </a:cubicBezTo>
                <a:cubicBezTo>
                  <a:pt x="144" y="28"/>
                  <a:pt x="144" y="28"/>
                  <a:pt x="144" y="28"/>
                </a:cubicBezTo>
                <a:cubicBezTo>
                  <a:pt x="144" y="28"/>
                  <a:pt x="144" y="28"/>
                  <a:pt x="144" y="28"/>
                </a:cubicBezTo>
                <a:lnTo>
                  <a:pt x="143" y="29"/>
                </a:lnTo>
                <a:close/>
                <a:moveTo>
                  <a:pt x="134" y="30"/>
                </a:moveTo>
                <a:cubicBezTo>
                  <a:pt x="135" y="30"/>
                  <a:pt x="135" y="30"/>
                  <a:pt x="135" y="30"/>
                </a:cubicBezTo>
                <a:cubicBezTo>
                  <a:pt x="136" y="30"/>
                  <a:pt x="136" y="31"/>
                  <a:pt x="136" y="31"/>
                </a:cubicBezTo>
                <a:cubicBezTo>
                  <a:pt x="136" y="31"/>
                  <a:pt x="136" y="31"/>
                  <a:pt x="136" y="31"/>
                </a:cubicBezTo>
                <a:cubicBezTo>
                  <a:pt x="135" y="31"/>
                  <a:pt x="135" y="32"/>
                  <a:pt x="135" y="32"/>
                </a:cubicBezTo>
                <a:cubicBezTo>
                  <a:pt x="134" y="32"/>
                  <a:pt x="134" y="33"/>
                  <a:pt x="134" y="33"/>
                </a:cubicBezTo>
                <a:cubicBezTo>
                  <a:pt x="134" y="34"/>
                  <a:pt x="134" y="34"/>
                  <a:pt x="134" y="34"/>
                </a:cubicBezTo>
                <a:cubicBezTo>
                  <a:pt x="133" y="34"/>
                  <a:pt x="133" y="34"/>
                  <a:pt x="133" y="34"/>
                </a:cubicBezTo>
                <a:cubicBezTo>
                  <a:pt x="132" y="35"/>
                  <a:pt x="132" y="35"/>
                  <a:pt x="132" y="36"/>
                </a:cubicBezTo>
                <a:cubicBezTo>
                  <a:pt x="132" y="36"/>
                  <a:pt x="132" y="36"/>
                  <a:pt x="132" y="36"/>
                </a:cubicBezTo>
                <a:cubicBezTo>
                  <a:pt x="131" y="36"/>
                  <a:pt x="129" y="35"/>
                  <a:pt x="129" y="35"/>
                </a:cubicBezTo>
                <a:cubicBezTo>
                  <a:pt x="129" y="35"/>
                  <a:pt x="129" y="35"/>
                  <a:pt x="129" y="35"/>
                </a:cubicBezTo>
                <a:cubicBezTo>
                  <a:pt x="129" y="34"/>
                  <a:pt x="129" y="34"/>
                  <a:pt x="129" y="34"/>
                </a:cubicBezTo>
                <a:cubicBezTo>
                  <a:pt x="130" y="34"/>
                  <a:pt x="131" y="34"/>
                  <a:pt x="132" y="34"/>
                </a:cubicBezTo>
                <a:cubicBezTo>
                  <a:pt x="131" y="34"/>
                  <a:pt x="131" y="33"/>
                  <a:pt x="131" y="33"/>
                </a:cubicBezTo>
                <a:cubicBezTo>
                  <a:pt x="130" y="33"/>
                  <a:pt x="130" y="34"/>
                  <a:pt x="129" y="34"/>
                </a:cubicBezTo>
                <a:cubicBezTo>
                  <a:pt x="128" y="34"/>
                  <a:pt x="128" y="33"/>
                  <a:pt x="128" y="33"/>
                </a:cubicBezTo>
                <a:cubicBezTo>
                  <a:pt x="128" y="33"/>
                  <a:pt x="128" y="33"/>
                  <a:pt x="128" y="33"/>
                </a:cubicBezTo>
                <a:cubicBezTo>
                  <a:pt x="129" y="33"/>
                  <a:pt x="131" y="33"/>
                  <a:pt x="131" y="32"/>
                </a:cubicBezTo>
                <a:cubicBezTo>
                  <a:pt x="131" y="32"/>
                  <a:pt x="131" y="32"/>
                  <a:pt x="131" y="32"/>
                </a:cubicBezTo>
                <a:cubicBezTo>
                  <a:pt x="131" y="32"/>
                  <a:pt x="130" y="31"/>
                  <a:pt x="130" y="31"/>
                </a:cubicBezTo>
                <a:cubicBezTo>
                  <a:pt x="129" y="31"/>
                  <a:pt x="129" y="32"/>
                  <a:pt x="128" y="32"/>
                </a:cubicBezTo>
                <a:cubicBezTo>
                  <a:pt x="127" y="33"/>
                  <a:pt x="126" y="31"/>
                  <a:pt x="126" y="31"/>
                </a:cubicBezTo>
                <a:cubicBezTo>
                  <a:pt x="126" y="31"/>
                  <a:pt x="126" y="31"/>
                  <a:pt x="127" y="30"/>
                </a:cubicBezTo>
                <a:cubicBezTo>
                  <a:pt x="127" y="30"/>
                  <a:pt x="126" y="30"/>
                  <a:pt x="126" y="30"/>
                </a:cubicBezTo>
                <a:cubicBezTo>
                  <a:pt x="126" y="30"/>
                  <a:pt x="126" y="30"/>
                  <a:pt x="125" y="30"/>
                </a:cubicBezTo>
                <a:cubicBezTo>
                  <a:pt x="125" y="30"/>
                  <a:pt x="125" y="29"/>
                  <a:pt x="125" y="29"/>
                </a:cubicBezTo>
                <a:cubicBezTo>
                  <a:pt x="125" y="29"/>
                  <a:pt x="125" y="29"/>
                  <a:pt x="126" y="29"/>
                </a:cubicBezTo>
                <a:cubicBezTo>
                  <a:pt x="126" y="29"/>
                  <a:pt x="126" y="29"/>
                  <a:pt x="127" y="29"/>
                </a:cubicBezTo>
                <a:cubicBezTo>
                  <a:pt x="127" y="29"/>
                  <a:pt x="127" y="28"/>
                  <a:pt x="128" y="28"/>
                </a:cubicBezTo>
                <a:cubicBezTo>
                  <a:pt x="128" y="29"/>
                  <a:pt x="128" y="29"/>
                  <a:pt x="128" y="29"/>
                </a:cubicBezTo>
                <a:cubicBezTo>
                  <a:pt x="128" y="29"/>
                  <a:pt x="128" y="30"/>
                  <a:pt x="129" y="30"/>
                </a:cubicBezTo>
                <a:cubicBezTo>
                  <a:pt x="129" y="30"/>
                  <a:pt x="129" y="30"/>
                  <a:pt x="129" y="30"/>
                </a:cubicBezTo>
                <a:cubicBezTo>
                  <a:pt x="129" y="29"/>
                  <a:pt x="129" y="29"/>
                  <a:pt x="129" y="29"/>
                </a:cubicBezTo>
                <a:cubicBezTo>
                  <a:pt x="129" y="28"/>
                  <a:pt x="129" y="28"/>
                  <a:pt x="129" y="29"/>
                </a:cubicBezTo>
                <a:cubicBezTo>
                  <a:pt x="130" y="29"/>
                  <a:pt x="130" y="30"/>
                  <a:pt x="131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31" y="30"/>
                  <a:pt x="130" y="29"/>
                  <a:pt x="131" y="28"/>
                </a:cubicBezTo>
                <a:cubicBezTo>
                  <a:pt x="131" y="28"/>
                  <a:pt x="131" y="28"/>
                  <a:pt x="131" y="28"/>
                </a:cubicBezTo>
                <a:cubicBezTo>
                  <a:pt x="131" y="28"/>
                  <a:pt x="132" y="28"/>
                  <a:pt x="132" y="28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33" y="29"/>
                  <a:pt x="133" y="29"/>
                  <a:pt x="133" y="29"/>
                </a:cubicBezTo>
                <a:cubicBezTo>
                  <a:pt x="133" y="30"/>
                  <a:pt x="133" y="30"/>
                  <a:pt x="133" y="30"/>
                </a:cubicBezTo>
                <a:cubicBezTo>
                  <a:pt x="133" y="29"/>
                  <a:pt x="133" y="29"/>
                  <a:pt x="134" y="29"/>
                </a:cubicBezTo>
                <a:cubicBezTo>
                  <a:pt x="134" y="29"/>
                  <a:pt x="134" y="30"/>
                  <a:pt x="134" y="30"/>
                </a:cubicBezTo>
                <a:moveTo>
                  <a:pt x="112" y="85"/>
                </a:moveTo>
                <a:cubicBezTo>
                  <a:pt x="112" y="85"/>
                  <a:pt x="112" y="85"/>
                  <a:pt x="112" y="85"/>
                </a:cubicBezTo>
                <a:cubicBezTo>
                  <a:pt x="113" y="85"/>
                  <a:pt x="114" y="85"/>
                  <a:pt x="114" y="85"/>
                </a:cubicBezTo>
                <a:cubicBezTo>
                  <a:pt x="114" y="85"/>
                  <a:pt x="114" y="85"/>
                  <a:pt x="114" y="85"/>
                </a:cubicBezTo>
                <a:cubicBezTo>
                  <a:pt x="114" y="85"/>
                  <a:pt x="114" y="85"/>
                  <a:pt x="114" y="85"/>
                </a:cubicBezTo>
                <a:cubicBezTo>
                  <a:pt x="113" y="85"/>
                  <a:pt x="113" y="85"/>
                  <a:pt x="113" y="85"/>
                </a:cubicBezTo>
                <a:cubicBezTo>
                  <a:pt x="113" y="85"/>
                  <a:pt x="113" y="86"/>
                  <a:pt x="112" y="86"/>
                </a:cubicBezTo>
                <a:cubicBezTo>
                  <a:pt x="112" y="86"/>
                  <a:pt x="112" y="86"/>
                  <a:pt x="112" y="86"/>
                </a:cubicBezTo>
                <a:cubicBezTo>
                  <a:pt x="111" y="86"/>
                  <a:pt x="111" y="86"/>
                  <a:pt x="111" y="86"/>
                </a:cubicBezTo>
                <a:cubicBezTo>
                  <a:pt x="111" y="86"/>
                  <a:pt x="111" y="86"/>
                  <a:pt x="111" y="86"/>
                </a:cubicBezTo>
                <a:cubicBezTo>
                  <a:pt x="110" y="86"/>
                  <a:pt x="110" y="86"/>
                  <a:pt x="110" y="86"/>
                </a:cubicBezTo>
                <a:cubicBezTo>
                  <a:pt x="110" y="86"/>
                  <a:pt x="110" y="86"/>
                  <a:pt x="110" y="86"/>
                </a:cubicBezTo>
                <a:cubicBezTo>
                  <a:pt x="109" y="86"/>
                  <a:pt x="109" y="86"/>
                  <a:pt x="108" y="86"/>
                </a:cubicBezTo>
                <a:cubicBezTo>
                  <a:pt x="108" y="87"/>
                  <a:pt x="108" y="86"/>
                  <a:pt x="107" y="86"/>
                </a:cubicBezTo>
                <a:cubicBezTo>
                  <a:pt x="107" y="86"/>
                  <a:pt x="107" y="86"/>
                  <a:pt x="107" y="86"/>
                </a:cubicBezTo>
                <a:cubicBezTo>
                  <a:pt x="106" y="86"/>
                  <a:pt x="106" y="87"/>
                  <a:pt x="106" y="87"/>
                </a:cubicBezTo>
                <a:cubicBezTo>
                  <a:pt x="106" y="87"/>
                  <a:pt x="106" y="87"/>
                  <a:pt x="106" y="87"/>
                </a:cubicBezTo>
                <a:cubicBezTo>
                  <a:pt x="106" y="87"/>
                  <a:pt x="105" y="87"/>
                  <a:pt x="105" y="87"/>
                </a:cubicBezTo>
                <a:cubicBezTo>
                  <a:pt x="105" y="87"/>
                  <a:pt x="105" y="87"/>
                  <a:pt x="105" y="86"/>
                </a:cubicBezTo>
                <a:cubicBezTo>
                  <a:pt x="106" y="86"/>
                  <a:pt x="107" y="86"/>
                  <a:pt x="107" y="85"/>
                </a:cubicBezTo>
                <a:cubicBezTo>
                  <a:pt x="107" y="85"/>
                  <a:pt x="107" y="85"/>
                  <a:pt x="107" y="85"/>
                </a:cubicBezTo>
                <a:cubicBezTo>
                  <a:pt x="108" y="85"/>
                  <a:pt x="108" y="85"/>
                  <a:pt x="108" y="85"/>
                </a:cubicBezTo>
                <a:cubicBezTo>
                  <a:pt x="108" y="85"/>
                  <a:pt x="109" y="84"/>
                  <a:pt x="109" y="84"/>
                </a:cubicBezTo>
                <a:cubicBezTo>
                  <a:pt x="109" y="84"/>
                  <a:pt x="108" y="85"/>
                  <a:pt x="108" y="85"/>
                </a:cubicBezTo>
                <a:cubicBezTo>
                  <a:pt x="108" y="85"/>
                  <a:pt x="108" y="85"/>
                  <a:pt x="108" y="85"/>
                </a:cubicBezTo>
                <a:cubicBezTo>
                  <a:pt x="108" y="85"/>
                  <a:pt x="108" y="85"/>
                  <a:pt x="108" y="85"/>
                </a:cubicBezTo>
                <a:cubicBezTo>
                  <a:pt x="108" y="84"/>
                  <a:pt x="107" y="84"/>
                  <a:pt x="107" y="84"/>
                </a:cubicBezTo>
                <a:cubicBezTo>
                  <a:pt x="107" y="84"/>
                  <a:pt x="107" y="84"/>
                  <a:pt x="106" y="84"/>
                </a:cubicBezTo>
                <a:cubicBezTo>
                  <a:pt x="106" y="84"/>
                  <a:pt x="106" y="84"/>
                  <a:pt x="106" y="84"/>
                </a:cubicBezTo>
                <a:cubicBezTo>
                  <a:pt x="106" y="84"/>
                  <a:pt x="106" y="84"/>
                  <a:pt x="106" y="84"/>
                </a:cubicBezTo>
                <a:cubicBezTo>
                  <a:pt x="106" y="84"/>
                  <a:pt x="107" y="84"/>
                  <a:pt x="107" y="83"/>
                </a:cubicBezTo>
                <a:cubicBezTo>
                  <a:pt x="107" y="83"/>
                  <a:pt x="107" y="83"/>
                  <a:pt x="107" y="82"/>
                </a:cubicBezTo>
                <a:cubicBezTo>
                  <a:pt x="107" y="82"/>
                  <a:pt x="107" y="82"/>
                  <a:pt x="107" y="82"/>
                </a:cubicBezTo>
                <a:cubicBezTo>
                  <a:pt x="107" y="82"/>
                  <a:pt x="107" y="82"/>
                  <a:pt x="107" y="82"/>
                </a:cubicBezTo>
                <a:cubicBezTo>
                  <a:pt x="107" y="82"/>
                  <a:pt x="107" y="82"/>
                  <a:pt x="107" y="82"/>
                </a:cubicBezTo>
                <a:cubicBezTo>
                  <a:pt x="107" y="82"/>
                  <a:pt x="108" y="82"/>
                  <a:pt x="109" y="82"/>
                </a:cubicBezTo>
                <a:cubicBezTo>
                  <a:pt x="109" y="82"/>
                  <a:pt x="109" y="82"/>
                  <a:pt x="109" y="82"/>
                </a:cubicBezTo>
                <a:cubicBezTo>
                  <a:pt x="108" y="81"/>
                  <a:pt x="109" y="81"/>
                  <a:pt x="109" y="80"/>
                </a:cubicBezTo>
                <a:cubicBezTo>
                  <a:pt x="109" y="80"/>
                  <a:pt x="109" y="80"/>
                  <a:pt x="109" y="80"/>
                </a:cubicBezTo>
                <a:cubicBezTo>
                  <a:pt x="108" y="80"/>
                  <a:pt x="108" y="80"/>
                  <a:pt x="108" y="80"/>
                </a:cubicBezTo>
                <a:cubicBezTo>
                  <a:pt x="108" y="80"/>
                  <a:pt x="108" y="80"/>
                  <a:pt x="108" y="80"/>
                </a:cubicBezTo>
                <a:cubicBezTo>
                  <a:pt x="108" y="80"/>
                  <a:pt x="108" y="79"/>
                  <a:pt x="108" y="79"/>
                </a:cubicBezTo>
                <a:cubicBezTo>
                  <a:pt x="108" y="79"/>
                  <a:pt x="108" y="79"/>
                  <a:pt x="107" y="79"/>
                </a:cubicBezTo>
                <a:cubicBezTo>
                  <a:pt x="107" y="79"/>
                  <a:pt x="107" y="79"/>
                  <a:pt x="107" y="79"/>
                </a:cubicBezTo>
                <a:cubicBezTo>
                  <a:pt x="107" y="79"/>
                  <a:pt x="107" y="79"/>
                  <a:pt x="107" y="79"/>
                </a:cubicBezTo>
                <a:cubicBezTo>
                  <a:pt x="106" y="79"/>
                  <a:pt x="106" y="79"/>
                  <a:pt x="106" y="79"/>
                </a:cubicBezTo>
                <a:cubicBezTo>
                  <a:pt x="106" y="79"/>
                  <a:pt x="107" y="78"/>
                  <a:pt x="107" y="78"/>
                </a:cubicBezTo>
                <a:cubicBezTo>
                  <a:pt x="106" y="78"/>
                  <a:pt x="106" y="78"/>
                  <a:pt x="106" y="78"/>
                </a:cubicBezTo>
                <a:cubicBezTo>
                  <a:pt x="106" y="78"/>
                  <a:pt x="107" y="78"/>
                  <a:pt x="107" y="77"/>
                </a:cubicBezTo>
                <a:cubicBezTo>
                  <a:pt x="107" y="77"/>
                  <a:pt x="107" y="77"/>
                  <a:pt x="107" y="77"/>
                </a:cubicBezTo>
                <a:cubicBezTo>
                  <a:pt x="106" y="77"/>
                  <a:pt x="106" y="77"/>
                  <a:pt x="106" y="77"/>
                </a:cubicBezTo>
                <a:cubicBezTo>
                  <a:pt x="106" y="77"/>
                  <a:pt x="106" y="77"/>
                  <a:pt x="106" y="78"/>
                </a:cubicBezTo>
                <a:cubicBezTo>
                  <a:pt x="106" y="78"/>
                  <a:pt x="106" y="78"/>
                  <a:pt x="106" y="78"/>
                </a:cubicBezTo>
                <a:cubicBezTo>
                  <a:pt x="105" y="77"/>
                  <a:pt x="106" y="77"/>
                  <a:pt x="106" y="76"/>
                </a:cubicBezTo>
                <a:cubicBezTo>
                  <a:pt x="106" y="76"/>
                  <a:pt x="106" y="76"/>
                  <a:pt x="106" y="76"/>
                </a:cubicBezTo>
                <a:cubicBezTo>
                  <a:pt x="106" y="76"/>
                  <a:pt x="106" y="76"/>
                  <a:pt x="106" y="76"/>
                </a:cubicBezTo>
                <a:cubicBezTo>
                  <a:pt x="105" y="76"/>
                  <a:pt x="105" y="76"/>
                  <a:pt x="105" y="77"/>
                </a:cubicBezTo>
                <a:cubicBezTo>
                  <a:pt x="105" y="77"/>
                  <a:pt x="105" y="77"/>
                  <a:pt x="105" y="76"/>
                </a:cubicBezTo>
                <a:cubicBezTo>
                  <a:pt x="105" y="76"/>
                  <a:pt x="105" y="76"/>
                  <a:pt x="105" y="76"/>
                </a:cubicBezTo>
                <a:cubicBezTo>
                  <a:pt x="105" y="75"/>
                  <a:pt x="105" y="75"/>
                  <a:pt x="105" y="75"/>
                </a:cubicBezTo>
                <a:cubicBezTo>
                  <a:pt x="105" y="75"/>
                  <a:pt x="106" y="75"/>
                  <a:pt x="106" y="75"/>
                </a:cubicBezTo>
                <a:cubicBezTo>
                  <a:pt x="106" y="75"/>
                  <a:pt x="105" y="75"/>
                  <a:pt x="105" y="75"/>
                </a:cubicBezTo>
                <a:cubicBezTo>
                  <a:pt x="105" y="74"/>
                  <a:pt x="105" y="74"/>
                  <a:pt x="106" y="74"/>
                </a:cubicBezTo>
                <a:cubicBezTo>
                  <a:pt x="106" y="74"/>
                  <a:pt x="106" y="74"/>
                  <a:pt x="106" y="74"/>
                </a:cubicBezTo>
                <a:cubicBezTo>
                  <a:pt x="106" y="74"/>
                  <a:pt x="106" y="74"/>
                  <a:pt x="106" y="74"/>
                </a:cubicBezTo>
                <a:cubicBezTo>
                  <a:pt x="106" y="74"/>
                  <a:pt x="106" y="74"/>
                  <a:pt x="106" y="74"/>
                </a:cubicBezTo>
                <a:cubicBezTo>
                  <a:pt x="106" y="73"/>
                  <a:pt x="106" y="73"/>
                  <a:pt x="106" y="73"/>
                </a:cubicBezTo>
                <a:cubicBezTo>
                  <a:pt x="106" y="73"/>
                  <a:pt x="106" y="73"/>
                  <a:pt x="106" y="73"/>
                </a:cubicBezTo>
                <a:cubicBezTo>
                  <a:pt x="106" y="73"/>
                  <a:pt x="107" y="73"/>
                  <a:pt x="107" y="73"/>
                </a:cubicBezTo>
                <a:cubicBezTo>
                  <a:pt x="107" y="73"/>
                  <a:pt x="108" y="73"/>
                  <a:pt x="108" y="73"/>
                </a:cubicBezTo>
                <a:cubicBezTo>
                  <a:pt x="108" y="73"/>
                  <a:pt x="109" y="73"/>
                  <a:pt x="108" y="73"/>
                </a:cubicBezTo>
                <a:cubicBezTo>
                  <a:pt x="108" y="74"/>
                  <a:pt x="107" y="74"/>
                  <a:pt x="107" y="75"/>
                </a:cubicBezTo>
                <a:cubicBezTo>
                  <a:pt x="107" y="75"/>
                  <a:pt x="107" y="75"/>
                  <a:pt x="107" y="75"/>
                </a:cubicBezTo>
                <a:cubicBezTo>
                  <a:pt x="108" y="75"/>
                  <a:pt x="109" y="74"/>
                  <a:pt x="110" y="75"/>
                </a:cubicBezTo>
                <a:cubicBezTo>
                  <a:pt x="110" y="75"/>
                  <a:pt x="110" y="75"/>
                  <a:pt x="110" y="75"/>
                </a:cubicBezTo>
                <a:cubicBezTo>
                  <a:pt x="109" y="76"/>
                  <a:pt x="109" y="77"/>
                  <a:pt x="108" y="77"/>
                </a:cubicBezTo>
                <a:cubicBezTo>
                  <a:pt x="108" y="77"/>
                  <a:pt x="108" y="77"/>
                  <a:pt x="108" y="77"/>
                </a:cubicBezTo>
                <a:cubicBezTo>
                  <a:pt x="109" y="77"/>
                  <a:pt x="109" y="77"/>
                  <a:pt x="109" y="77"/>
                </a:cubicBezTo>
                <a:cubicBezTo>
                  <a:pt x="109" y="77"/>
                  <a:pt x="109" y="77"/>
                  <a:pt x="109" y="77"/>
                </a:cubicBezTo>
                <a:cubicBezTo>
                  <a:pt x="109" y="77"/>
                  <a:pt x="108" y="77"/>
                  <a:pt x="108" y="77"/>
                </a:cubicBezTo>
                <a:cubicBezTo>
                  <a:pt x="108" y="77"/>
                  <a:pt x="108" y="77"/>
                  <a:pt x="108" y="77"/>
                </a:cubicBezTo>
                <a:cubicBezTo>
                  <a:pt x="108" y="78"/>
                  <a:pt x="108" y="77"/>
                  <a:pt x="109" y="77"/>
                </a:cubicBezTo>
                <a:cubicBezTo>
                  <a:pt x="109" y="77"/>
                  <a:pt x="110" y="78"/>
                  <a:pt x="110" y="78"/>
                </a:cubicBezTo>
                <a:cubicBezTo>
                  <a:pt x="110" y="79"/>
                  <a:pt x="110" y="79"/>
                  <a:pt x="110" y="79"/>
                </a:cubicBezTo>
                <a:cubicBezTo>
                  <a:pt x="111" y="80"/>
                  <a:pt x="111" y="79"/>
                  <a:pt x="111" y="80"/>
                </a:cubicBezTo>
                <a:cubicBezTo>
                  <a:pt x="111" y="80"/>
                  <a:pt x="111" y="80"/>
                  <a:pt x="112" y="80"/>
                </a:cubicBezTo>
                <a:cubicBezTo>
                  <a:pt x="112" y="81"/>
                  <a:pt x="112" y="81"/>
                  <a:pt x="112" y="81"/>
                </a:cubicBezTo>
                <a:cubicBezTo>
                  <a:pt x="112" y="82"/>
                  <a:pt x="113" y="82"/>
                  <a:pt x="112" y="82"/>
                </a:cubicBezTo>
                <a:cubicBezTo>
                  <a:pt x="112" y="82"/>
                  <a:pt x="112" y="83"/>
                  <a:pt x="112" y="83"/>
                </a:cubicBezTo>
                <a:cubicBezTo>
                  <a:pt x="113" y="82"/>
                  <a:pt x="114" y="82"/>
                  <a:pt x="114" y="83"/>
                </a:cubicBezTo>
                <a:cubicBezTo>
                  <a:pt x="114" y="83"/>
                  <a:pt x="114" y="83"/>
                  <a:pt x="114" y="83"/>
                </a:cubicBezTo>
                <a:cubicBezTo>
                  <a:pt x="114" y="84"/>
                  <a:pt x="113" y="84"/>
                  <a:pt x="112" y="85"/>
                </a:cubicBezTo>
                <a:moveTo>
                  <a:pt x="106" y="78"/>
                </a:moveTo>
                <a:cubicBezTo>
                  <a:pt x="106" y="78"/>
                  <a:pt x="106" y="78"/>
                  <a:pt x="106" y="78"/>
                </a:cubicBezTo>
                <a:cubicBezTo>
                  <a:pt x="106" y="78"/>
                  <a:pt x="106" y="78"/>
                  <a:pt x="105" y="78"/>
                </a:cubicBezTo>
                <a:cubicBezTo>
                  <a:pt x="105" y="78"/>
                  <a:pt x="105" y="78"/>
                  <a:pt x="105" y="78"/>
                </a:cubicBezTo>
                <a:cubicBezTo>
                  <a:pt x="105" y="78"/>
                  <a:pt x="105" y="78"/>
                  <a:pt x="105" y="78"/>
                </a:cubicBezTo>
                <a:cubicBezTo>
                  <a:pt x="105" y="78"/>
                  <a:pt x="105" y="78"/>
                  <a:pt x="106" y="78"/>
                </a:cubicBezTo>
                <a:moveTo>
                  <a:pt x="105" y="80"/>
                </a:moveTo>
                <a:cubicBezTo>
                  <a:pt x="105" y="80"/>
                  <a:pt x="105" y="81"/>
                  <a:pt x="104" y="81"/>
                </a:cubicBezTo>
                <a:cubicBezTo>
                  <a:pt x="105" y="81"/>
                  <a:pt x="105" y="82"/>
                  <a:pt x="105" y="82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3"/>
                  <a:pt x="104" y="83"/>
                  <a:pt x="104" y="83"/>
                </a:cubicBezTo>
                <a:cubicBezTo>
                  <a:pt x="104" y="83"/>
                  <a:pt x="104" y="83"/>
                  <a:pt x="104" y="84"/>
                </a:cubicBezTo>
                <a:cubicBezTo>
                  <a:pt x="104" y="84"/>
                  <a:pt x="103" y="84"/>
                  <a:pt x="103" y="84"/>
                </a:cubicBezTo>
                <a:cubicBezTo>
                  <a:pt x="103" y="84"/>
                  <a:pt x="102" y="84"/>
                  <a:pt x="102" y="84"/>
                </a:cubicBezTo>
                <a:cubicBezTo>
                  <a:pt x="102" y="84"/>
                  <a:pt x="102" y="84"/>
                  <a:pt x="102" y="84"/>
                </a:cubicBezTo>
                <a:cubicBezTo>
                  <a:pt x="101" y="84"/>
                  <a:pt x="101" y="85"/>
                  <a:pt x="101" y="85"/>
                </a:cubicBezTo>
                <a:cubicBezTo>
                  <a:pt x="101" y="84"/>
                  <a:pt x="101" y="84"/>
                  <a:pt x="101" y="84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100" y="83"/>
                  <a:pt x="100" y="83"/>
                  <a:pt x="100" y="83"/>
                </a:cubicBezTo>
                <a:cubicBezTo>
                  <a:pt x="100" y="83"/>
                  <a:pt x="100" y="83"/>
                  <a:pt x="101" y="83"/>
                </a:cubicBezTo>
                <a:cubicBezTo>
                  <a:pt x="101" y="83"/>
                  <a:pt x="101" y="83"/>
                  <a:pt x="101" y="83"/>
                </a:cubicBezTo>
                <a:cubicBezTo>
                  <a:pt x="101" y="83"/>
                  <a:pt x="101" y="83"/>
                  <a:pt x="101" y="83"/>
                </a:cubicBezTo>
                <a:cubicBezTo>
                  <a:pt x="101" y="83"/>
                  <a:pt x="101" y="83"/>
                  <a:pt x="101" y="83"/>
                </a:cubicBezTo>
                <a:cubicBezTo>
                  <a:pt x="101" y="83"/>
                  <a:pt x="101" y="83"/>
                  <a:pt x="101" y="83"/>
                </a:cubicBezTo>
                <a:cubicBezTo>
                  <a:pt x="101" y="83"/>
                  <a:pt x="101" y="82"/>
                  <a:pt x="101" y="82"/>
                </a:cubicBezTo>
                <a:cubicBezTo>
                  <a:pt x="101" y="82"/>
                  <a:pt x="101" y="82"/>
                  <a:pt x="101" y="82"/>
                </a:cubicBezTo>
                <a:cubicBezTo>
                  <a:pt x="101" y="82"/>
                  <a:pt x="101" y="82"/>
                  <a:pt x="102" y="82"/>
                </a:cubicBezTo>
                <a:cubicBezTo>
                  <a:pt x="102" y="82"/>
                  <a:pt x="102" y="82"/>
                  <a:pt x="102" y="82"/>
                </a:cubicBezTo>
                <a:cubicBezTo>
                  <a:pt x="101" y="82"/>
                  <a:pt x="100" y="82"/>
                  <a:pt x="100" y="81"/>
                </a:cubicBezTo>
                <a:cubicBezTo>
                  <a:pt x="100" y="81"/>
                  <a:pt x="100" y="81"/>
                  <a:pt x="100" y="81"/>
                </a:cubicBezTo>
                <a:cubicBezTo>
                  <a:pt x="100" y="81"/>
                  <a:pt x="100" y="81"/>
                  <a:pt x="100" y="81"/>
                </a:cubicBezTo>
                <a:cubicBezTo>
                  <a:pt x="100" y="81"/>
                  <a:pt x="100" y="81"/>
                  <a:pt x="101" y="81"/>
                </a:cubicBezTo>
                <a:cubicBezTo>
                  <a:pt x="100" y="81"/>
                  <a:pt x="101" y="81"/>
                  <a:pt x="101" y="81"/>
                </a:cubicBezTo>
                <a:cubicBezTo>
                  <a:pt x="101" y="81"/>
                  <a:pt x="101" y="81"/>
                  <a:pt x="101" y="81"/>
                </a:cubicBezTo>
                <a:cubicBezTo>
                  <a:pt x="100" y="81"/>
                  <a:pt x="100" y="81"/>
                  <a:pt x="100" y="81"/>
                </a:cubicBezTo>
                <a:cubicBezTo>
                  <a:pt x="100" y="81"/>
                  <a:pt x="100" y="81"/>
                  <a:pt x="100" y="81"/>
                </a:cubicBezTo>
                <a:cubicBezTo>
                  <a:pt x="100" y="80"/>
                  <a:pt x="100" y="80"/>
                  <a:pt x="100" y="80"/>
                </a:cubicBezTo>
                <a:cubicBezTo>
                  <a:pt x="101" y="80"/>
                  <a:pt x="101" y="80"/>
                  <a:pt x="102" y="80"/>
                </a:cubicBezTo>
                <a:cubicBezTo>
                  <a:pt x="102" y="80"/>
                  <a:pt x="102" y="80"/>
                  <a:pt x="102" y="80"/>
                </a:cubicBezTo>
                <a:cubicBezTo>
                  <a:pt x="102" y="80"/>
                  <a:pt x="102" y="80"/>
                  <a:pt x="102" y="79"/>
                </a:cubicBezTo>
                <a:cubicBezTo>
                  <a:pt x="102" y="79"/>
                  <a:pt x="102" y="79"/>
                  <a:pt x="102" y="79"/>
                </a:cubicBezTo>
                <a:cubicBezTo>
                  <a:pt x="102" y="79"/>
                  <a:pt x="102" y="79"/>
                  <a:pt x="102" y="79"/>
                </a:cubicBezTo>
                <a:cubicBezTo>
                  <a:pt x="102" y="79"/>
                  <a:pt x="102" y="79"/>
                  <a:pt x="102" y="79"/>
                </a:cubicBezTo>
                <a:cubicBezTo>
                  <a:pt x="102" y="79"/>
                  <a:pt x="102" y="79"/>
                  <a:pt x="103" y="78"/>
                </a:cubicBezTo>
                <a:cubicBezTo>
                  <a:pt x="103" y="79"/>
                  <a:pt x="103" y="79"/>
                  <a:pt x="103" y="79"/>
                </a:cubicBezTo>
                <a:cubicBezTo>
                  <a:pt x="104" y="79"/>
                  <a:pt x="105" y="78"/>
                  <a:pt x="105" y="79"/>
                </a:cubicBezTo>
                <a:cubicBezTo>
                  <a:pt x="105" y="79"/>
                  <a:pt x="105" y="80"/>
                  <a:pt x="105" y="80"/>
                </a:cubicBezTo>
                <a:moveTo>
                  <a:pt x="100" y="113"/>
                </a:moveTo>
                <a:cubicBezTo>
                  <a:pt x="101" y="112"/>
                  <a:pt x="101" y="112"/>
                  <a:pt x="101" y="112"/>
                </a:cubicBezTo>
                <a:cubicBezTo>
                  <a:pt x="101" y="112"/>
                  <a:pt x="101" y="111"/>
                  <a:pt x="101" y="111"/>
                </a:cubicBezTo>
                <a:cubicBezTo>
                  <a:pt x="101" y="111"/>
                  <a:pt x="102" y="110"/>
                  <a:pt x="102" y="110"/>
                </a:cubicBezTo>
                <a:cubicBezTo>
                  <a:pt x="103" y="110"/>
                  <a:pt x="104" y="110"/>
                  <a:pt x="104" y="109"/>
                </a:cubicBezTo>
                <a:cubicBezTo>
                  <a:pt x="104" y="109"/>
                  <a:pt x="105" y="107"/>
                  <a:pt x="105" y="107"/>
                </a:cubicBezTo>
                <a:cubicBezTo>
                  <a:pt x="105" y="107"/>
                  <a:pt x="105" y="107"/>
                  <a:pt x="105" y="107"/>
                </a:cubicBezTo>
                <a:cubicBezTo>
                  <a:pt x="106" y="107"/>
                  <a:pt x="106" y="108"/>
                  <a:pt x="107" y="108"/>
                </a:cubicBezTo>
                <a:cubicBezTo>
                  <a:pt x="107" y="108"/>
                  <a:pt x="108" y="107"/>
                  <a:pt x="109" y="107"/>
                </a:cubicBezTo>
                <a:cubicBezTo>
                  <a:pt x="109" y="108"/>
                  <a:pt x="109" y="108"/>
                  <a:pt x="110" y="108"/>
                </a:cubicBezTo>
                <a:cubicBezTo>
                  <a:pt x="110" y="108"/>
                  <a:pt x="110" y="107"/>
                  <a:pt x="111" y="107"/>
                </a:cubicBezTo>
                <a:cubicBezTo>
                  <a:pt x="111" y="107"/>
                  <a:pt x="111" y="107"/>
                  <a:pt x="112" y="107"/>
                </a:cubicBezTo>
                <a:cubicBezTo>
                  <a:pt x="112" y="107"/>
                  <a:pt x="112" y="107"/>
                  <a:pt x="112" y="107"/>
                </a:cubicBezTo>
                <a:cubicBezTo>
                  <a:pt x="112" y="107"/>
                  <a:pt x="112" y="106"/>
                  <a:pt x="113" y="106"/>
                </a:cubicBezTo>
                <a:cubicBezTo>
                  <a:pt x="113" y="106"/>
                  <a:pt x="114" y="106"/>
                  <a:pt x="115" y="106"/>
                </a:cubicBezTo>
                <a:cubicBezTo>
                  <a:pt x="115" y="106"/>
                  <a:pt x="115" y="106"/>
                  <a:pt x="115" y="106"/>
                </a:cubicBezTo>
                <a:cubicBezTo>
                  <a:pt x="115" y="106"/>
                  <a:pt x="116" y="106"/>
                  <a:pt x="116" y="106"/>
                </a:cubicBezTo>
                <a:cubicBezTo>
                  <a:pt x="116" y="106"/>
                  <a:pt x="116" y="106"/>
                  <a:pt x="116" y="105"/>
                </a:cubicBezTo>
                <a:cubicBezTo>
                  <a:pt x="117" y="105"/>
                  <a:pt x="118" y="106"/>
                  <a:pt x="118" y="106"/>
                </a:cubicBezTo>
                <a:cubicBezTo>
                  <a:pt x="119" y="106"/>
                  <a:pt x="119" y="105"/>
                  <a:pt x="119" y="105"/>
                </a:cubicBezTo>
                <a:cubicBezTo>
                  <a:pt x="120" y="105"/>
                  <a:pt x="120" y="105"/>
                  <a:pt x="120" y="105"/>
                </a:cubicBezTo>
                <a:cubicBezTo>
                  <a:pt x="120" y="105"/>
                  <a:pt x="120" y="105"/>
                  <a:pt x="121" y="105"/>
                </a:cubicBezTo>
                <a:cubicBezTo>
                  <a:pt x="121" y="105"/>
                  <a:pt x="121" y="106"/>
                  <a:pt x="121" y="106"/>
                </a:cubicBezTo>
                <a:cubicBezTo>
                  <a:pt x="122" y="106"/>
                  <a:pt x="123" y="105"/>
                  <a:pt x="123" y="105"/>
                </a:cubicBezTo>
                <a:cubicBezTo>
                  <a:pt x="123" y="105"/>
                  <a:pt x="123" y="105"/>
                  <a:pt x="123" y="105"/>
                </a:cubicBezTo>
                <a:cubicBezTo>
                  <a:pt x="123" y="105"/>
                  <a:pt x="124" y="105"/>
                  <a:pt x="124" y="105"/>
                </a:cubicBezTo>
                <a:cubicBezTo>
                  <a:pt x="124" y="105"/>
                  <a:pt x="124" y="105"/>
                  <a:pt x="124" y="106"/>
                </a:cubicBezTo>
                <a:cubicBezTo>
                  <a:pt x="124" y="106"/>
                  <a:pt x="124" y="106"/>
                  <a:pt x="124" y="106"/>
                </a:cubicBezTo>
                <a:cubicBezTo>
                  <a:pt x="124" y="105"/>
                  <a:pt x="125" y="105"/>
                  <a:pt x="125" y="105"/>
                </a:cubicBezTo>
                <a:cubicBezTo>
                  <a:pt x="125" y="106"/>
                  <a:pt x="123" y="106"/>
                  <a:pt x="125" y="107"/>
                </a:cubicBezTo>
                <a:cubicBezTo>
                  <a:pt x="125" y="107"/>
                  <a:pt x="125" y="107"/>
                  <a:pt x="125" y="108"/>
                </a:cubicBezTo>
                <a:cubicBezTo>
                  <a:pt x="125" y="108"/>
                  <a:pt x="124" y="109"/>
                  <a:pt x="124" y="109"/>
                </a:cubicBezTo>
                <a:cubicBezTo>
                  <a:pt x="124" y="109"/>
                  <a:pt x="124" y="110"/>
                  <a:pt x="124" y="110"/>
                </a:cubicBezTo>
                <a:cubicBezTo>
                  <a:pt x="125" y="110"/>
                  <a:pt x="125" y="110"/>
                  <a:pt x="125" y="110"/>
                </a:cubicBezTo>
                <a:cubicBezTo>
                  <a:pt x="125" y="110"/>
                  <a:pt x="125" y="110"/>
                  <a:pt x="125" y="110"/>
                </a:cubicBezTo>
                <a:cubicBezTo>
                  <a:pt x="126" y="110"/>
                  <a:pt x="126" y="111"/>
                  <a:pt x="127" y="111"/>
                </a:cubicBezTo>
                <a:cubicBezTo>
                  <a:pt x="127" y="111"/>
                  <a:pt x="127" y="111"/>
                  <a:pt x="128" y="111"/>
                </a:cubicBezTo>
                <a:cubicBezTo>
                  <a:pt x="128" y="111"/>
                  <a:pt x="128" y="111"/>
                  <a:pt x="129" y="111"/>
                </a:cubicBezTo>
                <a:cubicBezTo>
                  <a:pt x="129" y="111"/>
                  <a:pt x="129" y="111"/>
                  <a:pt x="129" y="111"/>
                </a:cubicBezTo>
                <a:cubicBezTo>
                  <a:pt x="129" y="111"/>
                  <a:pt x="129" y="111"/>
                  <a:pt x="129" y="111"/>
                </a:cubicBezTo>
                <a:cubicBezTo>
                  <a:pt x="130" y="112"/>
                  <a:pt x="130" y="113"/>
                  <a:pt x="130" y="113"/>
                </a:cubicBezTo>
                <a:cubicBezTo>
                  <a:pt x="131" y="113"/>
                  <a:pt x="132" y="113"/>
                  <a:pt x="133" y="113"/>
                </a:cubicBezTo>
                <a:cubicBezTo>
                  <a:pt x="133" y="113"/>
                  <a:pt x="134" y="114"/>
                  <a:pt x="134" y="114"/>
                </a:cubicBezTo>
                <a:cubicBezTo>
                  <a:pt x="134" y="114"/>
                  <a:pt x="135" y="114"/>
                  <a:pt x="135" y="114"/>
                </a:cubicBezTo>
                <a:cubicBezTo>
                  <a:pt x="136" y="113"/>
                  <a:pt x="135" y="113"/>
                  <a:pt x="135" y="112"/>
                </a:cubicBezTo>
                <a:cubicBezTo>
                  <a:pt x="136" y="111"/>
                  <a:pt x="137" y="111"/>
                  <a:pt x="139" y="111"/>
                </a:cubicBezTo>
                <a:cubicBezTo>
                  <a:pt x="139" y="111"/>
                  <a:pt x="139" y="112"/>
                  <a:pt x="139" y="112"/>
                </a:cubicBezTo>
                <a:cubicBezTo>
                  <a:pt x="139" y="112"/>
                  <a:pt x="140" y="112"/>
                  <a:pt x="140" y="112"/>
                </a:cubicBezTo>
                <a:cubicBezTo>
                  <a:pt x="141" y="112"/>
                  <a:pt x="141" y="112"/>
                  <a:pt x="141" y="112"/>
                </a:cubicBezTo>
                <a:cubicBezTo>
                  <a:pt x="141" y="112"/>
                  <a:pt x="141" y="112"/>
                  <a:pt x="141" y="113"/>
                </a:cubicBezTo>
                <a:cubicBezTo>
                  <a:pt x="143" y="113"/>
                  <a:pt x="143" y="113"/>
                  <a:pt x="143" y="113"/>
                </a:cubicBezTo>
                <a:cubicBezTo>
                  <a:pt x="143" y="113"/>
                  <a:pt x="144" y="113"/>
                  <a:pt x="144" y="113"/>
                </a:cubicBezTo>
                <a:cubicBezTo>
                  <a:pt x="144" y="113"/>
                  <a:pt x="145" y="113"/>
                  <a:pt x="145" y="113"/>
                </a:cubicBezTo>
                <a:cubicBezTo>
                  <a:pt x="145" y="113"/>
                  <a:pt x="145" y="113"/>
                  <a:pt x="145" y="113"/>
                </a:cubicBezTo>
                <a:cubicBezTo>
                  <a:pt x="146" y="113"/>
                  <a:pt x="146" y="114"/>
                  <a:pt x="146" y="113"/>
                </a:cubicBezTo>
                <a:cubicBezTo>
                  <a:pt x="146" y="113"/>
                  <a:pt x="146" y="113"/>
                  <a:pt x="147" y="113"/>
                </a:cubicBezTo>
                <a:cubicBezTo>
                  <a:pt x="147" y="113"/>
                  <a:pt x="148" y="112"/>
                  <a:pt x="149" y="113"/>
                </a:cubicBezTo>
                <a:cubicBezTo>
                  <a:pt x="149" y="113"/>
                  <a:pt x="149" y="113"/>
                  <a:pt x="149" y="113"/>
                </a:cubicBezTo>
                <a:cubicBezTo>
                  <a:pt x="150" y="113"/>
                  <a:pt x="150" y="113"/>
                  <a:pt x="151" y="113"/>
                </a:cubicBezTo>
                <a:cubicBezTo>
                  <a:pt x="151" y="113"/>
                  <a:pt x="151" y="113"/>
                  <a:pt x="152" y="113"/>
                </a:cubicBezTo>
                <a:cubicBezTo>
                  <a:pt x="152" y="114"/>
                  <a:pt x="152" y="114"/>
                  <a:pt x="153" y="115"/>
                </a:cubicBezTo>
                <a:cubicBezTo>
                  <a:pt x="152" y="116"/>
                  <a:pt x="152" y="117"/>
                  <a:pt x="152" y="117"/>
                </a:cubicBezTo>
                <a:cubicBezTo>
                  <a:pt x="152" y="117"/>
                  <a:pt x="152" y="117"/>
                  <a:pt x="152" y="117"/>
                </a:cubicBezTo>
                <a:cubicBezTo>
                  <a:pt x="151" y="117"/>
                  <a:pt x="150" y="116"/>
                  <a:pt x="150" y="115"/>
                </a:cubicBezTo>
                <a:cubicBezTo>
                  <a:pt x="150" y="115"/>
                  <a:pt x="150" y="115"/>
                  <a:pt x="150" y="115"/>
                </a:cubicBezTo>
                <a:cubicBezTo>
                  <a:pt x="150" y="116"/>
                  <a:pt x="151" y="116"/>
                  <a:pt x="151" y="117"/>
                </a:cubicBezTo>
                <a:cubicBezTo>
                  <a:pt x="151" y="118"/>
                  <a:pt x="151" y="118"/>
                  <a:pt x="152" y="119"/>
                </a:cubicBezTo>
                <a:cubicBezTo>
                  <a:pt x="152" y="120"/>
                  <a:pt x="153" y="121"/>
                  <a:pt x="153" y="121"/>
                </a:cubicBezTo>
                <a:cubicBezTo>
                  <a:pt x="153" y="122"/>
                  <a:pt x="153" y="122"/>
                  <a:pt x="154" y="122"/>
                </a:cubicBezTo>
                <a:cubicBezTo>
                  <a:pt x="154" y="122"/>
                  <a:pt x="154" y="122"/>
                  <a:pt x="153" y="122"/>
                </a:cubicBezTo>
                <a:cubicBezTo>
                  <a:pt x="154" y="123"/>
                  <a:pt x="154" y="123"/>
                  <a:pt x="154" y="123"/>
                </a:cubicBezTo>
                <a:cubicBezTo>
                  <a:pt x="154" y="123"/>
                  <a:pt x="154" y="124"/>
                  <a:pt x="154" y="124"/>
                </a:cubicBezTo>
                <a:cubicBezTo>
                  <a:pt x="155" y="124"/>
                  <a:pt x="155" y="125"/>
                  <a:pt x="155" y="125"/>
                </a:cubicBezTo>
                <a:cubicBezTo>
                  <a:pt x="156" y="126"/>
                  <a:pt x="155" y="128"/>
                  <a:pt x="156" y="128"/>
                </a:cubicBezTo>
                <a:cubicBezTo>
                  <a:pt x="156" y="129"/>
                  <a:pt x="157" y="129"/>
                  <a:pt x="157" y="129"/>
                </a:cubicBezTo>
                <a:cubicBezTo>
                  <a:pt x="158" y="130"/>
                  <a:pt x="158" y="132"/>
                  <a:pt x="159" y="133"/>
                </a:cubicBezTo>
                <a:cubicBezTo>
                  <a:pt x="159" y="133"/>
                  <a:pt x="159" y="133"/>
                  <a:pt x="159" y="133"/>
                </a:cubicBezTo>
                <a:cubicBezTo>
                  <a:pt x="159" y="133"/>
                  <a:pt x="159" y="132"/>
                  <a:pt x="159" y="132"/>
                </a:cubicBezTo>
                <a:cubicBezTo>
                  <a:pt x="159" y="132"/>
                  <a:pt x="159" y="133"/>
                  <a:pt x="159" y="133"/>
                </a:cubicBezTo>
                <a:cubicBezTo>
                  <a:pt x="159" y="133"/>
                  <a:pt x="160" y="133"/>
                  <a:pt x="160" y="133"/>
                </a:cubicBezTo>
                <a:cubicBezTo>
                  <a:pt x="160" y="133"/>
                  <a:pt x="160" y="134"/>
                  <a:pt x="161" y="134"/>
                </a:cubicBezTo>
                <a:cubicBezTo>
                  <a:pt x="161" y="134"/>
                  <a:pt x="161" y="134"/>
                  <a:pt x="161" y="134"/>
                </a:cubicBezTo>
                <a:cubicBezTo>
                  <a:pt x="161" y="134"/>
                  <a:pt x="161" y="135"/>
                  <a:pt x="162" y="135"/>
                </a:cubicBezTo>
                <a:cubicBezTo>
                  <a:pt x="162" y="135"/>
                  <a:pt x="163" y="136"/>
                  <a:pt x="163" y="136"/>
                </a:cubicBezTo>
                <a:cubicBezTo>
                  <a:pt x="163" y="136"/>
                  <a:pt x="162" y="137"/>
                  <a:pt x="162" y="137"/>
                </a:cubicBezTo>
                <a:cubicBezTo>
                  <a:pt x="162" y="137"/>
                  <a:pt x="162" y="137"/>
                  <a:pt x="162" y="137"/>
                </a:cubicBezTo>
                <a:cubicBezTo>
                  <a:pt x="162" y="137"/>
                  <a:pt x="162" y="137"/>
                  <a:pt x="162" y="137"/>
                </a:cubicBezTo>
                <a:cubicBezTo>
                  <a:pt x="162" y="137"/>
                  <a:pt x="162" y="137"/>
                  <a:pt x="163" y="137"/>
                </a:cubicBezTo>
                <a:cubicBezTo>
                  <a:pt x="163" y="137"/>
                  <a:pt x="163" y="138"/>
                  <a:pt x="164" y="138"/>
                </a:cubicBezTo>
                <a:cubicBezTo>
                  <a:pt x="164" y="138"/>
                  <a:pt x="164" y="138"/>
                  <a:pt x="164" y="138"/>
                </a:cubicBezTo>
                <a:cubicBezTo>
                  <a:pt x="165" y="138"/>
                  <a:pt x="165" y="138"/>
                  <a:pt x="166" y="138"/>
                </a:cubicBezTo>
                <a:cubicBezTo>
                  <a:pt x="166" y="138"/>
                  <a:pt x="166" y="138"/>
                  <a:pt x="166" y="138"/>
                </a:cubicBezTo>
                <a:cubicBezTo>
                  <a:pt x="167" y="138"/>
                  <a:pt x="167" y="138"/>
                  <a:pt x="167" y="137"/>
                </a:cubicBezTo>
                <a:cubicBezTo>
                  <a:pt x="167" y="137"/>
                  <a:pt x="167" y="137"/>
                  <a:pt x="167" y="137"/>
                </a:cubicBezTo>
                <a:cubicBezTo>
                  <a:pt x="168" y="137"/>
                  <a:pt x="168" y="137"/>
                  <a:pt x="168" y="138"/>
                </a:cubicBezTo>
                <a:cubicBezTo>
                  <a:pt x="168" y="137"/>
                  <a:pt x="169" y="137"/>
                  <a:pt x="169" y="137"/>
                </a:cubicBezTo>
                <a:cubicBezTo>
                  <a:pt x="169" y="137"/>
                  <a:pt x="169" y="137"/>
                  <a:pt x="170" y="137"/>
                </a:cubicBezTo>
                <a:cubicBezTo>
                  <a:pt x="170" y="137"/>
                  <a:pt x="171" y="137"/>
                  <a:pt x="171" y="136"/>
                </a:cubicBezTo>
                <a:cubicBezTo>
                  <a:pt x="171" y="137"/>
                  <a:pt x="172" y="137"/>
                  <a:pt x="172" y="137"/>
                </a:cubicBezTo>
                <a:cubicBezTo>
                  <a:pt x="172" y="137"/>
                  <a:pt x="172" y="137"/>
                  <a:pt x="172" y="137"/>
                </a:cubicBezTo>
                <a:cubicBezTo>
                  <a:pt x="172" y="137"/>
                  <a:pt x="172" y="137"/>
                  <a:pt x="172" y="137"/>
                </a:cubicBezTo>
                <a:cubicBezTo>
                  <a:pt x="172" y="138"/>
                  <a:pt x="172" y="138"/>
                  <a:pt x="172" y="138"/>
                </a:cubicBezTo>
                <a:cubicBezTo>
                  <a:pt x="172" y="138"/>
                  <a:pt x="171" y="138"/>
                  <a:pt x="171" y="139"/>
                </a:cubicBezTo>
                <a:cubicBezTo>
                  <a:pt x="171" y="139"/>
                  <a:pt x="171" y="139"/>
                  <a:pt x="171" y="140"/>
                </a:cubicBezTo>
                <a:cubicBezTo>
                  <a:pt x="171" y="140"/>
                  <a:pt x="171" y="140"/>
                  <a:pt x="171" y="141"/>
                </a:cubicBezTo>
                <a:cubicBezTo>
                  <a:pt x="170" y="141"/>
                  <a:pt x="170" y="141"/>
                  <a:pt x="170" y="141"/>
                </a:cubicBezTo>
                <a:cubicBezTo>
                  <a:pt x="170" y="141"/>
                  <a:pt x="170" y="141"/>
                  <a:pt x="170" y="142"/>
                </a:cubicBezTo>
                <a:cubicBezTo>
                  <a:pt x="170" y="142"/>
                  <a:pt x="170" y="142"/>
                  <a:pt x="169" y="143"/>
                </a:cubicBezTo>
                <a:cubicBezTo>
                  <a:pt x="169" y="143"/>
                  <a:pt x="169" y="143"/>
                  <a:pt x="169" y="144"/>
                </a:cubicBezTo>
                <a:cubicBezTo>
                  <a:pt x="169" y="145"/>
                  <a:pt x="168" y="145"/>
                  <a:pt x="167" y="146"/>
                </a:cubicBezTo>
                <a:cubicBezTo>
                  <a:pt x="167" y="147"/>
                  <a:pt x="166" y="147"/>
                  <a:pt x="166" y="148"/>
                </a:cubicBezTo>
                <a:cubicBezTo>
                  <a:pt x="165" y="148"/>
                  <a:pt x="164" y="149"/>
                  <a:pt x="163" y="150"/>
                </a:cubicBezTo>
                <a:cubicBezTo>
                  <a:pt x="162" y="151"/>
                  <a:pt x="161" y="151"/>
                  <a:pt x="161" y="152"/>
                </a:cubicBezTo>
                <a:cubicBezTo>
                  <a:pt x="161" y="153"/>
                  <a:pt x="161" y="153"/>
                  <a:pt x="161" y="153"/>
                </a:cubicBezTo>
                <a:cubicBezTo>
                  <a:pt x="160" y="153"/>
                  <a:pt x="160" y="153"/>
                  <a:pt x="160" y="153"/>
                </a:cubicBezTo>
                <a:cubicBezTo>
                  <a:pt x="160" y="154"/>
                  <a:pt x="159" y="154"/>
                  <a:pt x="159" y="154"/>
                </a:cubicBezTo>
                <a:cubicBezTo>
                  <a:pt x="159" y="155"/>
                  <a:pt x="158" y="155"/>
                  <a:pt x="158" y="155"/>
                </a:cubicBezTo>
                <a:cubicBezTo>
                  <a:pt x="158" y="156"/>
                  <a:pt x="158" y="156"/>
                  <a:pt x="158" y="156"/>
                </a:cubicBezTo>
                <a:cubicBezTo>
                  <a:pt x="158" y="156"/>
                  <a:pt x="158" y="156"/>
                  <a:pt x="158" y="156"/>
                </a:cubicBezTo>
                <a:cubicBezTo>
                  <a:pt x="158" y="156"/>
                  <a:pt x="157" y="158"/>
                  <a:pt x="157" y="158"/>
                </a:cubicBezTo>
                <a:cubicBezTo>
                  <a:pt x="158" y="158"/>
                  <a:pt x="158" y="159"/>
                  <a:pt x="158" y="159"/>
                </a:cubicBezTo>
                <a:cubicBezTo>
                  <a:pt x="158" y="159"/>
                  <a:pt x="158" y="159"/>
                  <a:pt x="158" y="160"/>
                </a:cubicBezTo>
                <a:cubicBezTo>
                  <a:pt x="158" y="160"/>
                  <a:pt x="158" y="160"/>
                  <a:pt x="158" y="160"/>
                </a:cubicBezTo>
                <a:cubicBezTo>
                  <a:pt x="158" y="161"/>
                  <a:pt x="158" y="162"/>
                  <a:pt x="158" y="162"/>
                </a:cubicBezTo>
                <a:cubicBezTo>
                  <a:pt x="159" y="163"/>
                  <a:pt x="159" y="163"/>
                  <a:pt x="159" y="163"/>
                </a:cubicBezTo>
                <a:cubicBezTo>
                  <a:pt x="159" y="163"/>
                  <a:pt x="159" y="164"/>
                  <a:pt x="159" y="164"/>
                </a:cubicBezTo>
                <a:cubicBezTo>
                  <a:pt x="159" y="164"/>
                  <a:pt x="159" y="165"/>
                  <a:pt x="159" y="165"/>
                </a:cubicBezTo>
                <a:cubicBezTo>
                  <a:pt x="159" y="166"/>
                  <a:pt x="159" y="166"/>
                  <a:pt x="159" y="166"/>
                </a:cubicBezTo>
                <a:cubicBezTo>
                  <a:pt x="159" y="166"/>
                  <a:pt x="159" y="167"/>
                  <a:pt x="159" y="168"/>
                </a:cubicBezTo>
                <a:cubicBezTo>
                  <a:pt x="160" y="168"/>
                  <a:pt x="160" y="168"/>
                  <a:pt x="160" y="168"/>
                </a:cubicBezTo>
                <a:cubicBezTo>
                  <a:pt x="160" y="168"/>
                  <a:pt x="160" y="168"/>
                  <a:pt x="160" y="168"/>
                </a:cubicBezTo>
                <a:cubicBezTo>
                  <a:pt x="160" y="168"/>
                  <a:pt x="160" y="168"/>
                  <a:pt x="159" y="168"/>
                </a:cubicBezTo>
                <a:cubicBezTo>
                  <a:pt x="159" y="168"/>
                  <a:pt x="159" y="169"/>
                  <a:pt x="159" y="169"/>
                </a:cubicBezTo>
                <a:cubicBezTo>
                  <a:pt x="159" y="169"/>
                  <a:pt x="159" y="170"/>
                  <a:pt x="158" y="170"/>
                </a:cubicBezTo>
                <a:cubicBezTo>
                  <a:pt x="157" y="171"/>
                  <a:pt x="156" y="171"/>
                  <a:pt x="156" y="171"/>
                </a:cubicBezTo>
                <a:cubicBezTo>
                  <a:pt x="155" y="172"/>
                  <a:pt x="155" y="173"/>
                  <a:pt x="154" y="173"/>
                </a:cubicBezTo>
                <a:cubicBezTo>
                  <a:pt x="153" y="173"/>
                  <a:pt x="153" y="174"/>
                  <a:pt x="153" y="174"/>
                </a:cubicBezTo>
                <a:cubicBezTo>
                  <a:pt x="153" y="175"/>
                  <a:pt x="153" y="175"/>
                  <a:pt x="153" y="175"/>
                </a:cubicBezTo>
                <a:cubicBezTo>
                  <a:pt x="153" y="175"/>
                  <a:pt x="153" y="175"/>
                  <a:pt x="153" y="175"/>
                </a:cubicBezTo>
                <a:cubicBezTo>
                  <a:pt x="153" y="176"/>
                  <a:pt x="153" y="176"/>
                  <a:pt x="153" y="177"/>
                </a:cubicBezTo>
                <a:cubicBezTo>
                  <a:pt x="153" y="177"/>
                  <a:pt x="153" y="177"/>
                  <a:pt x="153" y="177"/>
                </a:cubicBezTo>
                <a:cubicBezTo>
                  <a:pt x="153" y="177"/>
                  <a:pt x="154" y="178"/>
                  <a:pt x="153" y="178"/>
                </a:cubicBezTo>
                <a:cubicBezTo>
                  <a:pt x="153" y="179"/>
                  <a:pt x="153" y="179"/>
                  <a:pt x="153" y="179"/>
                </a:cubicBezTo>
                <a:cubicBezTo>
                  <a:pt x="153" y="179"/>
                  <a:pt x="153" y="179"/>
                  <a:pt x="153" y="179"/>
                </a:cubicBezTo>
                <a:cubicBezTo>
                  <a:pt x="153" y="179"/>
                  <a:pt x="153" y="179"/>
                  <a:pt x="153" y="179"/>
                </a:cubicBezTo>
                <a:cubicBezTo>
                  <a:pt x="153" y="180"/>
                  <a:pt x="152" y="180"/>
                  <a:pt x="151" y="181"/>
                </a:cubicBezTo>
                <a:cubicBezTo>
                  <a:pt x="150" y="181"/>
                  <a:pt x="150" y="181"/>
                  <a:pt x="150" y="182"/>
                </a:cubicBezTo>
                <a:cubicBezTo>
                  <a:pt x="150" y="182"/>
                  <a:pt x="150" y="182"/>
                  <a:pt x="150" y="182"/>
                </a:cubicBezTo>
                <a:cubicBezTo>
                  <a:pt x="150" y="182"/>
                  <a:pt x="150" y="182"/>
                  <a:pt x="150" y="182"/>
                </a:cubicBezTo>
                <a:cubicBezTo>
                  <a:pt x="151" y="183"/>
                  <a:pt x="150" y="184"/>
                  <a:pt x="150" y="184"/>
                </a:cubicBezTo>
                <a:cubicBezTo>
                  <a:pt x="150" y="184"/>
                  <a:pt x="150" y="184"/>
                  <a:pt x="150" y="184"/>
                </a:cubicBezTo>
                <a:cubicBezTo>
                  <a:pt x="150" y="184"/>
                  <a:pt x="150" y="185"/>
                  <a:pt x="150" y="185"/>
                </a:cubicBezTo>
                <a:cubicBezTo>
                  <a:pt x="150" y="185"/>
                  <a:pt x="149" y="186"/>
                  <a:pt x="149" y="186"/>
                </a:cubicBezTo>
                <a:cubicBezTo>
                  <a:pt x="147" y="188"/>
                  <a:pt x="146" y="189"/>
                  <a:pt x="144" y="191"/>
                </a:cubicBezTo>
                <a:cubicBezTo>
                  <a:pt x="144" y="191"/>
                  <a:pt x="144" y="191"/>
                  <a:pt x="144" y="191"/>
                </a:cubicBezTo>
                <a:cubicBezTo>
                  <a:pt x="143" y="192"/>
                  <a:pt x="142" y="192"/>
                  <a:pt x="142" y="192"/>
                </a:cubicBezTo>
                <a:cubicBezTo>
                  <a:pt x="142" y="192"/>
                  <a:pt x="142" y="192"/>
                  <a:pt x="142" y="192"/>
                </a:cubicBezTo>
                <a:cubicBezTo>
                  <a:pt x="142" y="192"/>
                  <a:pt x="141" y="192"/>
                  <a:pt x="141" y="192"/>
                </a:cubicBezTo>
                <a:cubicBezTo>
                  <a:pt x="141" y="192"/>
                  <a:pt x="141" y="192"/>
                  <a:pt x="141" y="192"/>
                </a:cubicBezTo>
                <a:cubicBezTo>
                  <a:pt x="140" y="192"/>
                  <a:pt x="140" y="192"/>
                  <a:pt x="139" y="192"/>
                </a:cubicBezTo>
                <a:cubicBezTo>
                  <a:pt x="139" y="192"/>
                  <a:pt x="139" y="192"/>
                  <a:pt x="139" y="192"/>
                </a:cubicBezTo>
                <a:cubicBezTo>
                  <a:pt x="139" y="192"/>
                  <a:pt x="138" y="192"/>
                  <a:pt x="138" y="192"/>
                </a:cubicBezTo>
                <a:cubicBezTo>
                  <a:pt x="138" y="192"/>
                  <a:pt x="137" y="192"/>
                  <a:pt x="137" y="192"/>
                </a:cubicBezTo>
                <a:cubicBezTo>
                  <a:pt x="137" y="193"/>
                  <a:pt x="136" y="192"/>
                  <a:pt x="136" y="192"/>
                </a:cubicBezTo>
                <a:cubicBezTo>
                  <a:pt x="136" y="193"/>
                  <a:pt x="135" y="193"/>
                  <a:pt x="135" y="193"/>
                </a:cubicBezTo>
                <a:cubicBezTo>
                  <a:pt x="135" y="193"/>
                  <a:pt x="135" y="193"/>
                  <a:pt x="135" y="193"/>
                </a:cubicBezTo>
                <a:cubicBezTo>
                  <a:pt x="134" y="193"/>
                  <a:pt x="134" y="192"/>
                  <a:pt x="134" y="192"/>
                </a:cubicBezTo>
                <a:cubicBezTo>
                  <a:pt x="134" y="192"/>
                  <a:pt x="134" y="192"/>
                  <a:pt x="134" y="192"/>
                </a:cubicBezTo>
                <a:cubicBezTo>
                  <a:pt x="134" y="192"/>
                  <a:pt x="134" y="192"/>
                  <a:pt x="134" y="192"/>
                </a:cubicBezTo>
                <a:cubicBezTo>
                  <a:pt x="134" y="192"/>
                  <a:pt x="134" y="192"/>
                  <a:pt x="134" y="192"/>
                </a:cubicBezTo>
                <a:cubicBezTo>
                  <a:pt x="134" y="192"/>
                  <a:pt x="134" y="192"/>
                  <a:pt x="134" y="192"/>
                </a:cubicBezTo>
                <a:cubicBezTo>
                  <a:pt x="134" y="192"/>
                  <a:pt x="133" y="192"/>
                  <a:pt x="133" y="192"/>
                </a:cubicBezTo>
                <a:cubicBezTo>
                  <a:pt x="133" y="192"/>
                  <a:pt x="133" y="192"/>
                  <a:pt x="133" y="192"/>
                </a:cubicBezTo>
                <a:cubicBezTo>
                  <a:pt x="133" y="192"/>
                  <a:pt x="133" y="192"/>
                  <a:pt x="134" y="192"/>
                </a:cubicBezTo>
                <a:cubicBezTo>
                  <a:pt x="133" y="191"/>
                  <a:pt x="133" y="191"/>
                  <a:pt x="133" y="190"/>
                </a:cubicBezTo>
                <a:cubicBezTo>
                  <a:pt x="133" y="190"/>
                  <a:pt x="133" y="190"/>
                  <a:pt x="133" y="190"/>
                </a:cubicBezTo>
                <a:cubicBezTo>
                  <a:pt x="134" y="189"/>
                  <a:pt x="133" y="188"/>
                  <a:pt x="132" y="188"/>
                </a:cubicBezTo>
                <a:cubicBezTo>
                  <a:pt x="132" y="187"/>
                  <a:pt x="132" y="186"/>
                  <a:pt x="131" y="185"/>
                </a:cubicBezTo>
                <a:cubicBezTo>
                  <a:pt x="131" y="185"/>
                  <a:pt x="130" y="184"/>
                  <a:pt x="130" y="184"/>
                </a:cubicBezTo>
                <a:cubicBezTo>
                  <a:pt x="130" y="183"/>
                  <a:pt x="130" y="183"/>
                  <a:pt x="130" y="182"/>
                </a:cubicBezTo>
                <a:cubicBezTo>
                  <a:pt x="130" y="182"/>
                  <a:pt x="130" y="182"/>
                  <a:pt x="130" y="182"/>
                </a:cubicBezTo>
                <a:cubicBezTo>
                  <a:pt x="130" y="182"/>
                  <a:pt x="129" y="181"/>
                  <a:pt x="129" y="181"/>
                </a:cubicBezTo>
                <a:cubicBezTo>
                  <a:pt x="129" y="181"/>
                  <a:pt x="129" y="181"/>
                  <a:pt x="129" y="180"/>
                </a:cubicBezTo>
                <a:cubicBezTo>
                  <a:pt x="129" y="180"/>
                  <a:pt x="129" y="180"/>
                  <a:pt x="129" y="180"/>
                </a:cubicBezTo>
                <a:cubicBezTo>
                  <a:pt x="129" y="179"/>
                  <a:pt x="129" y="179"/>
                  <a:pt x="129" y="178"/>
                </a:cubicBezTo>
                <a:cubicBezTo>
                  <a:pt x="129" y="177"/>
                  <a:pt x="128" y="176"/>
                  <a:pt x="128" y="176"/>
                </a:cubicBezTo>
                <a:cubicBezTo>
                  <a:pt x="128" y="175"/>
                  <a:pt x="127" y="174"/>
                  <a:pt x="127" y="173"/>
                </a:cubicBezTo>
                <a:cubicBezTo>
                  <a:pt x="126" y="173"/>
                  <a:pt x="126" y="172"/>
                  <a:pt x="126" y="172"/>
                </a:cubicBezTo>
                <a:cubicBezTo>
                  <a:pt x="126" y="171"/>
                  <a:pt x="126" y="170"/>
                  <a:pt x="126" y="169"/>
                </a:cubicBezTo>
                <a:cubicBezTo>
                  <a:pt x="126" y="169"/>
                  <a:pt x="126" y="167"/>
                  <a:pt x="127" y="166"/>
                </a:cubicBezTo>
                <a:cubicBezTo>
                  <a:pt x="127" y="166"/>
                  <a:pt x="127" y="166"/>
                  <a:pt x="127" y="166"/>
                </a:cubicBezTo>
                <a:cubicBezTo>
                  <a:pt x="127" y="166"/>
                  <a:pt x="127" y="166"/>
                  <a:pt x="127" y="166"/>
                </a:cubicBezTo>
                <a:cubicBezTo>
                  <a:pt x="127" y="165"/>
                  <a:pt x="127" y="165"/>
                  <a:pt x="128" y="165"/>
                </a:cubicBezTo>
                <a:cubicBezTo>
                  <a:pt x="128" y="165"/>
                  <a:pt x="128" y="164"/>
                  <a:pt x="128" y="164"/>
                </a:cubicBezTo>
                <a:cubicBezTo>
                  <a:pt x="128" y="164"/>
                  <a:pt x="128" y="163"/>
                  <a:pt x="128" y="163"/>
                </a:cubicBezTo>
                <a:cubicBezTo>
                  <a:pt x="128" y="162"/>
                  <a:pt x="127" y="161"/>
                  <a:pt x="128" y="161"/>
                </a:cubicBezTo>
                <a:cubicBezTo>
                  <a:pt x="128" y="160"/>
                  <a:pt x="127" y="160"/>
                  <a:pt x="127" y="159"/>
                </a:cubicBezTo>
                <a:cubicBezTo>
                  <a:pt x="127" y="159"/>
                  <a:pt x="127" y="159"/>
                  <a:pt x="127" y="159"/>
                </a:cubicBezTo>
                <a:cubicBezTo>
                  <a:pt x="127" y="158"/>
                  <a:pt x="127" y="158"/>
                  <a:pt x="126" y="158"/>
                </a:cubicBezTo>
                <a:cubicBezTo>
                  <a:pt x="126" y="157"/>
                  <a:pt x="126" y="157"/>
                  <a:pt x="126" y="157"/>
                </a:cubicBezTo>
                <a:cubicBezTo>
                  <a:pt x="126" y="157"/>
                  <a:pt x="126" y="156"/>
                  <a:pt x="126" y="156"/>
                </a:cubicBezTo>
                <a:cubicBezTo>
                  <a:pt x="125" y="155"/>
                  <a:pt x="125" y="155"/>
                  <a:pt x="124" y="155"/>
                </a:cubicBezTo>
                <a:cubicBezTo>
                  <a:pt x="124" y="154"/>
                  <a:pt x="124" y="154"/>
                  <a:pt x="124" y="154"/>
                </a:cubicBezTo>
                <a:cubicBezTo>
                  <a:pt x="124" y="154"/>
                  <a:pt x="124" y="154"/>
                  <a:pt x="124" y="154"/>
                </a:cubicBezTo>
                <a:cubicBezTo>
                  <a:pt x="124" y="153"/>
                  <a:pt x="123" y="153"/>
                  <a:pt x="123" y="153"/>
                </a:cubicBezTo>
                <a:cubicBezTo>
                  <a:pt x="123" y="153"/>
                  <a:pt x="123" y="153"/>
                  <a:pt x="123" y="153"/>
                </a:cubicBezTo>
                <a:cubicBezTo>
                  <a:pt x="123" y="153"/>
                  <a:pt x="123" y="153"/>
                  <a:pt x="123" y="153"/>
                </a:cubicBezTo>
                <a:cubicBezTo>
                  <a:pt x="123" y="153"/>
                  <a:pt x="123" y="152"/>
                  <a:pt x="123" y="152"/>
                </a:cubicBezTo>
                <a:cubicBezTo>
                  <a:pt x="123" y="152"/>
                  <a:pt x="123" y="152"/>
                  <a:pt x="123" y="152"/>
                </a:cubicBezTo>
                <a:cubicBezTo>
                  <a:pt x="122" y="152"/>
                  <a:pt x="122" y="152"/>
                  <a:pt x="122" y="152"/>
                </a:cubicBezTo>
                <a:cubicBezTo>
                  <a:pt x="123" y="151"/>
                  <a:pt x="123" y="151"/>
                  <a:pt x="123" y="150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3" y="150"/>
                  <a:pt x="123" y="150"/>
                  <a:pt x="123" y="149"/>
                </a:cubicBezTo>
                <a:cubicBezTo>
                  <a:pt x="123" y="149"/>
                  <a:pt x="123" y="149"/>
                  <a:pt x="123" y="149"/>
                </a:cubicBezTo>
                <a:cubicBezTo>
                  <a:pt x="123" y="149"/>
                  <a:pt x="123" y="149"/>
                  <a:pt x="123" y="149"/>
                </a:cubicBezTo>
                <a:cubicBezTo>
                  <a:pt x="123" y="149"/>
                  <a:pt x="123" y="148"/>
                  <a:pt x="124" y="148"/>
                </a:cubicBezTo>
                <a:cubicBezTo>
                  <a:pt x="124" y="148"/>
                  <a:pt x="123" y="148"/>
                  <a:pt x="123" y="148"/>
                </a:cubicBezTo>
                <a:cubicBezTo>
                  <a:pt x="123" y="148"/>
                  <a:pt x="124" y="147"/>
                  <a:pt x="124" y="147"/>
                </a:cubicBezTo>
                <a:cubicBezTo>
                  <a:pt x="124" y="147"/>
                  <a:pt x="123" y="147"/>
                  <a:pt x="123" y="146"/>
                </a:cubicBezTo>
                <a:cubicBezTo>
                  <a:pt x="123" y="146"/>
                  <a:pt x="123" y="146"/>
                  <a:pt x="123" y="146"/>
                </a:cubicBezTo>
                <a:cubicBezTo>
                  <a:pt x="123" y="146"/>
                  <a:pt x="123" y="146"/>
                  <a:pt x="123" y="146"/>
                </a:cubicBezTo>
                <a:cubicBezTo>
                  <a:pt x="123" y="146"/>
                  <a:pt x="123" y="146"/>
                  <a:pt x="123" y="146"/>
                </a:cubicBezTo>
                <a:cubicBezTo>
                  <a:pt x="122" y="146"/>
                  <a:pt x="123" y="146"/>
                  <a:pt x="122" y="145"/>
                </a:cubicBezTo>
                <a:cubicBezTo>
                  <a:pt x="122" y="145"/>
                  <a:pt x="122" y="145"/>
                  <a:pt x="122" y="145"/>
                </a:cubicBezTo>
                <a:cubicBezTo>
                  <a:pt x="122" y="145"/>
                  <a:pt x="122" y="145"/>
                  <a:pt x="122" y="145"/>
                </a:cubicBezTo>
                <a:cubicBezTo>
                  <a:pt x="121" y="145"/>
                  <a:pt x="121" y="145"/>
                  <a:pt x="120" y="145"/>
                </a:cubicBezTo>
                <a:cubicBezTo>
                  <a:pt x="120" y="146"/>
                  <a:pt x="118" y="145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3"/>
                  <a:pt x="117" y="143"/>
                  <a:pt x="116" y="143"/>
                </a:cubicBezTo>
                <a:cubicBezTo>
                  <a:pt x="116" y="143"/>
                  <a:pt x="116" y="143"/>
                  <a:pt x="116" y="143"/>
                </a:cubicBezTo>
                <a:cubicBezTo>
                  <a:pt x="115" y="143"/>
                  <a:pt x="114" y="143"/>
                  <a:pt x="114" y="143"/>
                </a:cubicBezTo>
                <a:cubicBezTo>
                  <a:pt x="113" y="143"/>
                  <a:pt x="113" y="144"/>
                  <a:pt x="113" y="144"/>
                </a:cubicBezTo>
                <a:cubicBezTo>
                  <a:pt x="113" y="144"/>
                  <a:pt x="112" y="144"/>
                  <a:pt x="112" y="144"/>
                </a:cubicBezTo>
                <a:cubicBezTo>
                  <a:pt x="111" y="144"/>
                  <a:pt x="110" y="145"/>
                  <a:pt x="110" y="145"/>
                </a:cubicBezTo>
                <a:cubicBezTo>
                  <a:pt x="109" y="145"/>
                  <a:pt x="109" y="144"/>
                  <a:pt x="108" y="144"/>
                </a:cubicBezTo>
                <a:cubicBezTo>
                  <a:pt x="108" y="144"/>
                  <a:pt x="108" y="144"/>
                  <a:pt x="108" y="145"/>
                </a:cubicBezTo>
                <a:cubicBezTo>
                  <a:pt x="108" y="145"/>
                  <a:pt x="108" y="144"/>
                  <a:pt x="107" y="144"/>
                </a:cubicBezTo>
                <a:cubicBezTo>
                  <a:pt x="107" y="144"/>
                  <a:pt x="106" y="144"/>
                  <a:pt x="106" y="144"/>
                </a:cubicBezTo>
                <a:cubicBezTo>
                  <a:pt x="105" y="145"/>
                  <a:pt x="105" y="145"/>
                  <a:pt x="105" y="145"/>
                </a:cubicBezTo>
                <a:cubicBezTo>
                  <a:pt x="104" y="145"/>
                  <a:pt x="104" y="145"/>
                  <a:pt x="103" y="145"/>
                </a:cubicBezTo>
                <a:cubicBezTo>
                  <a:pt x="103" y="146"/>
                  <a:pt x="102" y="145"/>
                  <a:pt x="102" y="145"/>
                </a:cubicBezTo>
                <a:cubicBezTo>
                  <a:pt x="101" y="144"/>
                  <a:pt x="101" y="144"/>
                  <a:pt x="100" y="143"/>
                </a:cubicBezTo>
                <a:cubicBezTo>
                  <a:pt x="100" y="143"/>
                  <a:pt x="99" y="143"/>
                  <a:pt x="99" y="143"/>
                </a:cubicBezTo>
                <a:cubicBezTo>
                  <a:pt x="98" y="143"/>
                  <a:pt x="98" y="142"/>
                  <a:pt x="98" y="142"/>
                </a:cubicBezTo>
                <a:cubicBezTo>
                  <a:pt x="98" y="142"/>
                  <a:pt x="98" y="142"/>
                  <a:pt x="98" y="142"/>
                </a:cubicBezTo>
                <a:cubicBezTo>
                  <a:pt x="97" y="141"/>
                  <a:pt x="97" y="141"/>
                  <a:pt x="97" y="141"/>
                </a:cubicBezTo>
                <a:cubicBezTo>
                  <a:pt x="97" y="141"/>
                  <a:pt x="97" y="141"/>
                  <a:pt x="97" y="141"/>
                </a:cubicBezTo>
                <a:cubicBezTo>
                  <a:pt x="97" y="141"/>
                  <a:pt x="97" y="141"/>
                  <a:pt x="97" y="141"/>
                </a:cubicBezTo>
                <a:cubicBezTo>
                  <a:pt x="97" y="140"/>
                  <a:pt x="97" y="140"/>
                  <a:pt x="97" y="140"/>
                </a:cubicBezTo>
                <a:cubicBezTo>
                  <a:pt x="97" y="140"/>
                  <a:pt x="97" y="140"/>
                  <a:pt x="97" y="140"/>
                </a:cubicBezTo>
                <a:cubicBezTo>
                  <a:pt x="97" y="140"/>
                  <a:pt x="97" y="140"/>
                  <a:pt x="97" y="140"/>
                </a:cubicBezTo>
                <a:cubicBezTo>
                  <a:pt x="97" y="140"/>
                  <a:pt x="96" y="140"/>
                  <a:pt x="96" y="139"/>
                </a:cubicBezTo>
                <a:cubicBezTo>
                  <a:pt x="96" y="139"/>
                  <a:pt x="96" y="139"/>
                  <a:pt x="96" y="139"/>
                </a:cubicBezTo>
                <a:cubicBezTo>
                  <a:pt x="96" y="139"/>
                  <a:pt x="95" y="139"/>
                  <a:pt x="95" y="138"/>
                </a:cubicBezTo>
                <a:cubicBezTo>
                  <a:pt x="95" y="138"/>
                  <a:pt x="95" y="138"/>
                  <a:pt x="95" y="138"/>
                </a:cubicBezTo>
                <a:cubicBezTo>
                  <a:pt x="95" y="138"/>
                  <a:pt x="95" y="138"/>
                  <a:pt x="94" y="138"/>
                </a:cubicBezTo>
                <a:cubicBezTo>
                  <a:pt x="94" y="138"/>
                  <a:pt x="94" y="138"/>
                  <a:pt x="94" y="138"/>
                </a:cubicBezTo>
                <a:cubicBezTo>
                  <a:pt x="94" y="137"/>
                  <a:pt x="94" y="137"/>
                  <a:pt x="94" y="137"/>
                </a:cubicBezTo>
                <a:cubicBezTo>
                  <a:pt x="94" y="137"/>
                  <a:pt x="94" y="137"/>
                  <a:pt x="94" y="137"/>
                </a:cubicBezTo>
                <a:cubicBezTo>
                  <a:pt x="94" y="136"/>
                  <a:pt x="94" y="137"/>
                  <a:pt x="93" y="137"/>
                </a:cubicBezTo>
                <a:cubicBezTo>
                  <a:pt x="93" y="137"/>
                  <a:pt x="93" y="136"/>
                  <a:pt x="93" y="136"/>
                </a:cubicBezTo>
                <a:cubicBezTo>
                  <a:pt x="93" y="136"/>
                  <a:pt x="93" y="136"/>
                  <a:pt x="93" y="136"/>
                </a:cubicBezTo>
                <a:cubicBezTo>
                  <a:pt x="93" y="136"/>
                  <a:pt x="93" y="136"/>
                  <a:pt x="92" y="136"/>
                </a:cubicBezTo>
                <a:cubicBezTo>
                  <a:pt x="92" y="135"/>
                  <a:pt x="92" y="135"/>
                  <a:pt x="92" y="135"/>
                </a:cubicBezTo>
                <a:cubicBezTo>
                  <a:pt x="93" y="135"/>
                  <a:pt x="93" y="135"/>
                  <a:pt x="93" y="135"/>
                </a:cubicBezTo>
                <a:cubicBezTo>
                  <a:pt x="93" y="135"/>
                  <a:pt x="93" y="134"/>
                  <a:pt x="93" y="134"/>
                </a:cubicBezTo>
                <a:cubicBezTo>
                  <a:pt x="92" y="134"/>
                  <a:pt x="92" y="133"/>
                  <a:pt x="92" y="133"/>
                </a:cubicBezTo>
                <a:cubicBezTo>
                  <a:pt x="92" y="133"/>
                  <a:pt x="92" y="133"/>
                  <a:pt x="92" y="133"/>
                </a:cubicBezTo>
                <a:cubicBezTo>
                  <a:pt x="92" y="133"/>
                  <a:pt x="93" y="132"/>
                  <a:pt x="93" y="132"/>
                </a:cubicBezTo>
                <a:cubicBezTo>
                  <a:pt x="93" y="131"/>
                  <a:pt x="93" y="131"/>
                  <a:pt x="93" y="131"/>
                </a:cubicBezTo>
                <a:cubicBezTo>
                  <a:pt x="93" y="130"/>
                  <a:pt x="94" y="128"/>
                  <a:pt x="93" y="128"/>
                </a:cubicBezTo>
                <a:cubicBezTo>
                  <a:pt x="93" y="127"/>
                  <a:pt x="93" y="126"/>
                  <a:pt x="92" y="126"/>
                </a:cubicBezTo>
                <a:cubicBezTo>
                  <a:pt x="92" y="126"/>
                  <a:pt x="92" y="126"/>
                  <a:pt x="92" y="126"/>
                </a:cubicBezTo>
                <a:cubicBezTo>
                  <a:pt x="92" y="125"/>
                  <a:pt x="92" y="125"/>
                  <a:pt x="92" y="124"/>
                </a:cubicBezTo>
                <a:cubicBezTo>
                  <a:pt x="93" y="124"/>
                  <a:pt x="93" y="124"/>
                  <a:pt x="93" y="124"/>
                </a:cubicBezTo>
                <a:cubicBezTo>
                  <a:pt x="93" y="123"/>
                  <a:pt x="93" y="123"/>
                  <a:pt x="94" y="122"/>
                </a:cubicBezTo>
                <a:cubicBezTo>
                  <a:pt x="94" y="122"/>
                  <a:pt x="94" y="121"/>
                  <a:pt x="95" y="121"/>
                </a:cubicBezTo>
                <a:cubicBezTo>
                  <a:pt x="95" y="121"/>
                  <a:pt x="95" y="121"/>
                  <a:pt x="95" y="121"/>
                </a:cubicBezTo>
                <a:cubicBezTo>
                  <a:pt x="95" y="120"/>
                  <a:pt x="95" y="120"/>
                  <a:pt x="95" y="119"/>
                </a:cubicBezTo>
                <a:cubicBezTo>
                  <a:pt x="95" y="119"/>
                  <a:pt x="96" y="119"/>
                  <a:pt x="96" y="119"/>
                </a:cubicBezTo>
                <a:cubicBezTo>
                  <a:pt x="96" y="118"/>
                  <a:pt x="96" y="117"/>
                  <a:pt x="97" y="117"/>
                </a:cubicBezTo>
                <a:cubicBezTo>
                  <a:pt x="97" y="117"/>
                  <a:pt x="98" y="117"/>
                  <a:pt x="98" y="117"/>
                </a:cubicBezTo>
                <a:cubicBezTo>
                  <a:pt x="99" y="117"/>
                  <a:pt x="100" y="115"/>
                  <a:pt x="100" y="115"/>
                </a:cubicBezTo>
                <a:cubicBezTo>
                  <a:pt x="101" y="114"/>
                  <a:pt x="100" y="114"/>
                  <a:pt x="100" y="113"/>
                </a:cubicBezTo>
                <a:moveTo>
                  <a:pt x="95" y="62"/>
                </a:moveTo>
                <a:cubicBezTo>
                  <a:pt x="95" y="62"/>
                  <a:pt x="95" y="62"/>
                  <a:pt x="95" y="62"/>
                </a:cubicBezTo>
                <a:cubicBezTo>
                  <a:pt x="95" y="63"/>
                  <a:pt x="95" y="63"/>
                  <a:pt x="94" y="63"/>
                </a:cubicBezTo>
                <a:cubicBezTo>
                  <a:pt x="94" y="63"/>
                  <a:pt x="93" y="63"/>
                  <a:pt x="93" y="64"/>
                </a:cubicBezTo>
                <a:cubicBezTo>
                  <a:pt x="92" y="64"/>
                  <a:pt x="92" y="64"/>
                  <a:pt x="92" y="64"/>
                </a:cubicBezTo>
                <a:cubicBezTo>
                  <a:pt x="91" y="64"/>
                  <a:pt x="91" y="65"/>
                  <a:pt x="90" y="65"/>
                </a:cubicBezTo>
                <a:cubicBezTo>
                  <a:pt x="90" y="64"/>
                  <a:pt x="89" y="64"/>
                  <a:pt x="89" y="64"/>
                </a:cubicBezTo>
                <a:cubicBezTo>
                  <a:pt x="89" y="64"/>
                  <a:pt x="88" y="64"/>
                  <a:pt x="88" y="64"/>
                </a:cubicBezTo>
                <a:cubicBezTo>
                  <a:pt x="88" y="64"/>
                  <a:pt x="86" y="64"/>
                  <a:pt x="86" y="64"/>
                </a:cubicBezTo>
                <a:cubicBezTo>
                  <a:pt x="86" y="63"/>
                  <a:pt x="87" y="63"/>
                  <a:pt x="87" y="63"/>
                </a:cubicBezTo>
                <a:cubicBezTo>
                  <a:pt x="86" y="63"/>
                  <a:pt x="86" y="62"/>
                  <a:pt x="86" y="62"/>
                </a:cubicBezTo>
                <a:cubicBezTo>
                  <a:pt x="86" y="62"/>
                  <a:pt x="85" y="62"/>
                  <a:pt x="85" y="62"/>
                </a:cubicBezTo>
                <a:cubicBezTo>
                  <a:pt x="84" y="62"/>
                  <a:pt x="84" y="62"/>
                  <a:pt x="84" y="62"/>
                </a:cubicBezTo>
                <a:cubicBezTo>
                  <a:pt x="84" y="62"/>
                  <a:pt x="84" y="62"/>
                  <a:pt x="84" y="62"/>
                </a:cubicBezTo>
                <a:cubicBezTo>
                  <a:pt x="85" y="62"/>
                  <a:pt x="86" y="62"/>
                  <a:pt x="87" y="61"/>
                </a:cubicBezTo>
                <a:cubicBezTo>
                  <a:pt x="87" y="61"/>
                  <a:pt x="87" y="61"/>
                  <a:pt x="87" y="61"/>
                </a:cubicBezTo>
                <a:cubicBezTo>
                  <a:pt x="87" y="61"/>
                  <a:pt x="87" y="61"/>
                  <a:pt x="87" y="61"/>
                </a:cubicBezTo>
                <a:cubicBezTo>
                  <a:pt x="86" y="61"/>
                  <a:pt x="86" y="61"/>
                  <a:pt x="86" y="60"/>
                </a:cubicBezTo>
                <a:cubicBezTo>
                  <a:pt x="85" y="60"/>
                  <a:pt x="84" y="61"/>
                  <a:pt x="84" y="60"/>
                </a:cubicBezTo>
                <a:cubicBezTo>
                  <a:pt x="84" y="60"/>
                  <a:pt x="84" y="60"/>
                  <a:pt x="84" y="60"/>
                </a:cubicBezTo>
                <a:cubicBezTo>
                  <a:pt x="84" y="60"/>
                  <a:pt x="85" y="60"/>
                  <a:pt x="85" y="60"/>
                </a:cubicBezTo>
                <a:cubicBezTo>
                  <a:pt x="85" y="60"/>
                  <a:pt x="85" y="60"/>
                  <a:pt x="85" y="60"/>
                </a:cubicBezTo>
                <a:cubicBezTo>
                  <a:pt x="85" y="60"/>
                  <a:pt x="85" y="60"/>
                  <a:pt x="84" y="60"/>
                </a:cubicBezTo>
                <a:cubicBezTo>
                  <a:pt x="85" y="59"/>
                  <a:pt x="85" y="60"/>
                  <a:pt x="86" y="59"/>
                </a:cubicBezTo>
                <a:cubicBezTo>
                  <a:pt x="86" y="59"/>
                  <a:pt x="86" y="59"/>
                  <a:pt x="86" y="59"/>
                </a:cubicBezTo>
                <a:cubicBezTo>
                  <a:pt x="86" y="59"/>
                  <a:pt x="86" y="59"/>
                  <a:pt x="85" y="59"/>
                </a:cubicBezTo>
                <a:cubicBezTo>
                  <a:pt x="85" y="59"/>
                  <a:pt x="85" y="59"/>
                  <a:pt x="85" y="59"/>
                </a:cubicBezTo>
                <a:cubicBezTo>
                  <a:pt x="85" y="59"/>
                  <a:pt x="86" y="59"/>
                  <a:pt x="86" y="59"/>
                </a:cubicBezTo>
                <a:cubicBezTo>
                  <a:pt x="86" y="59"/>
                  <a:pt x="87" y="59"/>
                  <a:pt x="87" y="60"/>
                </a:cubicBezTo>
                <a:cubicBezTo>
                  <a:pt x="87" y="60"/>
                  <a:pt x="87" y="60"/>
                  <a:pt x="87" y="60"/>
                </a:cubicBezTo>
                <a:cubicBezTo>
                  <a:pt x="87" y="61"/>
                  <a:pt x="87" y="61"/>
                  <a:pt x="87" y="61"/>
                </a:cubicBezTo>
                <a:cubicBezTo>
                  <a:pt x="88" y="61"/>
                  <a:pt x="88" y="61"/>
                  <a:pt x="88" y="61"/>
                </a:cubicBezTo>
                <a:cubicBezTo>
                  <a:pt x="88" y="60"/>
                  <a:pt x="88" y="60"/>
                  <a:pt x="88" y="60"/>
                </a:cubicBezTo>
                <a:cubicBezTo>
                  <a:pt x="88" y="60"/>
                  <a:pt x="88" y="60"/>
                  <a:pt x="88" y="59"/>
                </a:cubicBezTo>
                <a:cubicBezTo>
                  <a:pt x="89" y="59"/>
                  <a:pt x="89" y="59"/>
                  <a:pt x="89" y="59"/>
                </a:cubicBezTo>
                <a:cubicBezTo>
                  <a:pt x="89" y="59"/>
                  <a:pt x="89" y="59"/>
                  <a:pt x="89" y="59"/>
                </a:cubicBezTo>
                <a:cubicBezTo>
                  <a:pt x="89" y="60"/>
                  <a:pt x="89" y="60"/>
                  <a:pt x="89" y="60"/>
                </a:cubicBezTo>
                <a:cubicBezTo>
                  <a:pt x="90" y="60"/>
                  <a:pt x="90" y="60"/>
                  <a:pt x="90" y="60"/>
                </a:cubicBezTo>
                <a:cubicBezTo>
                  <a:pt x="90" y="60"/>
                  <a:pt x="90" y="60"/>
                  <a:pt x="90" y="60"/>
                </a:cubicBezTo>
                <a:cubicBezTo>
                  <a:pt x="90" y="60"/>
                  <a:pt x="90" y="60"/>
                  <a:pt x="90" y="60"/>
                </a:cubicBezTo>
                <a:cubicBezTo>
                  <a:pt x="90" y="59"/>
                  <a:pt x="90" y="59"/>
                  <a:pt x="90" y="59"/>
                </a:cubicBezTo>
                <a:cubicBezTo>
                  <a:pt x="90" y="60"/>
                  <a:pt x="91" y="60"/>
                  <a:pt x="91" y="60"/>
                </a:cubicBezTo>
                <a:cubicBezTo>
                  <a:pt x="91" y="60"/>
                  <a:pt x="91" y="60"/>
                  <a:pt x="91" y="59"/>
                </a:cubicBezTo>
                <a:cubicBezTo>
                  <a:pt x="92" y="59"/>
                  <a:pt x="92" y="60"/>
                  <a:pt x="93" y="59"/>
                </a:cubicBezTo>
                <a:cubicBezTo>
                  <a:pt x="93" y="59"/>
                  <a:pt x="93" y="59"/>
                  <a:pt x="93" y="59"/>
                </a:cubicBezTo>
                <a:cubicBezTo>
                  <a:pt x="93" y="59"/>
                  <a:pt x="93" y="59"/>
                  <a:pt x="94" y="59"/>
                </a:cubicBezTo>
                <a:cubicBezTo>
                  <a:pt x="94" y="59"/>
                  <a:pt x="94" y="59"/>
                  <a:pt x="95" y="59"/>
                </a:cubicBezTo>
                <a:cubicBezTo>
                  <a:pt x="95" y="59"/>
                  <a:pt x="95" y="60"/>
                  <a:pt x="95" y="60"/>
                </a:cubicBezTo>
                <a:cubicBezTo>
                  <a:pt x="95" y="60"/>
                  <a:pt x="95" y="60"/>
                  <a:pt x="95" y="60"/>
                </a:cubicBezTo>
                <a:cubicBezTo>
                  <a:pt x="95" y="60"/>
                  <a:pt x="95" y="60"/>
                  <a:pt x="95" y="60"/>
                </a:cubicBezTo>
                <a:cubicBezTo>
                  <a:pt x="95" y="60"/>
                  <a:pt x="96" y="60"/>
                  <a:pt x="96" y="60"/>
                </a:cubicBezTo>
                <a:cubicBezTo>
                  <a:pt x="96" y="61"/>
                  <a:pt x="96" y="62"/>
                  <a:pt x="96" y="62"/>
                </a:cubicBezTo>
                <a:cubicBezTo>
                  <a:pt x="96" y="62"/>
                  <a:pt x="96" y="62"/>
                  <a:pt x="95" y="62"/>
                </a:cubicBezTo>
                <a:moveTo>
                  <a:pt x="122" y="146"/>
                </a:moveTo>
                <a:cubicBezTo>
                  <a:pt x="122" y="147"/>
                  <a:pt x="122" y="147"/>
                  <a:pt x="122" y="147"/>
                </a:cubicBezTo>
                <a:cubicBezTo>
                  <a:pt x="122" y="147"/>
                  <a:pt x="122" y="147"/>
                  <a:pt x="122" y="147"/>
                </a:cubicBezTo>
                <a:cubicBezTo>
                  <a:pt x="122" y="147"/>
                  <a:pt x="122" y="147"/>
                  <a:pt x="122" y="147"/>
                </a:cubicBezTo>
                <a:cubicBezTo>
                  <a:pt x="122" y="147"/>
                  <a:pt x="122" y="146"/>
                  <a:pt x="122" y="146"/>
                </a:cubicBezTo>
                <a:cubicBezTo>
                  <a:pt x="122" y="146"/>
                  <a:pt x="122" y="146"/>
                  <a:pt x="122" y="146"/>
                </a:cubicBezTo>
                <a:moveTo>
                  <a:pt x="163" y="176"/>
                </a:moveTo>
                <a:cubicBezTo>
                  <a:pt x="163" y="176"/>
                  <a:pt x="163" y="176"/>
                  <a:pt x="163" y="176"/>
                </a:cubicBezTo>
                <a:cubicBezTo>
                  <a:pt x="163" y="176"/>
                  <a:pt x="164" y="174"/>
                  <a:pt x="164" y="174"/>
                </a:cubicBezTo>
                <a:cubicBezTo>
                  <a:pt x="164" y="173"/>
                  <a:pt x="164" y="173"/>
                  <a:pt x="164" y="173"/>
                </a:cubicBezTo>
                <a:cubicBezTo>
                  <a:pt x="164" y="173"/>
                  <a:pt x="164" y="173"/>
                  <a:pt x="164" y="173"/>
                </a:cubicBezTo>
                <a:cubicBezTo>
                  <a:pt x="164" y="172"/>
                  <a:pt x="163" y="172"/>
                  <a:pt x="163" y="171"/>
                </a:cubicBezTo>
                <a:cubicBezTo>
                  <a:pt x="164" y="171"/>
                  <a:pt x="164" y="170"/>
                  <a:pt x="164" y="170"/>
                </a:cubicBezTo>
                <a:cubicBezTo>
                  <a:pt x="164" y="170"/>
                  <a:pt x="164" y="170"/>
                  <a:pt x="164" y="170"/>
                </a:cubicBezTo>
                <a:cubicBezTo>
                  <a:pt x="165" y="170"/>
                  <a:pt x="165" y="169"/>
                  <a:pt x="165" y="169"/>
                </a:cubicBezTo>
                <a:cubicBezTo>
                  <a:pt x="165" y="169"/>
                  <a:pt x="165" y="170"/>
                  <a:pt x="165" y="169"/>
                </a:cubicBezTo>
                <a:cubicBezTo>
                  <a:pt x="165" y="169"/>
                  <a:pt x="165" y="169"/>
                  <a:pt x="165" y="169"/>
                </a:cubicBezTo>
                <a:cubicBezTo>
                  <a:pt x="166" y="169"/>
                  <a:pt x="166" y="169"/>
                  <a:pt x="166" y="169"/>
                </a:cubicBezTo>
                <a:cubicBezTo>
                  <a:pt x="166" y="169"/>
                  <a:pt x="166" y="169"/>
                  <a:pt x="166" y="169"/>
                </a:cubicBezTo>
                <a:cubicBezTo>
                  <a:pt x="166" y="169"/>
                  <a:pt x="167" y="169"/>
                  <a:pt x="167" y="169"/>
                </a:cubicBezTo>
                <a:cubicBezTo>
                  <a:pt x="167" y="169"/>
                  <a:pt x="167" y="169"/>
                  <a:pt x="167" y="169"/>
                </a:cubicBezTo>
                <a:cubicBezTo>
                  <a:pt x="167" y="169"/>
                  <a:pt x="167" y="169"/>
                  <a:pt x="167" y="169"/>
                </a:cubicBezTo>
                <a:cubicBezTo>
                  <a:pt x="167" y="168"/>
                  <a:pt x="167" y="168"/>
                  <a:pt x="167" y="168"/>
                </a:cubicBezTo>
                <a:cubicBezTo>
                  <a:pt x="167" y="168"/>
                  <a:pt x="167" y="168"/>
                  <a:pt x="167" y="168"/>
                </a:cubicBezTo>
                <a:cubicBezTo>
                  <a:pt x="167" y="168"/>
                  <a:pt x="167" y="168"/>
                  <a:pt x="167" y="168"/>
                </a:cubicBezTo>
                <a:cubicBezTo>
                  <a:pt x="167" y="168"/>
                  <a:pt x="167" y="168"/>
                  <a:pt x="168" y="168"/>
                </a:cubicBezTo>
                <a:cubicBezTo>
                  <a:pt x="168" y="168"/>
                  <a:pt x="168" y="168"/>
                  <a:pt x="168" y="168"/>
                </a:cubicBezTo>
                <a:cubicBezTo>
                  <a:pt x="168" y="168"/>
                  <a:pt x="168" y="168"/>
                  <a:pt x="168" y="167"/>
                </a:cubicBezTo>
                <a:cubicBezTo>
                  <a:pt x="168" y="167"/>
                  <a:pt x="168" y="167"/>
                  <a:pt x="168" y="167"/>
                </a:cubicBezTo>
                <a:cubicBezTo>
                  <a:pt x="168" y="167"/>
                  <a:pt x="168" y="167"/>
                  <a:pt x="168" y="167"/>
                </a:cubicBezTo>
                <a:cubicBezTo>
                  <a:pt x="168" y="167"/>
                  <a:pt x="168" y="167"/>
                  <a:pt x="168" y="167"/>
                </a:cubicBezTo>
                <a:cubicBezTo>
                  <a:pt x="168" y="167"/>
                  <a:pt x="168" y="167"/>
                  <a:pt x="168" y="166"/>
                </a:cubicBezTo>
                <a:cubicBezTo>
                  <a:pt x="168" y="166"/>
                  <a:pt x="168" y="166"/>
                  <a:pt x="168" y="166"/>
                </a:cubicBezTo>
                <a:cubicBezTo>
                  <a:pt x="168" y="167"/>
                  <a:pt x="168" y="167"/>
                  <a:pt x="168" y="167"/>
                </a:cubicBezTo>
                <a:cubicBezTo>
                  <a:pt x="169" y="167"/>
                  <a:pt x="169" y="167"/>
                  <a:pt x="169" y="166"/>
                </a:cubicBezTo>
                <a:cubicBezTo>
                  <a:pt x="169" y="166"/>
                  <a:pt x="169" y="166"/>
                  <a:pt x="169" y="165"/>
                </a:cubicBezTo>
                <a:cubicBezTo>
                  <a:pt x="169" y="165"/>
                  <a:pt x="169" y="165"/>
                  <a:pt x="170" y="165"/>
                </a:cubicBezTo>
                <a:cubicBezTo>
                  <a:pt x="170" y="165"/>
                  <a:pt x="170" y="165"/>
                  <a:pt x="170" y="166"/>
                </a:cubicBezTo>
                <a:cubicBezTo>
                  <a:pt x="171" y="166"/>
                  <a:pt x="170" y="167"/>
                  <a:pt x="171" y="168"/>
                </a:cubicBezTo>
                <a:cubicBezTo>
                  <a:pt x="171" y="168"/>
                  <a:pt x="171" y="168"/>
                  <a:pt x="171" y="169"/>
                </a:cubicBezTo>
                <a:cubicBezTo>
                  <a:pt x="171" y="169"/>
                  <a:pt x="171" y="169"/>
                  <a:pt x="171" y="169"/>
                </a:cubicBezTo>
                <a:cubicBezTo>
                  <a:pt x="170" y="169"/>
                  <a:pt x="170" y="169"/>
                  <a:pt x="170" y="169"/>
                </a:cubicBezTo>
                <a:cubicBezTo>
                  <a:pt x="170" y="169"/>
                  <a:pt x="170" y="169"/>
                  <a:pt x="170" y="169"/>
                </a:cubicBezTo>
                <a:cubicBezTo>
                  <a:pt x="170" y="169"/>
                  <a:pt x="170" y="169"/>
                  <a:pt x="170" y="169"/>
                </a:cubicBezTo>
                <a:cubicBezTo>
                  <a:pt x="170" y="169"/>
                  <a:pt x="170" y="170"/>
                  <a:pt x="170" y="170"/>
                </a:cubicBezTo>
                <a:cubicBezTo>
                  <a:pt x="170" y="170"/>
                  <a:pt x="170" y="170"/>
                  <a:pt x="170" y="171"/>
                </a:cubicBezTo>
                <a:cubicBezTo>
                  <a:pt x="170" y="171"/>
                  <a:pt x="170" y="172"/>
                  <a:pt x="170" y="172"/>
                </a:cubicBezTo>
                <a:cubicBezTo>
                  <a:pt x="169" y="174"/>
                  <a:pt x="168" y="176"/>
                  <a:pt x="168" y="178"/>
                </a:cubicBezTo>
                <a:cubicBezTo>
                  <a:pt x="168" y="179"/>
                  <a:pt x="167" y="180"/>
                  <a:pt x="167" y="181"/>
                </a:cubicBezTo>
                <a:cubicBezTo>
                  <a:pt x="167" y="181"/>
                  <a:pt x="166" y="181"/>
                  <a:pt x="166" y="181"/>
                </a:cubicBezTo>
                <a:cubicBezTo>
                  <a:pt x="165" y="181"/>
                  <a:pt x="165" y="181"/>
                  <a:pt x="165" y="181"/>
                </a:cubicBezTo>
                <a:cubicBezTo>
                  <a:pt x="164" y="181"/>
                  <a:pt x="164" y="181"/>
                  <a:pt x="163" y="180"/>
                </a:cubicBezTo>
                <a:cubicBezTo>
                  <a:pt x="163" y="180"/>
                  <a:pt x="163" y="180"/>
                  <a:pt x="163" y="180"/>
                </a:cubicBezTo>
                <a:cubicBezTo>
                  <a:pt x="163" y="180"/>
                  <a:pt x="163" y="179"/>
                  <a:pt x="163" y="179"/>
                </a:cubicBezTo>
                <a:cubicBezTo>
                  <a:pt x="163" y="179"/>
                  <a:pt x="163" y="179"/>
                  <a:pt x="163" y="178"/>
                </a:cubicBezTo>
                <a:cubicBezTo>
                  <a:pt x="163" y="178"/>
                  <a:pt x="163" y="178"/>
                  <a:pt x="163" y="177"/>
                </a:cubicBezTo>
                <a:cubicBezTo>
                  <a:pt x="162" y="177"/>
                  <a:pt x="163" y="176"/>
                  <a:pt x="163" y="176"/>
                </a:cubicBezTo>
                <a:moveTo>
                  <a:pt x="152" y="108"/>
                </a:moveTo>
                <a:cubicBezTo>
                  <a:pt x="151" y="108"/>
                  <a:pt x="151" y="108"/>
                  <a:pt x="151" y="108"/>
                </a:cubicBezTo>
                <a:cubicBezTo>
                  <a:pt x="151" y="108"/>
                  <a:pt x="151" y="108"/>
                  <a:pt x="150" y="108"/>
                </a:cubicBezTo>
                <a:cubicBezTo>
                  <a:pt x="150" y="108"/>
                  <a:pt x="150" y="108"/>
                  <a:pt x="150" y="108"/>
                </a:cubicBezTo>
                <a:cubicBezTo>
                  <a:pt x="150" y="108"/>
                  <a:pt x="150" y="108"/>
                  <a:pt x="150" y="108"/>
                </a:cubicBezTo>
                <a:cubicBezTo>
                  <a:pt x="150" y="108"/>
                  <a:pt x="150" y="108"/>
                  <a:pt x="150" y="108"/>
                </a:cubicBezTo>
                <a:cubicBezTo>
                  <a:pt x="150" y="108"/>
                  <a:pt x="150" y="107"/>
                  <a:pt x="150" y="107"/>
                </a:cubicBezTo>
                <a:cubicBezTo>
                  <a:pt x="151" y="107"/>
                  <a:pt x="151" y="107"/>
                  <a:pt x="151" y="107"/>
                </a:cubicBezTo>
                <a:cubicBezTo>
                  <a:pt x="151" y="107"/>
                  <a:pt x="152" y="107"/>
                  <a:pt x="152" y="107"/>
                </a:cubicBezTo>
                <a:cubicBezTo>
                  <a:pt x="152" y="107"/>
                  <a:pt x="152" y="107"/>
                  <a:pt x="152" y="108"/>
                </a:cubicBezTo>
                <a:cubicBezTo>
                  <a:pt x="152" y="108"/>
                  <a:pt x="152" y="108"/>
                  <a:pt x="152" y="108"/>
                </a:cubicBezTo>
                <a:moveTo>
                  <a:pt x="141" y="108"/>
                </a:moveTo>
                <a:cubicBezTo>
                  <a:pt x="141" y="108"/>
                  <a:pt x="141" y="108"/>
                  <a:pt x="141" y="108"/>
                </a:cubicBezTo>
                <a:cubicBezTo>
                  <a:pt x="140" y="108"/>
                  <a:pt x="140" y="108"/>
                  <a:pt x="139" y="108"/>
                </a:cubicBezTo>
                <a:cubicBezTo>
                  <a:pt x="139" y="107"/>
                  <a:pt x="139" y="107"/>
                  <a:pt x="140" y="107"/>
                </a:cubicBezTo>
                <a:cubicBezTo>
                  <a:pt x="140" y="107"/>
                  <a:pt x="140" y="107"/>
                  <a:pt x="140" y="107"/>
                </a:cubicBezTo>
                <a:cubicBezTo>
                  <a:pt x="140" y="107"/>
                  <a:pt x="140" y="107"/>
                  <a:pt x="140" y="107"/>
                </a:cubicBezTo>
                <a:cubicBezTo>
                  <a:pt x="140" y="107"/>
                  <a:pt x="140" y="107"/>
                  <a:pt x="140" y="107"/>
                </a:cubicBezTo>
                <a:cubicBezTo>
                  <a:pt x="140" y="107"/>
                  <a:pt x="140" y="107"/>
                  <a:pt x="140" y="107"/>
                </a:cubicBezTo>
                <a:cubicBezTo>
                  <a:pt x="140" y="107"/>
                  <a:pt x="140" y="107"/>
                  <a:pt x="140" y="107"/>
                </a:cubicBezTo>
                <a:cubicBezTo>
                  <a:pt x="140" y="107"/>
                  <a:pt x="140" y="107"/>
                  <a:pt x="140" y="107"/>
                </a:cubicBezTo>
                <a:cubicBezTo>
                  <a:pt x="140" y="107"/>
                  <a:pt x="140" y="107"/>
                  <a:pt x="140" y="107"/>
                </a:cubicBezTo>
                <a:cubicBezTo>
                  <a:pt x="140" y="107"/>
                  <a:pt x="140" y="107"/>
                  <a:pt x="140" y="10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08"/>
                  <a:pt x="142" y="108"/>
                  <a:pt x="142" y="108"/>
                </a:cubicBezTo>
                <a:cubicBezTo>
                  <a:pt x="142" y="108"/>
                  <a:pt x="142" y="108"/>
                  <a:pt x="142" y="108"/>
                </a:cubicBezTo>
                <a:cubicBezTo>
                  <a:pt x="142" y="108"/>
                  <a:pt x="142" y="108"/>
                  <a:pt x="142" y="108"/>
                </a:cubicBezTo>
                <a:cubicBezTo>
                  <a:pt x="142" y="108"/>
                  <a:pt x="142" y="108"/>
                  <a:pt x="142" y="108"/>
                </a:cubicBezTo>
                <a:cubicBezTo>
                  <a:pt x="142" y="108"/>
                  <a:pt x="143" y="108"/>
                  <a:pt x="143" y="108"/>
                </a:cubicBezTo>
                <a:cubicBezTo>
                  <a:pt x="143" y="108"/>
                  <a:pt x="143" y="108"/>
                  <a:pt x="143" y="108"/>
                </a:cubicBezTo>
                <a:cubicBezTo>
                  <a:pt x="142" y="108"/>
                  <a:pt x="141" y="108"/>
                  <a:pt x="141" y="108"/>
                </a:cubicBezTo>
                <a:moveTo>
                  <a:pt x="130" y="105"/>
                </a:moveTo>
                <a:cubicBezTo>
                  <a:pt x="130" y="105"/>
                  <a:pt x="130" y="106"/>
                  <a:pt x="129" y="106"/>
                </a:cubicBezTo>
                <a:cubicBezTo>
                  <a:pt x="129" y="105"/>
                  <a:pt x="128" y="105"/>
                  <a:pt x="127" y="105"/>
                </a:cubicBezTo>
                <a:cubicBezTo>
                  <a:pt x="127" y="105"/>
                  <a:pt x="127" y="105"/>
                  <a:pt x="127" y="104"/>
                </a:cubicBezTo>
                <a:cubicBezTo>
                  <a:pt x="127" y="104"/>
                  <a:pt x="127" y="104"/>
                  <a:pt x="128" y="104"/>
                </a:cubicBezTo>
                <a:cubicBezTo>
                  <a:pt x="128" y="104"/>
                  <a:pt x="129" y="104"/>
                  <a:pt x="129" y="104"/>
                </a:cubicBezTo>
                <a:cubicBezTo>
                  <a:pt x="130" y="104"/>
                  <a:pt x="130" y="104"/>
                  <a:pt x="130" y="104"/>
                </a:cubicBezTo>
                <a:cubicBezTo>
                  <a:pt x="130" y="104"/>
                  <a:pt x="130" y="104"/>
                  <a:pt x="130" y="104"/>
                </a:cubicBezTo>
                <a:cubicBezTo>
                  <a:pt x="130" y="104"/>
                  <a:pt x="130" y="105"/>
                  <a:pt x="130" y="105"/>
                </a:cubicBezTo>
                <a:cubicBezTo>
                  <a:pt x="130" y="105"/>
                  <a:pt x="130" y="105"/>
                  <a:pt x="130" y="105"/>
                </a:cubicBezTo>
                <a:moveTo>
                  <a:pt x="123" y="102"/>
                </a:moveTo>
                <a:cubicBezTo>
                  <a:pt x="123" y="102"/>
                  <a:pt x="123" y="102"/>
                  <a:pt x="123" y="102"/>
                </a:cubicBezTo>
                <a:cubicBezTo>
                  <a:pt x="123" y="102"/>
                  <a:pt x="123" y="102"/>
                  <a:pt x="123" y="102"/>
                </a:cubicBezTo>
                <a:cubicBezTo>
                  <a:pt x="122" y="102"/>
                  <a:pt x="122" y="103"/>
                  <a:pt x="122" y="103"/>
                </a:cubicBezTo>
                <a:cubicBezTo>
                  <a:pt x="121" y="102"/>
                  <a:pt x="122" y="102"/>
                  <a:pt x="122" y="101"/>
                </a:cubicBezTo>
                <a:cubicBezTo>
                  <a:pt x="122" y="101"/>
                  <a:pt x="122" y="100"/>
                  <a:pt x="122" y="100"/>
                </a:cubicBezTo>
                <a:cubicBezTo>
                  <a:pt x="122" y="100"/>
                  <a:pt x="122" y="100"/>
                  <a:pt x="122" y="100"/>
                </a:cubicBezTo>
                <a:cubicBezTo>
                  <a:pt x="122" y="100"/>
                  <a:pt x="122" y="100"/>
                  <a:pt x="123" y="100"/>
                </a:cubicBezTo>
                <a:cubicBezTo>
                  <a:pt x="123" y="100"/>
                  <a:pt x="124" y="100"/>
                  <a:pt x="123" y="101"/>
                </a:cubicBezTo>
                <a:cubicBezTo>
                  <a:pt x="123" y="101"/>
                  <a:pt x="123" y="101"/>
                  <a:pt x="123" y="101"/>
                </a:cubicBezTo>
                <a:cubicBezTo>
                  <a:pt x="123" y="101"/>
                  <a:pt x="123" y="101"/>
                  <a:pt x="123" y="102"/>
                </a:cubicBezTo>
                <a:moveTo>
                  <a:pt x="123" y="99"/>
                </a:moveTo>
                <a:cubicBezTo>
                  <a:pt x="123" y="99"/>
                  <a:pt x="123" y="99"/>
                  <a:pt x="123" y="99"/>
                </a:cubicBezTo>
                <a:cubicBezTo>
                  <a:pt x="122" y="99"/>
                  <a:pt x="122" y="99"/>
                  <a:pt x="122" y="99"/>
                </a:cubicBezTo>
                <a:cubicBezTo>
                  <a:pt x="122" y="99"/>
                  <a:pt x="122" y="99"/>
                  <a:pt x="122" y="99"/>
                </a:cubicBezTo>
                <a:cubicBezTo>
                  <a:pt x="122" y="99"/>
                  <a:pt x="122" y="99"/>
                  <a:pt x="122" y="99"/>
                </a:cubicBezTo>
                <a:cubicBezTo>
                  <a:pt x="122" y="99"/>
                  <a:pt x="122" y="99"/>
                  <a:pt x="122" y="99"/>
                </a:cubicBezTo>
                <a:cubicBezTo>
                  <a:pt x="122" y="99"/>
                  <a:pt x="122" y="99"/>
                  <a:pt x="122" y="99"/>
                </a:cubicBezTo>
                <a:cubicBezTo>
                  <a:pt x="122" y="99"/>
                  <a:pt x="122" y="99"/>
                  <a:pt x="122" y="99"/>
                </a:cubicBezTo>
                <a:cubicBezTo>
                  <a:pt x="122" y="99"/>
                  <a:pt x="122" y="99"/>
                  <a:pt x="122" y="99"/>
                </a:cubicBezTo>
                <a:cubicBezTo>
                  <a:pt x="122" y="99"/>
                  <a:pt x="122" y="99"/>
                  <a:pt x="122" y="99"/>
                </a:cubicBezTo>
                <a:cubicBezTo>
                  <a:pt x="122" y="98"/>
                  <a:pt x="122" y="98"/>
                  <a:pt x="122" y="98"/>
                </a:cubicBezTo>
                <a:cubicBezTo>
                  <a:pt x="122" y="98"/>
                  <a:pt x="122" y="98"/>
                  <a:pt x="122" y="98"/>
                </a:cubicBezTo>
                <a:cubicBezTo>
                  <a:pt x="122" y="98"/>
                  <a:pt x="122" y="98"/>
                  <a:pt x="122" y="98"/>
                </a:cubicBezTo>
                <a:cubicBezTo>
                  <a:pt x="122" y="98"/>
                  <a:pt x="122" y="98"/>
                  <a:pt x="122" y="98"/>
                </a:cubicBezTo>
                <a:cubicBezTo>
                  <a:pt x="122" y="98"/>
                  <a:pt x="123" y="97"/>
                  <a:pt x="123" y="97"/>
                </a:cubicBezTo>
                <a:cubicBezTo>
                  <a:pt x="123" y="97"/>
                  <a:pt x="123" y="97"/>
                  <a:pt x="123" y="97"/>
                </a:cubicBezTo>
                <a:cubicBezTo>
                  <a:pt x="123" y="97"/>
                  <a:pt x="123" y="97"/>
                  <a:pt x="123" y="97"/>
                </a:cubicBezTo>
                <a:cubicBezTo>
                  <a:pt x="123" y="97"/>
                  <a:pt x="123" y="97"/>
                  <a:pt x="123" y="97"/>
                </a:cubicBezTo>
                <a:cubicBezTo>
                  <a:pt x="123" y="98"/>
                  <a:pt x="123" y="99"/>
                  <a:pt x="123" y="99"/>
                </a:cubicBezTo>
                <a:cubicBezTo>
                  <a:pt x="123" y="99"/>
                  <a:pt x="123" y="99"/>
                  <a:pt x="123" y="99"/>
                </a:cubicBezTo>
                <a:moveTo>
                  <a:pt x="87" y="43"/>
                </a:moveTo>
                <a:cubicBezTo>
                  <a:pt x="87" y="43"/>
                  <a:pt x="87" y="43"/>
                  <a:pt x="87" y="43"/>
                </a:cubicBezTo>
                <a:cubicBezTo>
                  <a:pt x="87" y="43"/>
                  <a:pt x="87" y="43"/>
                  <a:pt x="87" y="43"/>
                </a:cubicBezTo>
                <a:cubicBezTo>
                  <a:pt x="87" y="43"/>
                  <a:pt x="86" y="43"/>
                  <a:pt x="86" y="43"/>
                </a:cubicBezTo>
                <a:cubicBezTo>
                  <a:pt x="86" y="43"/>
                  <a:pt x="85" y="43"/>
                  <a:pt x="84" y="43"/>
                </a:cubicBezTo>
                <a:cubicBezTo>
                  <a:pt x="84" y="43"/>
                  <a:pt x="84" y="43"/>
                  <a:pt x="84" y="42"/>
                </a:cubicBezTo>
                <a:cubicBezTo>
                  <a:pt x="84" y="42"/>
                  <a:pt x="85" y="42"/>
                  <a:pt x="85" y="42"/>
                </a:cubicBezTo>
                <a:cubicBezTo>
                  <a:pt x="86" y="42"/>
                  <a:pt x="86" y="42"/>
                  <a:pt x="87" y="42"/>
                </a:cubicBezTo>
                <a:cubicBezTo>
                  <a:pt x="87" y="42"/>
                  <a:pt x="87" y="42"/>
                  <a:pt x="87" y="42"/>
                </a:cubicBezTo>
                <a:cubicBezTo>
                  <a:pt x="87" y="42"/>
                  <a:pt x="87" y="42"/>
                  <a:pt x="87" y="42"/>
                </a:cubicBezTo>
                <a:cubicBezTo>
                  <a:pt x="87" y="42"/>
                  <a:pt x="87" y="42"/>
                  <a:pt x="87" y="42"/>
                </a:cubicBezTo>
                <a:cubicBezTo>
                  <a:pt x="87" y="42"/>
                  <a:pt x="86" y="42"/>
                  <a:pt x="86" y="43"/>
                </a:cubicBezTo>
                <a:cubicBezTo>
                  <a:pt x="87" y="43"/>
                  <a:pt x="87" y="43"/>
                  <a:pt x="87" y="43"/>
                </a:cubicBezTo>
                <a:cubicBezTo>
                  <a:pt x="87" y="43"/>
                  <a:pt x="87" y="43"/>
                  <a:pt x="87" y="43"/>
                </a:cubicBezTo>
                <a:moveTo>
                  <a:pt x="85" y="42"/>
                </a:moveTo>
                <a:cubicBezTo>
                  <a:pt x="85" y="42"/>
                  <a:pt x="85" y="42"/>
                  <a:pt x="85" y="42"/>
                </a:cubicBezTo>
                <a:cubicBezTo>
                  <a:pt x="85" y="42"/>
                  <a:pt x="84" y="42"/>
                  <a:pt x="84" y="42"/>
                </a:cubicBezTo>
                <a:cubicBezTo>
                  <a:pt x="84" y="42"/>
                  <a:pt x="84" y="42"/>
                  <a:pt x="84" y="42"/>
                </a:cubicBezTo>
                <a:cubicBezTo>
                  <a:pt x="84" y="42"/>
                  <a:pt x="84" y="42"/>
                  <a:pt x="84" y="42"/>
                </a:cubicBezTo>
                <a:cubicBezTo>
                  <a:pt x="84" y="42"/>
                  <a:pt x="84" y="42"/>
                  <a:pt x="84" y="42"/>
                </a:cubicBezTo>
                <a:cubicBezTo>
                  <a:pt x="84" y="42"/>
                  <a:pt x="85" y="42"/>
                  <a:pt x="85" y="42"/>
                </a:cubicBezTo>
                <a:cubicBezTo>
                  <a:pt x="85" y="42"/>
                  <a:pt x="86" y="41"/>
                  <a:pt x="86" y="41"/>
                </a:cubicBezTo>
                <a:cubicBezTo>
                  <a:pt x="86" y="41"/>
                  <a:pt x="86" y="41"/>
                  <a:pt x="86" y="41"/>
                </a:cubicBezTo>
                <a:cubicBezTo>
                  <a:pt x="86" y="42"/>
                  <a:pt x="86" y="42"/>
                  <a:pt x="85" y="42"/>
                </a:cubicBezTo>
                <a:moveTo>
                  <a:pt x="83" y="41"/>
                </a:moveTo>
                <a:cubicBezTo>
                  <a:pt x="83" y="41"/>
                  <a:pt x="84" y="41"/>
                  <a:pt x="84" y="41"/>
                </a:cubicBezTo>
                <a:cubicBezTo>
                  <a:pt x="84" y="41"/>
                  <a:pt x="84" y="41"/>
                  <a:pt x="84" y="41"/>
                </a:cubicBezTo>
                <a:cubicBezTo>
                  <a:pt x="84" y="41"/>
                  <a:pt x="83" y="42"/>
                  <a:pt x="83" y="42"/>
                </a:cubicBezTo>
                <a:cubicBezTo>
                  <a:pt x="83" y="42"/>
                  <a:pt x="83" y="41"/>
                  <a:pt x="83" y="41"/>
                </a:cubicBezTo>
                <a:moveTo>
                  <a:pt x="85" y="37"/>
                </a:moveTo>
                <a:cubicBezTo>
                  <a:pt x="85" y="37"/>
                  <a:pt x="85" y="36"/>
                  <a:pt x="85" y="36"/>
                </a:cubicBezTo>
                <a:cubicBezTo>
                  <a:pt x="85" y="36"/>
                  <a:pt x="84" y="36"/>
                  <a:pt x="84" y="36"/>
                </a:cubicBezTo>
                <a:cubicBezTo>
                  <a:pt x="84" y="36"/>
                  <a:pt x="85" y="36"/>
                  <a:pt x="85" y="35"/>
                </a:cubicBezTo>
                <a:cubicBezTo>
                  <a:pt x="85" y="36"/>
                  <a:pt x="85" y="36"/>
                  <a:pt x="86" y="36"/>
                </a:cubicBezTo>
                <a:cubicBezTo>
                  <a:pt x="86" y="36"/>
                  <a:pt x="86" y="36"/>
                  <a:pt x="86" y="36"/>
                </a:cubicBezTo>
                <a:cubicBezTo>
                  <a:pt x="86" y="36"/>
                  <a:pt x="86" y="36"/>
                  <a:pt x="86" y="36"/>
                </a:cubicBezTo>
                <a:cubicBezTo>
                  <a:pt x="86" y="36"/>
                  <a:pt x="85" y="37"/>
                  <a:pt x="85" y="37"/>
                </a:cubicBezTo>
                <a:moveTo>
                  <a:pt x="84" y="37"/>
                </a:moveTo>
                <a:cubicBezTo>
                  <a:pt x="84" y="37"/>
                  <a:pt x="84" y="37"/>
                  <a:pt x="84" y="37"/>
                </a:cubicBezTo>
                <a:cubicBezTo>
                  <a:pt x="84" y="37"/>
                  <a:pt x="84" y="37"/>
                  <a:pt x="84" y="37"/>
                </a:cubicBezTo>
                <a:cubicBezTo>
                  <a:pt x="85" y="37"/>
                  <a:pt x="85" y="37"/>
                  <a:pt x="84" y="37"/>
                </a:cubicBezTo>
                <a:moveTo>
                  <a:pt x="84" y="37"/>
                </a:moveTo>
                <a:cubicBezTo>
                  <a:pt x="84" y="37"/>
                  <a:pt x="84" y="37"/>
                  <a:pt x="84" y="37"/>
                </a:cubicBezTo>
                <a:cubicBezTo>
                  <a:pt x="84" y="37"/>
                  <a:pt x="84" y="37"/>
                  <a:pt x="84" y="37"/>
                </a:cubicBezTo>
                <a:cubicBezTo>
                  <a:pt x="84" y="37"/>
                  <a:pt x="84" y="37"/>
                  <a:pt x="84" y="37"/>
                </a:cubicBezTo>
                <a:moveTo>
                  <a:pt x="85" y="39"/>
                </a:moveTo>
                <a:cubicBezTo>
                  <a:pt x="85" y="39"/>
                  <a:pt x="84" y="39"/>
                  <a:pt x="84" y="39"/>
                </a:cubicBezTo>
                <a:cubicBezTo>
                  <a:pt x="84" y="39"/>
                  <a:pt x="84" y="38"/>
                  <a:pt x="85" y="38"/>
                </a:cubicBezTo>
                <a:cubicBezTo>
                  <a:pt x="85" y="38"/>
                  <a:pt x="85" y="38"/>
                  <a:pt x="85" y="38"/>
                </a:cubicBezTo>
                <a:cubicBezTo>
                  <a:pt x="85" y="39"/>
                  <a:pt x="85" y="39"/>
                  <a:pt x="85" y="39"/>
                </a:cubicBezTo>
                <a:cubicBezTo>
                  <a:pt x="85" y="39"/>
                  <a:pt x="85" y="39"/>
                  <a:pt x="85" y="39"/>
                </a:cubicBezTo>
                <a:moveTo>
                  <a:pt x="86" y="47"/>
                </a:moveTo>
                <a:cubicBezTo>
                  <a:pt x="86" y="47"/>
                  <a:pt x="86" y="47"/>
                  <a:pt x="86" y="47"/>
                </a:cubicBezTo>
                <a:cubicBezTo>
                  <a:pt x="86" y="47"/>
                  <a:pt x="86" y="47"/>
                  <a:pt x="86" y="47"/>
                </a:cubicBezTo>
                <a:cubicBezTo>
                  <a:pt x="86" y="47"/>
                  <a:pt x="85" y="47"/>
                  <a:pt x="85" y="48"/>
                </a:cubicBezTo>
                <a:cubicBezTo>
                  <a:pt x="85" y="48"/>
                  <a:pt x="85" y="48"/>
                  <a:pt x="85" y="48"/>
                </a:cubicBezTo>
                <a:cubicBezTo>
                  <a:pt x="85" y="48"/>
                  <a:pt x="85" y="48"/>
                  <a:pt x="85" y="48"/>
                </a:cubicBezTo>
                <a:cubicBezTo>
                  <a:pt x="85" y="48"/>
                  <a:pt x="85" y="48"/>
                  <a:pt x="84" y="48"/>
                </a:cubicBezTo>
                <a:cubicBezTo>
                  <a:pt x="84" y="48"/>
                  <a:pt x="84" y="48"/>
                  <a:pt x="84" y="48"/>
                </a:cubicBezTo>
                <a:cubicBezTo>
                  <a:pt x="84" y="48"/>
                  <a:pt x="84" y="48"/>
                  <a:pt x="84" y="48"/>
                </a:cubicBezTo>
                <a:cubicBezTo>
                  <a:pt x="84" y="48"/>
                  <a:pt x="84" y="47"/>
                  <a:pt x="84" y="47"/>
                </a:cubicBezTo>
                <a:cubicBezTo>
                  <a:pt x="84" y="47"/>
                  <a:pt x="85" y="47"/>
                  <a:pt x="85" y="47"/>
                </a:cubicBezTo>
                <a:cubicBezTo>
                  <a:pt x="85" y="47"/>
                  <a:pt x="85" y="46"/>
                  <a:pt x="86" y="46"/>
                </a:cubicBezTo>
                <a:cubicBezTo>
                  <a:pt x="86" y="46"/>
                  <a:pt x="86" y="46"/>
                  <a:pt x="86" y="46"/>
                </a:cubicBezTo>
                <a:cubicBezTo>
                  <a:pt x="86" y="46"/>
                  <a:pt x="86" y="47"/>
                  <a:pt x="86" y="47"/>
                </a:cubicBezTo>
                <a:cubicBezTo>
                  <a:pt x="86" y="47"/>
                  <a:pt x="86" y="47"/>
                  <a:pt x="86" y="47"/>
                </a:cubicBezTo>
                <a:moveTo>
                  <a:pt x="66" y="74"/>
                </a:moveTo>
                <a:cubicBezTo>
                  <a:pt x="66" y="74"/>
                  <a:pt x="67" y="73"/>
                  <a:pt x="67" y="73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4"/>
                  <a:pt x="67" y="74"/>
                  <a:pt x="66" y="74"/>
                </a:cubicBezTo>
                <a:cubicBezTo>
                  <a:pt x="66" y="74"/>
                  <a:pt x="66" y="74"/>
                  <a:pt x="66" y="74"/>
                </a:cubicBezTo>
                <a:moveTo>
                  <a:pt x="59" y="100"/>
                </a:moveTo>
                <a:cubicBezTo>
                  <a:pt x="59" y="100"/>
                  <a:pt x="59" y="100"/>
                  <a:pt x="59" y="100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9" y="99"/>
                  <a:pt x="59" y="99"/>
                  <a:pt x="59" y="99"/>
                </a:cubicBezTo>
                <a:cubicBezTo>
                  <a:pt x="59" y="99"/>
                  <a:pt x="59" y="99"/>
                  <a:pt x="59" y="99"/>
                </a:cubicBezTo>
                <a:cubicBezTo>
                  <a:pt x="59" y="99"/>
                  <a:pt x="59" y="99"/>
                  <a:pt x="59" y="99"/>
                </a:cubicBezTo>
                <a:cubicBezTo>
                  <a:pt x="58" y="99"/>
                  <a:pt x="58" y="99"/>
                  <a:pt x="57" y="100"/>
                </a:cubicBezTo>
                <a:cubicBezTo>
                  <a:pt x="57" y="100"/>
                  <a:pt x="57" y="100"/>
                  <a:pt x="57" y="100"/>
                </a:cubicBezTo>
                <a:cubicBezTo>
                  <a:pt x="57" y="100"/>
                  <a:pt x="57" y="100"/>
                  <a:pt x="57" y="100"/>
                </a:cubicBezTo>
                <a:cubicBezTo>
                  <a:pt x="57" y="100"/>
                  <a:pt x="58" y="99"/>
                  <a:pt x="58" y="99"/>
                </a:cubicBezTo>
                <a:cubicBezTo>
                  <a:pt x="58" y="99"/>
                  <a:pt x="58" y="99"/>
                  <a:pt x="58" y="99"/>
                </a:cubicBezTo>
                <a:cubicBezTo>
                  <a:pt x="58" y="99"/>
                  <a:pt x="58" y="99"/>
                  <a:pt x="57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5" y="99"/>
                  <a:pt x="55" y="99"/>
                  <a:pt x="54" y="99"/>
                </a:cubicBezTo>
                <a:cubicBezTo>
                  <a:pt x="54" y="99"/>
                  <a:pt x="53" y="99"/>
                  <a:pt x="53" y="99"/>
                </a:cubicBezTo>
                <a:cubicBezTo>
                  <a:pt x="53" y="99"/>
                  <a:pt x="53" y="99"/>
                  <a:pt x="53" y="98"/>
                </a:cubicBezTo>
                <a:cubicBezTo>
                  <a:pt x="53" y="98"/>
                  <a:pt x="54" y="98"/>
                  <a:pt x="54" y="97"/>
                </a:cubicBezTo>
                <a:cubicBezTo>
                  <a:pt x="54" y="97"/>
                  <a:pt x="54" y="97"/>
                  <a:pt x="54" y="97"/>
                </a:cubicBezTo>
                <a:cubicBezTo>
                  <a:pt x="54" y="97"/>
                  <a:pt x="54" y="97"/>
                  <a:pt x="54" y="97"/>
                </a:cubicBezTo>
                <a:cubicBezTo>
                  <a:pt x="54" y="97"/>
                  <a:pt x="54" y="97"/>
                  <a:pt x="55" y="97"/>
                </a:cubicBezTo>
                <a:cubicBezTo>
                  <a:pt x="54" y="96"/>
                  <a:pt x="54" y="96"/>
                  <a:pt x="54" y="96"/>
                </a:cubicBezTo>
                <a:cubicBezTo>
                  <a:pt x="54" y="95"/>
                  <a:pt x="55" y="94"/>
                  <a:pt x="56" y="93"/>
                </a:cubicBezTo>
                <a:cubicBezTo>
                  <a:pt x="56" y="93"/>
                  <a:pt x="57" y="93"/>
                  <a:pt x="57" y="93"/>
                </a:cubicBezTo>
                <a:cubicBezTo>
                  <a:pt x="57" y="93"/>
                  <a:pt x="57" y="93"/>
                  <a:pt x="57" y="93"/>
                </a:cubicBezTo>
                <a:cubicBezTo>
                  <a:pt x="57" y="93"/>
                  <a:pt x="57" y="93"/>
                  <a:pt x="57" y="93"/>
                </a:cubicBezTo>
                <a:cubicBezTo>
                  <a:pt x="57" y="93"/>
                  <a:pt x="57" y="93"/>
                  <a:pt x="57" y="93"/>
                </a:cubicBezTo>
                <a:cubicBezTo>
                  <a:pt x="57" y="93"/>
                  <a:pt x="57" y="93"/>
                  <a:pt x="57" y="93"/>
                </a:cubicBezTo>
                <a:cubicBezTo>
                  <a:pt x="57" y="94"/>
                  <a:pt x="56" y="95"/>
                  <a:pt x="56" y="96"/>
                </a:cubicBezTo>
                <a:cubicBezTo>
                  <a:pt x="56" y="96"/>
                  <a:pt x="56" y="95"/>
                  <a:pt x="57" y="95"/>
                </a:cubicBezTo>
                <a:cubicBezTo>
                  <a:pt x="57" y="95"/>
                  <a:pt x="57" y="95"/>
                  <a:pt x="57" y="95"/>
                </a:cubicBezTo>
                <a:cubicBezTo>
                  <a:pt x="57" y="96"/>
                  <a:pt x="57" y="96"/>
                  <a:pt x="57" y="96"/>
                </a:cubicBezTo>
                <a:cubicBezTo>
                  <a:pt x="57" y="96"/>
                  <a:pt x="57" y="96"/>
                  <a:pt x="57" y="96"/>
                </a:cubicBezTo>
                <a:cubicBezTo>
                  <a:pt x="57" y="96"/>
                  <a:pt x="57" y="96"/>
                  <a:pt x="57" y="96"/>
                </a:cubicBezTo>
                <a:cubicBezTo>
                  <a:pt x="57" y="96"/>
                  <a:pt x="58" y="97"/>
                  <a:pt x="58" y="96"/>
                </a:cubicBezTo>
                <a:cubicBezTo>
                  <a:pt x="58" y="96"/>
                  <a:pt x="58" y="96"/>
                  <a:pt x="58" y="96"/>
                </a:cubicBezTo>
                <a:cubicBezTo>
                  <a:pt x="59" y="96"/>
                  <a:pt x="59" y="96"/>
                  <a:pt x="60" y="96"/>
                </a:cubicBezTo>
                <a:cubicBezTo>
                  <a:pt x="59" y="97"/>
                  <a:pt x="59" y="97"/>
                  <a:pt x="59" y="97"/>
                </a:cubicBezTo>
                <a:cubicBezTo>
                  <a:pt x="59" y="97"/>
                  <a:pt x="59" y="97"/>
                  <a:pt x="59" y="97"/>
                </a:cubicBezTo>
                <a:cubicBezTo>
                  <a:pt x="59" y="97"/>
                  <a:pt x="59" y="97"/>
                  <a:pt x="59" y="97"/>
                </a:cubicBezTo>
                <a:cubicBezTo>
                  <a:pt x="59" y="97"/>
                  <a:pt x="59" y="97"/>
                  <a:pt x="59" y="98"/>
                </a:cubicBezTo>
                <a:cubicBezTo>
                  <a:pt x="59" y="98"/>
                  <a:pt x="60" y="97"/>
                  <a:pt x="60" y="97"/>
                </a:cubicBezTo>
                <a:cubicBezTo>
                  <a:pt x="60" y="97"/>
                  <a:pt x="60" y="97"/>
                  <a:pt x="60" y="97"/>
                </a:cubicBezTo>
                <a:cubicBezTo>
                  <a:pt x="60" y="98"/>
                  <a:pt x="60" y="98"/>
                  <a:pt x="60" y="98"/>
                </a:cubicBezTo>
                <a:cubicBezTo>
                  <a:pt x="60" y="98"/>
                  <a:pt x="60" y="98"/>
                  <a:pt x="59" y="98"/>
                </a:cubicBezTo>
                <a:cubicBezTo>
                  <a:pt x="59" y="98"/>
                  <a:pt x="59" y="98"/>
                  <a:pt x="59" y="98"/>
                </a:cubicBezTo>
                <a:cubicBezTo>
                  <a:pt x="59" y="98"/>
                  <a:pt x="59" y="99"/>
                  <a:pt x="59" y="99"/>
                </a:cubicBezTo>
                <a:cubicBezTo>
                  <a:pt x="59" y="99"/>
                  <a:pt x="59" y="99"/>
                  <a:pt x="59" y="99"/>
                </a:cubicBezTo>
                <a:cubicBezTo>
                  <a:pt x="60" y="99"/>
                  <a:pt x="60" y="99"/>
                  <a:pt x="60" y="98"/>
                </a:cubicBezTo>
                <a:cubicBezTo>
                  <a:pt x="60" y="98"/>
                  <a:pt x="60" y="98"/>
                  <a:pt x="60" y="99"/>
                </a:cubicBezTo>
                <a:cubicBezTo>
                  <a:pt x="60" y="99"/>
                  <a:pt x="60" y="99"/>
                  <a:pt x="60" y="99"/>
                </a:cubicBezTo>
                <a:cubicBezTo>
                  <a:pt x="60" y="99"/>
                  <a:pt x="60" y="99"/>
                  <a:pt x="60" y="99"/>
                </a:cubicBezTo>
                <a:cubicBezTo>
                  <a:pt x="60" y="99"/>
                  <a:pt x="60" y="100"/>
                  <a:pt x="60" y="100"/>
                </a:cubicBezTo>
                <a:cubicBezTo>
                  <a:pt x="60" y="100"/>
                  <a:pt x="60" y="100"/>
                  <a:pt x="59" y="100"/>
                </a:cubicBezTo>
                <a:moveTo>
                  <a:pt x="59" y="166"/>
                </a:moveTo>
                <a:cubicBezTo>
                  <a:pt x="59" y="166"/>
                  <a:pt x="58" y="166"/>
                  <a:pt x="57" y="166"/>
                </a:cubicBezTo>
                <a:cubicBezTo>
                  <a:pt x="57" y="166"/>
                  <a:pt x="57" y="165"/>
                  <a:pt x="57" y="164"/>
                </a:cubicBezTo>
                <a:cubicBezTo>
                  <a:pt x="58" y="164"/>
                  <a:pt x="59" y="164"/>
                  <a:pt x="59" y="165"/>
                </a:cubicBezTo>
                <a:cubicBezTo>
                  <a:pt x="59" y="165"/>
                  <a:pt x="59" y="166"/>
                  <a:pt x="59" y="166"/>
                </a:cubicBezTo>
                <a:moveTo>
                  <a:pt x="58" y="54"/>
                </a:moveTo>
                <a:cubicBezTo>
                  <a:pt x="59" y="55"/>
                  <a:pt x="58" y="55"/>
                  <a:pt x="58" y="55"/>
                </a:cubicBezTo>
                <a:cubicBezTo>
                  <a:pt x="58" y="55"/>
                  <a:pt x="58" y="55"/>
                  <a:pt x="58" y="55"/>
                </a:cubicBezTo>
                <a:cubicBezTo>
                  <a:pt x="58" y="55"/>
                  <a:pt x="58" y="55"/>
                  <a:pt x="58" y="54"/>
                </a:cubicBezTo>
                <a:moveTo>
                  <a:pt x="50" y="101"/>
                </a:moveTo>
                <a:cubicBezTo>
                  <a:pt x="50" y="101"/>
                  <a:pt x="51" y="100"/>
                  <a:pt x="51" y="100"/>
                </a:cubicBezTo>
                <a:cubicBezTo>
                  <a:pt x="52" y="100"/>
                  <a:pt x="52" y="100"/>
                  <a:pt x="52" y="100"/>
                </a:cubicBezTo>
                <a:cubicBezTo>
                  <a:pt x="52" y="100"/>
                  <a:pt x="51" y="101"/>
                  <a:pt x="51" y="101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1" y="101"/>
                  <a:pt x="52" y="100"/>
                  <a:pt x="52" y="101"/>
                </a:cubicBezTo>
                <a:cubicBezTo>
                  <a:pt x="52" y="102"/>
                  <a:pt x="51" y="102"/>
                  <a:pt x="50" y="101"/>
                </a:cubicBezTo>
                <a:moveTo>
                  <a:pt x="44" y="138"/>
                </a:moveTo>
                <a:cubicBezTo>
                  <a:pt x="44" y="138"/>
                  <a:pt x="44" y="138"/>
                  <a:pt x="43" y="138"/>
                </a:cubicBezTo>
                <a:cubicBezTo>
                  <a:pt x="43" y="138"/>
                  <a:pt x="43" y="138"/>
                  <a:pt x="43" y="137"/>
                </a:cubicBezTo>
                <a:cubicBezTo>
                  <a:pt x="43" y="137"/>
                  <a:pt x="43" y="137"/>
                  <a:pt x="43" y="137"/>
                </a:cubicBezTo>
                <a:cubicBezTo>
                  <a:pt x="44" y="137"/>
                  <a:pt x="45" y="137"/>
                  <a:pt x="45" y="137"/>
                </a:cubicBezTo>
                <a:cubicBezTo>
                  <a:pt x="45" y="138"/>
                  <a:pt x="45" y="138"/>
                  <a:pt x="44" y="138"/>
                </a:cubicBezTo>
                <a:moveTo>
                  <a:pt x="44" y="152"/>
                </a:moveTo>
                <a:cubicBezTo>
                  <a:pt x="44" y="152"/>
                  <a:pt x="44" y="152"/>
                  <a:pt x="44" y="152"/>
                </a:cubicBezTo>
                <a:cubicBezTo>
                  <a:pt x="44" y="152"/>
                  <a:pt x="44" y="152"/>
                  <a:pt x="44" y="152"/>
                </a:cubicBezTo>
                <a:cubicBezTo>
                  <a:pt x="44" y="152"/>
                  <a:pt x="44" y="152"/>
                  <a:pt x="44" y="152"/>
                </a:cubicBezTo>
                <a:cubicBezTo>
                  <a:pt x="44" y="152"/>
                  <a:pt x="44" y="152"/>
                  <a:pt x="44" y="152"/>
                </a:cubicBezTo>
                <a:cubicBezTo>
                  <a:pt x="45" y="152"/>
                  <a:pt x="45" y="152"/>
                  <a:pt x="45" y="152"/>
                </a:cubicBezTo>
                <a:cubicBezTo>
                  <a:pt x="45" y="152"/>
                  <a:pt x="45" y="152"/>
                  <a:pt x="45" y="152"/>
                </a:cubicBezTo>
                <a:cubicBezTo>
                  <a:pt x="44" y="152"/>
                  <a:pt x="45" y="152"/>
                  <a:pt x="44" y="152"/>
                </a:cubicBezTo>
                <a:cubicBezTo>
                  <a:pt x="44" y="152"/>
                  <a:pt x="44" y="152"/>
                  <a:pt x="43" y="152"/>
                </a:cubicBezTo>
                <a:cubicBezTo>
                  <a:pt x="43" y="152"/>
                  <a:pt x="43" y="152"/>
                  <a:pt x="43" y="152"/>
                </a:cubicBezTo>
                <a:cubicBezTo>
                  <a:pt x="43" y="152"/>
                  <a:pt x="44" y="152"/>
                  <a:pt x="44" y="152"/>
                </a:cubicBezTo>
                <a:cubicBezTo>
                  <a:pt x="44" y="152"/>
                  <a:pt x="44" y="152"/>
                  <a:pt x="44" y="152"/>
                </a:cubicBezTo>
                <a:moveTo>
                  <a:pt x="41" y="137"/>
                </a:moveTo>
                <a:cubicBezTo>
                  <a:pt x="41" y="137"/>
                  <a:pt x="40" y="137"/>
                  <a:pt x="40" y="137"/>
                </a:cubicBezTo>
                <a:cubicBezTo>
                  <a:pt x="40" y="137"/>
                  <a:pt x="40" y="138"/>
                  <a:pt x="40" y="138"/>
                </a:cubicBezTo>
                <a:cubicBezTo>
                  <a:pt x="39" y="137"/>
                  <a:pt x="39" y="137"/>
                  <a:pt x="39" y="137"/>
                </a:cubicBezTo>
                <a:cubicBezTo>
                  <a:pt x="39" y="138"/>
                  <a:pt x="39" y="138"/>
                  <a:pt x="38" y="138"/>
                </a:cubicBezTo>
                <a:cubicBezTo>
                  <a:pt x="38" y="138"/>
                  <a:pt x="38" y="138"/>
                  <a:pt x="38" y="138"/>
                </a:cubicBezTo>
                <a:cubicBezTo>
                  <a:pt x="37" y="138"/>
                  <a:pt x="37" y="138"/>
                  <a:pt x="37" y="138"/>
                </a:cubicBezTo>
                <a:cubicBezTo>
                  <a:pt x="36" y="138"/>
                  <a:pt x="36" y="138"/>
                  <a:pt x="36" y="138"/>
                </a:cubicBezTo>
                <a:cubicBezTo>
                  <a:pt x="36" y="138"/>
                  <a:pt x="36" y="138"/>
                  <a:pt x="35" y="138"/>
                </a:cubicBezTo>
                <a:cubicBezTo>
                  <a:pt x="35" y="138"/>
                  <a:pt x="35" y="138"/>
                  <a:pt x="35" y="137"/>
                </a:cubicBezTo>
                <a:cubicBezTo>
                  <a:pt x="35" y="137"/>
                  <a:pt x="35" y="137"/>
                  <a:pt x="35" y="137"/>
                </a:cubicBezTo>
                <a:cubicBezTo>
                  <a:pt x="35" y="137"/>
                  <a:pt x="35" y="137"/>
                  <a:pt x="35" y="137"/>
                </a:cubicBezTo>
                <a:cubicBezTo>
                  <a:pt x="36" y="137"/>
                  <a:pt x="37" y="137"/>
                  <a:pt x="37" y="137"/>
                </a:cubicBezTo>
                <a:cubicBezTo>
                  <a:pt x="37" y="137"/>
                  <a:pt x="37" y="137"/>
                  <a:pt x="37" y="137"/>
                </a:cubicBezTo>
                <a:cubicBezTo>
                  <a:pt x="37" y="137"/>
                  <a:pt x="37" y="137"/>
                  <a:pt x="37" y="136"/>
                </a:cubicBezTo>
                <a:cubicBezTo>
                  <a:pt x="37" y="136"/>
                  <a:pt x="36" y="136"/>
                  <a:pt x="36" y="136"/>
                </a:cubicBezTo>
                <a:cubicBezTo>
                  <a:pt x="36" y="136"/>
                  <a:pt x="36" y="136"/>
                  <a:pt x="36" y="136"/>
                </a:cubicBezTo>
                <a:cubicBezTo>
                  <a:pt x="36" y="136"/>
                  <a:pt x="36" y="136"/>
                  <a:pt x="36" y="136"/>
                </a:cubicBezTo>
                <a:cubicBezTo>
                  <a:pt x="36" y="136"/>
                  <a:pt x="36" y="136"/>
                  <a:pt x="36" y="136"/>
                </a:cubicBezTo>
                <a:cubicBezTo>
                  <a:pt x="37" y="136"/>
                  <a:pt x="37" y="136"/>
                  <a:pt x="38" y="136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8" y="136"/>
                  <a:pt x="39" y="136"/>
                  <a:pt x="39" y="136"/>
                </a:cubicBezTo>
                <a:cubicBezTo>
                  <a:pt x="39" y="136"/>
                  <a:pt x="39" y="136"/>
                  <a:pt x="39" y="136"/>
                </a:cubicBezTo>
                <a:cubicBezTo>
                  <a:pt x="39" y="136"/>
                  <a:pt x="40" y="136"/>
                  <a:pt x="40" y="136"/>
                </a:cubicBezTo>
                <a:cubicBezTo>
                  <a:pt x="40" y="137"/>
                  <a:pt x="42" y="137"/>
                  <a:pt x="42" y="137"/>
                </a:cubicBezTo>
                <a:cubicBezTo>
                  <a:pt x="42" y="137"/>
                  <a:pt x="42" y="138"/>
                  <a:pt x="42" y="138"/>
                </a:cubicBezTo>
                <a:cubicBezTo>
                  <a:pt x="41" y="138"/>
                  <a:pt x="41" y="137"/>
                  <a:pt x="41" y="137"/>
                </a:cubicBezTo>
                <a:moveTo>
                  <a:pt x="34" y="115"/>
                </a:moveTo>
                <a:cubicBezTo>
                  <a:pt x="34" y="115"/>
                  <a:pt x="34" y="115"/>
                  <a:pt x="34" y="115"/>
                </a:cubicBezTo>
                <a:cubicBezTo>
                  <a:pt x="34" y="115"/>
                  <a:pt x="34" y="115"/>
                  <a:pt x="34" y="115"/>
                </a:cubicBezTo>
                <a:cubicBezTo>
                  <a:pt x="34" y="115"/>
                  <a:pt x="34" y="115"/>
                  <a:pt x="34" y="115"/>
                </a:cubicBezTo>
                <a:moveTo>
                  <a:pt x="33" y="115"/>
                </a:moveTo>
                <a:cubicBezTo>
                  <a:pt x="33" y="115"/>
                  <a:pt x="34" y="115"/>
                  <a:pt x="34" y="115"/>
                </a:cubicBezTo>
                <a:cubicBezTo>
                  <a:pt x="34" y="115"/>
                  <a:pt x="34" y="115"/>
                  <a:pt x="34" y="115"/>
                </a:cubicBezTo>
                <a:cubicBezTo>
                  <a:pt x="33" y="115"/>
                  <a:pt x="33" y="115"/>
                  <a:pt x="33" y="115"/>
                </a:cubicBezTo>
                <a:moveTo>
                  <a:pt x="33" y="115"/>
                </a:move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lose/>
                <a:moveTo>
                  <a:pt x="32" y="138"/>
                </a:moveTo>
                <a:cubicBezTo>
                  <a:pt x="32" y="138"/>
                  <a:pt x="32" y="138"/>
                  <a:pt x="32" y="138"/>
                </a:cubicBezTo>
                <a:cubicBezTo>
                  <a:pt x="31" y="138"/>
                  <a:pt x="30" y="138"/>
                  <a:pt x="30" y="138"/>
                </a:cubicBezTo>
                <a:cubicBezTo>
                  <a:pt x="30" y="137"/>
                  <a:pt x="31" y="137"/>
                  <a:pt x="31" y="137"/>
                </a:cubicBezTo>
                <a:cubicBezTo>
                  <a:pt x="31" y="137"/>
                  <a:pt x="32" y="138"/>
                  <a:pt x="33" y="138"/>
                </a:cubicBezTo>
                <a:cubicBezTo>
                  <a:pt x="33" y="138"/>
                  <a:pt x="33" y="138"/>
                  <a:pt x="33" y="138"/>
                </a:cubicBezTo>
                <a:cubicBezTo>
                  <a:pt x="32" y="138"/>
                  <a:pt x="32" y="138"/>
                  <a:pt x="32" y="138"/>
                </a:cubicBezTo>
                <a:moveTo>
                  <a:pt x="206" y="140"/>
                </a:moveTo>
                <a:cubicBezTo>
                  <a:pt x="206" y="140"/>
                  <a:pt x="206" y="139"/>
                  <a:pt x="206" y="139"/>
                </a:cubicBezTo>
                <a:cubicBezTo>
                  <a:pt x="206" y="140"/>
                  <a:pt x="207" y="140"/>
                  <a:pt x="207" y="141"/>
                </a:cubicBezTo>
                <a:cubicBezTo>
                  <a:pt x="207" y="141"/>
                  <a:pt x="207" y="141"/>
                  <a:pt x="207" y="141"/>
                </a:cubicBezTo>
                <a:cubicBezTo>
                  <a:pt x="207" y="141"/>
                  <a:pt x="208" y="142"/>
                  <a:pt x="208" y="142"/>
                </a:cubicBezTo>
                <a:cubicBezTo>
                  <a:pt x="208" y="143"/>
                  <a:pt x="207" y="144"/>
                  <a:pt x="206" y="143"/>
                </a:cubicBezTo>
                <a:cubicBezTo>
                  <a:pt x="206" y="143"/>
                  <a:pt x="205" y="143"/>
                  <a:pt x="205" y="142"/>
                </a:cubicBezTo>
                <a:cubicBezTo>
                  <a:pt x="205" y="141"/>
                  <a:pt x="205" y="141"/>
                  <a:pt x="205" y="141"/>
                </a:cubicBezTo>
                <a:cubicBezTo>
                  <a:pt x="205" y="141"/>
                  <a:pt x="205" y="141"/>
                  <a:pt x="205" y="140"/>
                </a:cubicBezTo>
                <a:cubicBezTo>
                  <a:pt x="205" y="140"/>
                  <a:pt x="205" y="140"/>
                  <a:pt x="205" y="140"/>
                </a:cubicBezTo>
                <a:cubicBezTo>
                  <a:pt x="205" y="140"/>
                  <a:pt x="205" y="140"/>
                  <a:pt x="205" y="140"/>
                </a:cubicBezTo>
                <a:cubicBezTo>
                  <a:pt x="205" y="140"/>
                  <a:pt x="205" y="140"/>
                  <a:pt x="206" y="140"/>
                </a:cubicBezTo>
                <a:moveTo>
                  <a:pt x="123" y="75"/>
                </a:moveTo>
                <a:cubicBezTo>
                  <a:pt x="123" y="75"/>
                  <a:pt x="123" y="75"/>
                  <a:pt x="123" y="75"/>
                </a:cubicBezTo>
                <a:cubicBezTo>
                  <a:pt x="124" y="75"/>
                  <a:pt x="124" y="75"/>
                  <a:pt x="124" y="74"/>
                </a:cubicBezTo>
                <a:cubicBezTo>
                  <a:pt x="124" y="74"/>
                  <a:pt x="124" y="74"/>
                  <a:pt x="124" y="74"/>
                </a:cubicBezTo>
                <a:cubicBezTo>
                  <a:pt x="124" y="74"/>
                  <a:pt x="124" y="74"/>
                  <a:pt x="124" y="74"/>
                </a:cubicBezTo>
                <a:cubicBezTo>
                  <a:pt x="124" y="75"/>
                  <a:pt x="124" y="75"/>
                  <a:pt x="124" y="75"/>
                </a:cubicBezTo>
                <a:cubicBezTo>
                  <a:pt x="124" y="75"/>
                  <a:pt x="124" y="75"/>
                  <a:pt x="124" y="76"/>
                </a:cubicBezTo>
                <a:cubicBezTo>
                  <a:pt x="123" y="76"/>
                  <a:pt x="123" y="76"/>
                  <a:pt x="122" y="76"/>
                </a:cubicBezTo>
                <a:cubicBezTo>
                  <a:pt x="122" y="76"/>
                  <a:pt x="122" y="76"/>
                  <a:pt x="122" y="76"/>
                </a:cubicBezTo>
                <a:cubicBezTo>
                  <a:pt x="122" y="76"/>
                  <a:pt x="122" y="76"/>
                  <a:pt x="122" y="76"/>
                </a:cubicBezTo>
                <a:cubicBezTo>
                  <a:pt x="122" y="76"/>
                  <a:pt x="122" y="76"/>
                  <a:pt x="122" y="75"/>
                </a:cubicBezTo>
                <a:cubicBezTo>
                  <a:pt x="122" y="75"/>
                  <a:pt x="123" y="75"/>
                  <a:pt x="123" y="75"/>
                </a:cubicBezTo>
                <a:moveTo>
                  <a:pt x="126" y="78"/>
                </a:moveTo>
                <a:cubicBezTo>
                  <a:pt x="126" y="78"/>
                  <a:pt x="126" y="78"/>
                  <a:pt x="126" y="78"/>
                </a:cubicBezTo>
                <a:cubicBezTo>
                  <a:pt x="126" y="78"/>
                  <a:pt x="126" y="77"/>
                  <a:pt x="126" y="77"/>
                </a:cubicBezTo>
                <a:cubicBezTo>
                  <a:pt x="126" y="77"/>
                  <a:pt x="126" y="77"/>
                  <a:pt x="127" y="77"/>
                </a:cubicBezTo>
                <a:cubicBezTo>
                  <a:pt x="127" y="78"/>
                  <a:pt x="127" y="78"/>
                  <a:pt x="126" y="78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6" y="78"/>
                  <a:pt x="126" y="78"/>
                  <a:pt x="127" y="78"/>
                </a:cubicBezTo>
                <a:cubicBezTo>
                  <a:pt x="127" y="79"/>
                  <a:pt x="127" y="78"/>
                  <a:pt x="126" y="79"/>
                </a:cubicBezTo>
                <a:cubicBezTo>
                  <a:pt x="126" y="79"/>
                  <a:pt x="126" y="79"/>
                  <a:pt x="126" y="79"/>
                </a:cubicBezTo>
                <a:cubicBezTo>
                  <a:pt x="126" y="79"/>
                  <a:pt x="126" y="79"/>
                  <a:pt x="126" y="79"/>
                </a:cubicBezTo>
                <a:cubicBezTo>
                  <a:pt x="126" y="79"/>
                  <a:pt x="125" y="79"/>
                  <a:pt x="125" y="79"/>
                </a:cubicBezTo>
                <a:cubicBezTo>
                  <a:pt x="125" y="78"/>
                  <a:pt x="125" y="78"/>
                  <a:pt x="126" y="77"/>
                </a:cubicBezTo>
                <a:cubicBezTo>
                  <a:pt x="126" y="77"/>
                  <a:pt x="126" y="77"/>
                  <a:pt x="126" y="78"/>
                </a:cubicBezTo>
                <a:moveTo>
                  <a:pt x="40" y="107"/>
                </a:moveTo>
                <a:cubicBezTo>
                  <a:pt x="40" y="107"/>
                  <a:pt x="40" y="107"/>
                  <a:pt x="40" y="107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40" y="107"/>
                  <a:pt x="40" y="107"/>
                  <a:pt x="40" y="107"/>
                </a:cubicBezTo>
                <a:moveTo>
                  <a:pt x="40" y="107"/>
                </a:moveTo>
                <a:cubicBezTo>
                  <a:pt x="40" y="107"/>
                  <a:pt x="40" y="107"/>
                  <a:pt x="40" y="107"/>
                </a:cubicBezTo>
                <a:cubicBezTo>
                  <a:pt x="40" y="107"/>
                  <a:pt x="40" y="107"/>
                  <a:pt x="40" y="107"/>
                </a:cubicBezTo>
                <a:close/>
                <a:moveTo>
                  <a:pt x="33" y="114"/>
                </a:move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moveTo>
                  <a:pt x="33" y="115"/>
                </a:move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3" y="114"/>
                  <a:pt x="33" y="115"/>
                </a:cubicBezTo>
                <a:close/>
                <a:moveTo>
                  <a:pt x="33" y="114"/>
                </a:move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lose/>
                <a:moveTo>
                  <a:pt x="33" y="114"/>
                </a:move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lose/>
              </a:path>
            </a:pathLst>
          </a:custGeom>
          <a:solidFill>
            <a:srgbClr val="2B74F7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 dirty="0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858B581F-FB5B-4E8D-B2AB-6A3E350A7EC1}"/>
              </a:ext>
            </a:extLst>
          </p:cNvPr>
          <p:cNvSpPr>
            <a:spLocks noEditPoints="1"/>
          </p:cNvSpPr>
          <p:nvPr/>
        </p:nvSpPr>
        <p:spPr bwMode="auto">
          <a:xfrm>
            <a:off x="6971272" y="2014018"/>
            <a:ext cx="345521" cy="288275"/>
          </a:xfrm>
          <a:custGeom>
            <a:avLst/>
            <a:gdLst>
              <a:gd name="T0" fmla="*/ 1436 w 3383"/>
              <a:gd name="T1" fmla="*/ 1675 h 2815"/>
              <a:gd name="T2" fmla="*/ 1474 w 3383"/>
              <a:gd name="T3" fmla="*/ 1783 h 2815"/>
              <a:gd name="T4" fmla="*/ 1394 w 3383"/>
              <a:gd name="T5" fmla="*/ 1864 h 2815"/>
              <a:gd name="T6" fmla="*/ 1160 w 3383"/>
              <a:gd name="T7" fmla="*/ 1273 h 2815"/>
              <a:gd name="T8" fmla="*/ 1048 w 3383"/>
              <a:gd name="T9" fmla="*/ 1464 h 2815"/>
              <a:gd name="T10" fmla="*/ 1010 w 3383"/>
              <a:gd name="T11" fmla="*/ 1356 h 2815"/>
              <a:gd name="T12" fmla="*/ 1090 w 3383"/>
              <a:gd name="T13" fmla="*/ 1276 h 2815"/>
              <a:gd name="T14" fmla="*/ 1184 w 3383"/>
              <a:gd name="T15" fmla="*/ 1023 h 2815"/>
              <a:gd name="T16" fmla="*/ 1115 w 3383"/>
              <a:gd name="T17" fmla="*/ 1109 h 2815"/>
              <a:gd name="T18" fmla="*/ 937 w 3383"/>
              <a:gd name="T19" fmla="*/ 1176 h 2815"/>
              <a:gd name="T20" fmla="*/ 846 w 3383"/>
              <a:gd name="T21" fmla="*/ 1340 h 2815"/>
              <a:gd name="T22" fmla="*/ 888 w 3383"/>
              <a:gd name="T23" fmla="*/ 1528 h 2815"/>
              <a:gd name="T24" fmla="*/ 1037 w 3383"/>
              <a:gd name="T25" fmla="*/ 1640 h 2815"/>
              <a:gd name="T26" fmla="*/ 926 w 3383"/>
              <a:gd name="T27" fmla="*/ 1867 h 2815"/>
              <a:gd name="T28" fmla="*/ 846 w 3383"/>
              <a:gd name="T29" fmla="*/ 1926 h 2815"/>
              <a:gd name="T30" fmla="*/ 884 w 3383"/>
              <a:gd name="T31" fmla="*/ 2019 h 2815"/>
              <a:gd name="T32" fmla="*/ 1163 w 3383"/>
              <a:gd name="T33" fmla="*/ 2100 h 2815"/>
              <a:gd name="T34" fmla="*/ 1242 w 3383"/>
              <a:gd name="T35" fmla="*/ 2161 h 2815"/>
              <a:gd name="T36" fmla="*/ 1321 w 3383"/>
              <a:gd name="T37" fmla="*/ 2100 h 2815"/>
              <a:gd name="T38" fmla="*/ 1447 w 3383"/>
              <a:gd name="T39" fmla="*/ 2019 h 2815"/>
              <a:gd name="T40" fmla="*/ 1596 w 3383"/>
              <a:gd name="T41" fmla="*/ 1907 h 2815"/>
              <a:gd name="T42" fmla="*/ 1637 w 3383"/>
              <a:gd name="T43" fmla="*/ 1719 h 2815"/>
              <a:gd name="T44" fmla="*/ 1547 w 3383"/>
              <a:gd name="T45" fmla="*/ 1554 h 2815"/>
              <a:gd name="T46" fmla="*/ 1369 w 3383"/>
              <a:gd name="T47" fmla="*/ 1487 h 2815"/>
              <a:gd name="T48" fmla="*/ 1599 w 3383"/>
              <a:gd name="T49" fmla="*/ 1261 h 2815"/>
              <a:gd name="T50" fmla="*/ 1637 w 3383"/>
              <a:gd name="T51" fmla="*/ 1169 h 2815"/>
              <a:gd name="T52" fmla="*/ 1558 w 3383"/>
              <a:gd name="T53" fmla="*/ 1109 h 2815"/>
              <a:gd name="T54" fmla="*/ 1300 w 3383"/>
              <a:gd name="T55" fmla="*/ 1023 h 2815"/>
              <a:gd name="T56" fmla="*/ 2073 w 3383"/>
              <a:gd name="T57" fmla="*/ 814 h 2815"/>
              <a:gd name="T58" fmla="*/ 2308 w 3383"/>
              <a:gd name="T59" fmla="*/ 887 h 2815"/>
              <a:gd name="T60" fmla="*/ 2456 w 3383"/>
              <a:gd name="T61" fmla="*/ 1076 h 2815"/>
              <a:gd name="T62" fmla="*/ 2482 w 3383"/>
              <a:gd name="T63" fmla="*/ 1984 h 2815"/>
              <a:gd name="T64" fmla="*/ 2414 w 3383"/>
              <a:gd name="T65" fmla="*/ 2167 h 2815"/>
              <a:gd name="T66" fmla="*/ 2277 w 3383"/>
              <a:gd name="T67" fmla="*/ 2294 h 2815"/>
              <a:gd name="T68" fmla="*/ 2073 w 3383"/>
              <a:gd name="T69" fmla="*/ 2349 h 2815"/>
              <a:gd name="T70" fmla="*/ 389 w 3383"/>
              <a:gd name="T71" fmla="*/ 2348 h 2815"/>
              <a:gd name="T72" fmla="*/ 238 w 3383"/>
              <a:gd name="T73" fmla="*/ 2311 h 2815"/>
              <a:gd name="T74" fmla="*/ 97 w 3383"/>
              <a:gd name="T75" fmla="*/ 2203 h 2815"/>
              <a:gd name="T76" fmla="*/ 3 w 3383"/>
              <a:gd name="T77" fmla="*/ 1987 h 2815"/>
              <a:gd name="T78" fmla="*/ 18 w 3383"/>
              <a:gd name="T79" fmla="*/ 1103 h 2815"/>
              <a:gd name="T80" fmla="*/ 64 w 3383"/>
              <a:gd name="T81" fmla="*/ 1005 h 2815"/>
              <a:gd name="T82" fmla="*/ 191 w 3383"/>
              <a:gd name="T83" fmla="*/ 878 h 2815"/>
              <a:gd name="T84" fmla="*/ 348 w 3383"/>
              <a:gd name="T85" fmla="*/ 818 h 2815"/>
              <a:gd name="T86" fmla="*/ 2963 w 3383"/>
              <a:gd name="T87" fmla="*/ 3 h 2815"/>
              <a:gd name="T88" fmla="*/ 3205 w 3383"/>
              <a:gd name="T89" fmla="*/ 105 h 2815"/>
              <a:gd name="T90" fmla="*/ 3355 w 3383"/>
              <a:gd name="T91" fmla="*/ 316 h 2815"/>
              <a:gd name="T92" fmla="*/ 3380 w 3383"/>
              <a:gd name="T93" fmla="*/ 1214 h 2815"/>
              <a:gd name="T94" fmla="*/ 3278 w 3383"/>
              <a:gd name="T95" fmla="*/ 1456 h 2815"/>
              <a:gd name="T96" fmla="*/ 3067 w 3383"/>
              <a:gd name="T97" fmla="*/ 1607 h 2815"/>
              <a:gd name="T98" fmla="*/ 2647 w 3383"/>
              <a:gd name="T99" fmla="*/ 1225 h 2815"/>
              <a:gd name="T100" fmla="*/ 2577 w 3383"/>
              <a:gd name="T101" fmla="*/ 951 h 2815"/>
              <a:gd name="T102" fmla="*/ 2394 w 3383"/>
              <a:gd name="T103" fmla="*/ 748 h 2815"/>
              <a:gd name="T104" fmla="*/ 2132 w 3383"/>
              <a:gd name="T105" fmla="*/ 654 h 2815"/>
              <a:gd name="T106" fmla="*/ 853 w 3383"/>
              <a:gd name="T107" fmla="*/ 367 h 2815"/>
              <a:gd name="T108" fmla="*/ 979 w 3383"/>
              <a:gd name="T109" fmla="*/ 140 h 2815"/>
              <a:gd name="T110" fmla="*/ 1206 w 3383"/>
              <a:gd name="T111" fmla="*/ 12 h 2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83" h="2815">
                <a:moveTo>
                  <a:pt x="1324" y="1651"/>
                </a:moveTo>
                <a:lnTo>
                  <a:pt x="1369" y="1651"/>
                </a:lnTo>
                <a:lnTo>
                  <a:pt x="1394" y="1654"/>
                </a:lnTo>
                <a:lnTo>
                  <a:pt x="1417" y="1662"/>
                </a:lnTo>
                <a:lnTo>
                  <a:pt x="1436" y="1675"/>
                </a:lnTo>
                <a:lnTo>
                  <a:pt x="1454" y="1692"/>
                </a:lnTo>
                <a:lnTo>
                  <a:pt x="1466" y="1712"/>
                </a:lnTo>
                <a:lnTo>
                  <a:pt x="1474" y="1734"/>
                </a:lnTo>
                <a:lnTo>
                  <a:pt x="1477" y="1759"/>
                </a:lnTo>
                <a:lnTo>
                  <a:pt x="1474" y="1783"/>
                </a:lnTo>
                <a:lnTo>
                  <a:pt x="1466" y="1806"/>
                </a:lnTo>
                <a:lnTo>
                  <a:pt x="1454" y="1826"/>
                </a:lnTo>
                <a:lnTo>
                  <a:pt x="1436" y="1843"/>
                </a:lnTo>
                <a:lnTo>
                  <a:pt x="1417" y="1855"/>
                </a:lnTo>
                <a:lnTo>
                  <a:pt x="1394" y="1864"/>
                </a:lnTo>
                <a:lnTo>
                  <a:pt x="1369" y="1867"/>
                </a:lnTo>
                <a:lnTo>
                  <a:pt x="1324" y="1867"/>
                </a:lnTo>
                <a:lnTo>
                  <a:pt x="1324" y="1651"/>
                </a:lnTo>
                <a:close/>
                <a:moveTo>
                  <a:pt x="1115" y="1273"/>
                </a:moveTo>
                <a:lnTo>
                  <a:pt x="1160" y="1273"/>
                </a:lnTo>
                <a:lnTo>
                  <a:pt x="1160" y="1487"/>
                </a:lnTo>
                <a:lnTo>
                  <a:pt x="1115" y="1487"/>
                </a:lnTo>
                <a:lnTo>
                  <a:pt x="1090" y="1485"/>
                </a:lnTo>
                <a:lnTo>
                  <a:pt x="1067" y="1477"/>
                </a:lnTo>
                <a:lnTo>
                  <a:pt x="1048" y="1464"/>
                </a:lnTo>
                <a:lnTo>
                  <a:pt x="1030" y="1447"/>
                </a:lnTo>
                <a:lnTo>
                  <a:pt x="1018" y="1428"/>
                </a:lnTo>
                <a:lnTo>
                  <a:pt x="1010" y="1405"/>
                </a:lnTo>
                <a:lnTo>
                  <a:pt x="1007" y="1381"/>
                </a:lnTo>
                <a:lnTo>
                  <a:pt x="1010" y="1356"/>
                </a:lnTo>
                <a:lnTo>
                  <a:pt x="1018" y="1333"/>
                </a:lnTo>
                <a:lnTo>
                  <a:pt x="1030" y="1313"/>
                </a:lnTo>
                <a:lnTo>
                  <a:pt x="1048" y="1296"/>
                </a:lnTo>
                <a:lnTo>
                  <a:pt x="1067" y="1284"/>
                </a:lnTo>
                <a:lnTo>
                  <a:pt x="1090" y="1276"/>
                </a:lnTo>
                <a:lnTo>
                  <a:pt x="1115" y="1273"/>
                </a:lnTo>
                <a:close/>
                <a:moveTo>
                  <a:pt x="1242" y="999"/>
                </a:moveTo>
                <a:lnTo>
                  <a:pt x="1220" y="1002"/>
                </a:lnTo>
                <a:lnTo>
                  <a:pt x="1201" y="1011"/>
                </a:lnTo>
                <a:lnTo>
                  <a:pt x="1184" y="1023"/>
                </a:lnTo>
                <a:lnTo>
                  <a:pt x="1171" y="1039"/>
                </a:lnTo>
                <a:lnTo>
                  <a:pt x="1163" y="1059"/>
                </a:lnTo>
                <a:lnTo>
                  <a:pt x="1160" y="1080"/>
                </a:lnTo>
                <a:lnTo>
                  <a:pt x="1160" y="1109"/>
                </a:lnTo>
                <a:lnTo>
                  <a:pt x="1115" y="1109"/>
                </a:lnTo>
                <a:lnTo>
                  <a:pt x="1075" y="1112"/>
                </a:lnTo>
                <a:lnTo>
                  <a:pt x="1037" y="1120"/>
                </a:lnTo>
                <a:lnTo>
                  <a:pt x="1001" y="1135"/>
                </a:lnTo>
                <a:lnTo>
                  <a:pt x="968" y="1153"/>
                </a:lnTo>
                <a:lnTo>
                  <a:pt x="937" y="1176"/>
                </a:lnTo>
                <a:lnTo>
                  <a:pt x="910" y="1203"/>
                </a:lnTo>
                <a:lnTo>
                  <a:pt x="888" y="1233"/>
                </a:lnTo>
                <a:lnTo>
                  <a:pt x="869" y="1266"/>
                </a:lnTo>
                <a:lnTo>
                  <a:pt x="856" y="1302"/>
                </a:lnTo>
                <a:lnTo>
                  <a:pt x="846" y="1340"/>
                </a:lnTo>
                <a:lnTo>
                  <a:pt x="843" y="1381"/>
                </a:lnTo>
                <a:lnTo>
                  <a:pt x="846" y="1421"/>
                </a:lnTo>
                <a:lnTo>
                  <a:pt x="856" y="1459"/>
                </a:lnTo>
                <a:lnTo>
                  <a:pt x="869" y="1495"/>
                </a:lnTo>
                <a:lnTo>
                  <a:pt x="888" y="1528"/>
                </a:lnTo>
                <a:lnTo>
                  <a:pt x="910" y="1558"/>
                </a:lnTo>
                <a:lnTo>
                  <a:pt x="937" y="1585"/>
                </a:lnTo>
                <a:lnTo>
                  <a:pt x="968" y="1608"/>
                </a:lnTo>
                <a:lnTo>
                  <a:pt x="1001" y="1626"/>
                </a:lnTo>
                <a:lnTo>
                  <a:pt x="1037" y="1640"/>
                </a:lnTo>
                <a:lnTo>
                  <a:pt x="1075" y="1649"/>
                </a:lnTo>
                <a:lnTo>
                  <a:pt x="1115" y="1651"/>
                </a:lnTo>
                <a:lnTo>
                  <a:pt x="1160" y="1651"/>
                </a:lnTo>
                <a:lnTo>
                  <a:pt x="1160" y="1867"/>
                </a:lnTo>
                <a:lnTo>
                  <a:pt x="926" y="1867"/>
                </a:lnTo>
                <a:lnTo>
                  <a:pt x="904" y="1870"/>
                </a:lnTo>
                <a:lnTo>
                  <a:pt x="884" y="1878"/>
                </a:lnTo>
                <a:lnTo>
                  <a:pt x="868" y="1890"/>
                </a:lnTo>
                <a:lnTo>
                  <a:pt x="855" y="1907"/>
                </a:lnTo>
                <a:lnTo>
                  <a:pt x="846" y="1926"/>
                </a:lnTo>
                <a:lnTo>
                  <a:pt x="843" y="1948"/>
                </a:lnTo>
                <a:lnTo>
                  <a:pt x="846" y="1970"/>
                </a:lnTo>
                <a:lnTo>
                  <a:pt x="855" y="1989"/>
                </a:lnTo>
                <a:lnTo>
                  <a:pt x="868" y="2007"/>
                </a:lnTo>
                <a:lnTo>
                  <a:pt x="884" y="2019"/>
                </a:lnTo>
                <a:lnTo>
                  <a:pt x="904" y="2027"/>
                </a:lnTo>
                <a:lnTo>
                  <a:pt x="926" y="2030"/>
                </a:lnTo>
                <a:lnTo>
                  <a:pt x="1160" y="2030"/>
                </a:lnTo>
                <a:lnTo>
                  <a:pt x="1160" y="2078"/>
                </a:lnTo>
                <a:lnTo>
                  <a:pt x="1163" y="2100"/>
                </a:lnTo>
                <a:lnTo>
                  <a:pt x="1171" y="2120"/>
                </a:lnTo>
                <a:lnTo>
                  <a:pt x="1184" y="2137"/>
                </a:lnTo>
                <a:lnTo>
                  <a:pt x="1201" y="2149"/>
                </a:lnTo>
                <a:lnTo>
                  <a:pt x="1220" y="2158"/>
                </a:lnTo>
                <a:lnTo>
                  <a:pt x="1242" y="2161"/>
                </a:lnTo>
                <a:lnTo>
                  <a:pt x="1264" y="2158"/>
                </a:lnTo>
                <a:lnTo>
                  <a:pt x="1283" y="2149"/>
                </a:lnTo>
                <a:lnTo>
                  <a:pt x="1300" y="2137"/>
                </a:lnTo>
                <a:lnTo>
                  <a:pt x="1313" y="2120"/>
                </a:lnTo>
                <a:lnTo>
                  <a:pt x="1321" y="2100"/>
                </a:lnTo>
                <a:lnTo>
                  <a:pt x="1324" y="2078"/>
                </a:lnTo>
                <a:lnTo>
                  <a:pt x="1324" y="2030"/>
                </a:lnTo>
                <a:lnTo>
                  <a:pt x="1369" y="2030"/>
                </a:lnTo>
                <a:lnTo>
                  <a:pt x="1409" y="2027"/>
                </a:lnTo>
                <a:lnTo>
                  <a:pt x="1447" y="2019"/>
                </a:lnTo>
                <a:lnTo>
                  <a:pt x="1483" y="2004"/>
                </a:lnTo>
                <a:lnTo>
                  <a:pt x="1516" y="1986"/>
                </a:lnTo>
                <a:lnTo>
                  <a:pt x="1547" y="1963"/>
                </a:lnTo>
                <a:lnTo>
                  <a:pt x="1574" y="1937"/>
                </a:lnTo>
                <a:lnTo>
                  <a:pt x="1596" y="1907"/>
                </a:lnTo>
                <a:lnTo>
                  <a:pt x="1615" y="1873"/>
                </a:lnTo>
                <a:lnTo>
                  <a:pt x="1628" y="1837"/>
                </a:lnTo>
                <a:lnTo>
                  <a:pt x="1637" y="1799"/>
                </a:lnTo>
                <a:lnTo>
                  <a:pt x="1641" y="1759"/>
                </a:lnTo>
                <a:lnTo>
                  <a:pt x="1637" y="1719"/>
                </a:lnTo>
                <a:lnTo>
                  <a:pt x="1628" y="1681"/>
                </a:lnTo>
                <a:lnTo>
                  <a:pt x="1615" y="1645"/>
                </a:lnTo>
                <a:lnTo>
                  <a:pt x="1596" y="1612"/>
                </a:lnTo>
                <a:lnTo>
                  <a:pt x="1574" y="1581"/>
                </a:lnTo>
                <a:lnTo>
                  <a:pt x="1547" y="1554"/>
                </a:lnTo>
                <a:lnTo>
                  <a:pt x="1516" y="1532"/>
                </a:lnTo>
                <a:lnTo>
                  <a:pt x="1483" y="1513"/>
                </a:lnTo>
                <a:lnTo>
                  <a:pt x="1447" y="1500"/>
                </a:lnTo>
                <a:lnTo>
                  <a:pt x="1409" y="1491"/>
                </a:lnTo>
                <a:lnTo>
                  <a:pt x="1369" y="1487"/>
                </a:lnTo>
                <a:lnTo>
                  <a:pt x="1324" y="1487"/>
                </a:lnTo>
                <a:lnTo>
                  <a:pt x="1324" y="1273"/>
                </a:lnTo>
                <a:lnTo>
                  <a:pt x="1558" y="1273"/>
                </a:lnTo>
                <a:lnTo>
                  <a:pt x="1580" y="1270"/>
                </a:lnTo>
                <a:lnTo>
                  <a:pt x="1599" y="1261"/>
                </a:lnTo>
                <a:lnTo>
                  <a:pt x="1616" y="1249"/>
                </a:lnTo>
                <a:lnTo>
                  <a:pt x="1629" y="1233"/>
                </a:lnTo>
                <a:lnTo>
                  <a:pt x="1637" y="1213"/>
                </a:lnTo>
                <a:lnTo>
                  <a:pt x="1641" y="1191"/>
                </a:lnTo>
                <a:lnTo>
                  <a:pt x="1637" y="1169"/>
                </a:lnTo>
                <a:lnTo>
                  <a:pt x="1629" y="1149"/>
                </a:lnTo>
                <a:lnTo>
                  <a:pt x="1616" y="1133"/>
                </a:lnTo>
                <a:lnTo>
                  <a:pt x="1599" y="1120"/>
                </a:lnTo>
                <a:lnTo>
                  <a:pt x="1580" y="1112"/>
                </a:lnTo>
                <a:lnTo>
                  <a:pt x="1558" y="1109"/>
                </a:lnTo>
                <a:lnTo>
                  <a:pt x="1324" y="1109"/>
                </a:lnTo>
                <a:lnTo>
                  <a:pt x="1324" y="1080"/>
                </a:lnTo>
                <a:lnTo>
                  <a:pt x="1321" y="1059"/>
                </a:lnTo>
                <a:lnTo>
                  <a:pt x="1313" y="1039"/>
                </a:lnTo>
                <a:lnTo>
                  <a:pt x="1300" y="1023"/>
                </a:lnTo>
                <a:lnTo>
                  <a:pt x="1283" y="1011"/>
                </a:lnTo>
                <a:lnTo>
                  <a:pt x="1264" y="1002"/>
                </a:lnTo>
                <a:lnTo>
                  <a:pt x="1242" y="999"/>
                </a:lnTo>
                <a:close/>
                <a:moveTo>
                  <a:pt x="411" y="814"/>
                </a:moveTo>
                <a:lnTo>
                  <a:pt x="2073" y="814"/>
                </a:lnTo>
                <a:lnTo>
                  <a:pt x="2124" y="817"/>
                </a:lnTo>
                <a:lnTo>
                  <a:pt x="2175" y="827"/>
                </a:lnTo>
                <a:lnTo>
                  <a:pt x="2222" y="842"/>
                </a:lnTo>
                <a:lnTo>
                  <a:pt x="2266" y="862"/>
                </a:lnTo>
                <a:lnTo>
                  <a:pt x="2308" y="887"/>
                </a:lnTo>
                <a:lnTo>
                  <a:pt x="2346" y="918"/>
                </a:lnTo>
                <a:lnTo>
                  <a:pt x="2380" y="952"/>
                </a:lnTo>
                <a:lnTo>
                  <a:pt x="2410" y="990"/>
                </a:lnTo>
                <a:lnTo>
                  <a:pt x="2436" y="1032"/>
                </a:lnTo>
                <a:lnTo>
                  <a:pt x="2456" y="1076"/>
                </a:lnTo>
                <a:lnTo>
                  <a:pt x="2472" y="1124"/>
                </a:lnTo>
                <a:lnTo>
                  <a:pt x="2481" y="1173"/>
                </a:lnTo>
                <a:lnTo>
                  <a:pt x="2484" y="1225"/>
                </a:lnTo>
                <a:lnTo>
                  <a:pt x="2484" y="1938"/>
                </a:lnTo>
                <a:lnTo>
                  <a:pt x="2482" y="1984"/>
                </a:lnTo>
                <a:lnTo>
                  <a:pt x="2474" y="2028"/>
                </a:lnTo>
                <a:lnTo>
                  <a:pt x="2461" y="2071"/>
                </a:lnTo>
                <a:lnTo>
                  <a:pt x="2445" y="2112"/>
                </a:lnTo>
                <a:lnTo>
                  <a:pt x="2424" y="2150"/>
                </a:lnTo>
                <a:lnTo>
                  <a:pt x="2414" y="2167"/>
                </a:lnTo>
                <a:lnTo>
                  <a:pt x="2390" y="2199"/>
                </a:lnTo>
                <a:lnTo>
                  <a:pt x="2364" y="2229"/>
                </a:lnTo>
                <a:lnTo>
                  <a:pt x="2334" y="2254"/>
                </a:lnTo>
                <a:lnTo>
                  <a:pt x="2303" y="2278"/>
                </a:lnTo>
                <a:lnTo>
                  <a:pt x="2277" y="2294"/>
                </a:lnTo>
                <a:lnTo>
                  <a:pt x="2251" y="2308"/>
                </a:lnTo>
                <a:lnTo>
                  <a:pt x="2210" y="2325"/>
                </a:lnTo>
                <a:lnTo>
                  <a:pt x="2165" y="2337"/>
                </a:lnTo>
                <a:lnTo>
                  <a:pt x="2120" y="2346"/>
                </a:lnTo>
                <a:lnTo>
                  <a:pt x="2073" y="2349"/>
                </a:lnTo>
                <a:lnTo>
                  <a:pt x="1951" y="2349"/>
                </a:lnTo>
                <a:lnTo>
                  <a:pt x="1415" y="2815"/>
                </a:lnTo>
                <a:lnTo>
                  <a:pt x="1413" y="2349"/>
                </a:lnTo>
                <a:lnTo>
                  <a:pt x="411" y="2349"/>
                </a:lnTo>
                <a:lnTo>
                  <a:pt x="389" y="2348"/>
                </a:lnTo>
                <a:lnTo>
                  <a:pt x="348" y="2344"/>
                </a:lnTo>
                <a:lnTo>
                  <a:pt x="328" y="2341"/>
                </a:lnTo>
                <a:lnTo>
                  <a:pt x="289" y="2330"/>
                </a:lnTo>
                <a:lnTo>
                  <a:pt x="269" y="2323"/>
                </a:lnTo>
                <a:lnTo>
                  <a:pt x="238" y="2311"/>
                </a:lnTo>
                <a:lnTo>
                  <a:pt x="210" y="2295"/>
                </a:lnTo>
                <a:lnTo>
                  <a:pt x="181" y="2278"/>
                </a:lnTo>
                <a:lnTo>
                  <a:pt x="165" y="2267"/>
                </a:lnTo>
                <a:lnTo>
                  <a:pt x="129" y="2237"/>
                </a:lnTo>
                <a:lnTo>
                  <a:pt x="97" y="2203"/>
                </a:lnTo>
                <a:lnTo>
                  <a:pt x="69" y="2165"/>
                </a:lnTo>
                <a:lnTo>
                  <a:pt x="45" y="2125"/>
                </a:lnTo>
                <a:lnTo>
                  <a:pt x="26" y="2082"/>
                </a:lnTo>
                <a:lnTo>
                  <a:pt x="11" y="2035"/>
                </a:lnTo>
                <a:lnTo>
                  <a:pt x="3" y="1987"/>
                </a:lnTo>
                <a:lnTo>
                  <a:pt x="0" y="1938"/>
                </a:lnTo>
                <a:lnTo>
                  <a:pt x="0" y="1225"/>
                </a:lnTo>
                <a:lnTo>
                  <a:pt x="2" y="1183"/>
                </a:lnTo>
                <a:lnTo>
                  <a:pt x="8" y="1142"/>
                </a:lnTo>
                <a:lnTo>
                  <a:pt x="18" y="1103"/>
                </a:lnTo>
                <a:lnTo>
                  <a:pt x="18" y="1102"/>
                </a:lnTo>
                <a:lnTo>
                  <a:pt x="32" y="1065"/>
                </a:lnTo>
                <a:lnTo>
                  <a:pt x="49" y="1030"/>
                </a:lnTo>
                <a:lnTo>
                  <a:pt x="52" y="1025"/>
                </a:lnTo>
                <a:lnTo>
                  <a:pt x="64" y="1005"/>
                </a:lnTo>
                <a:lnTo>
                  <a:pt x="78" y="984"/>
                </a:lnTo>
                <a:lnTo>
                  <a:pt x="104" y="952"/>
                </a:lnTo>
                <a:lnTo>
                  <a:pt x="134" y="922"/>
                </a:lnTo>
                <a:lnTo>
                  <a:pt x="165" y="895"/>
                </a:lnTo>
                <a:lnTo>
                  <a:pt x="191" y="878"/>
                </a:lnTo>
                <a:lnTo>
                  <a:pt x="229" y="856"/>
                </a:lnTo>
                <a:lnTo>
                  <a:pt x="269" y="839"/>
                </a:lnTo>
                <a:lnTo>
                  <a:pt x="289" y="833"/>
                </a:lnTo>
                <a:lnTo>
                  <a:pt x="328" y="822"/>
                </a:lnTo>
                <a:lnTo>
                  <a:pt x="348" y="818"/>
                </a:lnTo>
                <a:lnTo>
                  <a:pt x="389" y="814"/>
                </a:lnTo>
                <a:lnTo>
                  <a:pt x="411" y="814"/>
                </a:lnTo>
                <a:close/>
                <a:moveTo>
                  <a:pt x="1315" y="0"/>
                </a:moveTo>
                <a:lnTo>
                  <a:pt x="2907" y="0"/>
                </a:lnTo>
                <a:lnTo>
                  <a:pt x="2963" y="3"/>
                </a:lnTo>
                <a:lnTo>
                  <a:pt x="3016" y="12"/>
                </a:lnTo>
                <a:lnTo>
                  <a:pt x="3067" y="28"/>
                </a:lnTo>
                <a:lnTo>
                  <a:pt x="3117" y="48"/>
                </a:lnTo>
                <a:lnTo>
                  <a:pt x="3162" y="74"/>
                </a:lnTo>
                <a:lnTo>
                  <a:pt x="3205" y="105"/>
                </a:lnTo>
                <a:lnTo>
                  <a:pt x="3243" y="140"/>
                </a:lnTo>
                <a:lnTo>
                  <a:pt x="3278" y="179"/>
                </a:lnTo>
                <a:lnTo>
                  <a:pt x="3309" y="221"/>
                </a:lnTo>
                <a:lnTo>
                  <a:pt x="3335" y="267"/>
                </a:lnTo>
                <a:lnTo>
                  <a:pt x="3355" y="316"/>
                </a:lnTo>
                <a:lnTo>
                  <a:pt x="3370" y="367"/>
                </a:lnTo>
                <a:lnTo>
                  <a:pt x="3380" y="421"/>
                </a:lnTo>
                <a:lnTo>
                  <a:pt x="3383" y="476"/>
                </a:lnTo>
                <a:lnTo>
                  <a:pt x="3383" y="1159"/>
                </a:lnTo>
                <a:lnTo>
                  <a:pt x="3380" y="1214"/>
                </a:lnTo>
                <a:lnTo>
                  <a:pt x="3370" y="1267"/>
                </a:lnTo>
                <a:lnTo>
                  <a:pt x="3355" y="1319"/>
                </a:lnTo>
                <a:lnTo>
                  <a:pt x="3335" y="1367"/>
                </a:lnTo>
                <a:lnTo>
                  <a:pt x="3309" y="1413"/>
                </a:lnTo>
                <a:lnTo>
                  <a:pt x="3278" y="1456"/>
                </a:lnTo>
                <a:lnTo>
                  <a:pt x="3243" y="1495"/>
                </a:lnTo>
                <a:lnTo>
                  <a:pt x="3205" y="1530"/>
                </a:lnTo>
                <a:lnTo>
                  <a:pt x="3162" y="1559"/>
                </a:lnTo>
                <a:lnTo>
                  <a:pt x="3117" y="1585"/>
                </a:lnTo>
                <a:lnTo>
                  <a:pt x="3067" y="1607"/>
                </a:lnTo>
                <a:lnTo>
                  <a:pt x="3016" y="1621"/>
                </a:lnTo>
                <a:lnTo>
                  <a:pt x="2963" y="1630"/>
                </a:lnTo>
                <a:lnTo>
                  <a:pt x="2907" y="1634"/>
                </a:lnTo>
                <a:lnTo>
                  <a:pt x="2647" y="1634"/>
                </a:lnTo>
                <a:lnTo>
                  <a:pt x="2647" y="1225"/>
                </a:lnTo>
                <a:lnTo>
                  <a:pt x="2644" y="1167"/>
                </a:lnTo>
                <a:lnTo>
                  <a:pt x="2636" y="1109"/>
                </a:lnTo>
                <a:lnTo>
                  <a:pt x="2622" y="1055"/>
                </a:lnTo>
                <a:lnTo>
                  <a:pt x="2602" y="1001"/>
                </a:lnTo>
                <a:lnTo>
                  <a:pt x="2577" y="951"/>
                </a:lnTo>
                <a:lnTo>
                  <a:pt x="2549" y="904"/>
                </a:lnTo>
                <a:lnTo>
                  <a:pt x="2516" y="859"/>
                </a:lnTo>
                <a:lnTo>
                  <a:pt x="2479" y="819"/>
                </a:lnTo>
                <a:lnTo>
                  <a:pt x="2438" y="781"/>
                </a:lnTo>
                <a:lnTo>
                  <a:pt x="2394" y="748"/>
                </a:lnTo>
                <a:lnTo>
                  <a:pt x="2346" y="720"/>
                </a:lnTo>
                <a:lnTo>
                  <a:pt x="2297" y="696"/>
                </a:lnTo>
                <a:lnTo>
                  <a:pt x="2244" y="676"/>
                </a:lnTo>
                <a:lnTo>
                  <a:pt x="2189" y="662"/>
                </a:lnTo>
                <a:lnTo>
                  <a:pt x="2132" y="654"/>
                </a:lnTo>
                <a:lnTo>
                  <a:pt x="2073" y="651"/>
                </a:lnTo>
                <a:lnTo>
                  <a:pt x="839" y="651"/>
                </a:lnTo>
                <a:lnTo>
                  <a:pt x="839" y="476"/>
                </a:lnTo>
                <a:lnTo>
                  <a:pt x="843" y="421"/>
                </a:lnTo>
                <a:lnTo>
                  <a:pt x="853" y="367"/>
                </a:lnTo>
                <a:lnTo>
                  <a:pt x="867" y="316"/>
                </a:lnTo>
                <a:lnTo>
                  <a:pt x="889" y="267"/>
                </a:lnTo>
                <a:lnTo>
                  <a:pt x="914" y="221"/>
                </a:lnTo>
                <a:lnTo>
                  <a:pt x="944" y="179"/>
                </a:lnTo>
                <a:lnTo>
                  <a:pt x="979" y="140"/>
                </a:lnTo>
                <a:lnTo>
                  <a:pt x="1018" y="105"/>
                </a:lnTo>
                <a:lnTo>
                  <a:pt x="1060" y="74"/>
                </a:lnTo>
                <a:lnTo>
                  <a:pt x="1106" y="48"/>
                </a:lnTo>
                <a:lnTo>
                  <a:pt x="1155" y="28"/>
                </a:lnTo>
                <a:lnTo>
                  <a:pt x="1206" y="12"/>
                </a:lnTo>
                <a:lnTo>
                  <a:pt x="1259" y="3"/>
                </a:lnTo>
                <a:lnTo>
                  <a:pt x="1315" y="0"/>
                </a:lnTo>
                <a:close/>
              </a:path>
            </a:pathLst>
          </a:custGeom>
          <a:solidFill>
            <a:srgbClr val="2B74F7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sp>
        <p:nvSpPr>
          <p:cNvPr id="38" name="Freeform 186">
            <a:extLst>
              <a:ext uri="{FF2B5EF4-FFF2-40B4-BE49-F238E27FC236}">
                <a16:creationId xmlns:a16="http://schemas.microsoft.com/office/drawing/2014/main" id="{F1B8747C-221E-4741-848D-8D0BE1C598F1}"/>
              </a:ext>
            </a:extLst>
          </p:cNvPr>
          <p:cNvSpPr>
            <a:spLocks noEditPoints="1"/>
          </p:cNvSpPr>
          <p:nvPr/>
        </p:nvSpPr>
        <p:spPr bwMode="auto">
          <a:xfrm>
            <a:off x="7642872" y="2019798"/>
            <a:ext cx="281128" cy="230830"/>
          </a:xfrm>
          <a:custGeom>
            <a:avLst/>
            <a:gdLst>
              <a:gd name="T0" fmla="*/ 845 w 3442"/>
              <a:gd name="T1" fmla="*/ 2446 h 2821"/>
              <a:gd name="T2" fmla="*/ 858 w 3442"/>
              <a:gd name="T3" fmla="*/ 2555 h 2821"/>
              <a:gd name="T4" fmla="*/ 1925 w 3442"/>
              <a:gd name="T5" fmla="*/ 2578 h 2821"/>
              <a:gd name="T6" fmla="*/ 1991 w 3442"/>
              <a:gd name="T7" fmla="*/ 2491 h 2821"/>
              <a:gd name="T8" fmla="*/ 1925 w 3442"/>
              <a:gd name="T9" fmla="*/ 2404 h 2821"/>
              <a:gd name="T10" fmla="*/ 2788 w 3442"/>
              <a:gd name="T11" fmla="*/ 2021 h 2821"/>
              <a:gd name="T12" fmla="*/ 2748 w 3442"/>
              <a:gd name="T13" fmla="*/ 2123 h 2821"/>
              <a:gd name="T14" fmla="*/ 2834 w 3442"/>
              <a:gd name="T15" fmla="*/ 2189 h 2821"/>
              <a:gd name="T16" fmla="*/ 3177 w 3442"/>
              <a:gd name="T17" fmla="*/ 2145 h 2821"/>
              <a:gd name="T18" fmla="*/ 3163 w 3442"/>
              <a:gd name="T19" fmla="*/ 2036 h 2821"/>
              <a:gd name="T20" fmla="*/ 2197 w 3442"/>
              <a:gd name="T21" fmla="*/ 2009 h 2821"/>
              <a:gd name="T22" fmla="*/ 2110 w 3442"/>
              <a:gd name="T23" fmla="*/ 2076 h 2821"/>
              <a:gd name="T24" fmla="*/ 2151 w 3442"/>
              <a:gd name="T25" fmla="*/ 2177 h 2821"/>
              <a:gd name="T26" fmla="*/ 2507 w 3442"/>
              <a:gd name="T27" fmla="*/ 2177 h 2821"/>
              <a:gd name="T28" fmla="*/ 2549 w 3442"/>
              <a:gd name="T29" fmla="*/ 2076 h 2821"/>
              <a:gd name="T30" fmla="*/ 2462 w 3442"/>
              <a:gd name="T31" fmla="*/ 2009 h 2821"/>
              <a:gd name="T32" fmla="*/ 1496 w 3442"/>
              <a:gd name="T33" fmla="*/ 2036 h 2821"/>
              <a:gd name="T34" fmla="*/ 1482 w 3442"/>
              <a:gd name="T35" fmla="*/ 2145 h 2821"/>
              <a:gd name="T36" fmla="*/ 1824 w 3442"/>
              <a:gd name="T37" fmla="*/ 2189 h 2821"/>
              <a:gd name="T38" fmla="*/ 1911 w 3442"/>
              <a:gd name="T39" fmla="*/ 2123 h 2821"/>
              <a:gd name="T40" fmla="*/ 1869 w 3442"/>
              <a:gd name="T41" fmla="*/ 2021 h 2821"/>
              <a:gd name="T42" fmla="*/ 898 w 3442"/>
              <a:gd name="T43" fmla="*/ 2013 h 2821"/>
              <a:gd name="T44" fmla="*/ 832 w 3442"/>
              <a:gd name="T45" fmla="*/ 2099 h 2821"/>
              <a:gd name="T46" fmla="*/ 898 w 3442"/>
              <a:gd name="T47" fmla="*/ 2186 h 2821"/>
              <a:gd name="T48" fmla="*/ 1251 w 3442"/>
              <a:gd name="T49" fmla="*/ 2163 h 2821"/>
              <a:gd name="T50" fmla="*/ 1264 w 3442"/>
              <a:gd name="T51" fmla="*/ 2054 h 2821"/>
              <a:gd name="T52" fmla="*/ 922 w 3442"/>
              <a:gd name="T53" fmla="*/ 2009 h 2821"/>
              <a:gd name="T54" fmla="*/ 876 w 3442"/>
              <a:gd name="T55" fmla="*/ 1362 h 2821"/>
              <a:gd name="T56" fmla="*/ 832 w 3442"/>
              <a:gd name="T57" fmla="*/ 1625 h 2821"/>
              <a:gd name="T58" fmla="*/ 898 w 3442"/>
              <a:gd name="T59" fmla="*/ 1749 h 2821"/>
              <a:gd name="T60" fmla="*/ 1270 w 3442"/>
              <a:gd name="T61" fmla="*/ 1771 h 2821"/>
              <a:gd name="T62" fmla="*/ 1377 w 3442"/>
              <a:gd name="T63" fmla="*/ 1683 h 2821"/>
              <a:gd name="T64" fmla="*/ 1377 w 3442"/>
              <a:gd name="T65" fmla="*/ 1409 h 2821"/>
              <a:gd name="T66" fmla="*/ 1270 w 3442"/>
              <a:gd name="T67" fmla="*/ 1321 h 2821"/>
              <a:gd name="T68" fmla="*/ 3283 w 3442"/>
              <a:gd name="T69" fmla="*/ 1091 h 2821"/>
              <a:gd name="T70" fmla="*/ 3416 w 3442"/>
              <a:gd name="T71" fmla="*/ 1184 h 2821"/>
              <a:gd name="T72" fmla="*/ 3439 w 3442"/>
              <a:gd name="T73" fmla="*/ 2661 h 2821"/>
              <a:gd name="T74" fmla="*/ 3346 w 3442"/>
              <a:gd name="T75" fmla="*/ 2795 h 2821"/>
              <a:gd name="T76" fmla="*/ 718 w 3442"/>
              <a:gd name="T77" fmla="*/ 2818 h 2821"/>
              <a:gd name="T78" fmla="*/ 585 w 3442"/>
              <a:gd name="T79" fmla="*/ 2724 h 2821"/>
              <a:gd name="T80" fmla="*/ 561 w 3442"/>
              <a:gd name="T81" fmla="*/ 1248 h 2821"/>
              <a:gd name="T82" fmla="*/ 654 w 3442"/>
              <a:gd name="T83" fmla="*/ 1114 h 2821"/>
              <a:gd name="T84" fmla="*/ 179 w 3442"/>
              <a:gd name="T85" fmla="*/ 690 h 2821"/>
              <a:gd name="T86" fmla="*/ 2749 w 3442"/>
              <a:gd name="T87" fmla="*/ 0 h 2821"/>
              <a:gd name="T88" fmla="*/ 2917 w 3442"/>
              <a:gd name="T89" fmla="*/ 70 h 2821"/>
              <a:gd name="T90" fmla="*/ 2987 w 3442"/>
              <a:gd name="T91" fmla="*/ 239 h 2821"/>
              <a:gd name="T92" fmla="*/ 618 w 3442"/>
              <a:gd name="T93" fmla="*/ 933 h 2821"/>
              <a:gd name="T94" fmla="*/ 446 w 3442"/>
              <a:gd name="T95" fmla="*/ 1069 h 2821"/>
              <a:gd name="T96" fmla="*/ 379 w 3442"/>
              <a:gd name="T97" fmla="*/ 1283 h 2821"/>
              <a:gd name="T98" fmla="*/ 129 w 3442"/>
              <a:gd name="T99" fmla="*/ 1906 h 2821"/>
              <a:gd name="T100" fmla="*/ 13 w 3442"/>
              <a:gd name="T101" fmla="*/ 1770 h 2821"/>
              <a:gd name="T102" fmla="*/ 13 w 3442"/>
              <a:gd name="T103" fmla="*/ 164 h 2821"/>
              <a:gd name="T104" fmla="*/ 129 w 3442"/>
              <a:gd name="T105" fmla="*/ 27 h 28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42" h="2821">
                <a:moveTo>
                  <a:pt x="922" y="2400"/>
                </a:moveTo>
                <a:lnTo>
                  <a:pt x="898" y="2404"/>
                </a:lnTo>
                <a:lnTo>
                  <a:pt x="877" y="2413"/>
                </a:lnTo>
                <a:lnTo>
                  <a:pt x="858" y="2427"/>
                </a:lnTo>
                <a:lnTo>
                  <a:pt x="845" y="2446"/>
                </a:lnTo>
                <a:lnTo>
                  <a:pt x="835" y="2467"/>
                </a:lnTo>
                <a:lnTo>
                  <a:pt x="832" y="2491"/>
                </a:lnTo>
                <a:lnTo>
                  <a:pt x="835" y="2515"/>
                </a:lnTo>
                <a:lnTo>
                  <a:pt x="845" y="2536"/>
                </a:lnTo>
                <a:lnTo>
                  <a:pt x="858" y="2555"/>
                </a:lnTo>
                <a:lnTo>
                  <a:pt x="877" y="2569"/>
                </a:lnTo>
                <a:lnTo>
                  <a:pt x="898" y="2578"/>
                </a:lnTo>
                <a:lnTo>
                  <a:pt x="922" y="2581"/>
                </a:lnTo>
                <a:lnTo>
                  <a:pt x="1901" y="2581"/>
                </a:lnTo>
                <a:lnTo>
                  <a:pt x="1925" y="2578"/>
                </a:lnTo>
                <a:lnTo>
                  <a:pt x="1946" y="2569"/>
                </a:lnTo>
                <a:lnTo>
                  <a:pt x="1964" y="2555"/>
                </a:lnTo>
                <a:lnTo>
                  <a:pt x="1978" y="2536"/>
                </a:lnTo>
                <a:lnTo>
                  <a:pt x="1987" y="2515"/>
                </a:lnTo>
                <a:lnTo>
                  <a:pt x="1991" y="2491"/>
                </a:lnTo>
                <a:lnTo>
                  <a:pt x="1987" y="2467"/>
                </a:lnTo>
                <a:lnTo>
                  <a:pt x="1978" y="2446"/>
                </a:lnTo>
                <a:lnTo>
                  <a:pt x="1964" y="2427"/>
                </a:lnTo>
                <a:lnTo>
                  <a:pt x="1946" y="2413"/>
                </a:lnTo>
                <a:lnTo>
                  <a:pt x="1925" y="2404"/>
                </a:lnTo>
                <a:lnTo>
                  <a:pt x="1901" y="2400"/>
                </a:lnTo>
                <a:lnTo>
                  <a:pt x="922" y="2400"/>
                </a:lnTo>
                <a:close/>
                <a:moveTo>
                  <a:pt x="2834" y="2009"/>
                </a:moveTo>
                <a:lnTo>
                  <a:pt x="2810" y="2013"/>
                </a:lnTo>
                <a:lnTo>
                  <a:pt x="2788" y="2021"/>
                </a:lnTo>
                <a:lnTo>
                  <a:pt x="2771" y="2036"/>
                </a:lnTo>
                <a:lnTo>
                  <a:pt x="2757" y="2054"/>
                </a:lnTo>
                <a:lnTo>
                  <a:pt x="2748" y="2076"/>
                </a:lnTo>
                <a:lnTo>
                  <a:pt x="2744" y="2099"/>
                </a:lnTo>
                <a:lnTo>
                  <a:pt x="2748" y="2123"/>
                </a:lnTo>
                <a:lnTo>
                  <a:pt x="2757" y="2145"/>
                </a:lnTo>
                <a:lnTo>
                  <a:pt x="2771" y="2163"/>
                </a:lnTo>
                <a:lnTo>
                  <a:pt x="2788" y="2177"/>
                </a:lnTo>
                <a:lnTo>
                  <a:pt x="2810" y="2186"/>
                </a:lnTo>
                <a:lnTo>
                  <a:pt x="2834" y="2189"/>
                </a:lnTo>
                <a:lnTo>
                  <a:pt x="3099" y="2189"/>
                </a:lnTo>
                <a:lnTo>
                  <a:pt x="3123" y="2186"/>
                </a:lnTo>
                <a:lnTo>
                  <a:pt x="3144" y="2177"/>
                </a:lnTo>
                <a:lnTo>
                  <a:pt x="3163" y="2163"/>
                </a:lnTo>
                <a:lnTo>
                  <a:pt x="3177" y="2145"/>
                </a:lnTo>
                <a:lnTo>
                  <a:pt x="3186" y="2123"/>
                </a:lnTo>
                <a:lnTo>
                  <a:pt x="3189" y="2099"/>
                </a:lnTo>
                <a:lnTo>
                  <a:pt x="3186" y="2076"/>
                </a:lnTo>
                <a:lnTo>
                  <a:pt x="3177" y="2054"/>
                </a:lnTo>
                <a:lnTo>
                  <a:pt x="3163" y="2036"/>
                </a:lnTo>
                <a:lnTo>
                  <a:pt x="3144" y="2021"/>
                </a:lnTo>
                <a:lnTo>
                  <a:pt x="3123" y="2013"/>
                </a:lnTo>
                <a:lnTo>
                  <a:pt x="3099" y="2009"/>
                </a:lnTo>
                <a:lnTo>
                  <a:pt x="2834" y="2009"/>
                </a:lnTo>
                <a:close/>
                <a:moveTo>
                  <a:pt x="2197" y="2009"/>
                </a:moveTo>
                <a:lnTo>
                  <a:pt x="2173" y="2013"/>
                </a:lnTo>
                <a:lnTo>
                  <a:pt x="2151" y="2021"/>
                </a:lnTo>
                <a:lnTo>
                  <a:pt x="2133" y="2036"/>
                </a:lnTo>
                <a:lnTo>
                  <a:pt x="2120" y="2054"/>
                </a:lnTo>
                <a:lnTo>
                  <a:pt x="2110" y="2076"/>
                </a:lnTo>
                <a:lnTo>
                  <a:pt x="2107" y="2099"/>
                </a:lnTo>
                <a:lnTo>
                  <a:pt x="2110" y="2123"/>
                </a:lnTo>
                <a:lnTo>
                  <a:pt x="2120" y="2145"/>
                </a:lnTo>
                <a:lnTo>
                  <a:pt x="2133" y="2163"/>
                </a:lnTo>
                <a:lnTo>
                  <a:pt x="2151" y="2177"/>
                </a:lnTo>
                <a:lnTo>
                  <a:pt x="2173" y="2186"/>
                </a:lnTo>
                <a:lnTo>
                  <a:pt x="2197" y="2189"/>
                </a:lnTo>
                <a:lnTo>
                  <a:pt x="2462" y="2189"/>
                </a:lnTo>
                <a:lnTo>
                  <a:pt x="2486" y="2186"/>
                </a:lnTo>
                <a:lnTo>
                  <a:pt x="2507" y="2177"/>
                </a:lnTo>
                <a:lnTo>
                  <a:pt x="2526" y="2163"/>
                </a:lnTo>
                <a:lnTo>
                  <a:pt x="2539" y="2145"/>
                </a:lnTo>
                <a:lnTo>
                  <a:pt x="2549" y="2123"/>
                </a:lnTo>
                <a:lnTo>
                  <a:pt x="2552" y="2099"/>
                </a:lnTo>
                <a:lnTo>
                  <a:pt x="2549" y="2076"/>
                </a:lnTo>
                <a:lnTo>
                  <a:pt x="2539" y="2054"/>
                </a:lnTo>
                <a:lnTo>
                  <a:pt x="2526" y="2036"/>
                </a:lnTo>
                <a:lnTo>
                  <a:pt x="2507" y="2021"/>
                </a:lnTo>
                <a:lnTo>
                  <a:pt x="2486" y="2013"/>
                </a:lnTo>
                <a:lnTo>
                  <a:pt x="2462" y="2009"/>
                </a:lnTo>
                <a:lnTo>
                  <a:pt x="2197" y="2009"/>
                </a:lnTo>
                <a:close/>
                <a:moveTo>
                  <a:pt x="1560" y="2009"/>
                </a:moveTo>
                <a:lnTo>
                  <a:pt x="1535" y="2013"/>
                </a:lnTo>
                <a:lnTo>
                  <a:pt x="1513" y="2021"/>
                </a:lnTo>
                <a:lnTo>
                  <a:pt x="1496" y="2036"/>
                </a:lnTo>
                <a:lnTo>
                  <a:pt x="1482" y="2054"/>
                </a:lnTo>
                <a:lnTo>
                  <a:pt x="1473" y="2076"/>
                </a:lnTo>
                <a:lnTo>
                  <a:pt x="1470" y="2099"/>
                </a:lnTo>
                <a:lnTo>
                  <a:pt x="1473" y="2123"/>
                </a:lnTo>
                <a:lnTo>
                  <a:pt x="1482" y="2145"/>
                </a:lnTo>
                <a:lnTo>
                  <a:pt x="1496" y="2163"/>
                </a:lnTo>
                <a:lnTo>
                  <a:pt x="1513" y="2177"/>
                </a:lnTo>
                <a:lnTo>
                  <a:pt x="1535" y="2186"/>
                </a:lnTo>
                <a:lnTo>
                  <a:pt x="1560" y="2189"/>
                </a:lnTo>
                <a:lnTo>
                  <a:pt x="1824" y="2189"/>
                </a:lnTo>
                <a:lnTo>
                  <a:pt x="1848" y="2186"/>
                </a:lnTo>
                <a:lnTo>
                  <a:pt x="1869" y="2177"/>
                </a:lnTo>
                <a:lnTo>
                  <a:pt x="1888" y="2163"/>
                </a:lnTo>
                <a:lnTo>
                  <a:pt x="1902" y="2145"/>
                </a:lnTo>
                <a:lnTo>
                  <a:pt x="1911" y="2123"/>
                </a:lnTo>
                <a:lnTo>
                  <a:pt x="1914" y="2099"/>
                </a:lnTo>
                <a:lnTo>
                  <a:pt x="1911" y="2076"/>
                </a:lnTo>
                <a:lnTo>
                  <a:pt x="1902" y="2054"/>
                </a:lnTo>
                <a:lnTo>
                  <a:pt x="1888" y="2036"/>
                </a:lnTo>
                <a:lnTo>
                  <a:pt x="1869" y="2021"/>
                </a:lnTo>
                <a:lnTo>
                  <a:pt x="1848" y="2013"/>
                </a:lnTo>
                <a:lnTo>
                  <a:pt x="1824" y="2009"/>
                </a:lnTo>
                <a:lnTo>
                  <a:pt x="1560" y="2009"/>
                </a:lnTo>
                <a:close/>
                <a:moveTo>
                  <a:pt x="922" y="2009"/>
                </a:moveTo>
                <a:lnTo>
                  <a:pt x="898" y="2013"/>
                </a:lnTo>
                <a:lnTo>
                  <a:pt x="877" y="2021"/>
                </a:lnTo>
                <a:lnTo>
                  <a:pt x="858" y="2036"/>
                </a:lnTo>
                <a:lnTo>
                  <a:pt x="845" y="2054"/>
                </a:lnTo>
                <a:lnTo>
                  <a:pt x="835" y="2076"/>
                </a:lnTo>
                <a:lnTo>
                  <a:pt x="832" y="2099"/>
                </a:lnTo>
                <a:lnTo>
                  <a:pt x="835" y="2123"/>
                </a:lnTo>
                <a:lnTo>
                  <a:pt x="845" y="2145"/>
                </a:lnTo>
                <a:lnTo>
                  <a:pt x="858" y="2163"/>
                </a:lnTo>
                <a:lnTo>
                  <a:pt x="877" y="2177"/>
                </a:lnTo>
                <a:lnTo>
                  <a:pt x="898" y="2186"/>
                </a:lnTo>
                <a:lnTo>
                  <a:pt x="922" y="2189"/>
                </a:lnTo>
                <a:lnTo>
                  <a:pt x="1187" y="2189"/>
                </a:lnTo>
                <a:lnTo>
                  <a:pt x="1211" y="2186"/>
                </a:lnTo>
                <a:lnTo>
                  <a:pt x="1232" y="2177"/>
                </a:lnTo>
                <a:lnTo>
                  <a:pt x="1251" y="2163"/>
                </a:lnTo>
                <a:lnTo>
                  <a:pt x="1264" y="2145"/>
                </a:lnTo>
                <a:lnTo>
                  <a:pt x="1274" y="2123"/>
                </a:lnTo>
                <a:lnTo>
                  <a:pt x="1277" y="2099"/>
                </a:lnTo>
                <a:lnTo>
                  <a:pt x="1274" y="2076"/>
                </a:lnTo>
                <a:lnTo>
                  <a:pt x="1264" y="2054"/>
                </a:lnTo>
                <a:lnTo>
                  <a:pt x="1251" y="2036"/>
                </a:lnTo>
                <a:lnTo>
                  <a:pt x="1232" y="2021"/>
                </a:lnTo>
                <a:lnTo>
                  <a:pt x="1211" y="2013"/>
                </a:lnTo>
                <a:lnTo>
                  <a:pt x="1187" y="2009"/>
                </a:lnTo>
                <a:lnTo>
                  <a:pt x="922" y="2009"/>
                </a:lnTo>
                <a:close/>
                <a:moveTo>
                  <a:pt x="982" y="1318"/>
                </a:moveTo>
                <a:lnTo>
                  <a:pt x="951" y="1321"/>
                </a:lnTo>
                <a:lnTo>
                  <a:pt x="924" y="1329"/>
                </a:lnTo>
                <a:lnTo>
                  <a:pt x="898" y="1343"/>
                </a:lnTo>
                <a:lnTo>
                  <a:pt x="876" y="1362"/>
                </a:lnTo>
                <a:lnTo>
                  <a:pt x="858" y="1384"/>
                </a:lnTo>
                <a:lnTo>
                  <a:pt x="845" y="1409"/>
                </a:lnTo>
                <a:lnTo>
                  <a:pt x="835" y="1438"/>
                </a:lnTo>
                <a:lnTo>
                  <a:pt x="832" y="1468"/>
                </a:lnTo>
                <a:lnTo>
                  <a:pt x="832" y="1625"/>
                </a:lnTo>
                <a:lnTo>
                  <a:pt x="835" y="1654"/>
                </a:lnTo>
                <a:lnTo>
                  <a:pt x="845" y="1683"/>
                </a:lnTo>
                <a:lnTo>
                  <a:pt x="858" y="1708"/>
                </a:lnTo>
                <a:lnTo>
                  <a:pt x="876" y="1730"/>
                </a:lnTo>
                <a:lnTo>
                  <a:pt x="898" y="1749"/>
                </a:lnTo>
                <a:lnTo>
                  <a:pt x="924" y="1762"/>
                </a:lnTo>
                <a:lnTo>
                  <a:pt x="951" y="1771"/>
                </a:lnTo>
                <a:lnTo>
                  <a:pt x="982" y="1774"/>
                </a:lnTo>
                <a:lnTo>
                  <a:pt x="1239" y="1774"/>
                </a:lnTo>
                <a:lnTo>
                  <a:pt x="1270" y="1771"/>
                </a:lnTo>
                <a:lnTo>
                  <a:pt x="1298" y="1762"/>
                </a:lnTo>
                <a:lnTo>
                  <a:pt x="1323" y="1749"/>
                </a:lnTo>
                <a:lnTo>
                  <a:pt x="1345" y="1730"/>
                </a:lnTo>
                <a:lnTo>
                  <a:pt x="1363" y="1708"/>
                </a:lnTo>
                <a:lnTo>
                  <a:pt x="1377" y="1683"/>
                </a:lnTo>
                <a:lnTo>
                  <a:pt x="1386" y="1654"/>
                </a:lnTo>
                <a:lnTo>
                  <a:pt x="1389" y="1625"/>
                </a:lnTo>
                <a:lnTo>
                  <a:pt x="1389" y="1468"/>
                </a:lnTo>
                <a:lnTo>
                  <a:pt x="1386" y="1438"/>
                </a:lnTo>
                <a:lnTo>
                  <a:pt x="1377" y="1409"/>
                </a:lnTo>
                <a:lnTo>
                  <a:pt x="1363" y="1384"/>
                </a:lnTo>
                <a:lnTo>
                  <a:pt x="1345" y="1362"/>
                </a:lnTo>
                <a:lnTo>
                  <a:pt x="1323" y="1343"/>
                </a:lnTo>
                <a:lnTo>
                  <a:pt x="1298" y="1329"/>
                </a:lnTo>
                <a:lnTo>
                  <a:pt x="1270" y="1321"/>
                </a:lnTo>
                <a:lnTo>
                  <a:pt x="1239" y="1318"/>
                </a:lnTo>
                <a:lnTo>
                  <a:pt x="982" y="1318"/>
                </a:lnTo>
                <a:close/>
                <a:moveTo>
                  <a:pt x="753" y="1088"/>
                </a:moveTo>
                <a:lnTo>
                  <a:pt x="3248" y="1088"/>
                </a:lnTo>
                <a:lnTo>
                  <a:pt x="3283" y="1091"/>
                </a:lnTo>
                <a:lnTo>
                  <a:pt x="3316" y="1100"/>
                </a:lnTo>
                <a:lnTo>
                  <a:pt x="3346" y="1114"/>
                </a:lnTo>
                <a:lnTo>
                  <a:pt x="3373" y="1134"/>
                </a:lnTo>
                <a:lnTo>
                  <a:pt x="3396" y="1157"/>
                </a:lnTo>
                <a:lnTo>
                  <a:pt x="3416" y="1184"/>
                </a:lnTo>
                <a:lnTo>
                  <a:pt x="3431" y="1215"/>
                </a:lnTo>
                <a:lnTo>
                  <a:pt x="3439" y="1248"/>
                </a:lnTo>
                <a:lnTo>
                  <a:pt x="3442" y="1283"/>
                </a:lnTo>
                <a:lnTo>
                  <a:pt x="3442" y="2625"/>
                </a:lnTo>
                <a:lnTo>
                  <a:pt x="3439" y="2661"/>
                </a:lnTo>
                <a:lnTo>
                  <a:pt x="3431" y="2694"/>
                </a:lnTo>
                <a:lnTo>
                  <a:pt x="3416" y="2724"/>
                </a:lnTo>
                <a:lnTo>
                  <a:pt x="3396" y="2752"/>
                </a:lnTo>
                <a:lnTo>
                  <a:pt x="3373" y="2776"/>
                </a:lnTo>
                <a:lnTo>
                  <a:pt x="3346" y="2795"/>
                </a:lnTo>
                <a:lnTo>
                  <a:pt x="3316" y="2809"/>
                </a:lnTo>
                <a:lnTo>
                  <a:pt x="3283" y="2818"/>
                </a:lnTo>
                <a:lnTo>
                  <a:pt x="3248" y="2821"/>
                </a:lnTo>
                <a:lnTo>
                  <a:pt x="753" y="2821"/>
                </a:lnTo>
                <a:lnTo>
                  <a:pt x="718" y="2818"/>
                </a:lnTo>
                <a:lnTo>
                  <a:pt x="685" y="2809"/>
                </a:lnTo>
                <a:lnTo>
                  <a:pt x="654" y="2795"/>
                </a:lnTo>
                <a:lnTo>
                  <a:pt x="627" y="2776"/>
                </a:lnTo>
                <a:lnTo>
                  <a:pt x="604" y="2752"/>
                </a:lnTo>
                <a:lnTo>
                  <a:pt x="585" y="2724"/>
                </a:lnTo>
                <a:lnTo>
                  <a:pt x="570" y="2694"/>
                </a:lnTo>
                <a:lnTo>
                  <a:pt x="561" y="2661"/>
                </a:lnTo>
                <a:lnTo>
                  <a:pt x="558" y="2625"/>
                </a:lnTo>
                <a:lnTo>
                  <a:pt x="558" y="1283"/>
                </a:lnTo>
                <a:lnTo>
                  <a:pt x="561" y="1248"/>
                </a:lnTo>
                <a:lnTo>
                  <a:pt x="570" y="1215"/>
                </a:lnTo>
                <a:lnTo>
                  <a:pt x="585" y="1184"/>
                </a:lnTo>
                <a:lnTo>
                  <a:pt x="604" y="1157"/>
                </a:lnTo>
                <a:lnTo>
                  <a:pt x="627" y="1134"/>
                </a:lnTo>
                <a:lnTo>
                  <a:pt x="654" y="1114"/>
                </a:lnTo>
                <a:lnTo>
                  <a:pt x="685" y="1100"/>
                </a:lnTo>
                <a:lnTo>
                  <a:pt x="718" y="1091"/>
                </a:lnTo>
                <a:lnTo>
                  <a:pt x="753" y="1088"/>
                </a:lnTo>
                <a:close/>
                <a:moveTo>
                  <a:pt x="179" y="397"/>
                </a:moveTo>
                <a:lnTo>
                  <a:pt x="179" y="690"/>
                </a:lnTo>
                <a:lnTo>
                  <a:pt x="2807" y="690"/>
                </a:lnTo>
                <a:lnTo>
                  <a:pt x="2807" y="397"/>
                </a:lnTo>
                <a:lnTo>
                  <a:pt x="179" y="397"/>
                </a:lnTo>
                <a:close/>
                <a:moveTo>
                  <a:pt x="239" y="0"/>
                </a:moveTo>
                <a:lnTo>
                  <a:pt x="2749" y="0"/>
                </a:lnTo>
                <a:lnTo>
                  <a:pt x="2787" y="3"/>
                </a:lnTo>
                <a:lnTo>
                  <a:pt x="2824" y="12"/>
                </a:lnTo>
                <a:lnTo>
                  <a:pt x="2857" y="27"/>
                </a:lnTo>
                <a:lnTo>
                  <a:pt x="2889" y="46"/>
                </a:lnTo>
                <a:lnTo>
                  <a:pt x="2917" y="70"/>
                </a:lnTo>
                <a:lnTo>
                  <a:pt x="2941" y="99"/>
                </a:lnTo>
                <a:lnTo>
                  <a:pt x="2960" y="130"/>
                </a:lnTo>
                <a:lnTo>
                  <a:pt x="2975" y="164"/>
                </a:lnTo>
                <a:lnTo>
                  <a:pt x="2984" y="201"/>
                </a:lnTo>
                <a:lnTo>
                  <a:pt x="2987" y="239"/>
                </a:lnTo>
                <a:lnTo>
                  <a:pt x="2987" y="908"/>
                </a:lnTo>
                <a:lnTo>
                  <a:pt x="753" y="908"/>
                </a:lnTo>
                <a:lnTo>
                  <a:pt x="705" y="910"/>
                </a:lnTo>
                <a:lnTo>
                  <a:pt x="660" y="919"/>
                </a:lnTo>
                <a:lnTo>
                  <a:pt x="618" y="933"/>
                </a:lnTo>
                <a:lnTo>
                  <a:pt x="577" y="952"/>
                </a:lnTo>
                <a:lnTo>
                  <a:pt x="539" y="975"/>
                </a:lnTo>
                <a:lnTo>
                  <a:pt x="504" y="1003"/>
                </a:lnTo>
                <a:lnTo>
                  <a:pt x="473" y="1034"/>
                </a:lnTo>
                <a:lnTo>
                  <a:pt x="446" y="1069"/>
                </a:lnTo>
                <a:lnTo>
                  <a:pt x="423" y="1107"/>
                </a:lnTo>
                <a:lnTo>
                  <a:pt x="404" y="1148"/>
                </a:lnTo>
                <a:lnTo>
                  <a:pt x="390" y="1191"/>
                </a:lnTo>
                <a:lnTo>
                  <a:pt x="382" y="1236"/>
                </a:lnTo>
                <a:lnTo>
                  <a:pt x="379" y="1283"/>
                </a:lnTo>
                <a:lnTo>
                  <a:pt x="379" y="1934"/>
                </a:lnTo>
                <a:lnTo>
                  <a:pt x="239" y="1934"/>
                </a:lnTo>
                <a:lnTo>
                  <a:pt x="200" y="1931"/>
                </a:lnTo>
                <a:lnTo>
                  <a:pt x="163" y="1921"/>
                </a:lnTo>
                <a:lnTo>
                  <a:pt x="129" y="1906"/>
                </a:lnTo>
                <a:lnTo>
                  <a:pt x="97" y="1888"/>
                </a:lnTo>
                <a:lnTo>
                  <a:pt x="70" y="1863"/>
                </a:lnTo>
                <a:lnTo>
                  <a:pt x="46" y="1836"/>
                </a:lnTo>
                <a:lnTo>
                  <a:pt x="26" y="1804"/>
                </a:lnTo>
                <a:lnTo>
                  <a:pt x="13" y="1770"/>
                </a:lnTo>
                <a:lnTo>
                  <a:pt x="3" y="1733"/>
                </a:lnTo>
                <a:lnTo>
                  <a:pt x="0" y="1694"/>
                </a:lnTo>
                <a:lnTo>
                  <a:pt x="0" y="239"/>
                </a:lnTo>
                <a:lnTo>
                  <a:pt x="3" y="201"/>
                </a:lnTo>
                <a:lnTo>
                  <a:pt x="13" y="164"/>
                </a:lnTo>
                <a:lnTo>
                  <a:pt x="26" y="130"/>
                </a:lnTo>
                <a:lnTo>
                  <a:pt x="46" y="99"/>
                </a:lnTo>
                <a:lnTo>
                  <a:pt x="70" y="70"/>
                </a:lnTo>
                <a:lnTo>
                  <a:pt x="97" y="46"/>
                </a:lnTo>
                <a:lnTo>
                  <a:pt x="129" y="27"/>
                </a:lnTo>
                <a:lnTo>
                  <a:pt x="163" y="12"/>
                </a:lnTo>
                <a:lnTo>
                  <a:pt x="200" y="3"/>
                </a:lnTo>
                <a:lnTo>
                  <a:pt x="239" y="0"/>
                </a:lnTo>
                <a:close/>
              </a:path>
            </a:pathLst>
          </a:custGeom>
          <a:solidFill>
            <a:srgbClr val="2B74F7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grpSp>
        <p:nvGrpSpPr>
          <p:cNvPr id="39" name="Group 45">
            <a:extLst>
              <a:ext uri="{FF2B5EF4-FFF2-40B4-BE49-F238E27FC236}">
                <a16:creationId xmlns:a16="http://schemas.microsoft.com/office/drawing/2014/main" id="{287974BB-BD19-4F9B-BE47-172E7341AA39}"/>
              </a:ext>
            </a:extLst>
          </p:cNvPr>
          <p:cNvGrpSpPr/>
          <p:nvPr/>
        </p:nvGrpSpPr>
        <p:grpSpPr>
          <a:xfrm>
            <a:off x="8152549" y="1913821"/>
            <a:ext cx="567356" cy="464429"/>
            <a:chOff x="4856163" y="3600451"/>
            <a:chExt cx="358775" cy="293688"/>
          </a:xfrm>
          <a:solidFill>
            <a:srgbClr val="2B74F7"/>
          </a:solidFill>
        </p:grpSpPr>
        <p:sp>
          <p:nvSpPr>
            <p:cNvPr id="40" name="Freeform 148">
              <a:extLst>
                <a:ext uri="{FF2B5EF4-FFF2-40B4-BE49-F238E27FC236}">
                  <a16:creationId xmlns:a16="http://schemas.microsoft.com/office/drawing/2014/main" id="{1EF026B0-4609-40B6-AA89-2C7A53321F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03813" y="3692526"/>
              <a:ext cx="68263" cy="90488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7"/>
                </a:cxn>
                <a:cxn ang="0">
                  <a:pos x="4" y="31"/>
                </a:cxn>
                <a:cxn ang="0">
                  <a:pos x="19" y="31"/>
                </a:cxn>
                <a:cxn ang="0">
                  <a:pos x="23" y="27"/>
                </a:cxn>
                <a:cxn ang="0">
                  <a:pos x="23" y="21"/>
                </a:cxn>
                <a:cxn ang="0">
                  <a:pos x="22" y="19"/>
                </a:cxn>
                <a:cxn ang="0">
                  <a:pos x="11" y="2"/>
                </a:cxn>
                <a:cxn ang="0">
                  <a:pos x="19" y="27"/>
                </a:cxn>
                <a:cxn ang="0">
                  <a:pos x="4" y="27"/>
                </a:cxn>
                <a:cxn ang="0">
                  <a:pos x="4" y="4"/>
                </a:cxn>
                <a:cxn ang="0">
                  <a:pos x="7" y="4"/>
                </a:cxn>
                <a:cxn ang="0">
                  <a:pos x="19" y="21"/>
                </a:cxn>
                <a:cxn ang="0">
                  <a:pos x="19" y="27"/>
                </a:cxn>
                <a:cxn ang="0">
                  <a:pos x="19" y="27"/>
                </a:cxn>
                <a:cxn ang="0">
                  <a:pos x="19" y="27"/>
                </a:cxn>
              </a:cxnLst>
              <a:rect l="0" t="0" r="r" b="b"/>
              <a:pathLst>
                <a:path w="23" h="31">
                  <a:moveTo>
                    <a:pt x="11" y="2"/>
                  </a:moveTo>
                  <a:cubicBezTo>
                    <a:pt x="10" y="1"/>
                    <a:pt x="9" y="0"/>
                    <a:pt x="7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9"/>
                    <a:pt x="1" y="31"/>
                    <a:pt x="4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1" y="31"/>
                    <a:pt x="23" y="29"/>
                    <a:pt x="23" y="27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0"/>
                    <a:pt x="23" y="20"/>
                    <a:pt x="22" y="19"/>
                  </a:cubicBezTo>
                  <a:lnTo>
                    <a:pt x="11" y="2"/>
                  </a:lnTo>
                  <a:close/>
                  <a:moveTo>
                    <a:pt x="19" y="27"/>
                  </a:moveTo>
                  <a:cubicBezTo>
                    <a:pt x="4" y="27"/>
                    <a:pt x="4" y="27"/>
                    <a:pt x="4" y="2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19" y="21"/>
                    <a:pt x="19" y="21"/>
                    <a:pt x="19" y="21"/>
                  </a:cubicBezTo>
                  <a:lnTo>
                    <a:pt x="19" y="27"/>
                  </a:lnTo>
                  <a:close/>
                  <a:moveTo>
                    <a:pt x="19" y="27"/>
                  </a:moveTo>
                  <a:cubicBezTo>
                    <a:pt x="19" y="27"/>
                    <a:pt x="19" y="27"/>
                    <a:pt x="19" y="27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41" name="Freeform 149">
              <a:extLst>
                <a:ext uri="{FF2B5EF4-FFF2-40B4-BE49-F238E27FC236}">
                  <a16:creationId xmlns:a16="http://schemas.microsoft.com/office/drawing/2014/main" id="{B0085AAE-CDA5-4843-858B-4127D06EE9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6163" y="3600451"/>
              <a:ext cx="358775" cy="293688"/>
            </a:xfrm>
            <a:custGeom>
              <a:avLst/>
              <a:gdLst/>
              <a:ahLst/>
              <a:cxnLst>
                <a:cxn ang="0">
                  <a:pos x="121" y="48"/>
                </a:cxn>
                <a:cxn ang="0">
                  <a:pos x="106" y="25"/>
                </a:cxn>
                <a:cxn ang="0">
                  <a:pos x="96" y="20"/>
                </a:cxn>
                <a:cxn ang="0">
                  <a:pos x="81" y="20"/>
                </a:cxn>
                <a:cxn ang="0">
                  <a:pos x="81" y="12"/>
                </a:cxn>
                <a:cxn ang="0">
                  <a:pos x="69" y="0"/>
                </a:cxn>
                <a:cxn ang="0">
                  <a:pos x="12" y="0"/>
                </a:cxn>
                <a:cxn ang="0">
                  <a:pos x="0" y="12"/>
                </a:cxn>
                <a:cxn ang="0">
                  <a:pos x="0" y="54"/>
                </a:cxn>
                <a:cxn ang="0">
                  <a:pos x="12" y="66"/>
                </a:cxn>
                <a:cxn ang="0">
                  <a:pos x="12" y="77"/>
                </a:cxn>
                <a:cxn ang="0">
                  <a:pos x="23" y="89"/>
                </a:cxn>
                <a:cxn ang="0">
                  <a:pos x="28" y="89"/>
                </a:cxn>
                <a:cxn ang="0">
                  <a:pos x="43" y="100"/>
                </a:cxn>
                <a:cxn ang="0">
                  <a:pos x="57" y="89"/>
                </a:cxn>
                <a:cxn ang="0">
                  <a:pos x="78" y="89"/>
                </a:cxn>
                <a:cxn ang="0">
                  <a:pos x="92" y="100"/>
                </a:cxn>
                <a:cxn ang="0">
                  <a:pos x="107" y="89"/>
                </a:cxn>
                <a:cxn ang="0">
                  <a:pos x="112" y="89"/>
                </a:cxn>
                <a:cxn ang="0">
                  <a:pos x="123" y="77"/>
                </a:cxn>
                <a:cxn ang="0">
                  <a:pos x="123" y="54"/>
                </a:cxn>
                <a:cxn ang="0">
                  <a:pos x="121" y="48"/>
                </a:cxn>
                <a:cxn ang="0">
                  <a:pos x="12" y="58"/>
                </a:cxn>
                <a:cxn ang="0">
                  <a:pos x="8" y="54"/>
                </a:cxn>
                <a:cxn ang="0">
                  <a:pos x="8" y="12"/>
                </a:cxn>
                <a:cxn ang="0">
                  <a:pos x="12" y="8"/>
                </a:cxn>
                <a:cxn ang="0">
                  <a:pos x="69" y="8"/>
                </a:cxn>
                <a:cxn ang="0">
                  <a:pos x="73" y="12"/>
                </a:cxn>
                <a:cxn ang="0">
                  <a:pos x="73" y="54"/>
                </a:cxn>
                <a:cxn ang="0">
                  <a:pos x="69" y="58"/>
                </a:cxn>
                <a:cxn ang="0">
                  <a:pos x="12" y="58"/>
                </a:cxn>
                <a:cxn ang="0">
                  <a:pos x="43" y="93"/>
                </a:cxn>
                <a:cxn ang="0">
                  <a:pos x="35" y="85"/>
                </a:cxn>
                <a:cxn ang="0">
                  <a:pos x="43" y="77"/>
                </a:cxn>
                <a:cxn ang="0">
                  <a:pos x="50" y="85"/>
                </a:cxn>
                <a:cxn ang="0">
                  <a:pos x="43" y="93"/>
                </a:cxn>
                <a:cxn ang="0">
                  <a:pos x="92" y="93"/>
                </a:cxn>
                <a:cxn ang="0">
                  <a:pos x="85" y="85"/>
                </a:cxn>
                <a:cxn ang="0">
                  <a:pos x="92" y="77"/>
                </a:cxn>
                <a:cxn ang="0">
                  <a:pos x="100" y="85"/>
                </a:cxn>
                <a:cxn ang="0">
                  <a:pos x="92" y="93"/>
                </a:cxn>
                <a:cxn ang="0">
                  <a:pos x="115" y="77"/>
                </a:cxn>
                <a:cxn ang="0">
                  <a:pos x="112" y="81"/>
                </a:cxn>
                <a:cxn ang="0">
                  <a:pos x="107" y="81"/>
                </a:cxn>
                <a:cxn ang="0">
                  <a:pos x="92" y="70"/>
                </a:cxn>
                <a:cxn ang="0">
                  <a:pos x="78" y="81"/>
                </a:cxn>
                <a:cxn ang="0">
                  <a:pos x="57" y="81"/>
                </a:cxn>
                <a:cxn ang="0">
                  <a:pos x="43" y="70"/>
                </a:cxn>
                <a:cxn ang="0">
                  <a:pos x="28" y="81"/>
                </a:cxn>
                <a:cxn ang="0">
                  <a:pos x="23" y="81"/>
                </a:cxn>
                <a:cxn ang="0">
                  <a:pos x="20" y="77"/>
                </a:cxn>
                <a:cxn ang="0">
                  <a:pos x="20" y="66"/>
                </a:cxn>
                <a:cxn ang="0">
                  <a:pos x="69" y="66"/>
                </a:cxn>
                <a:cxn ang="0">
                  <a:pos x="81" y="54"/>
                </a:cxn>
                <a:cxn ang="0">
                  <a:pos x="81" y="27"/>
                </a:cxn>
                <a:cxn ang="0">
                  <a:pos x="96" y="27"/>
                </a:cxn>
                <a:cxn ang="0">
                  <a:pos x="99" y="29"/>
                </a:cxn>
                <a:cxn ang="0">
                  <a:pos x="115" y="52"/>
                </a:cxn>
                <a:cxn ang="0">
                  <a:pos x="115" y="54"/>
                </a:cxn>
                <a:cxn ang="0">
                  <a:pos x="115" y="77"/>
                </a:cxn>
                <a:cxn ang="0">
                  <a:pos x="115" y="77"/>
                </a:cxn>
                <a:cxn ang="0">
                  <a:pos x="115" y="77"/>
                </a:cxn>
              </a:cxnLst>
              <a:rect l="0" t="0" r="r" b="b"/>
              <a:pathLst>
                <a:path w="123" h="100">
                  <a:moveTo>
                    <a:pt x="121" y="48"/>
                  </a:moveTo>
                  <a:cubicBezTo>
                    <a:pt x="106" y="25"/>
                    <a:pt x="106" y="25"/>
                    <a:pt x="106" y="25"/>
                  </a:cubicBezTo>
                  <a:cubicBezTo>
                    <a:pt x="104" y="22"/>
                    <a:pt x="100" y="20"/>
                    <a:pt x="96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1" y="6"/>
                    <a:pt x="76" y="0"/>
                    <a:pt x="69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61"/>
                    <a:pt x="6" y="66"/>
                    <a:pt x="12" y="66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84"/>
                    <a:pt x="17" y="89"/>
                    <a:pt x="23" y="89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30" y="95"/>
                    <a:pt x="35" y="100"/>
                    <a:pt x="43" y="100"/>
                  </a:cubicBezTo>
                  <a:cubicBezTo>
                    <a:pt x="50" y="100"/>
                    <a:pt x="56" y="95"/>
                    <a:pt x="57" y="89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9" y="95"/>
                    <a:pt x="85" y="100"/>
                    <a:pt x="92" y="100"/>
                  </a:cubicBezTo>
                  <a:cubicBezTo>
                    <a:pt x="100" y="100"/>
                    <a:pt x="106" y="95"/>
                    <a:pt x="107" y="89"/>
                  </a:cubicBezTo>
                  <a:cubicBezTo>
                    <a:pt x="112" y="89"/>
                    <a:pt x="112" y="89"/>
                    <a:pt x="112" y="89"/>
                  </a:cubicBezTo>
                  <a:cubicBezTo>
                    <a:pt x="118" y="89"/>
                    <a:pt x="123" y="84"/>
                    <a:pt x="123" y="77"/>
                  </a:cubicBezTo>
                  <a:cubicBezTo>
                    <a:pt x="123" y="54"/>
                    <a:pt x="123" y="54"/>
                    <a:pt x="123" y="54"/>
                  </a:cubicBezTo>
                  <a:cubicBezTo>
                    <a:pt x="123" y="52"/>
                    <a:pt x="122" y="50"/>
                    <a:pt x="121" y="48"/>
                  </a:cubicBezTo>
                  <a:close/>
                  <a:moveTo>
                    <a:pt x="12" y="58"/>
                  </a:moveTo>
                  <a:cubicBezTo>
                    <a:pt x="10" y="58"/>
                    <a:pt x="8" y="56"/>
                    <a:pt x="8" y="54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72" y="8"/>
                    <a:pt x="73" y="10"/>
                    <a:pt x="73" y="12"/>
                  </a:cubicBezTo>
                  <a:cubicBezTo>
                    <a:pt x="73" y="54"/>
                    <a:pt x="73" y="54"/>
                    <a:pt x="73" y="54"/>
                  </a:cubicBezTo>
                  <a:cubicBezTo>
                    <a:pt x="73" y="56"/>
                    <a:pt x="72" y="58"/>
                    <a:pt x="69" y="58"/>
                  </a:cubicBezTo>
                  <a:lnTo>
                    <a:pt x="12" y="58"/>
                  </a:lnTo>
                  <a:close/>
                  <a:moveTo>
                    <a:pt x="43" y="93"/>
                  </a:moveTo>
                  <a:cubicBezTo>
                    <a:pt x="38" y="93"/>
                    <a:pt x="35" y="89"/>
                    <a:pt x="35" y="85"/>
                  </a:cubicBezTo>
                  <a:cubicBezTo>
                    <a:pt x="35" y="81"/>
                    <a:pt x="38" y="77"/>
                    <a:pt x="43" y="77"/>
                  </a:cubicBezTo>
                  <a:cubicBezTo>
                    <a:pt x="47" y="77"/>
                    <a:pt x="50" y="81"/>
                    <a:pt x="50" y="85"/>
                  </a:cubicBezTo>
                  <a:cubicBezTo>
                    <a:pt x="50" y="89"/>
                    <a:pt x="47" y="93"/>
                    <a:pt x="43" y="93"/>
                  </a:cubicBezTo>
                  <a:close/>
                  <a:moveTo>
                    <a:pt x="92" y="93"/>
                  </a:moveTo>
                  <a:cubicBezTo>
                    <a:pt x="88" y="93"/>
                    <a:pt x="85" y="89"/>
                    <a:pt x="85" y="85"/>
                  </a:cubicBezTo>
                  <a:cubicBezTo>
                    <a:pt x="85" y="81"/>
                    <a:pt x="88" y="77"/>
                    <a:pt x="92" y="77"/>
                  </a:cubicBezTo>
                  <a:cubicBezTo>
                    <a:pt x="97" y="77"/>
                    <a:pt x="100" y="81"/>
                    <a:pt x="100" y="85"/>
                  </a:cubicBezTo>
                  <a:cubicBezTo>
                    <a:pt x="100" y="89"/>
                    <a:pt x="97" y="93"/>
                    <a:pt x="92" y="93"/>
                  </a:cubicBezTo>
                  <a:close/>
                  <a:moveTo>
                    <a:pt x="115" y="77"/>
                  </a:moveTo>
                  <a:cubicBezTo>
                    <a:pt x="115" y="79"/>
                    <a:pt x="114" y="81"/>
                    <a:pt x="112" y="81"/>
                  </a:cubicBezTo>
                  <a:cubicBezTo>
                    <a:pt x="107" y="81"/>
                    <a:pt x="107" y="81"/>
                    <a:pt x="107" y="81"/>
                  </a:cubicBezTo>
                  <a:cubicBezTo>
                    <a:pt x="106" y="74"/>
                    <a:pt x="100" y="70"/>
                    <a:pt x="92" y="70"/>
                  </a:cubicBezTo>
                  <a:cubicBezTo>
                    <a:pt x="85" y="70"/>
                    <a:pt x="79" y="74"/>
                    <a:pt x="78" y="81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6" y="74"/>
                    <a:pt x="50" y="70"/>
                    <a:pt x="43" y="70"/>
                  </a:cubicBezTo>
                  <a:cubicBezTo>
                    <a:pt x="35" y="70"/>
                    <a:pt x="30" y="74"/>
                    <a:pt x="28" y="81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21" y="81"/>
                    <a:pt x="20" y="79"/>
                    <a:pt x="20" y="77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76" y="66"/>
                    <a:pt x="81" y="61"/>
                    <a:pt x="81" y="54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8" y="27"/>
                    <a:pt x="99" y="28"/>
                    <a:pt x="99" y="29"/>
                  </a:cubicBezTo>
                  <a:cubicBezTo>
                    <a:pt x="115" y="52"/>
                    <a:pt x="115" y="52"/>
                    <a:pt x="115" y="52"/>
                  </a:cubicBezTo>
                  <a:cubicBezTo>
                    <a:pt x="115" y="53"/>
                    <a:pt x="115" y="53"/>
                    <a:pt x="115" y="54"/>
                  </a:cubicBezTo>
                  <a:lnTo>
                    <a:pt x="115" y="77"/>
                  </a:lnTo>
                  <a:close/>
                  <a:moveTo>
                    <a:pt x="115" y="77"/>
                  </a:moveTo>
                  <a:cubicBezTo>
                    <a:pt x="115" y="77"/>
                    <a:pt x="115" y="77"/>
                    <a:pt x="115" y="77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sp>
        <p:nvSpPr>
          <p:cNvPr id="42" name="Freeform 48">
            <a:extLst>
              <a:ext uri="{FF2B5EF4-FFF2-40B4-BE49-F238E27FC236}">
                <a16:creationId xmlns:a16="http://schemas.microsoft.com/office/drawing/2014/main" id="{2454E09C-82D6-4C89-BA3B-C363BF0964DE}"/>
              </a:ext>
            </a:extLst>
          </p:cNvPr>
          <p:cNvSpPr>
            <a:spLocks noEditPoints="1"/>
          </p:cNvSpPr>
          <p:nvPr/>
        </p:nvSpPr>
        <p:spPr bwMode="auto">
          <a:xfrm>
            <a:off x="540931" y="2778187"/>
            <a:ext cx="413336" cy="358712"/>
          </a:xfrm>
          <a:custGeom>
            <a:avLst/>
            <a:gdLst/>
            <a:ahLst/>
            <a:cxnLst>
              <a:cxn ang="0">
                <a:pos x="123" y="100"/>
              </a:cxn>
              <a:cxn ang="0">
                <a:pos x="115" y="107"/>
              </a:cxn>
              <a:cxn ang="0">
                <a:pos x="107" y="100"/>
              </a:cxn>
              <a:cxn ang="0">
                <a:pos x="115" y="84"/>
              </a:cxn>
              <a:cxn ang="0">
                <a:pos x="123" y="100"/>
              </a:cxn>
              <a:cxn ang="0">
                <a:pos x="111" y="42"/>
              </a:cxn>
              <a:cxn ang="0">
                <a:pos x="111" y="77"/>
              </a:cxn>
              <a:cxn ang="0">
                <a:pos x="115" y="80"/>
              </a:cxn>
              <a:cxn ang="0">
                <a:pos x="119" y="77"/>
              </a:cxn>
              <a:cxn ang="0">
                <a:pos x="119" y="42"/>
              </a:cxn>
              <a:cxn ang="0">
                <a:pos x="115" y="38"/>
              </a:cxn>
              <a:cxn ang="0">
                <a:pos x="111" y="42"/>
              </a:cxn>
              <a:cxn ang="0">
                <a:pos x="114" y="34"/>
              </a:cxn>
              <a:cxn ang="0">
                <a:pos x="104" y="36"/>
              </a:cxn>
              <a:cxn ang="0">
                <a:pos x="104" y="69"/>
              </a:cxn>
              <a:cxn ang="0">
                <a:pos x="61" y="88"/>
              </a:cxn>
              <a:cxn ang="0">
                <a:pos x="19" y="69"/>
              </a:cxn>
              <a:cxn ang="0">
                <a:pos x="19" y="36"/>
              </a:cxn>
              <a:cxn ang="0">
                <a:pos x="9" y="34"/>
              </a:cxn>
              <a:cxn ang="0">
                <a:pos x="0" y="23"/>
              </a:cxn>
              <a:cxn ang="0">
                <a:pos x="9" y="12"/>
              </a:cxn>
              <a:cxn ang="0">
                <a:pos x="59" y="0"/>
              </a:cxn>
              <a:cxn ang="0">
                <a:pos x="61" y="0"/>
              </a:cxn>
              <a:cxn ang="0">
                <a:pos x="64" y="0"/>
              </a:cxn>
              <a:cxn ang="0">
                <a:pos x="114" y="12"/>
              </a:cxn>
              <a:cxn ang="0">
                <a:pos x="123" y="23"/>
              </a:cxn>
              <a:cxn ang="0">
                <a:pos x="114" y="34"/>
              </a:cxn>
              <a:cxn ang="0">
                <a:pos x="96" y="38"/>
              </a:cxn>
              <a:cxn ang="0">
                <a:pos x="64" y="46"/>
              </a:cxn>
              <a:cxn ang="0">
                <a:pos x="61" y="46"/>
              </a:cxn>
              <a:cxn ang="0">
                <a:pos x="59" y="46"/>
              </a:cxn>
              <a:cxn ang="0">
                <a:pos x="27" y="38"/>
              </a:cxn>
              <a:cxn ang="0">
                <a:pos x="27" y="69"/>
              </a:cxn>
              <a:cxn ang="0">
                <a:pos x="61" y="80"/>
              </a:cxn>
              <a:cxn ang="0">
                <a:pos x="96" y="69"/>
              </a:cxn>
              <a:cxn ang="0">
                <a:pos x="96" y="38"/>
              </a:cxn>
              <a:cxn ang="0">
                <a:pos x="112" y="27"/>
              </a:cxn>
              <a:cxn ang="0">
                <a:pos x="115" y="23"/>
              </a:cxn>
              <a:cxn ang="0">
                <a:pos x="112" y="19"/>
              </a:cxn>
              <a:cxn ang="0">
                <a:pos x="62" y="8"/>
              </a:cxn>
              <a:cxn ang="0">
                <a:pos x="61" y="7"/>
              </a:cxn>
              <a:cxn ang="0">
                <a:pos x="61" y="8"/>
              </a:cxn>
              <a:cxn ang="0">
                <a:pos x="11" y="19"/>
              </a:cxn>
              <a:cxn ang="0">
                <a:pos x="8" y="23"/>
              </a:cxn>
              <a:cxn ang="0">
                <a:pos x="11" y="27"/>
              </a:cxn>
              <a:cxn ang="0">
                <a:pos x="61" y="38"/>
              </a:cxn>
              <a:cxn ang="0">
                <a:pos x="61" y="38"/>
              </a:cxn>
              <a:cxn ang="0">
                <a:pos x="62" y="38"/>
              </a:cxn>
              <a:cxn ang="0">
                <a:pos x="112" y="27"/>
              </a:cxn>
              <a:cxn ang="0">
                <a:pos x="112" y="27"/>
              </a:cxn>
              <a:cxn ang="0">
                <a:pos x="112" y="27"/>
              </a:cxn>
            </a:cxnLst>
            <a:rect l="0" t="0" r="r" b="b"/>
            <a:pathLst>
              <a:path w="123" h="107">
                <a:moveTo>
                  <a:pt x="123" y="100"/>
                </a:moveTo>
                <a:cubicBezTo>
                  <a:pt x="123" y="104"/>
                  <a:pt x="119" y="107"/>
                  <a:pt x="115" y="107"/>
                </a:cubicBezTo>
                <a:cubicBezTo>
                  <a:pt x="111" y="107"/>
                  <a:pt x="107" y="104"/>
                  <a:pt x="107" y="100"/>
                </a:cubicBezTo>
                <a:cubicBezTo>
                  <a:pt x="107" y="95"/>
                  <a:pt x="111" y="84"/>
                  <a:pt x="115" y="84"/>
                </a:cubicBezTo>
                <a:cubicBezTo>
                  <a:pt x="119" y="84"/>
                  <a:pt x="123" y="95"/>
                  <a:pt x="123" y="100"/>
                </a:cubicBezTo>
                <a:close/>
                <a:moveTo>
                  <a:pt x="111" y="42"/>
                </a:moveTo>
                <a:cubicBezTo>
                  <a:pt x="111" y="77"/>
                  <a:pt x="111" y="77"/>
                  <a:pt x="111" y="77"/>
                </a:cubicBezTo>
                <a:cubicBezTo>
                  <a:pt x="111" y="79"/>
                  <a:pt x="113" y="80"/>
                  <a:pt x="115" y="80"/>
                </a:cubicBezTo>
                <a:cubicBezTo>
                  <a:pt x="117" y="80"/>
                  <a:pt x="119" y="79"/>
                  <a:pt x="119" y="77"/>
                </a:cubicBezTo>
                <a:cubicBezTo>
                  <a:pt x="119" y="42"/>
                  <a:pt x="119" y="42"/>
                  <a:pt x="119" y="42"/>
                </a:cubicBezTo>
                <a:cubicBezTo>
                  <a:pt x="119" y="40"/>
                  <a:pt x="117" y="38"/>
                  <a:pt x="115" y="38"/>
                </a:cubicBezTo>
                <a:cubicBezTo>
                  <a:pt x="113" y="38"/>
                  <a:pt x="111" y="40"/>
                  <a:pt x="111" y="42"/>
                </a:cubicBezTo>
                <a:close/>
                <a:moveTo>
                  <a:pt x="114" y="34"/>
                </a:moveTo>
                <a:cubicBezTo>
                  <a:pt x="104" y="36"/>
                  <a:pt x="104" y="36"/>
                  <a:pt x="104" y="36"/>
                </a:cubicBezTo>
                <a:cubicBezTo>
                  <a:pt x="104" y="69"/>
                  <a:pt x="104" y="69"/>
                  <a:pt x="104" y="69"/>
                </a:cubicBezTo>
                <a:cubicBezTo>
                  <a:pt x="104" y="79"/>
                  <a:pt x="92" y="88"/>
                  <a:pt x="61" y="88"/>
                </a:cubicBezTo>
                <a:cubicBezTo>
                  <a:pt x="31" y="88"/>
                  <a:pt x="19" y="79"/>
                  <a:pt x="19" y="69"/>
                </a:cubicBezTo>
                <a:cubicBezTo>
                  <a:pt x="19" y="36"/>
                  <a:pt x="19" y="36"/>
                  <a:pt x="19" y="36"/>
                </a:cubicBezTo>
                <a:cubicBezTo>
                  <a:pt x="9" y="34"/>
                  <a:pt x="9" y="34"/>
                  <a:pt x="9" y="34"/>
                </a:cubicBezTo>
                <a:cubicBezTo>
                  <a:pt x="4" y="33"/>
                  <a:pt x="0" y="28"/>
                  <a:pt x="0" y="23"/>
                </a:cubicBezTo>
                <a:cubicBezTo>
                  <a:pt x="0" y="17"/>
                  <a:pt x="4" y="13"/>
                  <a:pt x="9" y="12"/>
                </a:cubicBezTo>
                <a:cubicBezTo>
                  <a:pt x="59" y="0"/>
                  <a:pt x="59" y="0"/>
                  <a:pt x="59" y="0"/>
                </a:cubicBezTo>
                <a:cubicBezTo>
                  <a:pt x="60" y="0"/>
                  <a:pt x="61" y="0"/>
                  <a:pt x="61" y="0"/>
                </a:cubicBezTo>
                <a:cubicBezTo>
                  <a:pt x="62" y="0"/>
                  <a:pt x="63" y="0"/>
                  <a:pt x="64" y="0"/>
                </a:cubicBezTo>
                <a:cubicBezTo>
                  <a:pt x="114" y="12"/>
                  <a:pt x="114" y="12"/>
                  <a:pt x="114" y="12"/>
                </a:cubicBezTo>
                <a:cubicBezTo>
                  <a:pt x="119" y="13"/>
                  <a:pt x="123" y="17"/>
                  <a:pt x="123" y="23"/>
                </a:cubicBezTo>
                <a:cubicBezTo>
                  <a:pt x="123" y="28"/>
                  <a:pt x="119" y="33"/>
                  <a:pt x="114" y="34"/>
                </a:cubicBezTo>
                <a:close/>
                <a:moveTo>
                  <a:pt x="96" y="38"/>
                </a:moveTo>
                <a:cubicBezTo>
                  <a:pt x="64" y="46"/>
                  <a:pt x="64" y="46"/>
                  <a:pt x="64" y="46"/>
                </a:cubicBezTo>
                <a:cubicBezTo>
                  <a:pt x="63" y="46"/>
                  <a:pt x="62" y="46"/>
                  <a:pt x="61" y="46"/>
                </a:cubicBezTo>
                <a:cubicBezTo>
                  <a:pt x="61" y="46"/>
                  <a:pt x="60" y="46"/>
                  <a:pt x="59" y="46"/>
                </a:cubicBezTo>
                <a:cubicBezTo>
                  <a:pt x="27" y="38"/>
                  <a:pt x="27" y="38"/>
                  <a:pt x="27" y="38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3"/>
                  <a:pt x="38" y="80"/>
                  <a:pt x="61" y="80"/>
                </a:cubicBezTo>
                <a:cubicBezTo>
                  <a:pt x="84" y="80"/>
                  <a:pt x="96" y="73"/>
                  <a:pt x="96" y="69"/>
                </a:cubicBezTo>
                <a:lnTo>
                  <a:pt x="96" y="38"/>
                </a:lnTo>
                <a:close/>
                <a:moveTo>
                  <a:pt x="112" y="27"/>
                </a:moveTo>
                <a:cubicBezTo>
                  <a:pt x="114" y="26"/>
                  <a:pt x="115" y="25"/>
                  <a:pt x="115" y="23"/>
                </a:cubicBezTo>
                <a:cubicBezTo>
                  <a:pt x="115" y="21"/>
                  <a:pt x="114" y="19"/>
                  <a:pt x="112" y="19"/>
                </a:cubicBezTo>
                <a:cubicBezTo>
                  <a:pt x="62" y="8"/>
                  <a:pt x="62" y="8"/>
                  <a:pt x="62" y="8"/>
                </a:cubicBezTo>
                <a:cubicBezTo>
                  <a:pt x="61" y="7"/>
                  <a:pt x="61" y="7"/>
                  <a:pt x="61" y="7"/>
                </a:cubicBezTo>
                <a:cubicBezTo>
                  <a:pt x="61" y="8"/>
                  <a:pt x="61" y="8"/>
                  <a:pt x="61" y="8"/>
                </a:cubicBezTo>
                <a:cubicBezTo>
                  <a:pt x="11" y="19"/>
                  <a:pt x="11" y="19"/>
                  <a:pt x="11" y="19"/>
                </a:cubicBezTo>
                <a:cubicBezTo>
                  <a:pt x="9" y="19"/>
                  <a:pt x="8" y="21"/>
                  <a:pt x="8" y="23"/>
                </a:cubicBezTo>
                <a:cubicBezTo>
                  <a:pt x="8" y="25"/>
                  <a:pt x="9" y="26"/>
                  <a:pt x="11" y="27"/>
                </a:cubicBezTo>
                <a:cubicBezTo>
                  <a:pt x="61" y="38"/>
                  <a:pt x="61" y="38"/>
                  <a:pt x="61" y="38"/>
                </a:cubicBezTo>
                <a:cubicBezTo>
                  <a:pt x="61" y="38"/>
                  <a:pt x="61" y="38"/>
                  <a:pt x="61" y="38"/>
                </a:cubicBezTo>
                <a:cubicBezTo>
                  <a:pt x="62" y="38"/>
                  <a:pt x="62" y="38"/>
                  <a:pt x="62" y="38"/>
                </a:cubicBezTo>
                <a:lnTo>
                  <a:pt x="112" y="27"/>
                </a:lnTo>
                <a:close/>
                <a:moveTo>
                  <a:pt x="112" y="27"/>
                </a:moveTo>
                <a:cubicBezTo>
                  <a:pt x="112" y="27"/>
                  <a:pt x="112" y="27"/>
                  <a:pt x="112" y="27"/>
                </a:cubicBezTo>
              </a:path>
            </a:pathLst>
          </a:custGeom>
          <a:solidFill>
            <a:srgbClr val="2B74F7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grpSp>
        <p:nvGrpSpPr>
          <p:cNvPr id="43" name="Group 145">
            <a:extLst>
              <a:ext uri="{FF2B5EF4-FFF2-40B4-BE49-F238E27FC236}">
                <a16:creationId xmlns:a16="http://schemas.microsoft.com/office/drawing/2014/main" id="{424937B1-E497-475E-A9C9-A3CF1875A1A6}"/>
              </a:ext>
            </a:extLst>
          </p:cNvPr>
          <p:cNvGrpSpPr/>
          <p:nvPr/>
        </p:nvGrpSpPr>
        <p:grpSpPr>
          <a:xfrm>
            <a:off x="1777497" y="2852298"/>
            <a:ext cx="225493" cy="301100"/>
            <a:chOff x="754063" y="1211263"/>
            <a:chExt cx="269875" cy="360363"/>
          </a:xfrm>
          <a:solidFill>
            <a:srgbClr val="2B74F7"/>
          </a:solidFill>
        </p:grpSpPr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5B7BFED0-4AE8-4085-930D-FB91DC29B9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063" y="1211263"/>
              <a:ext cx="269875" cy="360363"/>
            </a:xfrm>
            <a:custGeom>
              <a:avLst/>
              <a:gdLst/>
              <a:ahLst/>
              <a:cxnLst>
                <a:cxn ang="0">
                  <a:pos x="80" y="50"/>
                </a:cxn>
                <a:cxn ang="0">
                  <a:pos x="80" y="35"/>
                </a:cxn>
                <a:cxn ang="0">
                  <a:pos x="46" y="0"/>
                </a:cxn>
                <a:cxn ang="0">
                  <a:pos x="11" y="35"/>
                </a:cxn>
                <a:cxn ang="0">
                  <a:pos x="11" y="50"/>
                </a:cxn>
                <a:cxn ang="0">
                  <a:pos x="0" y="61"/>
                </a:cxn>
                <a:cxn ang="0">
                  <a:pos x="0" y="88"/>
                </a:cxn>
                <a:cxn ang="0">
                  <a:pos x="34" y="123"/>
                </a:cxn>
                <a:cxn ang="0">
                  <a:pos x="57" y="123"/>
                </a:cxn>
                <a:cxn ang="0">
                  <a:pos x="92" y="88"/>
                </a:cxn>
                <a:cxn ang="0">
                  <a:pos x="92" y="61"/>
                </a:cxn>
                <a:cxn ang="0">
                  <a:pos x="80" y="50"/>
                </a:cxn>
                <a:cxn ang="0">
                  <a:pos x="19" y="35"/>
                </a:cxn>
                <a:cxn ang="0">
                  <a:pos x="46" y="8"/>
                </a:cxn>
                <a:cxn ang="0">
                  <a:pos x="73" y="35"/>
                </a:cxn>
                <a:cxn ang="0">
                  <a:pos x="73" y="50"/>
                </a:cxn>
                <a:cxn ang="0">
                  <a:pos x="65" y="50"/>
                </a:cxn>
                <a:cxn ang="0">
                  <a:pos x="65" y="35"/>
                </a:cxn>
                <a:cxn ang="0">
                  <a:pos x="46" y="15"/>
                </a:cxn>
                <a:cxn ang="0">
                  <a:pos x="27" y="35"/>
                </a:cxn>
                <a:cxn ang="0">
                  <a:pos x="27" y="50"/>
                </a:cxn>
                <a:cxn ang="0">
                  <a:pos x="19" y="50"/>
                </a:cxn>
                <a:cxn ang="0">
                  <a:pos x="19" y="35"/>
                </a:cxn>
                <a:cxn ang="0">
                  <a:pos x="61" y="35"/>
                </a:cxn>
                <a:cxn ang="0">
                  <a:pos x="61" y="50"/>
                </a:cxn>
                <a:cxn ang="0">
                  <a:pos x="31" y="50"/>
                </a:cxn>
                <a:cxn ang="0">
                  <a:pos x="31" y="35"/>
                </a:cxn>
                <a:cxn ang="0">
                  <a:pos x="46" y="19"/>
                </a:cxn>
                <a:cxn ang="0">
                  <a:pos x="61" y="35"/>
                </a:cxn>
                <a:cxn ang="0">
                  <a:pos x="84" y="73"/>
                </a:cxn>
                <a:cxn ang="0">
                  <a:pos x="84" y="88"/>
                </a:cxn>
                <a:cxn ang="0">
                  <a:pos x="57" y="115"/>
                </a:cxn>
                <a:cxn ang="0">
                  <a:pos x="34" y="115"/>
                </a:cxn>
                <a:cxn ang="0">
                  <a:pos x="8" y="88"/>
                </a:cxn>
                <a:cxn ang="0">
                  <a:pos x="8" y="61"/>
                </a:cxn>
                <a:cxn ang="0">
                  <a:pos x="11" y="58"/>
                </a:cxn>
                <a:cxn ang="0">
                  <a:pos x="80" y="58"/>
                </a:cxn>
                <a:cxn ang="0">
                  <a:pos x="84" y="61"/>
                </a:cxn>
                <a:cxn ang="0">
                  <a:pos x="84" y="73"/>
                </a:cxn>
                <a:cxn ang="0">
                  <a:pos x="84" y="73"/>
                </a:cxn>
                <a:cxn ang="0">
                  <a:pos x="84" y="73"/>
                </a:cxn>
              </a:cxnLst>
              <a:rect l="0" t="0" r="r" b="b"/>
              <a:pathLst>
                <a:path w="92" h="123">
                  <a:moveTo>
                    <a:pt x="80" y="50"/>
                  </a:moveTo>
                  <a:cubicBezTo>
                    <a:pt x="80" y="35"/>
                    <a:pt x="80" y="35"/>
                    <a:pt x="80" y="35"/>
                  </a:cubicBezTo>
                  <a:cubicBezTo>
                    <a:pt x="80" y="16"/>
                    <a:pt x="65" y="0"/>
                    <a:pt x="46" y="0"/>
                  </a:cubicBezTo>
                  <a:cubicBezTo>
                    <a:pt x="27" y="0"/>
                    <a:pt x="11" y="16"/>
                    <a:pt x="11" y="35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5" y="50"/>
                    <a:pt x="0" y="55"/>
                    <a:pt x="0" y="61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07"/>
                    <a:pt x="15" y="123"/>
                    <a:pt x="34" y="123"/>
                  </a:cubicBezTo>
                  <a:cubicBezTo>
                    <a:pt x="57" y="123"/>
                    <a:pt x="57" y="123"/>
                    <a:pt x="57" y="123"/>
                  </a:cubicBezTo>
                  <a:cubicBezTo>
                    <a:pt x="76" y="123"/>
                    <a:pt x="92" y="107"/>
                    <a:pt x="92" y="88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2" y="55"/>
                    <a:pt x="87" y="50"/>
                    <a:pt x="80" y="50"/>
                  </a:cubicBezTo>
                  <a:close/>
                  <a:moveTo>
                    <a:pt x="19" y="35"/>
                  </a:moveTo>
                  <a:cubicBezTo>
                    <a:pt x="19" y="20"/>
                    <a:pt x="31" y="8"/>
                    <a:pt x="46" y="8"/>
                  </a:cubicBezTo>
                  <a:cubicBezTo>
                    <a:pt x="61" y="8"/>
                    <a:pt x="73" y="20"/>
                    <a:pt x="73" y="35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65" y="50"/>
                    <a:pt x="65" y="50"/>
                    <a:pt x="65" y="50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24"/>
                    <a:pt x="56" y="15"/>
                    <a:pt x="46" y="15"/>
                  </a:cubicBezTo>
                  <a:cubicBezTo>
                    <a:pt x="35" y="15"/>
                    <a:pt x="27" y="24"/>
                    <a:pt x="27" y="35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19" y="50"/>
                    <a:pt x="19" y="50"/>
                    <a:pt x="19" y="50"/>
                  </a:cubicBezTo>
                  <a:lnTo>
                    <a:pt x="19" y="35"/>
                  </a:lnTo>
                  <a:close/>
                  <a:moveTo>
                    <a:pt x="61" y="35"/>
                  </a:moveTo>
                  <a:cubicBezTo>
                    <a:pt x="61" y="50"/>
                    <a:pt x="61" y="50"/>
                    <a:pt x="61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26"/>
                    <a:pt x="37" y="19"/>
                    <a:pt x="46" y="19"/>
                  </a:cubicBezTo>
                  <a:cubicBezTo>
                    <a:pt x="54" y="19"/>
                    <a:pt x="61" y="26"/>
                    <a:pt x="61" y="35"/>
                  </a:cubicBezTo>
                  <a:close/>
                  <a:moveTo>
                    <a:pt x="84" y="73"/>
                  </a:moveTo>
                  <a:cubicBezTo>
                    <a:pt x="84" y="88"/>
                    <a:pt x="84" y="88"/>
                    <a:pt x="84" y="88"/>
                  </a:cubicBezTo>
                  <a:cubicBezTo>
                    <a:pt x="84" y="103"/>
                    <a:pt x="72" y="115"/>
                    <a:pt x="57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20" y="115"/>
                    <a:pt x="8" y="103"/>
                    <a:pt x="8" y="88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59"/>
                    <a:pt x="9" y="58"/>
                    <a:pt x="11" y="58"/>
                  </a:cubicBezTo>
                  <a:cubicBezTo>
                    <a:pt x="80" y="58"/>
                    <a:pt x="80" y="58"/>
                    <a:pt x="80" y="58"/>
                  </a:cubicBezTo>
                  <a:cubicBezTo>
                    <a:pt x="83" y="58"/>
                    <a:pt x="84" y="59"/>
                    <a:pt x="84" y="61"/>
                  </a:cubicBezTo>
                  <a:lnTo>
                    <a:pt x="84" y="73"/>
                  </a:lnTo>
                  <a:close/>
                  <a:moveTo>
                    <a:pt x="84" y="73"/>
                  </a:moveTo>
                  <a:cubicBezTo>
                    <a:pt x="84" y="73"/>
                    <a:pt x="84" y="73"/>
                    <a:pt x="84" y="73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D33453D7-EA84-4D87-AD84-B23C8FC4ED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188" y="1425576"/>
              <a:ext cx="47625" cy="6667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8"/>
                </a:cxn>
                <a:cxn ang="0">
                  <a:pos x="3" y="18"/>
                </a:cxn>
                <a:cxn ang="0">
                  <a:pos x="8" y="23"/>
                </a:cxn>
                <a:cxn ang="0">
                  <a:pos x="13" y="18"/>
                </a:cxn>
                <a:cxn ang="0">
                  <a:pos x="16" y="8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6" h="23">
                  <a:moveTo>
                    <a:pt x="8" y="0"/>
                  </a:moveTo>
                  <a:cubicBezTo>
                    <a:pt x="4" y="0"/>
                    <a:pt x="0" y="3"/>
                    <a:pt x="0" y="8"/>
                  </a:cubicBezTo>
                  <a:cubicBezTo>
                    <a:pt x="0" y="10"/>
                    <a:pt x="1" y="14"/>
                    <a:pt x="3" y="18"/>
                  </a:cubicBezTo>
                  <a:cubicBezTo>
                    <a:pt x="4" y="21"/>
                    <a:pt x="5" y="23"/>
                    <a:pt x="8" y="23"/>
                  </a:cubicBezTo>
                  <a:cubicBezTo>
                    <a:pt x="11" y="23"/>
                    <a:pt x="12" y="21"/>
                    <a:pt x="13" y="18"/>
                  </a:cubicBezTo>
                  <a:cubicBezTo>
                    <a:pt x="14" y="14"/>
                    <a:pt x="16" y="10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lose/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sp>
        <p:nvSpPr>
          <p:cNvPr id="46" name="Freeform 37">
            <a:extLst>
              <a:ext uri="{FF2B5EF4-FFF2-40B4-BE49-F238E27FC236}">
                <a16:creationId xmlns:a16="http://schemas.microsoft.com/office/drawing/2014/main" id="{72425EB7-7133-4499-AE7C-A8008C34A443}"/>
              </a:ext>
            </a:extLst>
          </p:cNvPr>
          <p:cNvSpPr>
            <a:spLocks noEditPoints="1"/>
          </p:cNvSpPr>
          <p:nvPr/>
        </p:nvSpPr>
        <p:spPr bwMode="auto">
          <a:xfrm>
            <a:off x="2226802" y="2885656"/>
            <a:ext cx="206923" cy="301100"/>
          </a:xfrm>
          <a:custGeom>
            <a:avLst/>
            <a:gdLst/>
            <a:ahLst/>
            <a:cxnLst>
              <a:cxn ang="0">
                <a:pos x="38" y="109"/>
              </a:cxn>
              <a:cxn ang="0">
                <a:pos x="40" y="107"/>
              </a:cxn>
              <a:cxn ang="0">
                <a:pos x="44" y="107"/>
              </a:cxn>
              <a:cxn ang="0">
                <a:pos x="46" y="109"/>
              </a:cxn>
              <a:cxn ang="0">
                <a:pos x="44" y="111"/>
              </a:cxn>
              <a:cxn ang="0">
                <a:pos x="40" y="111"/>
              </a:cxn>
              <a:cxn ang="0">
                <a:pos x="38" y="109"/>
              </a:cxn>
              <a:cxn ang="0">
                <a:pos x="48" y="12"/>
              </a:cxn>
              <a:cxn ang="0">
                <a:pos x="37" y="12"/>
              </a:cxn>
              <a:cxn ang="0">
                <a:pos x="35" y="14"/>
              </a:cxn>
              <a:cxn ang="0">
                <a:pos x="37" y="15"/>
              </a:cxn>
              <a:cxn ang="0">
                <a:pos x="48" y="15"/>
              </a:cxn>
              <a:cxn ang="0">
                <a:pos x="50" y="14"/>
              </a:cxn>
              <a:cxn ang="0">
                <a:pos x="48" y="12"/>
              </a:cxn>
              <a:cxn ang="0">
                <a:pos x="85" y="12"/>
              </a:cxn>
              <a:cxn ang="0">
                <a:pos x="85" y="111"/>
              </a:cxn>
              <a:cxn ang="0">
                <a:pos x="73" y="123"/>
              </a:cxn>
              <a:cxn ang="0">
                <a:pos x="12" y="123"/>
              </a:cxn>
              <a:cxn ang="0">
                <a:pos x="0" y="111"/>
              </a:cxn>
              <a:cxn ang="0">
                <a:pos x="0" y="12"/>
              </a:cxn>
              <a:cxn ang="0">
                <a:pos x="12" y="0"/>
              </a:cxn>
              <a:cxn ang="0">
                <a:pos x="73" y="0"/>
              </a:cxn>
              <a:cxn ang="0">
                <a:pos x="85" y="12"/>
              </a:cxn>
              <a:cxn ang="0">
                <a:pos x="77" y="104"/>
              </a:cxn>
              <a:cxn ang="0">
                <a:pos x="8" y="104"/>
              </a:cxn>
              <a:cxn ang="0">
                <a:pos x="8" y="111"/>
              </a:cxn>
              <a:cxn ang="0">
                <a:pos x="12" y="115"/>
              </a:cxn>
              <a:cxn ang="0">
                <a:pos x="73" y="115"/>
              </a:cxn>
              <a:cxn ang="0">
                <a:pos x="77" y="111"/>
              </a:cxn>
              <a:cxn ang="0">
                <a:pos x="77" y="104"/>
              </a:cxn>
              <a:cxn ang="0">
                <a:pos x="77" y="23"/>
              </a:cxn>
              <a:cxn ang="0">
                <a:pos x="8" y="23"/>
              </a:cxn>
              <a:cxn ang="0">
                <a:pos x="8" y="100"/>
              </a:cxn>
              <a:cxn ang="0">
                <a:pos x="77" y="100"/>
              </a:cxn>
              <a:cxn ang="0">
                <a:pos x="77" y="23"/>
              </a:cxn>
              <a:cxn ang="0">
                <a:pos x="77" y="12"/>
              </a:cxn>
              <a:cxn ang="0">
                <a:pos x="73" y="8"/>
              </a:cxn>
              <a:cxn ang="0">
                <a:pos x="12" y="8"/>
              </a:cxn>
              <a:cxn ang="0">
                <a:pos x="8" y="12"/>
              </a:cxn>
              <a:cxn ang="0">
                <a:pos x="8" y="19"/>
              </a:cxn>
              <a:cxn ang="0">
                <a:pos x="77" y="19"/>
              </a:cxn>
              <a:cxn ang="0">
                <a:pos x="77" y="12"/>
              </a:cxn>
              <a:cxn ang="0">
                <a:pos x="77" y="12"/>
              </a:cxn>
              <a:cxn ang="0">
                <a:pos x="77" y="12"/>
              </a:cxn>
            </a:cxnLst>
            <a:rect l="0" t="0" r="r" b="b"/>
            <a:pathLst>
              <a:path w="85" h="123">
                <a:moveTo>
                  <a:pt x="38" y="109"/>
                </a:moveTo>
                <a:cubicBezTo>
                  <a:pt x="38" y="108"/>
                  <a:pt x="39" y="107"/>
                  <a:pt x="40" y="107"/>
                </a:cubicBezTo>
                <a:cubicBezTo>
                  <a:pt x="44" y="107"/>
                  <a:pt x="44" y="107"/>
                  <a:pt x="44" y="107"/>
                </a:cubicBezTo>
                <a:cubicBezTo>
                  <a:pt x="45" y="107"/>
                  <a:pt x="46" y="108"/>
                  <a:pt x="46" y="109"/>
                </a:cubicBezTo>
                <a:cubicBezTo>
                  <a:pt x="46" y="110"/>
                  <a:pt x="45" y="111"/>
                  <a:pt x="44" y="111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39" y="111"/>
                  <a:pt x="38" y="110"/>
                  <a:pt x="38" y="109"/>
                </a:cubicBezTo>
                <a:close/>
                <a:moveTo>
                  <a:pt x="48" y="12"/>
                </a:moveTo>
                <a:cubicBezTo>
                  <a:pt x="37" y="12"/>
                  <a:pt x="37" y="12"/>
                  <a:pt x="37" y="12"/>
                </a:cubicBezTo>
                <a:cubicBezTo>
                  <a:pt x="36" y="12"/>
                  <a:pt x="35" y="12"/>
                  <a:pt x="35" y="14"/>
                </a:cubicBezTo>
                <a:cubicBezTo>
                  <a:pt x="35" y="15"/>
                  <a:pt x="36" y="15"/>
                  <a:pt x="37" y="15"/>
                </a:cubicBezTo>
                <a:cubicBezTo>
                  <a:pt x="48" y="15"/>
                  <a:pt x="48" y="15"/>
                  <a:pt x="48" y="15"/>
                </a:cubicBezTo>
                <a:cubicBezTo>
                  <a:pt x="49" y="15"/>
                  <a:pt x="50" y="15"/>
                  <a:pt x="50" y="14"/>
                </a:cubicBezTo>
                <a:cubicBezTo>
                  <a:pt x="50" y="12"/>
                  <a:pt x="49" y="12"/>
                  <a:pt x="48" y="12"/>
                </a:cubicBezTo>
                <a:close/>
                <a:moveTo>
                  <a:pt x="85" y="12"/>
                </a:moveTo>
                <a:cubicBezTo>
                  <a:pt x="85" y="111"/>
                  <a:pt x="85" y="111"/>
                  <a:pt x="85" y="111"/>
                </a:cubicBezTo>
                <a:cubicBezTo>
                  <a:pt x="85" y="118"/>
                  <a:pt x="79" y="123"/>
                  <a:pt x="73" y="123"/>
                </a:cubicBezTo>
                <a:cubicBezTo>
                  <a:pt x="12" y="123"/>
                  <a:pt x="12" y="123"/>
                  <a:pt x="12" y="123"/>
                </a:cubicBezTo>
                <a:cubicBezTo>
                  <a:pt x="5" y="123"/>
                  <a:pt x="0" y="118"/>
                  <a:pt x="0" y="1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9" y="0"/>
                  <a:pt x="85" y="5"/>
                  <a:pt x="85" y="12"/>
                </a:cubicBezTo>
                <a:close/>
                <a:moveTo>
                  <a:pt x="77" y="104"/>
                </a:moveTo>
                <a:cubicBezTo>
                  <a:pt x="8" y="104"/>
                  <a:pt x="8" y="104"/>
                  <a:pt x="8" y="104"/>
                </a:cubicBezTo>
                <a:cubicBezTo>
                  <a:pt x="8" y="111"/>
                  <a:pt x="8" y="111"/>
                  <a:pt x="8" y="111"/>
                </a:cubicBezTo>
                <a:cubicBezTo>
                  <a:pt x="8" y="113"/>
                  <a:pt x="10" y="115"/>
                  <a:pt x="12" y="115"/>
                </a:cubicBezTo>
                <a:cubicBezTo>
                  <a:pt x="73" y="115"/>
                  <a:pt x="73" y="115"/>
                  <a:pt x="73" y="115"/>
                </a:cubicBezTo>
                <a:cubicBezTo>
                  <a:pt x="75" y="115"/>
                  <a:pt x="77" y="113"/>
                  <a:pt x="77" y="111"/>
                </a:cubicBezTo>
                <a:lnTo>
                  <a:pt x="77" y="104"/>
                </a:lnTo>
                <a:close/>
                <a:moveTo>
                  <a:pt x="77" y="23"/>
                </a:moveTo>
                <a:cubicBezTo>
                  <a:pt x="8" y="23"/>
                  <a:pt x="8" y="23"/>
                  <a:pt x="8" y="23"/>
                </a:cubicBezTo>
                <a:cubicBezTo>
                  <a:pt x="8" y="100"/>
                  <a:pt x="8" y="100"/>
                  <a:pt x="8" y="100"/>
                </a:cubicBezTo>
                <a:cubicBezTo>
                  <a:pt x="77" y="100"/>
                  <a:pt x="77" y="100"/>
                  <a:pt x="77" y="100"/>
                </a:cubicBezTo>
                <a:lnTo>
                  <a:pt x="77" y="23"/>
                </a:lnTo>
                <a:close/>
                <a:moveTo>
                  <a:pt x="77" y="12"/>
                </a:moveTo>
                <a:cubicBezTo>
                  <a:pt x="77" y="9"/>
                  <a:pt x="75" y="8"/>
                  <a:pt x="73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0" y="8"/>
                  <a:pt x="8" y="9"/>
                  <a:pt x="8" y="12"/>
                </a:cubicBezTo>
                <a:cubicBezTo>
                  <a:pt x="8" y="19"/>
                  <a:pt x="8" y="19"/>
                  <a:pt x="8" y="19"/>
                </a:cubicBezTo>
                <a:cubicBezTo>
                  <a:pt x="77" y="19"/>
                  <a:pt x="77" y="19"/>
                  <a:pt x="77" y="19"/>
                </a:cubicBezTo>
                <a:lnTo>
                  <a:pt x="77" y="12"/>
                </a:lnTo>
                <a:close/>
                <a:moveTo>
                  <a:pt x="77" y="12"/>
                </a:moveTo>
                <a:cubicBezTo>
                  <a:pt x="77" y="12"/>
                  <a:pt x="77" y="12"/>
                  <a:pt x="77" y="12"/>
                </a:cubicBezTo>
              </a:path>
            </a:pathLst>
          </a:custGeom>
          <a:solidFill>
            <a:srgbClr val="2B74F7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sp>
        <p:nvSpPr>
          <p:cNvPr id="47" name="Freeform 72">
            <a:extLst>
              <a:ext uri="{FF2B5EF4-FFF2-40B4-BE49-F238E27FC236}">
                <a16:creationId xmlns:a16="http://schemas.microsoft.com/office/drawing/2014/main" id="{F5B75FFF-FB18-4166-AB13-B3662852954E}"/>
              </a:ext>
            </a:extLst>
          </p:cNvPr>
          <p:cNvSpPr>
            <a:spLocks noEditPoints="1"/>
          </p:cNvSpPr>
          <p:nvPr/>
        </p:nvSpPr>
        <p:spPr bwMode="auto">
          <a:xfrm>
            <a:off x="1183927" y="2871149"/>
            <a:ext cx="301100" cy="301100"/>
          </a:xfrm>
          <a:custGeom>
            <a:avLst/>
            <a:gdLst/>
            <a:ahLst/>
            <a:cxnLst>
              <a:cxn ang="0">
                <a:pos x="121" y="1"/>
              </a:cxn>
              <a:cxn ang="0">
                <a:pos x="119" y="0"/>
              </a:cxn>
              <a:cxn ang="0">
                <a:pos x="117" y="1"/>
              </a:cxn>
              <a:cxn ang="0">
                <a:pos x="2" y="77"/>
              </a:cxn>
              <a:cxn ang="0">
                <a:pos x="0" y="81"/>
              </a:cxn>
              <a:cxn ang="0">
                <a:pos x="2" y="84"/>
              </a:cxn>
              <a:cxn ang="0">
                <a:pos x="32" y="96"/>
              </a:cxn>
              <a:cxn ang="0">
                <a:pos x="46" y="121"/>
              </a:cxn>
              <a:cxn ang="0">
                <a:pos x="50" y="123"/>
              </a:cxn>
              <a:cxn ang="0">
                <a:pos x="50" y="123"/>
              </a:cxn>
              <a:cxn ang="0">
                <a:pos x="53" y="121"/>
              </a:cxn>
              <a:cxn ang="0">
                <a:pos x="61" y="107"/>
              </a:cxn>
              <a:cxn ang="0">
                <a:pos x="98" y="122"/>
              </a:cxn>
              <a:cxn ang="0">
                <a:pos x="100" y="123"/>
              </a:cxn>
              <a:cxn ang="0">
                <a:pos x="101" y="122"/>
              </a:cxn>
              <a:cxn ang="0">
                <a:pos x="103" y="119"/>
              </a:cxn>
              <a:cxn ang="0">
                <a:pos x="123" y="4"/>
              </a:cxn>
              <a:cxn ang="0">
                <a:pos x="121" y="1"/>
              </a:cxn>
              <a:cxn ang="0">
                <a:pos x="12" y="80"/>
              </a:cxn>
              <a:cxn ang="0">
                <a:pos x="101" y="20"/>
              </a:cxn>
              <a:cxn ang="0">
                <a:pos x="36" y="89"/>
              </a:cxn>
              <a:cxn ang="0">
                <a:pos x="35" y="89"/>
              </a:cxn>
              <a:cxn ang="0">
                <a:pos x="12" y="80"/>
              </a:cxn>
              <a:cxn ang="0">
                <a:pos x="39" y="92"/>
              </a:cxn>
              <a:cxn ang="0">
                <a:pos x="39" y="92"/>
              </a:cxn>
              <a:cxn ang="0">
                <a:pos x="112" y="14"/>
              </a:cxn>
              <a:cxn ang="0">
                <a:pos x="50" y="111"/>
              </a:cxn>
              <a:cxn ang="0">
                <a:pos x="39" y="92"/>
              </a:cxn>
              <a:cxn ang="0">
                <a:pos x="97" y="113"/>
              </a:cxn>
              <a:cxn ang="0">
                <a:pos x="64" y="100"/>
              </a:cxn>
              <a:cxn ang="0">
                <a:pos x="61" y="100"/>
              </a:cxn>
              <a:cxn ang="0">
                <a:pos x="112" y="22"/>
              </a:cxn>
              <a:cxn ang="0">
                <a:pos x="97" y="113"/>
              </a:cxn>
              <a:cxn ang="0">
                <a:pos x="97" y="113"/>
              </a:cxn>
              <a:cxn ang="0">
                <a:pos x="97" y="113"/>
              </a:cxn>
            </a:cxnLst>
            <a:rect l="0" t="0" r="r" b="b"/>
            <a:pathLst>
              <a:path w="123" h="123">
                <a:moveTo>
                  <a:pt x="121" y="1"/>
                </a:moveTo>
                <a:cubicBezTo>
                  <a:pt x="120" y="0"/>
                  <a:pt x="119" y="0"/>
                  <a:pt x="119" y="0"/>
                </a:cubicBezTo>
                <a:cubicBezTo>
                  <a:pt x="118" y="0"/>
                  <a:pt x="117" y="0"/>
                  <a:pt x="117" y="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8"/>
                  <a:pt x="0" y="79"/>
                  <a:pt x="0" y="81"/>
                </a:cubicBezTo>
                <a:cubicBezTo>
                  <a:pt x="0" y="82"/>
                  <a:pt x="1" y="83"/>
                  <a:pt x="2" y="84"/>
                </a:cubicBezTo>
                <a:cubicBezTo>
                  <a:pt x="32" y="96"/>
                  <a:pt x="32" y="96"/>
                  <a:pt x="32" y="96"/>
                </a:cubicBezTo>
                <a:cubicBezTo>
                  <a:pt x="46" y="121"/>
                  <a:pt x="46" y="121"/>
                  <a:pt x="46" y="121"/>
                </a:cubicBezTo>
                <a:cubicBezTo>
                  <a:pt x="47" y="122"/>
                  <a:pt x="48" y="123"/>
                  <a:pt x="50" y="123"/>
                </a:cubicBezTo>
                <a:cubicBezTo>
                  <a:pt x="50" y="123"/>
                  <a:pt x="50" y="123"/>
                  <a:pt x="50" y="123"/>
                </a:cubicBezTo>
                <a:cubicBezTo>
                  <a:pt x="51" y="123"/>
                  <a:pt x="52" y="122"/>
                  <a:pt x="53" y="121"/>
                </a:cubicBezTo>
                <a:cubicBezTo>
                  <a:pt x="61" y="107"/>
                  <a:pt x="61" y="107"/>
                  <a:pt x="61" y="107"/>
                </a:cubicBezTo>
                <a:cubicBezTo>
                  <a:pt x="98" y="122"/>
                  <a:pt x="98" y="122"/>
                  <a:pt x="98" y="122"/>
                </a:cubicBezTo>
                <a:cubicBezTo>
                  <a:pt x="99" y="123"/>
                  <a:pt x="99" y="123"/>
                  <a:pt x="100" y="123"/>
                </a:cubicBezTo>
                <a:cubicBezTo>
                  <a:pt x="100" y="123"/>
                  <a:pt x="101" y="122"/>
                  <a:pt x="101" y="122"/>
                </a:cubicBezTo>
                <a:cubicBezTo>
                  <a:pt x="102" y="122"/>
                  <a:pt x="103" y="121"/>
                  <a:pt x="103" y="119"/>
                </a:cubicBezTo>
                <a:cubicBezTo>
                  <a:pt x="123" y="4"/>
                  <a:pt x="123" y="4"/>
                  <a:pt x="123" y="4"/>
                </a:cubicBezTo>
                <a:cubicBezTo>
                  <a:pt x="123" y="3"/>
                  <a:pt x="122" y="1"/>
                  <a:pt x="121" y="1"/>
                </a:cubicBezTo>
                <a:close/>
                <a:moveTo>
                  <a:pt x="12" y="80"/>
                </a:moveTo>
                <a:cubicBezTo>
                  <a:pt x="101" y="20"/>
                  <a:pt x="101" y="20"/>
                  <a:pt x="101" y="20"/>
                </a:cubicBezTo>
                <a:cubicBezTo>
                  <a:pt x="36" y="89"/>
                  <a:pt x="36" y="89"/>
                  <a:pt x="36" y="89"/>
                </a:cubicBezTo>
                <a:cubicBezTo>
                  <a:pt x="36" y="89"/>
                  <a:pt x="35" y="89"/>
                  <a:pt x="35" y="89"/>
                </a:cubicBezTo>
                <a:lnTo>
                  <a:pt x="12" y="80"/>
                </a:lnTo>
                <a:close/>
                <a:moveTo>
                  <a:pt x="39" y="92"/>
                </a:moveTo>
                <a:cubicBezTo>
                  <a:pt x="39" y="92"/>
                  <a:pt x="39" y="92"/>
                  <a:pt x="39" y="92"/>
                </a:cubicBezTo>
                <a:cubicBezTo>
                  <a:pt x="112" y="14"/>
                  <a:pt x="112" y="14"/>
                  <a:pt x="112" y="14"/>
                </a:cubicBezTo>
                <a:cubicBezTo>
                  <a:pt x="50" y="111"/>
                  <a:pt x="50" y="111"/>
                  <a:pt x="50" y="111"/>
                </a:cubicBezTo>
                <a:lnTo>
                  <a:pt x="39" y="92"/>
                </a:lnTo>
                <a:close/>
                <a:moveTo>
                  <a:pt x="97" y="113"/>
                </a:moveTo>
                <a:cubicBezTo>
                  <a:pt x="64" y="100"/>
                  <a:pt x="64" y="100"/>
                  <a:pt x="64" y="100"/>
                </a:cubicBezTo>
                <a:cubicBezTo>
                  <a:pt x="63" y="100"/>
                  <a:pt x="62" y="100"/>
                  <a:pt x="61" y="100"/>
                </a:cubicBezTo>
                <a:cubicBezTo>
                  <a:pt x="112" y="22"/>
                  <a:pt x="112" y="22"/>
                  <a:pt x="112" y="22"/>
                </a:cubicBezTo>
                <a:lnTo>
                  <a:pt x="97" y="113"/>
                </a:lnTo>
                <a:close/>
                <a:moveTo>
                  <a:pt x="97" y="113"/>
                </a:moveTo>
                <a:cubicBezTo>
                  <a:pt x="97" y="113"/>
                  <a:pt x="97" y="113"/>
                  <a:pt x="97" y="113"/>
                </a:cubicBezTo>
              </a:path>
            </a:pathLst>
          </a:custGeom>
          <a:solidFill>
            <a:srgbClr val="2B74F7"/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grpSp>
        <p:nvGrpSpPr>
          <p:cNvPr id="48" name="Group 19">
            <a:extLst>
              <a:ext uri="{FF2B5EF4-FFF2-40B4-BE49-F238E27FC236}">
                <a16:creationId xmlns:a16="http://schemas.microsoft.com/office/drawing/2014/main" id="{A3C5E5F9-49E7-4215-ABD9-57E1A46C4DBF}"/>
              </a:ext>
            </a:extLst>
          </p:cNvPr>
          <p:cNvGrpSpPr/>
          <p:nvPr/>
        </p:nvGrpSpPr>
        <p:grpSpPr>
          <a:xfrm>
            <a:off x="2826219" y="2856802"/>
            <a:ext cx="333527" cy="329954"/>
            <a:chOff x="2587625" y="4291013"/>
            <a:chExt cx="444500" cy="439738"/>
          </a:xfrm>
          <a:solidFill>
            <a:srgbClr val="2B74F7"/>
          </a:solidFill>
        </p:grpSpPr>
        <p:sp>
          <p:nvSpPr>
            <p:cNvPr id="49" name="Freeform 290">
              <a:extLst>
                <a:ext uri="{FF2B5EF4-FFF2-40B4-BE49-F238E27FC236}">
                  <a16:creationId xmlns:a16="http://schemas.microsoft.com/office/drawing/2014/main" id="{8590B64C-7794-48A4-BDA9-81A26A190D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90825" y="4491038"/>
              <a:ext cx="241300" cy="239713"/>
            </a:xfrm>
            <a:custGeom>
              <a:avLst/>
              <a:gdLst>
                <a:gd name="T0" fmla="*/ 582 w 1676"/>
                <a:gd name="T1" fmla="*/ 282 h 1813"/>
                <a:gd name="T2" fmla="*/ 453 w 1676"/>
                <a:gd name="T3" fmla="*/ 343 h 1813"/>
                <a:gd name="T4" fmla="*/ 344 w 1676"/>
                <a:gd name="T5" fmla="*/ 449 h 1813"/>
                <a:gd name="T6" fmla="*/ 274 w 1676"/>
                <a:gd name="T7" fmla="*/ 582 h 1813"/>
                <a:gd name="T8" fmla="*/ 246 w 1676"/>
                <a:gd name="T9" fmla="*/ 729 h 1813"/>
                <a:gd name="T10" fmla="*/ 260 w 1676"/>
                <a:gd name="T11" fmla="*/ 878 h 1813"/>
                <a:gd name="T12" fmla="*/ 316 w 1676"/>
                <a:gd name="T13" fmla="*/ 1018 h 1813"/>
                <a:gd name="T14" fmla="*/ 414 w 1676"/>
                <a:gd name="T15" fmla="*/ 1136 h 1813"/>
                <a:gd name="T16" fmla="*/ 538 w 1676"/>
                <a:gd name="T17" fmla="*/ 1212 h 1813"/>
                <a:gd name="T18" fmla="*/ 673 w 1676"/>
                <a:gd name="T19" fmla="*/ 1242 h 1813"/>
                <a:gd name="T20" fmla="*/ 811 w 1676"/>
                <a:gd name="T21" fmla="*/ 1227 h 1813"/>
                <a:gd name="T22" fmla="*/ 941 w 1676"/>
                <a:gd name="T23" fmla="*/ 1166 h 1813"/>
                <a:gd name="T24" fmla="*/ 1049 w 1676"/>
                <a:gd name="T25" fmla="*/ 1061 h 1813"/>
                <a:gd name="T26" fmla="*/ 1119 w 1676"/>
                <a:gd name="T27" fmla="*/ 927 h 1813"/>
                <a:gd name="T28" fmla="*/ 1147 w 1676"/>
                <a:gd name="T29" fmla="*/ 779 h 1813"/>
                <a:gd name="T30" fmla="*/ 1133 w 1676"/>
                <a:gd name="T31" fmla="*/ 630 h 1813"/>
                <a:gd name="T32" fmla="*/ 1077 w 1676"/>
                <a:gd name="T33" fmla="*/ 491 h 1813"/>
                <a:gd name="T34" fmla="*/ 980 w 1676"/>
                <a:gd name="T35" fmla="*/ 374 h 1813"/>
                <a:gd name="T36" fmla="*/ 855 w 1676"/>
                <a:gd name="T37" fmla="*/ 298 h 1813"/>
                <a:gd name="T38" fmla="*/ 720 w 1676"/>
                <a:gd name="T39" fmla="*/ 267 h 1813"/>
                <a:gd name="T40" fmla="*/ 781 w 1676"/>
                <a:gd name="T41" fmla="*/ 5 h 1813"/>
                <a:gd name="T42" fmla="*/ 946 w 1676"/>
                <a:gd name="T43" fmla="*/ 49 h 1813"/>
                <a:gd name="T44" fmla="*/ 1099 w 1676"/>
                <a:gd name="T45" fmla="*/ 137 h 1813"/>
                <a:gd name="T46" fmla="*/ 1230 w 1676"/>
                <a:gd name="T47" fmla="*/ 267 h 1813"/>
                <a:gd name="T48" fmla="*/ 1324 w 1676"/>
                <a:gd name="T49" fmla="*/ 424 h 1813"/>
                <a:gd name="T50" fmla="*/ 1378 w 1676"/>
                <a:gd name="T51" fmla="*/ 596 h 1813"/>
                <a:gd name="T52" fmla="*/ 1393 w 1676"/>
                <a:gd name="T53" fmla="*/ 775 h 1813"/>
                <a:gd name="T54" fmla="*/ 1368 w 1676"/>
                <a:gd name="T55" fmla="*/ 953 h 1813"/>
                <a:gd name="T56" fmla="*/ 1603 w 1676"/>
                <a:gd name="T57" fmla="*/ 1363 h 1813"/>
                <a:gd name="T58" fmla="*/ 1656 w 1676"/>
                <a:gd name="T59" fmla="*/ 1449 h 1813"/>
                <a:gd name="T60" fmla="*/ 1676 w 1676"/>
                <a:gd name="T61" fmla="*/ 1550 h 1813"/>
                <a:gd name="T62" fmla="*/ 1656 w 1676"/>
                <a:gd name="T63" fmla="*/ 1651 h 1813"/>
                <a:gd name="T64" fmla="*/ 1603 w 1676"/>
                <a:gd name="T65" fmla="*/ 1737 h 1813"/>
                <a:gd name="T66" fmla="*/ 1515 w 1676"/>
                <a:gd name="T67" fmla="*/ 1798 h 1813"/>
                <a:gd name="T68" fmla="*/ 1414 w 1676"/>
                <a:gd name="T69" fmla="*/ 1813 h 1813"/>
                <a:gd name="T70" fmla="*/ 1316 w 1676"/>
                <a:gd name="T71" fmla="*/ 1783 h 1813"/>
                <a:gd name="T72" fmla="*/ 986 w 1676"/>
                <a:gd name="T73" fmla="*/ 1441 h 1813"/>
                <a:gd name="T74" fmla="*/ 826 w 1676"/>
                <a:gd name="T75" fmla="*/ 1496 h 1813"/>
                <a:gd name="T76" fmla="*/ 660 w 1676"/>
                <a:gd name="T77" fmla="*/ 1508 h 1813"/>
                <a:gd name="T78" fmla="*/ 496 w 1676"/>
                <a:gd name="T79" fmla="*/ 1477 h 1813"/>
                <a:gd name="T80" fmla="*/ 341 w 1676"/>
                <a:gd name="T81" fmla="*/ 1404 h 1813"/>
                <a:gd name="T82" fmla="*/ 204 w 1676"/>
                <a:gd name="T83" fmla="*/ 1289 h 1813"/>
                <a:gd name="T84" fmla="*/ 95 w 1676"/>
                <a:gd name="T85" fmla="*/ 1137 h 1813"/>
                <a:gd name="T86" fmla="*/ 27 w 1676"/>
                <a:gd name="T87" fmla="*/ 966 h 1813"/>
                <a:gd name="T88" fmla="*/ 0 w 1676"/>
                <a:gd name="T89" fmla="*/ 785 h 1813"/>
                <a:gd name="T90" fmla="*/ 13 w 1676"/>
                <a:gd name="T91" fmla="*/ 602 h 1813"/>
                <a:gd name="T92" fmla="*/ 67 w 1676"/>
                <a:gd name="T93" fmla="*/ 427 h 1813"/>
                <a:gd name="T94" fmla="*/ 162 w 1676"/>
                <a:gd name="T95" fmla="*/ 268 h 1813"/>
                <a:gd name="T96" fmla="*/ 294 w 1676"/>
                <a:gd name="T97" fmla="*/ 137 h 1813"/>
                <a:gd name="T98" fmla="*/ 447 w 1676"/>
                <a:gd name="T99" fmla="*/ 49 h 1813"/>
                <a:gd name="T100" fmla="*/ 612 w 1676"/>
                <a:gd name="T101" fmla="*/ 5 h 1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6" h="1813">
                  <a:moveTo>
                    <a:pt x="673" y="267"/>
                  </a:moveTo>
                  <a:lnTo>
                    <a:pt x="627" y="272"/>
                  </a:lnTo>
                  <a:lnTo>
                    <a:pt x="582" y="282"/>
                  </a:lnTo>
                  <a:lnTo>
                    <a:pt x="538" y="298"/>
                  </a:lnTo>
                  <a:lnTo>
                    <a:pt x="495" y="317"/>
                  </a:lnTo>
                  <a:lnTo>
                    <a:pt x="453" y="343"/>
                  </a:lnTo>
                  <a:lnTo>
                    <a:pt x="414" y="374"/>
                  </a:lnTo>
                  <a:lnTo>
                    <a:pt x="377" y="409"/>
                  </a:lnTo>
                  <a:lnTo>
                    <a:pt x="344" y="449"/>
                  </a:lnTo>
                  <a:lnTo>
                    <a:pt x="316" y="491"/>
                  </a:lnTo>
                  <a:lnTo>
                    <a:pt x="293" y="536"/>
                  </a:lnTo>
                  <a:lnTo>
                    <a:pt x="274" y="582"/>
                  </a:lnTo>
                  <a:lnTo>
                    <a:pt x="260" y="630"/>
                  </a:lnTo>
                  <a:lnTo>
                    <a:pt x="251" y="679"/>
                  </a:lnTo>
                  <a:lnTo>
                    <a:pt x="246" y="729"/>
                  </a:lnTo>
                  <a:lnTo>
                    <a:pt x="246" y="779"/>
                  </a:lnTo>
                  <a:lnTo>
                    <a:pt x="251" y="829"/>
                  </a:lnTo>
                  <a:lnTo>
                    <a:pt x="260" y="878"/>
                  </a:lnTo>
                  <a:lnTo>
                    <a:pt x="274" y="927"/>
                  </a:lnTo>
                  <a:lnTo>
                    <a:pt x="293" y="974"/>
                  </a:lnTo>
                  <a:lnTo>
                    <a:pt x="316" y="1018"/>
                  </a:lnTo>
                  <a:lnTo>
                    <a:pt x="344" y="1061"/>
                  </a:lnTo>
                  <a:lnTo>
                    <a:pt x="377" y="1100"/>
                  </a:lnTo>
                  <a:lnTo>
                    <a:pt x="414" y="1136"/>
                  </a:lnTo>
                  <a:lnTo>
                    <a:pt x="453" y="1166"/>
                  </a:lnTo>
                  <a:lnTo>
                    <a:pt x="495" y="1191"/>
                  </a:lnTo>
                  <a:lnTo>
                    <a:pt x="538" y="1212"/>
                  </a:lnTo>
                  <a:lnTo>
                    <a:pt x="582" y="1227"/>
                  </a:lnTo>
                  <a:lnTo>
                    <a:pt x="627" y="1237"/>
                  </a:lnTo>
                  <a:lnTo>
                    <a:pt x="673" y="1242"/>
                  </a:lnTo>
                  <a:lnTo>
                    <a:pt x="720" y="1242"/>
                  </a:lnTo>
                  <a:lnTo>
                    <a:pt x="766" y="1237"/>
                  </a:lnTo>
                  <a:lnTo>
                    <a:pt x="811" y="1227"/>
                  </a:lnTo>
                  <a:lnTo>
                    <a:pt x="855" y="1212"/>
                  </a:lnTo>
                  <a:lnTo>
                    <a:pt x="898" y="1191"/>
                  </a:lnTo>
                  <a:lnTo>
                    <a:pt x="941" y="1166"/>
                  </a:lnTo>
                  <a:lnTo>
                    <a:pt x="980" y="1136"/>
                  </a:lnTo>
                  <a:lnTo>
                    <a:pt x="1016" y="1100"/>
                  </a:lnTo>
                  <a:lnTo>
                    <a:pt x="1049" y="1061"/>
                  </a:lnTo>
                  <a:lnTo>
                    <a:pt x="1077" y="1018"/>
                  </a:lnTo>
                  <a:lnTo>
                    <a:pt x="1100" y="974"/>
                  </a:lnTo>
                  <a:lnTo>
                    <a:pt x="1119" y="927"/>
                  </a:lnTo>
                  <a:lnTo>
                    <a:pt x="1133" y="878"/>
                  </a:lnTo>
                  <a:lnTo>
                    <a:pt x="1142" y="829"/>
                  </a:lnTo>
                  <a:lnTo>
                    <a:pt x="1147" y="779"/>
                  </a:lnTo>
                  <a:lnTo>
                    <a:pt x="1147" y="729"/>
                  </a:lnTo>
                  <a:lnTo>
                    <a:pt x="1142" y="679"/>
                  </a:lnTo>
                  <a:lnTo>
                    <a:pt x="1133" y="630"/>
                  </a:lnTo>
                  <a:lnTo>
                    <a:pt x="1119" y="582"/>
                  </a:lnTo>
                  <a:lnTo>
                    <a:pt x="1100" y="536"/>
                  </a:lnTo>
                  <a:lnTo>
                    <a:pt x="1077" y="491"/>
                  </a:lnTo>
                  <a:lnTo>
                    <a:pt x="1049" y="449"/>
                  </a:lnTo>
                  <a:lnTo>
                    <a:pt x="1016" y="409"/>
                  </a:lnTo>
                  <a:lnTo>
                    <a:pt x="980" y="374"/>
                  </a:lnTo>
                  <a:lnTo>
                    <a:pt x="941" y="343"/>
                  </a:lnTo>
                  <a:lnTo>
                    <a:pt x="898" y="317"/>
                  </a:lnTo>
                  <a:lnTo>
                    <a:pt x="855" y="298"/>
                  </a:lnTo>
                  <a:lnTo>
                    <a:pt x="811" y="282"/>
                  </a:lnTo>
                  <a:lnTo>
                    <a:pt x="766" y="272"/>
                  </a:lnTo>
                  <a:lnTo>
                    <a:pt x="720" y="267"/>
                  </a:lnTo>
                  <a:lnTo>
                    <a:pt x="673" y="267"/>
                  </a:lnTo>
                  <a:close/>
                  <a:moveTo>
                    <a:pt x="725" y="0"/>
                  </a:moveTo>
                  <a:lnTo>
                    <a:pt x="781" y="5"/>
                  </a:lnTo>
                  <a:lnTo>
                    <a:pt x="837" y="15"/>
                  </a:lnTo>
                  <a:lnTo>
                    <a:pt x="892" y="29"/>
                  </a:lnTo>
                  <a:lnTo>
                    <a:pt x="946" y="49"/>
                  </a:lnTo>
                  <a:lnTo>
                    <a:pt x="999" y="74"/>
                  </a:lnTo>
                  <a:lnTo>
                    <a:pt x="1050" y="103"/>
                  </a:lnTo>
                  <a:lnTo>
                    <a:pt x="1099" y="137"/>
                  </a:lnTo>
                  <a:lnTo>
                    <a:pt x="1145" y="176"/>
                  </a:lnTo>
                  <a:lnTo>
                    <a:pt x="1190" y="219"/>
                  </a:lnTo>
                  <a:lnTo>
                    <a:pt x="1230" y="267"/>
                  </a:lnTo>
                  <a:lnTo>
                    <a:pt x="1266" y="317"/>
                  </a:lnTo>
                  <a:lnTo>
                    <a:pt x="1297" y="369"/>
                  </a:lnTo>
                  <a:lnTo>
                    <a:pt x="1324" y="424"/>
                  </a:lnTo>
                  <a:lnTo>
                    <a:pt x="1346" y="479"/>
                  </a:lnTo>
                  <a:lnTo>
                    <a:pt x="1364" y="537"/>
                  </a:lnTo>
                  <a:lnTo>
                    <a:pt x="1378" y="596"/>
                  </a:lnTo>
                  <a:lnTo>
                    <a:pt x="1387" y="655"/>
                  </a:lnTo>
                  <a:lnTo>
                    <a:pt x="1392" y="715"/>
                  </a:lnTo>
                  <a:lnTo>
                    <a:pt x="1393" y="775"/>
                  </a:lnTo>
                  <a:lnTo>
                    <a:pt x="1389" y="835"/>
                  </a:lnTo>
                  <a:lnTo>
                    <a:pt x="1381" y="895"/>
                  </a:lnTo>
                  <a:lnTo>
                    <a:pt x="1368" y="953"/>
                  </a:lnTo>
                  <a:lnTo>
                    <a:pt x="1351" y="1011"/>
                  </a:lnTo>
                  <a:lnTo>
                    <a:pt x="1330" y="1067"/>
                  </a:lnTo>
                  <a:lnTo>
                    <a:pt x="1603" y="1363"/>
                  </a:lnTo>
                  <a:lnTo>
                    <a:pt x="1625" y="1389"/>
                  </a:lnTo>
                  <a:lnTo>
                    <a:pt x="1642" y="1419"/>
                  </a:lnTo>
                  <a:lnTo>
                    <a:pt x="1656" y="1449"/>
                  </a:lnTo>
                  <a:lnTo>
                    <a:pt x="1668" y="1482"/>
                  </a:lnTo>
                  <a:lnTo>
                    <a:pt x="1674" y="1515"/>
                  </a:lnTo>
                  <a:lnTo>
                    <a:pt x="1676" y="1550"/>
                  </a:lnTo>
                  <a:lnTo>
                    <a:pt x="1674" y="1585"/>
                  </a:lnTo>
                  <a:lnTo>
                    <a:pt x="1668" y="1619"/>
                  </a:lnTo>
                  <a:lnTo>
                    <a:pt x="1656" y="1651"/>
                  </a:lnTo>
                  <a:lnTo>
                    <a:pt x="1642" y="1682"/>
                  </a:lnTo>
                  <a:lnTo>
                    <a:pt x="1625" y="1711"/>
                  </a:lnTo>
                  <a:lnTo>
                    <a:pt x="1603" y="1737"/>
                  </a:lnTo>
                  <a:lnTo>
                    <a:pt x="1576" y="1762"/>
                  </a:lnTo>
                  <a:lnTo>
                    <a:pt x="1547" y="1783"/>
                  </a:lnTo>
                  <a:lnTo>
                    <a:pt x="1515" y="1798"/>
                  </a:lnTo>
                  <a:lnTo>
                    <a:pt x="1482" y="1809"/>
                  </a:lnTo>
                  <a:lnTo>
                    <a:pt x="1449" y="1813"/>
                  </a:lnTo>
                  <a:lnTo>
                    <a:pt x="1414" y="1813"/>
                  </a:lnTo>
                  <a:lnTo>
                    <a:pt x="1380" y="1809"/>
                  </a:lnTo>
                  <a:lnTo>
                    <a:pt x="1347" y="1798"/>
                  </a:lnTo>
                  <a:lnTo>
                    <a:pt x="1316" y="1783"/>
                  </a:lnTo>
                  <a:lnTo>
                    <a:pt x="1286" y="1762"/>
                  </a:lnTo>
                  <a:lnTo>
                    <a:pt x="1259" y="1737"/>
                  </a:lnTo>
                  <a:lnTo>
                    <a:pt x="986" y="1441"/>
                  </a:lnTo>
                  <a:lnTo>
                    <a:pt x="934" y="1464"/>
                  </a:lnTo>
                  <a:lnTo>
                    <a:pt x="880" y="1483"/>
                  </a:lnTo>
                  <a:lnTo>
                    <a:pt x="826" y="1496"/>
                  </a:lnTo>
                  <a:lnTo>
                    <a:pt x="771" y="1504"/>
                  </a:lnTo>
                  <a:lnTo>
                    <a:pt x="716" y="1509"/>
                  </a:lnTo>
                  <a:lnTo>
                    <a:pt x="660" y="1508"/>
                  </a:lnTo>
                  <a:lnTo>
                    <a:pt x="605" y="1503"/>
                  </a:lnTo>
                  <a:lnTo>
                    <a:pt x="550" y="1493"/>
                  </a:lnTo>
                  <a:lnTo>
                    <a:pt x="496" y="1477"/>
                  </a:lnTo>
                  <a:lnTo>
                    <a:pt x="443" y="1458"/>
                  </a:lnTo>
                  <a:lnTo>
                    <a:pt x="391" y="1434"/>
                  </a:lnTo>
                  <a:lnTo>
                    <a:pt x="341" y="1404"/>
                  </a:lnTo>
                  <a:lnTo>
                    <a:pt x="293" y="1371"/>
                  </a:lnTo>
                  <a:lnTo>
                    <a:pt x="247" y="1332"/>
                  </a:lnTo>
                  <a:lnTo>
                    <a:pt x="204" y="1289"/>
                  </a:lnTo>
                  <a:lnTo>
                    <a:pt x="162" y="1240"/>
                  </a:lnTo>
                  <a:lnTo>
                    <a:pt x="126" y="1190"/>
                  </a:lnTo>
                  <a:lnTo>
                    <a:pt x="95" y="1137"/>
                  </a:lnTo>
                  <a:lnTo>
                    <a:pt x="68" y="1082"/>
                  </a:lnTo>
                  <a:lnTo>
                    <a:pt x="45" y="1024"/>
                  </a:lnTo>
                  <a:lnTo>
                    <a:pt x="27" y="966"/>
                  </a:lnTo>
                  <a:lnTo>
                    <a:pt x="13" y="906"/>
                  </a:lnTo>
                  <a:lnTo>
                    <a:pt x="4" y="846"/>
                  </a:lnTo>
                  <a:lnTo>
                    <a:pt x="0" y="785"/>
                  </a:lnTo>
                  <a:lnTo>
                    <a:pt x="0" y="724"/>
                  </a:lnTo>
                  <a:lnTo>
                    <a:pt x="4" y="663"/>
                  </a:lnTo>
                  <a:lnTo>
                    <a:pt x="13" y="602"/>
                  </a:lnTo>
                  <a:lnTo>
                    <a:pt x="27" y="543"/>
                  </a:lnTo>
                  <a:lnTo>
                    <a:pt x="45" y="485"/>
                  </a:lnTo>
                  <a:lnTo>
                    <a:pt x="67" y="427"/>
                  </a:lnTo>
                  <a:lnTo>
                    <a:pt x="94" y="373"/>
                  </a:lnTo>
                  <a:lnTo>
                    <a:pt x="126" y="319"/>
                  </a:lnTo>
                  <a:lnTo>
                    <a:pt x="162" y="268"/>
                  </a:lnTo>
                  <a:lnTo>
                    <a:pt x="203" y="220"/>
                  </a:lnTo>
                  <a:lnTo>
                    <a:pt x="247" y="176"/>
                  </a:lnTo>
                  <a:lnTo>
                    <a:pt x="294" y="137"/>
                  </a:lnTo>
                  <a:lnTo>
                    <a:pt x="343" y="103"/>
                  </a:lnTo>
                  <a:lnTo>
                    <a:pt x="394" y="74"/>
                  </a:lnTo>
                  <a:lnTo>
                    <a:pt x="447" y="49"/>
                  </a:lnTo>
                  <a:lnTo>
                    <a:pt x="501" y="29"/>
                  </a:lnTo>
                  <a:lnTo>
                    <a:pt x="556" y="15"/>
                  </a:lnTo>
                  <a:lnTo>
                    <a:pt x="612" y="5"/>
                  </a:lnTo>
                  <a:lnTo>
                    <a:pt x="668" y="0"/>
                  </a:lnTo>
                  <a:lnTo>
                    <a:pt x="7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50" name="Freeform 291">
              <a:extLst>
                <a:ext uri="{FF2B5EF4-FFF2-40B4-BE49-F238E27FC236}">
                  <a16:creationId xmlns:a16="http://schemas.microsoft.com/office/drawing/2014/main" id="{7B39240E-B075-4141-B182-CDB719B52BE3}"/>
                </a:ext>
              </a:extLst>
            </p:cNvPr>
            <p:cNvSpPr/>
            <p:nvPr/>
          </p:nvSpPr>
          <p:spPr bwMode="auto">
            <a:xfrm>
              <a:off x="2811463" y="4335463"/>
              <a:ext cx="217488" cy="274638"/>
            </a:xfrm>
            <a:custGeom>
              <a:avLst/>
              <a:gdLst>
                <a:gd name="T0" fmla="*/ 459 w 1508"/>
                <a:gd name="T1" fmla="*/ 30 h 2083"/>
                <a:gd name="T2" fmla="*/ 619 w 1508"/>
                <a:gd name="T3" fmla="*/ 254 h 2083"/>
                <a:gd name="T4" fmla="*/ 841 w 1508"/>
                <a:gd name="T5" fmla="*/ 542 h 2083"/>
                <a:gd name="T6" fmla="*/ 960 w 1508"/>
                <a:gd name="T7" fmla="*/ 441 h 2083"/>
                <a:gd name="T8" fmla="*/ 1249 w 1508"/>
                <a:gd name="T9" fmla="*/ 400 h 2083"/>
                <a:gd name="T10" fmla="*/ 1340 w 1508"/>
                <a:gd name="T11" fmla="*/ 564 h 2083"/>
                <a:gd name="T12" fmla="*/ 1411 w 1508"/>
                <a:gd name="T13" fmla="*/ 741 h 2083"/>
                <a:gd name="T14" fmla="*/ 1464 w 1508"/>
                <a:gd name="T15" fmla="*/ 927 h 2083"/>
                <a:gd name="T16" fmla="*/ 1497 w 1508"/>
                <a:gd name="T17" fmla="*/ 1121 h 2083"/>
                <a:gd name="T18" fmla="*/ 1508 w 1508"/>
                <a:gd name="T19" fmla="*/ 1322 h 2083"/>
                <a:gd name="T20" fmla="*/ 1497 w 1508"/>
                <a:gd name="T21" fmla="*/ 1526 h 2083"/>
                <a:gd name="T22" fmla="*/ 1463 w 1508"/>
                <a:gd name="T23" fmla="*/ 1720 h 2083"/>
                <a:gd name="T24" fmla="*/ 1409 w 1508"/>
                <a:gd name="T25" fmla="*/ 1907 h 2083"/>
                <a:gd name="T26" fmla="*/ 1337 w 1508"/>
                <a:gd name="T27" fmla="*/ 2083 h 2083"/>
                <a:gd name="T28" fmla="*/ 1349 w 1508"/>
                <a:gd name="T29" fmla="*/ 1945 h 2083"/>
                <a:gd name="T30" fmla="*/ 1341 w 1508"/>
                <a:gd name="T31" fmla="*/ 1808 h 2083"/>
                <a:gd name="T32" fmla="*/ 1313 w 1508"/>
                <a:gd name="T33" fmla="*/ 1675 h 2083"/>
                <a:gd name="T34" fmla="*/ 1266 w 1508"/>
                <a:gd name="T35" fmla="*/ 1547 h 2083"/>
                <a:gd name="T36" fmla="*/ 1201 w 1508"/>
                <a:gd name="T37" fmla="*/ 1429 h 2083"/>
                <a:gd name="T38" fmla="*/ 1117 w 1508"/>
                <a:gd name="T39" fmla="*/ 1321 h 2083"/>
                <a:gd name="T40" fmla="*/ 1021 w 1508"/>
                <a:gd name="T41" fmla="*/ 1233 h 2083"/>
                <a:gd name="T42" fmla="*/ 915 w 1508"/>
                <a:gd name="T43" fmla="*/ 1162 h 2083"/>
                <a:gd name="T44" fmla="*/ 801 w 1508"/>
                <a:gd name="T45" fmla="*/ 1111 h 2083"/>
                <a:gd name="T46" fmla="*/ 680 w 1508"/>
                <a:gd name="T47" fmla="*/ 1080 h 2083"/>
                <a:gd name="T48" fmla="*/ 554 w 1508"/>
                <a:gd name="T49" fmla="*/ 1069 h 2083"/>
                <a:gd name="T50" fmla="*/ 416 w 1508"/>
                <a:gd name="T51" fmla="*/ 1082 h 2083"/>
                <a:gd name="T52" fmla="*/ 283 w 1508"/>
                <a:gd name="T53" fmla="*/ 1120 h 2083"/>
                <a:gd name="T54" fmla="*/ 160 w 1508"/>
                <a:gd name="T55" fmla="*/ 1182 h 2083"/>
                <a:gd name="T56" fmla="*/ 591 w 1508"/>
                <a:gd name="T57" fmla="*/ 812 h 2083"/>
                <a:gd name="T58" fmla="*/ 751 w 1508"/>
                <a:gd name="T59" fmla="*/ 755 h 2083"/>
                <a:gd name="T60" fmla="*/ 500 w 1508"/>
                <a:gd name="T61" fmla="*/ 407 h 2083"/>
                <a:gd name="T62" fmla="*/ 338 w 1508"/>
                <a:gd name="T63" fmla="*/ 367 h 2083"/>
                <a:gd name="T64" fmla="*/ 175 w 1508"/>
                <a:gd name="T65" fmla="*/ 519 h 2083"/>
                <a:gd name="T66" fmla="*/ 0 w 1508"/>
                <a:gd name="T67" fmla="*/ 375 h 2083"/>
                <a:gd name="T68" fmla="*/ 166 w 1508"/>
                <a:gd name="T69" fmla="*/ 151 h 2083"/>
                <a:gd name="T70" fmla="*/ 287 w 1508"/>
                <a:gd name="T71" fmla="*/ 289 h 2083"/>
                <a:gd name="T72" fmla="*/ 445 w 1508"/>
                <a:gd name="T73" fmla="*/ 351 h 2083"/>
                <a:gd name="T74" fmla="*/ 453 w 1508"/>
                <a:gd name="T75" fmla="*/ 220 h 2083"/>
                <a:gd name="T76" fmla="*/ 316 w 1508"/>
                <a:gd name="T77" fmla="*/ 0 h 2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8" h="2083">
                  <a:moveTo>
                    <a:pt x="316" y="0"/>
                  </a:moveTo>
                  <a:lnTo>
                    <a:pt x="459" y="30"/>
                  </a:lnTo>
                  <a:lnTo>
                    <a:pt x="582" y="149"/>
                  </a:lnTo>
                  <a:lnTo>
                    <a:pt x="619" y="254"/>
                  </a:lnTo>
                  <a:lnTo>
                    <a:pt x="647" y="352"/>
                  </a:lnTo>
                  <a:lnTo>
                    <a:pt x="841" y="542"/>
                  </a:lnTo>
                  <a:lnTo>
                    <a:pt x="891" y="559"/>
                  </a:lnTo>
                  <a:lnTo>
                    <a:pt x="960" y="441"/>
                  </a:lnTo>
                  <a:lnTo>
                    <a:pt x="1204" y="417"/>
                  </a:lnTo>
                  <a:lnTo>
                    <a:pt x="1249" y="400"/>
                  </a:lnTo>
                  <a:lnTo>
                    <a:pt x="1297" y="481"/>
                  </a:lnTo>
                  <a:lnTo>
                    <a:pt x="1340" y="564"/>
                  </a:lnTo>
                  <a:lnTo>
                    <a:pt x="1378" y="651"/>
                  </a:lnTo>
                  <a:lnTo>
                    <a:pt x="1411" y="741"/>
                  </a:lnTo>
                  <a:lnTo>
                    <a:pt x="1440" y="832"/>
                  </a:lnTo>
                  <a:lnTo>
                    <a:pt x="1464" y="927"/>
                  </a:lnTo>
                  <a:lnTo>
                    <a:pt x="1483" y="1022"/>
                  </a:lnTo>
                  <a:lnTo>
                    <a:pt x="1497" y="1121"/>
                  </a:lnTo>
                  <a:lnTo>
                    <a:pt x="1505" y="1221"/>
                  </a:lnTo>
                  <a:lnTo>
                    <a:pt x="1508" y="1322"/>
                  </a:lnTo>
                  <a:lnTo>
                    <a:pt x="1505" y="1425"/>
                  </a:lnTo>
                  <a:lnTo>
                    <a:pt x="1497" y="1526"/>
                  </a:lnTo>
                  <a:lnTo>
                    <a:pt x="1483" y="1623"/>
                  </a:lnTo>
                  <a:lnTo>
                    <a:pt x="1463" y="1720"/>
                  </a:lnTo>
                  <a:lnTo>
                    <a:pt x="1439" y="1815"/>
                  </a:lnTo>
                  <a:lnTo>
                    <a:pt x="1409" y="1907"/>
                  </a:lnTo>
                  <a:lnTo>
                    <a:pt x="1375" y="1996"/>
                  </a:lnTo>
                  <a:lnTo>
                    <a:pt x="1337" y="2083"/>
                  </a:lnTo>
                  <a:lnTo>
                    <a:pt x="1345" y="2015"/>
                  </a:lnTo>
                  <a:lnTo>
                    <a:pt x="1349" y="1945"/>
                  </a:lnTo>
                  <a:lnTo>
                    <a:pt x="1347" y="1877"/>
                  </a:lnTo>
                  <a:lnTo>
                    <a:pt x="1341" y="1808"/>
                  </a:lnTo>
                  <a:lnTo>
                    <a:pt x="1329" y="1741"/>
                  </a:lnTo>
                  <a:lnTo>
                    <a:pt x="1313" y="1675"/>
                  </a:lnTo>
                  <a:lnTo>
                    <a:pt x="1293" y="1610"/>
                  </a:lnTo>
                  <a:lnTo>
                    <a:pt x="1266" y="1547"/>
                  </a:lnTo>
                  <a:lnTo>
                    <a:pt x="1236" y="1486"/>
                  </a:lnTo>
                  <a:lnTo>
                    <a:pt x="1201" y="1429"/>
                  </a:lnTo>
                  <a:lnTo>
                    <a:pt x="1161" y="1373"/>
                  </a:lnTo>
                  <a:lnTo>
                    <a:pt x="1117" y="1321"/>
                  </a:lnTo>
                  <a:lnTo>
                    <a:pt x="1071" y="1276"/>
                  </a:lnTo>
                  <a:lnTo>
                    <a:pt x="1021" y="1233"/>
                  </a:lnTo>
                  <a:lnTo>
                    <a:pt x="969" y="1195"/>
                  </a:lnTo>
                  <a:lnTo>
                    <a:pt x="915" y="1162"/>
                  </a:lnTo>
                  <a:lnTo>
                    <a:pt x="859" y="1134"/>
                  </a:lnTo>
                  <a:lnTo>
                    <a:pt x="801" y="1111"/>
                  </a:lnTo>
                  <a:lnTo>
                    <a:pt x="741" y="1093"/>
                  </a:lnTo>
                  <a:lnTo>
                    <a:pt x="680" y="1080"/>
                  </a:lnTo>
                  <a:lnTo>
                    <a:pt x="617" y="1072"/>
                  </a:lnTo>
                  <a:lnTo>
                    <a:pt x="554" y="1069"/>
                  </a:lnTo>
                  <a:lnTo>
                    <a:pt x="484" y="1072"/>
                  </a:lnTo>
                  <a:lnTo>
                    <a:pt x="416" y="1082"/>
                  </a:lnTo>
                  <a:lnTo>
                    <a:pt x="349" y="1098"/>
                  </a:lnTo>
                  <a:lnTo>
                    <a:pt x="283" y="1120"/>
                  </a:lnTo>
                  <a:lnTo>
                    <a:pt x="220" y="1148"/>
                  </a:lnTo>
                  <a:lnTo>
                    <a:pt x="160" y="1182"/>
                  </a:lnTo>
                  <a:lnTo>
                    <a:pt x="338" y="952"/>
                  </a:lnTo>
                  <a:lnTo>
                    <a:pt x="591" y="812"/>
                  </a:lnTo>
                  <a:lnTo>
                    <a:pt x="738" y="833"/>
                  </a:lnTo>
                  <a:lnTo>
                    <a:pt x="751" y="755"/>
                  </a:lnTo>
                  <a:lnTo>
                    <a:pt x="570" y="556"/>
                  </a:lnTo>
                  <a:lnTo>
                    <a:pt x="500" y="407"/>
                  </a:lnTo>
                  <a:lnTo>
                    <a:pt x="400" y="407"/>
                  </a:lnTo>
                  <a:lnTo>
                    <a:pt x="338" y="367"/>
                  </a:lnTo>
                  <a:lnTo>
                    <a:pt x="203" y="345"/>
                  </a:lnTo>
                  <a:lnTo>
                    <a:pt x="175" y="519"/>
                  </a:lnTo>
                  <a:lnTo>
                    <a:pt x="12" y="484"/>
                  </a:lnTo>
                  <a:lnTo>
                    <a:pt x="0" y="375"/>
                  </a:lnTo>
                  <a:lnTo>
                    <a:pt x="125" y="345"/>
                  </a:lnTo>
                  <a:lnTo>
                    <a:pt x="166" y="151"/>
                  </a:lnTo>
                  <a:lnTo>
                    <a:pt x="291" y="207"/>
                  </a:lnTo>
                  <a:lnTo>
                    <a:pt x="287" y="289"/>
                  </a:lnTo>
                  <a:lnTo>
                    <a:pt x="382" y="332"/>
                  </a:lnTo>
                  <a:lnTo>
                    <a:pt x="445" y="351"/>
                  </a:lnTo>
                  <a:lnTo>
                    <a:pt x="522" y="308"/>
                  </a:lnTo>
                  <a:lnTo>
                    <a:pt x="453" y="220"/>
                  </a:lnTo>
                  <a:lnTo>
                    <a:pt x="313" y="71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51" name="Freeform 292">
              <a:extLst>
                <a:ext uri="{FF2B5EF4-FFF2-40B4-BE49-F238E27FC236}">
                  <a16:creationId xmlns:a16="http://schemas.microsoft.com/office/drawing/2014/main" id="{69D657A2-676F-4F82-9D11-41E782083AB6}"/>
                </a:ext>
              </a:extLst>
            </p:cNvPr>
            <p:cNvSpPr/>
            <p:nvPr/>
          </p:nvSpPr>
          <p:spPr bwMode="auto">
            <a:xfrm>
              <a:off x="2786063" y="4497388"/>
              <a:ext cx="30163" cy="26988"/>
            </a:xfrm>
            <a:custGeom>
              <a:avLst/>
              <a:gdLst>
                <a:gd name="T0" fmla="*/ 118 w 208"/>
                <a:gd name="T1" fmla="*/ 0 h 197"/>
                <a:gd name="T2" fmla="*/ 208 w 208"/>
                <a:gd name="T3" fmla="*/ 45 h 197"/>
                <a:gd name="T4" fmla="*/ 186 w 208"/>
                <a:gd name="T5" fmla="*/ 66 h 197"/>
                <a:gd name="T6" fmla="*/ 165 w 208"/>
                <a:gd name="T7" fmla="*/ 89 h 197"/>
                <a:gd name="T8" fmla="*/ 147 w 208"/>
                <a:gd name="T9" fmla="*/ 109 h 197"/>
                <a:gd name="T10" fmla="*/ 130 w 208"/>
                <a:gd name="T11" fmla="*/ 131 h 197"/>
                <a:gd name="T12" fmla="*/ 81 w 208"/>
                <a:gd name="T13" fmla="*/ 132 h 197"/>
                <a:gd name="T14" fmla="*/ 29 w 208"/>
                <a:gd name="T15" fmla="*/ 197 h 197"/>
                <a:gd name="T16" fmla="*/ 0 w 208"/>
                <a:gd name="T17" fmla="*/ 61 h 197"/>
                <a:gd name="T18" fmla="*/ 118 w 208"/>
                <a:gd name="T1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197">
                  <a:moveTo>
                    <a:pt x="118" y="0"/>
                  </a:moveTo>
                  <a:lnTo>
                    <a:pt x="208" y="45"/>
                  </a:lnTo>
                  <a:lnTo>
                    <a:pt x="186" y="66"/>
                  </a:lnTo>
                  <a:lnTo>
                    <a:pt x="165" y="89"/>
                  </a:lnTo>
                  <a:lnTo>
                    <a:pt x="147" y="109"/>
                  </a:lnTo>
                  <a:lnTo>
                    <a:pt x="130" y="131"/>
                  </a:lnTo>
                  <a:lnTo>
                    <a:pt x="81" y="132"/>
                  </a:lnTo>
                  <a:lnTo>
                    <a:pt x="29" y="197"/>
                  </a:lnTo>
                  <a:lnTo>
                    <a:pt x="0" y="61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52" name="Freeform 293">
              <a:extLst>
                <a:ext uri="{FF2B5EF4-FFF2-40B4-BE49-F238E27FC236}">
                  <a16:creationId xmlns:a16="http://schemas.microsoft.com/office/drawing/2014/main" id="{63B495C3-4B79-46E4-A8A0-4E7557BBAB46}"/>
                </a:ext>
              </a:extLst>
            </p:cNvPr>
            <p:cNvSpPr/>
            <p:nvPr/>
          </p:nvSpPr>
          <p:spPr bwMode="auto">
            <a:xfrm>
              <a:off x="2860675" y="4702175"/>
              <a:ext cx="52388" cy="20638"/>
            </a:xfrm>
            <a:custGeom>
              <a:avLst/>
              <a:gdLst>
                <a:gd name="T0" fmla="*/ 368 w 368"/>
                <a:gd name="T1" fmla="*/ 0 h 153"/>
                <a:gd name="T2" fmla="*/ 298 w 368"/>
                <a:gd name="T3" fmla="*/ 38 h 153"/>
                <a:gd name="T4" fmla="*/ 227 w 368"/>
                <a:gd name="T5" fmla="*/ 73 h 153"/>
                <a:gd name="T6" fmla="*/ 152 w 368"/>
                <a:gd name="T7" fmla="*/ 105 h 153"/>
                <a:gd name="T8" fmla="*/ 77 w 368"/>
                <a:gd name="T9" fmla="*/ 131 h 153"/>
                <a:gd name="T10" fmla="*/ 0 w 368"/>
                <a:gd name="T11" fmla="*/ 153 h 153"/>
                <a:gd name="T12" fmla="*/ 28 w 368"/>
                <a:gd name="T13" fmla="*/ 44 h 153"/>
                <a:gd name="T14" fmla="*/ 83 w 368"/>
                <a:gd name="T15" fmla="*/ 5 h 153"/>
                <a:gd name="T16" fmla="*/ 148 w 368"/>
                <a:gd name="T17" fmla="*/ 13 h 153"/>
                <a:gd name="T18" fmla="*/ 215 w 368"/>
                <a:gd name="T19" fmla="*/ 16 h 153"/>
                <a:gd name="T20" fmla="*/ 266 w 368"/>
                <a:gd name="T21" fmla="*/ 14 h 153"/>
                <a:gd name="T22" fmla="*/ 317 w 368"/>
                <a:gd name="T23" fmla="*/ 9 h 153"/>
                <a:gd name="T24" fmla="*/ 368 w 36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8" h="153">
                  <a:moveTo>
                    <a:pt x="368" y="0"/>
                  </a:moveTo>
                  <a:lnTo>
                    <a:pt x="298" y="38"/>
                  </a:lnTo>
                  <a:lnTo>
                    <a:pt x="227" y="73"/>
                  </a:lnTo>
                  <a:lnTo>
                    <a:pt x="152" y="105"/>
                  </a:lnTo>
                  <a:lnTo>
                    <a:pt x="77" y="131"/>
                  </a:lnTo>
                  <a:lnTo>
                    <a:pt x="0" y="153"/>
                  </a:lnTo>
                  <a:lnTo>
                    <a:pt x="28" y="44"/>
                  </a:lnTo>
                  <a:lnTo>
                    <a:pt x="83" y="5"/>
                  </a:lnTo>
                  <a:lnTo>
                    <a:pt x="148" y="13"/>
                  </a:lnTo>
                  <a:lnTo>
                    <a:pt x="215" y="16"/>
                  </a:lnTo>
                  <a:lnTo>
                    <a:pt x="266" y="14"/>
                  </a:lnTo>
                  <a:lnTo>
                    <a:pt x="317" y="9"/>
                  </a:lnTo>
                  <a:lnTo>
                    <a:pt x="3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53" name="Freeform 294">
              <a:extLst>
                <a:ext uri="{FF2B5EF4-FFF2-40B4-BE49-F238E27FC236}">
                  <a16:creationId xmlns:a16="http://schemas.microsoft.com/office/drawing/2014/main" id="{D7558F02-93DE-4B14-B615-DA45009FD3AF}"/>
                </a:ext>
              </a:extLst>
            </p:cNvPr>
            <p:cNvSpPr/>
            <p:nvPr/>
          </p:nvSpPr>
          <p:spPr bwMode="auto">
            <a:xfrm>
              <a:off x="2587625" y="4395788"/>
              <a:ext cx="249238" cy="333375"/>
            </a:xfrm>
            <a:custGeom>
              <a:avLst/>
              <a:gdLst>
                <a:gd name="T0" fmla="*/ 210 w 1723"/>
                <a:gd name="T1" fmla="*/ 95 h 2519"/>
                <a:gd name="T2" fmla="*/ 468 w 1723"/>
                <a:gd name="T3" fmla="*/ 157 h 2519"/>
                <a:gd name="T4" fmla="*/ 884 w 1723"/>
                <a:gd name="T5" fmla="*/ 389 h 2519"/>
                <a:gd name="T6" fmla="*/ 1103 w 1723"/>
                <a:gd name="T7" fmla="*/ 976 h 2519"/>
                <a:gd name="T8" fmla="*/ 1141 w 1723"/>
                <a:gd name="T9" fmla="*/ 862 h 2519"/>
                <a:gd name="T10" fmla="*/ 1389 w 1723"/>
                <a:gd name="T11" fmla="*/ 1094 h 2519"/>
                <a:gd name="T12" fmla="*/ 1344 w 1723"/>
                <a:gd name="T13" fmla="*/ 1213 h 2519"/>
                <a:gd name="T14" fmla="*/ 1316 w 1723"/>
                <a:gd name="T15" fmla="*/ 1341 h 2519"/>
                <a:gd name="T16" fmla="*/ 1307 w 1723"/>
                <a:gd name="T17" fmla="*/ 1472 h 2519"/>
                <a:gd name="T18" fmla="*/ 1317 w 1723"/>
                <a:gd name="T19" fmla="*/ 1609 h 2519"/>
                <a:gd name="T20" fmla="*/ 1346 w 1723"/>
                <a:gd name="T21" fmla="*/ 1741 h 2519"/>
                <a:gd name="T22" fmla="*/ 1394 w 1723"/>
                <a:gd name="T23" fmla="*/ 1865 h 2519"/>
                <a:gd name="T24" fmla="*/ 1459 w 1723"/>
                <a:gd name="T25" fmla="*/ 1979 h 2519"/>
                <a:gd name="T26" fmla="*/ 1541 w 1723"/>
                <a:gd name="T27" fmla="*/ 2083 h 2519"/>
                <a:gd name="T28" fmla="*/ 1628 w 1723"/>
                <a:gd name="T29" fmla="*/ 2165 h 2519"/>
                <a:gd name="T30" fmla="*/ 1723 w 1723"/>
                <a:gd name="T31" fmla="*/ 2230 h 2519"/>
                <a:gd name="T32" fmla="*/ 1714 w 1723"/>
                <a:gd name="T33" fmla="*/ 2268 h 2519"/>
                <a:gd name="T34" fmla="*/ 1708 w 1723"/>
                <a:gd name="T35" fmla="*/ 2294 h 2519"/>
                <a:gd name="T36" fmla="*/ 1706 w 1723"/>
                <a:gd name="T37" fmla="*/ 2304 h 2519"/>
                <a:gd name="T38" fmla="*/ 1659 w 1723"/>
                <a:gd name="T39" fmla="*/ 2513 h 2519"/>
                <a:gd name="T40" fmla="*/ 1530 w 1723"/>
                <a:gd name="T41" fmla="*/ 2519 h 2519"/>
                <a:gd name="T42" fmla="*/ 1338 w 1723"/>
                <a:gd name="T43" fmla="*/ 2506 h 2519"/>
                <a:gd name="T44" fmla="*/ 1154 w 1723"/>
                <a:gd name="T45" fmla="*/ 2468 h 2519"/>
                <a:gd name="T46" fmla="*/ 977 w 1723"/>
                <a:gd name="T47" fmla="*/ 2407 h 2519"/>
                <a:gd name="T48" fmla="*/ 810 w 1723"/>
                <a:gd name="T49" fmla="*/ 2325 h 2519"/>
                <a:gd name="T50" fmla="*/ 656 w 1723"/>
                <a:gd name="T51" fmla="*/ 2222 h 2519"/>
                <a:gd name="T52" fmla="*/ 514 w 1723"/>
                <a:gd name="T53" fmla="*/ 2101 h 2519"/>
                <a:gd name="T54" fmla="*/ 387 w 1723"/>
                <a:gd name="T55" fmla="*/ 1963 h 2519"/>
                <a:gd name="T56" fmla="*/ 274 w 1723"/>
                <a:gd name="T57" fmla="*/ 1809 h 2519"/>
                <a:gd name="T58" fmla="*/ 180 w 1723"/>
                <a:gd name="T59" fmla="*/ 1641 h 2519"/>
                <a:gd name="T60" fmla="*/ 103 w 1723"/>
                <a:gd name="T61" fmla="*/ 1461 h 2519"/>
                <a:gd name="T62" fmla="*/ 47 w 1723"/>
                <a:gd name="T63" fmla="*/ 1270 h 2519"/>
                <a:gd name="T64" fmla="*/ 12 w 1723"/>
                <a:gd name="T65" fmla="*/ 1070 h 2519"/>
                <a:gd name="T66" fmla="*/ 0 w 1723"/>
                <a:gd name="T67" fmla="*/ 862 h 2519"/>
                <a:gd name="T68" fmla="*/ 11 w 1723"/>
                <a:gd name="T69" fmla="*/ 662 h 2519"/>
                <a:gd name="T70" fmla="*/ 44 w 1723"/>
                <a:gd name="T71" fmla="*/ 470 h 2519"/>
                <a:gd name="T72" fmla="*/ 96 w 1723"/>
                <a:gd name="T73" fmla="*/ 285 h 2519"/>
                <a:gd name="T74" fmla="*/ 168 w 1723"/>
                <a:gd name="T75" fmla="*/ 111 h 2519"/>
                <a:gd name="T76" fmla="*/ 320 w 1723"/>
                <a:gd name="T77" fmla="*/ 0 h 2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23" h="2519">
                  <a:moveTo>
                    <a:pt x="320" y="0"/>
                  </a:moveTo>
                  <a:lnTo>
                    <a:pt x="210" y="95"/>
                  </a:lnTo>
                  <a:lnTo>
                    <a:pt x="296" y="157"/>
                  </a:lnTo>
                  <a:lnTo>
                    <a:pt x="468" y="157"/>
                  </a:lnTo>
                  <a:lnTo>
                    <a:pt x="724" y="107"/>
                  </a:lnTo>
                  <a:lnTo>
                    <a:pt x="884" y="389"/>
                  </a:lnTo>
                  <a:lnTo>
                    <a:pt x="884" y="655"/>
                  </a:lnTo>
                  <a:lnTo>
                    <a:pt x="1103" y="976"/>
                  </a:lnTo>
                  <a:lnTo>
                    <a:pt x="1141" y="976"/>
                  </a:lnTo>
                  <a:lnTo>
                    <a:pt x="1141" y="862"/>
                  </a:lnTo>
                  <a:lnTo>
                    <a:pt x="1225" y="1054"/>
                  </a:lnTo>
                  <a:lnTo>
                    <a:pt x="1389" y="1094"/>
                  </a:lnTo>
                  <a:lnTo>
                    <a:pt x="1365" y="1153"/>
                  </a:lnTo>
                  <a:lnTo>
                    <a:pt x="1344" y="1213"/>
                  </a:lnTo>
                  <a:lnTo>
                    <a:pt x="1328" y="1277"/>
                  </a:lnTo>
                  <a:lnTo>
                    <a:pt x="1316" y="1341"/>
                  </a:lnTo>
                  <a:lnTo>
                    <a:pt x="1309" y="1406"/>
                  </a:lnTo>
                  <a:lnTo>
                    <a:pt x="1307" y="1472"/>
                  </a:lnTo>
                  <a:lnTo>
                    <a:pt x="1309" y="1542"/>
                  </a:lnTo>
                  <a:lnTo>
                    <a:pt x="1317" y="1609"/>
                  </a:lnTo>
                  <a:lnTo>
                    <a:pt x="1329" y="1676"/>
                  </a:lnTo>
                  <a:lnTo>
                    <a:pt x="1346" y="1741"/>
                  </a:lnTo>
                  <a:lnTo>
                    <a:pt x="1368" y="1803"/>
                  </a:lnTo>
                  <a:lnTo>
                    <a:pt x="1394" y="1865"/>
                  </a:lnTo>
                  <a:lnTo>
                    <a:pt x="1424" y="1923"/>
                  </a:lnTo>
                  <a:lnTo>
                    <a:pt x="1459" y="1979"/>
                  </a:lnTo>
                  <a:lnTo>
                    <a:pt x="1498" y="2032"/>
                  </a:lnTo>
                  <a:lnTo>
                    <a:pt x="1541" y="2083"/>
                  </a:lnTo>
                  <a:lnTo>
                    <a:pt x="1583" y="2126"/>
                  </a:lnTo>
                  <a:lnTo>
                    <a:pt x="1628" y="2165"/>
                  </a:lnTo>
                  <a:lnTo>
                    <a:pt x="1675" y="2200"/>
                  </a:lnTo>
                  <a:lnTo>
                    <a:pt x="1723" y="2230"/>
                  </a:lnTo>
                  <a:lnTo>
                    <a:pt x="1718" y="2251"/>
                  </a:lnTo>
                  <a:lnTo>
                    <a:pt x="1714" y="2268"/>
                  </a:lnTo>
                  <a:lnTo>
                    <a:pt x="1711" y="2283"/>
                  </a:lnTo>
                  <a:lnTo>
                    <a:pt x="1708" y="2294"/>
                  </a:lnTo>
                  <a:lnTo>
                    <a:pt x="1706" y="2302"/>
                  </a:lnTo>
                  <a:lnTo>
                    <a:pt x="1706" y="2304"/>
                  </a:lnTo>
                  <a:lnTo>
                    <a:pt x="1722" y="2505"/>
                  </a:lnTo>
                  <a:lnTo>
                    <a:pt x="1659" y="2513"/>
                  </a:lnTo>
                  <a:lnTo>
                    <a:pt x="1594" y="2517"/>
                  </a:lnTo>
                  <a:lnTo>
                    <a:pt x="1530" y="2519"/>
                  </a:lnTo>
                  <a:lnTo>
                    <a:pt x="1433" y="2516"/>
                  </a:lnTo>
                  <a:lnTo>
                    <a:pt x="1338" y="2506"/>
                  </a:lnTo>
                  <a:lnTo>
                    <a:pt x="1245" y="2490"/>
                  </a:lnTo>
                  <a:lnTo>
                    <a:pt x="1154" y="2468"/>
                  </a:lnTo>
                  <a:lnTo>
                    <a:pt x="1064" y="2441"/>
                  </a:lnTo>
                  <a:lnTo>
                    <a:pt x="977" y="2407"/>
                  </a:lnTo>
                  <a:lnTo>
                    <a:pt x="893" y="2369"/>
                  </a:lnTo>
                  <a:lnTo>
                    <a:pt x="810" y="2325"/>
                  </a:lnTo>
                  <a:lnTo>
                    <a:pt x="732" y="2276"/>
                  </a:lnTo>
                  <a:lnTo>
                    <a:pt x="656" y="2222"/>
                  </a:lnTo>
                  <a:lnTo>
                    <a:pt x="583" y="2164"/>
                  </a:lnTo>
                  <a:lnTo>
                    <a:pt x="514" y="2101"/>
                  </a:lnTo>
                  <a:lnTo>
                    <a:pt x="448" y="2034"/>
                  </a:lnTo>
                  <a:lnTo>
                    <a:pt x="387" y="1963"/>
                  </a:lnTo>
                  <a:lnTo>
                    <a:pt x="328" y="1888"/>
                  </a:lnTo>
                  <a:lnTo>
                    <a:pt x="274" y="1809"/>
                  </a:lnTo>
                  <a:lnTo>
                    <a:pt x="225" y="1727"/>
                  </a:lnTo>
                  <a:lnTo>
                    <a:pt x="180" y="1641"/>
                  </a:lnTo>
                  <a:lnTo>
                    <a:pt x="139" y="1553"/>
                  </a:lnTo>
                  <a:lnTo>
                    <a:pt x="103" y="1461"/>
                  </a:lnTo>
                  <a:lnTo>
                    <a:pt x="72" y="1367"/>
                  </a:lnTo>
                  <a:lnTo>
                    <a:pt x="47" y="1270"/>
                  </a:lnTo>
                  <a:lnTo>
                    <a:pt x="27" y="1171"/>
                  </a:lnTo>
                  <a:lnTo>
                    <a:pt x="12" y="1070"/>
                  </a:lnTo>
                  <a:lnTo>
                    <a:pt x="3" y="968"/>
                  </a:lnTo>
                  <a:lnTo>
                    <a:pt x="0" y="862"/>
                  </a:lnTo>
                  <a:lnTo>
                    <a:pt x="3" y="761"/>
                  </a:lnTo>
                  <a:lnTo>
                    <a:pt x="11" y="662"/>
                  </a:lnTo>
                  <a:lnTo>
                    <a:pt x="25" y="565"/>
                  </a:lnTo>
                  <a:lnTo>
                    <a:pt x="44" y="470"/>
                  </a:lnTo>
                  <a:lnTo>
                    <a:pt x="68" y="376"/>
                  </a:lnTo>
                  <a:lnTo>
                    <a:pt x="96" y="285"/>
                  </a:lnTo>
                  <a:lnTo>
                    <a:pt x="131" y="197"/>
                  </a:lnTo>
                  <a:lnTo>
                    <a:pt x="168" y="111"/>
                  </a:lnTo>
                  <a:lnTo>
                    <a:pt x="210" y="27"/>
                  </a:lnTo>
                  <a:lnTo>
                    <a:pt x="3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54" name="Freeform 295">
              <a:extLst>
                <a:ext uri="{FF2B5EF4-FFF2-40B4-BE49-F238E27FC236}">
                  <a16:creationId xmlns:a16="http://schemas.microsoft.com/office/drawing/2014/main" id="{BCE38CFB-AA78-4416-8D66-8D81377079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38425" y="4291013"/>
              <a:ext cx="263525" cy="79375"/>
            </a:xfrm>
            <a:custGeom>
              <a:avLst/>
              <a:gdLst>
                <a:gd name="T0" fmla="*/ 782 w 1831"/>
                <a:gd name="T1" fmla="*/ 179 h 603"/>
                <a:gd name="T2" fmla="*/ 779 w 1831"/>
                <a:gd name="T3" fmla="*/ 185 h 603"/>
                <a:gd name="T4" fmla="*/ 773 w 1831"/>
                <a:gd name="T5" fmla="*/ 194 h 603"/>
                <a:gd name="T6" fmla="*/ 763 w 1831"/>
                <a:gd name="T7" fmla="*/ 204 h 603"/>
                <a:gd name="T8" fmla="*/ 750 w 1831"/>
                <a:gd name="T9" fmla="*/ 214 h 603"/>
                <a:gd name="T10" fmla="*/ 737 w 1831"/>
                <a:gd name="T11" fmla="*/ 225 h 603"/>
                <a:gd name="T12" fmla="*/ 724 w 1831"/>
                <a:gd name="T13" fmla="*/ 235 h 603"/>
                <a:gd name="T14" fmla="*/ 711 w 1831"/>
                <a:gd name="T15" fmla="*/ 246 h 603"/>
                <a:gd name="T16" fmla="*/ 699 w 1831"/>
                <a:gd name="T17" fmla="*/ 254 h 603"/>
                <a:gd name="T18" fmla="*/ 690 w 1831"/>
                <a:gd name="T19" fmla="*/ 261 h 603"/>
                <a:gd name="T20" fmla="*/ 683 w 1831"/>
                <a:gd name="T21" fmla="*/ 266 h 603"/>
                <a:gd name="T22" fmla="*/ 681 w 1831"/>
                <a:gd name="T23" fmla="*/ 267 h 603"/>
                <a:gd name="T24" fmla="*/ 782 w 1831"/>
                <a:gd name="T25" fmla="*/ 331 h 603"/>
                <a:gd name="T26" fmla="*/ 990 w 1831"/>
                <a:gd name="T27" fmla="*/ 271 h 603"/>
                <a:gd name="T28" fmla="*/ 941 w 1831"/>
                <a:gd name="T29" fmla="*/ 179 h 603"/>
                <a:gd name="T30" fmla="*/ 851 w 1831"/>
                <a:gd name="T31" fmla="*/ 210 h 603"/>
                <a:gd name="T32" fmla="*/ 782 w 1831"/>
                <a:gd name="T33" fmla="*/ 179 h 603"/>
                <a:gd name="T34" fmla="*/ 1401 w 1831"/>
                <a:gd name="T35" fmla="*/ 72 h 603"/>
                <a:gd name="T36" fmla="*/ 1244 w 1831"/>
                <a:gd name="T37" fmla="*/ 166 h 603"/>
                <a:gd name="T38" fmla="*/ 1155 w 1831"/>
                <a:gd name="T39" fmla="*/ 226 h 603"/>
                <a:gd name="T40" fmla="*/ 1217 w 1831"/>
                <a:gd name="T41" fmla="*/ 270 h 603"/>
                <a:gd name="T42" fmla="*/ 1356 w 1831"/>
                <a:gd name="T43" fmla="*/ 255 h 603"/>
                <a:gd name="T44" fmla="*/ 1502 w 1831"/>
                <a:gd name="T45" fmla="*/ 135 h 603"/>
                <a:gd name="T46" fmla="*/ 1401 w 1831"/>
                <a:gd name="T47" fmla="*/ 72 h 603"/>
                <a:gd name="T48" fmla="*/ 1180 w 1831"/>
                <a:gd name="T49" fmla="*/ 0 h 603"/>
                <a:gd name="T50" fmla="*/ 1180 w 1831"/>
                <a:gd name="T51" fmla="*/ 0 h 603"/>
                <a:gd name="T52" fmla="*/ 1267 w 1831"/>
                <a:gd name="T53" fmla="*/ 4 h 603"/>
                <a:gd name="T54" fmla="*/ 1352 w 1831"/>
                <a:gd name="T55" fmla="*/ 11 h 603"/>
                <a:gd name="T56" fmla="*/ 1436 w 1831"/>
                <a:gd name="T57" fmla="*/ 24 h 603"/>
                <a:gd name="T58" fmla="*/ 1519 w 1831"/>
                <a:gd name="T59" fmla="*/ 43 h 603"/>
                <a:gd name="T60" fmla="*/ 1600 w 1831"/>
                <a:gd name="T61" fmla="*/ 66 h 603"/>
                <a:gd name="T62" fmla="*/ 1679 w 1831"/>
                <a:gd name="T63" fmla="*/ 93 h 603"/>
                <a:gd name="T64" fmla="*/ 1756 w 1831"/>
                <a:gd name="T65" fmla="*/ 124 h 603"/>
                <a:gd name="T66" fmla="*/ 1831 w 1831"/>
                <a:gd name="T67" fmla="*/ 160 h 603"/>
                <a:gd name="T68" fmla="*/ 1776 w 1831"/>
                <a:gd name="T69" fmla="*/ 169 h 603"/>
                <a:gd name="T70" fmla="*/ 1626 w 1831"/>
                <a:gd name="T71" fmla="*/ 145 h 603"/>
                <a:gd name="T72" fmla="*/ 1521 w 1831"/>
                <a:gd name="T73" fmla="*/ 221 h 603"/>
                <a:gd name="T74" fmla="*/ 1445 w 1831"/>
                <a:gd name="T75" fmla="*/ 311 h 603"/>
                <a:gd name="T76" fmla="*/ 1171 w 1831"/>
                <a:gd name="T77" fmla="*/ 338 h 603"/>
                <a:gd name="T78" fmla="*/ 1059 w 1831"/>
                <a:gd name="T79" fmla="*/ 319 h 603"/>
                <a:gd name="T80" fmla="*/ 981 w 1831"/>
                <a:gd name="T81" fmla="*/ 449 h 603"/>
                <a:gd name="T82" fmla="*/ 757 w 1831"/>
                <a:gd name="T83" fmla="*/ 463 h 603"/>
                <a:gd name="T84" fmla="*/ 616 w 1831"/>
                <a:gd name="T85" fmla="*/ 420 h 603"/>
                <a:gd name="T86" fmla="*/ 490 w 1831"/>
                <a:gd name="T87" fmla="*/ 494 h 603"/>
                <a:gd name="T88" fmla="*/ 218 w 1831"/>
                <a:gd name="T89" fmla="*/ 535 h 603"/>
                <a:gd name="T90" fmla="*/ 0 w 1831"/>
                <a:gd name="T91" fmla="*/ 603 h 603"/>
                <a:gd name="T92" fmla="*/ 0 w 1831"/>
                <a:gd name="T93" fmla="*/ 603 h 603"/>
                <a:gd name="T94" fmla="*/ 58 w 1831"/>
                <a:gd name="T95" fmla="*/ 531 h 603"/>
                <a:gd name="T96" fmla="*/ 120 w 1831"/>
                <a:gd name="T97" fmla="*/ 463 h 603"/>
                <a:gd name="T98" fmla="*/ 185 w 1831"/>
                <a:gd name="T99" fmla="*/ 399 h 603"/>
                <a:gd name="T100" fmla="*/ 253 w 1831"/>
                <a:gd name="T101" fmla="*/ 338 h 603"/>
                <a:gd name="T102" fmla="*/ 325 w 1831"/>
                <a:gd name="T103" fmla="*/ 283 h 603"/>
                <a:gd name="T104" fmla="*/ 400 w 1831"/>
                <a:gd name="T105" fmla="*/ 232 h 603"/>
                <a:gd name="T106" fmla="*/ 477 w 1831"/>
                <a:gd name="T107" fmla="*/ 185 h 603"/>
                <a:gd name="T108" fmla="*/ 558 w 1831"/>
                <a:gd name="T109" fmla="*/ 144 h 603"/>
                <a:gd name="T110" fmla="*/ 640 w 1831"/>
                <a:gd name="T111" fmla="*/ 107 h 603"/>
                <a:gd name="T112" fmla="*/ 725 w 1831"/>
                <a:gd name="T113" fmla="*/ 75 h 603"/>
                <a:gd name="T114" fmla="*/ 813 w 1831"/>
                <a:gd name="T115" fmla="*/ 49 h 603"/>
                <a:gd name="T116" fmla="*/ 902 w 1831"/>
                <a:gd name="T117" fmla="*/ 27 h 603"/>
                <a:gd name="T118" fmla="*/ 992 w 1831"/>
                <a:gd name="T119" fmla="*/ 13 h 603"/>
                <a:gd name="T120" fmla="*/ 1086 w 1831"/>
                <a:gd name="T121" fmla="*/ 4 h 603"/>
                <a:gd name="T122" fmla="*/ 1180 w 1831"/>
                <a:gd name="T123" fmla="*/ 0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31" h="603">
                  <a:moveTo>
                    <a:pt x="782" y="179"/>
                  </a:moveTo>
                  <a:lnTo>
                    <a:pt x="779" y="185"/>
                  </a:lnTo>
                  <a:lnTo>
                    <a:pt x="773" y="194"/>
                  </a:lnTo>
                  <a:lnTo>
                    <a:pt x="763" y="204"/>
                  </a:lnTo>
                  <a:lnTo>
                    <a:pt x="750" y="214"/>
                  </a:lnTo>
                  <a:lnTo>
                    <a:pt x="737" y="225"/>
                  </a:lnTo>
                  <a:lnTo>
                    <a:pt x="724" y="235"/>
                  </a:lnTo>
                  <a:lnTo>
                    <a:pt x="711" y="246"/>
                  </a:lnTo>
                  <a:lnTo>
                    <a:pt x="699" y="254"/>
                  </a:lnTo>
                  <a:lnTo>
                    <a:pt x="690" y="261"/>
                  </a:lnTo>
                  <a:lnTo>
                    <a:pt x="683" y="266"/>
                  </a:lnTo>
                  <a:lnTo>
                    <a:pt x="681" y="267"/>
                  </a:lnTo>
                  <a:lnTo>
                    <a:pt x="782" y="331"/>
                  </a:lnTo>
                  <a:lnTo>
                    <a:pt x="990" y="271"/>
                  </a:lnTo>
                  <a:lnTo>
                    <a:pt x="941" y="179"/>
                  </a:lnTo>
                  <a:lnTo>
                    <a:pt x="851" y="210"/>
                  </a:lnTo>
                  <a:lnTo>
                    <a:pt x="782" y="179"/>
                  </a:lnTo>
                  <a:close/>
                  <a:moveTo>
                    <a:pt x="1401" y="72"/>
                  </a:moveTo>
                  <a:lnTo>
                    <a:pt x="1244" y="166"/>
                  </a:lnTo>
                  <a:lnTo>
                    <a:pt x="1155" y="226"/>
                  </a:lnTo>
                  <a:lnTo>
                    <a:pt x="1217" y="270"/>
                  </a:lnTo>
                  <a:lnTo>
                    <a:pt x="1356" y="255"/>
                  </a:lnTo>
                  <a:lnTo>
                    <a:pt x="1502" y="135"/>
                  </a:lnTo>
                  <a:lnTo>
                    <a:pt x="1401" y="72"/>
                  </a:lnTo>
                  <a:close/>
                  <a:moveTo>
                    <a:pt x="1180" y="0"/>
                  </a:moveTo>
                  <a:lnTo>
                    <a:pt x="1180" y="0"/>
                  </a:lnTo>
                  <a:lnTo>
                    <a:pt x="1267" y="4"/>
                  </a:lnTo>
                  <a:lnTo>
                    <a:pt x="1352" y="11"/>
                  </a:lnTo>
                  <a:lnTo>
                    <a:pt x="1436" y="24"/>
                  </a:lnTo>
                  <a:lnTo>
                    <a:pt x="1519" y="43"/>
                  </a:lnTo>
                  <a:lnTo>
                    <a:pt x="1600" y="66"/>
                  </a:lnTo>
                  <a:lnTo>
                    <a:pt x="1679" y="93"/>
                  </a:lnTo>
                  <a:lnTo>
                    <a:pt x="1756" y="124"/>
                  </a:lnTo>
                  <a:lnTo>
                    <a:pt x="1831" y="160"/>
                  </a:lnTo>
                  <a:lnTo>
                    <a:pt x="1776" y="169"/>
                  </a:lnTo>
                  <a:lnTo>
                    <a:pt x="1626" y="145"/>
                  </a:lnTo>
                  <a:lnTo>
                    <a:pt x="1521" y="221"/>
                  </a:lnTo>
                  <a:lnTo>
                    <a:pt x="1445" y="311"/>
                  </a:lnTo>
                  <a:lnTo>
                    <a:pt x="1171" y="338"/>
                  </a:lnTo>
                  <a:lnTo>
                    <a:pt x="1059" y="319"/>
                  </a:lnTo>
                  <a:lnTo>
                    <a:pt x="981" y="449"/>
                  </a:lnTo>
                  <a:lnTo>
                    <a:pt x="757" y="463"/>
                  </a:lnTo>
                  <a:lnTo>
                    <a:pt x="616" y="420"/>
                  </a:lnTo>
                  <a:lnTo>
                    <a:pt x="490" y="494"/>
                  </a:lnTo>
                  <a:lnTo>
                    <a:pt x="218" y="535"/>
                  </a:lnTo>
                  <a:lnTo>
                    <a:pt x="0" y="603"/>
                  </a:lnTo>
                  <a:lnTo>
                    <a:pt x="0" y="603"/>
                  </a:lnTo>
                  <a:lnTo>
                    <a:pt x="58" y="531"/>
                  </a:lnTo>
                  <a:lnTo>
                    <a:pt x="120" y="463"/>
                  </a:lnTo>
                  <a:lnTo>
                    <a:pt x="185" y="399"/>
                  </a:lnTo>
                  <a:lnTo>
                    <a:pt x="253" y="338"/>
                  </a:lnTo>
                  <a:lnTo>
                    <a:pt x="325" y="283"/>
                  </a:lnTo>
                  <a:lnTo>
                    <a:pt x="400" y="232"/>
                  </a:lnTo>
                  <a:lnTo>
                    <a:pt x="477" y="185"/>
                  </a:lnTo>
                  <a:lnTo>
                    <a:pt x="558" y="144"/>
                  </a:lnTo>
                  <a:lnTo>
                    <a:pt x="640" y="107"/>
                  </a:lnTo>
                  <a:lnTo>
                    <a:pt x="725" y="75"/>
                  </a:lnTo>
                  <a:lnTo>
                    <a:pt x="813" y="49"/>
                  </a:lnTo>
                  <a:lnTo>
                    <a:pt x="902" y="27"/>
                  </a:lnTo>
                  <a:lnTo>
                    <a:pt x="992" y="13"/>
                  </a:lnTo>
                  <a:lnTo>
                    <a:pt x="1086" y="4"/>
                  </a:lnTo>
                  <a:lnTo>
                    <a:pt x="11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grpSp>
        <p:nvGrpSpPr>
          <p:cNvPr id="55" name="Group 34">
            <a:extLst>
              <a:ext uri="{FF2B5EF4-FFF2-40B4-BE49-F238E27FC236}">
                <a16:creationId xmlns:a16="http://schemas.microsoft.com/office/drawing/2014/main" id="{CDED8184-5208-4CB2-8E8D-A031171EC512}"/>
              </a:ext>
            </a:extLst>
          </p:cNvPr>
          <p:cNvGrpSpPr/>
          <p:nvPr/>
        </p:nvGrpSpPr>
        <p:grpSpPr>
          <a:xfrm>
            <a:off x="3474260" y="2730559"/>
            <a:ext cx="358425" cy="527207"/>
            <a:chOff x="9209088" y="5059363"/>
            <a:chExt cx="300038" cy="441324"/>
          </a:xfrm>
          <a:solidFill>
            <a:srgbClr val="2B74F7"/>
          </a:solidFill>
        </p:grpSpPr>
        <p:sp>
          <p:nvSpPr>
            <p:cNvPr id="56" name="Freeform 412">
              <a:extLst>
                <a:ext uri="{FF2B5EF4-FFF2-40B4-BE49-F238E27FC236}">
                  <a16:creationId xmlns:a16="http://schemas.microsoft.com/office/drawing/2014/main" id="{F8B6BCAC-C4F3-48B5-9BF8-43D404D554F6}"/>
                </a:ext>
              </a:extLst>
            </p:cNvPr>
            <p:cNvSpPr/>
            <p:nvPr/>
          </p:nvSpPr>
          <p:spPr bwMode="auto">
            <a:xfrm>
              <a:off x="9313863" y="5059363"/>
              <a:ext cx="90488" cy="90487"/>
            </a:xfrm>
            <a:custGeom>
              <a:avLst/>
              <a:gdLst>
                <a:gd name="T0" fmla="*/ 343 w 686"/>
                <a:gd name="T1" fmla="*/ 0 h 686"/>
                <a:gd name="T2" fmla="*/ 390 w 686"/>
                <a:gd name="T3" fmla="*/ 3 h 686"/>
                <a:gd name="T4" fmla="*/ 435 w 686"/>
                <a:gd name="T5" fmla="*/ 12 h 686"/>
                <a:gd name="T6" fmla="*/ 477 w 686"/>
                <a:gd name="T7" fmla="*/ 27 h 686"/>
                <a:gd name="T8" fmla="*/ 517 w 686"/>
                <a:gd name="T9" fmla="*/ 46 h 686"/>
                <a:gd name="T10" fmla="*/ 553 w 686"/>
                <a:gd name="T11" fmla="*/ 71 h 686"/>
                <a:gd name="T12" fmla="*/ 586 w 686"/>
                <a:gd name="T13" fmla="*/ 100 h 686"/>
                <a:gd name="T14" fmla="*/ 615 w 686"/>
                <a:gd name="T15" fmla="*/ 133 h 686"/>
                <a:gd name="T16" fmla="*/ 640 w 686"/>
                <a:gd name="T17" fmla="*/ 169 h 686"/>
                <a:gd name="T18" fmla="*/ 659 w 686"/>
                <a:gd name="T19" fmla="*/ 209 h 686"/>
                <a:gd name="T20" fmla="*/ 674 w 686"/>
                <a:gd name="T21" fmla="*/ 251 h 686"/>
                <a:gd name="T22" fmla="*/ 683 w 686"/>
                <a:gd name="T23" fmla="*/ 296 h 686"/>
                <a:gd name="T24" fmla="*/ 686 w 686"/>
                <a:gd name="T25" fmla="*/ 342 h 686"/>
                <a:gd name="T26" fmla="*/ 683 w 686"/>
                <a:gd name="T27" fmla="*/ 389 h 686"/>
                <a:gd name="T28" fmla="*/ 674 w 686"/>
                <a:gd name="T29" fmla="*/ 434 h 686"/>
                <a:gd name="T30" fmla="*/ 659 w 686"/>
                <a:gd name="T31" fmla="*/ 476 h 686"/>
                <a:gd name="T32" fmla="*/ 640 w 686"/>
                <a:gd name="T33" fmla="*/ 516 h 686"/>
                <a:gd name="T34" fmla="*/ 615 w 686"/>
                <a:gd name="T35" fmla="*/ 552 h 686"/>
                <a:gd name="T36" fmla="*/ 586 w 686"/>
                <a:gd name="T37" fmla="*/ 585 h 686"/>
                <a:gd name="T38" fmla="*/ 553 w 686"/>
                <a:gd name="T39" fmla="*/ 614 h 686"/>
                <a:gd name="T40" fmla="*/ 517 w 686"/>
                <a:gd name="T41" fmla="*/ 639 h 686"/>
                <a:gd name="T42" fmla="*/ 477 w 686"/>
                <a:gd name="T43" fmla="*/ 659 h 686"/>
                <a:gd name="T44" fmla="*/ 435 w 686"/>
                <a:gd name="T45" fmla="*/ 674 h 686"/>
                <a:gd name="T46" fmla="*/ 390 w 686"/>
                <a:gd name="T47" fmla="*/ 682 h 686"/>
                <a:gd name="T48" fmla="*/ 343 w 686"/>
                <a:gd name="T49" fmla="*/ 686 h 686"/>
                <a:gd name="T50" fmla="*/ 296 w 686"/>
                <a:gd name="T51" fmla="*/ 682 h 686"/>
                <a:gd name="T52" fmla="*/ 252 w 686"/>
                <a:gd name="T53" fmla="*/ 674 h 686"/>
                <a:gd name="T54" fmla="*/ 210 w 686"/>
                <a:gd name="T55" fmla="*/ 659 h 686"/>
                <a:gd name="T56" fmla="*/ 170 w 686"/>
                <a:gd name="T57" fmla="*/ 639 h 686"/>
                <a:gd name="T58" fmla="*/ 134 w 686"/>
                <a:gd name="T59" fmla="*/ 614 h 686"/>
                <a:gd name="T60" fmla="*/ 101 w 686"/>
                <a:gd name="T61" fmla="*/ 585 h 686"/>
                <a:gd name="T62" fmla="*/ 72 w 686"/>
                <a:gd name="T63" fmla="*/ 552 h 686"/>
                <a:gd name="T64" fmla="*/ 48 w 686"/>
                <a:gd name="T65" fmla="*/ 516 h 686"/>
                <a:gd name="T66" fmla="*/ 27 w 686"/>
                <a:gd name="T67" fmla="*/ 476 h 686"/>
                <a:gd name="T68" fmla="*/ 13 w 686"/>
                <a:gd name="T69" fmla="*/ 434 h 686"/>
                <a:gd name="T70" fmla="*/ 4 w 686"/>
                <a:gd name="T71" fmla="*/ 389 h 686"/>
                <a:gd name="T72" fmla="*/ 0 w 686"/>
                <a:gd name="T73" fmla="*/ 342 h 686"/>
                <a:gd name="T74" fmla="*/ 4 w 686"/>
                <a:gd name="T75" fmla="*/ 296 h 686"/>
                <a:gd name="T76" fmla="*/ 13 w 686"/>
                <a:gd name="T77" fmla="*/ 251 h 686"/>
                <a:gd name="T78" fmla="*/ 27 w 686"/>
                <a:gd name="T79" fmla="*/ 209 h 686"/>
                <a:gd name="T80" fmla="*/ 48 w 686"/>
                <a:gd name="T81" fmla="*/ 169 h 686"/>
                <a:gd name="T82" fmla="*/ 72 w 686"/>
                <a:gd name="T83" fmla="*/ 133 h 686"/>
                <a:gd name="T84" fmla="*/ 101 w 686"/>
                <a:gd name="T85" fmla="*/ 100 h 686"/>
                <a:gd name="T86" fmla="*/ 134 w 686"/>
                <a:gd name="T87" fmla="*/ 71 h 686"/>
                <a:gd name="T88" fmla="*/ 170 w 686"/>
                <a:gd name="T89" fmla="*/ 46 h 686"/>
                <a:gd name="T90" fmla="*/ 210 w 686"/>
                <a:gd name="T91" fmla="*/ 27 h 686"/>
                <a:gd name="T92" fmla="*/ 252 w 686"/>
                <a:gd name="T93" fmla="*/ 12 h 686"/>
                <a:gd name="T94" fmla="*/ 296 w 686"/>
                <a:gd name="T95" fmla="*/ 3 h 686"/>
                <a:gd name="T96" fmla="*/ 343 w 686"/>
                <a:gd name="T97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86" h="686">
                  <a:moveTo>
                    <a:pt x="343" y="0"/>
                  </a:moveTo>
                  <a:lnTo>
                    <a:pt x="390" y="3"/>
                  </a:lnTo>
                  <a:lnTo>
                    <a:pt x="435" y="12"/>
                  </a:lnTo>
                  <a:lnTo>
                    <a:pt x="477" y="27"/>
                  </a:lnTo>
                  <a:lnTo>
                    <a:pt x="517" y="46"/>
                  </a:lnTo>
                  <a:lnTo>
                    <a:pt x="553" y="71"/>
                  </a:lnTo>
                  <a:lnTo>
                    <a:pt x="586" y="100"/>
                  </a:lnTo>
                  <a:lnTo>
                    <a:pt x="615" y="133"/>
                  </a:lnTo>
                  <a:lnTo>
                    <a:pt x="640" y="169"/>
                  </a:lnTo>
                  <a:lnTo>
                    <a:pt x="659" y="209"/>
                  </a:lnTo>
                  <a:lnTo>
                    <a:pt x="674" y="251"/>
                  </a:lnTo>
                  <a:lnTo>
                    <a:pt x="683" y="296"/>
                  </a:lnTo>
                  <a:lnTo>
                    <a:pt x="686" y="342"/>
                  </a:lnTo>
                  <a:lnTo>
                    <a:pt x="683" y="389"/>
                  </a:lnTo>
                  <a:lnTo>
                    <a:pt x="674" y="434"/>
                  </a:lnTo>
                  <a:lnTo>
                    <a:pt x="659" y="476"/>
                  </a:lnTo>
                  <a:lnTo>
                    <a:pt x="640" y="516"/>
                  </a:lnTo>
                  <a:lnTo>
                    <a:pt x="615" y="552"/>
                  </a:lnTo>
                  <a:lnTo>
                    <a:pt x="586" y="585"/>
                  </a:lnTo>
                  <a:lnTo>
                    <a:pt x="553" y="614"/>
                  </a:lnTo>
                  <a:lnTo>
                    <a:pt x="517" y="639"/>
                  </a:lnTo>
                  <a:lnTo>
                    <a:pt x="477" y="659"/>
                  </a:lnTo>
                  <a:lnTo>
                    <a:pt x="435" y="674"/>
                  </a:lnTo>
                  <a:lnTo>
                    <a:pt x="390" y="682"/>
                  </a:lnTo>
                  <a:lnTo>
                    <a:pt x="343" y="686"/>
                  </a:lnTo>
                  <a:lnTo>
                    <a:pt x="296" y="682"/>
                  </a:lnTo>
                  <a:lnTo>
                    <a:pt x="252" y="674"/>
                  </a:lnTo>
                  <a:lnTo>
                    <a:pt x="210" y="659"/>
                  </a:lnTo>
                  <a:lnTo>
                    <a:pt x="170" y="639"/>
                  </a:lnTo>
                  <a:lnTo>
                    <a:pt x="134" y="614"/>
                  </a:lnTo>
                  <a:lnTo>
                    <a:pt x="101" y="585"/>
                  </a:lnTo>
                  <a:lnTo>
                    <a:pt x="72" y="552"/>
                  </a:lnTo>
                  <a:lnTo>
                    <a:pt x="48" y="516"/>
                  </a:lnTo>
                  <a:lnTo>
                    <a:pt x="27" y="476"/>
                  </a:lnTo>
                  <a:lnTo>
                    <a:pt x="13" y="434"/>
                  </a:lnTo>
                  <a:lnTo>
                    <a:pt x="4" y="389"/>
                  </a:lnTo>
                  <a:lnTo>
                    <a:pt x="0" y="342"/>
                  </a:lnTo>
                  <a:lnTo>
                    <a:pt x="4" y="296"/>
                  </a:lnTo>
                  <a:lnTo>
                    <a:pt x="13" y="251"/>
                  </a:lnTo>
                  <a:lnTo>
                    <a:pt x="27" y="209"/>
                  </a:lnTo>
                  <a:lnTo>
                    <a:pt x="48" y="169"/>
                  </a:lnTo>
                  <a:lnTo>
                    <a:pt x="72" y="133"/>
                  </a:lnTo>
                  <a:lnTo>
                    <a:pt x="101" y="100"/>
                  </a:lnTo>
                  <a:lnTo>
                    <a:pt x="134" y="71"/>
                  </a:lnTo>
                  <a:lnTo>
                    <a:pt x="170" y="46"/>
                  </a:lnTo>
                  <a:lnTo>
                    <a:pt x="210" y="27"/>
                  </a:lnTo>
                  <a:lnTo>
                    <a:pt x="252" y="12"/>
                  </a:lnTo>
                  <a:lnTo>
                    <a:pt x="296" y="3"/>
                  </a:lnTo>
                  <a:lnTo>
                    <a:pt x="3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57" name="Freeform 413">
              <a:extLst>
                <a:ext uri="{FF2B5EF4-FFF2-40B4-BE49-F238E27FC236}">
                  <a16:creationId xmlns:a16="http://schemas.microsoft.com/office/drawing/2014/main" id="{AC44F264-CFA4-478F-A3F1-4D934DCFA07E}"/>
                </a:ext>
              </a:extLst>
            </p:cNvPr>
            <p:cNvSpPr/>
            <p:nvPr/>
          </p:nvSpPr>
          <p:spPr bwMode="auto">
            <a:xfrm>
              <a:off x="9288463" y="5156200"/>
              <a:ext cx="141288" cy="344487"/>
            </a:xfrm>
            <a:custGeom>
              <a:avLst/>
              <a:gdLst>
                <a:gd name="T0" fmla="*/ 925 w 1073"/>
                <a:gd name="T1" fmla="*/ 1 h 2605"/>
                <a:gd name="T2" fmla="*/ 982 w 1073"/>
                <a:gd name="T3" fmla="*/ 12 h 2605"/>
                <a:gd name="T4" fmla="*/ 1029 w 1073"/>
                <a:gd name="T5" fmla="*/ 45 h 2605"/>
                <a:gd name="T6" fmla="*/ 1061 w 1073"/>
                <a:gd name="T7" fmla="*/ 91 h 2605"/>
                <a:gd name="T8" fmla="*/ 1073 w 1073"/>
                <a:gd name="T9" fmla="*/ 149 h 2605"/>
                <a:gd name="T10" fmla="*/ 1069 w 1073"/>
                <a:gd name="T11" fmla="*/ 1419 h 2605"/>
                <a:gd name="T12" fmla="*/ 1048 w 1073"/>
                <a:gd name="T13" fmla="*/ 1472 h 2605"/>
                <a:gd name="T14" fmla="*/ 1007 w 1073"/>
                <a:gd name="T15" fmla="*/ 1512 h 2605"/>
                <a:gd name="T16" fmla="*/ 954 w 1073"/>
                <a:gd name="T17" fmla="*/ 1535 h 2605"/>
                <a:gd name="T18" fmla="*/ 900 w 1073"/>
                <a:gd name="T19" fmla="*/ 1536 h 2605"/>
                <a:gd name="T20" fmla="*/ 854 w 1073"/>
                <a:gd name="T21" fmla="*/ 1520 h 2605"/>
                <a:gd name="T22" fmla="*/ 835 w 1073"/>
                <a:gd name="T23" fmla="*/ 2456 h 2605"/>
                <a:gd name="T24" fmla="*/ 824 w 1073"/>
                <a:gd name="T25" fmla="*/ 2515 h 2605"/>
                <a:gd name="T26" fmla="*/ 792 w 1073"/>
                <a:gd name="T27" fmla="*/ 2561 h 2605"/>
                <a:gd name="T28" fmla="*/ 744 w 1073"/>
                <a:gd name="T29" fmla="*/ 2593 h 2605"/>
                <a:gd name="T30" fmla="*/ 687 w 1073"/>
                <a:gd name="T31" fmla="*/ 2605 h 2605"/>
                <a:gd name="T32" fmla="*/ 629 w 1073"/>
                <a:gd name="T33" fmla="*/ 2593 h 2605"/>
                <a:gd name="T34" fmla="*/ 582 w 1073"/>
                <a:gd name="T35" fmla="*/ 2561 h 2605"/>
                <a:gd name="T36" fmla="*/ 551 w 1073"/>
                <a:gd name="T37" fmla="*/ 2515 h 2605"/>
                <a:gd name="T38" fmla="*/ 539 w 1073"/>
                <a:gd name="T39" fmla="*/ 2456 h 2605"/>
                <a:gd name="T40" fmla="*/ 532 w 1073"/>
                <a:gd name="T41" fmla="*/ 2486 h 2605"/>
                <a:gd name="T42" fmla="*/ 509 w 1073"/>
                <a:gd name="T43" fmla="*/ 2539 h 2605"/>
                <a:gd name="T44" fmla="*/ 469 w 1073"/>
                <a:gd name="T45" fmla="*/ 2579 h 2605"/>
                <a:gd name="T46" fmla="*/ 416 w 1073"/>
                <a:gd name="T47" fmla="*/ 2602 h 2605"/>
                <a:gd name="T48" fmla="*/ 357 w 1073"/>
                <a:gd name="T49" fmla="*/ 2602 h 2605"/>
                <a:gd name="T50" fmla="*/ 304 w 1073"/>
                <a:gd name="T51" fmla="*/ 2579 h 2605"/>
                <a:gd name="T52" fmla="*/ 263 w 1073"/>
                <a:gd name="T53" fmla="*/ 2539 h 2605"/>
                <a:gd name="T54" fmla="*/ 241 w 1073"/>
                <a:gd name="T55" fmla="*/ 2486 h 2605"/>
                <a:gd name="T56" fmla="*/ 238 w 1073"/>
                <a:gd name="T57" fmla="*/ 1507 h 2605"/>
                <a:gd name="T58" fmla="*/ 197 w 1073"/>
                <a:gd name="T59" fmla="*/ 1530 h 2605"/>
                <a:gd name="T60" fmla="*/ 148 w 1073"/>
                <a:gd name="T61" fmla="*/ 1538 h 2605"/>
                <a:gd name="T62" fmla="*/ 91 w 1073"/>
                <a:gd name="T63" fmla="*/ 1526 h 2605"/>
                <a:gd name="T64" fmla="*/ 43 w 1073"/>
                <a:gd name="T65" fmla="*/ 1495 h 2605"/>
                <a:gd name="T66" fmla="*/ 12 w 1073"/>
                <a:gd name="T67" fmla="*/ 1447 h 2605"/>
                <a:gd name="T68" fmla="*/ 0 w 1073"/>
                <a:gd name="T69" fmla="*/ 1389 h 2605"/>
                <a:gd name="T70" fmla="*/ 3 w 1073"/>
                <a:gd name="T71" fmla="*/ 119 h 2605"/>
                <a:gd name="T72" fmla="*/ 25 w 1073"/>
                <a:gd name="T73" fmla="*/ 67 h 2605"/>
                <a:gd name="T74" fmla="*/ 64 w 1073"/>
                <a:gd name="T75" fmla="*/ 27 h 2605"/>
                <a:gd name="T76" fmla="*/ 116 w 1073"/>
                <a:gd name="T77" fmla="*/ 5 h 2605"/>
                <a:gd name="T78" fmla="*/ 145 w 1073"/>
                <a:gd name="T79" fmla="*/ 0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3" h="2605">
                  <a:moveTo>
                    <a:pt x="145" y="0"/>
                  </a:moveTo>
                  <a:lnTo>
                    <a:pt x="925" y="1"/>
                  </a:lnTo>
                  <a:lnTo>
                    <a:pt x="954" y="4"/>
                  </a:lnTo>
                  <a:lnTo>
                    <a:pt x="982" y="12"/>
                  </a:lnTo>
                  <a:lnTo>
                    <a:pt x="1007" y="26"/>
                  </a:lnTo>
                  <a:lnTo>
                    <a:pt x="1029" y="45"/>
                  </a:lnTo>
                  <a:lnTo>
                    <a:pt x="1048" y="66"/>
                  </a:lnTo>
                  <a:lnTo>
                    <a:pt x="1061" y="91"/>
                  </a:lnTo>
                  <a:lnTo>
                    <a:pt x="1069" y="119"/>
                  </a:lnTo>
                  <a:lnTo>
                    <a:pt x="1073" y="149"/>
                  </a:lnTo>
                  <a:lnTo>
                    <a:pt x="1073" y="1389"/>
                  </a:lnTo>
                  <a:lnTo>
                    <a:pt x="1069" y="1419"/>
                  </a:lnTo>
                  <a:lnTo>
                    <a:pt x="1061" y="1447"/>
                  </a:lnTo>
                  <a:lnTo>
                    <a:pt x="1048" y="1472"/>
                  </a:lnTo>
                  <a:lnTo>
                    <a:pt x="1029" y="1495"/>
                  </a:lnTo>
                  <a:lnTo>
                    <a:pt x="1007" y="1512"/>
                  </a:lnTo>
                  <a:lnTo>
                    <a:pt x="982" y="1526"/>
                  </a:lnTo>
                  <a:lnTo>
                    <a:pt x="954" y="1535"/>
                  </a:lnTo>
                  <a:lnTo>
                    <a:pt x="925" y="1538"/>
                  </a:lnTo>
                  <a:lnTo>
                    <a:pt x="900" y="1536"/>
                  </a:lnTo>
                  <a:lnTo>
                    <a:pt x="876" y="1530"/>
                  </a:lnTo>
                  <a:lnTo>
                    <a:pt x="854" y="1520"/>
                  </a:lnTo>
                  <a:lnTo>
                    <a:pt x="835" y="1508"/>
                  </a:lnTo>
                  <a:lnTo>
                    <a:pt x="835" y="2456"/>
                  </a:lnTo>
                  <a:lnTo>
                    <a:pt x="833" y="2486"/>
                  </a:lnTo>
                  <a:lnTo>
                    <a:pt x="824" y="2515"/>
                  </a:lnTo>
                  <a:lnTo>
                    <a:pt x="810" y="2539"/>
                  </a:lnTo>
                  <a:lnTo>
                    <a:pt x="792" y="2561"/>
                  </a:lnTo>
                  <a:lnTo>
                    <a:pt x="770" y="2579"/>
                  </a:lnTo>
                  <a:lnTo>
                    <a:pt x="744" y="2593"/>
                  </a:lnTo>
                  <a:lnTo>
                    <a:pt x="717" y="2602"/>
                  </a:lnTo>
                  <a:lnTo>
                    <a:pt x="687" y="2605"/>
                  </a:lnTo>
                  <a:lnTo>
                    <a:pt x="657" y="2602"/>
                  </a:lnTo>
                  <a:lnTo>
                    <a:pt x="629" y="2593"/>
                  </a:lnTo>
                  <a:lnTo>
                    <a:pt x="604" y="2579"/>
                  </a:lnTo>
                  <a:lnTo>
                    <a:pt x="582" y="2561"/>
                  </a:lnTo>
                  <a:lnTo>
                    <a:pt x="564" y="2539"/>
                  </a:lnTo>
                  <a:lnTo>
                    <a:pt x="551" y="2515"/>
                  </a:lnTo>
                  <a:lnTo>
                    <a:pt x="542" y="2486"/>
                  </a:lnTo>
                  <a:lnTo>
                    <a:pt x="539" y="2456"/>
                  </a:lnTo>
                  <a:lnTo>
                    <a:pt x="535" y="2456"/>
                  </a:lnTo>
                  <a:lnTo>
                    <a:pt x="532" y="2486"/>
                  </a:lnTo>
                  <a:lnTo>
                    <a:pt x="523" y="2515"/>
                  </a:lnTo>
                  <a:lnTo>
                    <a:pt x="509" y="2539"/>
                  </a:lnTo>
                  <a:lnTo>
                    <a:pt x="492" y="2561"/>
                  </a:lnTo>
                  <a:lnTo>
                    <a:pt x="469" y="2579"/>
                  </a:lnTo>
                  <a:lnTo>
                    <a:pt x="444" y="2593"/>
                  </a:lnTo>
                  <a:lnTo>
                    <a:pt x="416" y="2602"/>
                  </a:lnTo>
                  <a:lnTo>
                    <a:pt x="386" y="2605"/>
                  </a:lnTo>
                  <a:lnTo>
                    <a:pt x="357" y="2602"/>
                  </a:lnTo>
                  <a:lnTo>
                    <a:pt x="328" y="2593"/>
                  </a:lnTo>
                  <a:lnTo>
                    <a:pt x="304" y="2579"/>
                  </a:lnTo>
                  <a:lnTo>
                    <a:pt x="281" y="2561"/>
                  </a:lnTo>
                  <a:lnTo>
                    <a:pt x="263" y="2539"/>
                  </a:lnTo>
                  <a:lnTo>
                    <a:pt x="250" y="2515"/>
                  </a:lnTo>
                  <a:lnTo>
                    <a:pt x="241" y="2486"/>
                  </a:lnTo>
                  <a:lnTo>
                    <a:pt x="238" y="2456"/>
                  </a:lnTo>
                  <a:lnTo>
                    <a:pt x="238" y="1507"/>
                  </a:lnTo>
                  <a:lnTo>
                    <a:pt x="218" y="1520"/>
                  </a:lnTo>
                  <a:lnTo>
                    <a:pt x="197" y="1530"/>
                  </a:lnTo>
                  <a:lnTo>
                    <a:pt x="173" y="1536"/>
                  </a:lnTo>
                  <a:lnTo>
                    <a:pt x="148" y="1538"/>
                  </a:lnTo>
                  <a:lnTo>
                    <a:pt x="119" y="1535"/>
                  </a:lnTo>
                  <a:lnTo>
                    <a:pt x="91" y="1526"/>
                  </a:lnTo>
                  <a:lnTo>
                    <a:pt x="66" y="1512"/>
                  </a:lnTo>
                  <a:lnTo>
                    <a:pt x="43" y="1495"/>
                  </a:lnTo>
                  <a:lnTo>
                    <a:pt x="25" y="1472"/>
                  </a:lnTo>
                  <a:lnTo>
                    <a:pt x="12" y="1447"/>
                  </a:lnTo>
                  <a:lnTo>
                    <a:pt x="3" y="1419"/>
                  </a:lnTo>
                  <a:lnTo>
                    <a:pt x="0" y="138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2"/>
                  </a:lnTo>
                  <a:lnTo>
                    <a:pt x="25" y="67"/>
                  </a:lnTo>
                  <a:lnTo>
                    <a:pt x="42" y="46"/>
                  </a:lnTo>
                  <a:lnTo>
                    <a:pt x="64" y="27"/>
                  </a:lnTo>
                  <a:lnTo>
                    <a:pt x="89" y="13"/>
                  </a:lnTo>
                  <a:lnTo>
                    <a:pt x="116" y="5"/>
                  </a:lnTo>
                  <a:lnTo>
                    <a:pt x="145" y="1"/>
                  </a:lnTo>
                  <a:lnTo>
                    <a:pt x="1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58" name="Freeform 414">
              <a:extLst>
                <a:ext uri="{FF2B5EF4-FFF2-40B4-BE49-F238E27FC236}">
                  <a16:creationId xmlns:a16="http://schemas.microsoft.com/office/drawing/2014/main" id="{21401E64-CE89-4B28-B9F2-9FF1DCFF9C79}"/>
                </a:ext>
              </a:extLst>
            </p:cNvPr>
            <p:cNvSpPr/>
            <p:nvPr/>
          </p:nvSpPr>
          <p:spPr bwMode="auto">
            <a:xfrm>
              <a:off x="9232901" y="5059363"/>
              <a:ext cx="74613" cy="82550"/>
            </a:xfrm>
            <a:custGeom>
              <a:avLst/>
              <a:gdLst>
                <a:gd name="T0" fmla="*/ 314 w 565"/>
                <a:gd name="T1" fmla="*/ 0 h 629"/>
                <a:gd name="T2" fmla="*/ 358 w 565"/>
                <a:gd name="T3" fmla="*/ 3 h 629"/>
                <a:gd name="T4" fmla="*/ 400 w 565"/>
                <a:gd name="T5" fmla="*/ 12 h 629"/>
                <a:gd name="T6" fmla="*/ 439 w 565"/>
                <a:gd name="T7" fmla="*/ 25 h 629"/>
                <a:gd name="T8" fmla="*/ 474 w 565"/>
                <a:gd name="T9" fmla="*/ 44 h 629"/>
                <a:gd name="T10" fmla="*/ 508 w 565"/>
                <a:gd name="T11" fmla="*/ 67 h 629"/>
                <a:gd name="T12" fmla="*/ 538 w 565"/>
                <a:gd name="T13" fmla="*/ 94 h 629"/>
                <a:gd name="T14" fmla="*/ 565 w 565"/>
                <a:gd name="T15" fmla="*/ 125 h 629"/>
                <a:gd name="T16" fmla="*/ 545 w 565"/>
                <a:gd name="T17" fmla="*/ 165 h 629"/>
                <a:gd name="T18" fmla="*/ 528 w 565"/>
                <a:gd name="T19" fmla="*/ 206 h 629"/>
                <a:gd name="T20" fmla="*/ 516 w 565"/>
                <a:gd name="T21" fmla="*/ 250 h 629"/>
                <a:gd name="T22" fmla="*/ 509 w 565"/>
                <a:gd name="T23" fmla="*/ 296 h 629"/>
                <a:gd name="T24" fmla="*/ 507 w 565"/>
                <a:gd name="T25" fmla="*/ 342 h 629"/>
                <a:gd name="T26" fmla="*/ 509 w 565"/>
                <a:gd name="T27" fmla="*/ 391 h 629"/>
                <a:gd name="T28" fmla="*/ 518 w 565"/>
                <a:gd name="T29" fmla="*/ 437 h 629"/>
                <a:gd name="T30" fmla="*/ 530 w 565"/>
                <a:gd name="T31" fmla="*/ 483 h 629"/>
                <a:gd name="T32" fmla="*/ 548 w 565"/>
                <a:gd name="T33" fmla="*/ 525 h 629"/>
                <a:gd name="T34" fmla="*/ 518 w 565"/>
                <a:gd name="T35" fmla="*/ 555 h 629"/>
                <a:gd name="T36" fmla="*/ 483 w 565"/>
                <a:gd name="T37" fmla="*/ 581 h 629"/>
                <a:gd name="T38" fmla="*/ 445 w 565"/>
                <a:gd name="T39" fmla="*/ 601 h 629"/>
                <a:gd name="T40" fmla="*/ 404 w 565"/>
                <a:gd name="T41" fmla="*/ 616 h 629"/>
                <a:gd name="T42" fmla="*/ 361 w 565"/>
                <a:gd name="T43" fmla="*/ 626 h 629"/>
                <a:gd name="T44" fmla="*/ 314 w 565"/>
                <a:gd name="T45" fmla="*/ 629 h 629"/>
                <a:gd name="T46" fmla="*/ 272 w 565"/>
                <a:gd name="T47" fmla="*/ 627 h 629"/>
                <a:gd name="T48" fmla="*/ 231 w 565"/>
                <a:gd name="T49" fmla="*/ 619 h 629"/>
                <a:gd name="T50" fmla="*/ 192 w 565"/>
                <a:gd name="T51" fmla="*/ 605 h 629"/>
                <a:gd name="T52" fmla="*/ 156 w 565"/>
                <a:gd name="T53" fmla="*/ 587 h 629"/>
                <a:gd name="T54" fmla="*/ 122 w 565"/>
                <a:gd name="T55" fmla="*/ 565 h 629"/>
                <a:gd name="T56" fmla="*/ 92 w 565"/>
                <a:gd name="T57" fmla="*/ 538 h 629"/>
                <a:gd name="T58" fmla="*/ 66 w 565"/>
                <a:gd name="T59" fmla="*/ 507 h 629"/>
                <a:gd name="T60" fmla="*/ 43 w 565"/>
                <a:gd name="T61" fmla="*/ 474 h 629"/>
                <a:gd name="T62" fmla="*/ 25 w 565"/>
                <a:gd name="T63" fmla="*/ 437 h 629"/>
                <a:gd name="T64" fmla="*/ 11 w 565"/>
                <a:gd name="T65" fmla="*/ 398 h 629"/>
                <a:gd name="T66" fmla="*/ 2 w 565"/>
                <a:gd name="T67" fmla="*/ 357 h 629"/>
                <a:gd name="T68" fmla="*/ 0 w 565"/>
                <a:gd name="T69" fmla="*/ 315 h 629"/>
                <a:gd name="T70" fmla="*/ 3 w 565"/>
                <a:gd name="T71" fmla="*/ 269 h 629"/>
                <a:gd name="T72" fmla="*/ 13 w 565"/>
                <a:gd name="T73" fmla="*/ 223 h 629"/>
                <a:gd name="T74" fmla="*/ 29 w 565"/>
                <a:gd name="T75" fmla="*/ 182 h 629"/>
                <a:gd name="T76" fmla="*/ 51 w 565"/>
                <a:gd name="T77" fmla="*/ 143 h 629"/>
                <a:gd name="T78" fmla="*/ 77 w 565"/>
                <a:gd name="T79" fmla="*/ 108 h 629"/>
                <a:gd name="T80" fmla="*/ 108 w 565"/>
                <a:gd name="T81" fmla="*/ 76 h 629"/>
                <a:gd name="T82" fmla="*/ 144 w 565"/>
                <a:gd name="T83" fmla="*/ 51 h 629"/>
                <a:gd name="T84" fmla="*/ 183 w 565"/>
                <a:gd name="T85" fmla="*/ 29 h 629"/>
                <a:gd name="T86" fmla="*/ 224 w 565"/>
                <a:gd name="T87" fmla="*/ 13 h 629"/>
                <a:gd name="T88" fmla="*/ 268 w 565"/>
                <a:gd name="T89" fmla="*/ 3 h 629"/>
                <a:gd name="T90" fmla="*/ 314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314" y="0"/>
                  </a:moveTo>
                  <a:lnTo>
                    <a:pt x="358" y="3"/>
                  </a:lnTo>
                  <a:lnTo>
                    <a:pt x="400" y="12"/>
                  </a:lnTo>
                  <a:lnTo>
                    <a:pt x="439" y="25"/>
                  </a:lnTo>
                  <a:lnTo>
                    <a:pt x="474" y="44"/>
                  </a:lnTo>
                  <a:lnTo>
                    <a:pt x="508" y="67"/>
                  </a:lnTo>
                  <a:lnTo>
                    <a:pt x="538" y="94"/>
                  </a:lnTo>
                  <a:lnTo>
                    <a:pt x="565" y="125"/>
                  </a:lnTo>
                  <a:lnTo>
                    <a:pt x="545" y="165"/>
                  </a:lnTo>
                  <a:lnTo>
                    <a:pt x="528" y="206"/>
                  </a:lnTo>
                  <a:lnTo>
                    <a:pt x="516" y="250"/>
                  </a:lnTo>
                  <a:lnTo>
                    <a:pt x="509" y="296"/>
                  </a:lnTo>
                  <a:lnTo>
                    <a:pt x="507" y="342"/>
                  </a:lnTo>
                  <a:lnTo>
                    <a:pt x="509" y="391"/>
                  </a:lnTo>
                  <a:lnTo>
                    <a:pt x="518" y="437"/>
                  </a:lnTo>
                  <a:lnTo>
                    <a:pt x="530" y="483"/>
                  </a:lnTo>
                  <a:lnTo>
                    <a:pt x="548" y="525"/>
                  </a:lnTo>
                  <a:lnTo>
                    <a:pt x="518" y="555"/>
                  </a:lnTo>
                  <a:lnTo>
                    <a:pt x="483" y="581"/>
                  </a:lnTo>
                  <a:lnTo>
                    <a:pt x="445" y="601"/>
                  </a:lnTo>
                  <a:lnTo>
                    <a:pt x="404" y="616"/>
                  </a:lnTo>
                  <a:lnTo>
                    <a:pt x="361" y="626"/>
                  </a:lnTo>
                  <a:lnTo>
                    <a:pt x="314" y="629"/>
                  </a:lnTo>
                  <a:lnTo>
                    <a:pt x="272" y="627"/>
                  </a:lnTo>
                  <a:lnTo>
                    <a:pt x="231" y="619"/>
                  </a:lnTo>
                  <a:lnTo>
                    <a:pt x="192" y="605"/>
                  </a:lnTo>
                  <a:lnTo>
                    <a:pt x="156" y="587"/>
                  </a:lnTo>
                  <a:lnTo>
                    <a:pt x="122" y="565"/>
                  </a:lnTo>
                  <a:lnTo>
                    <a:pt x="92" y="538"/>
                  </a:lnTo>
                  <a:lnTo>
                    <a:pt x="66" y="507"/>
                  </a:lnTo>
                  <a:lnTo>
                    <a:pt x="43" y="474"/>
                  </a:lnTo>
                  <a:lnTo>
                    <a:pt x="25" y="437"/>
                  </a:lnTo>
                  <a:lnTo>
                    <a:pt x="11" y="398"/>
                  </a:lnTo>
                  <a:lnTo>
                    <a:pt x="2" y="357"/>
                  </a:lnTo>
                  <a:lnTo>
                    <a:pt x="0" y="315"/>
                  </a:lnTo>
                  <a:lnTo>
                    <a:pt x="3" y="269"/>
                  </a:lnTo>
                  <a:lnTo>
                    <a:pt x="13" y="223"/>
                  </a:lnTo>
                  <a:lnTo>
                    <a:pt x="29" y="182"/>
                  </a:lnTo>
                  <a:lnTo>
                    <a:pt x="51" y="143"/>
                  </a:lnTo>
                  <a:lnTo>
                    <a:pt x="77" y="108"/>
                  </a:lnTo>
                  <a:lnTo>
                    <a:pt x="108" y="76"/>
                  </a:lnTo>
                  <a:lnTo>
                    <a:pt x="144" y="51"/>
                  </a:lnTo>
                  <a:lnTo>
                    <a:pt x="183" y="29"/>
                  </a:lnTo>
                  <a:lnTo>
                    <a:pt x="224" y="13"/>
                  </a:lnTo>
                  <a:lnTo>
                    <a:pt x="268" y="3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59" name="Freeform 415">
              <a:extLst>
                <a:ext uri="{FF2B5EF4-FFF2-40B4-BE49-F238E27FC236}">
                  <a16:creationId xmlns:a16="http://schemas.microsoft.com/office/drawing/2014/main" id="{6417A187-932E-4CE9-8EDA-6E05FD16813C}"/>
                </a:ext>
              </a:extLst>
            </p:cNvPr>
            <p:cNvSpPr/>
            <p:nvPr/>
          </p:nvSpPr>
          <p:spPr bwMode="auto">
            <a:xfrm>
              <a:off x="9209088" y="5148263"/>
              <a:ext cx="96838" cy="317500"/>
            </a:xfrm>
            <a:custGeom>
              <a:avLst/>
              <a:gdLst>
                <a:gd name="T0" fmla="*/ 373 w 729"/>
                <a:gd name="T1" fmla="*/ 0 h 2394"/>
                <a:gd name="T2" fmla="*/ 510 w 729"/>
                <a:gd name="T3" fmla="*/ 0 h 2394"/>
                <a:gd name="T4" fmla="*/ 600 w 729"/>
                <a:gd name="T5" fmla="*/ 0 h 2394"/>
                <a:gd name="T6" fmla="*/ 550 w 729"/>
                <a:gd name="T7" fmla="*/ 46 h 2394"/>
                <a:gd name="T8" fmla="*/ 513 w 729"/>
                <a:gd name="T9" fmla="*/ 105 h 2394"/>
                <a:gd name="T10" fmla="*/ 494 w 729"/>
                <a:gd name="T11" fmla="*/ 172 h 2394"/>
                <a:gd name="T12" fmla="*/ 490 w 729"/>
                <a:gd name="T13" fmla="*/ 1448 h 2394"/>
                <a:gd name="T14" fmla="*/ 502 w 729"/>
                <a:gd name="T15" fmla="*/ 1526 h 2394"/>
                <a:gd name="T16" fmla="*/ 536 w 729"/>
                <a:gd name="T17" fmla="*/ 1594 h 2394"/>
                <a:gd name="T18" fmla="*/ 588 w 729"/>
                <a:gd name="T19" fmla="*/ 1648 h 2394"/>
                <a:gd name="T20" fmla="*/ 652 w 729"/>
                <a:gd name="T21" fmla="*/ 1685 h 2394"/>
                <a:gd name="T22" fmla="*/ 729 w 729"/>
                <a:gd name="T23" fmla="*/ 1702 h 2394"/>
                <a:gd name="T24" fmla="*/ 708 w 729"/>
                <a:gd name="T25" fmla="*/ 2370 h 2394"/>
                <a:gd name="T26" fmla="*/ 659 w 729"/>
                <a:gd name="T27" fmla="*/ 2392 h 2394"/>
                <a:gd name="T28" fmla="*/ 604 w 729"/>
                <a:gd name="T29" fmla="*/ 2392 h 2394"/>
                <a:gd name="T30" fmla="*/ 555 w 729"/>
                <a:gd name="T31" fmla="*/ 2372 h 2394"/>
                <a:gd name="T32" fmla="*/ 518 w 729"/>
                <a:gd name="T33" fmla="*/ 2335 h 2394"/>
                <a:gd name="T34" fmla="*/ 498 w 729"/>
                <a:gd name="T35" fmla="*/ 2285 h 2394"/>
                <a:gd name="T36" fmla="*/ 491 w 729"/>
                <a:gd name="T37" fmla="*/ 2258 h 2394"/>
                <a:gd name="T38" fmla="*/ 481 w 729"/>
                <a:gd name="T39" fmla="*/ 2311 h 2394"/>
                <a:gd name="T40" fmla="*/ 451 w 729"/>
                <a:gd name="T41" fmla="*/ 2354 h 2394"/>
                <a:gd name="T42" fmla="*/ 408 w 729"/>
                <a:gd name="T43" fmla="*/ 2383 h 2394"/>
                <a:gd name="T44" fmla="*/ 355 w 729"/>
                <a:gd name="T45" fmla="*/ 2394 h 2394"/>
                <a:gd name="T46" fmla="*/ 301 w 729"/>
                <a:gd name="T47" fmla="*/ 2383 h 2394"/>
                <a:gd name="T48" fmla="*/ 258 w 729"/>
                <a:gd name="T49" fmla="*/ 2354 h 2394"/>
                <a:gd name="T50" fmla="*/ 229 w 729"/>
                <a:gd name="T51" fmla="*/ 2311 h 2394"/>
                <a:gd name="T52" fmla="*/ 218 w 729"/>
                <a:gd name="T53" fmla="*/ 2258 h 2394"/>
                <a:gd name="T54" fmla="*/ 201 w 729"/>
                <a:gd name="T55" fmla="*/ 1397 h 2394"/>
                <a:gd name="T56" fmla="*/ 159 w 729"/>
                <a:gd name="T57" fmla="*/ 1411 h 2394"/>
                <a:gd name="T58" fmla="*/ 109 w 729"/>
                <a:gd name="T59" fmla="*/ 1410 h 2394"/>
                <a:gd name="T60" fmla="*/ 60 w 729"/>
                <a:gd name="T61" fmla="*/ 1390 h 2394"/>
                <a:gd name="T62" fmla="*/ 24 w 729"/>
                <a:gd name="T63" fmla="*/ 1353 h 2394"/>
                <a:gd name="T64" fmla="*/ 3 w 729"/>
                <a:gd name="T65" fmla="*/ 1305 h 2394"/>
                <a:gd name="T66" fmla="*/ 0 w 729"/>
                <a:gd name="T67" fmla="*/ 137 h 2394"/>
                <a:gd name="T68" fmla="*/ 11 w 729"/>
                <a:gd name="T69" fmla="*/ 84 h 2394"/>
                <a:gd name="T70" fmla="*/ 39 w 729"/>
                <a:gd name="T71" fmla="*/ 42 h 2394"/>
                <a:gd name="T72" fmla="*/ 81 w 729"/>
                <a:gd name="T73" fmla="*/ 12 h 2394"/>
                <a:gd name="T74" fmla="*/ 133 w 729"/>
                <a:gd name="T75" fmla="*/ 1 h 2394"/>
                <a:gd name="T76" fmla="*/ 289 w 729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9" h="2394">
                  <a:moveTo>
                    <a:pt x="329" y="0"/>
                  </a:moveTo>
                  <a:lnTo>
                    <a:pt x="373" y="0"/>
                  </a:lnTo>
                  <a:lnTo>
                    <a:pt x="463" y="0"/>
                  </a:lnTo>
                  <a:lnTo>
                    <a:pt x="510" y="0"/>
                  </a:lnTo>
                  <a:lnTo>
                    <a:pt x="556" y="0"/>
                  </a:lnTo>
                  <a:lnTo>
                    <a:pt x="600" y="0"/>
                  </a:lnTo>
                  <a:lnTo>
                    <a:pt x="573" y="21"/>
                  </a:lnTo>
                  <a:lnTo>
                    <a:pt x="550" y="46"/>
                  </a:lnTo>
                  <a:lnTo>
                    <a:pt x="529" y="74"/>
                  </a:lnTo>
                  <a:lnTo>
                    <a:pt x="513" y="105"/>
                  </a:lnTo>
                  <a:lnTo>
                    <a:pt x="501" y="137"/>
                  </a:lnTo>
                  <a:lnTo>
                    <a:pt x="494" y="172"/>
                  </a:lnTo>
                  <a:lnTo>
                    <a:pt x="490" y="208"/>
                  </a:lnTo>
                  <a:lnTo>
                    <a:pt x="490" y="1448"/>
                  </a:lnTo>
                  <a:lnTo>
                    <a:pt x="494" y="1488"/>
                  </a:lnTo>
                  <a:lnTo>
                    <a:pt x="502" y="1526"/>
                  </a:lnTo>
                  <a:lnTo>
                    <a:pt x="516" y="1562"/>
                  </a:lnTo>
                  <a:lnTo>
                    <a:pt x="536" y="1594"/>
                  </a:lnTo>
                  <a:lnTo>
                    <a:pt x="559" y="1622"/>
                  </a:lnTo>
                  <a:lnTo>
                    <a:pt x="588" y="1648"/>
                  </a:lnTo>
                  <a:lnTo>
                    <a:pt x="619" y="1668"/>
                  </a:lnTo>
                  <a:lnTo>
                    <a:pt x="652" y="1685"/>
                  </a:lnTo>
                  <a:lnTo>
                    <a:pt x="690" y="1697"/>
                  </a:lnTo>
                  <a:lnTo>
                    <a:pt x="729" y="1702"/>
                  </a:lnTo>
                  <a:lnTo>
                    <a:pt x="729" y="2354"/>
                  </a:lnTo>
                  <a:lnTo>
                    <a:pt x="708" y="2370"/>
                  </a:lnTo>
                  <a:lnTo>
                    <a:pt x="685" y="2383"/>
                  </a:lnTo>
                  <a:lnTo>
                    <a:pt x="659" y="2392"/>
                  </a:lnTo>
                  <a:lnTo>
                    <a:pt x="632" y="2394"/>
                  </a:lnTo>
                  <a:lnTo>
                    <a:pt x="604" y="2392"/>
                  </a:lnTo>
                  <a:lnTo>
                    <a:pt x="579" y="2383"/>
                  </a:lnTo>
                  <a:lnTo>
                    <a:pt x="555" y="2372"/>
                  </a:lnTo>
                  <a:lnTo>
                    <a:pt x="535" y="2354"/>
                  </a:lnTo>
                  <a:lnTo>
                    <a:pt x="518" y="2335"/>
                  </a:lnTo>
                  <a:lnTo>
                    <a:pt x="505" y="2311"/>
                  </a:lnTo>
                  <a:lnTo>
                    <a:pt x="498" y="2285"/>
                  </a:lnTo>
                  <a:lnTo>
                    <a:pt x="495" y="2258"/>
                  </a:lnTo>
                  <a:lnTo>
                    <a:pt x="491" y="2258"/>
                  </a:lnTo>
                  <a:lnTo>
                    <a:pt x="488" y="2285"/>
                  </a:lnTo>
                  <a:lnTo>
                    <a:pt x="481" y="2311"/>
                  </a:lnTo>
                  <a:lnTo>
                    <a:pt x="469" y="2335"/>
                  </a:lnTo>
                  <a:lnTo>
                    <a:pt x="451" y="2354"/>
                  </a:lnTo>
                  <a:lnTo>
                    <a:pt x="431" y="2372"/>
                  </a:lnTo>
                  <a:lnTo>
                    <a:pt x="408" y="2383"/>
                  </a:lnTo>
                  <a:lnTo>
                    <a:pt x="382" y="2392"/>
                  </a:lnTo>
                  <a:lnTo>
                    <a:pt x="355" y="2394"/>
                  </a:lnTo>
                  <a:lnTo>
                    <a:pt x="327" y="2392"/>
                  </a:lnTo>
                  <a:lnTo>
                    <a:pt x="301" y="2383"/>
                  </a:lnTo>
                  <a:lnTo>
                    <a:pt x="279" y="2372"/>
                  </a:lnTo>
                  <a:lnTo>
                    <a:pt x="258" y="2354"/>
                  </a:lnTo>
                  <a:lnTo>
                    <a:pt x="242" y="2335"/>
                  </a:lnTo>
                  <a:lnTo>
                    <a:pt x="229" y="2311"/>
                  </a:lnTo>
                  <a:lnTo>
                    <a:pt x="221" y="2285"/>
                  </a:lnTo>
                  <a:lnTo>
                    <a:pt x="218" y="2258"/>
                  </a:lnTo>
                  <a:lnTo>
                    <a:pt x="218" y="1386"/>
                  </a:lnTo>
                  <a:lnTo>
                    <a:pt x="201" y="1397"/>
                  </a:lnTo>
                  <a:lnTo>
                    <a:pt x="180" y="1406"/>
                  </a:lnTo>
                  <a:lnTo>
                    <a:pt x="159" y="1411"/>
                  </a:lnTo>
                  <a:lnTo>
                    <a:pt x="137" y="1414"/>
                  </a:lnTo>
                  <a:lnTo>
                    <a:pt x="109" y="1410"/>
                  </a:lnTo>
                  <a:lnTo>
                    <a:pt x="83" y="1403"/>
                  </a:lnTo>
                  <a:lnTo>
                    <a:pt x="60" y="1390"/>
                  </a:lnTo>
                  <a:lnTo>
                    <a:pt x="40" y="1374"/>
                  </a:lnTo>
                  <a:lnTo>
                    <a:pt x="24" y="1353"/>
                  </a:lnTo>
                  <a:lnTo>
                    <a:pt x="11" y="1330"/>
                  </a:lnTo>
                  <a:lnTo>
                    <a:pt x="3" y="1305"/>
                  </a:lnTo>
                  <a:lnTo>
                    <a:pt x="0" y="1276"/>
                  </a:lnTo>
                  <a:lnTo>
                    <a:pt x="0" y="137"/>
                  </a:lnTo>
                  <a:lnTo>
                    <a:pt x="2" y="110"/>
                  </a:lnTo>
                  <a:lnTo>
                    <a:pt x="11" y="84"/>
                  </a:lnTo>
                  <a:lnTo>
                    <a:pt x="23" y="61"/>
                  </a:lnTo>
                  <a:lnTo>
                    <a:pt x="39" y="42"/>
                  </a:lnTo>
                  <a:lnTo>
                    <a:pt x="58" y="25"/>
                  </a:lnTo>
                  <a:lnTo>
                    <a:pt x="81" y="12"/>
                  </a:lnTo>
                  <a:lnTo>
                    <a:pt x="106" y="4"/>
                  </a:lnTo>
                  <a:lnTo>
                    <a:pt x="133" y="1"/>
                  </a:lnTo>
                  <a:lnTo>
                    <a:pt x="133" y="0"/>
                  </a:lnTo>
                  <a:lnTo>
                    <a:pt x="289" y="0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60" name="Freeform 416">
              <a:extLst>
                <a:ext uri="{FF2B5EF4-FFF2-40B4-BE49-F238E27FC236}">
                  <a16:creationId xmlns:a16="http://schemas.microsoft.com/office/drawing/2014/main" id="{DA209D18-BB78-4160-AF55-5A164236D9FE}"/>
                </a:ext>
              </a:extLst>
            </p:cNvPr>
            <p:cNvSpPr/>
            <p:nvPr/>
          </p:nvSpPr>
          <p:spPr bwMode="auto">
            <a:xfrm>
              <a:off x="9410701" y="5059363"/>
              <a:ext cx="74613" cy="82550"/>
            </a:xfrm>
            <a:custGeom>
              <a:avLst/>
              <a:gdLst>
                <a:gd name="T0" fmla="*/ 249 w 565"/>
                <a:gd name="T1" fmla="*/ 0 h 629"/>
                <a:gd name="T2" fmla="*/ 297 w 565"/>
                <a:gd name="T3" fmla="*/ 3 h 629"/>
                <a:gd name="T4" fmla="*/ 341 w 565"/>
                <a:gd name="T5" fmla="*/ 13 h 629"/>
                <a:gd name="T6" fmla="*/ 382 w 565"/>
                <a:gd name="T7" fmla="*/ 29 h 629"/>
                <a:gd name="T8" fmla="*/ 421 w 565"/>
                <a:gd name="T9" fmla="*/ 51 h 629"/>
                <a:gd name="T10" fmla="*/ 457 w 565"/>
                <a:gd name="T11" fmla="*/ 76 h 629"/>
                <a:gd name="T12" fmla="*/ 488 w 565"/>
                <a:gd name="T13" fmla="*/ 108 h 629"/>
                <a:gd name="T14" fmla="*/ 514 w 565"/>
                <a:gd name="T15" fmla="*/ 143 h 629"/>
                <a:gd name="T16" fmla="*/ 535 w 565"/>
                <a:gd name="T17" fmla="*/ 182 h 629"/>
                <a:gd name="T18" fmla="*/ 552 w 565"/>
                <a:gd name="T19" fmla="*/ 223 h 629"/>
                <a:gd name="T20" fmla="*/ 561 w 565"/>
                <a:gd name="T21" fmla="*/ 269 h 629"/>
                <a:gd name="T22" fmla="*/ 565 w 565"/>
                <a:gd name="T23" fmla="*/ 315 h 629"/>
                <a:gd name="T24" fmla="*/ 562 w 565"/>
                <a:gd name="T25" fmla="*/ 357 h 629"/>
                <a:gd name="T26" fmla="*/ 554 w 565"/>
                <a:gd name="T27" fmla="*/ 398 h 629"/>
                <a:gd name="T28" fmla="*/ 540 w 565"/>
                <a:gd name="T29" fmla="*/ 437 h 629"/>
                <a:gd name="T30" fmla="*/ 521 w 565"/>
                <a:gd name="T31" fmla="*/ 474 h 629"/>
                <a:gd name="T32" fmla="*/ 499 w 565"/>
                <a:gd name="T33" fmla="*/ 507 h 629"/>
                <a:gd name="T34" fmla="*/ 473 w 565"/>
                <a:gd name="T35" fmla="*/ 538 h 629"/>
                <a:gd name="T36" fmla="*/ 443 w 565"/>
                <a:gd name="T37" fmla="*/ 565 h 629"/>
                <a:gd name="T38" fmla="*/ 409 w 565"/>
                <a:gd name="T39" fmla="*/ 587 h 629"/>
                <a:gd name="T40" fmla="*/ 372 w 565"/>
                <a:gd name="T41" fmla="*/ 605 h 629"/>
                <a:gd name="T42" fmla="*/ 333 w 565"/>
                <a:gd name="T43" fmla="*/ 619 h 629"/>
                <a:gd name="T44" fmla="*/ 292 w 565"/>
                <a:gd name="T45" fmla="*/ 627 h 629"/>
                <a:gd name="T46" fmla="*/ 249 w 565"/>
                <a:gd name="T47" fmla="*/ 629 h 629"/>
                <a:gd name="T48" fmla="*/ 204 w 565"/>
                <a:gd name="T49" fmla="*/ 626 h 629"/>
                <a:gd name="T50" fmla="*/ 161 w 565"/>
                <a:gd name="T51" fmla="*/ 616 h 629"/>
                <a:gd name="T52" fmla="*/ 120 w 565"/>
                <a:gd name="T53" fmla="*/ 601 h 629"/>
                <a:gd name="T54" fmla="*/ 82 w 565"/>
                <a:gd name="T55" fmla="*/ 581 h 629"/>
                <a:gd name="T56" fmla="*/ 47 w 565"/>
                <a:gd name="T57" fmla="*/ 555 h 629"/>
                <a:gd name="T58" fmla="*/ 17 w 565"/>
                <a:gd name="T59" fmla="*/ 526 h 629"/>
                <a:gd name="T60" fmla="*/ 34 w 565"/>
                <a:gd name="T61" fmla="*/ 483 h 629"/>
                <a:gd name="T62" fmla="*/ 47 w 565"/>
                <a:gd name="T63" fmla="*/ 438 h 629"/>
                <a:gd name="T64" fmla="*/ 56 w 565"/>
                <a:gd name="T65" fmla="*/ 391 h 629"/>
                <a:gd name="T66" fmla="*/ 59 w 565"/>
                <a:gd name="T67" fmla="*/ 342 h 629"/>
                <a:gd name="T68" fmla="*/ 56 w 565"/>
                <a:gd name="T69" fmla="*/ 296 h 629"/>
                <a:gd name="T70" fmla="*/ 48 w 565"/>
                <a:gd name="T71" fmla="*/ 250 h 629"/>
                <a:gd name="T72" fmla="*/ 36 w 565"/>
                <a:gd name="T73" fmla="*/ 206 h 629"/>
                <a:gd name="T74" fmla="*/ 20 w 565"/>
                <a:gd name="T75" fmla="*/ 164 h 629"/>
                <a:gd name="T76" fmla="*/ 0 w 565"/>
                <a:gd name="T77" fmla="*/ 124 h 629"/>
                <a:gd name="T78" fmla="*/ 27 w 565"/>
                <a:gd name="T79" fmla="*/ 94 h 629"/>
                <a:gd name="T80" fmla="*/ 57 w 565"/>
                <a:gd name="T81" fmla="*/ 67 h 629"/>
                <a:gd name="T82" fmla="*/ 90 w 565"/>
                <a:gd name="T83" fmla="*/ 44 h 629"/>
                <a:gd name="T84" fmla="*/ 126 w 565"/>
                <a:gd name="T85" fmla="*/ 25 h 629"/>
                <a:gd name="T86" fmla="*/ 165 w 565"/>
                <a:gd name="T87" fmla="*/ 12 h 629"/>
                <a:gd name="T88" fmla="*/ 207 w 565"/>
                <a:gd name="T89" fmla="*/ 3 h 629"/>
                <a:gd name="T90" fmla="*/ 249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249" y="0"/>
                  </a:moveTo>
                  <a:lnTo>
                    <a:pt x="297" y="3"/>
                  </a:lnTo>
                  <a:lnTo>
                    <a:pt x="341" y="13"/>
                  </a:lnTo>
                  <a:lnTo>
                    <a:pt x="382" y="29"/>
                  </a:lnTo>
                  <a:lnTo>
                    <a:pt x="421" y="51"/>
                  </a:lnTo>
                  <a:lnTo>
                    <a:pt x="457" y="76"/>
                  </a:lnTo>
                  <a:lnTo>
                    <a:pt x="488" y="108"/>
                  </a:lnTo>
                  <a:lnTo>
                    <a:pt x="514" y="143"/>
                  </a:lnTo>
                  <a:lnTo>
                    <a:pt x="535" y="182"/>
                  </a:lnTo>
                  <a:lnTo>
                    <a:pt x="552" y="223"/>
                  </a:lnTo>
                  <a:lnTo>
                    <a:pt x="561" y="269"/>
                  </a:lnTo>
                  <a:lnTo>
                    <a:pt x="565" y="315"/>
                  </a:lnTo>
                  <a:lnTo>
                    <a:pt x="562" y="357"/>
                  </a:lnTo>
                  <a:lnTo>
                    <a:pt x="554" y="398"/>
                  </a:lnTo>
                  <a:lnTo>
                    <a:pt x="540" y="437"/>
                  </a:lnTo>
                  <a:lnTo>
                    <a:pt x="521" y="474"/>
                  </a:lnTo>
                  <a:lnTo>
                    <a:pt x="499" y="507"/>
                  </a:lnTo>
                  <a:lnTo>
                    <a:pt x="473" y="538"/>
                  </a:lnTo>
                  <a:lnTo>
                    <a:pt x="443" y="565"/>
                  </a:lnTo>
                  <a:lnTo>
                    <a:pt x="409" y="587"/>
                  </a:lnTo>
                  <a:lnTo>
                    <a:pt x="372" y="605"/>
                  </a:lnTo>
                  <a:lnTo>
                    <a:pt x="333" y="619"/>
                  </a:lnTo>
                  <a:lnTo>
                    <a:pt x="292" y="627"/>
                  </a:lnTo>
                  <a:lnTo>
                    <a:pt x="249" y="629"/>
                  </a:lnTo>
                  <a:lnTo>
                    <a:pt x="204" y="626"/>
                  </a:lnTo>
                  <a:lnTo>
                    <a:pt x="161" y="616"/>
                  </a:lnTo>
                  <a:lnTo>
                    <a:pt x="120" y="601"/>
                  </a:lnTo>
                  <a:lnTo>
                    <a:pt x="82" y="581"/>
                  </a:lnTo>
                  <a:lnTo>
                    <a:pt x="47" y="555"/>
                  </a:lnTo>
                  <a:lnTo>
                    <a:pt x="17" y="526"/>
                  </a:lnTo>
                  <a:lnTo>
                    <a:pt x="34" y="483"/>
                  </a:lnTo>
                  <a:lnTo>
                    <a:pt x="47" y="438"/>
                  </a:lnTo>
                  <a:lnTo>
                    <a:pt x="56" y="391"/>
                  </a:lnTo>
                  <a:lnTo>
                    <a:pt x="59" y="342"/>
                  </a:lnTo>
                  <a:lnTo>
                    <a:pt x="56" y="296"/>
                  </a:lnTo>
                  <a:lnTo>
                    <a:pt x="48" y="250"/>
                  </a:lnTo>
                  <a:lnTo>
                    <a:pt x="36" y="206"/>
                  </a:lnTo>
                  <a:lnTo>
                    <a:pt x="20" y="164"/>
                  </a:lnTo>
                  <a:lnTo>
                    <a:pt x="0" y="124"/>
                  </a:lnTo>
                  <a:lnTo>
                    <a:pt x="27" y="94"/>
                  </a:lnTo>
                  <a:lnTo>
                    <a:pt x="57" y="67"/>
                  </a:lnTo>
                  <a:lnTo>
                    <a:pt x="90" y="44"/>
                  </a:lnTo>
                  <a:lnTo>
                    <a:pt x="126" y="25"/>
                  </a:lnTo>
                  <a:lnTo>
                    <a:pt x="165" y="12"/>
                  </a:lnTo>
                  <a:lnTo>
                    <a:pt x="207" y="3"/>
                  </a:lnTo>
                  <a:lnTo>
                    <a:pt x="2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61" name="Freeform 417">
              <a:extLst>
                <a:ext uri="{FF2B5EF4-FFF2-40B4-BE49-F238E27FC236}">
                  <a16:creationId xmlns:a16="http://schemas.microsoft.com/office/drawing/2014/main" id="{95A4460F-BA5B-4F9C-8320-D81DD78D444F}"/>
                </a:ext>
              </a:extLst>
            </p:cNvPr>
            <p:cNvSpPr/>
            <p:nvPr/>
          </p:nvSpPr>
          <p:spPr bwMode="auto">
            <a:xfrm>
              <a:off x="9412288" y="5148263"/>
              <a:ext cx="96838" cy="317500"/>
            </a:xfrm>
            <a:custGeom>
              <a:avLst/>
              <a:gdLst>
                <a:gd name="T0" fmla="*/ 510 w 728"/>
                <a:gd name="T1" fmla="*/ 0 h 2394"/>
                <a:gd name="T2" fmla="*/ 579 w 728"/>
                <a:gd name="T3" fmla="*/ 0 h 2394"/>
                <a:gd name="T4" fmla="*/ 594 w 728"/>
                <a:gd name="T5" fmla="*/ 0 h 2394"/>
                <a:gd name="T6" fmla="*/ 621 w 728"/>
                <a:gd name="T7" fmla="*/ 4 h 2394"/>
                <a:gd name="T8" fmla="*/ 669 w 728"/>
                <a:gd name="T9" fmla="*/ 25 h 2394"/>
                <a:gd name="T10" fmla="*/ 705 w 728"/>
                <a:gd name="T11" fmla="*/ 61 h 2394"/>
                <a:gd name="T12" fmla="*/ 725 w 728"/>
                <a:gd name="T13" fmla="*/ 110 h 2394"/>
                <a:gd name="T14" fmla="*/ 728 w 728"/>
                <a:gd name="T15" fmla="*/ 1276 h 2394"/>
                <a:gd name="T16" fmla="*/ 717 w 728"/>
                <a:gd name="T17" fmla="*/ 1330 h 2394"/>
                <a:gd name="T18" fmla="*/ 688 w 728"/>
                <a:gd name="T19" fmla="*/ 1374 h 2394"/>
                <a:gd name="T20" fmla="*/ 645 w 728"/>
                <a:gd name="T21" fmla="*/ 1403 h 2394"/>
                <a:gd name="T22" fmla="*/ 592 w 728"/>
                <a:gd name="T23" fmla="*/ 1414 h 2394"/>
                <a:gd name="T24" fmla="*/ 547 w 728"/>
                <a:gd name="T25" fmla="*/ 1406 h 2394"/>
                <a:gd name="T26" fmla="*/ 509 w 728"/>
                <a:gd name="T27" fmla="*/ 1386 h 2394"/>
                <a:gd name="T28" fmla="*/ 506 w 728"/>
                <a:gd name="T29" fmla="*/ 2285 h 2394"/>
                <a:gd name="T30" fmla="*/ 486 w 728"/>
                <a:gd name="T31" fmla="*/ 2335 h 2394"/>
                <a:gd name="T32" fmla="*/ 449 w 728"/>
                <a:gd name="T33" fmla="*/ 2372 h 2394"/>
                <a:gd name="T34" fmla="*/ 401 w 728"/>
                <a:gd name="T35" fmla="*/ 2392 h 2394"/>
                <a:gd name="T36" fmla="*/ 345 w 728"/>
                <a:gd name="T37" fmla="*/ 2392 h 2394"/>
                <a:gd name="T38" fmla="*/ 297 w 728"/>
                <a:gd name="T39" fmla="*/ 2372 h 2394"/>
                <a:gd name="T40" fmla="*/ 260 w 728"/>
                <a:gd name="T41" fmla="*/ 2335 h 2394"/>
                <a:gd name="T42" fmla="*/ 240 w 728"/>
                <a:gd name="T43" fmla="*/ 2285 h 2394"/>
                <a:gd name="T44" fmla="*/ 233 w 728"/>
                <a:gd name="T45" fmla="*/ 2258 h 2394"/>
                <a:gd name="T46" fmla="*/ 222 w 728"/>
                <a:gd name="T47" fmla="*/ 2311 h 2394"/>
                <a:gd name="T48" fmla="*/ 192 w 728"/>
                <a:gd name="T49" fmla="*/ 2354 h 2394"/>
                <a:gd name="T50" fmla="*/ 149 w 728"/>
                <a:gd name="T51" fmla="*/ 2383 h 2394"/>
                <a:gd name="T52" fmla="*/ 96 w 728"/>
                <a:gd name="T53" fmla="*/ 2394 h 2394"/>
                <a:gd name="T54" fmla="*/ 43 w 728"/>
                <a:gd name="T55" fmla="*/ 2383 h 2394"/>
                <a:gd name="T56" fmla="*/ 0 w 728"/>
                <a:gd name="T57" fmla="*/ 2354 h 2394"/>
                <a:gd name="T58" fmla="*/ 39 w 728"/>
                <a:gd name="T59" fmla="*/ 1697 h 2394"/>
                <a:gd name="T60" fmla="*/ 109 w 728"/>
                <a:gd name="T61" fmla="*/ 1668 h 2394"/>
                <a:gd name="T62" fmla="*/ 168 w 728"/>
                <a:gd name="T63" fmla="*/ 1622 h 2394"/>
                <a:gd name="T64" fmla="*/ 210 w 728"/>
                <a:gd name="T65" fmla="*/ 1560 h 2394"/>
                <a:gd name="T66" fmla="*/ 234 w 728"/>
                <a:gd name="T67" fmla="*/ 1488 h 2394"/>
                <a:gd name="T68" fmla="*/ 236 w 728"/>
                <a:gd name="T69" fmla="*/ 208 h 2394"/>
                <a:gd name="T70" fmla="*/ 227 w 728"/>
                <a:gd name="T71" fmla="*/ 137 h 2394"/>
                <a:gd name="T72" fmla="*/ 199 w 728"/>
                <a:gd name="T73" fmla="*/ 74 h 2394"/>
                <a:gd name="T74" fmla="*/ 155 w 728"/>
                <a:gd name="T75" fmla="*/ 21 h 2394"/>
                <a:gd name="T76" fmla="*/ 438 w 728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8" h="2394">
                  <a:moveTo>
                    <a:pt x="476" y="0"/>
                  </a:moveTo>
                  <a:lnTo>
                    <a:pt x="510" y="0"/>
                  </a:lnTo>
                  <a:lnTo>
                    <a:pt x="561" y="0"/>
                  </a:lnTo>
                  <a:lnTo>
                    <a:pt x="579" y="0"/>
                  </a:lnTo>
                  <a:lnTo>
                    <a:pt x="591" y="0"/>
                  </a:lnTo>
                  <a:lnTo>
                    <a:pt x="594" y="0"/>
                  </a:lnTo>
                  <a:lnTo>
                    <a:pt x="594" y="1"/>
                  </a:lnTo>
                  <a:lnTo>
                    <a:pt x="621" y="4"/>
                  </a:lnTo>
                  <a:lnTo>
                    <a:pt x="647" y="12"/>
                  </a:lnTo>
                  <a:lnTo>
                    <a:pt x="669" y="25"/>
                  </a:lnTo>
                  <a:lnTo>
                    <a:pt x="689" y="42"/>
                  </a:lnTo>
                  <a:lnTo>
                    <a:pt x="705" y="61"/>
                  </a:lnTo>
                  <a:lnTo>
                    <a:pt x="717" y="84"/>
                  </a:lnTo>
                  <a:lnTo>
                    <a:pt x="725" y="110"/>
                  </a:lnTo>
                  <a:lnTo>
                    <a:pt x="728" y="137"/>
                  </a:lnTo>
                  <a:lnTo>
                    <a:pt x="728" y="1276"/>
                  </a:lnTo>
                  <a:lnTo>
                    <a:pt x="725" y="1305"/>
                  </a:lnTo>
                  <a:lnTo>
                    <a:pt x="717" y="1330"/>
                  </a:lnTo>
                  <a:lnTo>
                    <a:pt x="704" y="1353"/>
                  </a:lnTo>
                  <a:lnTo>
                    <a:pt x="688" y="1374"/>
                  </a:lnTo>
                  <a:lnTo>
                    <a:pt x="667" y="1390"/>
                  </a:lnTo>
                  <a:lnTo>
                    <a:pt x="645" y="1403"/>
                  </a:lnTo>
                  <a:lnTo>
                    <a:pt x="619" y="1410"/>
                  </a:lnTo>
                  <a:lnTo>
                    <a:pt x="592" y="1414"/>
                  </a:lnTo>
                  <a:lnTo>
                    <a:pt x="569" y="1411"/>
                  </a:lnTo>
                  <a:lnTo>
                    <a:pt x="547" y="1406"/>
                  </a:lnTo>
                  <a:lnTo>
                    <a:pt x="527" y="1397"/>
                  </a:lnTo>
                  <a:lnTo>
                    <a:pt x="509" y="1386"/>
                  </a:lnTo>
                  <a:lnTo>
                    <a:pt x="509" y="2258"/>
                  </a:lnTo>
                  <a:lnTo>
                    <a:pt x="506" y="2285"/>
                  </a:lnTo>
                  <a:lnTo>
                    <a:pt x="499" y="2311"/>
                  </a:lnTo>
                  <a:lnTo>
                    <a:pt x="486" y="2335"/>
                  </a:lnTo>
                  <a:lnTo>
                    <a:pt x="470" y="2354"/>
                  </a:lnTo>
                  <a:lnTo>
                    <a:pt x="449" y="2372"/>
                  </a:lnTo>
                  <a:lnTo>
                    <a:pt x="426" y="2383"/>
                  </a:lnTo>
                  <a:lnTo>
                    <a:pt x="401" y="2392"/>
                  </a:lnTo>
                  <a:lnTo>
                    <a:pt x="372" y="2394"/>
                  </a:lnTo>
                  <a:lnTo>
                    <a:pt x="345" y="2392"/>
                  </a:lnTo>
                  <a:lnTo>
                    <a:pt x="320" y="2383"/>
                  </a:lnTo>
                  <a:lnTo>
                    <a:pt x="297" y="2372"/>
                  </a:lnTo>
                  <a:lnTo>
                    <a:pt x="276" y="2354"/>
                  </a:lnTo>
                  <a:lnTo>
                    <a:pt x="260" y="2335"/>
                  </a:lnTo>
                  <a:lnTo>
                    <a:pt x="247" y="2311"/>
                  </a:lnTo>
                  <a:lnTo>
                    <a:pt x="240" y="2285"/>
                  </a:lnTo>
                  <a:lnTo>
                    <a:pt x="236" y="2258"/>
                  </a:lnTo>
                  <a:lnTo>
                    <a:pt x="233" y="2258"/>
                  </a:lnTo>
                  <a:lnTo>
                    <a:pt x="230" y="2285"/>
                  </a:lnTo>
                  <a:lnTo>
                    <a:pt x="222" y="2311"/>
                  </a:lnTo>
                  <a:lnTo>
                    <a:pt x="209" y="2335"/>
                  </a:lnTo>
                  <a:lnTo>
                    <a:pt x="192" y="2354"/>
                  </a:lnTo>
                  <a:lnTo>
                    <a:pt x="173" y="2372"/>
                  </a:lnTo>
                  <a:lnTo>
                    <a:pt x="149" y="2383"/>
                  </a:lnTo>
                  <a:lnTo>
                    <a:pt x="123" y="2392"/>
                  </a:lnTo>
                  <a:lnTo>
                    <a:pt x="96" y="2394"/>
                  </a:lnTo>
                  <a:lnTo>
                    <a:pt x="69" y="2392"/>
                  </a:lnTo>
                  <a:lnTo>
                    <a:pt x="43" y="2383"/>
                  </a:lnTo>
                  <a:lnTo>
                    <a:pt x="19" y="2372"/>
                  </a:lnTo>
                  <a:lnTo>
                    <a:pt x="0" y="2354"/>
                  </a:lnTo>
                  <a:lnTo>
                    <a:pt x="0" y="1702"/>
                  </a:lnTo>
                  <a:lnTo>
                    <a:pt x="39" y="1697"/>
                  </a:lnTo>
                  <a:lnTo>
                    <a:pt x="75" y="1685"/>
                  </a:lnTo>
                  <a:lnTo>
                    <a:pt x="109" y="1668"/>
                  </a:lnTo>
                  <a:lnTo>
                    <a:pt x="140" y="1648"/>
                  </a:lnTo>
                  <a:lnTo>
                    <a:pt x="168" y="1622"/>
                  </a:lnTo>
                  <a:lnTo>
                    <a:pt x="191" y="1593"/>
                  </a:lnTo>
                  <a:lnTo>
                    <a:pt x="210" y="1560"/>
                  </a:lnTo>
                  <a:lnTo>
                    <a:pt x="224" y="1526"/>
                  </a:lnTo>
                  <a:lnTo>
                    <a:pt x="234" y="1488"/>
                  </a:lnTo>
                  <a:lnTo>
                    <a:pt x="236" y="1448"/>
                  </a:lnTo>
                  <a:lnTo>
                    <a:pt x="236" y="208"/>
                  </a:lnTo>
                  <a:lnTo>
                    <a:pt x="234" y="172"/>
                  </a:lnTo>
                  <a:lnTo>
                    <a:pt x="227" y="137"/>
                  </a:lnTo>
                  <a:lnTo>
                    <a:pt x="215" y="105"/>
                  </a:lnTo>
                  <a:lnTo>
                    <a:pt x="199" y="74"/>
                  </a:lnTo>
                  <a:lnTo>
                    <a:pt x="178" y="46"/>
                  </a:lnTo>
                  <a:lnTo>
                    <a:pt x="155" y="21"/>
                  </a:lnTo>
                  <a:lnTo>
                    <a:pt x="128" y="0"/>
                  </a:lnTo>
                  <a:lnTo>
                    <a:pt x="438" y="0"/>
                  </a:lnTo>
                  <a:lnTo>
                    <a:pt x="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sp>
        <p:nvSpPr>
          <p:cNvPr id="62" name="Freeform 206">
            <a:extLst>
              <a:ext uri="{FF2B5EF4-FFF2-40B4-BE49-F238E27FC236}">
                <a16:creationId xmlns:a16="http://schemas.microsoft.com/office/drawing/2014/main" id="{C2A8FDED-EF6C-4BD6-87A5-A1DEA545827E}"/>
              </a:ext>
            </a:extLst>
          </p:cNvPr>
          <p:cNvSpPr>
            <a:spLocks noEditPoints="1"/>
          </p:cNvSpPr>
          <p:nvPr/>
        </p:nvSpPr>
        <p:spPr bwMode="auto">
          <a:xfrm>
            <a:off x="4038283" y="2895044"/>
            <a:ext cx="389248" cy="349059"/>
          </a:xfrm>
          <a:custGeom>
            <a:avLst/>
            <a:gdLst>
              <a:gd name="T0" fmla="*/ 194 w 3394"/>
              <a:gd name="T1" fmla="*/ 2074 h 3044"/>
              <a:gd name="T2" fmla="*/ 235 w 3394"/>
              <a:gd name="T3" fmla="*/ 2172 h 3044"/>
              <a:gd name="T4" fmla="*/ 314 w 3394"/>
              <a:gd name="T5" fmla="*/ 2239 h 3044"/>
              <a:gd name="T6" fmla="*/ 418 w 3394"/>
              <a:gd name="T7" fmla="*/ 2265 h 3044"/>
              <a:gd name="T8" fmla="*/ 3048 w 3394"/>
              <a:gd name="T9" fmla="*/ 2254 h 3044"/>
              <a:gd name="T10" fmla="*/ 3136 w 3394"/>
              <a:gd name="T11" fmla="*/ 2198 h 3044"/>
              <a:gd name="T12" fmla="*/ 3192 w 3394"/>
              <a:gd name="T13" fmla="*/ 2109 h 3044"/>
              <a:gd name="T14" fmla="*/ 3203 w 3394"/>
              <a:gd name="T15" fmla="*/ 1961 h 3044"/>
              <a:gd name="T16" fmla="*/ 381 w 3394"/>
              <a:gd name="T17" fmla="*/ 194 h 3044"/>
              <a:gd name="T18" fmla="*/ 283 w 3394"/>
              <a:gd name="T19" fmla="*/ 235 h 3044"/>
              <a:gd name="T20" fmla="*/ 215 w 3394"/>
              <a:gd name="T21" fmla="*/ 314 h 3044"/>
              <a:gd name="T22" fmla="*/ 191 w 3394"/>
              <a:gd name="T23" fmla="*/ 419 h 3044"/>
              <a:gd name="T24" fmla="*/ 3204 w 3394"/>
              <a:gd name="T25" fmla="*/ 419 h 3044"/>
              <a:gd name="T26" fmla="*/ 3178 w 3394"/>
              <a:gd name="T27" fmla="*/ 314 h 3044"/>
              <a:gd name="T28" fmla="*/ 3110 w 3394"/>
              <a:gd name="T29" fmla="*/ 235 h 3044"/>
              <a:gd name="T30" fmla="*/ 3013 w 3394"/>
              <a:gd name="T31" fmla="*/ 194 h 3044"/>
              <a:gd name="T32" fmla="*/ 418 w 3394"/>
              <a:gd name="T33" fmla="*/ 0 h 3044"/>
              <a:gd name="T34" fmla="*/ 3079 w 3394"/>
              <a:gd name="T35" fmla="*/ 14 h 3044"/>
              <a:gd name="T36" fmla="*/ 3215 w 3394"/>
              <a:gd name="T37" fmla="*/ 75 h 3044"/>
              <a:gd name="T38" fmla="*/ 3319 w 3394"/>
              <a:gd name="T39" fmla="*/ 179 h 3044"/>
              <a:gd name="T40" fmla="*/ 3380 w 3394"/>
              <a:gd name="T41" fmla="*/ 316 h 3044"/>
              <a:gd name="T42" fmla="*/ 3394 w 3394"/>
              <a:gd name="T43" fmla="*/ 2037 h 3044"/>
              <a:gd name="T44" fmla="*/ 3365 w 3394"/>
              <a:gd name="T45" fmla="*/ 2188 h 3044"/>
              <a:gd name="T46" fmla="*/ 3288 w 3394"/>
              <a:gd name="T47" fmla="*/ 2314 h 3044"/>
              <a:gd name="T48" fmla="*/ 3171 w 3394"/>
              <a:gd name="T49" fmla="*/ 2406 h 3044"/>
              <a:gd name="T50" fmla="*/ 3027 w 3394"/>
              <a:gd name="T51" fmla="*/ 2451 h 3044"/>
              <a:gd name="T52" fmla="*/ 1792 w 3394"/>
              <a:gd name="T53" fmla="*/ 2853 h 3044"/>
              <a:gd name="T54" fmla="*/ 2423 w 3394"/>
              <a:gd name="T55" fmla="*/ 2864 h 3044"/>
              <a:gd name="T56" fmla="*/ 2468 w 3394"/>
              <a:gd name="T57" fmla="*/ 2907 h 3044"/>
              <a:gd name="T58" fmla="*/ 2475 w 3394"/>
              <a:gd name="T59" fmla="*/ 2971 h 3044"/>
              <a:gd name="T60" fmla="*/ 2442 w 3394"/>
              <a:gd name="T61" fmla="*/ 3023 h 3044"/>
              <a:gd name="T62" fmla="*/ 2382 w 3394"/>
              <a:gd name="T63" fmla="*/ 3044 h 3044"/>
              <a:gd name="T64" fmla="*/ 970 w 3394"/>
              <a:gd name="T65" fmla="*/ 3034 h 3044"/>
              <a:gd name="T66" fmla="*/ 926 w 3394"/>
              <a:gd name="T67" fmla="*/ 2990 h 3044"/>
              <a:gd name="T68" fmla="*/ 919 w 3394"/>
              <a:gd name="T69" fmla="*/ 2926 h 3044"/>
              <a:gd name="T70" fmla="*/ 952 w 3394"/>
              <a:gd name="T71" fmla="*/ 2875 h 3044"/>
              <a:gd name="T72" fmla="*/ 1012 w 3394"/>
              <a:gd name="T73" fmla="*/ 2853 h 3044"/>
              <a:gd name="T74" fmla="*/ 418 w 3394"/>
              <a:gd name="T75" fmla="*/ 2455 h 3044"/>
              <a:gd name="T76" fmla="*/ 267 w 3394"/>
              <a:gd name="T77" fmla="*/ 2427 h 3044"/>
              <a:gd name="T78" fmla="*/ 140 w 3394"/>
              <a:gd name="T79" fmla="*/ 2349 h 3044"/>
              <a:gd name="T80" fmla="*/ 49 w 3394"/>
              <a:gd name="T81" fmla="*/ 2233 h 3044"/>
              <a:gd name="T82" fmla="*/ 3 w 3394"/>
              <a:gd name="T83" fmla="*/ 2089 h 3044"/>
              <a:gd name="T84" fmla="*/ 3 w 3394"/>
              <a:gd name="T85" fmla="*/ 366 h 3044"/>
              <a:gd name="T86" fmla="*/ 49 w 3394"/>
              <a:gd name="T87" fmla="*/ 222 h 3044"/>
              <a:gd name="T88" fmla="*/ 141 w 3394"/>
              <a:gd name="T89" fmla="*/ 106 h 3044"/>
              <a:gd name="T90" fmla="*/ 268 w 3394"/>
              <a:gd name="T91" fmla="*/ 29 h 3044"/>
              <a:gd name="T92" fmla="*/ 418 w 3394"/>
              <a:gd name="T93" fmla="*/ 0 h 3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394" h="3044">
                <a:moveTo>
                  <a:pt x="191" y="1961"/>
                </a:moveTo>
                <a:lnTo>
                  <a:pt x="191" y="2037"/>
                </a:lnTo>
                <a:lnTo>
                  <a:pt x="194" y="2074"/>
                </a:lnTo>
                <a:lnTo>
                  <a:pt x="202" y="2109"/>
                </a:lnTo>
                <a:lnTo>
                  <a:pt x="216" y="2142"/>
                </a:lnTo>
                <a:lnTo>
                  <a:pt x="235" y="2172"/>
                </a:lnTo>
                <a:lnTo>
                  <a:pt x="258" y="2198"/>
                </a:lnTo>
                <a:lnTo>
                  <a:pt x="284" y="2221"/>
                </a:lnTo>
                <a:lnTo>
                  <a:pt x="314" y="2239"/>
                </a:lnTo>
                <a:lnTo>
                  <a:pt x="346" y="2254"/>
                </a:lnTo>
                <a:lnTo>
                  <a:pt x="381" y="2262"/>
                </a:lnTo>
                <a:lnTo>
                  <a:pt x="418" y="2265"/>
                </a:lnTo>
                <a:lnTo>
                  <a:pt x="2976" y="2265"/>
                </a:lnTo>
                <a:lnTo>
                  <a:pt x="3013" y="2262"/>
                </a:lnTo>
                <a:lnTo>
                  <a:pt x="3048" y="2254"/>
                </a:lnTo>
                <a:lnTo>
                  <a:pt x="3080" y="2239"/>
                </a:lnTo>
                <a:lnTo>
                  <a:pt x="3109" y="2221"/>
                </a:lnTo>
                <a:lnTo>
                  <a:pt x="3136" y="2198"/>
                </a:lnTo>
                <a:lnTo>
                  <a:pt x="3159" y="2172"/>
                </a:lnTo>
                <a:lnTo>
                  <a:pt x="3177" y="2142"/>
                </a:lnTo>
                <a:lnTo>
                  <a:pt x="3192" y="2109"/>
                </a:lnTo>
                <a:lnTo>
                  <a:pt x="3200" y="2074"/>
                </a:lnTo>
                <a:lnTo>
                  <a:pt x="3203" y="2037"/>
                </a:lnTo>
                <a:lnTo>
                  <a:pt x="3203" y="1961"/>
                </a:lnTo>
                <a:lnTo>
                  <a:pt x="191" y="1961"/>
                </a:lnTo>
                <a:close/>
                <a:moveTo>
                  <a:pt x="418" y="190"/>
                </a:moveTo>
                <a:lnTo>
                  <a:pt x="381" y="194"/>
                </a:lnTo>
                <a:lnTo>
                  <a:pt x="346" y="202"/>
                </a:lnTo>
                <a:lnTo>
                  <a:pt x="313" y="216"/>
                </a:lnTo>
                <a:lnTo>
                  <a:pt x="283" y="235"/>
                </a:lnTo>
                <a:lnTo>
                  <a:pt x="258" y="257"/>
                </a:lnTo>
                <a:lnTo>
                  <a:pt x="234" y="284"/>
                </a:lnTo>
                <a:lnTo>
                  <a:pt x="215" y="314"/>
                </a:lnTo>
                <a:lnTo>
                  <a:pt x="202" y="347"/>
                </a:lnTo>
                <a:lnTo>
                  <a:pt x="194" y="382"/>
                </a:lnTo>
                <a:lnTo>
                  <a:pt x="191" y="419"/>
                </a:lnTo>
                <a:lnTo>
                  <a:pt x="191" y="1771"/>
                </a:lnTo>
                <a:lnTo>
                  <a:pt x="3204" y="1771"/>
                </a:lnTo>
                <a:lnTo>
                  <a:pt x="3204" y="419"/>
                </a:lnTo>
                <a:lnTo>
                  <a:pt x="3201" y="382"/>
                </a:lnTo>
                <a:lnTo>
                  <a:pt x="3193" y="347"/>
                </a:lnTo>
                <a:lnTo>
                  <a:pt x="3178" y="314"/>
                </a:lnTo>
                <a:lnTo>
                  <a:pt x="3160" y="284"/>
                </a:lnTo>
                <a:lnTo>
                  <a:pt x="3137" y="257"/>
                </a:lnTo>
                <a:lnTo>
                  <a:pt x="3110" y="235"/>
                </a:lnTo>
                <a:lnTo>
                  <a:pt x="3081" y="216"/>
                </a:lnTo>
                <a:lnTo>
                  <a:pt x="3048" y="202"/>
                </a:lnTo>
                <a:lnTo>
                  <a:pt x="3013" y="194"/>
                </a:lnTo>
                <a:lnTo>
                  <a:pt x="2976" y="190"/>
                </a:lnTo>
                <a:lnTo>
                  <a:pt x="418" y="190"/>
                </a:lnTo>
                <a:close/>
                <a:moveTo>
                  <a:pt x="418" y="0"/>
                </a:moveTo>
                <a:lnTo>
                  <a:pt x="2976" y="0"/>
                </a:lnTo>
                <a:lnTo>
                  <a:pt x="3028" y="3"/>
                </a:lnTo>
                <a:lnTo>
                  <a:pt x="3079" y="14"/>
                </a:lnTo>
                <a:lnTo>
                  <a:pt x="3126" y="29"/>
                </a:lnTo>
                <a:lnTo>
                  <a:pt x="3172" y="50"/>
                </a:lnTo>
                <a:lnTo>
                  <a:pt x="3215" y="75"/>
                </a:lnTo>
                <a:lnTo>
                  <a:pt x="3253" y="106"/>
                </a:lnTo>
                <a:lnTo>
                  <a:pt x="3288" y="141"/>
                </a:lnTo>
                <a:lnTo>
                  <a:pt x="3319" y="179"/>
                </a:lnTo>
                <a:lnTo>
                  <a:pt x="3344" y="222"/>
                </a:lnTo>
                <a:lnTo>
                  <a:pt x="3366" y="268"/>
                </a:lnTo>
                <a:lnTo>
                  <a:pt x="3380" y="316"/>
                </a:lnTo>
                <a:lnTo>
                  <a:pt x="3391" y="366"/>
                </a:lnTo>
                <a:lnTo>
                  <a:pt x="3394" y="419"/>
                </a:lnTo>
                <a:lnTo>
                  <a:pt x="3394" y="2037"/>
                </a:lnTo>
                <a:lnTo>
                  <a:pt x="3391" y="2089"/>
                </a:lnTo>
                <a:lnTo>
                  <a:pt x="3380" y="2140"/>
                </a:lnTo>
                <a:lnTo>
                  <a:pt x="3365" y="2188"/>
                </a:lnTo>
                <a:lnTo>
                  <a:pt x="3344" y="2233"/>
                </a:lnTo>
                <a:lnTo>
                  <a:pt x="3319" y="2275"/>
                </a:lnTo>
                <a:lnTo>
                  <a:pt x="3288" y="2314"/>
                </a:lnTo>
                <a:lnTo>
                  <a:pt x="3253" y="2349"/>
                </a:lnTo>
                <a:lnTo>
                  <a:pt x="3214" y="2380"/>
                </a:lnTo>
                <a:lnTo>
                  <a:pt x="3171" y="2406"/>
                </a:lnTo>
                <a:lnTo>
                  <a:pt x="3126" y="2427"/>
                </a:lnTo>
                <a:lnTo>
                  <a:pt x="3078" y="2442"/>
                </a:lnTo>
                <a:lnTo>
                  <a:pt x="3027" y="2451"/>
                </a:lnTo>
                <a:lnTo>
                  <a:pt x="2976" y="2455"/>
                </a:lnTo>
                <a:lnTo>
                  <a:pt x="1792" y="2455"/>
                </a:lnTo>
                <a:lnTo>
                  <a:pt x="1792" y="2853"/>
                </a:lnTo>
                <a:lnTo>
                  <a:pt x="2382" y="2853"/>
                </a:lnTo>
                <a:lnTo>
                  <a:pt x="2404" y="2857"/>
                </a:lnTo>
                <a:lnTo>
                  <a:pt x="2423" y="2864"/>
                </a:lnTo>
                <a:lnTo>
                  <a:pt x="2442" y="2875"/>
                </a:lnTo>
                <a:lnTo>
                  <a:pt x="2456" y="2889"/>
                </a:lnTo>
                <a:lnTo>
                  <a:pt x="2468" y="2907"/>
                </a:lnTo>
                <a:lnTo>
                  <a:pt x="2475" y="2926"/>
                </a:lnTo>
                <a:lnTo>
                  <a:pt x="2477" y="2949"/>
                </a:lnTo>
                <a:lnTo>
                  <a:pt x="2475" y="2971"/>
                </a:lnTo>
                <a:lnTo>
                  <a:pt x="2468" y="2990"/>
                </a:lnTo>
                <a:lnTo>
                  <a:pt x="2456" y="3009"/>
                </a:lnTo>
                <a:lnTo>
                  <a:pt x="2442" y="3023"/>
                </a:lnTo>
                <a:lnTo>
                  <a:pt x="2423" y="3034"/>
                </a:lnTo>
                <a:lnTo>
                  <a:pt x="2404" y="3042"/>
                </a:lnTo>
                <a:lnTo>
                  <a:pt x="2382" y="3044"/>
                </a:lnTo>
                <a:lnTo>
                  <a:pt x="1012" y="3044"/>
                </a:lnTo>
                <a:lnTo>
                  <a:pt x="990" y="3042"/>
                </a:lnTo>
                <a:lnTo>
                  <a:pt x="970" y="3034"/>
                </a:lnTo>
                <a:lnTo>
                  <a:pt x="952" y="3023"/>
                </a:lnTo>
                <a:lnTo>
                  <a:pt x="938" y="3009"/>
                </a:lnTo>
                <a:lnTo>
                  <a:pt x="926" y="2990"/>
                </a:lnTo>
                <a:lnTo>
                  <a:pt x="919" y="2971"/>
                </a:lnTo>
                <a:lnTo>
                  <a:pt x="917" y="2949"/>
                </a:lnTo>
                <a:lnTo>
                  <a:pt x="919" y="2926"/>
                </a:lnTo>
                <a:lnTo>
                  <a:pt x="926" y="2907"/>
                </a:lnTo>
                <a:lnTo>
                  <a:pt x="938" y="2889"/>
                </a:lnTo>
                <a:lnTo>
                  <a:pt x="952" y="2875"/>
                </a:lnTo>
                <a:lnTo>
                  <a:pt x="970" y="2864"/>
                </a:lnTo>
                <a:lnTo>
                  <a:pt x="990" y="2857"/>
                </a:lnTo>
                <a:lnTo>
                  <a:pt x="1012" y="2853"/>
                </a:lnTo>
                <a:lnTo>
                  <a:pt x="1602" y="2853"/>
                </a:lnTo>
                <a:lnTo>
                  <a:pt x="1602" y="2455"/>
                </a:lnTo>
                <a:lnTo>
                  <a:pt x="418" y="2455"/>
                </a:lnTo>
                <a:lnTo>
                  <a:pt x="366" y="2451"/>
                </a:lnTo>
                <a:lnTo>
                  <a:pt x="315" y="2442"/>
                </a:lnTo>
                <a:lnTo>
                  <a:pt x="267" y="2427"/>
                </a:lnTo>
                <a:lnTo>
                  <a:pt x="222" y="2406"/>
                </a:lnTo>
                <a:lnTo>
                  <a:pt x="179" y="2380"/>
                </a:lnTo>
                <a:lnTo>
                  <a:pt x="140" y="2349"/>
                </a:lnTo>
                <a:lnTo>
                  <a:pt x="106" y="2314"/>
                </a:lnTo>
                <a:lnTo>
                  <a:pt x="75" y="2275"/>
                </a:lnTo>
                <a:lnTo>
                  <a:pt x="49" y="2233"/>
                </a:lnTo>
                <a:lnTo>
                  <a:pt x="28" y="2188"/>
                </a:lnTo>
                <a:lnTo>
                  <a:pt x="12" y="2140"/>
                </a:lnTo>
                <a:lnTo>
                  <a:pt x="3" y="2089"/>
                </a:lnTo>
                <a:lnTo>
                  <a:pt x="0" y="2037"/>
                </a:lnTo>
                <a:lnTo>
                  <a:pt x="0" y="419"/>
                </a:lnTo>
                <a:lnTo>
                  <a:pt x="3" y="366"/>
                </a:lnTo>
                <a:lnTo>
                  <a:pt x="12" y="316"/>
                </a:lnTo>
                <a:lnTo>
                  <a:pt x="28" y="268"/>
                </a:lnTo>
                <a:lnTo>
                  <a:pt x="49" y="222"/>
                </a:lnTo>
                <a:lnTo>
                  <a:pt x="75" y="179"/>
                </a:lnTo>
                <a:lnTo>
                  <a:pt x="106" y="141"/>
                </a:lnTo>
                <a:lnTo>
                  <a:pt x="141" y="106"/>
                </a:lnTo>
                <a:lnTo>
                  <a:pt x="179" y="75"/>
                </a:lnTo>
                <a:lnTo>
                  <a:pt x="223" y="50"/>
                </a:lnTo>
                <a:lnTo>
                  <a:pt x="268" y="29"/>
                </a:lnTo>
                <a:lnTo>
                  <a:pt x="315" y="14"/>
                </a:lnTo>
                <a:lnTo>
                  <a:pt x="366" y="3"/>
                </a:lnTo>
                <a:lnTo>
                  <a:pt x="418" y="0"/>
                </a:lnTo>
                <a:close/>
              </a:path>
            </a:pathLst>
          </a:custGeom>
          <a:solidFill>
            <a:srgbClr val="2B74F7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grpSp>
        <p:nvGrpSpPr>
          <p:cNvPr id="63" name="Group 73">
            <a:extLst>
              <a:ext uri="{FF2B5EF4-FFF2-40B4-BE49-F238E27FC236}">
                <a16:creationId xmlns:a16="http://schemas.microsoft.com/office/drawing/2014/main" id="{20ED5542-507A-4414-836B-23B38CC596E2}"/>
              </a:ext>
            </a:extLst>
          </p:cNvPr>
          <p:cNvGrpSpPr/>
          <p:nvPr/>
        </p:nvGrpSpPr>
        <p:grpSpPr>
          <a:xfrm>
            <a:off x="4630010" y="2895044"/>
            <a:ext cx="439695" cy="438912"/>
            <a:chOff x="10996613" y="1925638"/>
            <a:chExt cx="534987" cy="534988"/>
          </a:xfrm>
          <a:solidFill>
            <a:srgbClr val="2B74F7"/>
          </a:solidFill>
        </p:grpSpPr>
        <p:sp>
          <p:nvSpPr>
            <p:cNvPr id="64" name="Freeform 6">
              <a:extLst>
                <a:ext uri="{FF2B5EF4-FFF2-40B4-BE49-F238E27FC236}">
                  <a16:creationId xmlns:a16="http://schemas.microsoft.com/office/drawing/2014/main" id="{231A333B-6350-4573-9E14-86BA9ECEB2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96613" y="1925638"/>
              <a:ext cx="534987" cy="534988"/>
            </a:xfrm>
            <a:custGeom>
              <a:avLst/>
              <a:gdLst>
                <a:gd name="T0" fmla="*/ 1446 w 3370"/>
                <a:gd name="T1" fmla="*/ 543 h 3371"/>
                <a:gd name="T2" fmla="*/ 1099 w 3370"/>
                <a:gd name="T3" fmla="*/ 703 h 3371"/>
                <a:gd name="T4" fmla="*/ 750 w 3370"/>
                <a:gd name="T5" fmla="*/ 523 h 3371"/>
                <a:gd name="T6" fmla="*/ 518 w 3370"/>
                <a:gd name="T7" fmla="*/ 737 h 3371"/>
                <a:gd name="T8" fmla="*/ 710 w 3370"/>
                <a:gd name="T9" fmla="*/ 1069 h 3371"/>
                <a:gd name="T10" fmla="*/ 568 w 3370"/>
                <a:gd name="T11" fmla="*/ 1428 h 3371"/>
                <a:gd name="T12" fmla="*/ 192 w 3370"/>
                <a:gd name="T13" fmla="*/ 1536 h 3371"/>
                <a:gd name="T14" fmla="*/ 524 w 3370"/>
                <a:gd name="T15" fmla="*/ 1916 h 3371"/>
                <a:gd name="T16" fmla="*/ 665 w 3370"/>
                <a:gd name="T17" fmla="*/ 2204 h 3371"/>
                <a:gd name="T18" fmla="*/ 526 w 3370"/>
                <a:gd name="T19" fmla="*/ 2621 h 3371"/>
                <a:gd name="T20" fmla="*/ 749 w 3370"/>
                <a:gd name="T21" fmla="*/ 2861 h 3371"/>
                <a:gd name="T22" fmla="*/ 1044 w 3370"/>
                <a:gd name="T23" fmla="*/ 2666 h 3371"/>
                <a:gd name="T24" fmla="*/ 1325 w 3370"/>
                <a:gd name="T25" fmla="*/ 2773 h 3371"/>
                <a:gd name="T26" fmla="*/ 1519 w 3370"/>
                <a:gd name="T27" fmla="*/ 3167 h 3371"/>
                <a:gd name="T28" fmla="*/ 1851 w 3370"/>
                <a:gd name="T29" fmla="*/ 3167 h 3371"/>
                <a:gd name="T30" fmla="*/ 2048 w 3370"/>
                <a:gd name="T31" fmla="*/ 2773 h 3371"/>
                <a:gd name="T32" fmla="*/ 2351 w 3370"/>
                <a:gd name="T33" fmla="*/ 2666 h 3371"/>
                <a:gd name="T34" fmla="*/ 2631 w 3370"/>
                <a:gd name="T35" fmla="*/ 2854 h 3371"/>
                <a:gd name="T36" fmla="*/ 2676 w 3370"/>
                <a:gd name="T37" fmla="*/ 2370 h 3371"/>
                <a:gd name="T38" fmla="*/ 2743 w 3370"/>
                <a:gd name="T39" fmla="*/ 2123 h 3371"/>
                <a:gd name="T40" fmla="*/ 2870 w 3370"/>
                <a:gd name="T41" fmla="*/ 1902 h 3371"/>
                <a:gd name="T42" fmla="*/ 3181 w 3370"/>
                <a:gd name="T43" fmla="*/ 1529 h 3371"/>
                <a:gd name="T44" fmla="*/ 2803 w 3370"/>
                <a:gd name="T45" fmla="*/ 1421 h 3371"/>
                <a:gd name="T46" fmla="*/ 2659 w 3370"/>
                <a:gd name="T47" fmla="*/ 1063 h 3371"/>
                <a:gd name="T48" fmla="*/ 2849 w 3370"/>
                <a:gd name="T49" fmla="*/ 732 h 3371"/>
                <a:gd name="T50" fmla="*/ 2618 w 3370"/>
                <a:gd name="T51" fmla="*/ 519 h 3371"/>
                <a:gd name="T52" fmla="*/ 2268 w 3370"/>
                <a:gd name="T53" fmla="*/ 700 h 3371"/>
                <a:gd name="T54" fmla="*/ 1913 w 3370"/>
                <a:gd name="T55" fmla="*/ 540 h 3371"/>
                <a:gd name="T56" fmla="*/ 1532 w 3370"/>
                <a:gd name="T57" fmla="*/ 189 h 3371"/>
                <a:gd name="T58" fmla="*/ 1973 w 3370"/>
                <a:gd name="T59" fmla="*/ 60 h 3371"/>
                <a:gd name="T60" fmla="*/ 2233 w 3370"/>
                <a:gd name="T61" fmla="*/ 468 h 3371"/>
                <a:gd name="T62" fmla="*/ 2659 w 3370"/>
                <a:gd name="T63" fmla="*/ 331 h 3371"/>
                <a:gd name="T64" fmla="*/ 3022 w 3370"/>
                <a:gd name="T65" fmla="*/ 652 h 3371"/>
                <a:gd name="T66" fmla="*/ 3005 w 3370"/>
                <a:gd name="T67" fmla="*/ 868 h 3371"/>
                <a:gd name="T68" fmla="*/ 3260 w 3370"/>
                <a:gd name="T69" fmla="*/ 1353 h 3371"/>
                <a:gd name="T70" fmla="*/ 3370 w 3370"/>
                <a:gd name="T71" fmla="*/ 1537 h 3371"/>
                <a:gd name="T72" fmla="*/ 3286 w 3370"/>
                <a:gd name="T73" fmla="*/ 2001 h 3371"/>
                <a:gd name="T74" fmla="*/ 2865 w 3370"/>
                <a:gd name="T75" fmla="*/ 2309 h 3371"/>
                <a:gd name="T76" fmla="*/ 3033 w 3370"/>
                <a:gd name="T77" fmla="*/ 2690 h 3371"/>
                <a:gd name="T78" fmla="*/ 2689 w 3370"/>
                <a:gd name="T79" fmla="*/ 3034 h 3371"/>
                <a:gd name="T80" fmla="*/ 2309 w 3370"/>
                <a:gd name="T81" fmla="*/ 2866 h 3371"/>
                <a:gd name="T82" fmla="*/ 2001 w 3370"/>
                <a:gd name="T83" fmla="*/ 3287 h 3371"/>
                <a:gd name="T84" fmla="*/ 1536 w 3370"/>
                <a:gd name="T85" fmla="*/ 3371 h 3371"/>
                <a:gd name="T86" fmla="*/ 1352 w 3370"/>
                <a:gd name="T87" fmla="*/ 3260 h 3371"/>
                <a:gd name="T88" fmla="*/ 871 w 3370"/>
                <a:gd name="T89" fmla="*/ 3010 h 3371"/>
                <a:gd name="T90" fmla="*/ 656 w 3370"/>
                <a:gd name="T91" fmla="*/ 3026 h 3371"/>
                <a:gd name="T92" fmla="*/ 335 w 3370"/>
                <a:gd name="T93" fmla="*/ 2663 h 3371"/>
                <a:gd name="T94" fmla="*/ 473 w 3370"/>
                <a:gd name="T95" fmla="*/ 2242 h 3371"/>
                <a:gd name="T96" fmla="*/ 60 w 3370"/>
                <a:gd name="T97" fmla="*/ 1988 h 3371"/>
                <a:gd name="T98" fmla="*/ 3 w 3370"/>
                <a:gd name="T99" fmla="*/ 1511 h 3371"/>
                <a:gd name="T100" fmla="*/ 141 w 3370"/>
                <a:gd name="T101" fmla="*/ 1347 h 3371"/>
                <a:gd name="T102" fmla="*/ 344 w 3370"/>
                <a:gd name="T103" fmla="*/ 843 h 3371"/>
                <a:gd name="T104" fmla="*/ 361 w 3370"/>
                <a:gd name="T105" fmla="*/ 629 h 3371"/>
                <a:gd name="T106" fmla="*/ 741 w 3370"/>
                <a:gd name="T107" fmla="*/ 332 h 3371"/>
                <a:gd name="T108" fmla="*/ 1206 w 3370"/>
                <a:gd name="T109" fmla="*/ 440 h 3371"/>
                <a:gd name="T110" fmla="*/ 1409 w 3370"/>
                <a:gd name="T111" fmla="*/ 40 h 3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70" h="3371">
                  <a:moveTo>
                    <a:pt x="1532" y="189"/>
                  </a:moveTo>
                  <a:lnTo>
                    <a:pt x="1524" y="192"/>
                  </a:lnTo>
                  <a:lnTo>
                    <a:pt x="1518" y="198"/>
                  </a:lnTo>
                  <a:lnTo>
                    <a:pt x="1513" y="205"/>
                  </a:lnTo>
                  <a:lnTo>
                    <a:pt x="1463" y="503"/>
                  </a:lnTo>
                  <a:lnTo>
                    <a:pt x="1457" y="524"/>
                  </a:lnTo>
                  <a:lnTo>
                    <a:pt x="1446" y="543"/>
                  </a:lnTo>
                  <a:lnTo>
                    <a:pt x="1432" y="558"/>
                  </a:lnTo>
                  <a:lnTo>
                    <a:pt x="1414" y="571"/>
                  </a:lnTo>
                  <a:lnTo>
                    <a:pt x="1394" y="579"/>
                  </a:lnTo>
                  <a:lnTo>
                    <a:pt x="1317" y="602"/>
                  </a:lnTo>
                  <a:lnTo>
                    <a:pt x="1242" y="631"/>
                  </a:lnTo>
                  <a:lnTo>
                    <a:pt x="1169" y="665"/>
                  </a:lnTo>
                  <a:lnTo>
                    <a:pt x="1099" y="703"/>
                  </a:lnTo>
                  <a:lnTo>
                    <a:pt x="1079" y="712"/>
                  </a:lnTo>
                  <a:lnTo>
                    <a:pt x="1058" y="716"/>
                  </a:lnTo>
                  <a:lnTo>
                    <a:pt x="1036" y="715"/>
                  </a:lnTo>
                  <a:lnTo>
                    <a:pt x="1015" y="710"/>
                  </a:lnTo>
                  <a:lnTo>
                    <a:pt x="995" y="699"/>
                  </a:lnTo>
                  <a:lnTo>
                    <a:pt x="753" y="525"/>
                  </a:lnTo>
                  <a:lnTo>
                    <a:pt x="750" y="523"/>
                  </a:lnTo>
                  <a:lnTo>
                    <a:pt x="745" y="522"/>
                  </a:lnTo>
                  <a:lnTo>
                    <a:pt x="741" y="522"/>
                  </a:lnTo>
                  <a:lnTo>
                    <a:pt x="738" y="522"/>
                  </a:lnTo>
                  <a:lnTo>
                    <a:pt x="735" y="523"/>
                  </a:lnTo>
                  <a:lnTo>
                    <a:pt x="732" y="524"/>
                  </a:lnTo>
                  <a:lnTo>
                    <a:pt x="728" y="527"/>
                  </a:lnTo>
                  <a:lnTo>
                    <a:pt x="518" y="737"/>
                  </a:lnTo>
                  <a:lnTo>
                    <a:pt x="514" y="745"/>
                  </a:lnTo>
                  <a:lnTo>
                    <a:pt x="513" y="754"/>
                  </a:lnTo>
                  <a:lnTo>
                    <a:pt x="516" y="762"/>
                  </a:lnTo>
                  <a:lnTo>
                    <a:pt x="691" y="1008"/>
                  </a:lnTo>
                  <a:lnTo>
                    <a:pt x="702" y="1027"/>
                  </a:lnTo>
                  <a:lnTo>
                    <a:pt x="709" y="1048"/>
                  </a:lnTo>
                  <a:lnTo>
                    <a:pt x="710" y="1069"/>
                  </a:lnTo>
                  <a:lnTo>
                    <a:pt x="706" y="1091"/>
                  </a:lnTo>
                  <a:lnTo>
                    <a:pt x="696" y="1111"/>
                  </a:lnTo>
                  <a:lnTo>
                    <a:pt x="658" y="1181"/>
                  </a:lnTo>
                  <a:lnTo>
                    <a:pt x="626" y="1255"/>
                  </a:lnTo>
                  <a:lnTo>
                    <a:pt x="598" y="1329"/>
                  </a:lnTo>
                  <a:lnTo>
                    <a:pt x="576" y="1406"/>
                  </a:lnTo>
                  <a:lnTo>
                    <a:pt x="568" y="1428"/>
                  </a:lnTo>
                  <a:lnTo>
                    <a:pt x="556" y="1445"/>
                  </a:lnTo>
                  <a:lnTo>
                    <a:pt x="540" y="1460"/>
                  </a:lnTo>
                  <a:lnTo>
                    <a:pt x="521" y="1471"/>
                  </a:lnTo>
                  <a:lnTo>
                    <a:pt x="500" y="1477"/>
                  </a:lnTo>
                  <a:lnTo>
                    <a:pt x="206" y="1526"/>
                  </a:lnTo>
                  <a:lnTo>
                    <a:pt x="198" y="1529"/>
                  </a:lnTo>
                  <a:lnTo>
                    <a:pt x="192" y="1536"/>
                  </a:lnTo>
                  <a:lnTo>
                    <a:pt x="190" y="1545"/>
                  </a:lnTo>
                  <a:lnTo>
                    <a:pt x="190" y="1841"/>
                  </a:lnTo>
                  <a:lnTo>
                    <a:pt x="192" y="1850"/>
                  </a:lnTo>
                  <a:lnTo>
                    <a:pt x="198" y="1856"/>
                  </a:lnTo>
                  <a:lnTo>
                    <a:pt x="206" y="1859"/>
                  </a:lnTo>
                  <a:lnTo>
                    <a:pt x="504" y="1910"/>
                  </a:lnTo>
                  <a:lnTo>
                    <a:pt x="524" y="1916"/>
                  </a:lnTo>
                  <a:lnTo>
                    <a:pt x="544" y="1927"/>
                  </a:lnTo>
                  <a:lnTo>
                    <a:pt x="559" y="1942"/>
                  </a:lnTo>
                  <a:lnTo>
                    <a:pt x="571" y="1959"/>
                  </a:lnTo>
                  <a:lnTo>
                    <a:pt x="580" y="1980"/>
                  </a:lnTo>
                  <a:lnTo>
                    <a:pt x="602" y="2057"/>
                  </a:lnTo>
                  <a:lnTo>
                    <a:pt x="631" y="2131"/>
                  </a:lnTo>
                  <a:lnTo>
                    <a:pt x="665" y="2204"/>
                  </a:lnTo>
                  <a:lnTo>
                    <a:pt x="703" y="2274"/>
                  </a:lnTo>
                  <a:lnTo>
                    <a:pt x="713" y="2294"/>
                  </a:lnTo>
                  <a:lnTo>
                    <a:pt x="717" y="2316"/>
                  </a:lnTo>
                  <a:lnTo>
                    <a:pt x="716" y="2337"/>
                  </a:lnTo>
                  <a:lnTo>
                    <a:pt x="710" y="2359"/>
                  </a:lnTo>
                  <a:lnTo>
                    <a:pt x="699" y="2378"/>
                  </a:lnTo>
                  <a:lnTo>
                    <a:pt x="526" y="2621"/>
                  </a:lnTo>
                  <a:lnTo>
                    <a:pt x="523" y="2629"/>
                  </a:lnTo>
                  <a:lnTo>
                    <a:pt x="524" y="2637"/>
                  </a:lnTo>
                  <a:lnTo>
                    <a:pt x="528" y="2646"/>
                  </a:lnTo>
                  <a:lnTo>
                    <a:pt x="738" y="2855"/>
                  </a:lnTo>
                  <a:lnTo>
                    <a:pt x="741" y="2858"/>
                  </a:lnTo>
                  <a:lnTo>
                    <a:pt x="745" y="2860"/>
                  </a:lnTo>
                  <a:lnTo>
                    <a:pt x="749" y="2861"/>
                  </a:lnTo>
                  <a:lnTo>
                    <a:pt x="752" y="2861"/>
                  </a:lnTo>
                  <a:lnTo>
                    <a:pt x="755" y="2861"/>
                  </a:lnTo>
                  <a:lnTo>
                    <a:pt x="759" y="2859"/>
                  </a:lnTo>
                  <a:lnTo>
                    <a:pt x="762" y="2858"/>
                  </a:lnTo>
                  <a:lnTo>
                    <a:pt x="1009" y="2681"/>
                  </a:lnTo>
                  <a:lnTo>
                    <a:pt x="1026" y="2672"/>
                  </a:lnTo>
                  <a:lnTo>
                    <a:pt x="1044" y="2666"/>
                  </a:lnTo>
                  <a:lnTo>
                    <a:pt x="1063" y="2664"/>
                  </a:lnTo>
                  <a:lnTo>
                    <a:pt x="1079" y="2666"/>
                  </a:lnTo>
                  <a:lnTo>
                    <a:pt x="1096" y="2670"/>
                  </a:lnTo>
                  <a:lnTo>
                    <a:pt x="1111" y="2677"/>
                  </a:lnTo>
                  <a:lnTo>
                    <a:pt x="1181" y="2713"/>
                  </a:lnTo>
                  <a:lnTo>
                    <a:pt x="1252" y="2746"/>
                  </a:lnTo>
                  <a:lnTo>
                    <a:pt x="1325" y="2773"/>
                  </a:lnTo>
                  <a:lnTo>
                    <a:pt x="1400" y="2795"/>
                  </a:lnTo>
                  <a:lnTo>
                    <a:pt x="1420" y="2803"/>
                  </a:lnTo>
                  <a:lnTo>
                    <a:pt x="1438" y="2816"/>
                  </a:lnTo>
                  <a:lnTo>
                    <a:pt x="1453" y="2831"/>
                  </a:lnTo>
                  <a:lnTo>
                    <a:pt x="1463" y="2849"/>
                  </a:lnTo>
                  <a:lnTo>
                    <a:pt x="1469" y="2871"/>
                  </a:lnTo>
                  <a:lnTo>
                    <a:pt x="1519" y="3167"/>
                  </a:lnTo>
                  <a:lnTo>
                    <a:pt x="1522" y="3175"/>
                  </a:lnTo>
                  <a:lnTo>
                    <a:pt x="1529" y="3180"/>
                  </a:lnTo>
                  <a:lnTo>
                    <a:pt x="1537" y="3182"/>
                  </a:lnTo>
                  <a:lnTo>
                    <a:pt x="1834" y="3182"/>
                  </a:lnTo>
                  <a:lnTo>
                    <a:pt x="1842" y="3180"/>
                  </a:lnTo>
                  <a:lnTo>
                    <a:pt x="1848" y="3175"/>
                  </a:lnTo>
                  <a:lnTo>
                    <a:pt x="1851" y="3167"/>
                  </a:lnTo>
                  <a:lnTo>
                    <a:pt x="1902" y="2871"/>
                  </a:lnTo>
                  <a:lnTo>
                    <a:pt x="1908" y="2850"/>
                  </a:lnTo>
                  <a:lnTo>
                    <a:pt x="1918" y="2831"/>
                  </a:lnTo>
                  <a:lnTo>
                    <a:pt x="1932" y="2816"/>
                  </a:lnTo>
                  <a:lnTo>
                    <a:pt x="1951" y="2803"/>
                  </a:lnTo>
                  <a:lnTo>
                    <a:pt x="1971" y="2795"/>
                  </a:lnTo>
                  <a:lnTo>
                    <a:pt x="2048" y="2773"/>
                  </a:lnTo>
                  <a:lnTo>
                    <a:pt x="2123" y="2745"/>
                  </a:lnTo>
                  <a:lnTo>
                    <a:pt x="2196" y="2711"/>
                  </a:lnTo>
                  <a:lnTo>
                    <a:pt x="2266" y="2672"/>
                  </a:lnTo>
                  <a:lnTo>
                    <a:pt x="2287" y="2664"/>
                  </a:lnTo>
                  <a:lnTo>
                    <a:pt x="2308" y="2660"/>
                  </a:lnTo>
                  <a:lnTo>
                    <a:pt x="2330" y="2661"/>
                  </a:lnTo>
                  <a:lnTo>
                    <a:pt x="2351" y="2666"/>
                  </a:lnTo>
                  <a:lnTo>
                    <a:pt x="2370" y="2677"/>
                  </a:lnTo>
                  <a:lnTo>
                    <a:pt x="2614" y="2850"/>
                  </a:lnTo>
                  <a:lnTo>
                    <a:pt x="2617" y="2853"/>
                  </a:lnTo>
                  <a:lnTo>
                    <a:pt x="2620" y="2854"/>
                  </a:lnTo>
                  <a:lnTo>
                    <a:pt x="2625" y="2855"/>
                  </a:lnTo>
                  <a:lnTo>
                    <a:pt x="2628" y="2855"/>
                  </a:lnTo>
                  <a:lnTo>
                    <a:pt x="2631" y="2854"/>
                  </a:lnTo>
                  <a:lnTo>
                    <a:pt x="2635" y="2851"/>
                  </a:lnTo>
                  <a:lnTo>
                    <a:pt x="2638" y="2848"/>
                  </a:lnTo>
                  <a:lnTo>
                    <a:pt x="2848" y="2638"/>
                  </a:lnTo>
                  <a:lnTo>
                    <a:pt x="2853" y="2631"/>
                  </a:lnTo>
                  <a:lnTo>
                    <a:pt x="2853" y="2623"/>
                  </a:lnTo>
                  <a:lnTo>
                    <a:pt x="2850" y="2615"/>
                  </a:lnTo>
                  <a:lnTo>
                    <a:pt x="2676" y="2370"/>
                  </a:lnTo>
                  <a:lnTo>
                    <a:pt x="2665" y="2351"/>
                  </a:lnTo>
                  <a:lnTo>
                    <a:pt x="2659" y="2329"/>
                  </a:lnTo>
                  <a:lnTo>
                    <a:pt x="2659" y="2308"/>
                  </a:lnTo>
                  <a:lnTo>
                    <a:pt x="2663" y="2286"/>
                  </a:lnTo>
                  <a:lnTo>
                    <a:pt x="2672" y="2267"/>
                  </a:lnTo>
                  <a:lnTo>
                    <a:pt x="2711" y="2196"/>
                  </a:lnTo>
                  <a:lnTo>
                    <a:pt x="2743" y="2123"/>
                  </a:lnTo>
                  <a:lnTo>
                    <a:pt x="2772" y="2048"/>
                  </a:lnTo>
                  <a:lnTo>
                    <a:pt x="2794" y="1972"/>
                  </a:lnTo>
                  <a:lnTo>
                    <a:pt x="2803" y="1951"/>
                  </a:lnTo>
                  <a:lnTo>
                    <a:pt x="2814" y="1933"/>
                  </a:lnTo>
                  <a:lnTo>
                    <a:pt x="2830" y="1918"/>
                  </a:lnTo>
                  <a:lnTo>
                    <a:pt x="2849" y="1908"/>
                  </a:lnTo>
                  <a:lnTo>
                    <a:pt x="2870" y="1902"/>
                  </a:lnTo>
                  <a:lnTo>
                    <a:pt x="3166" y="1852"/>
                  </a:lnTo>
                  <a:lnTo>
                    <a:pt x="3174" y="1849"/>
                  </a:lnTo>
                  <a:lnTo>
                    <a:pt x="3180" y="1843"/>
                  </a:lnTo>
                  <a:lnTo>
                    <a:pt x="3182" y="1834"/>
                  </a:lnTo>
                  <a:lnTo>
                    <a:pt x="3183" y="1834"/>
                  </a:lnTo>
                  <a:lnTo>
                    <a:pt x="3183" y="1537"/>
                  </a:lnTo>
                  <a:lnTo>
                    <a:pt x="3181" y="1529"/>
                  </a:lnTo>
                  <a:lnTo>
                    <a:pt x="3175" y="1523"/>
                  </a:lnTo>
                  <a:lnTo>
                    <a:pt x="3167" y="1519"/>
                  </a:lnTo>
                  <a:lnTo>
                    <a:pt x="2871" y="1469"/>
                  </a:lnTo>
                  <a:lnTo>
                    <a:pt x="2850" y="1464"/>
                  </a:lnTo>
                  <a:lnTo>
                    <a:pt x="2831" y="1452"/>
                  </a:lnTo>
                  <a:lnTo>
                    <a:pt x="2815" y="1438"/>
                  </a:lnTo>
                  <a:lnTo>
                    <a:pt x="2803" y="1421"/>
                  </a:lnTo>
                  <a:lnTo>
                    <a:pt x="2796" y="1399"/>
                  </a:lnTo>
                  <a:lnTo>
                    <a:pt x="2773" y="1322"/>
                  </a:lnTo>
                  <a:lnTo>
                    <a:pt x="2744" y="1248"/>
                  </a:lnTo>
                  <a:lnTo>
                    <a:pt x="2712" y="1175"/>
                  </a:lnTo>
                  <a:lnTo>
                    <a:pt x="2673" y="1104"/>
                  </a:lnTo>
                  <a:lnTo>
                    <a:pt x="2663" y="1085"/>
                  </a:lnTo>
                  <a:lnTo>
                    <a:pt x="2659" y="1063"/>
                  </a:lnTo>
                  <a:lnTo>
                    <a:pt x="2660" y="1042"/>
                  </a:lnTo>
                  <a:lnTo>
                    <a:pt x="2666" y="1020"/>
                  </a:lnTo>
                  <a:lnTo>
                    <a:pt x="2677" y="1001"/>
                  </a:lnTo>
                  <a:lnTo>
                    <a:pt x="2851" y="757"/>
                  </a:lnTo>
                  <a:lnTo>
                    <a:pt x="2854" y="749"/>
                  </a:lnTo>
                  <a:lnTo>
                    <a:pt x="2853" y="740"/>
                  </a:lnTo>
                  <a:lnTo>
                    <a:pt x="2849" y="732"/>
                  </a:lnTo>
                  <a:lnTo>
                    <a:pt x="2639" y="522"/>
                  </a:lnTo>
                  <a:lnTo>
                    <a:pt x="2635" y="520"/>
                  </a:lnTo>
                  <a:lnTo>
                    <a:pt x="2632" y="518"/>
                  </a:lnTo>
                  <a:lnTo>
                    <a:pt x="2629" y="517"/>
                  </a:lnTo>
                  <a:lnTo>
                    <a:pt x="2626" y="517"/>
                  </a:lnTo>
                  <a:lnTo>
                    <a:pt x="2622" y="517"/>
                  </a:lnTo>
                  <a:lnTo>
                    <a:pt x="2618" y="519"/>
                  </a:lnTo>
                  <a:lnTo>
                    <a:pt x="2615" y="520"/>
                  </a:lnTo>
                  <a:lnTo>
                    <a:pt x="2372" y="695"/>
                  </a:lnTo>
                  <a:lnTo>
                    <a:pt x="2352" y="706"/>
                  </a:lnTo>
                  <a:lnTo>
                    <a:pt x="2332" y="712"/>
                  </a:lnTo>
                  <a:lnTo>
                    <a:pt x="2310" y="713"/>
                  </a:lnTo>
                  <a:lnTo>
                    <a:pt x="2289" y="709"/>
                  </a:lnTo>
                  <a:lnTo>
                    <a:pt x="2268" y="700"/>
                  </a:lnTo>
                  <a:lnTo>
                    <a:pt x="2196" y="661"/>
                  </a:lnTo>
                  <a:lnTo>
                    <a:pt x="2122" y="627"/>
                  </a:lnTo>
                  <a:lnTo>
                    <a:pt x="2045" y="598"/>
                  </a:lnTo>
                  <a:lnTo>
                    <a:pt x="1966" y="576"/>
                  </a:lnTo>
                  <a:lnTo>
                    <a:pt x="1946" y="567"/>
                  </a:lnTo>
                  <a:lnTo>
                    <a:pt x="1928" y="555"/>
                  </a:lnTo>
                  <a:lnTo>
                    <a:pt x="1913" y="540"/>
                  </a:lnTo>
                  <a:lnTo>
                    <a:pt x="1903" y="520"/>
                  </a:lnTo>
                  <a:lnTo>
                    <a:pt x="1896" y="499"/>
                  </a:lnTo>
                  <a:lnTo>
                    <a:pt x="1847" y="205"/>
                  </a:lnTo>
                  <a:lnTo>
                    <a:pt x="1843" y="198"/>
                  </a:lnTo>
                  <a:lnTo>
                    <a:pt x="1837" y="192"/>
                  </a:lnTo>
                  <a:lnTo>
                    <a:pt x="1829" y="189"/>
                  </a:lnTo>
                  <a:lnTo>
                    <a:pt x="1532" y="189"/>
                  </a:lnTo>
                  <a:close/>
                  <a:moveTo>
                    <a:pt x="1531" y="0"/>
                  </a:moveTo>
                  <a:lnTo>
                    <a:pt x="1827" y="0"/>
                  </a:lnTo>
                  <a:lnTo>
                    <a:pt x="1861" y="3"/>
                  </a:lnTo>
                  <a:lnTo>
                    <a:pt x="1892" y="10"/>
                  </a:lnTo>
                  <a:lnTo>
                    <a:pt x="1922" y="24"/>
                  </a:lnTo>
                  <a:lnTo>
                    <a:pt x="1950" y="40"/>
                  </a:lnTo>
                  <a:lnTo>
                    <a:pt x="1973" y="60"/>
                  </a:lnTo>
                  <a:lnTo>
                    <a:pt x="1995" y="84"/>
                  </a:lnTo>
                  <a:lnTo>
                    <a:pt x="2012" y="112"/>
                  </a:lnTo>
                  <a:lnTo>
                    <a:pt x="2024" y="141"/>
                  </a:lnTo>
                  <a:lnTo>
                    <a:pt x="2033" y="174"/>
                  </a:lnTo>
                  <a:lnTo>
                    <a:pt x="2073" y="408"/>
                  </a:lnTo>
                  <a:lnTo>
                    <a:pt x="2153" y="435"/>
                  </a:lnTo>
                  <a:lnTo>
                    <a:pt x="2233" y="468"/>
                  </a:lnTo>
                  <a:lnTo>
                    <a:pt x="2310" y="506"/>
                  </a:lnTo>
                  <a:lnTo>
                    <a:pt x="2506" y="367"/>
                  </a:lnTo>
                  <a:lnTo>
                    <a:pt x="2533" y="349"/>
                  </a:lnTo>
                  <a:lnTo>
                    <a:pt x="2563" y="338"/>
                  </a:lnTo>
                  <a:lnTo>
                    <a:pt x="2594" y="330"/>
                  </a:lnTo>
                  <a:lnTo>
                    <a:pt x="2627" y="328"/>
                  </a:lnTo>
                  <a:lnTo>
                    <a:pt x="2659" y="331"/>
                  </a:lnTo>
                  <a:lnTo>
                    <a:pt x="2691" y="338"/>
                  </a:lnTo>
                  <a:lnTo>
                    <a:pt x="2721" y="350"/>
                  </a:lnTo>
                  <a:lnTo>
                    <a:pt x="2748" y="368"/>
                  </a:lnTo>
                  <a:lnTo>
                    <a:pt x="2773" y="389"/>
                  </a:lnTo>
                  <a:lnTo>
                    <a:pt x="2983" y="599"/>
                  </a:lnTo>
                  <a:lnTo>
                    <a:pt x="3005" y="624"/>
                  </a:lnTo>
                  <a:lnTo>
                    <a:pt x="3022" y="652"/>
                  </a:lnTo>
                  <a:lnTo>
                    <a:pt x="3034" y="682"/>
                  </a:lnTo>
                  <a:lnTo>
                    <a:pt x="3042" y="713"/>
                  </a:lnTo>
                  <a:lnTo>
                    <a:pt x="3044" y="745"/>
                  </a:lnTo>
                  <a:lnTo>
                    <a:pt x="3042" y="776"/>
                  </a:lnTo>
                  <a:lnTo>
                    <a:pt x="3035" y="808"/>
                  </a:lnTo>
                  <a:lnTo>
                    <a:pt x="3023" y="839"/>
                  </a:lnTo>
                  <a:lnTo>
                    <a:pt x="3005" y="868"/>
                  </a:lnTo>
                  <a:lnTo>
                    <a:pt x="2866" y="1062"/>
                  </a:lnTo>
                  <a:lnTo>
                    <a:pt x="2903" y="1137"/>
                  </a:lnTo>
                  <a:lnTo>
                    <a:pt x="2935" y="1213"/>
                  </a:lnTo>
                  <a:lnTo>
                    <a:pt x="2961" y="1292"/>
                  </a:lnTo>
                  <a:lnTo>
                    <a:pt x="3198" y="1332"/>
                  </a:lnTo>
                  <a:lnTo>
                    <a:pt x="3231" y="1340"/>
                  </a:lnTo>
                  <a:lnTo>
                    <a:pt x="3260" y="1353"/>
                  </a:lnTo>
                  <a:lnTo>
                    <a:pt x="3288" y="1370"/>
                  </a:lnTo>
                  <a:lnTo>
                    <a:pt x="3312" y="1391"/>
                  </a:lnTo>
                  <a:lnTo>
                    <a:pt x="3332" y="1416"/>
                  </a:lnTo>
                  <a:lnTo>
                    <a:pt x="3348" y="1442"/>
                  </a:lnTo>
                  <a:lnTo>
                    <a:pt x="3361" y="1473"/>
                  </a:lnTo>
                  <a:lnTo>
                    <a:pt x="3368" y="1505"/>
                  </a:lnTo>
                  <a:lnTo>
                    <a:pt x="3370" y="1537"/>
                  </a:lnTo>
                  <a:lnTo>
                    <a:pt x="3370" y="1834"/>
                  </a:lnTo>
                  <a:lnTo>
                    <a:pt x="3368" y="1867"/>
                  </a:lnTo>
                  <a:lnTo>
                    <a:pt x="3360" y="1899"/>
                  </a:lnTo>
                  <a:lnTo>
                    <a:pt x="3347" y="1929"/>
                  </a:lnTo>
                  <a:lnTo>
                    <a:pt x="3331" y="1956"/>
                  </a:lnTo>
                  <a:lnTo>
                    <a:pt x="3311" y="1981"/>
                  </a:lnTo>
                  <a:lnTo>
                    <a:pt x="3286" y="2001"/>
                  </a:lnTo>
                  <a:lnTo>
                    <a:pt x="3259" y="2019"/>
                  </a:lnTo>
                  <a:lnTo>
                    <a:pt x="3229" y="2031"/>
                  </a:lnTo>
                  <a:lnTo>
                    <a:pt x="3197" y="2039"/>
                  </a:lnTo>
                  <a:lnTo>
                    <a:pt x="2960" y="2079"/>
                  </a:lnTo>
                  <a:lnTo>
                    <a:pt x="2934" y="2157"/>
                  </a:lnTo>
                  <a:lnTo>
                    <a:pt x="2901" y="2234"/>
                  </a:lnTo>
                  <a:lnTo>
                    <a:pt x="2865" y="2309"/>
                  </a:lnTo>
                  <a:lnTo>
                    <a:pt x="3004" y="2504"/>
                  </a:lnTo>
                  <a:lnTo>
                    <a:pt x="3022" y="2533"/>
                  </a:lnTo>
                  <a:lnTo>
                    <a:pt x="3033" y="2564"/>
                  </a:lnTo>
                  <a:lnTo>
                    <a:pt x="3040" y="2594"/>
                  </a:lnTo>
                  <a:lnTo>
                    <a:pt x="3043" y="2627"/>
                  </a:lnTo>
                  <a:lnTo>
                    <a:pt x="3040" y="2659"/>
                  </a:lnTo>
                  <a:lnTo>
                    <a:pt x="3033" y="2690"/>
                  </a:lnTo>
                  <a:lnTo>
                    <a:pt x="3021" y="2719"/>
                  </a:lnTo>
                  <a:lnTo>
                    <a:pt x="3003" y="2747"/>
                  </a:lnTo>
                  <a:lnTo>
                    <a:pt x="2982" y="2773"/>
                  </a:lnTo>
                  <a:lnTo>
                    <a:pt x="2772" y="2983"/>
                  </a:lnTo>
                  <a:lnTo>
                    <a:pt x="2746" y="3004"/>
                  </a:lnTo>
                  <a:lnTo>
                    <a:pt x="2719" y="3022"/>
                  </a:lnTo>
                  <a:lnTo>
                    <a:pt x="2689" y="3034"/>
                  </a:lnTo>
                  <a:lnTo>
                    <a:pt x="2657" y="3041"/>
                  </a:lnTo>
                  <a:lnTo>
                    <a:pt x="2625" y="3044"/>
                  </a:lnTo>
                  <a:lnTo>
                    <a:pt x="2593" y="3041"/>
                  </a:lnTo>
                  <a:lnTo>
                    <a:pt x="2561" y="3034"/>
                  </a:lnTo>
                  <a:lnTo>
                    <a:pt x="2531" y="3022"/>
                  </a:lnTo>
                  <a:lnTo>
                    <a:pt x="2504" y="3005"/>
                  </a:lnTo>
                  <a:lnTo>
                    <a:pt x="2309" y="2866"/>
                  </a:lnTo>
                  <a:lnTo>
                    <a:pt x="2234" y="2902"/>
                  </a:lnTo>
                  <a:lnTo>
                    <a:pt x="2158" y="2933"/>
                  </a:lnTo>
                  <a:lnTo>
                    <a:pt x="2079" y="2961"/>
                  </a:lnTo>
                  <a:lnTo>
                    <a:pt x="2039" y="3198"/>
                  </a:lnTo>
                  <a:lnTo>
                    <a:pt x="2031" y="3229"/>
                  </a:lnTo>
                  <a:lnTo>
                    <a:pt x="2018" y="3260"/>
                  </a:lnTo>
                  <a:lnTo>
                    <a:pt x="2001" y="3287"/>
                  </a:lnTo>
                  <a:lnTo>
                    <a:pt x="1980" y="3311"/>
                  </a:lnTo>
                  <a:lnTo>
                    <a:pt x="1956" y="3332"/>
                  </a:lnTo>
                  <a:lnTo>
                    <a:pt x="1928" y="3348"/>
                  </a:lnTo>
                  <a:lnTo>
                    <a:pt x="1898" y="3361"/>
                  </a:lnTo>
                  <a:lnTo>
                    <a:pt x="1867" y="3369"/>
                  </a:lnTo>
                  <a:lnTo>
                    <a:pt x="1834" y="3371"/>
                  </a:lnTo>
                  <a:lnTo>
                    <a:pt x="1536" y="3371"/>
                  </a:lnTo>
                  <a:lnTo>
                    <a:pt x="1503" y="3369"/>
                  </a:lnTo>
                  <a:lnTo>
                    <a:pt x="1471" y="3361"/>
                  </a:lnTo>
                  <a:lnTo>
                    <a:pt x="1442" y="3348"/>
                  </a:lnTo>
                  <a:lnTo>
                    <a:pt x="1414" y="3332"/>
                  </a:lnTo>
                  <a:lnTo>
                    <a:pt x="1390" y="3311"/>
                  </a:lnTo>
                  <a:lnTo>
                    <a:pt x="1369" y="3287"/>
                  </a:lnTo>
                  <a:lnTo>
                    <a:pt x="1352" y="3260"/>
                  </a:lnTo>
                  <a:lnTo>
                    <a:pt x="1339" y="3229"/>
                  </a:lnTo>
                  <a:lnTo>
                    <a:pt x="1331" y="3198"/>
                  </a:lnTo>
                  <a:lnTo>
                    <a:pt x="1291" y="2961"/>
                  </a:lnTo>
                  <a:lnTo>
                    <a:pt x="1215" y="2934"/>
                  </a:lnTo>
                  <a:lnTo>
                    <a:pt x="1141" y="2904"/>
                  </a:lnTo>
                  <a:lnTo>
                    <a:pt x="1069" y="2869"/>
                  </a:lnTo>
                  <a:lnTo>
                    <a:pt x="871" y="3010"/>
                  </a:lnTo>
                  <a:lnTo>
                    <a:pt x="844" y="3027"/>
                  </a:lnTo>
                  <a:lnTo>
                    <a:pt x="814" y="3039"/>
                  </a:lnTo>
                  <a:lnTo>
                    <a:pt x="783" y="3046"/>
                  </a:lnTo>
                  <a:lnTo>
                    <a:pt x="751" y="3049"/>
                  </a:lnTo>
                  <a:lnTo>
                    <a:pt x="718" y="3046"/>
                  </a:lnTo>
                  <a:lnTo>
                    <a:pt x="686" y="3039"/>
                  </a:lnTo>
                  <a:lnTo>
                    <a:pt x="656" y="3026"/>
                  </a:lnTo>
                  <a:lnTo>
                    <a:pt x="629" y="3009"/>
                  </a:lnTo>
                  <a:lnTo>
                    <a:pt x="603" y="2988"/>
                  </a:lnTo>
                  <a:lnTo>
                    <a:pt x="394" y="2778"/>
                  </a:lnTo>
                  <a:lnTo>
                    <a:pt x="372" y="2752"/>
                  </a:lnTo>
                  <a:lnTo>
                    <a:pt x="355" y="2724"/>
                  </a:lnTo>
                  <a:lnTo>
                    <a:pt x="343" y="2695"/>
                  </a:lnTo>
                  <a:lnTo>
                    <a:pt x="335" y="2663"/>
                  </a:lnTo>
                  <a:lnTo>
                    <a:pt x="333" y="2631"/>
                  </a:lnTo>
                  <a:lnTo>
                    <a:pt x="335" y="2600"/>
                  </a:lnTo>
                  <a:lnTo>
                    <a:pt x="342" y="2569"/>
                  </a:lnTo>
                  <a:lnTo>
                    <a:pt x="354" y="2538"/>
                  </a:lnTo>
                  <a:lnTo>
                    <a:pt x="372" y="2509"/>
                  </a:lnTo>
                  <a:lnTo>
                    <a:pt x="510" y="2317"/>
                  </a:lnTo>
                  <a:lnTo>
                    <a:pt x="473" y="2242"/>
                  </a:lnTo>
                  <a:lnTo>
                    <a:pt x="440" y="2165"/>
                  </a:lnTo>
                  <a:lnTo>
                    <a:pt x="414" y="2087"/>
                  </a:lnTo>
                  <a:lnTo>
                    <a:pt x="174" y="2046"/>
                  </a:lnTo>
                  <a:lnTo>
                    <a:pt x="141" y="2038"/>
                  </a:lnTo>
                  <a:lnTo>
                    <a:pt x="112" y="2026"/>
                  </a:lnTo>
                  <a:lnTo>
                    <a:pt x="84" y="2009"/>
                  </a:lnTo>
                  <a:lnTo>
                    <a:pt x="60" y="1988"/>
                  </a:lnTo>
                  <a:lnTo>
                    <a:pt x="40" y="1963"/>
                  </a:lnTo>
                  <a:lnTo>
                    <a:pt x="23" y="1936"/>
                  </a:lnTo>
                  <a:lnTo>
                    <a:pt x="10" y="1906"/>
                  </a:lnTo>
                  <a:lnTo>
                    <a:pt x="3" y="1874"/>
                  </a:lnTo>
                  <a:lnTo>
                    <a:pt x="0" y="1841"/>
                  </a:lnTo>
                  <a:lnTo>
                    <a:pt x="0" y="1545"/>
                  </a:lnTo>
                  <a:lnTo>
                    <a:pt x="3" y="1511"/>
                  </a:lnTo>
                  <a:lnTo>
                    <a:pt x="10" y="1479"/>
                  </a:lnTo>
                  <a:lnTo>
                    <a:pt x="23" y="1449"/>
                  </a:lnTo>
                  <a:lnTo>
                    <a:pt x="40" y="1423"/>
                  </a:lnTo>
                  <a:lnTo>
                    <a:pt x="60" y="1398"/>
                  </a:lnTo>
                  <a:lnTo>
                    <a:pt x="84" y="1378"/>
                  </a:lnTo>
                  <a:lnTo>
                    <a:pt x="112" y="1360"/>
                  </a:lnTo>
                  <a:lnTo>
                    <a:pt x="141" y="1347"/>
                  </a:lnTo>
                  <a:lnTo>
                    <a:pt x="174" y="1339"/>
                  </a:lnTo>
                  <a:lnTo>
                    <a:pt x="408" y="1300"/>
                  </a:lnTo>
                  <a:lnTo>
                    <a:pt x="434" y="1221"/>
                  </a:lnTo>
                  <a:lnTo>
                    <a:pt x="465" y="1144"/>
                  </a:lnTo>
                  <a:lnTo>
                    <a:pt x="502" y="1069"/>
                  </a:lnTo>
                  <a:lnTo>
                    <a:pt x="360" y="872"/>
                  </a:lnTo>
                  <a:lnTo>
                    <a:pt x="344" y="843"/>
                  </a:lnTo>
                  <a:lnTo>
                    <a:pt x="332" y="812"/>
                  </a:lnTo>
                  <a:lnTo>
                    <a:pt x="325" y="780"/>
                  </a:lnTo>
                  <a:lnTo>
                    <a:pt x="323" y="749"/>
                  </a:lnTo>
                  <a:lnTo>
                    <a:pt x="325" y="717"/>
                  </a:lnTo>
                  <a:lnTo>
                    <a:pt x="333" y="686"/>
                  </a:lnTo>
                  <a:lnTo>
                    <a:pt x="345" y="657"/>
                  </a:lnTo>
                  <a:lnTo>
                    <a:pt x="361" y="629"/>
                  </a:lnTo>
                  <a:lnTo>
                    <a:pt x="383" y="603"/>
                  </a:lnTo>
                  <a:lnTo>
                    <a:pt x="594" y="393"/>
                  </a:lnTo>
                  <a:lnTo>
                    <a:pt x="618" y="372"/>
                  </a:lnTo>
                  <a:lnTo>
                    <a:pt x="646" y="354"/>
                  </a:lnTo>
                  <a:lnTo>
                    <a:pt x="676" y="342"/>
                  </a:lnTo>
                  <a:lnTo>
                    <a:pt x="708" y="335"/>
                  </a:lnTo>
                  <a:lnTo>
                    <a:pt x="741" y="332"/>
                  </a:lnTo>
                  <a:lnTo>
                    <a:pt x="773" y="335"/>
                  </a:lnTo>
                  <a:lnTo>
                    <a:pt x="805" y="342"/>
                  </a:lnTo>
                  <a:lnTo>
                    <a:pt x="835" y="354"/>
                  </a:lnTo>
                  <a:lnTo>
                    <a:pt x="862" y="371"/>
                  </a:lnTo>
                  <a:lnTo>
                    <a:pt x="1056" y="510"/>
                  </a:lnTo>
                  <a:lnTo>
                    <a:pt x="1129" y="473"/>
                  </a:lnTo>
                  <a:lnTo>
                    <a:pt x="1206" y="440"/>
                  </a:lnTo>
                  <a:lnTo>
                    <a:pt x="1284" y="414"/>
                  </a:lnTo>
                  <a:lnTo>
                    <a:pt x="1325" y="174"/>
                  </a:lnTo>
                  <a:lnTo>
                    <a:pt x="1333" y="141"/>
                  </a:lnTo>
                  <a:lnTo>
                    <a:pt x="1347" y="112"/>
                  </a:lnTo>
                  <a:lnTo>
                    <a:pt x="1363" y="84"/>
                  </a:lnTo>
                  <a:lnTo>
                    <a:pt x="1384" y="60"/>
                  </a:lnTo>
                  <a:lnTo>
                    <a:pt x="1409" y="40"/>
                  </a:lnTo>
                  <a:lnTo>
                    <a:pt x="1436" y="24"/>
                  </a:lnTo>
                  <a:lnTo>
                    <a:pt x="1465" y="10"/>
                  </a:lnTo>
                  <a:lnTo>
                    <a:pt x="1497" y="3"/>
                  </a:lnTo>
                  <a:lnTo>
                    <a:pt x="15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65" name="Freeform 7">
              <a:extLst>
                <a:ext uri="{FF2B5EF4-FFF2-40B4-BE49-F238E27FC236}">
                  <a16:creationId xmlns:a16="http://schemas.microsoft.com/office/drawing/2014/main" id="{77D2D58D-6580-4A88-88A5-70262340BC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49013" y="2078038"/>
              <a:ext cx="230187" cy="230188"/>
            </a:xfrm>
            <a:custGeom>
              <a:avLst/>
              <a:gdLst>
                <a:gd name="T0" fmla="*/ 613 w 1455"/>
                <a:gd name="T1" fmla="*/ 202 h 1455"/>
                <a:gd name="T2" fmla="*/ 457 w 1455"/>
                <a:gd name="T3" fmla="*/ 264 h 1455"/>
                <a:gd name="T4" fmla="*/ 329 w 1455"/>
                <a:gd name="T5" fmla="*/ 367 h 1455"/>
                <a:gd name="T6" fmla="*/ 238 w 1455"/>
                <a:gd name="T7" fmla="*/ 506 h 1455"/>
                <a:gd name="T8" fmla="*/ 194 w 1455"/>
                <a:gd name="T9" fmla="*/ 668 h 1455"/>
                <a:gd name="T10" fmla="*/ 203 w 1455"/>
                <a:gd name="T11" fmla="*/ 843 h 1455"/>
                <a:gd name="T12" fmla="*/ 264 w 1455"/>
                <a:gd name="T13" fmla="*/ 998 h 1455"/>
                <a:gd name="T14" fmla="*/ 368 w 1455"/>
                <a:gd name="T15" fmla="*/ 1126 h 1455"/>
                <a:gd name="T16" fmla="*/ 506 w 1455"/>
                <a:gd name="T17" fmla="*/ 1216 h 1455"/>
                <a:gd name="T18" fmla="*/ 669 w 1455"/>
                <a:gd name="T19" fmla="*/ 1262 h 1455"/>
                <a:gd name="T20" fmla="*/ 843 w 1455"/>
                <a:gd name="T21" fmla="*/ 1252 h 1455"/>
                <a:gd name="T22" fmla="*/ 999 w 1455"/>
                <a:gd name="T23" fmla="*/ 1191 h 1455"/>
                <a:gd name="T24" fmla="*/ 1126 w 1455"/>
                <a:gd name="T25" fmla="*/ 1087 h 1455"/>
                <a:gd name="T26" fmla="*/ 1217 w 1455"/>
                <a:gd name="T27" fmla="*/ 949 h 1455"/>
                <a:gd name="T28" fmla="*/ 1262 w 1455"/>
                <a:gd name="T29" fmla="*/ 786 h 1455"/>
                <a:gd name="T30" fmla="*/ 1253 w 1455"/>
                <a:gd name="T31" fmla="*/ 612 h 1455"/>
                <a:gd name="T32" fmla="*/ 1191 w 1455"/>
                <a:gd name="T33" fmla="*/ 456 h 1455"/>
                <a:gd name="T34" fmla="*/ 1088 w 1455"/>
                <a:gd name="T35" fmla="*/ 328 h 1455"/>
                <a:gd name="T36" fmla="*/ 950 w 1455"/>
                <a:gd name="T37" fmla="*/ 238 h 1455"/>
                <a:gd name="T38" fmla="*/ 786 w 1455"/>
                <a:gd name="T39" fmla="*/ 193 h 1455"/>
                <a:gd name="T40" fmla="*/ 794 w 1455"/>
                <a:gd name="T41" fmla="*/ 3 h 1455"/>
                <a:gd name="T42" fmla="*/ 981 w 1455"/>
                <a:gd name="T43" fmla="*/ 46 h 1455"/>
                <a:gd name="T44" fmla="*/ 1147 w 1455"/>
                <a:gd name="T45" fmla="*/ 133 h 1455"/>
                <a:gd name="T46" fmla="*/ 1284 w 1455"/>
                <a:gd name="T47" fmla="*/ 259 h 1455"/>
                <a:gd name="T48" fmla="*/ 1385 w 1455"/>
                <a:gd name="T49" fmla="*/ 416 h 1455"/>
                <a:gd name="T50" fmla="*/ 1443 w 1455"/>
                <a:gd name="T51" fmla="*/ 597 h 1455"/>
                <a:gd name="T52" fmla="*/ 1451 w 1455"/>
                <a:gd name="T53" fmla="*/ 793 h 1455"/>
                <a:gd name="T54" fmla="*/ 1409 w 1455"/>
                <a:gd name="T55" fmla="*/ 981 h 1455"/>
                <a:gd name="T56" fmla="*/ 1321 w 1455"/>
                <a:gd name="T57" fmla="*/ 1147 h 1455"/>
                <a:gd name="T58" fmla="*/ 1196 w 1455"/>
                <a:gd name="T59" fmla="*/ 1284 h 1455"/>
                <a:gd name="T60" fmla="*/ 1039 w 1455"/>
                <a:gd name="T61" fmla="*/ 1384 h 1455"/>
                <a:gd name="T62" fmla="*/ 859 w 1455"/>
                <a:gd name="T63" fmla="*/ 1443 h 1455"/>
                <a:gd name="T64" fmla="*/ 662 w 1455"/>
                <a:gd name="T65" fmla="*/ 1452 h 1455"/>
                <a:gd name="T66" fmla="*/ 475 w 1455"/>
                <a:gd name="T67" fmla="*/ 1409 h 1455"/>
                <a:gd name="T68" fmla="*/ 309 w 1455"/>
                <a:gd name="T69" fmla="*/ 1322 h 1455"/>
                <a:gd name="T70" fmla="*/ 171 w 1455"/>
                <a:gd name="T71" fmla="*/ 1196 h 1455"/>
                <a:gd name="T72" fmla="*/ 70 w 1455"/>
                <a:gd name="T73" fmla="*/ 1039 h 1455"/>
                <a:gd name="T74" fmla="*/ 12 w 1455"/>
                <a:gd name="T75" fmla="*/ 858 h 1455"/>
                <a:gd name="T76" fmla="*/ 4 w 1455"/>
                <a:gd name="T77" fmla="*/ 661 h 1455"/>
                <a:gd name="T78" fmla="*/ 46 w 1455"/>
                <a:gd name="T79" fmla="*/ 474 h 1455"/>
                <a:gd name="T80" fmla="*/ 134 w 1455"/>
                <a:gd name="T81" fmla="*/ 308 h 1455"/>
                <a:gd name="T82" fmla="*/ 260 w 1455"/>
                <a:gd name="T83" fmla="*/ 171 h 1455"/>
                <a:gd name="T84" fmla="*/ 416 w 1455"/>
                <a:gd name="T85" fmla="*/ 70 h 1455"/>
                <a:gd name="T86" fmla="*/ 597 w 1455"/>
                <a:gd name="T87" fmla="*/ 12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5" h="1455">
                  <a:moveTo>
                    <a:pt x="727" y="190"/>
                  </a:moveTo>
                  <a:lnTo>
                    <a:pt x="669" y="193"/>
                  </a:lnTo>
                  <a:lnTo>
                    <a:pt x="613" y="202"/>
                  </a:lnTo>
                  <a:lnTo>
                    <a:pt x="558" y="218"/>
                  </a:lnTo>
                  <a:lnTo>
                    <a:pt x="506" y="238"/>
                  </a:lnTo>
                  <a:lnTo>
                    <a:pt x="457" y="264"/>
                  </a:lnTo>
                  <a:lnTo>
                    <a:pt x="410" y="294"/>
                  </a:lnTo>
                  <a:lnTo>
                    <a:pt x="368" y="328"/>
                  </a:lnTo>
                  <a:lnTo>
                    <a:pt x="329" y="367"/>
                  </a:lnTo>
                  <a:lnTo>
                    <a:pt x="294" y="410"/>
                  </a:lnTo>
                  <a:lnTo>
                    <a:pt x="264" y="456"/>
                  </a:lnTo>
                  <a:lnTo>
                    <a:pt x="238" y="506"/>
                  </a:lnTo>
                  <a:lnTo>
                    <a:pt x="218" y="558"/>
                  </a:lnTo>
                  <a:lnTo>
                    <a:pt x="203" y="612"/>
                  </a:lnTo>
                  <a:lnTo>
                    <a:pt x="194" y="668"/>
                  </a:lnTo>
                  <a:lnTo>
                    <a:pt x="191" y="728"/>
                  </a:lnTo>
                  <a:lnTo>
                    <a:pt x="194" y="786"/>
                  </a:lnTo>
                  <a:lnTo>
                    <a:pt x="203" y="843"/>
                  </a:lnTo>
                  <a:lnTo>
                    <a:pt x="218" y="897"/>
                  </a:lnTo>
                  <a:lnTo>
                    <a:pt x="238" y="949"/>
                  </a:lnTo>
                  <a:lnTo>
                    <a:pt x="264" y="998"/>
                  </a:lnTo>
                  <a:lnTo>
                    <a:pt x="294" y="1044"/>
                  </a:lnTo>
                  <a:lnTo>
                    <a:pt x="329" y="1087"/>
                  </a:lnTo>
                  <a:lnTo>
                    <a:pt x="368" y="1126"/>
                  </a:lnTo>
                  <a:lnTo>
                    <a:pt x="410" y="1161"/>
                  </a:lnTo>
                  <a:lnTo>
                    <a:pt x="457" y="1191"/>
                  </a:lnTo>
                  <a:lnTo>
                    <a:pt x="506" y="1216"/>
                  </a:lnTo>
                  <a:lnTo>
                    <a:pt x="558" y="1237"/>
                  </a:lnTo>
                  <a:lnTo>
                    <a:pt x="613" y="1252"/>
                  </a:lnTo>
                  <a:lnTo>
                    <a:pt x="669" y="1262"/>
                  </a:lnTo>
                  <a:lnTo>
                    <a:pt x="727" y="1265"/>
                  </a:lnTo>
                  <a:lnTo>
                    <a:pt x="786" y="1262"/>
                  </a:lnTo>
                  <a:lnTo>
                    <a:pt x="843" y="1252"/>
                  </a:lnTo>
                  <a:lnTo>
                    <a:pt x="897" y="1237"/>
                  </a:lnTo>
                  <a:lnTo>
                    <a:pt x="950" y="1216"/>
                  </a:lnTo>
                  <a:lnTo>
                    <a:pt x="999" y="1191"/>
                  </a:lnTo>
                  <a:lnTo>
                    <a:pt x="1045" y="1161"/>
                  </a:lnTo>
                  <a:lnTo>
                    <a:pt x="1088" y="1126"/>
                  </a:lnTo>
                  <a:lnTo>
                    <a:pt x="1126" y="1087"/>
                  </a:lnTo>
                  <a:lnTo>
                    <a:pt x="1161" y="1044"/>
                  </a:lnTo>
                  <a:lnTo>
                    <a:pt x="1191" y="998"/>
                  </a:lnTo>
                  <a:lnTo>
                    <a:pt x="1217" y="949"/>
                  </a:lnTo>
                  <a:lnTo>
                    <a:pt x="1237" y="897"/>
                  </a:lnTo>
                  <a:lnTo>
                    <a:pt x="1253" y="843"/>
                  </a:lnTo>
                  <a:lnTo>
                    <a:pt x="1262" y="786"/>
                  </a:lnTo>
                  <a:lnTo>
                    <a:pt x="1265" y="728"/>
                  </a:lnTo>
                  <a:lnTo>
                    <a:pt x="1262" y="668"/>
                  </a:lnTo>
                  <a:lnTo>
                    <a:pt x="1253" y="612"/>
                  </a:lnTo>
                  <a:lnTo>
                    <a:pt x="1237" y="558"/>
                  </a:lnTo>
                  <a:lnTo>
                    <a:pt x="1217" y="506"/>
                  </a:lnTo>
                  <a:lnTo>
                    <a:pt x="1191" y="456"/>
                  </a:lnTo>
                  <a:lnTo>
                    <a:pt x="1161" y="410"/>
                  </a:lnTo>
                  <a:lnTo>
                    <a:pt x="1126" y="367"/>
                  </a:lnTo>
                  <a:lnTo>
                    <a:pt x="1088" y="328"/>
                  </a:lnTo>
                  <a:lnTo>
                    <a:pt x="1045" y="294"/>
                  </a:lnTo>
                  <a:lnTo>
                    <a:pt x="999" y="264"/>
                  </a:lnTo>
                  <a:lnTo>
                    <a:pt x="950" y="238"/>
                  </a:lnTo>
                  <a:lnTo>
                    <a:pt x="897" y="218"/>
                  </a:lnTo>
                  <a:lnTo>
                    <a:pt x="843" y="202"/>
                  </a:lnTo>
                  <a:lnTo>
                    <a:pt x="786" y="193"/>
                  </a:lnTo>
                  <a:lnTo>
                    <a:pt x="727" y="190"/>
                  </a:lnTo>
                  <a:close/>
                  <a:moveTo>
                    <a:pt x="727" y="0"/>
                  </a:moveTo>
                  <a:lnTo>
                    <a:pt x="794" y="3"/>
                  </a:lnTo>
                  <a:lnTo>
                    <a:pt x="859" y="12"/>
                  </a:lnTo>
                  <a:lnTo>
                    <a:pt x="921" y="26"/>
                  </a:lnTo>
                  <a:lnTo>
                    <a:pt x="981" y="46"/>
                  </a:lnTo>
                  <a:lnTo>
                    <a:pt x="1039" y="70"/>
                  </a:lnTo>
                  <a:lnTo>
                    <a:pt x="1094" y="99"/>
                  </a:lnTo>
                  <a:lnTo>
                    <a:pt x="1147" y="133"/>
                  </a:lnTo>
                  <a:lnTo>
                    <a:pt x="1196" y="171"/>
                  </a:lnTo>
                  <a:lnTo>
                    <a:pt x="1242" y="213"/>
                  </a:lnTo>
                  <a:lnTo>
                    <a:pt x="1284" y="259"/>
                  </a:lnTo>
                  <a:lnTo>
                    <a:pt x="1321" y="308"/>
                  </a:lnTo>
                  <a:lnTo>
                    <a:pt x="1355" y="360"/>
                  </a:lnTo>
                  <a:lnTo>
                    <a:pt x="1385" y="416"/>
                  </a:lnTo>
                  <a:lnTo>
                    <a:pt x="1409" y="474"/>
                  </a:lnTo>
                  <a:lnTo>
                    <a:pt x="1429" y="534"/>
                  </a:lnTo>
                  <a:lnTo>
                    <a:pt x="1443" y="597"/>
                  </a:lnTo>
                  <a:lnTo>
                    <a:pt x="1451" y="661"/>
                  </a:lnTo>
                  <a:lnTo>
                    <a:pt x="1455" y="728"/>
                  </a:lnTo>
                  <a:lnTo>
                    <a:pt x="1451" y="793"/>
                  </a:lnTo>
                  <a:lnTo>
                    <a:pt x="1443" y="858"/>
                  </a:lnTo>
                  <a:lnTo>
                    <a:pt x="1429" y="920"/>
                  </a:lnTo>
                  <a:lnTo>
                    <a:pt x="1409" y="981"/>
                  </a:lnTo>
                  <a:lnTo>
                    <a:pt x="1385" y="1039"/>
                  </a:lnTo>
                  <a:lnTo>
                    <a:pt x="1355" y="1095"/>
                  </a:lnTo>
                  <a:lnTo>
                    <a:pt x="1321" y="1147"/>
                  </a:lnTo>
                  <a:lnTo>
                    <a:pt x="1284" y="1196"/>
                  </a:lnTo>
                  <a:lnTo>
                    <a:pt x="1242" y="1242"/>
                  </a:lnTo>
                  <a:lnTo>
                    <a:pt x="1196" y="1284"/>
                  </a:lnTo>
                  <a:lnTo>
                    <a:pt x="1147" y="1322"/>
                  </a:lnTo>
                  <a:lnTo>
                    <a:pt x="1094" y="1356"/>
                  </a:lnTo>
                  <a:lnTo>
                    <a:pt x="1039" y="1384"/>
                  </a:lnTo>
                  <a:lnTo>
                    <a:pt x="981" y="1409"/>
                  </a:lnTo>
                  <a:lnTo>
                    <a:pt x="921" y="1428"/>
                  </a:lnTo>
                  <a:lnTo>
                    <a:pt x="859" y="1443"/>
                  </a:lnTo>
                  <a:lnTo>
                    <a:pt x="794" y="1452"/>
                  </a:lnTo>
                  <a:lnTo>
                    <a:pt x="727" y="1455"/>
                  </a:lnTo>
                  <a:lnTo>
                    <a:pt x="662" y="1452"/>
                  </a:lnTo>
                  <a:lnTo>
                    <a:pt x="597" y="1443"/>
                  </a:lnTo>
                  <a:lnTo>
                    <a:pt x="535" y="1428"/>
                  </a:lnTo>
                  <a:lnTo>
                    <a:pt x="475" y="1409"/>
                  </a:lnTo>
                  <a:lnTo>
                    <a:pt x="416" y="1384"/>
                  </a:lnTo>
                  <a:lnTo>
                    <a:pt x="361" y="1356"/>
                  </a:lnTo>
                  <a:lnTo>
                    <a:pt x="309" y="1322"/>
                  </a:lnTo>
                  <a:lnTo>
                    <a:pt x="260" y="1284"/>
                  </a:lnTo>
                  <a:lnTo>
                    <a:pt x="213" y="1242"/>
                  </a:lnTo>
                  <a:lnTo>
                    <a:pt x="171" y="1196"/>
                  </a:lnTo>
                  <a:lnTo>
                    <a:pt x="134" y="1147"/>
                  </a:lnTo>
                  <a:lnTo>
                    <a:pt x="100" y="1095"/>
                  </a:lnTo>
                  <a:lnTo>
                    <a:pt x="70" y="1039"/>
                  </a:lnTo>
                  <a:lnTo>
                    <a:pt x="46" y="981"/>
                  </a:lnTo>
                  <a:lnTo>
                    <a:pt x="26" y="920"/>
                  </a:lnTo>
                  <a:lnTo>
                    <a:pt x="12" y="858"/>
                  </a:lnTo>
                  <a:lnTo>
                    <a:pt x="4" y="793"/>
                  </a:lnTo>
                  <a:lnTo>
                    <a:pt x="0" y="728"/>
                  </a:lnTo>
                  <a:lnTo>
                    <a:pt x="4" y="661"/>
                  </a:lnTo>
                  <a:lnTo>
                    <a:pt x="12" y="597"/>
                  </a:lnTo>
                  <a:lnTo>
                    <a:pt x="26" y="534"/>
                  </a:lnTo>
                  <a:lnTo>
                    <a:pt x="46" y="474"/>
                  </a:lnTo>
                  <a:lnTo>
                    <a:pt x="70" y="416"/>
                  </a:lnTo>
                  <a:lnTo>
                    <a:pt x="100" y="360"/>
                  </a:lnTo>
                  <a:lnTo>
                    <a:pt x="134" y="308"/>
                  </a:lnTo>
                  <a:lnTo>
                    <a:pt x="171" y="259"/>
                  </a:lnTo>
                  <a:lnTo>
                    <a:pt x="213" y="213"/>
                  </a:lnTo>
                  <a:lnTo>
                    <a:pt x="260" y="171"/>
                  </a:lnTo>
                  <a:lnTo>
                    <a:pt x="309" y="133"/>
                  </a:lnTo>
                  <a:lnTo>
                    <a:pt x="361" y="99"/>
                  </a:lnTo>
                  <a:lnTo>
                    <a:pt x="416" y="70"/>
                  </a:lnTo>
                  <a:lnTo>
                    <a:pt x="475" y="46"/>
                  </a:lnTo>
                  <a:lnTo>
                    <a:pt x="535" y="26"/>
                  </a:lnTo>
                  <a:lnTo>
                    <a:pt x="597" y="12"/>
                  </a:lnTo>
                  <a:lnTo>
                    <a:pt x="662" y="3"/>
                  </a:lnTo>
                  <a:lnTo>
                    <a:pt x="7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grpSp>
        <p:nvGrpSpPr>
          <p:cNvPr id="66" name="Group 59">
            <a:extLst>
              <a:ext uri="{FF2B5EF4-FFF2-40B4-BE49-F238E27FC236}">
                <a16:creationId xmlns:a16="http://schemas.microsoft.com/office/drawing/2014/main" id="{25AD99A3-AFE2-46E5-B4D0-9DD0B9A3F14E}"/>
              </a:ext>
            </a:extLst>
          </p:cNvPr>
          <p:cNvGrpSpPr/>
          <p:nvPr/>
        </p:nvGrpSpPr>
        <p:grpSpPr>
          <a:xfrm>
            <a:off x="5264077" y="3011654"/>
            <a:ext cx="313746" cy="307745"/>
            <a:chOff x="6296025" y="4225925"/>
            <a:chExt cx="581025" cy="569913"/>
          </a:xfrm>
          <a:solidFill>
            <a:srgbClr val="2B74F7"/>
          </a:solidFill>
        </p:grpSpPr>
        <p:sp>
          <p:nvSpPr>
            <p:cNvPr id="67" name="Freeform 294">
              <a:extLst>
                <a:ext uri="{FF2B5EF4-FFF2-40B4-BE49-F238E27FC236}">
                  <a16:creationId xmlns:a16="http://schemas.microsoft.com/office/drawing/2014/main" id="{79597ACD-1CE3-46E4-9814-C178E0D1B1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9363" y="4225925"/>
              <a:ext cx="514350" cy="490538"/>
            </a:xfrm>
            <a:custGeom>
              <a:avLst/>
              <a:gdLst>
                <a:gd name="T0" fmla="*/ 1592 w 3236"/>
                <a:gd name="T1" fmla="*/ 199 h 3086"/>
                <a:gd name="T2" fmla="*/ 1200 w 3236"/>
                <a:gd name="T3" fmla="*/ 969 h 3086"/>
                <a:gd name="T4" fmla="*/ 1099 w 3236"/>
                <a:gd name="T5" fmla="*/ 1053 h 3086"/>
                <a:gd name="T6" fmla="*/ 219 w 3236"/>
                <a:gd name="T7" fmla="*/ 1192 h 3086"/>
                <a:gd name="T8" fmla="*/ 195 w 3236"/>
                <a:gd name="T9" fmla="*/ 1221 h 3086"/>
                <a:gd name="T10" fmla="*/ 198 w 3236"/>
                <a:gd name="T11" fmla="*/ 1258 h 3086"/>
                <a:gd name="T12" fmla="*/ 827 w 3236"/>
                <a:gd name="T13" fmla="*/ 1884 h 3086"/>
                <a:gd name="T14" fmla="*/ 859 w 3236"/>
                <a:gd name="T15" fmla="*/ 2011 h 3086"/>
                <a:gd name="T16" fmla="*/ 722 w 3236"/>
                <a:gd name="T17" fmla="*/ 2864 h 3086"/>
                <a:gd name="T18" fmla="*/ 744 w 3236"/>
                <a:gd name="T19" fmla="*/ 2888 h 3086"/>
                <a:gd name="T20" fmla="*/ 790 w 3236"/>
                <a:gd name="T21" fmla="*/ 2888 h 3086"/>
                <a:gd name="T22" fmla="*/ 1618 w 3236"/>
                <a:gd name="T23" fmla="*/ 2486 h 3086"/>
                <a:gd name="T24" fmla="*/ 2446 w 3236"/>
                <a:gd name="T25" fmla="*/ 2888 h 3086"/>
                <a:gd name="T26" fmla="*/ 2492 w 3236"/>
                <a:gd name="T27" fmla="*/ 2888 h 3086"/>
                <a:gd name="T28" fmla="*/ 2514 w 3236"/>
                <a:gd name="T29" fmla="*/ 2864 h 3086"/>
                <a:gd name="T30" fmla="*/ 2377 w 3236"/>
                <a:gd name="T31" fmla="*/ 2011 h 3086"/>
                <a:gd name="T32" fmla="*/ 2409 w 3236"/>
                <a:gd name="T33" fmla="*/ 1884 h 3086"/>
                <a:gd name="T34" fmla="*/ 3038 w 3236"/>
                <a:gd name="T35" fmla="*/ 1258 h 3086"/>
                <a:gd name="T36" fmla="*/ 3041 w 3236"/>
                <a:gd name="T37" fmla="*/ 1221 h 3086"/>
                <a:gd name="T38" fmla="*/ 3017 w 3236"/>
                <a:gd name="T39" fmla="*/ 1192 h 3086"/>
                <a:gd name="T40" fmla="*/ 2137 w 3236"/>
                <a:gd name="T41" fmla="*/ 1053 h 3086"/>
                <a:gd name="T42" fmla="*/ 2036 w 3236"/>
                <a:gd name="T43" fmla="*/ 970 h 3086"/>
                <a:gd name="T44" fmla="*/ 1653 w 3236"/>
                <a:gd name="T45" fmla="*/ 207 h 3086"/>
                <a:gd name="T46" fmla="*/ 1618 w 3236"/>
                <a:gd name="T47" fmla="*/ 192 h 3086"/>
                <a:gd name="T48" fmla="*/ 1717 w 3236"/>
                <a:gd name="T49" fmla="*/ 20 h 3086"/>
                <a:gd name="T50" fmla="*/ 1818 w 3236"/>
                <a:gd name="T51" fmla="*/ 104 h 3086"/>
                <a:gd name="T52" fmla="*/ 2214 w 3236"/>
                <a:gd name="T53" fmla="*/ 878 h 3086"/>
                <a:gd name="T54" fmla="*/ 3103 w 3236"/>
                <a:gd name="T55" fmla="*/ 1021 h 3086"/>
                <a:gd name="T56" fmla="*/ 3210 w 3236"/>
                <a:gd name="T57" fmla="*/ 1125 h 3086"/>
                <a:gd name="T58" fmla="*/ 3235 w 3236"/>
                <a:gd name="T59" fmla="*/ 1260 h 3086"/>
                <a:gd name="T60" fmla="*/ 3186 w 3236"/>
                <a:gd name="T61" fmla="*/ 1382 h 3086"/>
                <a:gd name="T62" fmla="*/ 2570 w 3236"/>
                <a:gd name="T63" fmla="*/ 1996 h 3086"/>
                <a:gd name="T64" fmla="*/ 2709 w 3236"/>
                <a:gd name="T65" fmla="*/ 2872 h 3086"/>
                <a:gd name="T66" fmla="*/ 2659 w 3236"/>
                <a:gd name="T67" fmla="*/ 2994 h 3086"/>
                <a:gd name="T68" fmla="*/ 2543 w 3236"/>
                <a:gd name="T69" fmla="*/ 3074 h 3086"/>
                <a:gd name="T70" fmla="*/ 2393 w 3236"/>
                <a:gd name="T71" fmla="*/ 3074 h 3086"/>
                <a:gd name="T72" fmla="*/ 1610 w 3236"/>
                <a:gd name="T73" fmla="*/ 2679 h 3086"/>
                <a:gd name="T74" fmla="*/ 806 w 3236"/>
                <a:gd name="T75" fmla="*/ 3083 h 3086"/>
                <a:gd name="T76" fmla="*/ 659 w 3236"/>
                <a:gd name="T77" fmla="*/ 3060 h 3086"/>
                <a:gd name="T78" fmla="*/ 558 w 3236"/>
                <a:gd name="T79" fmla="*/ 2966 h 3086"/>
                <a:gd name="T80" fmla="*/ 526 w 3236"/>
                <a:gd name="T81" fmla="*/ 2839 h 3086"/>
                <a:gd name="T82" fmla="*/ 661 w 3236"/>
                <a:gd name="T83" fmla="*/ 1982 h 3086"/>
                <a:gd name="T84" fmla="*/ 31 w 3236"/>
                <a:gd name="T85" fmla="*/ 1354 h 3086"/>
                <a:gd name="T86" fmla="*/ 0 w 3236"/>
                <a:gd name="T87" fmla="*/ 1227 h 3086"/>
                <a:gd name="T88" fmla="*/ 46 w 3236"/>
                <a:gd name="T89" fmla="*/ 1093 h 3086"/>
                <a:gd name="T90" fmla="*/ 168 w 3236"/>
                <a:gd name="T91" fmla="*/ 1007 h 3086"/>
                <a:gd name="T92" fmla="*/ 1035 w 3236"/>
                <a:gd name="T93" fmla="*/ 869 h 3086"/>
                <a:gd name="T94" fmla="*/ 1439 w 3236"/>
                <a:gd name="T95" fmla="*/ 78 h 3086"/>
                <a:gd name="T96" fmla="*/ 1551 w 3236"/>
                <a:gd name="T97" fmla="*/ 9 h 3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36" h="3086">
                  <a:moveTo>
                    <a:pt x="1618" y="192"/>
                  </a:moveTo>
                  <a:lnTo>
                    <a:pt x="1611" y="192"/>
                  </a:lnTo>
                  <a:lnTo>
                    <a:pt x="1602" y="195"/>
                  </a:lnTo>
                  <a:lnTo>
                    <a:pt x="1592" y="199"/>
                  </a:lnTo>
                  <a:lnTo>
                    <a:pt x="1583" y="207"/>
                  </a:lnTo>
                  <a:lnTo>
                    <a:pt x="1575" y="219"/>
                  </a:lnTo>
                  <a:lnTo>
                    <a:pt x="1217" y="940"/>
                  </a:lnTo>
                  <a:lnTo>
                    <a:pt x="1200" y="969"/>
                  </a:lnTo>
                  <a:lnTo>
                    <a:pt x="1179" y="996"/>
                  </a:lnTo>
                  <a:lnTo>
                    <a:pt x="1156" y="1019"/>
                  </a:lnTo>
                  <a:lnTo>
                    <a:pt x="1128" y="1037"/>
                  </a:lnTo>
                  <a:lnTo>
                    <a:pt x="1099" y="1053"/>
                  </a:lnTo>
                  <a:lnTo>
                    <a:pt x="1068" y="1065"/>
                  </a:lnTo>
                  <a:lnTo>
                    <a:pt x="1035" y="1072"/>
                  </a:lnTo>
                  <a:lnTo>
                    <a:pt x="234" y="1188"/>
                  </a:lnTo>
                  <a:lnTo>
                    <a:pt x="219" y="1192"/>
                  </a:lnTo>
                  <a:lnTo>
                    <a:pt x="209" y="1199"/>
                  </a:lnTo>
                  <a:lnTo>
                    <a:pt x="203" y="1206"/>
                  </a:lnTo>
                  <a:lnTo>
                    <a:pt x="197" y="1214"/>
                  </a:lnTo>
                  <a:lnTo>
                    <a:pt x="195" y="1221"/>
                  </a:lnTo>
                  <a:lnTo>
                    <a:pt x="194" y="1227"/>
                  </a:lnTo>
                  <a:lnTo>
                    <a:pt x="193" y="1236"/>
                  </a:lnTo>
                  <a:lnTo>
                    <a:pt x="194" y="1247"/>
                  </a:lnTo>
                  <a:lnTo>
                    <a:pt x="198" y="1258"/>
                  </a:lnTo>
                  <a:lnTo>
                    <a:pt x="207" y="1269"/>
                  </a:lnTo>
                  <a:lnTo>
                    <a:pt x="787" y="1832"/>
                  </a:lnTo>
                  <a:lnTo>
                    <a:pt x="809" y="1856"/>
                  </a:lnTo>
                  <a:lnTo>
                    <a:pt x="827" y="1884"/>
                  </a:lnTo>
                  <a:lnTo>
                    <a:pt x="843" y="1913"/>
                  </a:lnTo>
                  <a:lnTo>
                    <a:pt x="853" y="1945"/>
                  </a:lnTo>
                  <a:lnTo>
                    <a:pt x="858" y="1977"/>
                  </a:lnTo>
                  <a:lnTo>
                    <a:pt x="859" y="2011"/>
                  </a:lnTo>
                  <a:lnTo>
                    <a:pt x="856" y="2044"/>
                  </a:lnTo>
                  <a:lnTo>
                    <a:pt x="720" y="2837"/>
                  </a:lnTo>
                  <a:lnTo>
                    <a:pt x="719" y="2852"/>
                  </a:lnTo>
                  <a:lnTo>
                    <a:pt x="722" y="2864"/>
                  </a:lnTo>
                  <a:lnTo>
                    <a:pt x="727" y="2873"/>
                  </a:lnTo>
                  <a:lnTo>
                    <a:pt x="733" y="2880"/>
                  </a:lnTo>
                  <a:lnTo>
                    <a:pt x="738" y="2884"/>
                  </a:lnTo>
                  <a:lnTo>
                    <a:pt x="744" y="2888"/>
                  </a:lnTo>
                  <a:lnTo>
                    <a:pt x="753" y="2892"/>
                  </a:lnTo>
                  <a:lnTo>
                    <a:pt x="763" y="2893"/>
                  </a:lnTo>
                  <a:lnTo>
                    <a:pt x="775" y="2893"/>
                  </a:lnTo>
                  <a:lnTo>
                    <a:pt x="790" y="2888"/>
                  </a:lnTo>
                  <a:lnTo>
                    <a:pt x="1506" y="2514"/>
                  </a:lnTo>
                  <a:lnTo>
                    <a:pt x="1541" y="2498"/>
                  </a:lnTo>
                  <a:lnTo>
                    <a:pt x="1579" y="2489"/>
                  </a:lnTo>
                  <a:lnTo>
                    <a:pt x="1618" y="2486"/>
                  </a:lnTo>
                  <a:lnTo>
                    <a:pt x="1657" y="2489"/>
                  </a:lnTo>
                  <a:lnTo>
                    <a:pt x="1695" y="2498"/>
                  </a:lnTo>
                  <a:lnTo>
                    <a:pt x="1730" y="2514"/>
                  </a:lnTo>
                  <a:lnTo>
                    <a:pt x="2446" y="2888"/>
                  </a:lnTo>
                  <a:lnTo>
                    <a:pt x="2461" y="2893"/>
                  </a:lnTo>
                  <a:lnTo>
                    <a:pt x="2473" y="2894"/>
                  </a:lnTo>
                  <a:lnTo>
                    <a:pt x="2483" y="2892"/>
                  </a:lnTo>
                  <a:lnTo>
                    <a:pt x="2492" y="2888"/>
                  </a:lnTo>
                  <a:lnTo>
                    <a:pt x="2498" y="2884"/>
                  </a:lnTo>
                  <a:lnTo>
                    <a:pt x="2503" y="2880"/>
                  </a:lnTo>
                  <a:lnTo>
                    <a:pt x="2509" y="2873"/>
                  </a:lnTo>
                  <a:lnTo>
                    <a:pt x="2514" y="2864"/>
                  </a:lnTo>
                  <a:lnTo>
                    <a:pt x="2517" y="2852"/>
                  </a:lnTo>
                  <a:lnTo>
                    <a:pt x="2516" y="2838"/>
                  </a:lnTo>
                  <a:lnTo>
                    <a:pt x="2380" y="2044"/>
                  </a:lnTo>
                  <a:lnTo>
                    <a:pt x="2377" y="2011"/>
                  </a:lnTo>
                  <a:lnTo>
                    <a:pt x="2378" y="1977"/>
                  </a:lnTo>
                  <a:lnTo>
                    <a:pt x="2383" y="1945"/>
                  </a:lnTo>
                  <a:lnTo>
                    <a:pt x="2394" y="1913"/>
                  </a:lnTo>
                  <a:lnTo>
                    <a:pt x="2409" y="1884"/>
                  </a:lnTo>
                  <a:lnTo>
                    <a:pt x="2427" y="1856"/>
                  </a:lnTo>
                  <a:lnTo>
                    <a:pt x="2450" y="1832"/>
                  </a:lnTo>
                  <a:lnTo>
                    <a:pt x="3029" y="1269"/>
                  </a:lnTo>
                  <a:lnTo>
                    <a:pt x="3038" y="1258"/>
                  </a:lnTo>
                  <a:lnTo>
                    <a:pt x="3042" y="1247"/>
                  </a:lnTo>
                  <a:lnTo>
                    <a:pt x="3043" y="1236"/>
                  </a:lnTo>
                  <a:lnTo>
                    <a:pt x="3043" y="1227"/>
                  </a:lnTo>
                  <a:lnTo>
                    <a:pt x="3041" y="1221"/>
                  </a:lnTo>
                  <a:lnTo>
                    <a:pt x="3039" y="1214"/>
                  </a:lnTo>
                  <a:lnTo>
                    <a:pt x="3034" y="1206"/>
                  </a:lnTo>
                  <a:lnTo>
                    <a:pt x="3027" y="1199"/>
                  </a:lnTo>
                  <a:lnTo>
                    <a:pt x="3017" y="1192"/>
                  </a:lnTo>
                  <a:lnTo>
                    <a:pt x="3002" y="1188"/>
                  </a:lnTo>
                  <a:lnTo>
                    <a:pt x="2201" y="1072"/>
                  </a:lnTo>
                  <a:lnTo>
                    <a:pt x="2168" y="1065"/>
                  </a:lnTo>
                  <a:lnTo>
                    <a:pt x="2137" y="1053"/>
                  </a:lnTo>
                  <a:lnTo>
                    <a:pt x="2108" y="1037"/>
                  </a:lnTo>
                  <a:lnTo>
                    <a:pt x="2080" y="1019"/>
                  </a:lnTo>
                  <a:lnTo>
                    <a:pt x="2057" y="996"/>
                  </a:lnTo>
                  <a:lnTo>
                    <a:pt x="2036" y="970"/>
                  </a:lnTo>
                  <a:lnTo>
                    <a:pt x="2019" y="940"/>
                  </a:lnTo>
                  <a:lnTo>
                    <a:pt x="1661" y="219"/>
                  </a:lnTo>
                  <a:lnTo>
                    <a:pt x="1661" y="219"/>
                  </a:lnTo>
                  <a:lnTo>
                    <a:pt x="1653" y="207"/>
                  </a:lnTo>
                  <a:lnTo>
                    <a:pt x="1644" y="199"/>
                  </a:lnTo>
                  <a:lnTo>
                    <a:pt x="1634" y="195"/>
                  </a:lnTo>
                  <a:lnTo>
                    <a:pt x="1625" y="192"/>
                  </a:lnTo>
                  <a:lnTo>
                    <a:pt x="1618" y="192"/>
                  </a:lnTo>
                  <a:close/>
                  <a:moveTo>
                    <a:pt x="1618" y="0"/>
                  </a:moveTo>
                  <a:lnTo>
                    <a:pt x="1652" y="3"/>
                  </a:lnTo>
                  <a:lnTo>
                    <a:pt x="1686" y="9"/>
                  </a:lnTo>
                  <a:lnTo>
                    <a:pt x="1717" y="20"/>
                  </a:lnTo>
                  <a:lnTo>
                    <a:pt x="1746" y="36"/>
                  </a:lnTo>
                  <a:lnTo>
                    <a:pt x="1772" y="56"/>
                  </a:lnTo>
                  <a:lnTo>
                    <a:pt x="1797" y="78"/>
                  </a:lnTo>
                  <a:lnTo>
                    <a:pt x="1818" y="104"/>
                  </a:lnTo>
                  <a:lnTo>
                    <a:pt x="1834" y="134"/>
                  </a:lnTo>
                  <a:lnTo>
                    <a:pt x="2193" y="855"/>
                  </a:lnTo>
                  <a:lnTo>
                    <a:pt x="2201" y="869"/>
                  </a:lnTo>
                  <a:lnTo>
                    <a:pt x="2214" y="878"/>
                  </a:lnTo>
                  <a:lnTo>
                    <a:pt x="2229" y="882"/>
                  </a:lnTo>
                  <a:lnTo>
                    <a:pt x="3030" y="998"/>
                  </a:lnTo>
                  <a:lnTo>
                    <a:pt x="3068" y="1007"/>
                  </a:lnTo>
                  <a:lnTo>
                    <a:pt x="3103" y="1021"/>
                  </a:lnTo>
                  <a:lnTo>
                    <a:pt x="3136" y="1040"/>
                  </a:lnTo>
                  <a:lnTo>
                    <a:pt x="3165" y="1064"/>
                  </a:lnTo>
                  <a:lnTo>
                    <a:pt x="3190" y="1093"/>
                  </a:lnTo>
                  <a:lnTo>
                    <a:pt x="3210" y="1125"/>
                  </a:lnTo>
                  <a:lnTo>
                    <a:pt x="3225" y="1161"/>
                  </a:lnTo>
                  <a:lnTo>
                    <a:pt x="3233" y="1194"/>
                  </a:lnTo>
                  <a:lnTo>
                    <a:pt x="3236" y="1227"/>
                  </a:lnTo>
                  <a:lnTo>
                    <a:pt x="3235" y="1260"/>
                  </a:lnTo>
                  <a:lnTo>
                    <a:pt x="3230" y="1292"/>
                  </a:lnTo>
                  <a:lnTo>
                    <a:pt x="3220" y="1324"/>
                  </a:lnTo>
                  <a:lnTo>
                    <a:pt x="3205" y="1354"/>
                  </a:lnTo>
                  <a:lnTo>
                    <a:pt x="3186" y="1382"/>
                  </a:lnTo>
                  <a:lnTo>
                    <a:pt x="3164" y="1407"/>
                  </a:lnTo>
                  <a:lnTo>
                    <a:pt x="2584" y="1969"/>
                  </a:lnTo>
                  <a:lnTo>
                    <a:pt x="2575" y="1982"/>
                  </a:lnTo>
                  <a:lnTo>
                    <a:pt x="2570" y="1996"/>
                  </a:lnTo>
                  <a:lnTo>
                    <a:pt x="2571" y="2012"/>
                  </a:lnTo>
                  <a:lnTo>
                    <a:pt x="2707" y="2805"/>
                  </a:lnTo>
                  <a:lnTo>
                    <a:pt x="2710" y="2839"/>
                  </a:lnTo>
                  <a:lnTo>
                    <a:pt x="2709" y="2872"/>
                  </a:lnTo>
                  <a:lnTo>
                    <a:pt x="2703" y="2905"/>
                  </a:lnTo>
                  <a:lnTo>
                    <a:pt x="2693" y="2936"/>
                  </a:lnTo>
                  <a:lnTo>
                    <a:pt x="2678" y="2966"/>
                  </a:lnTo>
                  <a:lnTo>
                    <a:pt x="2659" y="2994"/>
                  </a:lnTo>
                  <a:lnTo>
                    <a:pt x="2637" y="3018"/>
                  </a:lnTo>
                  <a:lnTo>
                    <a:pt x="2611" y="3040"/>
                  </a:lnTo>
                  <a:lnTo>
                    <a:pt x="2578" y="3060"/>
                  </a:lnTo>
                  <a:lnTo>
                    <a:pt x="2543" y="3074"/>
                  </a:lnTo>
                  <a:lnTo>
                    <a:pt x="2506" y="3083"/>
                  </a:lnTo>
                  <a:lnTo>
                    <a:pt x="2470" y="3086"/>
                  </a:lnTo>
                  <a:lnTo>
                    <a:pt x="2431" y="3083"/>
                  </a:lnTo>
                  <a:lnTo>
                    <a:pt x="2393" y="3074"/>
                  </a:lnTo>
                  <a:lnTo>
                    <a:pt x="2357" y="3058"/>
                  </a:lnTo>
                  <a:lnTo>
                    <a:pt x="1640" y="2684"/>
                  </a:lnTo>
                  <a:lnTo>
                    <a:pt x="1626" y="2679"/>
                  </a:lnTo>
                  <a:lnTo>
                    <a:pt x="1610" y="2679"/>
                  </a:lnTo>
                  <a:lnTo>
                    <a:pt x="1596" y="2684"/>
                  </a:lnTo>
                  <a:lnTo>
                    <a:pt x="879" y="3058"/>
                  </a:lnTo>
                  <a:lnTo>
                    <a:pt x="844" y="3073"/>
                  </a:lnTo>
                  <a:lnTo>
                    <a:pt x="806" y="3083"/>
                  </a:lnTo>
                  <a:lnTo>
                    <a:pt x="768" y="3086"/>
                  </a:lnTo>
                  <a:lnTo>
                    <a:pt x="731" y="3083"/>
                  </a:lnTo>
                  <a:lnTo>
                    <a:pt x="694" y="3074"/>
                  </a:lnTo>
                  <a:lnTo>
                    <a:pt x="659" y="3060"/>
                  </a:lnTo>
                  <a:lnTo>
                    <a:pt x="625" y="3040"/>
                  </a:lnTo>
                  <a:lnTo>
                    <a:pt x="599" y="3018"/>
                  </a:lnTo>
                  <a:lnTo>
                    <a:pt x="577" y="2994"/>
                  </a:lnTo>
                  <a:lnTo>
                    <a:pt x="558" y="2966"/>
                  </a:lnTo>
                  <a:lnTo>
                    <a:pt x="543" y="2936"/>
                  </a:lnTo>
                  <a:lnTo>
                    <a:pt x="533" y="2905"/>
                  </a:lnTo>
                  <a:lnTo>
                    <a:pt x="527" y="2872"/>
                  </a:lnTo>
                  <a:lnTo>
                    <a:pt x="526" y="2839"/>
                  </a:lnTo>
                  <a:lnTo>
                    <a:pt x="529" y="2805"/>
                  </a:lnTo>
                  <a:lnTo>
                    <a:pt x="666" y="2012"/>
                  </a:lnTo>
                  <a:lnTo>
                    <a:pt x="666" y="1996"/>
                  </a:lnTo>
                  <a:lnTo>
                    <a:pt x="661" y="1982"/>
                  </a:lnTo>
                  <a:lnTo>
                    <a:pt x="652" y="1969"/>
                  </a:lnTo>
                  <a:lnTo>
                    <a:pt x="73" y="1407"/>
                  </a:lnTo>
                  <a:lnTo>
                    <a:pt x="50" y="1382"/>
                  </a:lnTo>
                  <a:lnTo>
                    <a:pt x="31" y="1354"/>
                  </a:lnTo>
                  <a:lnTo>
                    <a:pt x="16" y="1324"/>
                  </a:lnTo>
                  <a:lnTo>
                    <a:pt x="6" y="1292"/>
                  </a:lnTo>
                  <a:lnTo>
                    <a:pt x="1" y="1260"/>
                  </a:lnTo>
                  <a:lnTo>
                    <a:pt x="0" y="1227"/>
                  </a:lnTo>
                  <a:lnTo>
                    <a:pt x="3" y="1194"/>
                  </a:lnTo>
                  <a:lnTo>
                    <a:pt x="11" y="1161"/>
                  </a:lnTo>
                  <a:lnTo>
                    <a:pt x="26" y="1125"/>
                  </a:lnTo>
                  <a:lnTo>
                    <a:pt x="46" y="1093"/>
                  </a:lnTo>
                  <a:lnTo>
                    <a:pt x="71" y="1064"/>
                  </a:lnTo>
                  <a:lnTo>
                    <a:pt x="100" y="1040"/>
                  </a:lnTo>
                  <a:lnTo>
                    <a:pt x="133" y="1021"/>
                  </a:lnTo>
                  <a:lnTo>
                    <a:pt x="168" y="1007"/>
                  </a:lnTo>
                  <a:lnTo>
                    <a:pt x="206" y="998"/>
                  </a:lnTo>
                  <a:lnTo>
                    <a:pt x="1007" y="882"/>
                  </a:lnTo>
                  <a:lnTo>
                    <a:pt x="1022" y="878"/>
                  </a:lnTo>
                  <a:lnTo>
                    <a:pt x="1035" y="869"/>
                  </a:lnTo>
                  <a:lnTo>
                    <a:pt x="1043" y="855"/>
                  </a:lnTo>
                  <a:lnTo>
                    <a:pt x="1402" y="134"/>
                  </a:lnTo>
                  <a:lnTo>
                    <a:pt x="1418" y="104"/>
                  </a:lnTo>
                  <a:lnTo>
                    <a:pt x="1439" y="78"/>
                  </a:lnTo>
                  <a:lnTo>
                    <a:pt x="1464" y="56"/>
                  </a:lnTo>
                  <a:lnTo>
                    <a:pt x="1490" y="36"/>
                  </a:lnTo>
                  <a:lnTo>
                    <a:pt x="1519" y="20"/>
                  </a:lnTo>
                  <a:lnTo>
                    <a:pt x="1551" y="9"/>
                  </a:lnTo>
                  <a:lnTo>
                    <a:pt x="1584" y="3"/>
                  </a:lnTo>
                  <a:lnTo>
                    <a:pt x="16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68" name="Freeform 295">
              <a:extLst>
                <a:ext uri="{FF2B5EF4-FFF2-40B4-BE49-F238E27FC236}">
                  <a16:creationId xmlns:a16="http://schemas.microsoft.com/office/drawing/2014/main" id="{4523D4E6-6877-41D5-9559-5518FD39B2BF}"/>
                </a:ext>
              </a:extLst>
            </p:cNvPr>
            <p:cNvSpPr/>
            <p:nvPr/>
          </p:nvSpPr>
          <p:spPr bwMode="auto">
            <a:xfrm>
              <a:off x="6724650" y="4244975"/>
              <a:ext cx="47625" cy="52388"/>
            </a:xfrm>
            <a:custGeom>
              <a:avLst/>
              <a:gdLst>
                <a:gd name="T0" fmla="*/ 195 w 296"/>
                <a:gd name="T1" fmla="*/ 0 h 332"/>
                <a:gd name="T2" fmla="*/ 216 w 296"/>
                <a:gd name="T3" fmla="*/ 1 h 332"/>
                <a:gd name="T4" fmla="*/ 236 w 296"/>
                <a:gd name="T5" fmla="*/ 8 h 332"/>
                <a:gd name="T6" fmla="*/ 256 w 296"/>
                <a:gd name="T7" fmla="*/ 19 h 332"/>
                <a:gd name="T8" fmla="*/ 273 w 296"/>
                <a:gd name="T9" fmla="*/ 33 h 332"/>
                <a:gd name="T10" fmla="*/ 285 w 296"/>
                <a:gd name="T11" fmla="*/ 51 h 332"/>
                <a:gd name="T12" fmla="*/ 293 w 296"/>
                <a:gd name="T13" fmla="*/ 71 h 332"/>
                <a:gd name="T14" fmla="*/ 296 w 296"/>
                <a:gd name="T15" fmla="*/ 92 h 332"/>
                <a:gd name="T16" fmla="*/ 295 w 296"/>
                <a:gd name="T17" fmla="*/ 113 h 332"/>
                <a:gd name="T18" fmla="*/ 288 w 296"/>
                <a:gd name="T19" fmla="*/ 134 h 332"/>
                <a:gd name="T20" fmla="*/ 277 w 296"/>
                <a:gd name="T21" fmla="*/ 152 h 332"/>
                <a:gd name="T22" fmla="*/ 175 w 296"/>
                <a:gd name="T23" fmla="*/ 294 h 332"/>
                <a:gd name="T24" fmla="*/ 158 w 296"/>
                <a:gd name="T25" fmla="*/ 310 h 332"/>
                <a:gd name="T26" fmla="*/ 139 w 296"/>
                <a:gd name="T27" fmla="*/ 322 h 332"/>
                <a:gd name="T28" fmla="*/ 118 w 296"/>
                <a:gd name="T29" fmla="*/ 330 h 332"/>
                <a:gd name="T30" fmla="*/ 96 w 296"/>
                <a:gd name="T31" fmla="*/ 332 h 332"/>
                <a:gd name="T32" fmla="*/ 77 w 296"/>
                <a:gd name="T33" fmla="*/ 331 h 332"/>
                <a:gd name="T34" fmla="*/ 57 w 296"/>
                <a:gd name="T35" fmla="*/ 325 h 332"/>
                <a:gd name="T36" fmla="*/ 40 w 296"/>
                <a:gd name="T37" fmla="*/ 315 h 332"/>
                <a:gd name="T38" fmla="*/ 23 w 296"/>
                <a:gd name="T39" fmla="*/ 299 h 332"/>
                <a:gd name="T40" fmla="*/ 11 w 296"/>
                <a:gd name="T41" fmla="*/ 281 h 332"/>
                <a:gd name="T42" fmla="*/ 3 w 296"/>
                <a:gd name="T43" fmla="*/ 262 h 332"/>
                <a:gd name="T44" fmla="*/ 0 w 296"/>
                <a:gd name="T45" fmla="*/ 242 h 332"/>
                <a:gd name="T46" fmla="*/ 2 w 296"/>
                <a:gd name="T47" fmla="*/ 220 h 332"/>
                <a:gd name="T48" fmla="*/ 8 w 296"/>
                <a:gd name="T49" fmla="*/ 200 h 332"/>
                <a:gd name="T50" fmla="*/ 19 w 296"/>
                <a:gd name="T51" fmla="*/ 180 h 332"/>
                <a:gd name="T52" fmla="*/ 121 w 296"/>
                <a:gd name="T53" fmla="*/ 40 h 332"/>
                <a:gd name="T54" fmla="*/ 136 w 296"/>
                <a:gd name="T55" fmla="*/ 23 h 332"/>
                <a:gd name="T56" fmla="*/ 154 w 296"/>
                <a:gd name="T57" fmla="*/ 11 h 332"/>
                <a:gd name="T58" fmla="*/ 174 w 296"/>
                <a:gd name="T59" fmla="*/ 3 h 332"/>
                <a:gd name="T60" fmla="*/ 195 w 296"/>
                <a:gd name="T61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6" h="332">
                  <a:moveTo>
                    <a:pt x="195" y="0"/>
                  </a:moveTo>
                  <a:lnTo>
                    <a:pt x="216" y="1"/>
                  </a:lnTo>
                  <a:lnTo>
                    <a:pt x="236" y="8"/>
                  </a:lnTo>
                  <a:lnTo>
                    <a:pt x="256" y="19"/>
                  </a:lnTo>
                  <a:lnTo>
                    <a:pt x="273" y="33"/>
                  </a:lnTo>
                  <a:lnTo>
                    <a:pt x="285" y="51"/>
                  </a:lnTo>
                  <a:lnTo>
                    <a:pt x="293" y="71"/>
                  </a:lnTo>
                  <a:lnTo>
                    <a:pt x="296" y="92"/>
                  </a:lnTo>
                  <a:lnTo>
                    <a:pt x="295" y="113"/>
                  </a:lnTo>
                  <a:lnTo>
                    <a:pt x="288" y="134"/>
                  </a:lnTo>
                  <a:lnTo>
                    <a:pt x="277" y="152"/>
                  </a:lnTo>
                  <a:lnTo>
                    <a:pt x="175" y="294"/>
                  </a:lnTo>
                  <a:lnTo>
                    <a:pt x="158" y="310"/>
                  </a:lnTo>
                  <a:lnTo>
                    <a:pt x="139" y="322"/>
                  </a:lnTo>
                  <a:lnTo>
                    <a:pt x="118" y="330"/>
                  </a:lnTo>
                  <a:lnTo>
                    <a:pt x="96" y="332"/>
                  </a:lnTo>
                  <a:lnTo>
                    <a:pt x="77" y="331"/>
                  </a:lnTo>
                  <a:lnTo>
                    <a:pt x="57" y="325"/>
                  </a:lnTo>
                  <a:lnTo>
                    <a:pt x="40" y="315"/>
                  </a:lnTo>
                  <a:lnTo>
                    <a:pt x="23" y="299"/>
                  </a:lnTo>
                  <a:lnTo>
                    <a:pt x="11" y="281"/>
                  </a:lnTo>
                  <a:lnTo>
                    <a:pt x="3" y="262"/>
                  </a:lnTo>
                  <a:lnTo>
                    <a:pt x="0" y="242"/>
                  </a:lnTo>
                  <a:lnTo>
                    <a:pt x="2" y="220"/>
                  </a:lnTo>
                  <a:lnTo>
                    <a:pt x="8" y="200"/>
                  </a:lnTo>
                  <a:lnTo>
                    <a:pt x="19" y="180"/>
                  </a:lnTo>
                  <a:lnTo>
                    <a:pt x="121" y="40"/>
                  </a:lnTo>
                  <a:lnTo>
                    <a:pt x="136" y="23"/>
                  </a:lnTo>
                  <a:lnTo>
                    <a:pt x="154" y="11"/>
                  </a:lnTo>
                  <a:lnTo>
                    <a:pt x="174" y="3"/>
                  </a:lnTo>
                  <a:lnTo>
                    <a:pt x="1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69" name="Freeform 296">
              <a:extLst>
                <a:ext uri="{FF2B5EF4-FFF2-40B4-BE49-F238E27FC236}">
                  <a16:creationId xmlns:a16="http://schemas.microsoft.com/office/drawing/2014/main" id="{C965EE00-D8E8-4D7D-A7F5-9ED2DD977C57}"/>
                </a:ext>
              </a:extLst>
            </p:cNvPr>
            <p:cNvSpPr/>
            <p:nvPr/>
          </p:nvSpPr>
          <p:spPr bwMode="auto">
            <a:xfrm>
              <a:off x="6400800" y="4244975"/>
              <a:ext cx="47625" cy="52388"/>
            </a:xfrm>
            <a:custGeom>
              <a:avLst/>
              <a:gdLst>
                <a:gd name="T0" fmla="*/ 101 w 295"/>
                <a:gd name="T1" fmla="*/ 0 h 332"/>
                <a:gd name="T2" fmla="*/ 122 w 295"/>
                <a:gd name="T3" fmla="*/ 3 h 332"/>
                <a:gd name="T4" fmla="*/ 142 w 295"/>
                <a:gd name="T5" fmla="*/ 11 h 332"/>
                <a:gd name="T6" fmla="*/ 160 w 295"/>
                <a:gd name="T7" fmla="*/ 23 h 332"/>
                <a:gd name="T8" fmla="*/ 174 w 295"/>
                <a:gd name="T9" fmla="*/ 40 h 332"/>
                <a:gd name="T10" fmla="*/ 277 w 295"/>
                <a:gd name="T11" fmla="*/ 180 h 332"/>
                <a:gd name="T12" fmla="*/ 288 w 295"/>
                <a:gd name="T13" fmla="*/ 199 h 332"/>
                <a:gd name="T14" fmla="*/ 294 w 295"/>
                <a:gd name="T15" fmla="*/ 220 h 332"/>
                <a:gd name="T16" fmla="*/ 295 w 295"/>
                <a:gd name="T17" fmla="*/ 241 h 332"/>
                <a:gd name="T18" fmla="*/ 292 w 295"/>
                <a:gd name="T19" fmla="*/ 262 h 332"/>
                <a:gd name="T20" fmla="*/ 284 w 295"/>
                <a:gd name="T21" fmla="*/ 281 h 332"/>
                <a:gd name="T22" fmla="*/ 272 w 295"/>
                <a:gd name="T23" fmla="*/ 299 h 332"/>
                <a:gd name="T24" fmla="*/ 255 w 295"/>
                <a:gd name="T25" fmla="*/ 313 h 332"/>
                <a:gd name="T26" fmla="*/ 237 w 295"/>
                <a:gd name="T27" fmla="*/ 325 h 332"/>
                <a:gd name="T28" fmla="*/ 219 w 295"/>
                <a:gd name="T29" fmla="*/ 330 h 332"/>
                <a:gd name="T30" fmla="*/ 199 w 295"/>
                <a:gd name="T31" fmla="*/ 332 h 332"/>
                <a:gd name="T32" fmla="*/ 176 w 295"/>
                <a:gd name="T33" fmla="*/ 330 h 332"/>
                <a:gd name="T34" fmla="*/ 155 w 295"/>
                <a:gd name="T35" fmla="*/ 322 h 332"/>
                <a:gd name="T36" fmla="*/ 137 w 295"/>
                <a:gd name="T37" fmla="*/ 310 h 332"/>
                <a:gd name="T38" fmla="*/ 121 w 295"/>
                <a:gd name="T39" fmla="*/ 293 h 332"/>
                <a:gd name="T40" fmla="*/ 18 w 295"/>
                <a:gd name="T41" fmla="*/ 152 h 332"/>
                <a:gd name="T42" fmla="*/ 8 w 295"/>
                <a:gd name="T43" fmla="*/ 133 h 332"/>
                <a:gd name="T44" fmla="*/ 1 w 295"/>
                <a:gd name="T45" fmla="*/ 113 h 332"/>
                <a:gd name="T46" fmla="*/ 0 w 295"/>
                <a:gd name="T47" fmla="*/ 92 h 332"/>
                <a:gd name="T48" fmla="*/ 3 w 295"/>
                <a:gd name="T49" fmla="*/ 71 h 332"/>
                <a:gd name="T50" fmla="*/ 11 w 295"/>
                <a:gd name="T51" fmla="*/ 51 h 332"/>
                <a:gd name="T52" fmla="*/ 23 w 295"/>
                <a:gd name="T53" fmla="*/ 33 h 332"/>
                <a:gd name="T54" fmla="*/ 40 w 295"/>
                <a:gd name="T55" fmla="*/ 18 h 332"/>
                <a:gd name="T56" fmla="*/ 59 w 295"/>
                <a:gd name="T57" fmla="*/ 7 h 332"/>
                <a:gd name="T58" fmla="*/ 80 w 295"/>
                <a:gd name="T59" fmla="*/ 1 h 332"/>
                <a:gd name="T60" fmla="*/ 101 w 295"/>
                <a:gd name="T61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5" h="332">
                  <a:moveTo>
                    <a:pt x="101" y="0"/>
                  </a:moveTo>
                  <a:lnTo>
                    <a:pt x="122" y="3"/>
                  </a:lnTo>
                  <a:lnTo>
                    <a:pt x="142" y="11"/>
                  </a:lnTo>
                  <a:lnTo>
                    <a:pt x="160" y="23"/>
                  </a:lnTo>
                  <a:lnTo>
                    <a:pt x="174" y="40"/>
                  </a:lnTo>
                  <a:lnTo>
                    <a:pt x="277" y="180"/>
                  </a:lnTo>
                  <a:lnTo>
                    <a:pt x="288" y="199"/>
                  </a:lnTo>
                  <a:lnTo>
                    <a:pt x="294" y="220"/>
                  </a:lnTo>
                  <a:lnTo>
                    <a:pt x="295" y="241"/>
                  </a:lnTo>
                  <a:lnTo>
                    <a:pt x="292" y="262"/>
                  </a:lnTo>
                  <a:lnTo>
                    <a:pt x="284" y="281"/>
                  </a:lnTo>
                  <a:lnTo>
                    <a:pt x="272" y="299"/>
                  </a:lnTo>
                  <a:lnTo>
                    <a:pt x="255" y="313"/>
                  </a:lnTo>
                  <a:lnTo>
                    <a:pt x="237" y="325"/>
                  </a:lnTo>
                  <a:lnTo>
                    <a:pt x="219" y="330"/>
                  </a:lnTo>
                  <a:lnTo>
                    <a:pt x="199" y="332"/>
                  </a:lnTo>
                  <a:lnTo>
                    <a:pt x="176" y="330"/>
                  </a:lnTo>
                  <a:lnTo>
                    <a:pt x="155" y="322"/>
                  </a:lnTo>
                  <a:lnTo>
                    <a:pt x="137" y="310"/>
                  </a:lnTo>
                  <a:lnTo>
                    <a:pt x="121" y="293"/>
                  </a:lnTo>
                  <a:lnTo>
                    <a:pt x="18" y="152"/>
                  </a:lnTo>
                  <a:lnTo>
                    <a:pt x="8" y="133"/>
                  </a:lnTo>
                  <a:lnTo>
                    <a:pt x="1" y="113"/>
                  </a:lnTo>
                  <a:lnTo>
                    <a:pt x="0" y="92"/>
                  </a:lnTo>
                  <a:lnTo>
                    <a:pt x="3" y="71"/>
                  </a:lnTo>
                  <a:lnTo>
                    <a:pt x="11" y="51"/>
                  </a:lnTo>
                  <a:lnTo>
                    <a:pt x="23" y="33"/>
                  </a:lnTo>
                  <a:lnTo>
                    <a:pt x="40" y="18"/>
                  </a:lnTo>
                  <a:lnTo>
                    <a:pt x="59" y="7"/>
                  </a:lnTo>
                  <a:lnTo>
                    <a:pt x="80" y="1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70" name="Freeform 297">
              <a:extLst>
                <a:ext uri="{FF2B5EF4-FFF2-40B4-BE49-F238E27FC236}">
                  <a16:creationId xmlns:a16="http://schemas.microsoft.com/office/drawing/2014/main" id="{6CED9712-C8A6-4429-84E0-FE73F8149015}"/>
                </a:ext>
              </a:extLst>
            </p:cNvPr>
            <p:cNvSpPr/>
            <p:nvPr/>
          </p:nvSpPr>
          <p:spPr bwMode="auto">
            <a:xfrm>
              <a:off x="6296025" y="4557713"/>
              <a:ext cx="57150" cy="39688"/>
            </a:xfrm>
            <a:custGeom>
              <a:avLst/>
              <a:gdLst>
                <a:gd name="T0" fmla="*/ 254 w 358"/>
                <a:gd name="T1" fmla="*/ 0 h 245"/>
                <a:gd name="T2" fmla="*/ 276 w 358"/>
                <a:gd name="T3" fmla="*/ 0 h 245"/>
                <a:gd name="T4" fmla="*/ 296 w 358"/>
                <a:gd name="T5" fmla="*/ 5 h 245"/>
                <a:gd name="T6" fmla="*/ 315 w 358"/>
                <a:gd name="T7" fmla="*/ 15 h 245"/>
                <a:gd name="T8" fmla="*/ 332 w 358"/>
                <a:gd name="T9" fmla="*/ 29 h 245"/>
                <a:gd name="T10" fmla="*/ 345 w 358"/>
                <a:gd name="T11" fmla="*/ 45 h 245"/>
                <a:gd name="T12" fmla="*/ 354 w 358"/>
                <a:gd name="T13" fmla="*/ 66 h 245"/>
                <a:gd name="T14" fmla="*/ 358 w 358"/>
                <a:gd name="T15" fmla="*/ 87 h 245"/>
                <a:gd name="T16" fmla="*/ 358 w 358"/>
                <a:gd name="T17" fmla="*/ 109 h 245"/>
                <a:gd name="T18" fmla="*/ 353 w 358"/>
                <a:gd name="T19" fmla="*/ 129 h 245"/>
                <a:gd name="T20" fmla="*/ 343 w 358"/>
                <a:gd name="T21" fmla="*/ 148 h 245"/>
                <a:gd name="T22" fmla="*/ 329 w 358"/>
                <a:gd name="T23" fmla="*/ 164 h 245"/>
                <a:gd name="T24" fmla="*/ 313 w 358"/>
                <a:gd name="T25" fmla="*/ 178 h 245"/>
                <a:gd name="T26" fmla="*/ 292 w 358"/>
                <a:gd name="T27" fmla="*/ 186 h 245"/>
                <a:gd name="T28" fmla="*/ 126 w 358"/>
                <a:gd name="T29" fmla="*/ 240 h 245"/>
                <a:gd name="T30" fmla="*/ 112 w 358"/>
                <a:gd name="T31" fmla="*/ 244 h 245"/>
                <a:gd name="T32" fmla="*/ 96 w 358"/>
                <a:gd name="T33" fmla="*/ 245 h 245"/>
                <a:gd name="T34" fmla="*/ 77 w 358"/>
                <a:gd name="T35" fmla="*/ 243 h 245"/>
                <a:gd name="T36" fmla="*/ 58 w 358"/>
                <a:gd name="T37" fmla="*/ 237 h 245"/>
                <a:gd name="T38" fmla="*/ 40 w 358"/>
                <a:gd name="T39" fmla="*/ 227 h 245"/>
                <a:gd name="T40" fmla="*/ 26 w 358"/>
                <a:gd name="T41" fmla="*/ 214 h 245"/>
                <a:gd name="T42" fmla="*/ 13 w 358"/>
                <a:gd name="T43" fmla="*/ 197 h 245"/>
                <a:gd name="T44" fmla="*/ 4 w 358"/>
                <a:gd name="T45" fmla="*/ 179 h 245"/>
                <a:gd name="T46" fmla="*/ 0 w 358"/>
                <a:gd name="T47" fmla="*/ 157 h 245"/>
                <a:gd name="T48" fmla="*/ 1 w 358"/>
                <a:gd name="T49" fmla="*/ 136 h 245"/>
                <a:gd name="T50" fmla="*/ 7 w 358"/>
                <a:gd name="T51" fmla="*/ 115 h 245"/>
                <a:gd name="T52" fmla="*/ 16 w 358"/>
                <a:gd name="T53" fmla="*/ 96 h 245"/>
                <a:gd name="T54" fmla="*/ 29 w 358"/>
                <a:gd name="T55" fmla="*/ 80 h 245"/>
                <a:gd name="T56" fmla="*/ 47 w 358"/>
                <a:gd name="T57" fmla="*/ 67 h 245"/>
                <a:gd name="T58" fmla="*/ 67 w 358"/>
                <a:gd name="T59" fmla="*/ 57 h 245"/>
                <a:gd name="T60" fmla="*/ 233 w 358"/>
                <a:gd name="T61" fmla="*/ 4 h 245"/>
                <a:gd name="T62" fmla="*/ 254 w 358"/>
                <a:gd name="T6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58" h="245">
                  <a:moveTo>
                    <a:pt x="254" y="0"/>
                  </a:moveTo>
                  <a:lnTo>
                    <a:pt x="276" y="0"/>
                  </a:lnTo>
                  <a:lnTo>
                    <a:pt x="296" y="5"/>
                  </a:lnTo>
                  <a:lnTo>
                    <a:pt x="315" y="15"/>
                  </a:lnTo>
                  <a:lnTo>
                    <a:pt x="332" y="29"/>
                  </a:lnTo>
                  <a:lnTo>
                    <a:pt x="345" y="45"/>
                  </a:lnTo>
                  <a:lnTo>
                    <a:pt x="354" y="66"/>
                  </a:lnTo>
                  <a:lnTo>
                    <a:pt x="358" y="87"/>
                  </a:lnTo>
                  <a:lnTo>
                    <a:pt x="358" y="109"/>
                  </a:lnTo>
                  <a:lnTo>
                    <a:pt x="353" y="129"/>
                  </a:lnTo>
                  <a:lnTo>
                    <a:pt x="343" y="148"/>
                  </a:lnTo>
                  <a:lnTo>
                    <a:pt x="329" y="164"/>
                  </a:lnTo>
                  <a:lnTo>
                    <a:pt x="313" y="178"/>
                  </a:lnTo>
                  <a:lnTo>
                    <a:pt x="292" y="186"/>
                  </a:lnTo>
                  <a:lnTo>
                    <a:pt x="126" y="240"/>
                  </a:lnTo>
                  <a:lnTo>
                    <a:pt x="112" y="244"/>
                  </a:lnTo>
                  <a:lnTo>
                    <a:pt x="96" y="245"/>
                  </a:lnTo>
                  <a:lnTo>
                    <a:pt x="77" y="243"/>
                  </a:lnTo>
                  <a:lnTo>
                    <a:pt x="58" y="237"/>
                  </a:lnTo>
                  <a:lnTo>
                    <a:pt x="40" y="227"/>
                  </a:lnTo>
                  <a:lnTo>
                    <a:pt x="26" y="214"/>
                  </a:lnTo>
                  <a:lnTo>
                    <a:pt x="13" y="197"/>
                  </a:lnTo>
                  <a:lnTo>
                    <a:pt x="4" y="179"/>
                  </a:lnTo>
                  <a:lnTo>
                    <a:pt x="0" y="157"/>
                  </a:lnTo>
                  <a:lnTo>
                    <a:pt x="1" y="136"/>
                  </a:lnTo>
                  <a:lnTo>
                    <a:pt x="7" y="115"/>
                  </a:lnTo>
                  <a:lnTo>
                    <a:pt x="16" y="96"/>
                  </a:lnTo>
                  <a:lnTo>
                    <a:pt x="29" y="80"/>
                  </a:lnTo>
                  <a:lnTo>
                    <a:pt x="47" y="67"/>
                  </a:lnTo>
                  <a:lnTo>
                    <a:pt x="67" y="57"/>
                  </a:lnTo>
                  <a:lnTo>
                    <a:pt x="233" y="4"/>
                  </a:lnTo>
                  <a:lnTo>
                    <a:pt x="2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71" name="Freeform 298">
              <a:extLst>
                <a:ext uri="{FF2B5EF4-FFF2-40B4-BE49-F238E27FC236}">
                  <a16:creationId xmlns:a16="http://schemas.microsoft.com/office/drawing/2014/main" id="{7A249554-18B6-40FD-AFA8-56A77297CA46}"/>
                </a:ext>
              </a:extLst>
            </p:cNvPr>
            <p:cNvSpPr/>
            <p:nvPr/>
          </p:nvSpPr>
          <p:spPr bwMode="auto">
            <a:xfrm>
              <a:off x="6570663" y="4737100"/>
              <a:ext cx="31750" cy="58738"/>
            </a:xfrm>
            <a:custGeom>
              <a:avLst/>
              <a:gdLst>
                <a:gd name="T0" fmla="*/ 96 w 192"/>
                <a:gd name="T1" fmla="*/ 0 h 365"/>
                <a:gd name="T2" fmla="*/ 118 w 192"/>
                <a:gd name="T3" fmla="*/ 2 h 365"/>
                <a:gd name="T4" fmla="*/ 138 w 192"/>
                <a:gd name="T5" fmla="*/ 10 h 365"/>
                <a:gd name="T6" fmla="*/ 156 w 192"/>
                <a:gd name="T7" fmla="*/ 21 h 365"/>
                <a:gd name="T8" fmla="*/ 171 w 192"/>
                <a:gd name="T9" fmla="*/ 36 h 365"/>
                <a:gd name="T10" fmla="*/ 183 w 192"/>
                <a:gd name="T11" fmla="*/ 54 h 365"/>
                <a:gd name="T12" fmla="*/ 190 w 192"/>
                <a:gd name="T13" fmla="*/ 74 h 365"/>
                <a:gd name="T14" fmla="*/ 192 w 192"/>
                <a:gd name="T15" fmla="*/ 96 h 365"/>
                <a:gd name="T16" fmla="*/ 192 w 192"/>
                <a:gd name="T17" fmla="*/ 269 h 365"/>
                <a:gd name="T18" fmla="*/ 190 w 192"/>
                <a:gd name="T19" fmla="*/ 291 h 365"/>
                <a:gd name="T20" fmla="*/ 183 w 192"/>
                <a:gd name="T21" fmla="*/ 312 h 365"/>
                <a:gd name="T22" fmla="*/ 171 w 192"/>
                <a:gd name="T23" fmla="*/ 330 h 365"/>
                <a:gd name="T24" fmla="*/ 156 w 192"/>
                <a:gd name="T25" fmla="*/ 344 h 365"/>
                <a:gd name="T26" fmla="*/ 138 w 192"/>
                <a:gd name="T27" fmla="*/ 356 h 365"/>
                <a:gd name="T28" fmla="*/ 118 w 192"/>
                <a:gd name="T29" fmla="*/ 363 h 365"/>
                <a:gd name="T30" fmla="*/ 96 w 192"/>
                <a:gd name="T31" fmla="*/ 365 h 365"/>
                <a:gd name="T32" fmla="*/ 74 w 192"/>
                <a:gd name="T33" fmla="*/ 363 h 365"/>
                <a:gd name="T34" fmla="*/ 54 w 192"/>
                <a:gd name="T35" fmla="*/ 356 h 365"/>
                <a:gd name="T36" fmla="*/ 36 w 192"/>
                <a:gd name="T37" fmla="*/ 344 h 365"/>
                <a:gd name="T38" fmla="*/ 21 w 192"/>
                <a:gd name="T39" fmla="*/ 330 h 365"/>
                <a:gd name="T40" fmla="*/ 9 w 192"/>
                <a:gd name="T41" fmla="*/ 312 h 365"/>
                <a:gd name="T42" fmla="*/ 2 w 192"/>
                <a:gd name="T43" fmla="*/ 291 h 365"/>
                <a:gd name="T44" fmla="*/ 0 w 192"/>
                <a:gd name="T45" fmla="*/ 269 h 365"/>
                <a:gd name="T46" fmla="*/ 0 w 192"/>
                <a:gd name="T47" fmla="*/ 96 h 365"/>
                <a:gd name="T48" fmla="*/ 2 w 192"/>
                <a:gd name="T49" fmla="*/ 74 h 365"/>
                <a:gd name="T50" fmla="*/ 9 w 192"/>
                <a:gd name="T51" fmla="*/ 54 h 365"/>
                <a:gd name="T52" fmla="*/ 21 w 192"/>
                <a:gd name="T53" fmla="*/ 36 h 365"/>
                <a:gd name="T54" fmla="*/ 36 w 192"/>
                <a:gd name="T55" fmla="*/ 21 h 365"/>
                <a:gd name="T56" fmla="*/ 54 w 192"/>
                <a:gd name="T57" fmla="*/ 10 h 365"/>
                <a:gd name="T58" fmla="*/ 74 w 192"/>
                <a:gd name="T59" fmla="*/ 2 h 365"/>
                <a:gd name="T60" fmla="*/ 96 w 192"/>
                <a:gd name="T61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2" h="365">
                  <a:moveTo>
                    <a:pt x="96" y="0"/>
                  </a:moveTo>
                  <a:lnTo>
                    <a:pt x="118" y="2"/>
                  </a:lnTo>
                  <a:lnTo>
                    <a:pt x="138" y="10"/>
                  </a:lnTo>
                  <a:lnTo>
                    <a:pt x="156" y="21"/>
                  </a:lnTo>
                  <a:lnTo>
                    <a:pt x="171" y="36"/>
                  </a:lnTo>
                  <a:lnTo>
                    <a:pt x="183" y="54"/>
                  </a:lnTo>
                  <a:lnTo>
                    <a:pt x="190" y="74"/>
                  </a:lnTo>
                  <a:lnTo>
                    <a:pt x="192" y="96"/>
                  </a:lnTo>
                  <a:lnTo>
                    <a:pt x="192" y="269"/>
                  </a:lnTo>
                  <a:lnTo>
                    <a:pt x="190" y="291"/>
                  </a:lnTo>
                  <a:lnTo>
                    <a:pt x="183" y="312"/>
                  </a:lnTo>
                  <a:lnTo>
                    <a:pt x="171" y="330"/>
                  </a:lnTo>
                  <a:lnTo>
                    <a:pt x="156" y="344"/>
                  </a:lnTo>
                  <a:lnTo>
                    <a:pt x="138" y="356"/>
                  </a:lnTo>
                  <a:lnTo>
                    <a:pt x="118" y="363"/>
                  </a:lnTo>
                  <a:lnTo>
                    <a:pt x="96" y="365"/>
                  </a:lnTo>
                  <a:lnTo>
                    <a:pt x="74" y="363"/>
                  </a:lnTo>
                  <a:lnTo>
                    <a:pt x="54" y="356"/>
                  </a:lnTo>
                  <a:lnTo>
                    <a:pt x="36" y="344"/>
                  </a:lnTo>
                  <a:lnTo>
                    <a:pt x="21" y="330"/>
                  </a:lnTo>
                  <a:lnTo>
                    <a:pt x="9" y="312"/>
                  </a:lnTo>
                  <a:lnTo>
                    <a:pt x="2" y="291"/>
                  </a:lnTo>
                  <a:lnTo>
                    <a:pt x="0" y="269"/>
                  </a:lnTo>
                  <a:lnTo>
                    <a:pt x="0" y="96"/>
                  </a:lnTo>
                  <a:lnTo>
                    <a:pt x="2" y="74"/>
                  </a:lnTo>
                  <a:lnTo>
                    <a:pt x="9" y="54"/>
                  </a:lnTo>
                  <a:lnTo>
                    <a:pt x="21" y="36"/>
                  </a:lnTo>
                  <a:lnTo>
                    <a:pt x="36" y="21"/>
                  </a:lnTo>
                  <a:lnTo>
                    <a:pt x="54" y="10"/>
                  </a:lnTo>
                  <a:lnTo>
                    <a:pt x="74" y="2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72" name="Freeform 299">
              <a:extLst>
                <a:ext uri="{FF2B5EF4-FFF2-40B4-BE49-F238E27FC236}">
                  <a16:creationId xmlns:a16="http://schemas.microsoft.com/office/drawing/2014/main" id="{FC921B53-BCDC-4305-9FF5-E76FF0AB890A}"/>
                </a:ext>
              </a:extLst>
            </p:cNvPr>
            <p:cNvSpPr/>
            <p:nvPr/>
          </p:nvSpPr>
          <p:spPr bwMode="auto">
            <a:xfrm>
              <a:off x="6819900" y="4557713"/>
              <a:ext cx="57150" cy="39688"/>
            </a:xfrm>
            <a:custGeom>
              <a:avLst/>
              <a:gdLst>
                <a:gd name="T0" fmla="*/ 104 w 358"/>
                <a:gd name="T1" fmla="*/ 0 h 245"/>
                <a:gd name="T2" fmla="*/ 125 w 358"/>
                <a:gd name="T3" fmla="*/ 4 h 245"/>
                <a:gd name="T4" fmla="*/ 291 w 358"/>
                <a:gd name="T5" fmla="*/ 57 h 245"/>
                <a:gd name="T6" fmla="*/ 311 w 358"/>
                <a:gd name="T7" fmla="*/ 67 h 245"/>
                <a:gd name="T8" fmla="*/ 329 w 358"/>
                <a:gd name="T9" fmla="*/ 80 h 245"/>
                <a:gd name="T10" fmla="*/ 342 w 358"/>
                <a:gd name="T11" fmla="*/ 96 h 245"/>
                <a:gd name="T12" fmla="*/ 351 w 358"/>
                <a:gd name="T13" fmla="*/ 115 h 245"/>
                <a:gd name="T14" fmla="*/ 357 w 358"/>
                <a:gd name="T15" fmla="*/ 136 h 245"/>
                <a:gd name="T16" fmla="*/ 358 w 358"/>
                <a:gd name="T17" fmla="*/ 157 h 245"/>
                <a:gd name="T18" fmla="*/ 354 w 358"/>
                <a:gd name="T19" fmla="*/ 179 h 245"/>
                <a:gd name="T20" fmla="*/ 345 w 358"/>
                <a:gd name="T21" fmla="*/ 197 h 245"/>
                <a:gd name="T22" fmla="*/ 332 w 358"/>
                <a:gd name="T23" fmla="*/ 214 h 245"/>
                <a:gd name="T24" fmla="*/ 318 w 358"/>
                <a:gd name="T25" fmla="*/ 227 h 245"/>
                <a:gd name="T26" fmla="*/ 300 w 358"/>
                <a:gd name="T27" fmla="*/ 237 h 245"/>
                <a:gd name="T28" fmla="*/ 281 w 358"/>
                <a:gd name="T29" fmla="*/ 243 h 245"/>
                <a:gd name="T30" fmla="*/ 262 w 358"/>
                <a:gd name="T31" fmla="*/ 245 h 245"/>
                <a:gd name="T32" fmla="*/ 246 w 358"/>
                <a:gd name="T33" fmla="*/ 244 h 245"/>
                <a:gd name="T34" fmla="*/ 232 w 358"/>
                <a:gd name="T35" fmla="*/ 240 h 245"/>
                <a:gd name="T36" fmla="*/ 66 w 358"/>
                <a:gd name="T37" fmla="*/ 186 h 245"/>
                <a:gd name="T38" fmla="*/ 45 w 358"/>
                <a:gd name="T39" fmla="*/ 178 h 245"/>
                <a:gd name="T40" fmla="*/ 29 w 358"/>
                <a:gd name="T41" fmla="*/ 164 h 245"/>
                <a:gd name="T42" fmla="*/ 15 w 358"/>
                <a:gd name="T43" fmla="*/ 148 h 245"/>
                <a:gd name="T44" fmla="*/ 5 w 358"/>
                <a:gd name="T45" fmla="*/ 129 h 245"/>
                <a:gd name="T46" fmla="*/ 0 w 358"/>
                <a:gd name="T47" fmla="*/ 109 h 245"/>
                <a:gd name="T48" fmla="*/ 0 w 358"/>
                <a:gd name="T49" fmla="*/ 87 h 245"/>
                <a:gd name="T50" fmla="*/ 4 w 358"/>
                <a:gd name="T51" fmla="*/ 66 h 245"/>
                <a:gd name="T52" fmla="*/ 13 w 358"/>
                <a:gd name="T53" fmla="*/ 45 h 245"/>
                <a:gd name="T54" fmla="*/ 26 w 358"/>
                <a:gd name="T55" fmla="*/ 29 h 245"/>
                <a:gd name="T56" fmla="*/ 43 w 358"/>
                <a:gd name="T57" fmla="*/ 15 h 245"/>
                <a:gd name="T58" fmla="*/ 62 w 358"/>
                <a:gd name="T59" fmla="*/ 5 h 245"/>
                <a:gd name="T60" fmla="*/ 82 w 358"/>
                <a:gd name="T61" fmla="*/ 0 h 245"/>
                <a:gd name="T62" fmla="*/ 104 w 358"/>
                <a:gd name="T6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58" h="245">
                  <a:moveTo>
                    <a:pt x="104" y="0"/>
                  </a:moveTo>
                  <a:lnTo>
                    <a:pt x="125" y="4"/>
                  </a:lnTo>
                  <a:lnTo>
                    <a:pt x="291" y="57"/>
                  </a:lnTo>
                  <a:lnTo>
                    <a:pt x="311" y="67"/>
                  </a:lnTo>
                  <a:lnTo>
                    <a:pt x="329" y="80"/>
                  </a:lnTo>
                  <a:lnTo>
                    <a:pt x="342" y="96"/>
                  </a:lnTo>
                  <a:lnTo>
                    <a:pt x="351" y="115"/>
                  </a:lnTo>
                  <a:lnTo>
                    <a:pt x="357" y="136"/>
                  </a:lnTo>
                  <a:lnTo>
                    <a:pt x="358" y="157"/>
                  </a:lnTo>
                  <a:lnTo>
                    <a:pt x="354" y="179"/>
                  </a:lnTo>
                  <a:lnTo>
                    <a:pt x="345" y="197"/>
                  </a:lnTo>
                  <a:lnTo>
                    <a:pt x="332" y="214"/>
                  </a:lnTo>
                  <a:lnTo>
                    <a:pt x="318" y="227"/>
                  </a:lnTo>
                  <a:lnTo>
                    <a:pt x="300" y="237"/>
                  </a:lnTo>
                  <a:lnTo>
                    <a:pt x="281" y="243"/>
                  </a:lnTo>
                  <a:lnTo>
                    <a:pt x="262" y="245"/>
                  </a:lnTo>
                  <a:lnTo>
                    <a:pt x="246" y="244"/>
                  </a:lnTo>
                  <a:lnTo>
                    <a:pt x="232" y="240"/>
                  </a:lnTo>
                  <a:lnTo>
                    <a:pt x="66" y="186"/>
                  </a:lnTo>
                  <a:lnTo>
                    <a:pt x="45" y="178"/>
                  </a:lnTo>
                  <a:lnTo>
                    <a:pt x="29" y="164"/>
                  </a:lnTo>
                  <a:lnTo>
                    <a:pt x="15" y="148"/>
                  </a:lnTo>
                  <a:lnTo>
                    <a:pt x="5" y="129"/>
                  </a:lnTo>
                  <a:lnTo>
                    <a:pt x="0" y="109"/>
                  </a:lnTo>
                  <a:lnTo>
                    <a:pt x="0" y="87"/>
                  </a:lnTo>
                  <a:lnTo>
                    <a:pt x="4" y="66"/>
                  </a:lnTo>
                  <a:lnTo>
                    <a:pt x="13" y="45"/>
                  </a:lnTo>
                  <a:lnTo>
                    <a:pt x="26" y="29"/>
                  </a:lnTo>
                  <a:lnTo>
                    <a:pt x="43" y="15"/>
                  </a:lnTo>
                  <a:lnTo>
                    <a:pt x="62" y="5"/>
                  </a:lnTo>
                  <a:lnTo>
                    <a:pt x="82" y="0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grpSp>
        <p:nvGrpSpPr>
          <p:cNvPr id="73" name="Group 49">
            <a:extLst>
              <a:ext uri="{FF2B5EF4-FFF2-40B4-BE49-F238E27FC236}">
                <a16:creationId xmlns:a16="http://schemas.microsoft.com/office/drawing/2014/main" id="{B653DD0C-6D52-45F1-931A-8C5D2FFAD503}"/>
              </a:ext>
            </a:extLst>
          </p:cNvPr>
          <p:cNvGrpSpPr/>
          <p:nvPr/>
        </p:nvGrpSpPr>
        <p:grpSpPr>
          <a:xfrm>
            <a:off x="5787158" y="2910012"/>
            <a:ext cx="373454" cy="372431"/>
            <a:chOff x="668338" y="1901825"/>
            <a:chExt cx="579437" cy="577850"/>
          </a:xfrm>
          <a:solidFill>
            <a:srgbClr val="2B74F7"/>
          </a:solidFill>
        </p:grpSpPr>
        <p:sp>
          <p:nvSpPr>
            <p:cNvPr id="74" name="Freeform 78">
              <a:extLst>
                <a:ext uri="{FF2B5EF4-FFF2-40B4-BE49-F238E27FC236}">
                  <a16:creationId xmlns:a16="http://schemas.microsoft.com/office/drawing/2014/main" id="{A746AA7A-BC81-4DBC-8A37-5E20093240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1901825"/>
              <a:ext cx="579437" cy="577850"/>
            </a:xfrm>
            <a:custGeom>
              <a:avLst/>
              <a:gdLst>
                <a:gd name="T0" fmla="*/ 1541 w 3649"/>
                <a:gd name="T1" fmla="*/ 213 h 3642"/>
                <a:gd name="T2" fmla="*/ 1179 w 3649"/>
                <a:gd name="T3" fmla="*/ 322 h 3642"/>
                <a:gd name="T4" fmla="*/ 840 w 3649"/>
                <a:gd name="T5" fmla="*/ 517 h 3642"/>
                <a:gd name="T6" fmla="*/ 558 w 3649"/>
                <a:gd name="T7" fmla="*/ 788 h 3642"/>
                <a:gd name="T8" fmla="*/ 348 w 3649"/>
                <a:gd name="T9" fmla="*/ 1119 h 3642"/>
                <a:gd name="T10" fmla="*/ 223 w 3649"/>
                <a:gd name="T11" fmla="*/ 1496 h 3642"/>
                <a:gd name="T12" fmla="*/ 191 w 3649"/>
                <a:gd name="T13" fmla="*/ 1888 h 3642"/>
                <a:gd name="T14" fmla="*/ 253 w 3649"/>
                <a:gd name="T15" fmla="*/ 2273 h 3642"/>
                <a:gd name="T16" fmla="*/ 409 w 3649"/>
                <a:gd name="T17" fmla="*/ 2637 h 3642"/>
                <a:gd name="T18" fmla="*/ 646 w 3649"/>
                <a:gd name="T19" fmla="*/ 2953 h 3642"/>
                <a:gd name="T20" fmla="*/ 949 w 3649"/>
                <a:gd name="T21" fmla="*/ 3200 h 3642"/>
                <a:gd name="T22" fmla="*/ 1306 w 3649"/>
                <a:gd name="T23" fmla="*/ 3368 h 3642"/>
                <a:gd name="T24" fmla="*/ 1696 w 3649"/>
                <a:gd name="T25" fmla="*/ 3447 h 3642"/>
                <a:gd name="T26" fmla="*/ 2086 w 3649"/>
                <a:gd name="T27" fmla="*/ 3432 h 3642"/>
                <a:gd name="T28" fmla="*/ 2463 w 3649"/>
                <a:gd name="T29" fmla="*/ 3322 h 3642"/>
                <a:gd name="T30" fmla="*/ 2809 w 3649"/>
                <a:gd name="T31" fmla="*/ 3123 h 3642"/>
                <a:gd name="T32" fmla="*/ 3091 w 3649"/>
                <a:gd name="T33" fmla="*/ 2852 h 3642"/>
                <a:gd name="T34" fmla="*/ 3301 w 3649"/>
                <a:gd name="T35" fmla="*/ 2523 h 3642"/>
                <a:gd name="T36" fmla="*/ 3426 w 3649"/>
                <a:gd name="T37" fmla="*/ 2146 h 3642"/>
                <a:gd name="T38" fmla="*/ 3458 w 3649"/>
                <a:gd name="T39" fmla="*/ 1754 h 3642"/>
                <a:gd name="T40" fmla="*/ 3396 w 3649"/>
                <a:gd name="T41" fmla="*/ 1369 h 3642"/>
                <a:gd name="T42" fmla="*/ 3240 w 3649"/>
                <a:gd name="T43" fmla="*/ 1005 h 3642"/>
                <a:gd name="T44" fmla="*/ 3003 w 3649"/>
                <a:gd name="T45" fmla="*/ 689 h 3642"/>
                <a:gd name="T46" fmla="*/ 2700 w 3649"/>
                <a:gd name="T47" fmla="*/ 442 h 3642"/>
                <a:gd name="T48" fmla="*/ 2343 w 3649"/>
                <a:gd name="T49" fmla="*/ 274 h 3642"/>
                <a:gd name="T50" fmla="*/ 1929 w 3649"/>
                <a:gd name="T51" fmla="*/ 192 h 3642"/>
                <a:gd name="T52" fmla="*/ 2078 w 3649"/>
                <a:gd name="T53" fmla="*/ 17 h 3642"/>
                <a:gd name="T54" fmla="*/ 2494 w 3649"/>
                <a:gd name="T55" fmla="*/ 127 h 3642"/>
                <a:gd name="T56" fmla="*/ 2854 w 3649"/>
                <a:gd name="T57" fmla="*/ 316 h 3642"/>
                <a:gd name="T58" fmla="*/ 3161 w 3649"/>
                <a:gd name="T59" fmla="*/ 580 h 3642"/>
                <a:gd name="T60" fmla="*/ 3405 w 3649"/>
                <a:gd name="T61" fmla="*/ 910 h 3642"/>
                <a:gd name="T62" fmla="*/ 3578 w 3649"/>
                <a:gd name="T63" fmla="*/ 1316 h 3642"/>
                <a:gd name="T64" fmla="*/ 3648 w 3649"/>
                <a:gd name="T65" fmla="*/ 1745 h 3642"/>
                <a:gd name="T66" fmla="*/ 3612 w 3649"/>
                <a:gd name="T67" fmla="*/ 2183 h 3642"/>
                <a:gd name="T68" fmla="*/ 3482 w 3649"/>
                <a:gd name="T69" fmla="*/ 2582 h 3642"/>
                <a:gd name="T70" fmla="*/ 3273 w 3649"/>
                <a:gd name="T71" fmla="*/ 2930 h 3642"/>
                <a:gd name="T72" fmla="*/ 2990 w 3649"/>
                <a:gd name="T73" fmla="*/ 3221 h 3642"/>
                <a:gd name="T74" fmla="*/ 2641 w 3649"/>
                <a:gd name="T75" fmla="*/ 3448 h 3642"/>
                <a:gd name="T76" fmla="*/ 2245 w 3649"/>
                <a:gd name="T77" fmla="*/ 3593 h 3642"/>
                <a:gd name="T78" fmla="*/ 1828 w 3649"/>
                <a:gd name="T79" fmla="*/ 3642 h 3642"/>
                <a:gd name="T80" fmla="*/ 1352 w 3649"/>
                <a:gd name="T81" fmla="*/ 3579 h 3642"/>
                <a:gd name="T82" fmla="*/ 970 w 3649"/>
                <a:gd name="T83" fmla="*/ 3430 h 3642"/>
                <a:gd name="T84" fmla="*/ 634 w 3649"/>
                <a:gd name="T85" fmla="*/ 3202 h 3642"/>
                <a:gd name="T86" fmla="*/ 358 w 3649"/>
                <a:gd name="T87" fmla="*/ 2904 h 3642"/>
                <a:gd name="T88" fmla="*/ 144 w 3649"/>
                <a:gd name="T89" fmla="*/ 2532 h 3642"/>
                <a:gd name="T90" fmla="*/ 22 w 3649"/>
                <a:gd name="T91" fmla="*/ 2112 h 3642"/>
                <a:gd name="T92" fmla="*/ 6 w 3649"/>
                <a:gd name="T93" fmla="*/ 1677 h 3642"/>
                <a:gd name="T94" fmla="*/ 92 w 3649"/>
                <a:gd name="T95" fmla="*/ 1250 h 3642"/>
                <a:gd name="T96" fmla="*/ 262 w 3649"/>
                <a:gd name="T97" fmla="*/ 879 h 3642"/>
                <a:gd name="T98" fmla="*/ 509 w 3649"/>
                <a:gd name="T99" fmla="*/ 558 h 3642"/>
                <a:gd name="T100" fmla="*/ 824 w 3649"/>
                <a:gd name="T101" fmla="*/ 298 h 3642"/>
                <a:gd name="T102" fmla="*/ 1215 w 3649"/>
                <a:gd name="T103" fmla="*/ 104 h 3642"/>
                <a:gd name="T104" fmla="*/ 1640 w 3649"/>
                <a:gd name="T105" fmla="*/ 9 h 3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49" h="3642">
                  <a:moveTo>
                    <a:pt x="1822" y="189"/>
                  </a:moveTo>
                  <a:lnTo>
                    <a:pt x="1728" y="191"/>
                  </a:lnTo>
                  <a:lnTo>
                    <a:pt x="1634" y="200"/>
                  </a:lnTo>
                  <a:lnTo>
                    <a:pt x="1541" y="213"/>
                  </a:lnTo>
                  <a:lnTo>
                    <a:pt x="1449" y="232"/>
                  </a:lnTo>
                  <a:lnTo>
                    <a:pt x="1358" y="256"/>
                  </a:lnTo>
                  <a:lnTo>
                    <a:pt x="1267" y="286"/>
                  </a:lnTo>
                  <a:lnTo>
                    <a:pt x="1179" y="322"/>
                  </a:lnTo>
                  <a:lnTo>
                    <a:pt x="1092" y="363"/>
                  </a:lnTo>
                  <a:lnTo>
                    <a:pt x="1008" y="408"/>
                  </a:lnTo>
                  <a:lnTo>
                    <a:pt x="922" y="461"/>
                  </a:lnTo>
                  <a:lnTo>
                    <a:pt x="840" y="517"/>
                  </a:lnTo>
                  <a:lnTo>
                    <a:pt x="764" y="579"/>
                  </a:lnTo>
                  <a:lnTo>
                    <a:pt x="691" y="646"/>
                  </a:lnTo>
                  <a:lnTo>
                    <a:pt x="622" y="715"/>
                  </a:lnTo>
                  <a:lnTo>
                    <a:pt x="558" y="788"/>
                  </a:lnTo>
                  <a:lnTo>
                    <a:pt x="498" y="866"/>
                  </a:lnTo>
                  <a:lnTo>
                    <a:pt x="443" y="948"/>
                  </a:lnTo>
                  <a:lnTo>
                    <a:pt x="393" y="1032"/>
                  </a:lnTo>
                  <a:lnTo>
                    <a:pt x="348" y="1119"/>
                  </a:lnTo>
                  <a:lnTo>
                    <a:pt x="309" y="1210"/>
                  </a:lnTo>
                  <a:lnTo>
                    <a:pt x="275" y="1303"/>
                  </a:lnTo>
                  <a:lnTo>
                    <a:pt x="246" y="1399"/>
                  </a:lnTo>
                  <a:lnTo>
                    <a:pt x="223" y="1496"/>
                  </a:lnTo>
                  <a:lnTo>
                    <a:pt x="205" y="1594"/>
                  </a:lnTo>
                  <a:lnTo>
                    <a:pt x="195" y="1692"/>
                  </a:lnTo>
                  <a:lnTo>
                    <a:pt x="190" y="1789"/>
                  </a:lnTo>
                  <a:lnTo>
                    <a:pt x="191" y="1888"/>
                  </a:lnTo>
                  <a:lnTo>
                    <a:pt x="197" y="1985"/>
                  </a:lnTo>
                  <a:lnTo>
                    <a:pt x="211" y="2081"/>
                  </a:lnTo>
                  <a:lnTo>
                    <a:pt x="228" y="2178"/>
                  </a:lnTo>
                  <a:lnTo>
                    <a:pt x="253" y="2273"/>
                  </a:lnTo>
                  <a:lnTo>
                    <a:pt x="284" y="2366"/>
                  </a:lnTo>
                  <a:lnTo>
                    <a:pt x="319" y="2457"/>
                  </a:lnTo>
                  <a:lnTo>
                    <a:pt x="361" y="2548"/>
                  </a:lnTo>
                  <a:lnTo>
                    <a:pt x="409" y="2637"/>
                  </a:lnTo>
                  <a:lnTo>
                    <a:pt x="461" y="2722"/>
                  </a:lnTo>
                  <a:lnTo>
                    <a:pt x="519" y="2803"/>
                  </a:lnTo>
                  <a:lnTo>
                    <a:pt x="581" y="2880"/>
                  </a:lnTo>
                  <a:lnTo>
                    <a:pt x="646" y="2953"/>
                  </a:lnTo>
                  <a:lnTo>
                    <a:pt x="717" y="3022"/>
                  </a:lnTo>
                  <a:lnTo>
                    <a:pt x="790" y="3085"/>
                  </a:lnTo>
                  <a:lnTo>
                    <a:pt x="868" y="3144"/>
                  </a:lnTo>
                  <a:lnTo>
                    <a:pt x="949" y="3200"/>
                  </a:lnTo>
                  <a:lnTo>
                    <a:pt x="1034" y="3248"/>
                  </a:lnTo>
                  <a:lnTo>
                    <a:pt x="1122" y="3294"/>
                  </a:lnTo>
                  <a:lnTo>
                    <a:pt x="1211" y="3333"/>
                  </a:lnTo>
                  <a:lnTo>
                    <a:pt x="1306" y="3368"/>
                  </a:lnTo>
                  <a:lnTo>
                    <a:pt x="1401" y="3396"/>
                  </a:lnTo>
                  <a:lnTo>
                    <a:pt x="1499" y="3419"/>
                  </a:lnTo>
                  <a:lnTo>
                    <a:pt x="1597" y="3436"/>
                  </a:lnTo>
                  <a:lnTo>
                    <a:pt x="1696" y="3447"/>
                  </a:lnTo>
                  <a:lnTo>
                    <a:pt x="1793" y="3452"/>
                  </a:lnTo>
                  <a:lnTo>
                    <a:pt x="1892" y="3451"/>
                  </a:lnTo>
                  <a:lnTo>
                    <a:pt x="1990" y="3444"/>
                  </a:lnTo>
                  <a:lnTo>
                    <a:pt x="2086" y="3432"/>
                  </a:lnTo>
                  <a:lnTo>
                    <a:pt x="2182" y="3413"/>
                  </a:lnTo>
                  <a:lnTo>
                    <a:pt x="2278" y="3389"/>
                  </a:lnTo>
                  <a:lnTo>
                    <a:pt x="2371" y="3358"/>
                  </a:lnTo>
                  <a:lnTo>
                    <a:pt x="2463" y="3322"/>
                  </a:lnTo>
                  <a:lnTo>
                    <a:pt x="2554" y="3280"/>
                  </a:lnTo>
                  <a:lnTo>
                    <a:pt x="2641" y="3233"/>
                  </a:lnTo>
                  <a:lnTo>
                    <a:pt x="2727" y="3181"/>
                  </a:lnTo>
                  <a:lnTo>
                    <a:pt x="2809" y="3123"/>
                  </a:lnTo>
                  <a:lnTo>
                    <a:pt x="2885" y="3061"/>
                  </a:lnTo>
                  <a:lnTo>
                    <a:pt x="2958" y="2996"/>
                  </a:lnTo>
                  <a:lnTo>
                    <a:pt x="3027" y="2926"/>
                  </a:lnTo>
                  <a:lnTo>
                    <a:pt x="3091" y="2852"/>
                  </a:lnTo>
                  <a:lnTo>
                    <a:pt x="3151" y="2775"/>
                  </a:lnTo>
                  <a:lnTo>
                    <a:pt x="3206" y="2694"/>
                  </a:lnTo>
                  <a:lnTo>
                    <a:pt x="3255" y="2610"/>
                  </a:lnTo>
                  <a:lnTo>
                    <a:pt x="3301" y="2523"/>
                  </a:lnTo>
                  <a:lnTo>
                    <a:pt x="3340" y="2432"/>
                  </a:lnTo>
                  <a:lnTo>
                    <a:pt x="3374" y="2339"/>
                  </a:lnTo>
                  <a:lnTo>
                    <a:pt x="3403" y="2243"/>
                  </a:lnTo>
                  <a:lnTo>
                    <a:pt x="3426" y="2146"/>
                  </a:lnTo>
                  <a:lnTo>
                    <a:pt x="3444" y="2047"/>
                  </a:lnTo>
                  <a:lnTo>
                    <a:pt x="3454" y="1950"/>
                  </a:lnTo>
                  <a:lnTo>
                    <a:pt x="3459" y="1851"/>
                  </a:lnTo>
                  <a:lnTo>
                    <a:pt x="3458" y="1754"/>
                  </a:lnTo>
                  <a:lnTo>
                    <a:pt x="3452" y="1656"/>
                  </a:lnTo>
                  <a:lnTo>
                    <a:pt x="3438" y="1559"/>
                  </a:lnTo>
                  <a:lnTo>
                    <a:pt x="3421" y="1463"/>
                  </a:lnTo>
                  <a:lnTo>
                    <a:pt x="3396" y="1369"/>
                  </a:lnTo>
                  <a:lnTo>
                    <a:pt x="3365" y="1275"/>
                  </a:lnTo>
                  <a:lnTo>
                    <a:pt x="3330" y="1183"/>
                  </a:lnTo>
                  <a:lnTo>
                    <a:pt x="3288" y="1094"/>
                  </a:lnTo>
                  <a:lnTo>
                    <a:pt x="3240" y="1005"/>
                  </a:lnTo>
                  <a:lnTo>
                    <a:pt x="3187" y="920"/>
                  </a:lnTo>
                  <a:lnTo>
                    <a:pt x="3130" y="839"/>
                  </a:lnTo>
                  <a:lnTo>
                    <a:pt x="3068" y="762"/>
                  </a:lnTo>
                  <a:lnTo>
                    <a:pt x="3003" y="689"/>
                  </a:lnTo>
                  <a:lnTo>
                    <a:pt x="2932" y="620"/>
                  </a:lnTo>
                  <a:lnTo>
                    <a:pt x="2859" y="556"/>
                  </a:lnTo>
                  <a:lnTo>
                    <a:pt x="2781" y="496"/>
                  </a:lnTo>
                  <a:lnTo>
                    <a:pt x="2700" y="442"/>
                  </a:lnTo>
                  <a:lnTo>
                    <a:pt x="2615" y="392"/>
                  </a:lnTo>
                  <a:lnTo>
                    <a:pt x="2527" y="348"/>
                  </a:lnTo>
                  <a:lnTo>
                    <a:pt x="2437" y="308"/>
                  </a:lnTo>
                  <a:lnTo>
                    <a:pt x="2343" y="274"/>
                  </a:lnTo>
                  <a:lnTo>
                    <a:pt x="2248" y="245"/>
                  </a:lnTo>
                  <a:lnTo>
                    <a:pt x="2141" y="221"/>
                  </a:lnTo>
                  <a:lnTo>
                    <a:pt x="2035" y="203"/>
                  </a:lnTo>
                  <a:lnTo>
                    <a:pt x="1929" y="192"/>
                  </a:lnTo>
                  <a:lnTo>
                    <a:pt x="1822" y="189"/>
                  </a:lnTo>
                  <a:close/>
                  <a:moveTo>
                    <a:pt x="1859" y="0"/>
                  </a:moveTo>
                  <a:lnTo>
                    <a:pt x="1969" y="5"/>
                  </a:lnTo>
                  <a:lnTo>
                    <a:pt x="2078" y="17"/>
                  </a:lnTo>
                  <a:lnTo>
                    <a:pt x="2188" y="36"/>
                  </a:lnTo>
                  <a:lnTo>
                    <a:pt x="2297" y="62"/>
                  </a:lnTo>
                  <a:lnTo>
                    <a:pt x="2396" y="92"/>
                  </a:lnTo>
                  <a:lnTo>
                    <a:pt x="2494" y="127"/>
                  </a:lnTo>
                  <a:lnTo>
                    <a:pt x="2588" y="167"/>
                  </a:lnTo>
                  <a:lnTo>
                    <a:pt x="2679" y="211"/>
                  </a:lnTo>
                  <a:lnTo>
                    <a:pt x="2768" y="262"/>
                  </a:lnTo>
                  <a:lnTo>
                    <a:pt x="2854" y="316"/>
                  </a:lnTo>
                  <a:lnTo>
                    <a:pt x="2936" y="376"/>
                  </a:lnTo>
                  <a:lnTo>
                    <a:pt x="3015" y="439"/>
                  </a:lnTo>
                  <a:lnTo>
                    <a:pt x="3089" y="507"/>
                  </a:lnTo>
                  <a:lnTo>
                    <a:pt x="3161" y="580"/>
                  </a:lnTo>
                  <a:lnTo>
                    <a:pt x="3228" y="657"/>
                  </a:lnTo>
                  <a:lnTo>
                    <a:pt x="3291" y="737"/>
                  </a:lnTo>
                  <a:lnTo>
                    <a:pt x="3350" y="822"/>
                  </a:lnTo>
                  <a:lnTo>
                    <a:pt x="3405" y="910"/>
                  </a:lnTo>
                  <a:lnTo>
                    <a:pt x="3457" y="1008"/>
                  </a:lnTo>
                  <a:lnTo>
                    <a:pt x="3504" y="1109"/>
                  </a:lnTo>
                  <a:lnTo>
                    <a:pt x="3545" y="1212"/>
                  </a:lnTo>
                  <a:lnTo>
                    <a:pt x="3578" y="1316"/>
                  </a:lnTo>
                  <a:lnTo>
                    <a:pt x="3606" y="1422"/>
                  </a:lnTo>
                  <a:lnTo>
                    <a:pt x="3627" y="1529"/>
                  </a:lnTo>
                  <a:lnTo>
                    <a:pt x="3641" y="1637"/>
                  </a:lnTo>
                  <a:lnTo>
                    <a:pt x="3648" y="1745"/>
                  </a:lnTo>
                  <a:lnTo>
                    <a:pt x="3649" y="1855"/>
                  </a:lnTo>
                  <a:lnTo>
                    <a:pt x="3643" y="1964"/>
                  </a:lnTo>
                  <a:lnTo>
                    <a:pt x="3631" y="2074"/>
                  </a:lnTo>
                  <a:lnTo>
                    <a:pt x="3612" y="2183"/>
                  </a:lnTo>
                  <a:lnTo>
                    <a:pt x="3587" y="2292"/>
                  </a:lnTo>
                  <a:lnTo>
                    <a:pt x="3557" y="2391"/>
                  </a:lnTo>
                  <a:lnTo>
                    <a:pt x="3523" y="2488"/>
                  </a:lnTo>
                  <a:lnTo>
                    <a:pt x="3482" y="2582"/>
                  </a:lnTo>
                  <a:lnTo>
                    <a:pt x="3437" y="2674"/>
                  </a:lnTo>
                  <a:lnTo>
                    <a:pt x="3387" y="2763"/>
                  </a:lnTo>
                  <a:lnTo>
                    <a:pt x="3332" y="2848"/>
                  </a:lnTo>
                  <a:lnTo>
                    <a:pt x="3273" y="2930"/>
                  </a:lnTo>
                  <a:lnTo>
                    <a:pt x="3209" y="3008"/>
                  </a:lnTo>
                  <a:lnTo>
                    <a:pt x="3140" y="3082"/>
                  </a:lnTo>
                  <a:lnTo>
                    <a:pt x="3068" y="3154"/>
                  </a:lnTo>
                  <a:lnTo>
                    <a:pt x="2990" y="3221"/>
                  </a:lnTo>
                  <a:lnTo>
                    <a:pt x="2910" y="3284"/>
                  </a:lnTo>
                  <a:lnTo>
                    <a:pt x="2825" y="3343"/>
                  </a:lnTo>
                  <a:lnTo>
                    <a:pt x="2737" y="3398"/>
                  </a:lnTo>
                  <a:lnTo>
                    <a:pt x="2641" y="3448"/>
                  </a:lnTo>
                  <a:lnTo>
                    <a:pt x="2545" y="3494"/>
                  </a:lnTo>
                  <a:lnTo>
                    <a:pt x="2446" y="3533"/>
                  </a:lnTo>
                  <a:lnTo>
                    <a:pt x="2345" y="3566"/>
                  </a:lnTo>
                  <a:lnTo>
                    <a:pt x="2245" y="3593"/>
                  </a:lnTo>
                  <a:lnTo>
                    <a:pt x="2141" y="3614"/>
                  </a:lnTo>
                  <a:lnTo>
                    <a:pt x="2037" y="3630"/>
                  </a:lnTo>
                  <a:lnTo>
                    <a:pt x="1933" y="3639"/>
                  </a:lnTo>
                  <a:lnTo>
                    <a:pt x="1828" y="3642"/>
                  </a:lnTo>
                  <a:lnTo>
                    <a:pt x="1708" y="3638"/>
                  </a:lnTo>
                  <a:lnTo>
                    <a:pt x="1589" y="3627"/>
                  </a:lnTo>
                  <a:lnTo>
                    <a:pt x="1471" y="3607"/>
                  </a:lnTo>
                  <a:lnTo>
                    <a:pt x="1352" y="3579"/>
                  </a:lnTo>
                  <a:lnTo>
                    <a:pt x="1253" y="3549"/>
                  </a:lnTo>
                  <a:lnTo>
                    <a:pt x="1155" y="3515"/>
                  </a:lnTo>
                  <a:lnTo>
                    <a:pt x="1061" y="3475"/>
                  </a:lnTo>
                  <a:lnTo>
                    <a:pt x="970" y="3430"/>
                  </a:lnTo>
                  <a:lnTo>
                    <a:pt x="881" y="3380"/>
                  </a:lnTo>
                  <a:lnTo>
                    <a:pt x="795" y="3325"/>
                  </a:lnTo>
                  <a:lnTo>
                    <a:pt x="713" y="3266"/>
                  </a:lnTo>
                  <a:lnTo>
                    <a:pt x="634" y="3202"/>
                  </a:lnTo>
                  <a:lnTo>
                    <a:pt x="560" y="3133"/>
                  </a:lnTo>
                  <a:lnTo>
                    <a:pt x="488" y="3061"/>
                  </a:lnTo>
                  <a:lnTo>
                    <a:pt x="421" y="2985"/>
                  </a:lnTo>
                  <a:lnTo>
                    <a:pt x="358" y="2904"/>
                  </a:lnTo>
                  <a:lnTo>
                    <a:pt x="299" y="2819"/>
                  </a:lnTo>
                  <a:lnTo>
                    <a:pt x="244" y="2731"/>
                  </a:lnTo>
                  <a:lnTo>
                    <a:pt x="192" y="2632"/>
                  </a:lnTo>
                  <a:lnTo>
                    <a:pt x="144" y="2532"/>
                  </a:lnTo>
                  <a:lnTo>
                    <a:pt x="104" y="2430"/>
                  </a:lnTo>
                  <a:lnTo>
                    <a:pt x="71" y="2325"/>
                  </a:lnTo>
                  <a:lnTo>
                    <a:pt x="43" y="2220"/>
                  </a:lnTo>
                  <a:lnTo>
                    <a:pt x="22" y="2112"/>
                  </a:lnTo>
                  <a:lnTo>
                    <a:pt x="8" y="2004"/>
                  </a:lnTo>
                  <a:lnTo>
                    <a:pt x="1" y="1896"/>
                  </a:lnTo>
                  <a:lnTo>
                    <a:pt x="0" y="1786"/>
                  </a:lnTo>
                  <a:lnTo>
                    <a:pt x="6" y="1677"/>
                  </a:lnTo>
                  <a:lnTo>
                    <a:pt x="18" y="1567"/>
                  </a:lnTo>
                  <a:lnTo>
                    <a:pt x="37" y="1458"/>
                  </a:lnTo>
                  <a:lnTo>
                    <a:pt x="62" y="1349"/>
                  </a:lnTo>
                  <a:lnTo>
                    <a:pt x="92" y="1250"/>
                  </a:lnTo>
                  <a:lnTo>
                    <a:pt x="126" y="1153"/>
                  </a:lnTo>
                  <a:lnTo>
                    <a:pt x="167" y="1058"/>
                  </a:lnTo>
                  <a:lnTo>
                    <a:pt x="212" y="968"/>
                  </a:lnTo>
                  <a:lnTo>
                    <a:pt x="262" y="879"/>
                  </a:lnTo>
                  <a:lnTo>
                    <a:pt x="317" y="794"/>
                  </a:lnTo>
                  <a:lnTo>
                    <a:pt x="376" y="712"/>
                  </a:lnTo>
                  <a:lnTo>
                    <a:pt x="440" y="634"/>
                  </a:lnTo>
                  <a:lnTo>
                    <a:pt x="509" y="558"/>
                  </a:lnTo>
                  <a:lnTo>
                    <a:pt x="581" y="488"/>
                  </a:lnTo>
                  <a:lnTo>
                    <a:pt x="658" y="420"/>
                  </a:lnTo>
                  <a:lnTo>
                    <a:pt x="739" y="357"/>
                  </a:lnTo>
                  <a:lnTo>
                    <a:pt x="824" y="298"/>
                  </a:lnTo>
                  <a:lnTo>
                    <a:pt x="912" y="244"/>
                  </a:lnTo>
                  <a:lnTo>
                    <a:pt x="1011" y="191"/>
                  </a:lnTo>
                  <a:lnTo>
                    <a:pt x="1112" y="145"/>
                  </a:lnTo>
                  <a:lnTo>
                    <a:pt x="1215" y="104"/>
                  </a:lnTo>
                  <a:lnTo>
                    <a:pt x="1319" y="71"/>
                  </a:lnTo>
                  <a:lnTo>
                    <a:pt x="1425" y="43"/>
                  </a:lnTo>
                  <a:lnTo>
                    <a:pt x="1532" y="23"/>
                  </a:lnTo>
                  <a:lnTo>
                    <a:pt x="1640" y="9"/>
                  </a:lnTo>
                  <a:lnTo>
                    <a:pt x="1749" y="1"/>
                  </a:lnTo>
                  <a:lnTo>
                    <a:pt x="18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75" name="Freeform 79">
              <a:extLst>
                <a:ext uri="{FF2B5EF4-FFF2-40B4-BE49-F238E27FC236}">
                  <a16:creationId xmlns:a16="http://schemas.microsoft.com/office/drawing/2014/main" id="{319389F9-21E3-4D62-90D6-57AE10E418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3600" y="2051050"/>
              <a:ext cx="249237" cy="277812"/>
            </a:xfrm>
            <a:custGeom>
              <a:avLst/>
              <a:gdLst>
                <a:gd name="T0" fmla="*/ 197 w 1571"/>
                <a:gd name="T1" fmla="*/ 189 h 1748"/>
                <a:gd name="T2" fmla="*/ 192 w 1571"/>
                <a:gd name="T3" fmla="*/ 192 h 1748"/>
                <a:gd name="T4" fmla="*/ 191 w 1571"/>
                <a:gd name="T5" fmla="*/ 196 h 1748"/>
                <a:gd name="T6" fmla="*/ 191 w 1571"/>
                <a:gd name="T7" fmla="*/ 1549 h 1748"/>
                <a:gd name="T8" fmla="*/ 191 w 1571"/>
                <a:gd name="T9" fmla="*/ 1552 h 1748"/>
                <a:gd name="T10" fmla="*/ 195 w 1571"/>
                <a:gd name="T11" fmla="*/ 1557 h 1748"/>
                <a:gd name="T12" fmla="*/ 201 w 1571"/>
                <a:gd name="T13" fmla="*/ 1558 h 1748"/>
                <a:gd name="T14" fmla="*/ 204 w 1571"/>
                <a:gd name="T15" fmla="*/ 1557 h 1748"/>
                <a:gd name="T16" fmla="*/ 1378 w 1571"/>
                <a:gd name="T17" fmla="*/ 881 h 1748"/>
                <a:gd name="T18" fmla="*/ 1380 w 1571"/>
                <a:gd name="T19" fmla="*/ 878 h 1748"/>
                <a:gd name="T20" fmla="*/ 1381 w 1571"/>
                <a:gd name="T21" fmla="*/ 873 h 1748"/>
                <a:gd name="T22" fmla="*/ 1380 w 1571"/>
                <a:gd name="T23" fmla="*/ 869 h 1748"/>
                <a:gd name="T24" fmla="*/ 1378 w 1571"/>
                <a:gd name="T25" fmla="*/ 867 h 1748"/>
                <a:gd name="T26" fmla="*/ 204 w 1571"/>
                <a:gd name="T27" fmla="*/ 190 h 1748"/>
                <a:gd name="T28" fmla="*/ 200 w 1571"/>
                <a:gd name="T29" fmla="*/ 189 h 1748"/>
                <a:gd name="T30" fmla="*/ 233 w 1571"/>
                <a:gd name="T31" fmla="*/ 2 h 1748"/>
                <a:gd name="T32" fmla="*/ 298 w 1571"/>
                <a:gd name="T33" fmla="*/ 26 h 1748"/>
                <a:gd name="T34" fmla="*/ 1496 w 1571"/>
                <a:gd name="T35" fmla="*/ 718 h 1748"/>
                <a:gd name="T36" fmla="*/ 1537 w 1571"/>
                <a:gd name="T37" fmla="*/ 762 h 1748"/>
                <a:gd name="T38" fmla="*/ 1563 w 1571"/>
                <a:gd name="T39" fmla="*/ 815 h 1748"/>
                <a:gd name="T40" fmla="*/ 1571 w 1571"/>
                <a:gd name="T41" fmla="*/ 873 h 1748"/>
                <a:gd name="T42" fmla="*/ 1563 w 1571"/>
                <a:gd name="T43" fmla="*/ 933 h 1748"/>
                <a:gd name="T44" fmla="*/ 1537 w 1571"/>
                <a:gd name="T45" fmla="*/ 985 h 1748"/>
                <a:gd name="T46" fmla="*/ 1496 w 1571"/>
                <a:gd name="T47" fmla="*/ 1028 h 1748"/>
                <a:gd name="T48" fmla="*/ 298 w 1571"/>
                <a:gd name="T49" fmla="*/ 1722 h 1748"/>
                <a:gd name="T50" fmla="*/ 233 w 1571"/>
                <a:gd name="T51" fmla="*/ 1745 h 1748"/>
                <a:gd name="T52" fmla="*/ 165 w 1571"/>
                <a:gd name="T53" fmla="*/ 1745 h 1748"/>
                <a:gd name="T54" fmla="*/ 100 w 1571"/>
                <a:gd name="T55" fmla="*/ 1722 h 1748"/>
                <a:gd name="T56" fmla="*/ 53 w 1571"/>
                <a:gd name="T57" fmla="*/ 1684 h 1748"/>
                <a:gd name="T58" fmla="*/ 20 w 1571"/>
                <a:gd name="T59" fmla="*/ 1635 h 1748"/>
                <a:gd name="T60" fmla="*/ 2 w 1571"/>
                <a:gd name="T61" fmla="*/ 1580 h 1748"/>
                <a:gd name="T62" fmla="*/ 0 w 1571"/>
                <a:gd name="T63" fmla="*/ 198 h 1748"/>
                <a:gd name="T64" fmla="*/ 9 w 1571"/>
                <a:gd name="T65" fmla="*/ 139 h 1748"/>
                <a:gd name="T66" fmla="*/ 34 w 1571"/>
                <a:gd name="T67" fmla="*/ 86 h 1748"/>
                <a:gd name="T68" fmla="*/ 74 w 1571"/>
                <a:gd name="T69" fmla="*/ 43 h 1748"/>
                <a:gd name="T70" fmla="*/ 132 w 1571"/>
                <a:gd name="T71" fmla="*/ 11 h 1748"/>
                <a:gd name="T72" fmla="*/ 200 w 1571"/>
                <a:gd name="T73" fmla="*/ 0 h 1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71" h="1748">
                  <a:moveTo>
                    <a:pt x="200" y="189"/>
                  </a:moveTo>
                  <a:lnTo>
                    <a:pt x="197" y="189"/>
                  </a:lnTo>
                  <a:lnTo>
                    <a:pt x="195" y="190"/>
                  </a:lnTo>
                  <a:lnTo>
                    <a:pt x="192" y="192"/>
                  </a:lnTo>
                  <a:lnTo>
                    <a:pt x="191" y="194"/>
                  </a:lnTo>
                  <a:lnTo>
                    <a:pt x="191" y="196"/>
                  </a:lnTo>
                  <a:lnTo>
                    <a:pt x="191" y="198"/>
                  </a:lnTo>
                  <a:lnTo>
                    <a:pt x="191" y="1549"/>
                  </a:lnTo>
                  <a:lnTo>
                    <a:pt x="191" y="1551"/>
                  </a:lnTo>
                  <a:lnTo>
                    <a:pt x="191" y="1552"/>
                  </a:lnTo>
                  <a:lnTo>
                    <a:pt x="192" y="1555"/>
                  </a:lnTo>
                  <a:lnTo>
                    <a:pt x="195" y="1557"/>
                  </a:lnTo>
                  <a:lnTo>
                    <a:pt x="197" y="1558"/>
                  </a:lnTo>
                  <a:lnTo>
                    <a:pt x="201" y="1558"/>
                  </a:lnTo>
                  <a:lnTo>
                    <a:pt x="202" y="1558"/>
                  </a:lnTo>
                  <a:lnTo>
                    <a:pt x="204" y="1557"/>
                  </a:lnTo>
                  <a:lnTo>
                    <a:pt x="1377" y="881"/>
                  </a:lnTo>
                  <a:lnTo>
                    <a:pt x="1378" y="881"/>
                  </a:lnTo>
                  <a:lnTo>
                    <a:pt x="1379" y="880"/>
                  </a:lnTo>
                  <a:lnTo>
                    <a:pt x="1380" y="878"/>
                  </a:lnTo>
                  <a:lnTo>
                    <a:pt x="1381" y="877"/>
                  </a:lnTo>
                  <a:lnTo>
                    <a:pt x="1381" y="873"/>
                  </a:lnTo>
                  <a:lnTo>
                    <a:pt x="1381" y="871"/>
                  </a:lnTo>
                  <a:lnTo>
                    <a:pt x="1380" y="869"/>
                  </a:lnTo>
                  <a:lnTo>
                    <a:pt x="1379" y="868"/>
                  </a:lnTo>
                  <a:lnTo>
                    <a:pt x="1378" y="867"/>
                  </a:lnTo>
                  <a:lnTo>
                    <a:pt x="1377" y="866"/>
                  </a:lnTo>
                  <a:lnTo>
                    <a:pt x="204" y="190"/>
                  </a:lnTo>
                  <a:lnTo>
                    <a:pt x="202" y="190"/>
                  </a:lnTo>
                  <a:lnTo>
                    <a:pt x="200" y="189"/>
                  </a:lnTo>
                  <a:close/>
                  <a:moveTo>
                    <a:pt x="200" y="0"/>
                  </a:moveTo>
                  <a:lnTo>
                    <a:pt x="233" y="2"/>
                  </a:lnTo>
                  <a:lnTo>
                    <a:pt x="267" y="11"/>
                  </a:lnTo>
                  <a:lnTo>
                    <a:pt x="298" y="26"/>
                  </a:lnTo>
                  <a:lnTo>
                    <a:pt x="1472" y="702"/>
                  </a:lnTo>
                  <a:lnTo>
                    <a:pt x="1496" y="718"/>
                  </a:lnTo>
                  <a:lnTo>
                    <a:pt x="1519" y="739"/>
                  </a:lnTo>
                  <a:lnTo>
                    <a:pt x="1537" y="762"/>
                  </a:lnTo>
                  <a:lnTo>
                    <a:pt x="1552" y="787"/>
                  </a:lnTo>
                  <a:lnTo>
                    <a:pt x="1563" y="815"/>
                  </a:lnTo>
                  <a:lnTo>
                    <a:pt x="1569" y="843"/>
                  </a:lnTo>
                  <a:lnTo>
                    <a:pt x="1571" y="873"/>
                  </a:lnTo>
                  <a:lnTo>
                    <a:pt x="1569" y="904"/>
                  </a:lnTo>
                  <a:lnTo>
                    <a:pt x="1563" y="933"/>
                  </a:lnTo>
                  <a:lnTo>
                    <a:pt x="1552" y="960"/>
                  </a:lnTo>
                  <a:lnTo>
                    <a:pt x="1537" y="985"/>
                  </a:lnTo>
                  <a:lnTo>
                    <a:pt x="1519" y="1008"/>
                  </a:lnTo>
                  <a:lnTo>
                    <a:pt x="1496" y="1028"/>
                  </a:lnTo>
                  <a:lnTo>
                    <a:pt x="1472" y="1046"/>
                  </a:lnTo>
                  <a:lnTo>
                    <a:pt x="298" y="1722"/>
                  </a:lnTo>
                  <a:lnTo>
                    <a:pt x="267" y="1736"/>
                  </a:lnTo>
                  <a:lnTo>
                    <a:pt x="233" y="1745"/>
                  </a:lnTo>
                  <a:lnTo>
                    <a:pt x="200" y="1748"/>
                  </a:lnTo>
                  <a:lnTo>
                    <a:pt x="165" y="1745"/>
                  </a:lnTo>
                  <a:lnTo>
                    <a:pt x="132" y="1736"/>
                  </a:lnTo>
                  <a:lnTo>
                    <a:pt x="100" y="1722"/>
                  </a:lnTo>
                  <a:lnTo>
                    <a:pt x="74" y="1704"/>
                  </a:lnTo>
                  <a:lnTo>
                    <a:pt x="53" y="1684"/>
                  </a:lnTo>
                  <a:lnTo>
                    <a:pt x="34" y="1661"/>
                  </a:lnTo>
                  <a:lnTo>
                    <a:pt x="20" y="1635"/>
                  </a:lnTo>
                  <a:lnTo>
                    <a:pt x="9" y="1609"/>
                  </a:lnTo>
                  <a:lnTo>
                    <a:pt x="2" y="1580"/>
                  </a:lnTo>
                  <a:lnTo>
                    <a:pt x="0" y="1549"/>
                  </a:lnTo>
                  <a:lnTo>
                    <a:pt x="0" y="198"/>
                  </a:lnTo>
                  <a:lnTo>
                    <a:pt x="2" y="168"/>
                  </a:lnTo>
                  <a:lnTo>
                    <a:pt x="9" y="139"/>
                  </a:lnTo>
                  <a:lnTo>
                    <a:pt x="20" y="111"/>
                  </a:lnTo>
                  <a:lnTo>
                    <a:pt x="34" y="86"/>
                  </a:lnTo>
                  <a:lnTo>
                    <a:pt x="53" y="63"/>
                  </a:lnTo>
                  <a:lnTo>
                    <a:pt x="74" y="43"/>
                  </a:lnTo>
                  <a:lnTo>
                    <a:pt x="100" y="26"/>
                  </a:lnTo>
                  <a:lnTo>
                    <a:pt x="132" y="11"/>
                  </a:lnTo>
                  <a:lnTo>
                    <a:pt x="165" y="2"/>
                  </a:lnTo>
                  <a:lnTo>
                    <a:pt x="2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76" name="Freeform 80">
              <a:extLst>
                <a:ext uri="{FF2B5EF4-FFF2-40B4-BE49-F238E27FC236}">
                  <a16:creationId xmlns:a16="http://schemas.microsoft.com/office/drawing/2014/main" id="{4E497FEA-B8E7-4167-9734-4FE8665FA513}"/>
                </a:ext>
              </a:extLst>
            </p:cNvPr>
            <p:cNvSpPr/>
            <p:nvPr/>
          </p:nvSpPr>
          <p:spPr bwMode="auto">
            <a:xfrm>
              <a:off x="971550" y="1968500"/>
              <a:ext cx="168275" cy="109537"/>
            </a:xfrm>
            <a:custGeom>
              <a:avLst/>
              <a:gdLst>
                <a:gd name="T0" fmla="*/ 86 w 1060"/>
                <a:gd name="T1" fmla="*/ 0 h 690"/>
                <a:gd name="T2" fmla="*/ 108 w 1060"/>
                <a:gd name="T3" fmla="*/ 1 h 690"/>
                <a:gd name="T4" fmla="*/ 199 w 1060"/>
                <a:gd name="T5" fmla="*/ 16 h 690"/>
                <a:gd name="T6" fmla="*/ 289 w 1060"/>
                <a:gd name="T7" fmla="*/ 37 h 690"/>
                <a:gd name="T8" fmla="*/ 376 w 1060"/>
                <a:gd name="T9" fmla="*/ 65 h 690"/>
                <a:gd name="T10" fmla="*/ 463 w 1060"/>
                <a:gd name="T11" fmla="*/ 97 h 690"/>
                <a:gd name="T12" fmla="*/ 546 w 1060"/>
                <a:gd name="T13" fmla="*/ 136 h 690"/>
                <a:gd name="T14" fmla="*/ 627 w 1060"/>
                <a:gd name="T15" fmla="*/ 179 h 690"/>
                <a:gd name="T16" fmla="*/ 704 w 1060"/>
                <a:gd name="T17" fmla="*/ 227 h 690"/>
                <a:gd name="T18" fmla="*/ 780 w 1060"/>
                <a:gd name="T19" fmla="*/ 280 h 690"/>
                <a:gd name="T20" fmla="*/ 851 w 1060"/>
                <a:gd name="T21" fmla="*/ 338 h 690"/>
                <a:gd name="T22" fmla="*/ 918 w 1060"/>
                <a:gd name="T23" fmla="*/ 400 h 690"/>
                <a:gd name="T24" fmla="*/ 981 w 1060"/>
                <a:gd name="T25" fmla="*/ 467 h 690"/>
                <a:gd name="T26" fmla="*/ 1040 w 1060"/>
                <a:gd name="T27" fmla="*/ 537 h 690"/>
                <a:gd name="T28" fmla="*/ 1051 w 1060"/>
                <a:gd name="T29" fmla="*/ 556 h 690"/>
                <a:gd name="T30" fmla="*/ 1058 w 1060"/>
                <a:gd name="T31" fmla="*/ 576 h 690"/>
                <a:gd name="T32" fmla="*/ 1060 w 1060"/>
                <a:gd name="T33" fmla="*/ 597 h 690"/>
                <a:gd name="T34" fmla="*/ 1057 w 1060"/>
                <a:gd name="T35" fmla="*/ 618 h 690"/>
                <a:gd name="T36" fmla="*/ 1050 w 1060"/>
                <a:gd name="T37" fmla="*/ 638 h 690"/>
                <a:gd name="T38" fmla="*/ 1039 w 1060"/>
                <a:gd name="T39" fmla="*/ 656 h 690"/>
                <a:gd name="T40" fmla="*/ 1024 w 1060"/>
                <a:gd name="T41" fmla="*/ 670 h 690"/>
                <a:gd name="T42" fmla="*/ 1005 w 1060"/>
                <a:gd name="T43" fmla="*/ 682 h 690"/>
                <a:gd name="T44" fmla="*/ 985 w 1060"/>
                <a:gd name="T45" fmla="*/ 688 h 690"/>
                <a:gd name="T46" fmla="*/ 965 w 1060"/>
                <a:gd name="T47" fmla="*/ 690 h 690"/>
                <a:gd name="T48" fmla="*/ 944 w 1060"/>
                <a:gd name="T49" fmla="*/ 688 h 690"/>
                <a:gd name="T50" fmla="*/ 924 w 1060"/>
                <a:gd name="T51" fmla="*/ 681 h 690"/>
                <a:gd name="T52" fmla="*/ 905 w 1060"/>
                <a:gd name="T53" fmla="*/ 670 h 690"/>
                <a:gd name="T54" fmla="*/ 889 w 1060"/>
                <a:gd name="T55" fmla="*/ 654 h 690"/>
                <a:gd name="T56" fmla="*/ 838 w 1060"/>
                <a:gd name="T57" fmla="*/ 593 h 690"/>
                <a:gd name="T58" fmla="*/ 784 w 1060"/>
                <a:gd name="T59" fmla="*/ 535 h 690"/>
                <a:gd name="T60" fmla="*/ 725 w 1060"/>
                <a:gd name="T61" fmla="*/ 481 h 690"/>
                <a:gd name="T62" fmla="*/ 664 w 1060"/>
                <a:gd name="T63" fmla="*/ 430 h 690"/>
                <a:gd name="T64" fmla="*/ 599 w 1060"/>
                <a:gd name="T65" fmla="*/ 385 h 690"/>
                <a:gd name="T66" fmla="*/ 531 w 1060"/>
                <a:gd name="T67" fmla="*/ 343 h 690"/>
                <a:gd name="T68" fmla="*/ 462 w 1060"/>
                <a:gd name="T69" fmla="*/ 305 h 690"/>
                <a:gd name="T70" fmla="*/ 390 w 1060"/>
                <a:gd name="T71" fmla="*/ 272 h 690"/>
                <a:gd name="T72" fmla="*/ 315 w 1060"/>
                <a:gd name="T73" fmla="*/ 244 h 690"/>
                <a:gd name="T74" fmla="*/ 239 w 1060"/>
                <a:gd name="T75" fmla="*/ 221 h 690"/>
                <a:gd name="T76" fmla="*/ 161 w 1060"/>
                <a:gd name="T77" fmla="*/ 202 h 690"/>
                <a:gd name="T78" fmla="*/ 82 w 1060"/>
                <a:gd name="T79" fmla="*/ 189 h 690"/>
                <a:gd name="T80" fmla="*/ 61 w 1060"/>
                <a:gd name="T81" fmla="*/ 183 h 690"/>
                <a:gd name="T82" fmla="*/ 43 w 1060"/>
                <a:gd name="T83" fmla="*/ 173 h 690"/>
                <a:gd name="T84" fmla="*/ 26 w 1060"/>
                <a:gd name="T85" fmla="*/ 160 h 690"/>
                <a:gd name="T86" fmla="*/ 14 w 1060"/>
                <a:gd name="T87" fmla="*/ 144 h 690"/>
                <a:gd name="T88" fmla="*/ 5 w 1060"/>
                <a:gd name="T89" fmla="*/ 125 h 690"/>
                <a:gd name="T90" fmla="*/ 0 w 1060"/>
                <a:gd name="T91" fmla="*/ 104 h 690"/>
                <a:gd name="T92" fmla="*/ 2 w 1060"/>
                <a:gd name="T93" fmla="*/ 82 h 690"/>
                <a:gd name="T94" fmla="*/ 7 w 1060"/>
                <a:gd name="T95" fmla="*/ 61 h 690"/>
                <a:gd name="T96" fmla="*/ 16 w 1060"/>
                <a:gd name="T97" fmla="*/ 42 h 690"/>
                <a:gd name="T98" fmla="*/ 30 w 1060"/>
                <a:gd name="T99" fmla="*/ 26 h 690"/>
                <a:gd name="T100" fmla="*/ 46 w 1060"/>
                <a:gd name="T101" fmla="*/ 13 h 690"/>
                <a:gd name="T102" fmla="*/ 66 w 1060"/>
                <a:gd name="T103" fmla="*/ 4 h 690"/>
                <a:gd name="T104" fmla="*/ 86 w 1060"/>
                <a:gd name="T105" fmla="*/ 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60" h="690">
                  <a:moveTo>
                    <a:pt x="86" y="0"/>
                  </a:moveTo>
                  <a:lnTo>
                    <a:pt x="108" y="1"/>
                  </a:lnTo>
                  <a:lnTo>
                    <a:pt x="199" y="16"/>
                  </a:lnTo>
                  <a:lnTo>
                    <a:pt x="289" y="37"/>
                  </a:lnTo>
                  <a:lnTo>
                    <a:pt x="376" y="65"/>
                  </a:lnTo>
                  <a:lnTo>
                    <a:pt x="463" y="97"/>
                  </a:lnTo>
                  <a:lnTo>
                    <a:pt x="546" y="136"/>
                  </a:lnTo>
                  <a:lnTo>
                    <a:pt x="627" y="179"/>
                  </a:lnTo>
                  <a:lnTo>
                    <a:pt x="704" y="227"/>
                  </a:lnTo>
                  <a:lnTo>
                    <a:pt x="780" y="280"/>
                  </a:lnTo>
                  <a:lnTo>
                    <a:pt x="851" y="338"/>
                  </a:lnTo>
                  <a:lnTo>
                    <a:pt x="918" y="400"/>
                  </a:lnTo>
                  <a:lnTo>
                    <a:pt x="981" y="467"/>
                  </a:lnTo>
                  <a:lnTo>
                    <a:pt x="1040" y="537"/>
                  </a:lnTo>
                  <a:lnTo>
                    <a:pt x="1051" y="556"/>
                  </a:lnTo>
                  <a:lnTo>
                    <a:pt x="1058" y="576"/>
                  </a:lnTo>
                  <a:lnTo>
                    <a:pt x="1060" y="597"/>
                  </a:lnTo>
                  <a:lnTo>
                    <a:pt x="1057" y="618"/>
                  </a:lnTo>
                  <a:lnTo>
                    <a:pt x="1050" y="638"/>
                  </a:lnTo>
                  <a:lnTo>
                    <a:pt x="1039" y="656"/>
                  </a:lnTo>
                  <a:lnTo>
                    <a:pt x="1024" y="670"/>
                  </a:lnTo>
                  <a:lnTo>
                    <a:pt x="1005" y="682"/>
                  </a:lnTo>
                  <a:lnTo>
                    <a:pt x="985" y="688"/>
                  </a:lnTo>
                  <a:lnTo>
                    <a:pt x="965" y="690"/>
                  </a:lnTo>
                  <a:lnTo>
                    <a:pt x="944" y="688"/>
                  </a:lnTo>
                  <a:lnTo>
                    <a:pt x="924" y="681"/>
                  </a:lnTo>
                  <a:lnTo>
                    <a:pt x="905" y="670"/>
                  </a:lnTo>
                  <a:lnTo>
                    <a:pt x="889" y="654"/>
                  </a:lnTo>
                  <a:lnTo>
                    <a:pt x="838" y="593"/>
                  </a:lnTo>
                  <a:lnTo>
                    <a:pt x="784" y="535"/>
                  </a:lnTo>
                  <a:lnTo>
                    <a:pt x="725" y="481"/>
                  </a:lnTo>
                  <a:lnTo>
                    <a:pt x="664" y="430"/>
                  </a:lnTo>
                  <a:lnTo>
                    <a:pt x="599" y="385"/>
                  </a:lnTo>
                  <a:lnTo>
                    <a:pt x="531" y="343"/>
                  </a:lnTo>
                  <a:lnTo>
                    <a:pt x="462" y="305"/>
                  </a:lnTo>
                  <a:lnTo>
                    <a:pt x="390" y="272"/>
                  </a:lnTo>
                  <a:lnTo>
                    <a:pt x="315" y="244"/>
                  </a:lnTo>
                  <a:lnTo>
                    <a:pt x="239" y="221"/>
                  </a:lnTo>
                  <a:lnTo>
                    <a:pt x="161" y="202"/>
                  </a:lnTo>
                  <a:lnTo>
                    <a:pt x="82" y="189"/>
                  </a:lnTo>
                  <a:lnTo>
                    <a:pt x="61" y="183"/>
                  </a:lnTo>
                  <a:lnTo>
                    <a:pt x="43" y="173"/>
                  </a:lnTo>
                  <a:lnTo>
                    <a:pt x="26" y="160"/>
                  </a:lnTo>
                  <a:lnTo>
                    <a:pt x="14" y="144"/>
                  </a:lnTo>
                  <a:lnTo>
                    <a:pt x="5" y="125"/>
                  </a:lnTo>
                  <a:lnTo>
                    <a:pt x="0" y="104"/>
                  </a:lnTo>
                  <a:lnTo>
                    <a:pt x="2" y="82"/>
                  </a:lnTo>
                  <a:lnTo>
                    <a:pt x="7" y="61"/>
                  </a:lnTo>
                  <a:lnTo>
                    <a:pt x="16" y="42"/>
                  </a:lnTo>
                  <a:lnTo>
                    <a:pt x="30" y="26"/>
                  </a:lnTo>
                  <a:lnTo>
                    <a:pt x="46" y="13"/>
                  </a:lnTo>
                  <a:lnTo>
                    <a:pt x="66" y="4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grpSp>
        <p:nvGrpSpPr>
          <p:cNvPr id="77" name="Group 23">
            <a:extLst>
              <a:ext uri="{FF2B5EF4-FFF2-40B4-BE49-F238E27FC236}">
                <a16:creationId xmlns:a16="http://schemas.microsoft.com/office/drawing/2014/main" id="{AB72B932-BA3E-42CE-BAA7-7AEDBF7D3B21}"/>
              </a:ext>
            </a:extLst>
          </p:cNvPr>
          <p:cNvGrpSpPr/>
          <p:nvPr/>
        </p:nvGrpSpPr>
        <p:grpSpPr>
          <a:xfrm>
            <a:off x="6316119" y="2736281"/>
            <a:ext cx="504474" cy="590171"/>
            <a:chOff x="4470400" y="4994276"/>
            <a:chExt cx="495300" cy="579438"/>
          </a:xfrm>
          <a:solidFill>
            <a:srgbClr val="2B74F7"/>
          </a:solidFill>
        </p:grpSpPr>
        <p:sp>
          <p:nvSpPr>
            <p:cNvPr id="78" name="Freeform 399">
              <a:extLst>
                <a:ext uri="{FF2B5EF4-FFF2-40B4-BE49-F238E27FC236}">
                  <a16:creationId xmlns:a16="http://schemas.microsoft.com/office/drawing/2014/main" id="{7CCFF500-F349-4F81-A9E8-CDA28FD0AD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37075" y="5143501"/>
              <a:ext cx="361950" cy="363538"/>
            </a:xfrm>
            <a:custGeom>
              <a:avLst/>
              <a:gdLst>
                <a:gd name="T0" fmla="*/ 833 w 2284"/>
                <a:gd name="T1" fmla="*/ 197 h 2287"/>
                <a:gd name="T2" fmla="*/ 558 w 2284"/>
                <a:gd name="T3" fmla="*/ 339 h 2287"/>
                <a:gd name="T4" fmla="*/ 339 w 2284"/>
                <a:gd name="T5" fmla="*/ 558 h 2287"/>
                <a:gd name="T6" fmla="*/ 198 w 2284"/>
                <a:gd name="T7" fmla="*/ 834 h 2287"/>
                <a:gd name="T8" fmla="*/ 246 w 2284"/>
                <a:gd name="T9" fmla="*/ 1069 h 2287"/>
                <a:gd name="T10" fmla="*/ 311 w 2284"/>
                <a:gd name="T11" fmla="*/ 1106 h 2287"/>
                <a:gd name="T12" fmla="*/ 311 w 2284"/>
                <a:gd name="T13" fmla="*/ 1181 h 2287"/>
                <a:gd name="T14" fmla="*/ 246 w 2284"/>
                <a:gd name="T15" fmla="*/ 1218 h 2287"/>
                <a:gd name="T16" fmla="*/ 198 w 2284"/>
                <a:gd name="T17" fmla="*/ 1453 h 2287"/>
                <a:gd name="T18" fmla="*/ 339 w 2284"/>
                <a:gd name="T19" fmla="*/ 1730 h 2287"/>
                <a:gd name="T20" fmla="*/ 558 w 2284"/>
                <a:gd name="T21" fmla="*/ 1947 h 2287"/>
                <a:gd name="T22" fmla="*/ 833 w 2284"/>
                <a:gd name="T23" fmla="*/ 2089 h 2287"/>
                <a:gd name="T24" fmla="*/ 1068 w 2284"/>
                <a:gd name="T25" fmla="*/ 2041 h 2287"/>
                <a:gd name="T26" fmla="*/ 1105 w 2284"/>
                <a:gd name="T27" fmla="*/ 1976 h 2287"/>
                <a:gd name="T28" fmla="*/ 1180 w 2284"/>
                <a:gd name="T29" fmla="*/ 1976 h 2287"/>
                <a:gd name="T30" fmla="*/ 1217 w 2284"/>
                <a:gd name="T31" fmla="*/ 2041 h 2287"/>
                <a:gd name="T32" fmla="*/ 1451 w 2284"/>
                <a:gd name="T33" fmla="*/ 2089 h 2287"/>
                <a:gd name="T34" fmla="*/ 1728 w 2284"/>
                <a:gd name="T35" fmla="*/ 1947 h 2287"/>
                <a:gd name="T36" fmla="*/ 1945 w 2284"/>
                <a:gd name="T37" fmla="*/ 1730 h 2287"/>
                <a:gd name="T38" fmla="*/ 2087 w 2284"/>
                <a:gd name="T39" fmla="*/ 1453 h 2287"/>
                <a:gd name="T40" fmla="*/ 2038 w 2284"/>
                <a:gd name="T41" fmla="*/ 1218 h 2287"/>
                <a:gd name="T42" fmla="*/ 1974 w 2284"/>
                <a:gd name="T43" fmla="*/ 1181 h 2287"/>
                <a:gd name="T44" fmla="*/ 1974 w 2284"/>
                <a:gd name="T45" fmla="*/ 1106 h 2287"/>
                <a:gd name="T46" fmla="*/ 2038 w 2284"/>
                <a:gd name="T47" fmla="*/ 1069 h 2287"/>
                <a:gd name="T48" fmla="*/ 2087 w 2284"/>
                <a:gd name="T49" fmla="*/ 834 h 2287"/>
                <a:gd name="T50" fmla="*/ 1945 w 2284"/>
                <a:gd name="T51" fmla="*/ 558 h 2287"/>
                <a:gd name="T52" fmla="*/ 1728 w 2284"/>
                <a:gd name="T53" fmla="*/ 339 h 2287"/>
                <a:gd name="T54" fmla="*/ 1451 w 2284"/>
                <a:gd name="T55" fmla="*/ 197 h 2287"/>
                <a:gd name="T56" fmla="*/ 1217 w 2284"/>
                <a:gd name="T57" fmla="*/ 246 h 2287"/>
                <a:gd name="T58" fmla="*/ 1180 w 2284"/>
                <a:gd name="T59" fmla="*/ 310 h 2287"/>
                <a:gd name="T60" fmla="*/ 1105 w 2284"/>
                <a:gd name="T61" fmla="*/ 310 h 2287"/>
                <a:gd name="T62" fmla="*/ 1068 w 2284"/>
                <a:gd name="T63" fmla="*/ 246 h 2287"/>
                <a:gd name="T64" fmla="*/ 1318 w 2284"/>
                <a:gd name="T65" fmla="*/ 14 h 2287"/>
                <a:gd name="T66" fmla="*/ 1644 w 2284"/>
                <a:gd name="T67" fmla="*/ 116 h 2287"/>
                <a:gd name="T68" fmla="*/ 1919 w 2284"/>
                <a:gd name="T69" fmla="*/ 306 h 2287"/>
                <a:gd name="T70" fmla="*/ 2128 w 2284"/>
                <a:gd name="T71" fmla="*/ 567 h 2287"/>
                <a:gd name="T72" fmla="*/ 2254 w 2284"/>
                <a:gd name="T73" fmla="*/ 882 h 2287"/>
                <a:gd name="T74" fmla="*/ 2281 w 2284"/>
                <a:gd name="T75" fmla="*/ 1233 h 2287"/>
                <a:gd name="T76" fmla="*/ 2202 w 2284"/>
                <a:gd name="T77" fmla="*/ 1568 h 2287"/>
                <a:gd name="T78" fmla="*/ 2033 w 2284"/>
                <a:gd name="T79" fmla="*/ 1859 h 2287"/>
                <a:gd name="T80" fmla="*/ 1789 w 2284"/>
                <a:gd name="T81" fmla="*/ 2085 h 2287"/>
                <a:gd name="T82" fmla="*/ 1487 w 2284"/>
                <a:gd name="T83" fmla="*/ 2234 h 2287"/>
                <a:gd name="T84" fmla="*/ 1142 w 2284"/>
                <a:gd name="T85" fmla="*/ 2287 h 2287"/>
                <a:gd name="T86" fmla="*/ 798 w 2284"/>
                <a:gd name="T87" fmla="*/ 2234 h 2287"/>
                <a:gd name="T88" fmla="*/ 496 w 2284"/>
                <a:gd name="T89" fmla="*/ 2085 h 2287"/>
                <a:gd name="T90" fmla="*/ 252 w 2284"/>
                <a:gd name="T91" fmla="*/ 1859 h 2287"/>
                <a:gd name="T92" fmla="*/ 82 w 2284"/>
                <a:gd name="T93" fmla="*/ 1568 h 2287"/>
                <a:gd name="T94" fmla="*/ 4 w 2284"/>
                <a:gd name="T95" fmla="*/ 1233 h 2287"/>
                <a:gd name="T96" fmla="*/ 30 w 2284"/>
                <a:gd name="T97" fmla="*/ 882 h 2287"/>
                <a:gd name="T98" fmla="*/ 157 w 2284"/>
                <a:gd name="T99" fmla="*/ 567 h 2287"/>
                <a:gd name="T100" fmla="*/ 366 w 2284"/>
                <a:gd name="T101" fmla="*/ 306 h 2287"/>
                <a:gd name="T102" fmla="*/ 641 w 2284"/>
                <a:gd name="T103" fmla="*/ 116 h 2287"/>
                <a:gd name="T104" fmla="*/ 966 w 2284"/>
                <a:gd name="T105" fmla="*/ 14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84" h="2287">
                  <a:moveTo>
                    <a:pt x="1068" y="151"/>
                  </a:moveTo>
                  <a:lnTo>
                    <a:pt x="988" y="161"/>
                  </a:lnTo>
                  <a:lnTo>
                    <a:pt x="910" y="176"/>
                  </a:lnTo>
                  <a:lnTo>
                    <a:pt x="833" y="197"/>
                  </a:lnTo>
                  <a:lnTo>
                    <a:pt x="759" y="225"/>
                  </a:lnTo>
                  <a:lnTo>
                    <a:pt x="689" y="258"/>
                  </a:lnTo>
                  <a:lnTo>
                    <a:pt x="622" y="296"/>
                  </a:lnTo>
                  <a:lnTo>
                    <a:pt x="558" y="339"/>
                  </a:lnTo>
                  <a:lnTo>
                    <a:pt x="497" y="388"/>
                  </a:lnTo>
                  <a:lnTo>
                    <a:pt x="440" y="440"/>
                  </a:lnTo>
                  <a:lnTo>
                    <a:pt x="388" y="497"/>
                  </a:lnTo>
                  <a:lnTo>
                    <a:pt x="339" y="558"/>
                  </a:lnTo>
                  <a:lnTo>
                    <a:pt x="296" y="622"/>
                  </a:lnTo>
                  <a:lnTo>
                    <a:pt x="259" y="690"/>
                  </a:lnTo>
                  <a:lnTo>
                    <a:pt x="225" y="761"/>
                  </a:lnTo>
                  <a:lnTo>
                    <a:pt x="198" y="834"/>
                  </a:lnTo>
                  <a:lnTo>
                    <a:pt x="177" y="910"/>
                  </a:lnTo>
                  <a:lnTo>
                    <a:pt x="161" y="989"/>
                  </a:lnTo>
                  <a:lnTo>
                    <a:pt x="151" y="1069"/>
                  </a:lnTo>
                  <a:lnTo>
                    <a:pt x="246" y="1069"/>
                  </a:lnTo>
                  <a:lnTo>
                    <a:pt x="266" y="1072"/>
                  </a:lnTo>
                  <a:lnTo>
                    <a:pt x="284" y="1080"/>
                  </a:lnTo>
                  <a:lnTo>
                    <a:pt x="298" y="1091"/>
                  </a:lnTo>
                  <a:lnTo>
                    <a:pt x="311" y="1106"/>
                  </a:lnTo>
                  <a:lnTo>
                    <a:pt x="318" y="1123"/>
                  </a:lnTo>
                  <a:lnTo>
                    <a:pt x="321" y="1143"/>
                  </a:lnTo>
                  <a:lnTo>
                    <a:pt x="318" y="1163"/>
                  </a:lnTo>
                  <a:lnTo>
                    <a:pt x="311" y="1181"/>
                  </a:lnTo>
                  <a:lnTo>
                    <a:pt x="298" y="1196"/>
                  </a:lnTo>
                  <a:lnTo>
                    <a:pt x="284" y="1208"/>
                  </a:lnTo>
                  <a:lnTo>
                    <a:pt x="266" y="1215"/>
                  </a:lnTo>
                  <a:lnTo>
                    <a:pt x="246" y="1218"/>
                  </a:lnTo>
                  <a:lnTo>
                    <a:pt x="151" y="1218"/>
                  </a:lnTo>
                  <a:lnTo>
                    <a:pt x="161" y="1299"/>
                  </a:lnTo>
                  <a:lnTo>
                    <a:pt x="177" y="1377"/>
                  </a:lnTo>
                  <a:lnTo>
                    <a:pt x="198" y="1453"/>
                  </a:lnTo>
                  <a:lnTo>
                    <a:pt x="225" y="1527"/>
                  </a:lnTo>
                  <a:lnTo>
                    <a:pt x="259" y="1598"/>
                  </a:lnTo>
                  <a:lnTo>
                    <a:pt x="296" y="1666"/>
                  </a:lnTo>
                  <a:lnTo>
                    <a:pt x="339" y="1730"/>
                  </a:lnTo>
                  <a:lnTo>
                    <a:pt x="388" y="1790"/>
                  </a:lnTo>
                  <a:lnTo>
                    <a:pt x="440" y="1847"/>
                  </a:lnTo>
                  <a:lnTo>
                    <a:pt x="497" y="1900"/>
                  </a:lnTo>
                  <a:lnTo>
                    <a:pt x="558" y="1947"/>
                  </a:lnTo>
                  <a:lnTo>
                    <a:pt x="622" y="1991"/>
                  </a:lnTo>
                  <a:lnTo>
                    <a:pt x="689" y="2028"/>
                  </a:lnTo>
                  <a:lnTo>
                    <a:pt x="759" y="2062"/>
                  </a:lnTo>
                  <a:lnTo>
                    <a:pt x="833" y="2089"/>
                  </a:lnTo>
                  <a:lnTo>
                    <a:pt x="910" y="2112"/>
                  </a:lnTo>
                  <a:lnTo>
                    <a:pt x="988" y="2127"/>
                  </a:lnTo>
                  <a:lnTo>
                    <a:pt x="1068" y="2136"/>
                  </a:lnTo>
                  <a:lnTo>
                    <a:pt x="1068" y="2041"/>
                  </a:lnTo>
                  <a:lnTo>
                    <a:pt x="1071" y="2021"/>
                  </a:lnTo>
                  <a:lnTo>
                    <a:pt x="1078" y="2003"/>
                  </a:lnTo>
                  <a:lnTo>
                    <a:pt x="1090" y="1989"/>
                  </a:lnTo>
                  <a:lnTo>
                    <a:pt x="1105" y="1976"/>
                  </a:lnTo>
                  <a:lnTo>
                    <a:pt x="1122" y="1970"/>
                  </a:lnTo>
                  <a:lnTo>
                    <a:pt x="1142" y="1966"/>
                  </a:lnTo>
                  <a:lnTo>
                    <a:pt x="1162" y="1970"/>
                  </a:lnTo>
                  <a:lnTo>
                    <a:pt x="1180" y="1976"/>
                  </a:lnTo>
                  <a:lnTo>
                    <a:pt x="1194" y="1989"/>
                  </a:lnTo>
                  <a:lnTo>
                    <a:pt x="1207" y="2003"/>
                  </a:lnTo>
                  <a:lnTo>
                    <a:pt x="1213" y="2021"/>
                  </a:lnTo>
                  <a:lnTo>
                    <a:pt x="1217" y="2041"/>
                  </a:lnTo>
                  <a:lnTo>
                    <a:pt x="1217" y="2136"/>
                  </a:lnTo>
                  <a:lnTo>
                    <a:pt x="1297" y="2127"/>
                  </a:lnTo>
                  <a:lnTo>
                    <a:pt x="1375" y="2112"/>
                  </a:lnTo>
                  <a:lnTo>
                    <a:pt x="1451" y="2089"/>
                  </a:lnTo>
                  <a:lnTo>
                    <a:pt x="1526" y="2062"/>
                  </a:lnTo>
                  <a:lnTo>
                    <a:pt x="1596" y="2028"/>
                  </a:lnTo>
                  <a:lnTo>
                    <a:pt x="1664" y="1991"/>
                  </a:lnTo>
                  <a:lnTo>
                    <a:pt x="1728" y="1947"/>
                  </a:lnTo>
                  <a:lnTo>
                    <a:pt x="1788" y="1900"/>
                  </a:lnTo>
                  <a:lnTo>
                    <a:pt x="1845" y="1847"/>
                  </a:lnTo>
                  <a:lnTo>
                    <a:pt x="1898" y="1790"/>
                  </a:lnTo>
                  <a:lnTo>
                    <a:pt x="1945" y="1730"/>
                  </a:lnTo>
                  <a:lnTo>
                    <a:pt x="1989" y="1666"/>
                  </a:lnTo>
                  <a:lnTo>
                    <a:pt x="2026" y="1598"/>
                  </a:lnTo>
                  <a:lnTo>
                    <a:pt x="2059" y="1527"/>
                  </a:lnTo>
                  <a:lnTo>
                    <a:pt x="2087" y="1453"/>
                  </a:lnTo>
                  <a:lnTo>
                    <a:pt x="2108" y="1377"/>
                  </a:lnTo>
                  <a:lnTo>
                    <a:pt x="2125" y="1299"/>
                  </a:lnTo>
                  <a:lnTo>
                    <a:pt x="2134" y="1218"/>
                  </a:lnTo>
                  <a:lnTo>
                    <a:pt x="2038" y="1218"/>
                  </a:lnTo>
                  <a:lnTo>
                    <a:pt x="2018" y="1215"/>
                  </a:lnTo>
                  <a:lnTo>
                    <a:pt x="2001" y="1208"/>
                  </a:lnTo>
                  <a:lnTo>
                    <a:pt x="1986" y="1196"/>
                  </a:lnTo>
                  <a:lnTo>
                    <a:pt x="1974" y="1181"/>
                  </a:lnTo>
                  <a:lnTo>
                    <a:pt x="1966" y="1163"/>
                  </a:lnTo>
                  <a:lnTo>
                    <a:pt x="1964" y="1143"/>
                  </a:lnTo>
                  <a:lnTo>
                    <a:pt x="1966" y="1123"/>
                  </a:lnTo>
                  <a:lnTo>
                    <a:pt x="1974" y="1106"/>
                  </a:lnTo>
                  <a:lnTo>
                    <a:pt x="1986" y="1091"/>
                  </a:lnTo>
                  <a:lnTo>
                    <a:pt x="2001" y="1080"/>
                  </a:lnTo>
                  <a:lnTo>
                    <a:pt x="2018" y="1072"/>
                  </a:lnTo>
                  <a:lnTo>
                    <a:pt x="2038" y="1069"/>
                  </a:lnTo>
                  <a:lnTo>
                    <a:pt x="2134" y="1069"/>
                  </a:lnTo>
                  <a:lnTo>
                    <a:pt x="2125" y="989"/>
                  </a:lnTo>
                  <a:lnTo>
                    <a:pt x="2108" y="910"/>
                  </a:lnTo>
                  <a:lnTo>
                    <a:pt x="2087" y="834"/>
                  </a:lnTo>
                  <a:lnTo>
                    <a:pt x="2059" y="761"/>
                  </a:lnTo>
                  <a:lnTo>
                    <a:pt x="2026" y="690"/>
                  </a:lnTo>
                  <a:lnTo>
                    <a:pt x="1989" y="622"/>
                  </a:lnTo>
                  <a:lnTo>
                    <a:pt x="1945" y="558"/>
                  </a:lnTo>
                  <a:lnTo>
                    <a:pt x="1898" y="497"/>
                  </a:lnTo>
                  <a:lnTo>
                    <a:pt x="1845" y="440"/>
                  </a:lnTo>
                  <a:lnTo>
                    <a:pt x="1788" y="388"/>
                  </a:lnTo>
                  <a:lnTo>
                    <a:pt x="1728" y="339"/>
                  </a:lnTo>
                  <a:lnTo>
                    <a:pt x="1664" y="296"/>
                  </a:lnTo>
                  <a:lnTo>
                    <a:pt x="1596" y="258"/>
                  </a:lnTo>
                  <a:lnTo>
                    <a:pt x="1526" y="225"/>
                  </a:lnTo>
                  <a:lnTo>
                    <a:pt x="1451" y="197"/>
                  </a:lnTo>
                  <a:lnTo>
                    <a:pt x="1375" y="176"/>
                  </a:lnTo>
                  <a:lnTo>
                    <a:pt x="1297" y="161"/>
                  </a:lnTo>
                  <a:lnTo>
                    <a:pt x="1217" y="151"/>
                  </a:lnTo>
                  <a:lnTo>
                    <a:pt x="1217" y="246"/>
                  </a:lnTo>
                  <a:lnTo>
                    <a:pt x="1213" y="266"/>
                  </a:lnTo>
                  <a:lnTo>
                    <a:pt x="1207" y="284"/>
                  </a:lnTo>
                  <a:lnTo>
                    <a:pt x="1194" y="299"/>
                  </a:lnTo>
                  <a:lnTo>
                    <a:pt x="1180" y="310"/>
                  </a:lnTo>
                  <a:lnTo>
                    <a:pt x="1162" y="318"/>
                  </a:lnTo>
                  <a:lnTo>
                    <a:pt x="1142" y="320"/>
                  </a:lnTo>
                  <a:lnTo>
                    <a:pt x="1122" y="318"/>
                  </a:lnTo>
                  <a:lnTo>
                    <a:pt x="1105" y="310"/>
                  </a:lnTo>
                  <a:lnTo>
                    <a:pt x="1090" y="299"/>
                  </a:lnTo>
                  <a:lnTo>
                    <a:pt x="1078" y="284"/>
                  </a:lnTo>
                  <a:lnTo>
                    <a:pt x="1071" y="266"/>
                  </a:lnTo>
                  <a:lnTo>
                    <a:pt x="1068" y="246"/>
                  </a:lnTo>
                  <a:lnTo>
                    <a:pt x="1068" y="151"/>
                  </a:lnTo>
                  <a:close/>
                  <a:moveTo>
                    <a:pt x="1142" y="0"/>
                  </a:moveTo>
                  <a:lnTo>
                    <a:pt x="1232" y="3"/>
                  </a:lnTo>
                  <a:lnTo>
                    <a:pt x="1318" y="14"/>
                  </a:lnTo>
                  <a:lnTo>
                    <a:pt x="1404" y="31"/>
                  </a:lnTo>
                  <a:lnTo>
                    <a:pt x="1487" y="53"/>
                  </a:lnTo>
                  <a:lnTo>
                    <a:pt x="1567" y="82"/>
                  </a:lnTo>
                  <a:lnTo>
                    <a:pt x="1644" y="116"/>
                  </a:lnTo>
                  <a:lnTo>
                    <a:pt x="1718" y="156"/>
                  </a:lnTo>
                  <a:lnTo>
                    <a:pt x="1789" y="202"/>
                  </a:lnTo>
                  <a:lnTo>
                    <a:pt x="1856" y="252"/>
                  </a:lnTo>
                  <a:lnTo>
                    <a:pt x="1919" y="306"/>
                  </a:lnTo>
                  <a:lnTo>
                    <a:pt x="1979" y="366"/>
                  </a:lnTo>
                  <a:lnTo>
                    <a:pt x="2033" y="429"/>
                  </a:lnTo>
                  <a:lnTo>
                    <a:pt x="2083" y="496"/>
                  </a:lnTo>
                  <a:lnTo>
                    <a:pt x="2128" y="567"/>
                  </a:lnTo>
                  <a:lnTo>
                    <a:pt x="2168" y="641"/>
                  </a:lnTo>
                  <a:lnTo>
                    <a:pt x="2202" y="719"/>
                  </a:lnTo>
                  <a:lnTo>
                    <a:pt x="2231" y="798"/>
                  </a:lnTo>
                  <a:lnTo>
                    <a:pt x="2254" y="882"/>
                  </a:lnTo>
                  <a:lnTo>
                    <a:pt x="2271" y="967"/>
                  </a:lnTo>
                  <a:lnTo>
                    <a:pt x="2281" y="1055"/>
                  </a:lnTo>
                  <a:lnTo>
                    <a:pt x="2284" y="1143"/>
                  </a:lnTo>
                  <a:lnTo>
                    <a:pt x="2281" y="1233"/>
                  </a:lnTo>
                  <a:lnTo>
                    <a:pt x="2271" y="1320"/>
                  </a:lnTo>
                  <a:lnTo>
                    <a:pt x="2254" y="1405"/>
                  </a:lnTo>
                  <a:lnTo>
                    <a:pt x="2231" y="1488"/>
                  </a:lnTo>
                  <a:lnTo>
                    <a:pt x="2202" y="1568"/>
                  </a:lnTo>
                  <a:lnTo>
                    <a:pt x="2168" y="1646"/>
                  </a:lnTo>
                  <a:lnTo>
                    <a:pt x="2128" y="1720"/>
                  </a:lnTo>
                  <a:lnTo>
                    <a:pt x="2083" y="1791"/>
                  </a:lnTo>
                  <a:lnTo>
                    <a:pt x="2033" y="1859"/>
                  </a:lnTo>
                  <a:lnTo>
                    <a:pt x="1979" y="1922"/>
                  </a:lnTo>
                  <a:lnTo>
                    <a:pt x="1919" y="1981"/>
                  </a:lnTo>
                  <a:lnTo>
                    <a:pt x="1856" y="2035"/>
                  </a:lnTo>
                  <a:lnTo>
                    <a:pt x="1789" y="2085"/>
                  </a:lnTo>
                  <a:lnTo>
                    <a:pt x="1718" y="2130"/>
                  </a:lnTo>
                  <a:lnTo>
                    <a:pt x="1644" y="2170"/>
                  </a:lnTo>
                  <a:lnTo>
                    <a:pt x="1567" y="2205"/>
                  </a:lnTo>
                  <a:lnTo>
                    <a:pt x="1487" y="2234"/>
                  </a:lnTo>
                  <a:lnTo>
                    <a:pt x="1404" y="2257"/>
                  </a:lnTo>
                  <a:lnTo>
                    <a:pt x="1318" y="2274"/>
                  </a:lnTo>
                  <a:lnTo>
                    <a:pt x="1232" y="2284"/>
                  </a:lnTo>
                  <a:lnTo>
                    <a:pt x="1142" y="2287"/>
                  </a:lnTo>
                  <a:lnTo>
                    <a:pt x="1054" y="2284"/>
                  </a:lnTo>
                  <a:lnTo>
                    <a:pt x="966" y="2274"/>
                  </a:lnTo>
                  <a:lnTo>
                    <a:pt x="881" y="2257"/>
                  </a:lnTo>
                  <a:lnTo>
                    <a:pt x="798" y="2234"/>
                  </a:lnTo>
                  <a:lnTo>
                    <a:pt x="718" y="2205"/>
                  </a:lnTo>
                  <a:lnTo>
                    <a:pt x="641" y="2170"/>
                  </a:lnTo>
                  <a:lnTo>
                    <a:pt x="566" y="2130"/>
                  </a:lnTo>
                  <a:lnTo>
                    <a:pt x="496" y="2085"/>
                  </a:lnTo>
                  <a:lnTo>
                    <a:pt x="429" y="2035"/>
                  </a:lnTo>
                  <a:lnTo>
                    <a:pt x="366" y="1981"/>
                  </a:lnTo>
                  <a:lnTo>
                    <a:pt x="306" y="1922"/>
                  </a:lnTo>
                  <a:lnTo>
                    <a:pt x="252" y="1859"/>
                  </a:lnTo>
                  <a:lnTo>
                    <a:pt x="202" y="1791"/>
                  </a:lnTo>
                  <a:lnTo>
                    <a:pt x="157" y="1720"/>
                  </a:lnTo>
                  <a:lnTo>
                    <a:pt x="117" y="1646"/>
                  </a:lnTo>
                  <a:lnTo>
                    <a:pt x="82" y="1568"/>
                  </a:lnTo>
                  <a:lnTo>
                    <a:pt x="54" y="1488"/>
                  </a:lnTo>
                  <a:lnTo>
                    <a:pt x="30" y="1405"/>
                  </a:lnTo>
                  <a:lnTo>
                    <a:pt x="14" y="1320"/>
                  </a:lnTo>
                  <a:lnTo>
                    <a:pt x="4" y="1233"/>
                  </a:lnTo>
                  <a:lnTo>
                    <a:pt x="0" y="1143"/>
                  </a:lnTo>
                  <a:lnTo>
                    <a:pt x="4" y="1055"/>
                  </a:lnTo>
                  <a:lnTo>
                    <a:pt x="14" y="967"/>
                  </a:lnTo>
                  <a:lnTo>
                    <a:pt x="30" y="882"/>
                  </a:lnTo>
                  <a:lnTo>
                    <a:pt x="54" y="798"/>
                  </a:lnTo>
                  <a:lnTo>
                    <a:pt x="82" y="719"/>
                  </a:lnTo>
                  <a:lnTo>
                    <a:pt x="117" y="641"/>
                  </a:lnTo>
                  <a:lnTo>
                    <a:pt x="157" y="567"/>
                  </a:lnTo>
                  <a:lnTo>
                    <a:pt x="202" y="496"/>
                  </a:lnTo>
                  <a:lnTo>
                    <a:pt x="252" y="429"/>
                  </a:lnTo>
                  <a:lnTo>
                    <a:pt x="306" y="366"/>
                  </a:lnTo>
                  <a:lnTo>
                    <a:pt x="366" y="306"/>
                  </a:lnTo>
                  <a:lnTo>
                    <a:pt x="429" y="252"/>
                  </a:lnTo>
                  <a:lnTo>
                    <a:pt x="496" y="202"/>
                  </a:lnTo>
                  <a:lnTo>
                    <a:pt x="566" y="156"/>
                  </a:lnTo>
                  <a:lnTo>
                    <a:pt x="641" y="116"/>
                  </a:lnTo>
                  <a:lnTo>
                    <a:pt x="718" y="82"/>
                  </a:lnTo>
                  <a:lnTo>
                    <a:pt x="798" y="53"/>
                  </a:lnTo>
                  <a:lnTo>
                    <a:pt x="881" y="31"/>
                  </a:lnTo>
                  <a:lnTo>
                    <a:pt x="966" y="14"/>
                  </a:lnTo>
                  <a:lnTo>
                    <a:pt x="1054" y="3"/>
                  </a:lnTo>
                  <a:lnTo>
                    <a:pt x="1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79" name="Freeform 400">
              <a:extLst>
                <a:ext uri="{FF2B5EF4-FFF2-40B4-BE49-F238E27FC236}">
                  <a16:creationId xmlns:a16="http://schemas.microsoft.com/office/drawing/2014/main" id="{24326845-AE3F-40E8-BE59-EDFA05D931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0400" y="4994276"/>
              <a:ext cx="495300" cy="579438"/>
            </a:xfrm>
            <a:custGeom>
              <a:avLst/>
              <a:gdLst>
                <a:gd name="T0" fmla="*/ 1265 w 3119"/>
                <a:gd name="T1" fmla="*/ 717 h 3653"/>
                <a:gd name="T2" fmla="*/ 907 w 3119"/>
                <a:gd name="T3" fmla="*/ 848 h 3653"/>
                <a:gd name="T4" fmla="*/ 601 w 3119"/>
                <a:gd name="T5" fmla="*/ 1065 h 3653"/>
                <a:gd name="T6" fmla="*/ 364 w 3119"/>
                <a:gd name="T7" fmla="*/ 1356 h 3653"/>
                <a:gd name="T8" fmla="*/ 210 w 3119"/>
                <a:gd name="T9" fmla="*/ 1703 h 3653"/>
                <a:gd name="T10" fmla="*/ 156 w 3119"/>
                <a:gd name="T11" fmla="*/ 2091 h 3653"/>
                <a:gd name="T12" fmla="*/ 210 w 3119"/>
                <a:gd name="T13" fmla="*/ 2481 h 3653"/>
                <a:gd name="T14" fmla="*/ 364 w 3119"/>
                <a:gd name="T15" fmla="*/ 2828 h 3653"/>
                <a:gd name="T16" fmla="*/ 601 w 3119"/>
                <a:gd name="T17" fmla="*/ 3117 h 3653"/>
                <a:gd name="T18" fmla="*/ 907 w 3119"/>
                <a:gd name="T19" fmla="*/ 3336 h 3653"/>
                <a:gd name="T20" fmla="*/ 1265 w 3119"/>
                <a:gd name="T21" fmla="*/ 3466 h 3653"/>
                <a:gd name="T22" fmla="*/ 1659 w 3119"/>
                <a:gd name="T23" fmla="*/ 3493 h 3653"/>
                <a:gd name="T24" fmla="*/ 2039 w 3119"/>
                <a:gd name="T25" fmla="*/ 3412 h 3653"/>
                <a:gd name="T26" fmla="*/ 2372 w 3119"/>
                <a:gd name="T27" fmla="*/ 3237 h 3653"/>
                <a:gd name="T28" fmla="*/ 2646 w 3119"/>
                <a:gd name="T29" fmla="*/ 2981 h 3653"/>
                <a:gd name="T30" fmla="*/ 2843 w 3119"/>
                <a:gd name="T31" fmla="*/ 2660 h 3653"/>
                <a:gd name="T32" fmla="*/ 2949 w 3119"/>
                <a:gd name="T33" fmla="*/ 2290 h 3653"/>
                <a:gd name="T34" fmla="*/ 2949 w 3119"/>
                <a:gd name="T35" fmla="*/ 1893 h 3653"/>
                <a:gd name="T36" fmla="*/ 2843 w 3119"/>
                <a:gd name="T37" fmla="*/ 1524 h 3653"/>
                <a:gd name="T38" fmla="*/ 2646 w 3119"/>
                <a:gd name="T39" fmla="*/ 1203 h 3653"/>
                <a:gd name="T40" fmla="*/ 2372 w 3119"/>
                <a:gd name="T41" fmla="*/ 947 h 3653"/>
                <a:gd name="T42" fmla="*/ 2039 w 3119"/>
                <a:gd name="T43" fmla="*/ 770 h 3653"/>
                <a:gd name="T44" fmla="*/ 1659 w 3119"/>
                <a:gd name="T45" fmla="*/ 690 h 3653"/>
                <a:gd name="T46" fmla="*/ 1678 w 3119"/>
                <a:gd name="T47" fmla="*/ 288 h 3653"/>
                <a:gd name="T48" fmla="*/ 1752 w 3119"/>
                <a:gd name="T49" fmla="*/ 0 h 3653"/>
                <a:gd name="T50" fmla="*/ 1816 w 3119"/>
                <a:gd name="T51" fmla="*/ 37 h 3653"/>
                <a:gd name="T52" fmla="*/ 1823 w 3119"/>
                <a:gd name="T53" fmla="*/ 381 h 3653"/>
                <a:gd name="T54" fmla="*/ 1772 w 3119"/>
                <a:gd name="T55" fmla="*/ 433 h 3653"/>
                <a:gd name="T56" fmla="*/ 1735 w 3119"/>
                <a:gd name="T57" fmla="*/ 540 h 3653"/>
                <a:gd name="T58" fmla="*/ 2123 w 3119"/>
                <a:gd name="T59" fmla="*/ 636 h 3653"/>
                <a:gd name="T60" fmla="*/ 2466 w 3119"/>
                <a:gd name="T61" fmla="*/ 821 h 3653"/>
                <a:gd name="T62" fmla="*/ 2750 w 3119"/>
                <a:gd name="T63" fmla="*/ 1085 h 3653"/>
                <a:gd name="T64" fmla="*/ 2963 w 3119"/>
                <a:gd name="T65" fmla="*/ 1410 h 3653"/>
                <a:gd name="T66" fmla="*/ 3089 w 3119"/>
                <a:gd name="T67" fmla="*/ 1786 h 3653"/>
                <a:gd name="T68" fmla="*/ 3115 w 3119"/>
                <a:gd name="T69" fmla="*/ 2195 h 3653"/>
                <a:gd name="T70" fmla="*/ 3039 w 3119"/>
                <a:gd name="T71" fmla="*/ 2585 h 3653"/>
                <a:gd name="T72" fmla="*/ 2872 w 3119"/>
                <a:gd name="T73" fmla="*/ 2934 h 3653"/>
                <a:gd name="T74" fmla="*/ 2627 w 3119"/>
                <a:gd name="T75" fmla="*/ 3228 h 3653"/>
                <a:gd name="T76" fmla="*/ 2318 w 3119"/>
                <a:gd name="T77" fmla="*/ 3456 h 3653"/>
                <a:gd name="T78" fmla="*/ 1958 w 3119"/>
                <a:gd name="T79" fmla="*/ 3601 h 3653"/>
                <a:gd name="T80" fmla="*/ 1559 w 3119"/>
                <a:gd name="T81" fmla="*/ 3653 h 3653"/>
                <a:gd name="T82" fmla="*/ 1162 w 3119"/>
                <a:gd name="T83" fmla="*/ 3601 h 3653"/>
                <a:gd name="T84" fmla="*/ 801 w 3119"/>
                <a:gd name="T85" fmla="*/ 3456 h 3653"/>
                <a:gd name="T86" fmla="*/ 492 w 3119"/>
                <a:gd name="T87" fmla="*/ 3228 h 3653"/>
                <a:gd name="T88" fmla="*/ 247 w 3119"/>
                <a:gd name="T89" fmla="*/ 2934 h 3653"/>
                <a:gd name="T90" fmla="*/ 80 w 3119"/>
                <a:gd name="T91" fmla="*/ 2585 h 3653"/>
                <a:gd name="T92" fmla="*/ 3 w 3119"/>
                <a:gd name="T93" fmla="*/ 2195 h 3653"/>
                <a:gd name="T94" fmla="*/ 30 w 3119"/>
                <a:gd name="T95" fmla="*/ 1786 h 3653"/>
                <a:gd name="T96" fmla="*/ 156 w 3119"/>
                <a:gd name="T97" fmla="*/ 1410 h 3653"/>
                <a:gd name="T98" fmla="*/ 369 w 3119"/>
                <a:gd name="T99" fmla="*/ 1085 h 3653"/>
                <a:gd name="T100" fmla="*/ 652 w 3119"/>
                <a:gd name="T101" fmla="*/ 821 h 3653"/>
                <a:gd name="T102" fmla="*/ 996 w 3119"/>
                <a:gd name="T103" fmla="*/ 636 h 3653"/>
                <a:gd name="T104" fmla="*/ 1383 w 3119"/>
                <a:gd name="T105" fmla="*/ 540 h 3653"/>
                <a:gd name="T106" fmla="*/ 1347 w 3119"/>
                <a:gd name="T107" fmla="*/ 433 h 3653"/>
                <a:gd name="T108" fmla="*/ 1296 w 3119"/>
                <a:gd name="T109" fmla="*/ 381 h 3653"/>
                <a:gd name="T110" fmla="*/ 1302 w 3119"/>
                <a:gd name="T111" fmla="*/ 37 h 3653"/>
                <a:gd name="T112" fmla="*/ 1367 w 3119"/>
                <a:gd name="T113" fmla="*/ 0 h 3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19" h="3653">
                  <a:moveTo>
                    <a:pt x="1559" y="686"/>
                  </a:moveTo>
                  <a:lnTo>
                    <a:pt x="1460" y="690"/>
                  </a:lnTo>
                  <a:lnTo>
                    <a:pt x="1361" y="701"/>
                  </a:lnTo>
                  <a:lnTo>
                    <a:pt x="1265" y="717"/>
                  </a:lnTo>
                  <a:lnTo>
                    <a:pt x="1172" y="741"/>
                  </a:lnTo>
                  <a:lnTo>
                    <a:pt x="1080" y="770"/>
                  </a:lnTo>
                  <a:lnTo>
                    <a:pt x="992" y="806"/>
                  </a:lnTo>
                  <a:lnTo>
                    <a:pt x="907" y="848"/>
                  </a:lnTo>
                  <a:lnTo>
                    <a:pt x="825" y="895"/>
                  </a:lnTo>
                  <a:lnTo>
                    <a:pt x="746" y="947"/>
                  </a:lnTo>
                  <a:lnTo>
                    <a:pt x="672" y="1003"/>
                  </a:lnTo>
                  <a:lnTo>
                    <a:pt x="601" y="1065"/>
                  </a:lnTo>
                  <a:lnTo>
                    <a:pt x="535" y="1132"/>
                  </a:lnTo>
                  <a:lnTo>
                    <a:pt x="473" y="1203"/>
                  </a:lnTo>
                  <a:lnTo>
                    <a:pt x="416" y="1277"/>
                  </a:lnTo>
                  <a:lnTo>
                    <a:pt x="364" y="1356"/>
                  </a:lnTo>
                  <a:lnTo>
                    <a:pt x="317" y="1438"/>
                  </a:lnTo>
                  <a:lnTo>
                    <a:pt x="276" y="1524"/>
                  </a:lnTo>
                  <a:lnTo>
                    <a:pt x="240" y="1611"/>
                  </a:lnTo>
                  <a:lnTo>
                    <a:pt x="210" y="1703"/>
                  </a:lnTo>
                  <a:lnTo>
                    <a:pt x="187" y="1796"/>
                  </a:lnTo>
                  <a:lnTo>
                    <a:pt x="169" y="1893"/>
                  </a:lnTo>
                  <a:lnTo>
                    <a:pt x="159" y="1992"/>
                  </a:lnTo>
                  <a:lnTo>
                    <a:pt x="156" y="2091"/>
                  </a:lnTo>
                  <a:lnTo>
                    <a:pt x="159" y="2192"/>
                  </a:lnTo>
                  <a:lnTo>
                    <a:pt x="169" y="2290"/>
                  </a:lnTo>
                  <a:lnTo>
                    <a:pt x="187" y="2386"/>
                  </a:lnTo>
                  <a:lnTo>
                    <a:pt x="210" y="2481"/>
                  </a:lnTo>
                  <a:lnTo>
                    <a:pt x="240" y="2572"/>
                  </a:lnTo>
                  <a:lnTo>
                    <a:pt x="276" y="2660"/>
                  </a:lnTo>
                  <a:lnTo>
                    <a:pt x="317" y="2746"/>
                  </a:lnTo>
                  <a:lnTo>
                    <a:pt x="364" y="2828"/>
                  </a:lnTo>
                  <a:lnTo>
                    <a:pt x="416" y="2905"/>
                  </a:lnTo>
                  <a:lnTo>
                    <a:pt x="473" y="2981"/>
                  </a:lnTo>
                  <a:lnTo>
                    <a:pt x="535" y="3051"/>
                  </a:lnTo>
                  <a:lnTo>
                    <a:pt x="601" y="3117"/>
                  </a:lnTo>
                  <a:lnTo>
                    <a:pt x="672" y="3179"/>
                  </a:lnTo>
                  <a:lnTo>
                    <a:pt x="746" y="3237"/>
                  </a:lnTo>
                  <a:lnTo>
                    <a:pt x="825" y="3289"/>
                  </a:lnTo>
                  <a:lnTo>
                    <a:pt x="907" y="3336"/>
                  </a:lnTo>
                  <a:lnTo>
                    <a:pt x="992" y="3377"/>
                  </a:lnTo>
                  <a:lnTo>
                    <a:pt x="1080" y="3412"/>
                  </a:lnTo>
                  <a:lnTo>
                    <a:pt x="1172" y="3442"/>
                  </a:lnTo>
                  <a:lnTo>
                    <a:pt x="1265" y="3466"/>
                  </a:lnTo>
                  <a:lnTo>
                    <a:pt x="1361" y="3483"/>
                  </a:lnTo>
                  <a:lnTo>
                    <a:pt x="1460" y="3493"/>
                  </a:lnTo>
                  <a:lnTo>
                    <a:pt x="1559" y="3497"/>
                  </a:lnTo>
                  <a:lnTo>
                    <a:pt x="1659" y="3493"/>
                  </a:lnTo>
                  <a:lnTo>
                    <a:pt x="1758" y="3483"/>
                  </a:lnTo>
                  <a:lnTo>
                    <a:pt x="1854" y="3466"/>
                  </a:lnTo>
                  <a:lnTo>
                    <a:pt x="1948" y="3442"/>
                  </a:lnTo>
                  <a:lnTo>
                    <a:pt x="2039" y="3412"/>
                  </a:lnTo>
                  <a:lnTo>
                    <a:pt x="2128" y="3377"/>
                  </a:lnTo>
                  <a:lnTo>
                    <a:pt x="2213" y="3336"/>
                  </a:lnTo>
                  <a:lnTo>
                    <a:pt x="2294" y="3289"/>
                  </a:lnTo>
                  <a:lnTo>
                    <a:pt x="2372" y="3237"/>
                  </a:lnTo>
                  <a:lnTo>
                    <a:pt x="2448" y="3179"/>
                  </a:lnTo>
                  <a:lnTo>
                    <a:pt x="2517" y="3117"/>
                  </a:lnTo>
                  <a:lnTo>
                    <a:pt x="2584" y="3051"/>
                  </a:lnTo>
                  <a:lnTo>
                    <a:pt x="2646" y="2981"/>
                  </a:lnTo>
                  <a:lnTo>
                    <a:pt x="2702" y="2905"/>
                  </a:lnTo>
                  <a:lnTo>
                    <a:pt x="2754" y="2828"/>
                  </a:lnTo>
                  <a:lnTo>
                    <a:pt x="2802" y="2746"/>
                  </a:lnTo>
                  <a:lnTo>
                    <a:pt x="2843" y="2660"/>
                  </a:lnTo>
                  <a:lnTo>
                    <a:pt x="2878" y="2572"/>
                  </a:lnTo>
                  <a:lnTo>
                    <a:pt x="2908" y="2481"/>
                  </a:lnTo>
                  <a:lnTo>
                    <a:pt x="2932" y="2386"/>
                  </a:lnTo>
                  <a:lnTo>
                    <a:pt x="2949" y="2290"/>
                  </a:lnTo>
                  <a:lnTo>
                    <a:pt x="2959" y="2192"/>
                  </a:lnTo>
                  <a:lnTo>
                    <a:pt x="2963" y="2091"/>
                  </a:lnTo>
                  <a:lnTo>
                    <a:pt x="2959" y="1992"/>
                  </a:lnTo>
                  <a:lnTo>
                    <a:pt x="2949" y="1893"/>
                  </a:lnTo>
                  <a:lnTo>
                    <a:pt x="2932" y="1796"/>
                  </a:lnTo>
                  <a:lnTo>
                    <a:pt x="2908" y="1703"/>
                  </a:lnTo>
                  <a:lnTo>
                    <a:pt x="2878" y="1611"/>
                  </a:lnTo>
                  <a:lnTo>
                    <a:pt x="2843" y="1524"/>
                  </a:lnTo>
                  <a:lnTo>
                    <a:pt x="2802" y="1438"/>
                  </a:lnTo>
                  <a:lnTo>
                    <a:pt x="2754" y="1356"/>
                  </a:lnTo>
                  <a:lnTo>
                    <a:pt x="2702" y="1277"/>
                  </a:lnTo>
                  <a:lnTo>
                    <a:pt x="2646" y="1203"/>
                  </a:lnTo>
                  <a:lnTo>
                    <a:pt x="2584" y="1132"/>
                  </a:lnTo>
                  <a:lnTo>
                    <a:pt x="2517" y="1065"/>
                  </a:lnTo>
                  <a:lnTo>
                    <a:pt x="2448" y="1003"/>
                  </a:lnTo>
                  <a:lnTo>
                    <a:pt x="2372" y="947"/>
                  </a:lnTo>
                  <a:lnTo>
                    <a:pt x="2294" y="895"/>
                  </a:lnTo>
                  <a:lnTo>
                    <a:pt x="2213" y="848"/>
                  </a:lnTo>
                  <a:lnTo>
                    <a:pt x="2128" y="806"/>
                  </a:lnTo>
                  <a:lnTo>
                    <a:pt x="2039" y="770"/>
                  </a:lnTo>
                  <a:lnTo>
                    <a:pt x="1948" y="741"/>
                  </a:lnTo>
                  <a:lnTo>
                    <a:pt x="1854" y="717"/>
                  </a:lnTo>
                  <a:lnTo>
                    <a:pt x="1758" y="701"/>
                  </a:lnTo>
                  <a:lnTo>
                    <a:pt x="1659" y="690"/>
                  </a:lnTo>
                  <a:lnTo>
                    <a:pt x="1559" y="686"/>
                  </a:lnTo>
                  <a:close/>
                  <a:moveTo>
                    <a:pt x="1441" y="148"/>
                  </a:moveTo>
                  <a:lnTo>
                    <a:pt x="1441" y="288"/>
                  </a:lnTo>
                  <a:lnTo>
                    <a:pt x="1678" y="288"/>
                  </a:lnTo>
                  <a:lnTo>
                    <a:pt x="1678" y="148"/>
                  </a:lnTo>
                  <a:lnTo>
                    <a:pt x="1441" y="148"/>
                  </a:lnTo>
                  <a:close/>
                  <a:moveTo>
                    <a:pt x="1367" y="0"/>
                  </a:moveTo>
                  <a:lnTo>
                    <a:pt x="1752" y="0"/>
                  </a:lnTo>
                  <a:lnTo>
                    <a:pt x="1772" y="3"/>
                  </a:lnTo>
                  <a:lnTo>
                    <a:pt x="1790" y="11"/>
                  </a:lnTo>
                  <a:lnTo>
                    <a:pt x="1804" y="22"/>
                  </a:lnTo>
                  <a:lnTo>
                    <a:pt x="1816" y="37"/>
                  </a:lnTo>
                  <a:lnTo>
                    <a:pt x="1823" y="54"/>
                  </a:lnTo>
                  <a:lnTo>
                    <a:pt x="1826" y="74"/>
                  </a:lnTo>
                  <a:lnTo>
                    <a:pt x="1826" y="361"/>
                  </a:lnTo>
                  <a:lnTo>
                    <a:pt x="1823" y="381"/>
                  </a:lnTo>
                  <a:lnTo>
                    <a:pt x="1816" y="399"/>
                  </a:lnTo>
                  <a:lnTo>
                    <a:pt x="1804" y="414"/>
                  </a:lnTo>
                  <a:lnTo>
                    <a:pt x="1790" y="426"/>
                  </a:lnTo>
                  <a:lnTo>
                    <a:pt x="1772" y="433"/>
                  </a:lnTo>
                  <a:lnTo>
                    <a:pt x="1752" y="436"/>
                  </a:lnTo>
                  <a:lnTo>
                    <a:pt x="1634" y="436"/>
                  </a:lnTo>
                  <a:lnTo>
                    <a:pt x="1634" y="532"/>
                  </a:lnTo>
                  <a:lnTo>
                    <a:pt x="1735" y="540"/>
                  </a:lnTo>
                  <a:lnTo>
                    <a:pt x="1836" y="555"/>
                  </a:lnTo>
                  <a:lnTo>
                    <a:pt x="1934" y="576"/>
                  </a:lnTo>
                  <a:lnTo>
                    <a:pt x="2030" y="603"/>
                  </a:lnTo>
                  <a:lnTo>
                    <a:pt x="2123" y="636"/>
                  </a:lnTo>
                  <a:lnTo>
                    <a:pt x="2214" y="674"/>
                  </a:lnTo>
                  <a:lnTo>
                    <a:pt x="2301" y="718"/>
                  </a:lnTo>
                  <a:lnTo>
                    <a:pt x="2386" y="768"/>
                  </a:lnTo>
                  <a:lnTo>
                    <a:pt x="2466" y="821"/>
                  </a:lnTo>
                  <a:lnTo>
                    <a:pt x="2543" y="881"/>
                  </a:lnTo>
                  <a:lnTo>
                    <a:pt x="2616" y="945"/>
                  </a:lnTo>
                  <a:lnTo>
                    <a:pt x="2686" y="1012"/>
                  </a:lnTo>
                  <a:lnTo>
                    <a:pt x="2750" y="1085"/>
                  </a:lnTo>
                  <a:lnTo>
                    <a:pt x="2811" y="1161"/>
                  </a:lnTo>
                  <a:lnTo>
                    <a:pt x="2866" y="1241"/>
                  </a:lnTo>
                  <a:lnTo>
                    <a:pt x="2917" y="1324"/>
                  </a:lnTo>
                  <a:lnTo>
                    <a:pt x="2963" y="1410"/>
                  </a:lnTo>
                  <a:lnTo>
                    <a:pt x="3002" y="1500"/>
                  </a:lnTo>
                  <a:lnTo>
                    <a:pt x="3037" y="1593"/>
                  </a:lnTo>
                  <a:lnTo>
                    <a:pt x="3066" y="1689"/>
                  </a:lnTo>
                  <a:lnTo>
                    <a:pt x="3089" y="1786"/>
                  </a:lnTo>
                  <a:lnTo>
                    <a:pt x="3105" y="1886"/>
                  </a:lnTo>
                  <a:lnTo>
                    <a:pt x="3115" y="1988"/>
                  </a:lnTo>
                  <a:lnTo>
                    <a:pt x="3119" y="2091"/>
                  </a:lnTo>
                  <a:lnTo>
                    <a:pt x="3115" y="2195"/>
                  </a:lnTo>
                  <a:lnTo>
                    <a:pt x="3105" y="2294"/>
                  </a:lnTo>
                  <a:lnTo>
                    <a:pt x="3089" y="2394"/>
                  </a:lnTo>
                  <a:lnTo>
                    <a:pt x="3067" y="2491"/>
                  </a:lnTo>
                  <a:lnTo>
                    <a:pt x="3039" y="2585"/>
                  </a:lnTo>
                  <a:lnTo>
                    <a:pt x="3005" y="2676"/>
                  </a:lnTo>
                  <a:lnTo>
                    <a:pt x="2966" y="2766"/>
                  </a:lnTo>
                  <a:lnTo>
                    <a:pt x="2922" y="2851"/>
                  </a:lnTo>
                  <a:lnTo>
                    <a:pt x="2872" y="2934"/>
                  </a:lnTo>
                  <a:lnTo>
                    <a:pt x="2818" y="3013"/>
                  </a:lnTo>
                  <a:lnTo>
                    <a:pt x="2759" y="3088"/>
                  </a:lnTo>
                  <a:lnTo>
                    <a:pt x="2695" y="3161"/>
                  </a:lnTo>
                  <a:lnTo>
                    <a:pt x="2627" y="3228"/>
                  </a:lnTo>
                  <a:lnTo>
                    <a:pt x="2555" y="3293"/>
                  </a:lnTo>
                  <a:lnTo>
                    <a:pt x="2480" y="3351"/>
                  </a:lnTo>
                  <a:lnTo>
                    <a:pt x="2400" y="3406"/>
                  </a:lnTo>
                  <a:lnTo>
                    <a:pt x="2318" y="3456"/>
                  </a:lnTo>
                  <a:lnTo>
                    <a:pt x="2232" y="3500"/>
                  </a:lnTo>
                  <a:lnTo>
                    <a:pt x="2143" y="3540"/>
                  </a:lnTo>
                  <a:lnTo>
                    <a:pt x="2052" y="3573"/>
                  </a:lnTo>
                  <a:lnTo>
                    <a:pt x="1958" y="3601"/>
                  </a:lnTo>
                  <a:lnTo>
                    <a:pt x="1861" y="3624"/>
                  </a:lnTo>
                  <a:lnTo>
                    <a:pt x="1762" y="3640"/>
                  </a:lnTo>
                  <a:lnTo>
                    <a:pt x="1661" y="3650"/>
                  </a:lnTo>
                  <a:lnTo>
                    <a:pt x="1559" y="3653"/>
                  </a:lnTo>
                  <a:lnTo>
                    <a:pt x="1457" y="3650"/>
                  </a:lnTo>
                  <a:lnTo>
                    <a:pt x="1357" y="3640"/>
                  </a:lnTo>
                  <a:lnTo>
                    <a:pt x="1258" y="3624"/>
                  </a:lnTo>
                  <a:lnTo>
                    <a:pt x="1162" y="3601"/>
                  </a:lnTo>
                  <a:lnTo>
                    <a:pt x="1068" y="3573"/>
                  </a:lnTo>
                  <a:lnTo>
                    <a:pt x="976" y="3540"/>
                  </a:lnTo>
                  <a:lnTo>
                    <a:pt x="887" y="3500"/>
                  </a:lnTo>
                  <a:lnTo>
                    <a:pt x="801" y="3456"/>
                  </a:lnTo>
                  <a:lnTo>
                    <a:pt x="719" y="3406"/>
                  </a:lnTo>
                  <a:lnTo>
                    <a:pt x="639" y="3351"/>
                  </a:lnTo>
                  <a:lnTo>
                    <a:pt x="564" y="3293"/>
                  </a:lnTo>
                  <a:lnTo>
                    <a:pt x="492" y="3228"/>
                  </a:lnTo>
                  <a:lnTo>
                    <a:pt x="424" y="3161"/>
                  </a:lnTo>
                  <a:lnTo>
                    <a:pt x="361" y="3088"/>
                  </a:lnTo>
                  <a:lnTo>
                    <a:pt x="301" y="3013"/>
                  </a:lnTo>
                  <a:lnTo>
                    <a:pt x="247" y="2934"/>
                  </a:lnTo>
                  <a:lnTo>
                    <a:pt x="197" y="2851"/>
                  </a:lnTo>
                  <a:lnTo>
                    <a:pt x="153" y="2766"/>
                  </a:lnTo>
                  <a:lnTo>
                    <a:pt x="114" y="2676"/>
                  </a:lnTo>
                  <a:lnTo>
                    <a:pt x="80" y="2585"/>
                  </a:lnTo>
                  <a:lnTo>
                    <a:pt x="52" y="2491"/>
                  </a:lnTo>
                  <a:lnTo>
                    <a:pt x="30" y="2394"/>
                  </a:lnTo>
                  <a:lnTo>
                    <a:pt x="13" y="2294"/>
                  </a:lnTo>
                  <a:lnTo>
                    <a:pt x="3" y="2195"/>
                  </a:lnTo>
                  <a:lnTo>
                    <a:pt x="0" y="2091"/>
                  </a:lnTo>
                  <a:lnTo>
                    <a:pt x="3" y="1988"/>
                  </a:lnTo>
                  <a:lnTo>
                    <a:pt x="13" y="1886"/>
                  </a:lnTo>
                  <a:lnTo>
                    <a:pt x="30" y="1786"/>
                  </a:lnTo>
                  <a:lnTo>
                    <a:pt x="53" y="1689"/>
                  </a:lnTo>
                  <a:lnTo>
                    <a:pt x="82" y="1593"/>
                  </a:lnTo>
                  <a:lnTo>
                    <a:pt x="116" y="1500"/>
                  </a:lnTo>
                  <a:lnTo>
                    <a:pt x="156" y="1410"/>
                  </a:lnTo>
                  <a:lnTo>
                    <a:pt x="201" y="1324"/>
                  </a:lnTo>
                  <a:lnTo>
                    <a:pt x="252" y="1241"/>
                  </a:lnTo>
                  <a:lnTo>
                    <a:pt x="308" y="1161"/>
                  </a:lnTo>
                  <a:lnTo>
                    <a:pt x="369" y="1085"/>
                  </a:lnTo>
                  <a:lnTo>
                    <a:pt x="433" y="1012"/>
                  </a:lnTo>
                  <a:lnTo>
                    <a:pt x="503" y="945"/>
                  </a:lnTo>
                  <a:lnTo>
                    <a:pt x="576" y="881"/>
                  </a:lnTo>
                  <a:lnTo>
                    <a:pt x="652" y="821"/>
                  </a:lnTo>
                  <a:lnTo>
                    <a:pt x="733" y="768"/>
                  </a:lnTo>
                  <a:lnTo>
                    <a:pt x="817" y="718"/>
                  </a:lnTo>
                  <a:lnTo>
                    <a:pt x="905" y="674"/>
                  </a:lnTo>
                  <a:lnTo>
                    <a:pt x="996" y="636"/>
                  </a:lnTo>
                  <a:lnTo>
                    <a:pt x="1089" y="603"/>
                  </a:lnTo>
                  <a:lnTo>
                    <a:pt x="1185" y="576"/>
                  </a:lnTo>
                  <a:lnTo>
                    <a:pt x="1282" y="555"/>
                  </a:lnTo>
                  <a:lnTo>
                    <a:pt x="1383" y="540"/>
                  </a:lnTo>
                  <a:lnTo>
                    <a:pt x="1485" y="532"/>
                  </a:lnTo>
                  <a:lnTo>
                    <a:pt x="1485" y="436"/>
                  </a:lnTo>
                  <a:lnTo>
                    <a:pt x="1367" y="436"/>
                  </a:lnTo>
                  <a:lnTo>
                    <a:pt x="1347" y="433"/>
                  </a:lnTo>
                  <a:lnTo>
                    <a:pt x="1329" y="426"/>
                  </a:lnTo>
                  <a:lnTo>
                    <a:pt x="1315" y="414"/>
                  </a:lnTo>
                  <a:lnTo>
                    <a:pt x="1302" y="399"/>
                  </a:lnTo>
                  <a:lnTo>
                    <a:pt x="1296" y="381"/>
                  </a:lnTo>
                  <a:lnTo>
                    <a:pt x="1292" y="361"/>
                  </a:lnTo>
                  <a:lnTo>
                    <a:pt x="1292" y="74"/>
                  </a:lnTo>
                  <a:lnTo>
                    <a:pt x="1296" y="54"/>
                  </a:lnTo>
                  <a:lnTo>
                    <a:pt x="1302" y="37"/>
                  </a:lnTo>
                  <a:lnTo>
                    <a:pt x="1315" y="22"/>
                  </a:lnTo>
                  <a:lnTo>
                    <a:pt x="1329" y="11"/>
                  </a:lnTo>
                  <a:lnTo>
                    <a:pt x="1347" y="3"/>
                  </a:lnTo>
                  <a:lnTo>
                    <a:pt x="13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80" name="Freeform 401">
              <a:extLst>
                <a:ext uri="{FF2B5EF4-FFF2-40B4-BE49-F238E27FC236}">
                  <a16:creationId xmlns:a16="http://schemas.microsoft.com/office/drawing/2014/main" id="{FF1A36FB-D201-445A-8677-13935B3CC7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7563" y="5235576"/>
              <a:ext cx="179388" cy="180975"/>
            </a:xfrm>
            <a:custGeom>
              <a:avLst/>
              <a:gdLst>
                <a:gd name="T0" fmla="*/ 405 w 1132"/>
                <a:gd name="T1" fmla="*/ 510 h 1133"/>
                <a:gd name="T2" fmla="*/ 223 w 1132"/>
                <a:gd name="T3" fmla="*/ 910 h 1133"/>
                <a:gd name="T4" fmla="*/ 623 w 1132"/>
                <a:gd name="T5" fmla="*/ 728 h 1133"/>
                <a:gd name="T6" fmla="*/ 405 w 1132"/>
                <a:gd name="T7" fmla="*/ 510 h 1133"/>
                <a:gd name="T8" fmla="*/ 910 w 1132"/>
                <a:gd name="T9" fmla="*/ 223 h 1133"/>
                <a:gd name="T10" fmla="*/ 510 w 1132"/>
                <a:gd name="T11" fmla="*/ 404 h 1133"/>
                <a:gd name="T12" fmla="*/ 728 w 1132"/>
                <a:gd name="T13" fmla="*/ 623 h 1133"/>
                <a:gd name="T14" fmla="*/ 910 w 1132"/>
                <a:gd name="T15" fmla="*/ 223 h 1133"/>
                <a:gd name="T16" fmla="*/ 1063 w 1132"/>
                <a:gd name="T17" fmla="*/ 0 h 1133"/>
                <a:gd name="T18" fmla="*/ 1080 w 1132"/>
                <a:gd name="T19" fmla="*/ 3 h 1133"/>
                <a:gd name="T20" fmla="*/ 1097 w 1132"/>
                <a:gd name="T21" fmla="*/ 11 h 1133"/>
                <a:gd name="T22" fmla="*/ 1111 w 1132"/>
                <a:gd name="T23" fmla="*/ 22 h 1133"/>
                <a:gd name="T24" fmla="*/ 1122 w 1132"/>
                <a:gd name="T25" fmla="*/ 36 h 1133"/>
                <a:gd name="T26" fmla="*/ 1129 w 1132"/>
                <a:gd name="T27" fmla="*/ 52 h 1133"/>
                <a:gd name="T28" fmla="*/ 1132 w 1132"/>
                <a:gd name="T29" fmla="*/ 70 h 1133"/>
                <a:gd name="T30" fmla="*/ 1131 w 1132"/>
                <a:gd name="T31" fmla="*/ 87 h 1133"/>
                <a:gd name="T32" fmla="*/ 1126 w 1132"/>
                <a:gd name="T33" fmla="*/ 104 h 1133"/>
                <a:gd name="T34" fmla="*/ 818 w 1132"/>
                <a:gd name="T35" fmla="*/ 782 h 1133"/>
                <a:gd name="T36" fmla="*/ 818 w 1132"/>
                <a:gd name="T37" fmla="*/ 784 h 1133"/>
                <a:gd name="T38" fmla="*/ 816 w 1132"/>
                <a:gd name="T39" fmla="*/ 787 h 1133"/>
                <a:gd name="T40" fmla="*/ 814 w 1132"/>
                <a:gd name="T41" fmla="*/ 790 h 1133"/>
                <a:gd name="T42" fmla="*/ 812 w 1132"/>
                <a:gd name="T43" fmla="*/ 793 h 1133"/>
                <a:gd name="T44" fmla="*/ 810 w 1132"/>
                <a:gd name="T45" fmla="*/ 796 h 1133"/>
                <a:gd name="T46" fmla="*/ 808 w 1132"/>
                <a:gd name="T47" fmla="*/ 798 h 1133"/>
                <a:gd name="T48" fmla="*/ 803 w 1132"/>
                <a:gd name="T49" fmla="*/ 804 h 1133"/>
                <a:gd name="T50" fmla="*/ 798 w 1132"/>
                <a:gd name="T51" fmla="*/ 808 h 1133"/>
                <a:gd name="T52" fmla="*/ 796 w 1132"/>
                <a:gd name="T53" fmla="*/ 810 h 1133"/>
                <a:gd name="T54" fmla="*/ 792 w 1132"/>
                <a:gd name="T55" fmla="*/ 813 h 1133"/>
                <a:gd name="T56" fmla="*/ 789 w 1132"/>
                <a:gd name="T57" fmla="*/ 815 h 1133"/>
                <a:gd name="T58" fmla="*/ 787 w 1132"/>
                <a:gd name="T59" fmla="*/ 816 h 1133"/>
                <a:gd name="T60" fmla="*/ 783 w 1132"/>
                <a:gd name="T61" fmla="*/ 818 h 1133"/>
                <a:gd name="T62" fmla="*/ 781 w 1132"/>
                <a:gd name="T63" fmla="*/ 819 h 1133"/>
                <a:gd name="T64" fmla="*/ 104 w 1132"/>
                <a:gd name="T65" fmla="*/ 1126 h 1133"/>
                <a:gd name="T66" fmla="*/ 90 w 1132"/>
                <a:gd name="T67" fmla="*/ 1132 h 1133"/>
                <a:gd name="T68" fmla="*/ 75 w 1132"/>
                <a:gd name="T69" fmla="*/ 1133 h 1133"/>
                <a:gd name="T70" fmla="*/ 56 w 1132"/>
                <a:gd name="T71" fmla="*/ 1131 h 1133"/>
                <a:gd name="T72" fmla="*/ 38 w 1132"/>
                <a:gd name="T73" fmla="*/ 1123 h 1133"/>
                <a:gd name="T74" fmla="*/ 23 w 1132"/>
                <a:gd name="T75" fmla="*/ 1112 h 1133"/>
                <a:gd name="T76" fmla="*/ 10 w 1132"/>
                <a:gd name="T77" fmla="*/ 1098 h 1133"/>
                <a:gd name="T78" fmla="*/ 4 w 1132"/>
                <a:gd name="T79" fmla="*/ 1081 h 1133"/>
                <a:gd name="T80" fmla="*/ 0 w 1132"/>
                <a:gd name="T81" fmla="*/ 1063 h 1133"/>
                <a:gd name="T82" fmla="*/ 1 w 1132"/>
                <a:gd name="T83" fmla="*/ 1046 h 1133"/>
                <a:gd name="T84" fmla="*/ 7 w 1132"/>
                <a:gd name="T85" fmla="*/ 1029 h 1133"/>
                <a:gd name="T86" fmla="*/ 315 w 1132"/>
                <a:gd name="T87" fmla="*/ 351 h 1133"/>
                <a:gd name="T88" fmla="*/ 315 w 1132"/>
                <a:gd name="T89" fmla="*/ 349 h 1133"/>
                <a:gd name="T90" fmla="*/ 317 w 1132"/>
                <a:gd name="T91" fmla="*/ 346 h 1133"/>
                <a:gd name="T92" fmla="*/ 319 w 1132"/>
                <a:gd name="T93" fmla="*/ 343 h 1133"/>
                <a:gd name="T94" fmla="*/ 320 w 1132"/>
                <a:gd name="T95" fmla="*/ 340 h 1133"/>
                <a:gd name="T96" fmla="*/ 323 w 1132"/>
                <a:gd name="T97" fmla="*/ 337 h 1133"/>
                <a:gd name="T98" fmla="*/ 325 w 1132"/>
                <a:gd name="T99" fmla="*/ 335 h 1133"/>
                <a:gd name="T100" fmla="*/ 329 w 1132"/>
                <a:gd name="T101" fmla="*/ 329 h 1133"/>
                <a:gd name="T102" fmla="*/ 335 w 1132"/>
                <a:gd name="T103" fmla="*/ 325 h 1133"/>
                <a:gd name="T104" fmla="*/ 337 w 1132"/>
                <a:gd name="T105" fmla="*/ 324 h 1133"/>
                <a:gd name="T106" fmla="*/ 340 w 1132"/>
                <a:gd name="T107" fmla="*/ 320 h 1133"/>
                <a:gd name="T108" fmla="*/ 344 w 1132"/>
                <a:gd name="T109" fmla="*/ 319 h 1133"/>
                <a:gd name="T110" fmla="*/ 346 w 1132"/>
                <a:gd name="T111" fmla="*/ 317 h 1133"/>
                <a:gd name="T112" fmla="*/ 349 w 1132"/>
                <a:gd name="T113" fmla="*/ 316 h 1133"/>
                <a:gd name="T114" fmla="*/ 351 w 1132"/>
                <a:gd name="T115" fmla="*/ 315 h 1133"/>
                <a:gd name="T116" fmla="*/ 1028 w 1132"/>
                <a:gd name="T117" fmla="*/ 6 h 1133"/>
                <a:gd name="T118" fmla="*/ 1045 w 1132"/>
                <a:gd name="T119" fmla="*/ 1 h 1133"/>
                <a:gd name="T120" fmla="*/ 1063 w 1132"/>
                <a:gd name="T121" fmla="*/ 0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32" h="1133">
                  <a:moveTo>
                    <a:pt x="405" y="510"/>
                  </a:moveTo>
                  <a:lnTo>
                    <a:pt x="223" y="910"/>
                  </a:lnTo>
                  <a:lnTo>
                    <a:pt x="623" y="728"/>
                  </a:lnTo>
                  <a:lnTo>
                    <a:pt x="405" y="510"/>
                  </a:lnTo>
                  <a:close/>
                  <a:moveTo>
                    <a:pt x="910" y="223"/>
                  </a:moveTo>
                  <a:lnTo>
                    <a:pt x="510" y="404"/>
                  </a:lnTo>
                  <a:lnTo>
                    <a:pt x="728" y="623"/>
                  </a:lnTo>
                  <a:lnTo>
                    <a:pt x="910" y="223"/>
                  </a:lnTo>
                  <a:close/>
                  <a:moveTo>
                    <a:pt x="1063" y="0"/>
                  </a:moveTo>
                  <a:lnTo>
                    <a:pt x="1080" y="3"/>
                  </a:lnTo>
                  <a:lnTo>
                    <a:pt x="1097" y="11"/>
                  </a:lnTo>
                  <a:lnTo>
                    <a:pt x="1111" y="22"/>
                  </a:lnTo>
                  <a:lnTo>
                    <a:pt x="1122" y="36"/>
                  </a:lnTo>
                  <a:lnTo>
                    <a:pt x="1129" y="52"/>
                  </a:lnTo>
                  <a:lnTo>
                    <a:pt x="1132" y="70"/>
                  </a:lnTo>
                  <a:lnTo>
                    <a:pt x="1131" y="87"/>
                  </a:lnTo>
                  <a:lnTo>
                    <a:pt x="1126" y="104"/>
                  </a:lnTo>
                  <a:lnTo>
                    <a:pt x="818" y="782"/>
                  </a:lnTo>
                  <a:lnTo>
                    <a:pt x="818" y="784"/>
                  </a:lnTo>
                  <a:lnTo>
                    <a:pt x="816" y="787"/>
                  </a:lnTo>
                  <a:lnTo>
                    <a:pt x="814" y="790"/>
                  </a:lnTo>
                  <a:lnTo>
                    <a:pt x="812" y="793"/>
                  </a:lnTo>
                  <a:lnTo>
                    <a:pt x="810" y="796"/>
                  </a:lnTo>
                  <a:lnTo>
                    <a:pt x="808" y="798"/>
                  </a:lnTo>
                  <a:lnTo>
                    <a:pt x="803" y="804"/>
                  </a:lnTo>
                  <a:lnTo>
                    <a:pt x="798" y="808"/>
                  </a:lnTo>
                  <a:lnTo>
                    <a:pt x="796" y="810"/>
                  </a:lnTo>
                  <a:lnTo>
                    <a:pt x="792" y="813"/>
                  </a:lnTo>
                  <a:lnTo>
                    <a:pt x="789" y="815"/>
                  </a:lnTo>
                  <a:lnTo>
                    <a:pt x="787" y="816"/>
                  </a:lnTo>
                  <a:lnTo>
                    <a:pt x="783" y="818"/>
                  </a:lnTo>
                  <a:lnTo>
                    <a:pt x="781" y="819"/>
                  </a:lnTo>
                  <a:lnTo>
                    <a:pt x="104" y="1126"/>
                  </a:lnTo>
                  <a:lnTo>
                    <a:pt x="90" y="1132"/>
                  </a:lnTo>
                  <a:lnTo>
                    <a:pt x="75" y="1133"/>
                  </a:lnTo>
                  <a:lnTo>
                    <a:pt x="56" y="1131"/>
                  </a:lnTo>
                  <a:lnTo>
                    <a:pt x="38" y="1123"/>
                  </a:lnTo>
                  <a:lnTo>
                    <a:pt x="23" y="1112"/>
                  </a:lnTo>
                  <a:lnTo>
                    <a:pt x="10" y="1098"/>
                  </a:lnTo>
                  <a:lnTo>
                    <a:pt x="4" y="1081"/>
                  </a:lnTo>
                  <a:lnTo>
                    <a:pt x="0" y="1063"/>
                  </a:lnTo>
                  <a:lnTo>
                    <a:pt x="1" y="1046"/>
                  </a:lnTo>
                  <a:lnTo>
                    <a:pt x="7" y="1029"/>
                  </a:lnTo>
                  <a:lnTo>
                    <a:pt x="315" y="351"/>
                  </a:lnTo>
                  <a:lnTo>
                    <a:pt x="315" y="349"/>
                  </a:lnTo>
                  <a:lnTo>
                    <a:pt x="317" y="346"/>
                  </a:lnTo>
                  <a:lnTo>
                    <a:pt x="319" y="343"/>
                  </a:lnTo>
                  <a:lnTo>
                    <a:pt x="320" y="340"/>
                  </a:lnTo>
                  <a:lnTo>
                    <a:pt x="323" y="337"/>
                  </a:lnTo>
                  <a:lnTo>
                    <a:pt x="325" y="335"/>
                  </a:lnTo>
                  <a:lnTo>
                    <a:pt x="329" y="329"/>
                  </a:lnTo>
                  <a:lnTo>
                    <a:pt x="335" y="325"/>
                  </a:lnTo>
                  <a:lnTo>
                    <a:pt x="337" y="324"/>
                  </a:lnTo>
                  <a:lnTo>
                    <a:pt x="340" y="320"/>
                  </a:lnTo>
                  <a:lnTo>
                    <a:pt x="344" y="319"/>
                  </a:lnTo>
                  <a:lnTo>
                    <a:pt x="346" y="317"/>
                  </a:lnTo>
                  <a:lnTo>
                    <a:pt x="349" y="316"/>
                  </a:lnTo>
                  <a:lnTo>
                    <a:pt x="351" y="315"/>
                  </a:lnTo>
                  <a:lnTo>
                    <a:pt x="1028" y="6"/>
                  </a:lnTo>
                  <a:lnTo>
                    <a:pt x="1045" y="1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grpSp>
        <p:nvGrpSpPr>
          <p:cNvPr id="81" name="Group 71">
            <a:extLst>
              <a:ext uri="{FF2B5EF4-FFF2-40B4-BE49-F238E27FC236}">
                <a16:creationId xmlns:a16="http://schemas.microsoft.com/office/drawing/2014/main" id="{73574428-4AE8-40A9-ACB2-6D31FA3DCD1C}"/>
              </a:ext>
            </a:extLst>
          </p:cNvPr>
          <p:cNvGrpSpPr/>
          <p:nvPr/>
        </p:nvGrpSpPr>
        <p:grpSpPr>
          <a:xfrm>
            <a:off x="7053664" y="2876488"/>
            <a:ext cx="320279" cy="400050"/>
            <a:chOff x="2611438" y="2698750"/>
            <a:chExt cx="427038" cy="533400"/>
          </a:xfrm>
          <a:solidFill>
            <a:srgbClr val="2B74F7"/>
          </a:solidFill>
        </p:grpSpPr>
        <p:sp>
          <p:nvSpPr>
            <p:cNvPr id="82" name="Freeform 126">
              <a:extLst>
                <a:ext uri="{FF2B5EF4-FFF2-40B4-BE49-F238E27FC236}">
                  <a16:creationId xmlns:a16="http://schemas.microsoft.com/office/drawing/2014/main" id="{CB83A270-273D-4F0F-8F66-0CD7DD1E11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1438" y="2698750"/>
              <a:ext cx="427038" cy="533400"/>
            </a:xfrm>
            <a:custGeom>
              <a:avLst/>
              <a:gdLst>
                <a:gd name="T0" fmla="*/ 1093 w 2693"/>
                <a:gd name="T1" fmla="*/ 218 h 3358"/>
                <a:gd name="T2" fmla="*/ 787 w 2693"/>
                <a:gd name="T3" fmla="*/ 335 h 3358"/>
                <a:gd name="T4" fmla="*/ 530 w 2693"/>
                <a:gd name="T5" fmla="*/ 529 h 3358"/>
                <a:gd name="T6" fmla="*/ 335 w 2693"/>
                <a:gd name="T7" fmla="*/ 786 h 3358"/>
                <a:gd name="T8" fmla="*/ 218 w 2693"/>
                <a:gd name="T9" fmla="*/ 1093 h 3358"/>
                <a:gd name="T10" fmla="*/ 193 w 2693"/>
                <a:gd name="T11" fmla="*/ 1420 h 3358"/>
                <a:gd name="T12" fmla="*/ 212 w 2693"/>
                <a:gd name="T13" fmla="*/ 1569 h 3358"/>
                <a:gd name="T14" fmla="*/ 218 w 2693"/>
                <a:gd name="T15" fmla="*/ 1600 h 3358"/>
                <a:gd name="T16" fmla="*/ 297 w 2693"/>
                <a:gd name="T17" fmla="*/ 1831 h 3358"/>
                <a:gd name="T18" fmla="*/ 323 w 2693"/>
                <a:gd name="T19" fmla="*/ 1891 h 3358"/>
                <a:gd name="T20" fmla="*/ 459 w 2693"/>
                <a:gd name="T21" fmla="*/ 2149 h 3358"/>
                <a:gd name="T22" fmla="*/ 666 w 2693"/>
                <a:gd name="T23" fmla="*/ 2449 h 3358"/>
                <a:gd name="T24" fmla="*/ 956 w 2693"/>
                <a:gd name="T25" fmla="*/ 2783 h 3358"/>
                <a:gd name="T26" fmla="*/ 1345 w 2693"/>
                <a:gd name="T27" fmla="*/ 3140 h 3358"/>
                <a:gd name="T28" fmla="*/ 1735 w 2693"/>
                <a:gd name="T29" fmla="*/ 2783 h 3358"/>
                <a:gd name="T30" fmla="*/ 2025 w 2693"/>
                <a:gd name="T31" fmla="*/ 2449 h 3358"/>
                <a:gd name="T32" fmla="*/ 2232 w 2693"/>
                <a:gd name="T33" fmla="*/ 2149 h 3358"/>
                <a:gd name="T34" fmla="*/ 2368 w 2693"/>
                <a:gd name="T35" fmla="*/ 1891 h 3358"/>
                <a:gd name="T36" fmla="*/ 2395 w 2693"/>
                <a:gd name="T37" fmla="*/ 1831 h 3358"/>
                <a:gd name="T38" fmla="*/ 2473 w 2693"/>
                <a:gd name="T39" fmla="*/ 1600 h 3358"/>
                <a:gd name="T40" fmla="*/ 2479 w 2693"/>
                <a:gd name="T41" fmla="*/ 1568 h 3358"/>
                <a:gd name="T42" fmla="*/ 2501 w 2693"/>
                <a:gd name="T43" fmla="*/ 1346 h 3358"/>
                <a:gd name="T44" fmla="*/ 2452 w 2693"/>
                <a:gd name="T45" fmla="*/ 1012 h 3358"/>
                <a:gd name="T46" fmla="*/ 2315 w 2693"/>
                <a:gd name="T47" fmla="*/ 717 h 3358"/>
                <a:gd name="T48" fmla="*/ 2103 w 2693"/>
                <a:gd name="T49" fmla="*/ 474 h 3358"/>
                <a:gd name="T50" fmla="*/ 1832 w 2693"/>
                <a:gd name="T51" fmla="*/ 297 h 3358"/>
                <a:gd name="T52" fmla="*/ 1516 w 2693"/>
                <a:gd name="T53" fmla="*/ 202 h 3358"/>
                <a:gd name="T54" fmla="*/ 1437 w 2693"/>
                <a:gd name="T55" fmla="*/ 3 h 3358"/>
                <a:gd name="T56" fmla="*/ 1787 w 2693"/>
                <a:gd name="T57" fmla="*/ 75 h 3358"/>
                <a:gd name="T58" fmla="*/ 2098 w 2693"/>
                <a:gd name="T59" fmla="*/ 231 h 3358"/>
                <a:gd name="T60" fmla="*/ 2356 w 2693"/>
                <a:gd name="T61" fmla="*/ 458 h 3358"/>
                <a:gd name="T62" fmla="*/ 2549 w 2693"/>
                <a:gd name="T63" fmla="*/ 744 h 3358"/>
                <a:gd name="T64" fmla="*/ 2664 w 2693"/>
                <a:gd name="T65" fmla="*/ 1075 h 3358"/>
                <a:gd name="T66" fmla="*/ 2690 w 2693"/>
                <a:gd name="T67" fmla="*/ 1431 h 3358"/>
                <a:gd name="T68" fmla="*/ 2666 w 2693"/>
                <a:gd name="T69" fmla="*/ 1614 h 3358"/>
                <a:gd name="T70" fmla="*/ 2621 w 2693"/>
                <a:gd name="T71" fmla="*/ 1779 h 3358"/>
                <a:gd name="T72" fmla="*/ 2514 w 2693"/>
                <a:gd name="T73" fmla="*/ 2030 h 3358"/>
                <a:gd name="T74" fmla="*/ 2359 w 2693"/>
                <a:gd name="T75" fmla="*/ 2307 h 3358"/>
                <a:gd name="T76" fmla="*/ 2131 w 2693"/>
                <a:gd name="T77" fmla="*/ 2623 h 3358"/>
                <a:gd name="T78" fmla="*/ 1818 w 2693"/>
                <a:gd name="T79" fmla="*/ 2970 h 3358"/>
                <a:gd name="T80" fmla="*/ 1407 w 2693"/>
                <a:gd name="T81" fmla="*/ 3337 h 3358"/>
                <a:gd name="T82" fmla="*/ 1325 w 2693"/>
                <a:gd name="T83" fmla="*/ 3356 h 3358"/>
                <a:gd name="T84" fmla="*/ 1068 w 2693"/>
                <a:gd name="T85" fmla="*/ 3152 h 3358"/>
                <a:gd name="T86" fmla="*/ 706 w 2693"/>
                <a:gd name="T87" fmla="*/ 2793 h 3358"/>
                <a:gd name="T88" fmla="*/ 438 w 2693"/>
                <a:gd name="T89" fmla="*/ 2460 h 3358"/>
                <a:gd name="T90" fmla="*/ 248 w 2693"/>
                <a:gd name="T91" fmla="*/ 2163 h 3358"/>
                <a:gd name="T92" fmla="*/ 123 w 2693"/>
                <a:gd name="T93" fmla="*/ 1910 h 3358"/>
                <a:gd name="T94" fmla="*/ 34 w 2693"/>
                <a:gd name="T95" fmla="*/ 1644 h 3358"/>
                <a:gd name="T96" fmla="*/ 24 w 2693"/>
                <a:gd name="T97" fmla="*/ 1599 h 3358"/>
                <a:gd name="T98" fmla="*/ 3 w 2693"/>
                <a:gd name="T99" fmla="*/ 1254 h 3358"/>
                <a:gd name="T100" fmla="*/ 74 w 2693"/>
                <a:gd name="T101" fmla="*/ 905 h 3358"/>
                <a:gd name="T102" fmla="*/ 231 w 2693"/>
                <a:gd name="T103" fmla="*/ 594 h 3358"/>
                <a:gd name="T104" fmla="*/ 457 w 2693"/>
                <a:gd name="T105" fmla="*/ 336 h 3358"/>
                <a:gd name="T106" fmla="*/ 743 w 2693"/>
                <a:gd name="T107" fmla="*/ 143 h 3358"/>
                <a:gd name="T108" fmla="*/ 1075 w 2693"/>
                <a:gd name="T109" fmla="*/ 28 h 3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93" h="3358">
                  <a:moveTo>
                    <a:pt x="1345" y="190"/>
                  </a:moveTo>
                  <a:lnTo>
                    <a:pt x="1260" y="193"/>
                  </a:lnTo>
                  <a:lnTo>
                    <a:pt x="1175" y="202"/>
                  </a:lnTo>
                  <a:lnTo>
                    <a:pt x="1093" y="218"/>
                  </a:lnTo>
                  <a:lnTo>
                    <a:pt x="1013" y="239"/>
                  </a:lnTo>
                  <a:lnTo>
                    <a:pt x="935" y="266"/>
                  </a:lnTo>
                  <a:lnTo>
                    <a:pt x="859" y="297"/>
                  </a:lnTo>
                  <a:lnTo>
                    <a:pt x="787" y="335"/>
                  </a:lnTo>
                  <a:lnTo>
                    <a:pt x="718" y="377"/>
                  </a:lnTo>
                  <a:lnTo>
                    <a:pt x="651" y="423"/>
                  </a:lnTo>
                  <a:lnTo>
                    <a:pt x="588" y="474"/>
                  </a:lnTo>
                  <a:lnTo>
                    <a:pt x="530" y="529"/>
                  </a:lnTo>
                  <a:lnTo>
                    <a:pt x="475" y="588"/>
                  </a:lnTo>
                  <a:lnTo>
                    <a:pt x="424" y="651"/>
                  </a:lnTo>
                  <a:lnTo>
                    <a:pt x="377" y="717"/>
                  </a:lnTo>
                  <a:lnTo>
                    <a:pt x="335" y="786"/>
                  </a:lnTo>
                  <a:lnTo>
                    <a:pt x="298" y="859"/>
                  </a:lnTo>
                  <a:lnTo>
                    <a:pt x="266" y="934"/>
                  </a:lnTo>
                  <a:lnTo>
                    <a:pt x="240" y="1012"/>
                  </a:lnTo>
                  <a:lnTo>
                    <a:pt x="218" y="1093"/>
                  </a:lnTo>
                  <a:lnTo>
                    <a:pt x="203" y="1175"/>
                  </a:lnTo>
                  <a:lnTo>
                    <a:pt x="194" y="1259"/>
                  </a:lnTo>
                  <a:lnTo>
                    <a:pt x="191" y="1346"/>
                  </a:lnTo>
                  <a:lnTo>
                    <a:pt x="193" y="1420"/>
                  </a:lnTo>
                  <a:lnTo>
                    <a:pt x="200" y="1493"/>
                  </a:lnTo>
                  <a:lnTo>
                    <a:pt x="211" y="1566"/>
                  </a:lnTo>
                  <a:lnTo>
                    <a:pt x="211" y="1568"/>
                  </a:lnTo>
                  <a:lnTo>
                    <a:pt x="212" y="1569"/>
                  </a:lnTo>
                  <a:lnTo>
                    <a:pt x="212" y="1571"/>
                  </a:lnTo>
                  <a:lnTo>
                    <a:pt x="213" y="1576"/>
                  </a:lnTo>
                  <a:lnTo>
                    <a:pt x="215" y="1586"/>
                  </a:lnTo>
                  <a:lnTo>
                    <a:pt x="218" y="1600"/>
                  </a:lnTo>
                  <a:lnTo>
                    <a:pt x="218" y="1602"/>
                  </a:lnTo>
                  <a:lnTo>
                    <a:pt x="240" y="1680"/>
                  </a:lnTo>
                  <a:lnTo>
                    <a:pt x="265" y="1757"/>
                  </a:lnTo>
                  <a:lnTo>
                    <a:pt x="297" y="1831"/>
                  </a:lnTo>
                  <a:lnTo>
                    <a:pt x="297" y="1832"/>
                  </a:lnTo>
                  <a:lnTo>
                    <a:pt x="297" y="1833"/>
                  </a:lnTo>
                  <a:lnTo>
                    <a:pt x="298" y="1834"/>
                  </a:lnTo>
                  <a:lnTo>
                    <a:pt x="323" y="1891"/>
                  </a:lnTo>
                  <a:lnTo>
                    <a:pt x="351" y="1951"/>
                  </a:lnTo>
                  <a:lnTo>
                    <a:pt x="384" y="2014"/>
                  </a:lnTo>
                  <a:lnTo>
                    <a:pt x="420" y="2080"/>
                  </a:lnTo>
                  <a:lnTo>
                    <a:pt x="459" y="2149"/>
                  </a:lnTo>
                  <a:lnTo>
                    <a:pt x="504" y="2220"/>
                  </a:lnTo>
                  <a:lnTo>
                    <a:pt x="553" y="2295"/>
                  </a:lnTo>
                  <a:lnTo>
                    <a:pt x="607" y="2371"/>
                  </a:lnTo>
                  <a:lnTo>
                    <a:pt x="666" y="2449"/>
                  </a:lnTo>
                  <a:lnTo>
                    <a:pt x="730" y="2531"/>
                  </a:lnTo>
                  <a:lnTo>
                    <a:pt x="800" y="2612"/>
                  </a:lnTo>
                  <a:lnTo>
                    <a:pt x="876" y="2697"/>
                  </a:lnTo>
                  <a:lnTo>
                    <a:pt x="956" y="2783"/>
                  </a:lnTo>
                  <a:lnTo>
                    <a:pt x="1044" y="2871"/>
                  </a:lnTo>
                  <a:lnTo>
                    <a:pt x="1138" y="2960"/>
                  </a:lnTo>
                  <a:lnTo>
                    <a:pt x="1238" y="3049"/>
                  </a:lnTo>
                  <a:lnTo>
                    <a:pt x="1345" y="3140"/>
                  </a:lnTo>
                  <a:lnTo>
                    <a:pt x="1453" y="3049"/>
                  </a:lnTo>
                  <a:lnTo>
                    <a:pt x="1554" y="2960"/>
                  </a:lnTo>
                  <a:lnTo>
                    <a:pt x="1648" y="2871"/>
                  </a:lnTo>
                  <a:lnTo>
                    <a:pt x="1735" y="2783"/>
                  </a:lnTo>
                  <a:lnTo>
                    <a:pt x="1816" y="2697"/>
                  </a:lnTo>
                  <a:lnTo>
                    <a:pt x="1892" y="2612"/>
                  </a:lnTo>
                  <a:lnTo>
                    <a:pt x="1961" y="2531"/>
                  </a:lnTo>
                  <a:lnTo>
                    <a:pt x="2025" y="2449"/>
                  </a:lnTo>
                  <a:lnTo>
                    <a:pt x="2084" y="2371"/>
                  </a:lnTo>
                  <a:lnTo>
                    <a:pt x="2139" y="2295"/>
                  </a:lnTo>
                  <a:lnTo>
                    <a:pt x="2188" y="2220"/>
                  </a:lnTo>
                  <a:lnTo>
                    <a:pt x="2232" y="2149"/>
                  </a:lnTo>
                  <a:lnTo>
                    <a:pt x="2272" y="2080"/>
                  </a:lnTo>
                  <a:lnTo>
                    <a:pt x="2308" y="2014"/>
                  </a:lnTo>
                  <a:lnTo>
                    <a:pt x="2341" y="1951"/>
                  </a:lnTo>
                  <a:lnTo>
                    <a:pt x="2368" y="1891"/>
                  </a:lnTo>
                  <a:lnTo>
                    <a:pt x="2394" y="1834"/>
                  </a:lnTo>
                  <a:lnTo>
                    <a:pt x="2394" y="1833"/>
                  </a:lnTo>
                  <a:lnTo>
                    <a:pt x="2395" y="1832"/>
                  </a:lnTo>
                  <a:lnTo>
                    <a:pt x="2395" y="1831"/>
                  </a:lnTo>
                  <a:lnTo>
                    <a:pt x="2426" y="1757"/>
                  </a:lnTo>
                  <a:lnTo>
                    <a:pt x="2453" y="1680"/>
                  </a:lnTo>
                  <a:lnTo>
                    <a:pt x="2473" y="1602"/>
                  </a:lnTo>
                  <a:lnTo>
                    <a:pt x="2473" y="1600"/>
                  </a:lnTo>
                  <a:lnTo>
                    <a:pt x="2476" y="1586"/>
                  </a:lnTo>
                  <a:lnTo>
                    <a:pt x="2478" y="1576"/>
                  </a:lnTo>
                  <a:lnTo>
                    <a:pt x="2479" y="1571"/>
                  </a:lnTo>
                  <a:lnTo>
                    <a:pt x="2479" y="1568"/>
                  </a:lnTo>
                  <a:lnTo>
                    <a:pt x="2481" y="1566"/>
                  </a:lnTo>
                  <a:lnTo>
                    <a:pt x="2492" y="1494"/>
                  </a:lnTo>
                  <a:lnTo>
                    <a:pt x="2499" y="1420"/>
                  </a:lnTo>
                  <a:lnTo>
                    <a:pt x="2501" y="1346"/>
                  </a:lnTo>
                  <a:lnTo>
                    <a:pt x="2498" y="1259"/>
                  </a:lnTo>
                  <a:lnTo>
                    <a:pt x="2489" y="1175"/>
                  </a:lnTo>
                  <a:lnTo>
                    <a:pt x="2473" y="1093"/>
                  </a:lnTo>
                  <a:lnTo>
                    <a:pt x="2452" y="1012"/>
                  </a:lnTo>
                  <a:lnTo>
                    <a:pt x="2425" y="934"/>
                  </a:lnTo>
                  <a:lnTo>
                    <a:pt x="2394" y="859"/>
                  </a:lnTo>
                  <a:lnTo>
                    <a:pt x="2357" y="786"/>
                  </a:lnTo>
                  <a:lnTo>
                    <a:pt x="2315" y="717"/>
                  </a:lnTo>
                  <a:lnTo>
                    <a:pt x="2268" y="651"/>
                  </a:lnTo>
                  <a:lnTo>
                    <a:pt x="2217" y="588"/>
                  </a:lnTo>
                  <a:lnTo>
                    <a:pt x="2162" y="529"/>
                  </a:lnTo>
                  <a:lnTo>
                    <a:pt x="2103" y="474"/>
                  </a:lnTo>
                  <a:lnTo>
                    <a:pt x="2041" y="423"/>
                  </a:lnTo>
                  <a:lnTo>
                    <a:pt x="1974" y="377"/>
                  </a:lnTo>
                  <a:lnTo>
                    <a:pt x="1905" y="335"/>
                  </a:lnTo>
                  <a:lnTo>
                    <a:pt x="1832" y="297"/>
                  </a:lnTo>
                  <a:lnTo>
                    <a:pt x="1757" y="266"/>
                  </a:lnTo>
                  <a:lnTo>
                    <a:pt x="1679" y="239"/>
                  </a:lnTo>
                  <a:lnTo>
                    <a:pt x="1599" y="218"/>
                  </a:lnTo>
                  <a:lnTo>
                    <a:pt x="1516" y="202"/>
                  </a:lnTo>
                  <a:lnTo>
                    <a:pt x="1432" y="193"/>
                  </a:lnTo>
                  <a:lnTo>
                    <a:pt x="1345" y="190"/>
                  </a:lnTo>
                  <a:close/>
                  <a:moveTo>
                    <a:pt x="1345" y="0"/>
                  </a:moveTo>
                  <a:lnTo>
                    <a:pt x="1437" y="3"/>
                  </a:lnTo>
                  <a:lnTo>
                    <a:pt x="1528" y="13"/>
                  </a:lnTo>
                  <a:lnTo>
                    <a:pt x="1617" y="28"/>
                  </a:lnTo>
                  <a:lnTo>
                    <a:pt x="1703" y="49"/>
                  </a:lnTo>
                  <a:lnTo>
                    <a:pt x="1787" y="75"/>
                  </a:lnTo>
                  <a:lnTo>
                    <a:pt x="1869" y="106"/>
                  </a:lnTo>
                  <a:lnTo>
                    <a:pt x="1948" y="143"/>
                  </a:lnTo>
                  <a:lnTo>
                    <a:pt x="2024" y="185"/>
                  </a:lnTo>
                  <a:lnTo>
                    <a:pt x="2098" y="231"/>
                  </a:lnTo>
                  <a:lnTo>
                    <a:pt x="2167" y="281"/>
                  </a:lnTo>
                  <a:lnTo>
                    <a:pt x="2233" y="336"/>
                  </a:lnTo>
                  <a:lnTo>
                    <a:pt x="2297" y="395"/>
                  </a:lnTo>
                  <a:lnTo>
                    <a:pt x="2356" y="458"/>
                  </a:lnTo>
                  <a:lnTo>
                    <a:pt x="2411" y="525"/>
                  </a:lnTo>
                  <a:lnTo>
                    <a:pt x="2461" y="594"/>
                  </a:lnTo>
                  <a:lnTo>
                    <a:pt x="2507" y="668"/>
                  </a:lnTo>
                  <a:lnTo>
                    <a:pt x="2549" y="744"/>
                  </a:lnTo>
                  <a:lnTo>
                    <a:pt x="2586" y="823"/>
                  </a:lnTo>
                  <a:lnTo>
                    <a:pt x="2617" y="905"/>
                  </a:lnTo>
                  <a:lnTo>
                    <a:pt x="2644" y="989"/>
                  </a:lnTo>
                  <a:lnTo>
                    <a:pt x="2664" y="1075"/>
                  </a:lnTo>
                  <a:lnTo>
                    <a:pt x="2680" y="1164"/>
                  </a:lnTo>
                  <a:lnTo>
                    <a:pt x="2689" y="1254"/>
                  </a:lnTo>
                  <a:lnTo>
                    <a:pt x="2693" y="1346"/>
                  </a:lnTo>
                  <a:lnTo>
                    <a:pt x="2690" y="1431"/>
                  </a:lnTo>
                  <a:lnTo>
                    <a:pt x="2682" y="1516"/>
                  </a:lnTo>
                  <a:lnTo>
                    <a:pt x="2668" y="1599"/>
                  </a:lnTo>
                  <a:lnTo>
                    <a:pt x="2667" y="1604"/>
                  </a:lnTo>
                  <a:lnTo>
                    <a:pt x="2666" y="1614"/>
                  </a:lnTo>
                  <a:lnTo>
                    <a:pt x="2663" y="1627"/>
                  </a:lnTo>
                  <a:lnTo>
                    <a:pt x="2659" y="1644"/>
                  </a:lnTo>
                  <a:lnTo>
                    <a:pt x="2642" y="1713"/>
                  </a:lnTo>
                  <a:lnTo>
                    <a:pt x="2621" y="1779"/>
                  </a:lnTo>
                  <a:lnTo>
                    <a:pt x="2597" y="1845"/>
                  </a:lnTo>
                  <a:lnTo>
                    <a:pt x="2569" y="1910"/>
                  </a:lnTo>
                  <a:lnTo>
                    <a:pt x="2544" y="1968"/>
                  </a:lnTo>
                  <a:lnTo>
                    <a:pt x="2514" y="2030"/>
                  </a:lnTo>
                  <a:lnTo>
                    <a:pt x="2482" y="2095"/>
                  </a:lnTo>
                  <a:lnTo>
                    <a:pt x="2445" y="2163"/>
                  </a:lnTo>
                  <a:lnTo>
                    <a:pt x="2404" y="2233"/>
                  </a:lnTo>
                  <a:lnTo>
                    <a:pt x="2359" y="2307"/>
                  </a:lnTo>
                  <a:lnTo>
                    <a:pt x="2309" y="2383"/>
                  </a:lnTo>
                  <a:lnTo>
                    <a:pt x="2255" y="2460"/>
                  </a:lnTo>
                  <a:lnTo>
                    <a:pt x="2196" y="2541"/>
                  </a:lnTo>
                  <a:lnTo>
                    <a:pt x="2131" y="2623"/>
                  </a:lnTo>
                  <a:lnTo>
                    <a:pt x="2061" y="2707"/>
                  </a:lnTo>
                  <a:lnTo>
                    <a:pt x="1986" y="2793"/>
                  </a:lnTo>
                  <a:lnTo>
                    <a:pt x="1905" y="2881"/>
                  </a:lnTo>
                  <a:lnTo>
                    <a:pt x="1818" y="2970"/>
                  </a:lnTo>
                  <a:lnTo>
                    <a:pt x="1725" y="3060"/>
                  </a:lnTo>
                  <a:lnTo>
                    <a:pt x="1625" y="3152"/>
                  </a:lnTo>
                  <a:lnTo>
                    <a:pt x="1519" y="3243"/>
                  </a:lnTo>
                  <a:lnTo>
                    <a:pt x="1407" y="3337"/>
                  </a:lnTo>
                  <a:lnTo>
                    <a:pt x="1387" y="3349"/>
                  </a:lnTo>
                  <a:lnTo>
                    <a:pt x="1368" y="3356"/>
                  </a:lnTo>
                  <a:lnTo>
                    <a:pt x="1346" y="3358"/>
                  </a:lnTo>
                  <a:lnTo>
                    <a:pt x="1325" y="3356"/>
                  </a:lnTo>
                  <a:lnTo>
                    <a:pt x="1306" y="3349"/>
                  </a:lnTo>
                  <a:lnTo>
                    <a:pt x="1286" y="3337"/>
                  </a:lnTo>
                  <a:lnTo>
                    <a:pt x="1174" y="3243"/>
                  </a:lnTo>
                  <a:lnTo>
                    <a:pt x="1068" y="3152"/>
                  </a:lnTo>
                  <a:lnTo>
                    <a:pt x="968" y="3060"/>
                  </a:lnTo>
                  <a:lnTo>
                    <a:pt x="875" y="2970"/>
                  </a:lnTo>
                  <a:lnTo>
                    <a:pt x="787" y="2881"/>
                  </a:lnTo>
                  <a:lnTo>
                    <a:pt x="706" y="2793"/>
                  </a:lnTo>
                  <a:lnTo>
                    <a:pt x="631" y="2707"/>
                  </a:lnTo>
                  <a:lnTo>
                    <a:pt x="561" y="2623"/>
                  </a:lnTo>
                  <a:lnTo>
                    <a:pt x="497" y="2541"/>
                  </a:lnTo>
                  <a:lnTo>
                    <a:pt x="438" y="2460"/>
                  </a:lnTo>
                  <a:lnTo>
                    <a:pt x="384" y="2383"/>
                  </a:lnTo>
                  <a:lnTo>
                    <a:pt x="334" y="2307"/>
                  </a:lnTo>
                  <a:lnTo>
                    <a:pt x="289" y="2233"/>
                  </a:lnTo>
                  <a:lnTo>
                    <a:pt x="248" y="2163"/>
                  </a:lnTo>
                  <a:lnTo>
                    <a:pt x="211" y="2095"/>
                  </a:lnTo>
                  <a:lnTo>
                    <a:pt x="179" y="2030"/>
                  </a:lnTo>
                  <a:lnTo>
                    <a:pt x="149" y="1968"/>
                  </a:lnTo>
                  <a:lnTo>
                    <a:pt x="123" y="1910"/>
                  </a:lnTo>
                  <a:lnTo>
                    <a:pt x="96" y="1845"/>
                  </a:lnTo>
                  <a:lnTo>
                    <a:pt x="71" y="1779"/>
                  </a:lnTo>
                  <a:lnTo>
                    <a:pt x="51" y="1712"/>
                  </a:lnTo>
                  <a:lnTo>
                    <a:pt x="34" y="1644"/>
                  </a:lnTo>
                  <a:lnTo>
                    <a:pt x="30" y="1627"/>
                  </a:lnTo>
                  <a:lnTo>
                    <a:pt x="28" y="1614"/>
                  </a:lnTo>
                  <a:lnTo>
                    <a:pt x="25" y="1604"/>
                  </a:lnTo>
                  <a:lnTo>
                    <a:pt x="24" y="1599"/>
                  </a:lnTo>
                  <a:lnTo>
                    <a:pt x="11" y="1516"/>
                  </a:lnTo>
                  <a:lnTo>
                    <a:pt x="3" y="1431"/>
                  </a:lnTo>
                  <a:lnTo>
                    <a:pt x="0" y="1346"/>
                  </a:lnTo>
                  <a:lnTo>
                    <a:pt x="3" y="1254"/>
                  </a:lnTo>
                  <a:lnTo>
                    <a:pt x="12" y="1164"/>
                  </a:lnTo>
                  <a:lnTo>
                    <a:pt x="28" y="1075"/>
                  </a:lnTo>
                  <a:lnTo>
                    <a:pt x="49" y="989"/>
                  </a:lnTo>
                  <a:lnTo>
                    <a:pt x="74" y="905"/>
                  </a:lnTo>
                  <a:lnTo>
                    <a:pt x="106" y="823"/>
                  </a:lnTo>
                  <a:lnTo>
                    <a:pt x="143" y="744"/>
                  </a:lnTo>
                  <a:lnTo>
                    <a:pt x="185" y="668"/>
                  </a:lnTo>
                  <a:lnTo>
                    <a:pt x="231" y="594"/>
                  </a:lnTo>
                  <a:lnTo>
                    <a:pt x="281" y="525"/>
                  </a:lnTo>
                  <a:lnTo>
                    <a:pt x="336" y="458"/>
                  </a:lnTo>
                  <a:lnTo>
                    <a:pt x="395" y="395"/>
                  </a:lnTo>
                  <a:lnTo>
                    <a:pt x="457" y="336"/>
                  </a:lnTo>
                  <a:lnTo>
                    <a:pt x="525" y="281"/>
                  </a:lnTo>
                  <a:lnTo>
                    <a:pt x="594" y="231"/>
                  </a:lnTo>
                  <a:lnTo>
                    <a:pt x="668" y="185"/>
                  </a:lnTo>
                  <a:lnTo>
                    <a:pt x="743" y="143"/>
                  </a:lnTo>
                  <a:lnTo>
                    <a:pt x="823" y="106"/>
                  </a:lnTo>
                  <a:lnTo>
                    <a:pt x="904" y="75"/>
                  </a:lnTo>
                  <a:lnTo>
                    <a:pt x="988" y="49"/>
                  </a:lnTo>
                  <a:lnTo>
                    <a:pt x="1075" y="28"/>
                  </a:lnTo>
                  <a:lnTo>
                    <a:pt x="1164" y="13"/>
                  </a:lnTo>
                  <a:lnTo>
                    <a:pt x="1254" y="3"/>
                  </a:lnTo>
                  <a:lnTo>
                    <a:pt x="13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83" name="Freeform 127">
              <a:extLst>
                <a:ext uri="{FF2B5EF4-FFF2-40B4-BE49-F238E27FC236}">
                  <a16:creationId xmlns:a16="http://schemas.microsoft.com/office/drawing/2014/main" id="{FDA7F5CD-D122-4DBE-A901-3531DF3257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9226" y="2779713"/>
              <a:ext cx="271463" cy="271463"/>
            </a:xfrm>
            <a:custGeom>
              <a:avLst/>
              <a:gdLst>
                <a:gd name="T0" fmla="*/ 728 w 1708"/>
                <a:gd name="T1" fmla="*/ 202 h 1709"/>
                <a:gd name="T2" fmla="*/ 554 w 1708"/>
                <a:gd name="T3" fmla="*/ 261 h 1709"/>
                <a:gd name="T4" fmla="*/ 406 w 1708"/>
                <a:gd name="T5" fmla="*/ 364 h 1709"/>
                <a:gd name="T6" fmla="*/ 291 w 1708"/>
                <a:gd name="T7" fmla="*/ 502 h 1709"/>
                <a:gd name="T8" fmla="*/ 216 w 1708"/>
                <a:gd name="T9" fmla="*/ 668 h 1709"/>
                <a:gd name="T10" fmla="*/ 190 w 1708"/>
                <a:gd name="T11" fmla="*/ 854 h 1709"/>
                <a:gd name="T12" fmla="*/ 216 w 1708"/>
                <a:gd name="T13" fmla="*/ 1040 h 1709"/>
                <a:gd name="T14" fmla="*/ 291 w 1708"/>
                <a:gd name="T15" fmla="*/ 1207 h 1709"/>
                <a:gd name="T16" fmla="*/ 406 w 1708"/>
                <a:gd name="T17" fmla="*/ 1345 h 1709"/>
                <a:gd name="T18" fmla="*/ 554 w 1708"/>
                <a:gd name="T19" fmla="*/ 1447 h 1709"/>
                <a:gd name="T20" fmla="*/ 728 w 1708"/>
                <a:gd name="T21" fmla="*/ 1507 h 1709"/>
                <a:gd name="T22" fmla="*/ 918 w 1708"/>
                <a:gd name="T23" fmla="*/ 1516 h 1709"/>
                <a:gd name="T24" fmla="*/ 1098 w 1708"/>
                <a:gd name="T25" fmla="*/ 1472 h 1709"/>
                <a:gd name="T26" fmla="*/ 1256 w 1708"/>
                <a:gd name="T27" fmla="*/ 1383 h 1709"/>
                <a:gd name="T28" fmla="*/ 1382 w 1708"/>
                <a:gd name="T29" fmla="*/ 1256 h 1709"/>
                <a:gd name="T30" fmla="*/ 1472 w 1708"/>
                <a:gd name="T31" fmla="*/ 1098 h 1709"/>
                <a:gd name="T32" fmla="*/ 1515 w 1708"/>
                <a:gd name="T33" fmla="*/ 918 h 1709"/>
                <a:gd name="T34" fmla="*/ 1506 w 1708"/>
                <a:gd name="T35" fmla="*/ 728 h 1709"/>
                <a:gd name="T36" fmla="*/ 1446 w 1708"/>
                <a:gd name="T37" fmla="*/ 555 h 1709"/>
                <a:gd name="T38" fmla="*/ 1343 w 1708"/>
                <a:gd name="T39" fmla="*/ 406 h 1709"/>
                <a:gd name="T40" fmla="*/ 1206 w 1708"/>
                <a:gd name="T41" fmla="*/ 291 h 1709"/>
                <a:gd name="T42" fmla="*/ 1040 w 1708"/>
                <a:gd name="T43" fmla="*/ 216 h 1709"/>
                <a:gd name="T44" fmla="*/ 853 w 1708"/>
                <a:gd name="T45" fmla="*/ 190 h 1709"/>
                <a:gd name="T46" fmla="*/ 999 w 1708"/>
                <a:gd name="T47" fmla="*/ 12 h 1709"/>
                <a:gd name="T48" fmla="*/ 1201 w 1708"/>
                <a:gd name="T49" fmla="*/ 74 h 1709"/>
                <a:gd name="T50" fmla="*/ 1380 w 1708"/>
                <a:gd name="T51" fmla="*/ 181 h 1709"/>
                <a:gd name="T52" fmla="*/ 1526 w 1708"/>
                <a:gd name="T53" fmla="*/ 327 h 1709"/>
                <a:gd name="T54" fmla="*/ 1633 w 1708"/>
                <a:gd name="T55" fmla="*/ 506 h 1709"/>
                <a:gd name="T56" fmla="*/ 1696 w 1708"/>
                <a:gd name="T57" fmla="*/ 708 h 1709"/>
                <a:gd name="T58" fmla="*/ 1705 w 1708"/>
                <a:gd name="T59" fmla="*/ 928 h 1709"/>
                <a:gd name="T60" fmla="*/ 1660 w 1708"/>
                <a:gd name="T61" fmla="*/ 1137 h 1709"/>
                <a:gd name="T62" fmla="*/ 1567 w 1708"/>
                <a:gd name="T63" fmla="*/ 1324 h 1709"/>
                <a:gd name="T64" fmla="*/ 1432 w 1708"/>
                <a:gd name="T65" fmla="*/ 1482 h 1709"/>
                <a:gd name="T66" fmla="*/ 1265 w 1708"/>
                <a:gd name="T67" fmla="*/ 1603 h 1709"/>
                <a:gd name="T68" fmla="*/ 1069 w 1708"/>
                <a:gd name="T69" fmla="*/ 1682 h 1709"/>
                <a:gd name="T70" fmla="*/ 853 w 1708"/>
                <a:gd name="T71" fmla="*/ 1709 h 1709"/>
                <a:gd name="T72" fmla="*/ 638 w 1708"/>
                <a:gd name="T73" fmla="*/ 1682 h 1709"/>
                <a:gd name="T74" fmla="*/ 443 w 1708"/>
                <a:gd name="T75" fmla="*/ 1603 h 1709"/>
                <a:gd name="T76" fmla="*/ 275 w 1708"/>
                <a:gd name="T77" fmla="*/ 1482 h 1709"/>
                <a:gd name="T78" fmla="*/ 141 w 1708"/>
                <a:gd name="T79" fmla="*/ 1324 h 1709"/>
                <a:gd name="T80" fmla="*/ 48 w 1708"/>
                <a:gd name="T81" fmla="*/ 1137 h 1709"/>
                <a:gd name="T82" fmla="*/ 3 w 1708"/>
                <a:gd name="T83" fmla="*/ 928 h 1709"/>
                <a:gd name="T84" fmla="*/ 12 w 1708"/>
                <a:gd name="T85" fmla="*/ 708 h 1709"/>
                <a:gd name="T86" fmla="*/ 73 w 1708"/>
                <a:gd name="T87" fmla="*/ 506 h 1709"/>
                <a:gd name="T88" fmla="*/ 182 w 1708"/>
                <a:gd name="T89" fmla="*/ 327 h 1709"/>
                <a:gd name="T90" fmla="*/ 328 w 1708"/>
                <a:gd name="T91" fmla="*/ 181 h 1709"/>
                <a:gd name="T92" fmla="*/ 505 w 1708"/>
                <a:gd name="T93" fmla="*/ 74 h 1709"/>
                <a:gd name="T94" fmla="*/ 708 w 1708"/>
                <a:gd name="T95" fmla="*/ 12 h 1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8" h="1709">
                  <a:moveTo>
                    <a:pt x="853" y="190"/>
                  </a:moveTo>
                  <a:lnTo>
                    <a:pt x="790" y="193"/>
                  </a:lnTo>
                  <a:lnTo>
                    <a:pt x="728" y="202"/>
                  </a:lnTo>
                  <a:lnTo>
                    <a:pt x="668" y="216"/>
                  </a:lnTo>
                  <a:lnTo>
                    <a:pt x="609" y="237"/>
                  </a:lnTo>
                  <a:lnTo>
                    <a:pt x="554" y="261"/>
                  </a:lnTo>
                  <a:lnTo>
                    <a:pt x="501" y="291"/>
                  </a:lnTo>
                  <a:lnTo>
                    <a:pt x="452" y="325"/>
                  </a:lnTo>
                  <a:lnTo>
                    <a:pt x="406" y="364"/>
                  </a:lnTo>
                  <a:lnTo>
                    <a:pt x="363" y="406"/>
                  </a:lnTo>
                  <a:lnTo>
                    <a:pt x="326" y="453"/>
                  </a:lnTo>
                  <a:lnTo>
                    <a:pt x="291" y="502"/>
                  </a:lnTo>
                  <a:lnTo>
                    <a:pt x="261" y="555"/>
                  </a:lnTo>
                  <a:lnTo>
                    <a:pt x="236" y="610"/>
                  </a:lnTo>
                  <a:lnTo>
                    <a:pt x="216" y="668"/>
                  </a:lnTo>
                  <a:lnTo>
                    <a:pt x="201" y="728"/>
                  </a:lnTo>
                  <a:lnTo>
                    <a:pt x="193" y="790"/>
                  </a:lnTo>
                  <a:lnTo>
                    <a:pt x="190" y="854"/>
                  </a:lnTo>
                  <a:lnTo>
                    <a:pt x="193" y="918"/>
                  </a:lnTo>
                  <a:lnTo>
                    <a:pt x="201" y="980"/>
                  </a:lnTo>
                  <a:lnTo>
                    <a:pt x="216" y="1040"/>
                  </a:lnTo>
                  <a:lnTo>
                    <a:pt x="236" y="1098"/>
                  </a:lnTo>
                  <a:lnTo>
                    <a:pt x="261" y="1154"/>
                  </a:lnTo>
                  <a:lnTo>
                    <a:pt x="291" y="1207"/>
                  </a:lnTo>
                  <a:lnTo>
                    <a:pt x="325" y="1256"/>
                  </a:lnTo>
                  <a:lnTo>
                    <a:pt x="363" y="1302"/>
                  </a:lnTo>
                  <a:lnTo>
                    <a:pt x="406" y="1345"/>
                  </a:lnTo>
                  <a:lnTo>
                    <a:pt x="452" y="1383"/>
                  </a:lnTo>
                  <a:lnTo>
                    <a:pt x="501" y="1417"/>
                  </a:lnTo>
                  <a:lnTo>
                    <a:pt x="554" y="1447"/>
                  </a:lnTo>
                  <a:lnTo>
                    <a:pt x="609" y="1472"/>
                  </a:lnTo>
                  <a:lnTo>
                    <a:pt x="668" y="1492"/>
                  </a:lnTo>
                  <a:lnTo>
                    <a:pt x="728" y="1507"/>
                  </a:lnTo>
                  <a:lnTo>
                    <a:pt x="790" y="1516"/>
                  </a:lnTo>
                  <a:lnTo>
                    <a:pt x="853" y="1519"/>
                  </a:lnTo>
                  <a:lnTo>
                    <a:pt x="918" y="1516"/>
                  </a:lnTo>
                  <a:lnTo>
                    <a:pt x="980" y="1507"/>
                  </a:lnTo>
                  <a:lnTo>
                    <a:pt x="1040" y="1492"/>
                  </a:lnTo>
                  <a:lnTo>
                    <a:pt x="1098" y="1472"/>
                  </a:lnTo>
                  <a:lnTo>
                    <a:pt x="1153" y="1447"/>
                  </a:lnTo>
                  <a:lnTo>
                    <a:pt x="1207" y="1417"/>
                  </a:lnTo>
                  <a:lnTo>
                    <a:pt x="1256" y="1383"/>
                  </a:lnTo>
                  <a:lnTo>
                    <a:pt x="1302" y="1345"/>
                  </a:lnTo>
                  <a:lnTo>
                    <a:pt x="1344" y="1302"/>
                  </a:lnTo>
                  <a:lnTo>
                    <a:pt x="1382" y="1256"/>
                  </a:lnTo>
                  <a:lnTo>
                    <a:pt x="1417" y="1207"/>
                  </a:lnTo>
                  <a:lnTo>
                    <a:pt x="1446" y="1154"/>
                  </a:lnTo>
                  <a:lnTo>
                    <a:pt x="1472" y="1098"/>
                  </a:lnTo>
                  <a:lnTo>
                    <a:pt x="1491" y="1040"/>
                  </a:lnTo>
                  <a:lnTo>
                    <a:pt x="1506" y="980"/>
                  </a:lnTo>
                  <a:lnTo>
                    <a:pt x="1515" y="918"/>
                  </a:lnTo>
                  <a:lnTo>
                    <a:pt x="1518" y="854"/>
                  </a:lnTo>
                  <a:lnTo>
                    <a:pt x="1515" y="790"/>
                  </a:lnTo>
                  <a:lnTo>
                    <a:pt x="1506" y="728"/>
                  </a:lnTo>
                  <a:lnTo>
                    <a:pt x="1491" y="668"/>
                  </a:lnTo>
                  <a:lnTo>
                    <a:pt x="1471" y="610"/>
                  </a:lnTo>
                  <a:lnTo>
                    <a:pt x="1446" y="555"/>
                  </a:lnTo>
                  <a:lnTo>
                    <a:pt x="1417" y="502"/>
                  </a:lnTo>
                  <a:lnTo>
                    <a:pt x="1382" y="453"/>
                  </a:lnTo>
                  <a:lnTo>
                    <a:pt x="1343" y="406"/>
                  </a:lnTo>
                  <a:lnTo>
                    <a:pt x="1302" y="364"/>
                  </a:lnTo>
                  <a:lnTo>
                    <a:pt x="1256" y="325"/>
                  </a:lnTo>
                  <a:lnTo>
                    <a:pt x="1206" y="291"/>
                  </a:lnTo>
                  <a:lnTo>
                    <a:pt x="1153" y="261"/>
                  </a:lnTo>
                  <a:lnTo>
                    <a:pt x="1097" y="237"/>
                  </a:lnTo>
                  <a:lnTo>
                    <a:pt x="1040" y="216"/>
                  </a:lnTo>
                  <a:lnTo>
                    <a:pt x="980" y="202"/>
                  </a:lnTo>
                  <a:lnTo>
                    <a:pt x="918" y="193"/>
                  </a:lnTo>
                  <a:lnTo>
                    <a:pt x="853" y="190"/>
                  </a:lnTo>
                  <a:close/>
                  <a:moveTo>
                    <a:pt x="853" y="0"/>
                  </a:moveTo>
                  <a:lnTo>
                    <a:pt x="927" y="3"/>
                  </a:lnTo>
                  <a:lnTo>
                    <a:pt x="999" y="12"/>
                  </a:lnTo>
                  <a:lnTo>
                    <a:pt x="1069" y="27"/>
                  </a:lnTo>
                  <a:lnTo>
                    <a:pt x="1137" y="48"/>
                  </a:lnTo>
                  <a:lnTo>
                    <a:pt x="1201" y="74"/>
                  </a:lnTo>
                  <a:lnTo>
                    <a:pt x="1265" y="105"/>
                  </a:lnTo>
                  <a:lnTo>
                    <a:pt x="1324" y="142"/>
                  </a:lnTo>
                  <a:lnTo>
                    <a:pt x="1380" y="181"/>
                  </a:lnTo>
                  <a:lnTo>
                    <a:pt x="1432" y="226"/>
                  </a:lnTo>
                  <a:lnTo>
                    <a:pt x="1481" y="275"/>
                  </a:lnTo>
                  <a:lnTo>
                    <a:pt x="1526" y="327"/>
                  </a:lnTo>
                  <a:lnTo>
                    <a:pt x="1567" y="384"/>
                  </a:lnTo>
                  <a:lnTo>
                    <a:pt x="1603" y="444"/>
                  </a:lnTo>
                  <a:lnTo>
                    <a:pt x="1633" y="506"/>
                  </a:lnTo>
                  <a:lnTo>
                    <a:pt x="1660" y="571"/>
                  </a:lnTo>
                  <a:lnTo>
                    <a:pt x="1680" y="639"/>
                  </a:lnTo>
                  <a:lnTo>
                    <a:pt x="1696" y="708"/>
                  </a:lnTo>
                  <a:lnTo>
                    <a:pt x="1705" y="781"/>
                  </a:lnTo>
                  <a:lnTo>
                    <a:pt x="1708" y="854"/>
                  </a:lnTo>
                  <a:lnTo>
                    <a:pt x="1705" y="928"/>
                  </a:lnTo>
                  <a:lnTo>
                    <a:pt x="1696" y="999"/>
                  </a:lnTo>
                  <a:lnTo>
                    <a:pt x="1680" y="1070"/>
                  </a:lnTo>
                  <a:lnTo>
                    <a:pt x="1660" y="1137"/>
                  </a:lnTo>
                  <a:lnTo>
                    <a:pt x="1633" y="1203"/>
                  </a:lnTo>
                  <a:lnTo>
                    <a:pt x="1603" y="1265"/>
                  </a:lnTo>
                  <a:lnTo>
                    <a:pt x="1567" y="1324"/>
                  </a:lnTo>
                  <a:lnTo>
                    <a:pt x="1526" y="1380"/>
                  </a:lnTo>
                  <a:lnTo>
                    <a:pt x="1481" y="1433"/>
                  </a:lnTo>
                  <a:lnTo>
                    <a:pt x="1432" y="1482"/>
                  </a:lnTo>
                  <a:lnTo>
                    <a:pt x="1380" y="1527"/>
                  </a:lnTo>
                  <a:lnTo>
                    <a:pt x="1324" y="1567"/>
                  </a:lnTo>
                  <a:lnTo>
                    <a:pt x="1265" y="1603"/>
                  </a:lnTo>
                  <a:lnTo>
                    <a:pt x="1201" y="1635"/>
                  </a:lnTo>
                  <a:lnTo>
                    <a:pt x="1137" y="1660"/>
                  </a:lnTo>
                  <a:lnTo>
                    <a:pt x="1069" y="1682"/>
                  </a:lnTo>
                  <a:lnTo>
                    <a:pt x="999" y="1697"/>
                  </a:lnTo>
                  <a:lnTo>
                    <a:pt x="927" y="1706"/>
                  </a:lnTo>
                  <a:lnTo>
                    <a:pt x="853" y="1709"/>
                  </a:lnTo>
                  <a:lnTo>
                    <a:pt x="780" y="1706"/>
                  </a:lnTo>
                  <a:lnTo>
                    <a:pt x="708" y="1697"/>
                  </a:lnTo>
                  <a:lnTo>
                    <a:pt x="638" y="1682"/>
                  </a:lnTo>
                  <a:lnTo>
                    <a:pt x="571" y="1660"/>
                  </a:lnTo>
                  <a:lnTo>
                    <a:pt x="505" y="1635"/>
                  </a:lnTo>
                  <a:lnTo>
                    <a:pt x="443" y="1603"/>
                  </a:lnTo>
                  <a:lnTo>
                    <a:pt x="384" y="1567"/>
                  </a:lnTo>
                  <a:lnTo>
                    <a:pt x="328" y="1527"/>
                  </a:lnTo>
                  <a:lnTo>
                    <a:pt x="275" y="1482"/>
                  </a:lnTo>
                  <a:lnTo>
                    <a:pt x="227" y="1433"/>
                  </a:lnTo>
                  <a:lnTo>
                    <a:pt x="182" y="1380"/>
                  </a:lnTo>
                  <a:lnTo>
                    <a:pt x="141" y="1324"/>
                  </a:lnTo>
                  <a:lnTo>
                    <a:pt x="105" y="1265"/>
                  </a:lnTo>
                  <a:lnTo>
                    <a:pt x="73" y="1203"/>
                  </a:lnTo>
                  <a:lnTo>
                    <a:pt x="48" y="1137"/>
                  </a:lnTo>
                  <a:lnTo>
                    <a:pt x="27" y="1070"/>
                  </a:lnTo>
                  <a:lnTo>
                    <a:pt x="12" y="999"/>
                  </a:lnTo>
                  <a:lnTo>
                    <a:pt x="3" y="928"/>
                  </a:lnTo>
                  <a:lnTo>
                    <a:pt x="0" y="854"/>
                  </a:lnTo>
                  <a:lnTo>
                    <a:pt x="3" y="781"/>
                  </a:lnTo>
                  <a:lnTo>
                    <a:pt x="12" y="708"/>
                  </a:lnTo>
                  <a:lnTo>
                    <a:pt x="27" y="639"/>
                  </a:lnTo>
                  <a:lnTo>
                    <a:pt x="48" y="571"/>
                  </a:lnTo>
                  <a:lnTo>
                    <a:pt x="73" y="506"/>
                  </a:lnTo>
                  <a:lnTo>
                    <a:pt x="105" y="444"/>
                  </a:lnTo>
                  <a:lnTo>
                    <a:pt x="141" y="384"/>
                  </a:lnTo>
                  <a:lnTo>
                    <a:pt x="182" y="327"/>
                  </a:lnTo>
                  <a:lnTo>
                    <a:pt x="227" y="275"/>
                  </a:lnTo>
                  <a:lnTo>
                    <a:pt x="275" y="226"/>
                  </a:lnTo>
                  <a:lnTo>
                    <a:pt x="328" y="181"/>
                  </a:lnTo>
                  <a:lnTo>
                    <a:pt x="384" y="142"/>
                  </a:lnTo>
                  <a:lnTo>
                    <a:pt x="443" y="105"/>
                  </a:lnTo>
                  <a:lnTo>
                    <a:pt x="505" y="74"/>
                  </a:lnTo>
                  <a:lnTo>
                    <a:pt x="571" y="48"/>
                  </a:lnTo>
                  <a:lnTo>
                    <a:pt x="638" y="27"/>
                  </a:lnTo>
                  <a:lnTo>
                    <a:pt x="708" y="12"/>
                  </a:lnTo>
                  <a:lnTo>
                    <a:pt x="780" y="3"/>
                  </a:lnTo>
                  <a:lnTo>
                    <a:pt x="8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grpSp>
        <p:nvGrpSpPr>
          <p:cNvPr id="84" name="Group 27">
            <a:extLst>
              <a:ext uri="{FF2B5EF4-FFF2-40B4-BE49-F238E27FC236}">
                <a16:creationId xmlns:a16="http://schemas.microsoft.com/office/drawing/2014/main" id="{DD0ED1C1-BAD1-4CB7-B836-C9A872A74712}"/>
              </a:ext>
            </a:extLst>
          </p:cNvPr>
          <p:cNvGrpSpPr/>
          <p:nvPr/>
        </p:nvGrpSpPr>
        <p:grpSpPr>
          <a:xfrm>
            <a:off x="7707190" y="2871149"/>
            <a:ext cx="565919" cy="525495"/>
            <a:chOff x="3497263" y="2708275"/>
            <a:chExt cx="555625" cy="515938"/>
          </a:xfrm>
          <a:solidFill>
            <a:srgbClr val="2B74F7"/>
          </a:solidFill>
        </p:grpSpPr>
        <p:sp>
          <p:nvSpPr>
            <p:cNvPr id="85" name="Freeform 88">
              <a:extLst>
                <a:ext uri="{FF2B5EF4-FFF2-40B4-BE49-F238E27FC236}">
                  <a16:creationId xmlns:a16="http://schemas.microsoft.com/office/drawing/2014/main" id="{7E18F98E-EFDD-40F8-A6D6-2E2FA7413A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81413" y="3125788"/>
              <a:ext cx="98425" cy="98425"/>
            </a:xfrm>
            <a:custGeom>
              <a:avLst/>
              <a:gdLst>
                <a:gd name="T0" fmla="*/ 281 w 616"/>
                <a:gd name="T1" fmla="*/ 175 h 618"/>
                <a:gd name="T2" fmla="*/ 233 w 616"/>
                <a:gd name="T3" fmla="*/ 196 h 618"/>
                <a:gd name="T4" fmla="*/ 195 w 616"/>
                <a:gd name="T5" fmla="*/ 233 h 618"/>
                <a:gd name="T6" fmla="*/ 175 w 616"/>
                <a:gd name="T7" fmla="*/ 282 h 618"/>
                <a:gd name="T8" fmla="*/ 175 w 616"/>
                <a:gd name="T9" fmla="*/ 336 h 618"/>
                <a:gd name="T10" fmla="*/ 195 w 616"/>
                <a:gd name="T11" fmla="*/ 385 h 618"/>
                <a:gd name="T12" fmla="*/ 233 w 616"/>
                <a:gd name="T13" fmla="*/ 422 h 618"/>
                <a:gd name="T14" fmla="*/ 281 w 616"/>
                <a:gd name="T15" fmla="*/ 442 h 618"/>
                <a:gd name="T16" fmla="*/ 336 w 616"/>
                <a:gd name="T17" fmla="*/ 442 h 618"/>
                <a:gd name="T18" fmla="*/ 384 w 616"/>
                <a:gd name="T19" fmla="*/ 422 h 618"/>
                <a:gd name="T20" fmla="*/ 421 w 616"/>
                <a:gd name="T21" fmla="*/ 385 h 618"/>
                <a:gd name="T22" fmla="*/ 441 w 616"/>
                <a:gd name="T23" fmla="*/ 336 h 618"/>
                <a:gd name="T24" fmla="*/ 441 w 616"/>
                <a:gd name="T25" fmla="*/ 282 h 618"/>
                <a:gd name="T26" fmla="*/ 421 w 616"/>
                <a:gd name="T27" fmla="*/ 233 h 618"/>
                <a:gd name="T28" fmla="*/ 384 w 616"/>
                <a:gd name="T29" fmla="*/ 196 h 618"/>
                <a:gd name="T30" fmla="*/ 336 w 616"/>
                <a:gd name="T31" fmla="*/ 175 h 618"/>
                <a:gd name="T32" fmla="*/ 309 w 616"/>
                <a:gd name="T33" fmla="*/ 0 h 618"/>
                <a:gd name="T34" fmla="*/ 397 w 616"/>
                <a:gd name="T35" fmla="*/ 13 h 618"/>
                <a:gd name="T36" fmla="*/ 476 w 616"/>
                <a:gd name="T37" fmla="*/ 50 h 618"/>
                <a:gd name="T38" fmla="*/ 541 w 616"/>
                <a:gd name="T39" fmla="*/ 106 h 618"/>
                <a:gd name="T40" fmla="*/ 588 w 616"/>
                <a:gd name="T41" fmla="*/ 179 h 618"/>
                <a:gd name="T42" fmla="*/ 613 w 616"/>
                <a:gd name="T43" fmla="*/ 263 h 618"/>
                <a:gd name="T44" fmla="*/ 613 w 616"/>
                <a:gd name="T45" fmla="*/ 354 h 618"/>
                <a:gd name="T46" fmla="*/ 588 w 616"/>
                <a:gd name="T47" fmla="*/ 439 h 618"/>
                <a:gd name="T48" fmla="*/ 541 w 616"/>
                <a:gd name="T49" fmla="*/ 512 h 618"/>
                <a:gd name="T50" fmla="*/ 476 w 616"/>
                <a:gd name="T51" fmla="*/ 568 h 618"/>
                <a:gd name="T52" fmla="*/ 397 w 616"/>
                <a:gd name="T53" fmla="*/ 604 h 618"/>
                <a:gd name="T54" fmla="*/ 309 w 616"/>
                <a:gd name="T55" fmla="*/ 618 h 618"/>
                <a:gd name="T56" fmla="*/ 220 w 616"/>
                <a:gd name="T57" fmla="*/ 604 h 618"/>
                <a:gd name="T58" fmla="*/ 141 w 616"/>
                <a:gd name="T59" fmla="*/ 568 h 618"/>
                <a:gd name="T60" fmla="*/ 77 w 616"/>
                <a:gd name="T61" fmla="*/ 512 h 618"/>
                <a:gd name="T62" fmla="*/ 30 w 616"/>
                <a:gd name="T63" fmla="*/ 439 h 618"/>
                <a:gd name="T64" fmla="*/ 4 w 616"/>
                <a:gd name="T65" fmla="*/ 354 h 618"/>
                <a:gd name="T66" fmla="*/ 4 w 616"/>
                <a:gd name="T67" fmla="*/ 263 h 618"/>
                <a:gd name="T68" fmla="*/ 30 w 616"/>
                <a:gd name="T69" fmla="*/ 179 h 618"/>
                <a:gd name="T70" fmla="*/ 77 w 616"/>
                <a:gd name="T71" fmla="*/ 106 h 618"/>
                <a:gd name="T72" fmla="*/ 141 w 616"/>
                <a:gd name="T73" fmla="*/ 50 h 618"/>
                <a:gd name="T74" fmla="*/ 220 w 616"/>
                <a:gd name="T75" fmla="*/ 13 h 618"/>
                <a:gd name="T76" fmla="*/ 309 w 616"/>
                <a:gd name="T77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16" h="618">
                  <a:moveTo>
                    <a:pt x="309" y="172"/>
                  </a:moveTo>
                  <a:lnTo>
                    <a:pt x="281" y="175"/>
                  </a:lnTo>
                  <a:lnTo>
                    <a:pt x="256" y="183"/>
                  </a:lnTo>
                  <a:lnTo>
                    <a:pt x="233" y="196"/>
                  </a:lnTo>
                  <a:lnTo>
                    <a:pt x="212" y="213"/>
                  </a:lnTo>
                  <a:lnTo>
                    <a:pt x="195" y="233"/>
                  </a:lnTo>
                  <a:lnTo>
                    <a:pt x="184" y="255"/>
                  </a:lnTo>
                  <a:lnTo>
                    <a:pt x="175" y="282"/>
                  </a:lnTo>
                  <a:lnTo>
                    <a:pt x="173" y="308"/>
                  </a:lnTo>
                  <a:lnTo>
                    <a:pt x="175" y="336"/>
                  </a:lnTo>
                  <a:lnTo>
                    <a:pt x="184" y="362"/>
                  </a:lnTo>
                  <a:lnTo>
                    <a:pt x="195" y="385"/>
                  </a:lnTo>
                  <a:lnTo>
                    <a:pt x="212" y="405"/>
                  </a:lnTo>
                  <a:lnTo>
                    <a:pt x="233" y="422"/>
                  </a:lnTo>
                  <a:lnTo>
                    <a:pt x="256" y="434"/>
                  </a:lnTo>
                  <a:lnTo>
                    <a:pt x="281" y="442"/>
                  </a:lnTo>
                  <a:lnTo>
                    <a:pt x="309" y="445"/>
                  </a:lnTo>
                  <a:lnTo>
                    <a:pt x="336" y="442"/>
                  </a:lnTo>
                  <a:lnTo>
                    <a:pt x="362" y="434"/>
                  </a:lnTo>
                  <a:lnTo>
                    <a:pt x="384" y="422"/>
                  </a:lnTo>
                  <a:lnTo>
                    <a:pt x="404" y="405"/>
                  </a:lnTo>
                  <a:lnTo>
                    <a:pt x="421" y="385"/>
                  </a:lnTo>
                  <a:lnTo>
                    <a:pt x="434" y="362"/>
                  </a:lnTo>
                  <a:lnTo>
                    <a:pt x="441" y="336"/>
                  </a:lnTo>
                  <a:lnTo>
                    <a:pt x="445" y="308"/>
                  </a:lnTo>
                  <a:lnTo>
                    <a:pt x="441" y="282"/>
                  </a:lnTo>
                  <a:lnTo>
                    <a:pt x="434" y="255"/>
                  </a:lnTo>
                  <a:lnTo>
                    <a:pt x="421" y="233"/>
                  </a:lnTo>
                  <a:lnTo>
                    <a:pt x="404" y="213"/>
                  </a:lnTo>
                  <a:lnTo>
                    <a:pt x="384" y="196"/>
                  </a:lnTo>
                  <a:lnTo>
                    <a:pt x="362" y="183"/>
                  </a:lnTo>
                  <a:lnTo>
                    <a:pt x="336" y="175"/>
                  </a:lnTo>
                  <a:lnTo>
                    <a:pt x="309" y="172"/>
                  </a:lnTo>
                  <a:close/>
                  <a:moveTo>
                    <a:pt x="309" y="0"/>
                  </a:moveTo>
                  <a:lnTo>
                    <a:pt x="354" y="3"/>
                  </a:lnTo>
                  <a:lnTo>
                    <a:pt x="397" y="13"/>
                  </a:lnTo>
                  <a:lnTo>
                    <a:pt x="438" y="29"/>
                  </a:lnTo>
                  <a:lnTo>
                    <a:pt x="476" y="50"/>
                  </a:lnTo>
                  <a:lnTo>
                    <a:pt x="510" y="75"/>
                  </a:lnTo>
                  <a:lnTo>
                    <a:pt x="541" y="106"/>
                  </a:lnTo>
                  <a:lnTo>
                    <a:pt x="567" y="140"/>
                  </a:lnTo>
                  <a:lnTo>
                    <a:pt x="588" y="179"/>
                  </a:lnTo>
                  <a:lnTo>
                    <a:pt x="604" y="220"/>
                  </a:lnTo>
                  <a:lnTo>
                    <a:pt x="613" y="263"/>
                  </a:lnTo>
                  <a:lnTo>
                    <a:pt x="616" y="308"/>
                  </a:lnTo>
                  <a:lnTo>
                    <a:pt x="613" y="354"/>
                  </a:lnTo>
                  <a:lnTo>
                    <a:pt x="604" y="398"/>
                  </a:lnTo>
                  <a:lnTo>
                    <a:pt x="588" y="439"/>
                  </a:lnTo>
                  <a:lnTo>
                    <a:pt x="567" y="477"/>
                  </a:lnTo>
                  <a:lnTo>
                    <a:pt x="541" y="512"/>
                  </a:lnTo>
                  <a:lnTo>
                    <a:pt x="510" y="541"/>
                  </a:lnTo>
                  <a:lnTo>
                    <a:pt x="476" y="568"/>
                  </a:lnTo>
                  <a:lnTo>
                    <a:pt x="438" y="589"/>
                  </a:lnTo>
                  <a:lnTo>
                    <a:pt x="397" y="604"/>
                  </a:lnTo>
                  <a:lnTo>
                    <a:pt x="354" y="614"/>
                  </a:lnTo>
                  <a:lnTo>
                    <a:pt x="309" y="618"/>
                  </a:lnTo>
                  <a:lnTo>
                    <a:pt x="263" y="614"/>
                  </a:lnTo>
                  <a:lnTo>
                    <a:pt x="220" y="604"/>
                  </a:lnTo>
                  <a:lnTo>
                    <a:pt x="178" y="589"/>
                  </a:lnTo>
                  <a:lnTo>
                    <a:pt x="141" y="568"/>
                  </a:lnTo>
                  <a:lnTo>
                    <a:pt x="106" y="541"/>
                  </a:lnTo>
                  <a:lnTo>
                    <a:pt x="77" y="512"/>
                  </a:lnTo>
                  <a:lnTo>
                    <a:pt x="50" y="477"/>
                  </a:lnTo>
                  <a:lnTo>
                    <a:pt x="30" y="439"/>
                  </a:lnTo>
                  <a:lnTo>
                    <a:pt x="14" y="398"/>
                  </a:lnTo>
                  <a:lnTo>
                    <a:pt x="4" y="354"/>
                  </a:lnTo>
                  <a:lnTo>
                    <a:pt x="0" y="308"/>
                  </a:lnTo>
                  <a:lnTo>
                    <a:pt x="4" y="263"/>
                  </a:lnTo>
                  <a:lnTo>
                    <a:pt x="14" y="220"/>
                  </a:lnTo>
                  <a:lnTo>
                    <a:pt x="30" y="179"/>
                  </a:lnTo>
                  <a:lnTo>
                    <a:pt x="50" y="140"/>
                  </a:lnTo>
                  <a:lnTo>
                    <a:pt x="77" y="106"/>
                  </a:lnTo>
                  <a:lnTo>
                    <a:pt x="106" y="75"/>
                  </a:lnTo>
                  <a:lnTo>
                    <a:pt x="141" y="50"/>
                  </a:lnTo>
                  <a:lnTo>
                    <a:pt x="178" y="29"/>
                  </a:lnTo>
                  <a:lnTo>
                    <a:pt x="220" y="13"/>
                  </a:lnTo>
                  <a:lnTo>
                    <a:pt x="263" y="3"/>
                  </a:lnTo>
                  <a:lnTo>
                    <a:pt x="3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86" name="Freeform 89">
              <a:extLst>
                <a:ext uri="{FF2B5EF4-FFF2-40B4-BE49-F238E27FC236}">
                  <a16:creationId xmlns:a16="http://schemas.microsoft.com/office/drawing/2014/main" id="{8777CE7A-A8BB-4F59-B95D-15BA6552E4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2863" y="3125788"/>
              <a:ext cx="98425" cy="98425"/>
            </a:xfrm>
            <a:custGeom>
              <a:avLst/>
              <a:gdLst>
                <a:gd name="T0" fmla="*/ 281 w 616"/>
                <a:gd name="T1" fmla="*/ 175 h 618"/>
                <a:gd name="T2" fmla="*/ 232 w 616"/>
                <a:gd name="T3" fmla="*/ 196 h 618"/>
                <a:gd name="T4" fmla="*/ 195 w 616"/>
                <a:gd name="T5" fmla="*/ 233 h 618"/>
                <a:gd name="T6" fmla="*/ 175 w 616"/>
                <a:gd name="T7" fmla="*/ 282 h 618"/>
                <a:gd name="T8" fmla="*/ 175 w 616"/>
                <a:gd name="T9" fmla="*/ 336 h 618"/>
                <a:gd name="T10" fmla="*/ 195 w 616"/>
                <a:gd name="T11" fmla="*/ 385 h 618"/>
                <a:gd name="T12" fmla="*/ 232 w 616"/>
                <a:gd name="T13" fmla="*/ 422 h 618"/>
                <a:gd name="T14" fmla="*/ 281 w 616"/>
                <a:gd name="T15" fmla="*/ 442 h 618"/>
                <a:gd name="T16" fmla="*/ 336 w 616"/>
                <a:gd name="T17" fmla="*/ 442 h 618"/>
                <a:gd name="T18" fmla="*/ 384 w 616"/>
                <a:gd name="T19" fmla="*/ 422 h 618"/>
                <a:gd name="T20" fmla="*/ 421 w 616"/>
                <a:gd name="T21" fmla="*/ 385 h 618"/>
                <a:gd name="T22" fmla="*/ 441 w 616"/>
                <a:gd name="T23" fmla="*/ 336 h 618"/>
                <a:gd name="T24" fmla="*/ 441 w 616"/>
                <a:gd name="T25" fmla="*/ 282 h 618"/>
                <a:gd name="T26" fmla="*/ 421 w 616"/>
                <a:gd name="T27" fmla="*/ 233 h 618"/>
                <a:gd name="T28" fmla="*/ 384 w 616"/>
                <a:gd name="T29" fmla="*/ 196 h 618"/>
                <a:gd name="T30" fmla="*/ 336 w 616"/>
                <a:gd name="T31" fmla="*/ 175 h 618"/>
                <a:gd name="T32" fmla="*/ 309 w 616"/>
                <a:gd name="T33" fmla="*/ 0 h 618"/>
                <a:gd name="T34" fmla="*/ 397 w 616"/>
                <a:gd name="T35" fmla="*/ 13 h 618"/>
                <a:gd name="T36" fmla="*/ 476 w 616"/>
                <a:gd name="T37" fmla="*/ 50 h 618"/>
                <a:gd name="T38" fmla="*/ 541 w 616"/>
                <a:gd name="T39" fmla="*/ 106 h 618"/>
                <a:gd name="T40" fmla="*/ 588 w 616"/>
                <a:gd name="T41" fmla="*/ 179 h 618"/>
                <a:gd name="T42" fmla="*/ 613 w 616"/>
                <a:gd name="T43" fmla="*/ 263 h 618"/>
                <a:gd name="T44" fmla="*/ 613 w 616"/>
                <a:gd name="T45" fmla="*/ 354 h 618"/>
                <a:gd name="T46" fmla="*/ 588 w 616"/>
                <a:gd name="T47" fmla="*/ 439 h 618"/>
                <a:gd name="T48" fmla="*/ 541 w 616"/>
                <a:gd name="T49" fmla="*/ 512 h 618"/>
                <a:gd name="T50" fmla="*/ 476 w 616"/>
                <a:gd name="T51" fmla="*/ 568 h 618"/>
                <a:gd name="T52" fmla="*/ 397 w 616"/>
                <a:gd name="T53" fmla="*/ 604 h 618"/>
                <a:gd name="T54" fmla="*/ 309 w 616"/>
                <a:gd name="T55" fmla="*/ 618 h 618"/>
                <a:gd name="T56" fmla="*/ 219 w 616"/>
                <a:gd name="T57" fmla="*/ 604 h 618"/>
                <a:gd name="T58" fmla="*/ 141 w 616"/>
                <a:gd name="T59" fmla="*/ 568 h 618"/>
                <a:gd name="T60" fmla="*/ 76 w 616"/>
                <a:gd name="T61" fmla="*/ 512 h 618"/>
                <a:gd name="T62" fmla="*/ 30 w 616"/>
                <a:gd name="T63" fmla="*/ 439 h 618"/>
                <a:gd name="T64" fmla="*/ 4 w 616"/>
                <a:gd name="T65" fmla="*/ 354 h 618"/>
                <a:gd name="T66" fmla="*/ 4 w 616"/>
                <a:gd name="T67" fmla="*/ 263 h 618"/>
                <a:gd name="T68" fmla="*/ 30 w 616"/>
                <a:gd name="T69" fmla="*/ 179 h 618"/>
                <a:gd name="T70" fmla="*/ 76 w 616"/>
                <a:gd name="T71" fmla="*/ 106 h 618"/>
                <a:gd name="T72" fmla="*/ 141 w 616"/>
                <a:gd name="T73" fmla="*/ 50 h 618"/>
                <a:gd name="T74" fmla="*/ 219 w 616"/>
                <a:gd name="T75" fmla="*/ 13 h 618"/>
                <a:gd name="T76" fmla="*/ 309 w 616"/>
                <a:gd name="T77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16" h="618">
                  <a:moveTo>
                    <a:pt x="309" y="172"/>
                  </a:moveTo>
                  <a:lnTo>
                    <a:pt x="281" y="175"/>
                  </a:lnTo>
                  <a:lnTo>
                    <a:pt x="256" y="183"/>
                  </a:lnTo>
                  <a:lnTo>
                    <a:pt x="232" y="196"/>
                  </a:lnTo>
                  <a:lnTo>
                    <a:pt x="212" y="213"/>
                  </a:lnTo>
                  <a:lnTo>
                    <a:pt x="195" y="233"/>
                  </a:lnTo>
                  <a:lnTo>
                    <a:pt x="183" y="255"/>
                  </a:lnTo>
                  <a:lnTo>
                    <a:pt x="175" y="282"/>
                  </a:lnTo>
                  <a:lnTo>
                    <a:pt x="173" y="308"/>
                  </a:lnTo>
                  <a:lnTo>
                    <a:pt x="175" y="336"/>
                  </a:lnTo>
                  <a:lnTo>
                    <a:pt x="183" y="362"/>
                  </a:lnTo>
                  <a:lnTo>
                    <a:pt x="195" y="385"/>
                  </a:lnTo>
                  <a:lnTo>
                    <a:pt x="212" y="405"/>
                  </a:lnTo>
                  <a:lnTo>
                    <a:pt x="232" y="422"/>
                  </a:lnTo>
                  <a:lnTo>
                    <a:pt x="256" y="434"/>
                  </a:lnTo>
                  <a:lnTo>
                    <a:pt x="281" y="442"/>
                  </a:lnTo>
                  <a:lnTo>
                    <a:pt x="309" y="445"/>
                  </a:lnTo>
                  <a:lnTo>
                    <a:pt x="336" y="442"/>
                  </a:lnTo>
                  <a:lnTo>
                    <a:pt x="362" y="434"/>
                  </a:lnTo>
                  <a:lnTo>
                    <a:pt x="384" y="422"/>
                  </a:lnTo>
                  <a:lnTo>
                    <a:pt x="404" y="405"/>
                  </a:lnTo>
                  <a:lnTo>
                    <a:pt x="421" y="385"/>
                  </a:lnTo>
                  <a:lnTo>
                    <a:pt x="434" y="362"/>
                  </a:lnTo>
                  <a:lnTo>
                    <a:pt x="441" y="336"/>
                  </a:lnTo>
                  <a:lnTo>
                    <a:pt x="444" y="308"/>
                  </a:lnTo>
                  <a:lnTo>
                    <a:pt x="441" y="282"/>
                  </a:lnTo>
                  <a:lnTo>
                    <a:pt x="434" y="255"/>
                  </a:lnTo>
                  <a:lnTo>
                    <a:pt x="421" y="233"/>
                  </a:lnTo>
                  <a:lnTo>
                    <a:pt x="404" y="213"/>
                  </a:lnTo>
                  <a:lnTo>
                    <a:pt x="384" y="196"/>
                  </a:lnTo>
                  <a:lnTo>
                    <a:pt x="362" y="183"/>
                  </a:lnTo>
                  <a:lnTo>
                    <a:pt x="336" y="175"/>
                  </a:lnTo>
                  <a:lnTo>
                    <a:pt x="309" y="172"/>
                  </a:lnTo>
                  <a:close/>
                  <a:moveTo>
                    <a:pt x="309" y="0"/>
                  </a:moveTo>
                  <a:lnTo>
                    <a:pt x="354" y="3"/>
                  </a:lnTo>
                  <a:lnTo>
                    <a:pt x="397" y="13"/>
                  </a:lnTo>
                  <a:lnTo>
                    <a:pt x="438" y="29"/>
                  </a:lnTo>
                  <a:lnTo>
                    <a:pt x="476" y="50"/>
                  </a:lnTo>
                  <a:lnTo>
                    <a:pt x="510" y="75"/>
                  </a:lnTo>
                  <a:lnTo>
                    <a:pt x="541" y="106"/>
                  </a:lnTo>
                  <a:lnTo>
                    <a:pt x="566" y="140"/>
                  </a:lnTo>
                  <a:lnTo>
                    <a:pt x="588" y="179"/>
                  </a:lnTo>
                  <a:lnTo>
                    <a:pt x="603" y="220"/>
                  </a:lnTo>
                  <a:lnTo>
                    <a:pt x="613" y="263"/>
                  </a:lnTo>
                  <a:lnTo>
                    <a:pt x="616" y="308"/>
                  </a:lnTo>
                  <a:lnTo>
                    <a:pt x="613" y="354"/>
                  </a:lnTo>
                  <a:lnTo>
                    <a:pt x="603" y="398"/>
                  </a:lnTo>
                  <a:lnTo>
                    <a:pt x="588" y="439"/>
                  </a:lnTo>
                  <a:lnTo>
                    <a:pt x="566" y="477"/>
                  </a:lnTo>
                  <a:lnTo>
                    <a:pt x="541" y="512"/>
                  </a:lnTo>
                  <a:lnTo>
                    <a:pt x="510" y="541"/>
                  </a:lnTo>
                  <a:lnTo>
                    <a:pt x="476" y="568"/>
                  </a:lnTo>
                  <a:lnTo>
                    <a:pt x="438" y="589"/>
                  </a:lnTo>
                  <a:lnTo>
                    <a:pt x="397" y="604"/>
                  </a:lnTo>
                  <a:lnTo>
                    <a:pt x="354" y="614"/>
                  </a:lnTo>
                  <a:lnTo>
                    <a:pt x="309" y="618"/>
                  </a:lnTo>
                  <a:lnTo>
                    <a:pt x="263" y="614"/>
                  </a:lnTo>
                  <a:lnTo>
                    <a:pt x="219" y="604"/>
                  </a:lnTo>
                  <a:lnTo>
                    <a:pt x="178" y="589"/>
                  </a:lnTo>
                  <a:lnTo>
                    <a:pt x="141" y="568"/>
                  </a:lnTo>
                  <a:lnTo>
                    <a:pt x="106" y="541"/>
                  </a:lnTo>
                  <a:lnTo>
                    <a:pt x="76" y="512"/>
                  </a:lnTo>
                  <a:lnTo>
                    <a:pt x="50" y="477"/>
                  </a:lnTo>
                  <a:lnTo>
                    <a:pt x="30" y="439"/>
                  </a:lnTo>
                  <a:lnTo>
                    <a:pt x="14" y="398"/>
                  </a:lnTo>
                  <a:lnTo>
                    <a:pt x="4" y="354"/>
                  </a:lnTo>
                  <a:lnTo>
                    <a:pt x="0" y="308"/>
                  </a:lnTo>
                  <a:lnTo>
                    <a:pt x="4" y="263"/>
                  </a:lnTo>
                  <a:lnTo>
                    <a:pt x="14" y="220"/>
                  </a:lnTo>
                  <a:lnTo>
                    <a:pt x="30" y="179"/>
                  </a:lnTo>
                  <a:lnTo>
                    <a:pt x="50" y="140"/>
                  </a:lnTo>
                  <a:lnTo>
                    <a:pt x="76" y="106"/>
                  </a:lnTo>
                  <a:lnTo>
                    <a:pt x="106" y="75"/>
                  </a:lnTo>
                  <a:lnTo>
                    <a:pt x="141" y="50"/>
                  </a:lnTo>
                  <a:lnTo>
                    <a:pt x="178" y="29"/>
                  </a:lnTo>
                  <a:lnTo>
                    <a:pt x="219" y="13"/>
                  </a:lnTo>
                  <a:lnTo>
                    <a:pt x="263" y="3"/>
                  </a:lnTo>
                  <a:lnTo>
                    <a:pt x="3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87" name="Freeform 90">
              <a:extLst>
                <a:ext uri="{FF2B5EF4-FFF2-40B4-BE49-F238E27FC236}">
                  <a16:creationId xmlns:a16="http://schemas.microsoft.com/office/drawing/2014/main" id="{D34A5E01-17AD-43BC-833F-F27BF419B321}"/>
                </a:ext>
              </a:extLst>
            </p:cNvPr>
            <p:cNvSpPr/>
            <p:nvPr/>
          </p:nvSpPr>
          <p:spPr bwMode="auto">
            <a:xfrm>
              <a:off x="3705226" y="2868613"/>
              <a:ext cx="222250" cy="26988"/>
            </a:xfrm>
            <a:custGeom>
              <a:avLst/>
              <a:gdLst>
                <a:gd name="T0" fmla="*/ 86 w 1403"/>
                <a:gd name="T1" fmla="*/ 0 h 173"/>
                <a:gd name="T2" fmla="*/ 1317 w 1403"/>
                <a:gd name="T3" fmla="*/ 0 h 173"/>
                <a:gd name="T4" fmla="*/ 1340 w 1403"/>
                <a:gd name="T5" fmla="*/ 4 h 173"/>
                <a:gd name="T6" fmla="*/ 1360 w 1403"/>
                <a:gd name="T7" fmla="*/ 12 h 173"/>
                <a:gd name="T8" fmla="*/ 1377 w 1403"/>
                <a:gd name="T9" fmla="*/ 26 h 173"/>
                <a:gd name="T10" fmla="*/ 1391 w 1403"/>
                <a:gd name="T11" fmla="*/ 43 h 173"/>
                <a:gd name="T12" fmla="*/ 1400 w 1403"/>
                <a:gd name="T13" fmla="*/ 64 h 173"/>
                <a:gd name="T14" fmla="*/ 1403 w 1403"/>
                <a:gd name="T15" fmla="*/ 87 h 173"/>
                <a:gd name="T16" fmla="*/ 1400 w 1403"/>
                <a:gd name="T17" fmla="*/ 110 h 173"/>
                <a:gd name="T18" fmla="*/ 1391 w 1403"/>
                <a:gd name="T19" fmla="*/ 130 h 173"/>
                <a:gd name="T20" fmla="*/ 1377 w 1403"/>
                <a:gd name="T21" fmla="*/ 147 h 173"/>
                <a:gd name="T22" fmla="*/ 1360 w 1403"/>
                <a:gd name="T23" fmla="*/ 161 h 173"/>
                <a:gd name="T24" fmla="*/ 1340 w 1403"/>
                <a:gd name="T25" fmla="*/ 170 h 173"/>
                <a:gd name="T26" fmla="*/ 1317 w 1403"/>
                <a:gd name="T27" fmla="*/ 173 h 173"/>
                <a:gd name="T28" fmla="*/ 86 w 1403"/>
                <a:gd name="T29" fmla="*/ 173 h 173"/>
                <a:gd name="T30" fmla="*/ 63 w 1403"/>
                <a:gd name="T31" fmla="*/ 170 h 173"/>
                <a:gd name="T32" fmla="*/ 42 w 1403"/>
                <a:gd name="T33" fmla="*/ 161 h 173"/>
                <a:gd name="T34" fmla="*/ 25 w 1403"/>
                <a:gd name="T35" fmla="*/ 147 h 173"/>
                <a:gd name="T36" fmla="*/ 11 w 1403"/>
                <a:gd name="T37" fmla="*/ 130 h 173"/>
                <a:gd name="T38" fmla="*/ 3 w 1403"/>
                <a:gd name="T39" fmla="*/ 110 h 173"/>
                <a:gd name="T40" fmla="*/ 0 w 1403"/>
                <a:gd name="T41" fmla="*/ 87 h 173"/>
                <a:gd name="T42" fmla="*/ 3 w 1403"/>
                <a:gd name="T43" fmla="*/ 64 h 173"/>
                <a:gd name="T44" fmla="*/ 11 w 1403"/>
                <a:gd name="T45" fmla="*/ 43 h 173"/>
                <a:gd name="T46" fmla="*/ 25 w 1403"/>
                <a:gd name="T47" fmla="*/ 26 h 173"/>
                <a:gd name="T48" fmla="*/ 42 w 1403"/>
                <a:gd name="T49" fmla="*/ 12 h 173"/>
                <a:gd name="T50" fmla="*/ 63 w 1403"/>
                <a:gd name="T51" fmla="*/ 4 h 173"/>
                <a:gd name="T52" fmla="*/ 86 w 1403"/>
                <a:gd name="T53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3" h="173">
                  <a:moveTo>
                    <a:pt x="86" y="0"/>
                  </a:moveTo>
                  <a:lnTo>
                    <a:pt x="1317" y="0"/>
                  </a:lnTo>
                  <a:lnTo>
                    <a:pt x="1340" y="4"/>
                  </a:lnTo>
                  <a:lnTo>
                    <a:pt x="1360" y="12"/>
                  </a:lnTo>
                  <a:lnTo>
                    <a:pt x="1377" y="26"/>
                  </a:lnTo>
                  <a:lnTo>
                    <a:pt x="1391" y="43"/>
                  </a:lnTo>
                  <a:lnTo>
                    <a:pt x="1400" y="64"/>
                  </a:lnTo>
                  <a:lnTo>
                    <a:pt x="1403" y="87"/>
                  </a:lnTo>
                  <a:lnTo>
                    <a:pt x="1400" y="110"/>
                  </a:lnTo>
                  <a:lnTo>
                    <a:pt x="1391" y="130"/>
                  </a:lnTo>
                  <a:lnTo>
                    <a:pt x="1377" y="147"/>
                  </a:lnTo>
                  <a:lnTo>
                    <a:pt x="1360" y="161"/>
                  </a:lnTo>
                  <a:lnTo>
                    <a:pt x="1340" y="170"/>
                  </a:lnTo>
                  <a:lnTo>
                    <a:pt x="1317" y="173"/>
                  </a:lnTo>
                  <a:lnTo>
                    <a:pt x="86" y="173"/>
                  </a:lnTo>
                  <a:lnTo>
                    <a:pt x="63" y="170"/>
                  </a:lnTo>
                  <a:lnTo>
                    <a:pt x="42" y="161"/>
                  </a:lnTo>
                  <a:lnTo>
                    <a:pt x="25" y="147"/>
                  </a:lnTo>
                  <a:lnTo>
                    <a:pt x="11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1" y="43"/>
                  </a:lnTo>
                  <a:lnTo>
                    <a:pt x="25" y="26"/>
                  </a:lnTo>
                  <a:lnTo>
                    <a:pt x="42" y="12"/>
                  </a:lnTo>
                  <a:lnTo>
                    <a:pt x="63" y="4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88" name="Freeform 91">
              <a:extLst>
                <a:ext uri="{FF2B5EF4-FFF2-40B4-BE49-F238E27FC236}">
                  <a16:creationId xmlns:a16="http://schemas.microsoft.com/office/drawing/2014/main" id="{CA5F2A72-7CEB-4659-B7BF-C218B88106DD}"/>
                </a:ext>
              </a:extLst>
            </p:cNvPr>
            <p:cNvSpPr/>
            <p:nvPr/>
          </p:nvSpPr>
          <p:spPr bwMode="auto">
            <a:xfrm>
              <a:off x="3714751" y="2938463"/>
              <a:ext cx="201613" cy="28575"/>
            </a:xfrm>
            <a:custGeom>
              <a:avLst/>
              <a:gdLst>
                <a:gd name="T0" fmla="*/ 86 w 1270"/>
                <a:gd name="T1" fmla="*/ 0 h 173"/>
                <a:gd name="T2" fmla="*/ 1184 w 1270"/>
                <a:gd name="T3" fmla="*/ 0 h 173"/>
                <a:gd name="T4" fmla="*/ 1207 w 1270"/>
                <a:gd name="T5" fmla="*/ 3 h 173"/>
                <a:gd name="T6" fmla="*/ 1228 w 1270"/>
                <a:gd name="T7" fmla="*/ 12 h 173"/>
                <a:gd name="T8" fmla="*/ 1245 w 1270"/>
                <a:gd name="T9" fmla="*/ 26 h 173"/>
                <a:gd name="T10" fmla="*/ 1258 w 1270"/>
                <a:gd name="T11" fmla="*/ 43 h 173"/>
                <a:gd name="T12" fmla="*/ 1267 w 1270"/>
                <a:gd name="T13" fmla="*/ 63 h 173"/>
                <a:gd name="T14" fmla="*/ 1270 w 1270"/>
                <a:gd name="T15" fmla="*/ 86 h 173"/>
                <a:gd name="T16" fmla="*/ 1267 w 1270"/>
                <a:gd name="T17" fmla="*/ 109 h 173"/>
                <a:gd name="T18" fmla="*/ 1258 w 1270"/>
                <a:gd name="T19" fmla="*/ 130 h 173"/>
                <a:gd name="T20" fmla="*/ 1245 w 1270"/>
                <a:gd name="T21" fmla="*/ 147 h 173"/>
                <a:gd name="T22" fmla="*/ 1228 w 1270"/>
                <a:gd name="T23" fmla="*/ 161 h 173"/>
                <a:gd name="T24" fmla="*/ 1207 w 1270"/>
                <a:gd name="T25" fmla="*/ 169 h 173"/>
                <a:gd name="T26" fmla="*/ 1184 w 1270"/>
                <a:gd name="T27" fmla="*/ 173 h 173"/>
                <a:gd name="T28" fmla="*/ 86 w 1270"/>
                <a:gd name="T29" fmla="*/ 173 h 173"/>
                <a:gd name="T30" fmla="*/ 64 w 1270"/>
                <a:gd name="T31" fmla="*/ 169 h 173"/>
                <a:gd name="T32" fmla="*/ 43 w 1270"/>
                <a:gd name="T33" fmla="*/ 161 h 173"/>
                <a:gd name="T34" fmla="*/ 26 w 1270"/>
                <a:gd name="T35" fmla="*/ 147 h 173"/>
                <a:gd name="T36" fmla="*/ 12 w 1270"/>
                <a:gd name="T37" fmla="*/ 130 h 173"/>
                <a:gd name="T38" fmla="*/ 4 w 1270"/>
                <a:gd name="T39" fmla="*/ 109 h 173"/>
                <a:gd name="T40" fmla="*/ 0 w 1270"/>
                <a:gd name="T41" fmla="*/ 86 h 173"/>
                <a:gd name="T42" fmla="*/ 4 w 1270"/>
                <a:gd name="T43" fmla="*/ 63 h 173"/>
                <a:gd name="T44" fmla="*/ 12 w 1270"/>
                <a:gd name="T45" fmla="*/ 43 h 173"/>
                <a:gd name="T46" fmla="*/ 26 w 1270"/>
                <a:gd name="T47" fmla="*/ 26 h 173"/>
                <a:gd name="T48" fmla="*/ 43 w 1270"/>
                <a:gd name="T49" fmla="*/ 12 h 173"/>
                <a:gd name="T50" fmla="*/ 64 w 1270"/>
                <a:gd name="T51" fmla="*/ 3 h 173"/>
                <a:gd name="T52" fmla="*/ 86 w 1270"/>
                <a:gd name="T53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70" h="173">
                  <a:moveTo>
                    <a:pt x="86" y="0"/>
                  </a:moveTo>
                  <a:lnTo>
                    <a:pt x="1184" y="0"/>
                  </a:lnTo>
                  <a:lnTo>
                    <a:pt x="1207" y="3"/>
                  </a:lnTo>
                  <a:lnTo>
                    <a:pt x="1228" y="12"/>
                  </a:lnTo>
                  <a:lnTo>
                    <a:pt x="1245" y="26"/>
                  </a:lnTo>
                  <a:lnTo>
                    <a:pt x="1258" y="43"/>
                  </a:lnTo>
                  <a:lnTo>
                    <a:pt x="1267" y="63"/>
                  </a:lnTo>
                  <a:lnTo>
                    <a:pt x="1270" y="86"/>
                  </a:lnTo>
                  <a:lnTo>
                    <a:pt x="1267" y="109"/>
                  </a:lnTo>
                  <a:lnTo>
                    <a:pt x="1258" y="130"/>
                  </a:lnTo>
                  <a:lnTo>
                    <a:pt x="1245" y="147"/>
                  </a:lnTo>
                  <a:lnTo>
                    <a:pt x="1228" y="161"/>
                  </a:lnTo>
                  <a:lnTo>
                    <a:pt x="1207" y="169"/>
                  </a:lnTo>
                  <a:lnTo>
                    <a:pt x="1184" y="173"/>
                  </a:lnTo>
                  <a:lnTo>
                    <a:pt x="86" y="173"/>
                  </a:lnTo>
                  <a:lnTo>
                    <a:pt x="64" y="169"/>
                  </a:lnTo>
                  <a:lnTo>
                    <a:pt x="43" y="161"/>
                  </a:lnTo>
                  <a:lnTo>
                    <a:pt x="26" y="147"/>
                  </a:lnTo>
                  <a:lnTo>
                    <a:pt x="12" y="130"/>
                  </a:lnTo>
                  <a:lnTo>
                    <a:pt x="4" y="109"/>
                  </a:lnTo>
                  <a:lnTo>
                    <a:pt x="0" y="86"/>
                  </a:lnTo>
                  <a:lnTo>
                    <a:pt x="4" y="63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4" y="3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  <p:sp>
          <p:nvSpPr>
            <p:cNvPr id="89" name="Freeform 92">
              <a:extLst>
                <a:ext uri="{FF2B5EF4-FFF2-40B4-BE49-F238E27FC236}">
                  <a16:creationId xmlns:a16="http://schemas.microsoft.com/office/drawing/2014/main" id="{BA6331FE-CE01-4CBF-B6B2-5CF324FA84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7263" y="2708275"/>
              <a:ext cx="555625" cy="395288"/>
            </a:xfrm>
            <a:custGeom>
              <a:avLst/>
              <a:gdLst>
                <a:gd name="T0" fmla="*/ 927 w 3500"/>
                <a:gd name="T1" fmla="*/ 1900 h 2492"/>
                <a:gd name="T2" fmla="*/ 3328 w 3500"/>
                <a:gd name="T3" fmla="*/ 730 h 2492"/>
                <a:gd name="T4" fmla="*/ 82 w 3500"/>
                <a:gd name="T5" fmla="*/ 0 h 2492"/>
                <a:gd name="T6" fmla="*/ 120 w 3500"/>
                <a:gd name="T7" fmla="*/ 8 h 2492"/>
                <a:gd name="T8" fmla="*/ 522 w 3500"/>
                <a:gd name="T9" fmla="*/ 184 h 2492"/>
                <a:gd name="T10" fmla="*/ 562 w 3500"/>
                <a:gd name="T11" fmla="*/ 221 h 2492"/>
                <a:gd name="T12" fmla="*/ 590 w 3500"/>
                <a:gd name="T13" fmla="*/ 268 h 2492"/>
                <a:gd name="T14" fmla="*/ 651 w 3500"/>
                <a:gd name="T15" fmla="*/ 558 h 2492"/>
                <a:gd name="T16" fmla="*/ 3359 w 3500"/>
                <a:gd name="T17" fmla="*/ 561 h 2492"/>
                <a:gd name="T18" fmla="*/ 3415 w 3500"/>
                <a:gd name="T19" fmla="*/ 582 h 2492"/>
                <a:gd name="T20" fmla="*/ 3462 w 3500"/>
                <a:gd name="T21" fmla="*/ 621 h 2492"/>
                <a:gd name="T22" fmla="*/ 3490 w 3500"/>
                <a:gd name="T23" fmla="*/ 675 h 2492"/>
                <a:gd name="T24" fmla="*/ 3500 w 3500"/>
                <a:gd name="T25" fmla="*/ 734 h 2492"/>
                <a:gd name="T26" fmla="*/ 3256 w 3500"/>
                <a:gd name="T27" fmla="*/ 1935 h 2492"/>
                <a:gd name="T28" fmla="*/ 3234 w 3500"/>
                <a:gd name="T29" fmla="*/ 1990 h 2492"/>
                <a:gd name="T30" fmla="*/ 3197 w 3500"/>
                <a:gd name="T31" fmla="*/ 2034 h 2492"/>
                <a:gd name="T32" fmla="*/ 3146 w 3500"/>
                <a:gd name="T33" fmla="*/ 2063 h 2492"/>
                <a:gd name="T34" fmla="*/ 3087 w 3500"/>
                <a:gd name="T35" fmla="*/ 2073 h 2492"/>
                <a:gd name="T36" fmla="*/ 1013 w 3500"/>
                <a:gd name="T37" fmla="*/ 2319 h 2492"/>
                <a:gd name="T38" fmla="*/ 3095 w 3500"/>
                <a:gd name="T39" fmla="*/ 2322 h 2492"/>
                <a:gd name="T40" fmla="*/ 3133 w 3500"/>
                <a:gd name="T41" fmla="*/ 2345 h 2492"/>
                <a:gd name="T42" fmla="*/ 3154 w 3500"/>
                <a:gd name="T43" fmla="*/ 2383 h 2492"/>
                <a:gd name="T44" fmla="*/ 3154 w 3500"/>
                <a:gd name="T45" fmla="*/ 2429 h 2492"/>
                <a:gd name="T46" fmla="*/ 3133 w 3500"/>
                <a:gd name="T47" fmla="*/ 2466 h 2492"/>
                <a:gd name="T48" fmla="*/ 3095 w 3500"/>
                <a:gd name="T49" fmla="*/ 2488 h 2492"/>
                <a:gd name="T50" fmla="*/ 1013 w 3500"/>
                <a:gd name="T51" fmla="*/ 2492 h 2492"/>
                <a:gd name="T52" fmla="*/ 955 w 3500"/>
                <a:gd name="T53" fmla="*/ 2481 h 2492"/>
                <a:gd name="T54" fmla="*/ 905 w 3500"/>
                <a:gd name="T55" fmla="*/ 2453 h 2492"/>
                <a:gd name="T56" fmla="*/ 867 w 3500"/>
                <a:gd name="T57" fmla="*/ 2410 h 2492"/>
                <a:gd name="T58" fmla="*/ 844 w 3500"/>
                <a:gd name="T59" fmla="*/ 2354 h 2492"/>
                <a:gd name="T60" fmla="*/ 52 w 3500"/>
                <a:gd name="T61" fmla="*/ 165 h 2492"/>
                <a:gd name="T62" fmla="*/ 20 w 3500"/>
                <a:gd name="T63" fmla="*/ 143 h 2492"/>
                <a:gd name="T64" fmla="*/ 3 w 3500"/>
                <a:gd name="T65" fmla="*/ 109 h 2492"/>
                <a:gd name="T66" fmla="*/ 1 w 3500"/>
                <a:gd name="T67" fmla="*/ 71 h 2492"/>
                <a:gd name="T68" fmla="*/ 17 w 3500"/>
                <a:gd name="T69" fmla="*/ 35 h 2492"/>
                <a:gd name="T70" fmla="*/ 46 w 3500"/>
                <a:gd name="T71" fmla="*/ 10 h 2492"/>
                <a:gd name="T72" fmla="*/ 82 w 3500"/>
                <a:gd name="T73" fmla="*/ 0 h 2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500" h="2492">
                  <a:moveTo>
                    <a:pt x="686" y="730"/>
                  </a:moveTo>
                  <a:lnTo>
                    <a:pt x="927" y="1900"/>
                  </a:lnTo>
                  <a:lnTo>
                    <a:pt x="3087" y="1900"/>
                  </a:lnTo>
                  <a:lnTo>
                    <a:pt x="3328" y="730"/>
                  </a:lnTo>
                  <a:lnTo>
                    <a:pt x="686" y="730"/>
                  </a:lnTo>
                  <a:close/>
                  <a:moveTo>
                    <a:pt x="82" y="0"/>
                  </a:moveTo>
                  <a:lnTo>
                    <a:pt x="101" y="1"/>
                  </a:lnTo>
                  <a:lnTo>
                    <a:pt x="120" y="8"/>
                  </a:lnTo>
                  <a:lnTo>
                    <a:pt x="497" y="171"/>
                  </a:lnTo>
                  <a:lnTo>
                    <a:pt x="522" y="184"/>
                  </a:lnTo>
                  <a:lnTo>
                    <a:pt x="543" y="201"/>
                  </a:lnTo>
                  <a:lnTo>
                    <a:pt x="562" y="221"/>
                  </a:lnTo>
                  <a:lnTo>
                    <a:pt x="578" y="244"/>
                  </a:lnTo>
                  <a:lnTo>
                    <a:pt x="590" y="268"/>
                  </a:lnTo>
                  <a:lnTo>
                    <a:pt x="597" y="295"/>
                  </a:lnTo>
                  <a:lnTo>
                    <a:pt x="651" y="558"/>
                  </a:lnTo>
                  <a:lnTo>
                    <a:pt x="3328" y="558"/>
                  </a:lnTo>
                  <a:lnTo>
                    <a:pt x="3359" y="561"/>
                  </a:lnTo>
                  <a:lnTo>
                    <a:pt x="3388" y="568"/>
                  </a:lnTo>
                  <a:lnTo>
                    <a:pt x="3415" y="582"/>
                  </a:lnTo>
                  <a:lnTo>
                    <a:pt x="3440" y="599"/>
                  </a:lnTo>
                  <a:lnTo>
                    <a:pt x="3462" y="621"/>
                  </a:lnTo>
                  <a:lnTo>
                    <a:pt x="3479" y="647"/>
                  </a:lnTo>
                  <a:lnTo>
                    <a:pt x="3490" y="675"/>
                  </a:lnTo>
                  <a:lnTo>
                    <a:pt x="3498" y="704"/>
                  </a:lnTo>
                  <a:lnTo>
                    <a:pt x="3500" y="734"/>
                  </a:lnTo>
                  <a:lnTo>
                    <a:pt x="3497" y="765"/>
                  </a:lnTo>
                  <a:lnTo>
                    <a:pt x="3256" y="1935"/>
                  </a:lnTo>
                  <a:lnTo>
                    <a:pt x="3248" y="1964"/>
                  </a:lnTo>
                  <a:lnTo>
                    <a:pt x="3234" y="1990"/>
                  </a:lnTo>
                  <a:lnTo>
                    <a:pt x="3217" y="2014"/>
                  </a:lnTo>
                  <a:lnTo>
                    <a:pt x="3197" y="2034"/>
                  </a:lnTo>
                  <a:lnTo>
                    <a:pt x="3172" y="2050"/>
                  </a:lnTo>
                  <a:lnTo>
                    <a:pt x="3146" y="2063"/>
                  </a:lnTo>
                  <a:lnTo>
                    <a:pt x="3117" y="2070"/>
                  </a:lnTo>
                  <a:lnTo>
                    <a:pt x="3087" y="2073"/>
                  </a:lnTo>
                  <a:lnTo>
                    <a:pt x="962" y="2073"/>
                  </a:lnTo>
                  <a:lnTo>
                    <a:pt x="1013" y="2319"/>
                  </a:lnTo>
                  <a:lnTo>
                    <a:pt x="3072" y="2319"/>
                  </a:lnTo>
                  <a:lnTo>
                    <a:pt x="3095" y="2322"/>
                  </a:lnTo>
                  <a:lnTo>
                    <a:pt x="3115" y="2331"/>
                  </a:lnTo>
                  <a:lnTo>
                    <a:pt x="3133" y="2345"/>
                  </a:lnTo>
                  <a:lnTo>
                    <a:pt x="3146" y="2362"/>
                  </a:lnTo>
                  <a:lnTo>
                    <a:pt x="3154" y="2383"/>
                  </a:lnTo>
                  <a:lnTo>
                    <a:pt x="3157" y="2405"/>
                  </a:lnTo>
                  <a:lnTo>
                    <a:pt x="3154" y="2429"/>
                  </a:lnTo>
                  <a:lnTo>
                    <a:pt x="3146" y="2449"/>
                  </a:lnTo>
                  <a:lnTo>
                    <a:pt x="3133" y="2466"/>
                  </a:lnTo>
                  <a:lnTo>
                    <a:pt x="3115" y="2480"/>
                  </a:lnTo>
                  <a:lnTo>
                    <a:pt x="3095" y="2488"/>
                  </a:lnTo>
                  <a:lnTo>
                    <a:pt x="3072" y="2492"/>
                  </a:lnTo>
                  <a:lnTo>
                    <a:pt x="1013" y="2492"/>
                  </a:lnTo>
                  <a:lnTo>
                    <a:pt x="983" y="2489"/>
                  </a:lnTo>
                  <a:lnTo>
                    <a:pt x="955" y="2481"/>
                  </a:lnTo>
                  <a:lnTo>
                    <a:pt x="928" y="2469"/>
                  </a:lnTo>
                  <a:lnTo>
                    <a:pt x="905" y="2453"/>
                  </a:lnTo>
                  <a:lnTo>
                    <a:pt x="883" y="2433"/>
                  </a:lnTo>
                  <a:lnTo>
                    <a:pt x="867" y="2410"/>
                  </a:lnTo>
                  <a:lnTo>
                    <a:pt x="854" y="2383"/>
                  </a:lnTo>
                  <a:lnTo>
                    <a:pt x="844" y="2354"/>
                  </a:lnTo>
                  <a:lnTo>
                    <a:pt x="428" y="330"/>
                  </a:lnTo>
                  <a:lnTo>
                    <a:pt x="52" y="165"/>
                  </a:lnTo>
                  <a:lnTo>
                    <a:pt x="35" y="155"/>
                  </a:lnTo>
                  <a:lnTo>
                    <a:pt x="20" y="143"/>
                  </a:lnTo>
                  <a:lnTo>
                    <a:pt x="10" y="127"/>
                  </a:lnTo>
                  <a:lnTo>
                    <a:pt x="3" y="109"/>
                  </a:lnTo>
                  <a:lnTo>
                    <a:pt x="0" y="90"/>
                  </a:lnTo>
                  <a:lnTo>
                    <a:pt x="1" y="71"/>
                  </a:lnTo>
                  <a:lnTo>
                    <a:pt x="7" y="52"/>
                  </a:lnTo>
                  <a:lnTo>
                    <a:pt x="17" y="35"/>
                  </a:lnTo>
                  <a:lnTo>
                    <a:pt x="30" y="20"/>
                  </a:lnTo>
                  <a:lnTo>
                    <a:pt x="46" y="10"/>
                  </a:lnTo>
                  <a:lnTo>
                    <a:pt x="64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en-US" sz="1350"/>
            </a:p>
          </p:txBody>
        </p:sp>
      </p:grpSp>
      <p:sp>
        <p:nvSpPr>
          <p:cNvPr id="90" name="Freeform 31">
            <a:extLst>
              <a:ext uri="{FF2B5EF4-FFF2-40B4-BE49-F238E27FC236}">
                <a16:creationId xmlns:a16="http://schemas.microsoft.com/office/drawing/2014/main" id="{7BB902F0-D633-498B-A70C-BFC0B75EB5A0}"/>
              </a:ext>
            </a:extLst>
          </p:cNvPr>
          <p:cNvSpPr>
            <a:spLocks noEditPoints="1"/>
          </p:cNvSpPr>
          <p:nvPr/>
        </p:nvSpPr>
        <p:spPr bwMode="auto">
          <a:xfrm>
            <a:off x="8574472" y="2863019"/>
            <a:ext cx="316337" cy="427242"/>
          </a:xfrm>
          <a:custGeom>
            <a:avLst/>
            <a:gdLst>
              <a:gd name="T0" fmla="*/ 1088 w 2514"/>
              <a:gd name="T1" fmla="*/ 1130 h 3392"/>
              <a:gd name="T2" fmla="*/ 1129 w 2514"/>
              <a:gd name="T3" fmla="*/ 1142 h 3392"/>
              <a:gd name="T4" fmla="*/ 1158 w 2514"/>
              <a:gd name="T5" fmla="*/ 1171 h 3392"/>
              <a:gd name="T6" fmla="*/ 1170 w 2514"/>
              <a:gd name="T7" fmla="*/ 1213 h 3392"/>
              <a:gd name="T8" fmla="*/ 1496 w 2514"/>
              <a:gd name="T9" fmla="*/ 2448 h 3392"/>
              <a:gd name="T10" fmla="*/ 1533 w 2514"/>
              <a:gd name="T11" fmla="*/ 2458 h 3392"/>
              <a:gd name="T12" fmla="*/ 1561 w 2514"/>
              <a:gd name="T13" fmla="*/ 2481 h 3392"/>
              <a:gd name="T14" fmla="*/ 1576 w 2514"/>
              <a:gd name="T15" fmla="*/ 2516 h 3392"/>
              <a:gd name="T16" fmla="*/ 1574 w 2514"/>
              <a:gd name="T17" fmla="*/ 2552 h 3392"/>
              <a:gd name="T18" fmla="*/ 1556 w 2514"/>
              <a:gd name="T19" fmla="*/ 2586 h 3392"/>
              <a:gd name="T20" fmla="*/ 836 w 2514"/>
              <a:gd name="T21" fmla="*/ 3378 h 3392"/>
              <a:gd name="T22" fmla="*/ 806 w 2514"/>
              <a:gd name="T23" fmla="*/ 3391 h 3392"/>
              <a:gd name="T24" fmla="*/ 772 w 2514"/>
              <a:gd name="T25" fmla="*/ 3391 h 3392"/>
              <a:gd name="T26" fmla="*/ 741 w 2514"/>
              <a:gd name="T27" fmla="*/ 3378 h 3392"/>
              <a:gd name="T28" fmla="*/ 21 w 2514"/>
              <a:gd name="T29" fmla="*/ 2586 h 3392"/>
              <a:gd name="T30" fmla="*/ 3 w 2514"/>
              <a:gd name="T31" fmla="*/ 2552 h 3392"/>
              <a:gd name="T32" fmla="*/ 1 w 2514"/>
              <a:gd name="T33" fmla="*/ 2516 h 3392"/>
              <a:gd name="T34" fmla="*/ 17 w 2514"/>
              <a:gd name="T35" fmla="*/ 2481 h 3392"/>
              <a:gd name="T36" fmla="*/ 46 w 2514"/>
              <a:gd name="T37" fmla="*/ 2458 h 3392"/>
              <a:gd name="T38" fmla="*/ 82 w 2514"/>
              <a:gd name="T39" fmla="*/ 2448 h 3392"/>
              <a:gd name="T40" fmla="*/ 407 w 2514"/>
              <a:gd name="T41" fmla="*/ 1213 h 3392"/>
              <a:gd name="T42" fmla="*/ 419 w 2514"/>
              <a:gd name="T43" fmla="*/ 1171 h 3392"/>
              <a:gd name="T44" fmla="*/ 448 w 2514"/>
              <a:gd name="T45" fmla="*/ 1142 h 3392"/>
              <a:gd name="T46" fmla="*/ 489 w 2514"/>
              <a:gd name="T47" fmla="*/ 1130 h 3392"/>
              <a:gd name="T48" fmla="*/ 1203 w 2514"/>
              <a:gd name="T49" fmla="*/ 780 h 3392"/>
              <a:gd name="T50" fmla="*/ 1448 w 2514"/>
              <a:gd name="T51" fmla="*/ 783 h 3392"/>
              <a:gd name="T52" fmla="*/ 1484 w 2514"/>
              <a:gd name="T53" fmla="*/ 804 h 3392"/>
              <a:gd name="T54" fmla="*/ 1505 w 2514"/>
              <a:gd name="T55" fmla="*/ 840 h 3392"/>
              <a:gd name="T56" fmla="*/ 1508 w 2514"/>
              <a:gd name="T57" fmla="*/ 2098 h 3392"/>
              <a:gd name="T58" fmla="*/ 1944 w 2514"/>
              <a:gd name="T59" fmla="*/ 861 h 3392"/>
              <a:gd name="T60" fmla="*/ 1954 w 2514"/>
              <a:gd name="T61" fmla="*/ 821 h 3392"/>
              <a:gd name="T62" fmla="*/ 1983 w 2514"/>
              <a:gd name="T63" fmla="*/ 792 h 3392"/>
              <a:gd name="T64" fmla="*/ 2025 w 2514"/>
              <a:gd name="T65" fmla="*/ 780 h 3392"/>
              <a:gd name="T66" fmla="*/ 1726 w 2514"/>
              <a:gd name="T67" fmla="*/ 203 h 3392"/>
              <a:gd name="T68" fmla="*/ 1726 w 2514"/>
              <a:gd name="T69" fmla="*/ 0 h 3392"/>
              <a:gd name="T70" fmla="*/ 1759 w 2514"/>
              <a:gd name="T71" fmla="*/ 7 h 3392"/>
              <a:gd name="T72" fmla="*/ 1786 w 2514"/>
              <a:gd name="T73" fmla="*/ 27 h 3392"/>
              <a:gd name="T74" fmla="*/ 2504 w 2514"/>
              <a:gd name="T75" fmla="*/ 823 h 3392"/>
              <a:gd name="T76" fmla="*/ 2514 w 2514"/>
              <a:gd name="T77" fmla="*/ 858 h 3392"/>
              <a:gd name="T78" fmla="*/ 2507 w 2514"/>
              <a:gd name="T79" fmla="*/ 895 h 3392"/>
              <a:gd name="T80" fmla="*/ 2485 w 2514"/>
              <a:gd name="T81" fmla="*/ 925 h 3392"/>
              <a:gd name="T82" fmla="*/ 2452 w 2514"/>
              <a:gd name="T83" fmla="*/ 941 h 3392"/>
              <a:gd name="T84" fmla="*/ 2107 w 2514"/>
              <a:gd name="T85" fmla="*/ 943 h 3392"/>
              <a:gd name="T86" fmla="*/ 2104 w 2514"/>
              <a:gd name="T87" fmla="*/ 2202 h 3392"/>
              <a:gd name="T88" fmla="*/ 2083 w 2514"/>
              <a:gd name="T89" fmla="*/ 2237 h 3392"/>
              <a:gd name="T90" fmla="*/ 2047 w 2514"/>
              <a:gd name="T91" fmla="*/ 2258 h 3392"/>
              <a:gd name="T92" fmla="*/ 1427 w 2514"/>
              <a:gd name="T93" fmla="*/ 2261 h 3392"/>
              <a:gd name="T94" fmla="*/ 1385 w 2514"/>
              <a:gd name="T95" fmla="*/ 2251 h 3392"/>
              <a:gd name="T96" fmla="*/ 1356 w 2514"/>
              <a:gd name="T97" fmla="*/ 2221 h 3392"/>
              <a:gd name="T98" fmla="*/ 1344 w 2514"/>
              <a:gd name="T99" fmla="*/ 2180 h 3392"/>
              <a:gd name="T100" fmla="*/ 1019 w 2514"/>
              <a:gd name="T101" fmla="*/ 943 h 3392"/>
              <a:gd name="T102" fmla="*/ 983 w 2514"/>
              <a:gd name="T103" fmla="*/ 935 h 3392"/>
              <a:gd name="T104" fmla="*/ 954 w 2514"/>
              <a:gd name="T105" fmla="*/ 911 h 3392"/>
              <a:gd name="T106" fmla="*/ 938 w 2514"/>
              <a:gd name="T107" fmla="*/ 877 h 3392"/>
              <a:gd name="T108" fmla="*/ 940 w 2514"/>
              <a:gd name="T109" fmla="*/ 839 h 3392"/>
              <a:gd name="T110" fmla="*/ 958 w 2514"/>
              <a:gd name="T111" fmla="*/ 807 h 3392"/>
              <a:gd name="T112" fmla="*/ 1678 w 2514"/>
              <a:gd name="T113" fmla="*/ 15 h 3392"/>
              <a:gd name="T114" fmla="*/ 1709 w 2514"/>
              <a:gd name="T115" fmla="*/ 2 h 3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514" h="3392">
                <a:moveTo>
                  <a:pt x="489" y="1130"/>
                </a:moveTo>
                <a:lnTo>
                  <a:pt x="1088" y="1130"/>
                </a:lnTo>
                <a:lnTo>
                  <a:pt x="1110" y="1134"/>
                </a:lnTo>
                <a:lnTo>
                  <a:pt x="1129" y="1142"/>
                </a:lnTo>
                <a:lnTo>
                  <a:pt x="1146" y="1154"/>
                </a:lnTo>
                <a:lnTo>
                  <a:pt x="1158" y="1171"/>
                </a:lnTo>
                <a:lnTo>
                  <a:pt x="1167" y="1191"/>
                </a:lnTo>
                <a:lnTo>
                  <a:pt x="1170" y="1213"/>
                </a:lnTo>
                <a:lnTo>
                  <a:pt x="1170" y="2448"/>
                </a:lnTo>
                <a:lnTo>
                  <a:pt x="1496" y="2448"/>
                </a:lnTo>
                <a:lnTo>
                  <a:pt x="1515" y="2452"/>
                </a:lnTo>
                <a:lnTo>
                  <a:pt x="1533" y="2458"/>
                </a:lnTo>
                <a:lnTo>
                  <a:pt x="1548" y="2467"/>
                </a:lnTo>
                <a:lnTo>
                  <a:pt x="1561" y="2481"/>
                </a:lnTo>
                <a:lnTo>
                  <a:pt x="1570" y="2497"/>
                </a:lnTo>
                <a:lnTo>
                  <a:pt x="1576" y="2516"/>
                </a:lnTo>
                <a:lnTo>
                  <a:pt x="1577" y="2535"/>
                </a:lnTo>
                <a:lnTo>
                  <a:pt x="1574" y="2552"/>
                </a:lnTo>
                <a:lnTo>
                  <a:pt x="1567" y="2570"/>
                </a:lnTo>
                <a:lnTo>
                  <a:pt x="1556" y="2586"/>
                </a:lnTo>
                <a:lnTo>
                  <a:pt x="849" y="3366"/>
                </a:lnTo>
                <a:lnTo>
                  <a:pt x="836" y="3378"/>
                </a:lnTo>
                <a:lnTo>
                  <a:pt x="822" y="3386"/>
                </a:lnTo>
                <a:lnTo>
                  <a:pt x="806" y="3391"/>
                </a:lnTo>
                <a:lnTo>
                  <a:pt x="789" y="3392"/>
                </a:lnTo>
                <a:lnTo>
                  <a:pt x="772" y="3391"/>
                </a:lnTo>
                <a:lnTo>
                  <a:pt x="755" y="3386"/>
                </a:lnTo>
                <a:lnTo>
                  <a:pt x="741" y="3378"/>
                </a:lnTo>
                <a:lnTo>
                  <a:pt x="728" y="3366"/>
                </a:lnTo>
                <a:lnTo>
                  <a:pt x="21" y="2586"/>
                </a:lnTo>
                <a:lnTo>
                  <a:pt x="10" y="2570"/>
                </a:lnTo>
                <a:lnTo>
                  <a:pt x="3" y="2552"/>
                </a:lnTo>
                <a:lnTo>
                  <a:pt x="0" y="2535"/>
                </a:lnTo>
                <a:lnTo>
                  <a:pt x="1" y="2516"/>
                </a:lnTo>
                <a:lnTo>
                  <a:pt x="7" y="2497"/>
                </a:lnTo>
                <a:lnTo>
                  <a:pt x="17" y="2481"/>
                </a:lnTo>
                <a:lnTo>
                  <a:pt x="30" y="2467"/>
                </a:lnTo>
                <a:lnTo>
                  <a:pt x="46" y="2458"/>
                </a:lnTo>
                <a:lnTo>
                  <a:pt x="63" y="2452"/>
                </a:lnTo>
                <a:lnTo>
                  <a:pt x="82" y="2448"/>
                </a:lnTo>
                <a:lnTo>
                  <a:pt x="407" y="2448"/>
                </a:lnTo>
                <a:lnTo>
                  <a:pt x="407" y="1213"/>
                </a:lnTo>
                <a:lnTo>
                  <a:pt x="410" y="1191"/>
                </a:lnTo>
                <a:lnTo>
                  <a:pt x="419" y="1171"/>
                </a:lnTo>
                <a:lnTo>
                  <a:pt x="431" y="1154"/>
                </a:lnTo>
                <a:lnTo>
                  <a:pt x="448" y="1142"/>
                </a:lnTo>
                <a:lnTo>
                  <a:pt x="468" y="1134"/>
                </a:lnTo>
                <a:lnTo>
                  <a:pt x="489" y="1130"/>
                </a:lnTo>
                <a:close/>
                <a:moveTo>
                  <a:pt x="1726" y="203"/>
                </a:moveTo>
                <a:lnTo>
                  <a:pt x="1203" y="780"/>
                </a:lnTo>
                <a:lnTo>
                  <a:pt x="1427" y="780"/>
                </a:lnTo>
                <a:lnTo>
                  <a:pt x="1448" y="783"/>
                </a:lnTo>
                <a:lnTo>
                  <a:pt x="1468" y="792"/>
                </a:lnTo>
                <a:lnTo>
                  <a:pt x="1484" y="804"/>
                </a:lnTo>
                <a:lnTo>
                  <a:pt x="1497" y="821"/>
                </a:lnTo>
                <a:lnTo>
                  <a:pt x="1505" y="840"/>
                </a:lnTo>
                <a:lnTo>
                  <a:pt x="1508" y="861"/>
                </a:lnTo>
                <a:lnTo>
                  <a:pt x="1508" y="2098"/>
                </a:lnTo>
                <a:lnTo>
                  <a:pt x="1944" y="2098"/>
                </a:lnTo>
                <a:lnTo>
                  <a:pt x="1944" y="861"/>
                </a:lnTo>
                <a:lnTo>
                  <a:pt x="1946" y="840"/>
                </a:lnTo>
                <a:lnTo>
                  <a:pt x="1954" y="821"/>
                </a:lnTo>
                <a:lnTo>
                  <a:pt x="1968" y="804"/>
                </a:lnTo>
                <a:lnTo>
                  <a:pt x="1983" y="792"/>
                </a:lnTo>
                <a:lnTo>
                  <a:pt x="2003" y="783"/>
                </a:lnTo>
                <a:lnTo>
                  <a:pt x="2025" y="780"/>
                </a:lnTo>
                <a:lnTo>
                  <a:pt x="2248" y="780"/>
                </a:lnTo>
                <a:lnTo>
                  <a:pt x="1726" y="203"/>
                </a:lnTo>
                <a:close/>
                <a:moveTo>
                  <a:pt x="1726" y="0"/>
                </a:moveTo>
                <a:lnTo>
                  <a:pt x="1726" y="0"/>
                </a:lnTo>
                <a:lnTo>
                  <a:pt x="1742" y="2"/>
                </a:lnTo>
                <a:lnTo>
                  <a:pt x="1759" y="7"/>
                </a:lnTo>
                <a:lnTo>
                  <a:pt x="1774" y="15"/>
                </a:lnTo>
                <a:lnTo>
                  <a:pt x="1786" y="27"/>
                </a:lnTo>
                <a:lnTo>
                  <a:pt x="2494" y="807"/>
                </a:lnTo>
                <a:lnTo>
                  <a:pt x="2504" y="823"/>
                </a:lnTo>
                <a:lnTo>
                  <a:pt x="2511" y="839"/>
                </a:lnTo>
                <a:lnTo>
                  <a:pt x="2514" y="858"/>
                </a:lnTo>
                <a:lnTo>
                  <a:pt x="2513" y="877"/>
                </a:lnTo>
                <a:lnTo>
                  <a:pt x="2507" y="895"/>
                </a:lnTo>
                <a:lnTo>
                  <a:pt x="2498" y="911"/>
                </a:lnTo>
                <a:lnTo>
                  <a:pt x="2485" y="925"/>
                </a:lnTo>
                <a:lnTo>
                  <a:pt x="2470" y="935"/>
                </a:lnTo>
                <a:lnTo>
                  <a:pt x="2452" y="941"/>
                </a:lnTo>
                <a:lnTo>
                  <a:pt x="2432" y="943"/>
                </a:lnTo>
                <a:lnTo>
                  <a:pt x="2107" y="943"/>
                </a:lnTo>
                <a:lnTo>
                  <a:pt x="2107" y="2180"/>
                </a:lnTo>
                <a:lnTo>
                  <a:pt x="2104" y="2202"/>
                </a:lnTo>
                <a:lnTo>
                  <a:pt x="2096" y="2221"/>
                </a:lnTo>
                <a:lnTo>
                  <a:pt x="2083" y="2237"/>
                </a:lnTo>
                <a:lnTo>
                  <a:pt x="2067" y="2251"/>
                </a:lnTo>
                <a:lnTo>
                  <a:pt x="2047" y="2258"/>
                </a:lnTo>
                <a:lnTo>
                  <a:pt x="2025" y="2261"/>
                </a:lnTo>
                <a:lnTo>
                  <a:pt x="1427" y="2261"/>
                </a:lnTo>
                <a:lnTo>
                  <a:pt x="1405" y="2258"/>
                </a:lnTo>
                <a:lnTo>
                  <a:pt x="1385" y="2251"/>
                </a:lnTo>
                <a:lnTo>
                  <a:pt x="1368" y="2237"/>
                </a:lnTo>
                <a:lnTo>
                  <a:pt x="1356" y="2221"/>
                </a:lnTo>
                <a:lnTo>
                  <a:pt x="1348" y="2202"/>
                </a:lnTo>
                <a:lnTo>
                  <a:pt x="1344" y="2180"/>
                </a:lnTo>
                <a:lnTo>
                  <a:pt x="1344" y="943"/>
                </a:lnTo>
                <a:lnTo>
                  <a:pt x="1019" y="943"/>
                </a:lnTo>
                <a:lnTo>
                  <a:pt x="999" y="941"/>
                </a:lnTo>
                <a:lnTo>
                  <a:pt x="983" y="935"/>
                </a:lnTo>
                <a:lnTo>
                  <a:pt x="967" y="925"/>
                </a:lnTo>
                <a:lnTo>
                  <a:pt x="954" y="911"/>
                </a:lnTo>
                <a:lnTo>
                  <a:pt x="944" y="895"/>
                </a:lnTo>
                <a:lnTo>
                  <a:pt x="938" y="877"/>
                </a:lnTo>
                <a:lnTo>
                  <a:pt x="937" y="858"/>
                </a:lnTo>
                <a:lnTo>
                  <a:pt x="940" y="839"/>
                </a:lnTo>
                <a:lnTo>
                  <a:pt x="948" y="823"/>
                </a:lnTo>
                <a:lnTo>
                  <a:pt x="958" y="807"/>
                </a:lnTo>
                <a:lnTo>
                  <a:pt x="1666" y="27"/>
                </a:lnTo>
                <a:lnTo>
                  <a:pt x="1678" y="15"/>
                </a:lnTo>
                <a:lnTo>
                  <a:pt x="1693" y="7"/>
                </a:lnTo>
                <a:lnTo>
                  <a:pt x="1709" y="2"/>
                </a:lnTo>
                <a:lnTo>
                  <a:pt x="1726" y="0"/>
                </a:lnTo>
                <a:close/>
              </a:path>
            </a:pathLst>
          </a:custGeom>
          <a:solidFill>
            <a:srgbClr val="2B74F7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746421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9C35F5-7861-4229-8622-7A9FAD90B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43" y="205022"/>
            <a:ext cx="3460038" cy="367928"/>
          </a:xfrm>
        </p:spPr>
        <p:txBody>
          <a:bodyPr>
            <a:normAutofit fontScale="90000"/>
          </a:bodyPr>
          <a:lstStyle/>
          <a:p>
            <a:endParaRPr lang="zh-CN" altLang="en-US"/>
          </a:p>
        </p:txBody>
      </p:sp>
      <p:sp>
        <p:nvSpPr>
          <p:cNvPr id="3" name="Freeform 159">
            <a:extLst>
              <a:ext uri="{FF2B5EF4-FFF2-40B4-BE49-F238E27FC236}">
                <a16:creationId xmlns:a16="http://schemas.microsoft.com/office/drawing/2014/main" id="{9780D8F6-F381-4EE6-81A0-AC5BB238C6FC}"/>
              </a:ext>
            </a:extLst>
          </p:cNvPr>
          <p:cNvSpPr>
            <a:spLocks noEditPoints="1"/>
          </p:cNvSpPr>
          <p:nvPr/>
        </p:nvSpPr>
        <p:spPr bwMode="auto">
          <a:xfrm>
            <a:off x="3466785" y="1104199"/>
            <a:ext cx="527974" cy="617210"/>
          </a:xfrm>
          <a:custGeom>
            <a:avLst/>
            <a:gdLst>
              <a:gd name="T0" fmla="*/ 34 w 142"/>
              <a:gd name="T1" fmla="*/ 80 h 166"/>
              <a:gd name="T2" fmla="*/ 20 w 142"/>
              <a:gd name="T3" fmla="*/ 102 h 166"/>
              <a:gd name="T4" fmla="*/ 12 w 142"/>
              <a:gd name="T5" fmla="*/ 130 h 166"/>
              <a:gd name="T6" fmla="*/ 14 w 142"/>
              <a:gd name="T7" fmla="*/ 158 h 166"/>
              <a:gd name="T8" fmla="*/ 0 w 142"/>
              <a:gd name="T9" fmla="*/ 166 h 166"/>
              <a:gd name="T10" fmla="*/ 142 w 142"/>
              <a:gd name="T11" fmla="*/ 166 h 166"/>
              <a:gd name="T12" fmla="*/ 128 w 142"/>
              <a:gd name="T13" fmla="*/ 154 h 166"/>
              <a:gd name="T14" fmla="*/ 124 w 142"/>
              <a:gd name="T15" fmla="*/ 130 h 166"/>
              <a:gd name="T16" fmla="*/ 128 w 142"/>
              <a:gd name="T17" fmla="*/ 116 h 166"/>
              <a:gd name="T18" fmla="*/ 112 w 142"/>
              <a:gd name="T19" fmla="*/ 88 h 166"/>
              <a:gd name="T20" fmla="*/ 102 w 142"/>
              <a:gd name="T21" fmla="*/ 72 h 166"/>
              <a:gd name="T22" fmla="*/ 48 w 142"/>
              <a:gd name="T23" fmla="*/ 62 h 166"/>
              <a:gd name="T24" fmla="*/ 74 w 142"/>
              <a:gd name="T25" fmla="*/ 102 h 166"/>
              <a:gd name="T26" fmla="*/ 72 w 142"/>
              <a:gd name="T27" fmla="*/ 94 h 166"/>
              <a:gd name="T28" fmla="*/ 70 w 142"/>
              <a:gd name="T29" fmla="*/ 92 h 166"/>
              <a:gd name="T30" fmla="*/ 68 w 142"/>
              <a:gd name="T31" fmla="*/ 96 h 166"/>
              <a:gd name="T32" fmla="*/ 70 w 142"/>
              <a:gd name="T33" fmla="*/ 102 h 166"/>
              <a:gd name="T34" fmla="*/ 86 w 142"/>
              <a:gd name="T35" fmla="*/ 112 h 166"/>
              <a:gd name="T36" fmla="*/ 88 w 142"/>
              <a:gd name="T37" fmla="*/ 118 h 166"/>
              <a:gd name="T38" fmla="*/ 90 w 142"/>
              <a:gd name="T39" fmla="*/ 134 h 166"/>
              <a:gd name="T40" fmla="*/ 82 w 142"/>
              <a:gd name="T41" fmla="*/ 144 h 166"/>
              <a:gd name="T42" fmla="*/ 68 w 142"/>
              <a:gd name="T43" fmla="*/ 150 h 166"/>
              <a:gd name="T44" fmla="*/ 62 w 142"/>
              <a:gd name="T45" fmla="*/ 144 h 166"/>
              <a:gd name="T46" fmla="*/ 54 w 142"/>
              <a:gd name="T47" fmla="*/ 134 h 166"/>
              <a:gd name="T48" fmla="*/ 68 w 142"/>
              <a:gd name="T49" fmla="*/ 124 h 166"/>
              <a:gd name="T50" fmla="*/ 68 w 142"/>
              <a:gd name="T51" fmla="*/ 134 h 166"/>
              <a:gd name="T52" fmla="*/ 70 w 142"/>
              <a:gd name="T53" fmla="*/ 136 h 166"/>
              <a:gd name="T54" fmla="*/ 74 w 142"/>
              <a:gd name="T55" fmla="*/ 132 h 166"/>
              <a:gd name="T56" fmla="*/ 72 w 142"/>
              <a:gd name="T57" fmla="*/ 124 h 166"/>
              <a:gd name="T58" fmla="*/ 58 w 142"/>
              <a:gd name="T59" fmla="*/ 114 h 166"/>
              <a:gd name="T60" fmla="*/ 54 w 142"/>
              <a:gd name="T61" fmla="*/ 108 h 166"/>
              <a:gd name="T62" fmla="*/ 54 w 142"/>
              <a:gd name="T63" fmla="*/ 92 h 166"/>
              <a:gd name="T64" fmla="*/ 60 w 142"/>
              <a:gd name="T65" fmla="*/ 86 h 166"/>
              <a:gd name="T66" fmla="*/ 74 w 142"/>
              <a:gd name="T67" fmla="*/ 78 h 166"/>
              <a:gd name="T68" fmla="*/ 80 w 142"/>
              <a:gd name="T69" fmla="*/ 86 h 166"/>
              <a:gd name="T70" fmla="*/ 88 w 142"/>
              <a:gd name="T71" fmla="*/ 92 h 166"/>
              <a:gd name="T72" fmla="*/ 88 w 142"/>
              <a:gd name="T73" fmla="*/ 102 h 166"/>
              <a:gd name="T74" fmla="*/ 88 w 142"/>
              <a:gd name="T75" fmla="*/ 44 h 166"/>
              <a:gd name="T76" fmla="*/ 76 w 142"/>
              <a:gd name="T77" fmla="*/ 34 h 166"/>
              <a:gd name="T78" fmla="*/ 70 w 142"/>
              <a:gd name="T79" fmla="*/ 30 h 166"/>
              <a:gd name="T80" fmla="*/ 58 w 142"/>
              <a:gd name="T81" fmla="*/ 42 h 166"/>
              <a:gd name="T82" fmla="*/ 50 w 142"/>
              <a:gd name="T83" fmla="*/ 56 h 166"/>
              <a:gd name="T84" fmla="*/ 44 w 142"/>
              <a:gd name="T85" fmla="*/ 52 h 166"/>
              <a:gd name="T86" fmla="*/ 92 w 142"/>
              <a:gd name="T87" fmla="*/ 50 h 166"/>
              <a:gd name="T88" fmla="*/ 98 w 142"/>
              <a:gd name="T89" fmla="*/ 54 h 166"/>
              <a:gd name="T90" fmla="*/ 92 w 142"/>
              <a:gd name="T91" fmla="*/ 6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42" h="166">
                <a:moveTo>
                  <a:pt x="48" y="62"/>
                </a:moveTo>
                <a:lnTo>
                  <a:pt x="48" y="62"/>
                </a:lnTo>
                <a:lnTo>
                  <a:pt x="34" y="80"/>
                </a:lnTo>
                <a:lnTo>
                  <a:pt x="24" y="96"/>
                </a:lnTo>
                <a:lnTo>
                  <a:pt x="28" y="100"/>
                </a:lnTo>
                <a:lnTo>
                  <a:pt x="20" y="102"/>
                </a:lnTo>
                <a:lnTo>
                  <a:pt x="20" y="102"/>
                </a:lnTo>
                <a:lnTo>
                  <a:pt x="16" y="116"/>
                </a:lnTo>
                <a:lnTo>
                  <a:pt x="12" y="130"/>
                </a:lnTo>
                <a:lnTo>
                  <a:pt x="12" y="144"/>
                </a:lnTo>
                <a:lnTo>
                  <a:pt x="14" y="158"/>
                </a:lnTo>
                <a:lnTo>
                  <a:pt x="14" y="158"/>
                </a:lnTo>
                <a:lnTo>
                  <a:pt x="4" y="158"/>
                </a:lnTo>
                <a:lnTo>
                  <a:pt x="4" y="158"/>
                </a:lnTo>
                <a:lnTo>
                  <a:pt x="0" y="166"/>
                </a:lnTo>
                <a:lnTo>
                  <a:pt x="0" y="166"/>
                </a:lnTo>
                <a:lnTo>
                  <a:pt x="142" y="166"/>
                </a:lnTo>
                <a:lnTo>
                  <a:pt x="142" y="166"/>
                </a:lnTo>
                <a:lnTo>
                  <a:pt x="138" y="160"/>
                </a:lnTo>
                <a:lnTo>
                  <a:pt x="138" y="160"/>
                </a:lnTo>
                <a:lnTo>
                  <a:pt x="128" y="154"/>
                </a:lnTo>
                <a:lnTo>
                  <a:pt x="128" y="154"/>
                </a:lnTo>
                <a:lnTo>
                  <a:pt x="130" y="136"/>
                </a:lnTo>
                <a:lnTo>
                  <a:pt x="124" y="130"/>
                </a:lnTo>
                <a:lnTo>
                  <a:pt x="130" y="126"/>
                </a:lnTo>
                <a:lnTo>
                  <a:pt x="130" y="126"/>
                </a:lnTo>
                <a:lnTo>
                  <a:pt x="128" y="116"/>
                </a:lnTo>
                <a:lnTo>
                  <a:pt x="126" y="108"/>
                </a:lnTo>
                <a:lnTo>
                  <a:pt x="118" y="90"/>
                </a:lnTo>
                <a:lnTo>
                  <a:pt x="112" y="88"/>
                </a:lnTo>
                <a:lnTo>
                  <a:pt x="112" y="82"/>
                </a:lnTo>
                <a:lnTo>
                  <a:pt x="112" y="82"/>
                </a:lnTo>
                <a:lnTo>
                  <a:pt x="102" y="72"/>
                </a:lnTo>
                <a:lnTo>
                  <a:pt x="92" y="64"/>
                </a:lnTo>
                <a:lnTo>
                  <a:pt x="92" y="64"/>
                </a:lnTo>
                <a:lnTo>
                  <a:pt x="48" y="62"/>
                </a:lnTo>
                <a:lnTo>
                  <a:pt x="48" y="62"/>
                </a:lnTo>
                <a:close/>
                <a:moveTo>
                  <a:pt x="88" y="102"/>
                </a:moveTo>
                <a:lnTo>
                  <a:pt x="74" y="102"/>
                </a:lnTo>
                <a:lnTo>
                  <a:pt x="74" y="100"/>
                </a:lnTo>
                <a:lnTo>
                  <a:pt x="74" y="100"/>
                </a:lnTo>
                <a:lnTo>
                  <a:pt x="72" y="94"/>
                </a:lnTo>
                <a:lnTo>
                  <a:pt x="72" y="94"/>
                </a:lnTo>
                <a:lnTo>
                  <a:pt x="70" y="92"/>
                </a:lnTo>
                <a:lnTo>
                  <a:pt x="70" y="92"/>
                </a:lnTo>
                <a:lnTo>
                  <a:pt x="68" y="94"/>
                </a:lnTo>
                <a:lnTo>
                  <a:pt x="68" y="94"/>
                </a:lnTo>
                <a:lnTo>
                  <a:pt x="68" y="96"/>
                </a:lnTo>
                <a:lnTo>
                  <a:pt x="68" y="96"/>
                </a:lnTo>
                <a:lnTo>
                  <a:pt x="70" y="102"/>
                </a:lnTo>
                <a:lnTo>
                  <a:pt x="70" y="102"/>
                </a:lnTo>
                <a:lnTo>
                  <a:pt x="78" y="108"/>
                </a:lnTo>
                <a:lnTo>
                  <a:pt x="78" y="108"/>
                </a:lnTo>
                <a:lnTo>
                  <a:pt x="86" y="112"/>
                </a:lnTo>
                <a:lnTo>
                  <a:pt x="86" y="112"/>
                </a:lnTo>
                <a:lnTo>
                  <a:pt x="88" y="118"/>
                </a:lnTo>
                <a:lnTo>
                  <a:pt x="88" y="118"/>
                </a:lnTo>
                <a:lnTo>
                  <a:pt x="90" y="126"/>
                </a:lnTo>
                <a:lnTo>
                  <a:pt x="90" y="126"/>
                </a:lnTo>
                <a:lnTo>
                  <a:pt x="90" y="134"/>
                </a:lnTo>
                <a:lnTo>
                  <a:pt x="86" y="140"/>
                </a:lnTo>
                <a:lnTo>
                  <a:pt x="86" y="140"/>
                </a:lnTo>
                <a:lnTo>
                  <a:pt x="82" y="144"/>
                </a:lnTo>
                <a:lnTo>
                  <a:pt x="74" y="146"/>
                </a:lnTo>
                <a:lnTo>
                  <a:pt x="74" y="150"/>
                </a:lnTo>
                <a:lnTo>
                  <a:pt x="68" y="150"/>
                </a:lnTo>
                <a:lnTo>
                  <a:pt x="68" y="146"/>
                </a:lnTo>
                <a:lnTo>
                  <a:pt x="68" y="146"/>
                </a:lnTo>
                <a:lnTo>
                  <a:pt x="62" y="144"/>
                </a:lnTo>
                <a:lnTo>
                  <a:pt x="56" y="140"/>
                </a:lnTo>
                <a:lnTo>
                  <a:pt x="56" y="140"/>
                </a:lnTo>
                <a:lnTo>
                  <a:pt x="54" y="134"/>
                </a:lnTo>
                <a:lnTo>
                  <a:pt x="52" y="126"/>
                </a:lnTo>
                <a:lnTo>
                  <a:pt x="52" y="124"/>
                </a:lnTo>
                <a:lnTo>
                  <a:pt x="68" y="124"/>
                </a:lnTo>
                <a:lnTo>
                  <a:pt x="68" y="126"/>
                </a:lnTo>
                <a:lnTo>
                  <a:pt x="68" y="126"/>
                </a:lnTo>
                <a:lnTo>
                  <a:pt x="68" y="134"/>
                </a:lnTo>
                <a:lnTo>
                  <a:pt x="68" y="134"/>
                </a:lnTo>
                <a:lnTo>
                  <a:pt x="70" y="136"/>
                </a:lnTo>
                <a:lnTo>
                  <a:pt x="70" y="136"/>
                </a:lnTo>
                <a:lnTo>
                  <a:pt x="72" y="134"/>
                </a:lnTo>
                <a:lnTo>
                  <a:pt x="72" y="134"/>
                </a:lnTo>
                <a:lnTo>
                  <a:pt x="74" y="132"/>
                </a:lnTo>
                <a:lnTo>
                  <a:pt x="74" y="132"/>
                </a:lnTo>
                <a:lnTo>
                  <a:pt x="72" y="124"/>
                </a:lnTo>
                <a:lnTo>
                  <a:pt x="72" y="124"/>
                </a:lnTo>
                <a:lnTo>
                  <a:pt x="68" y="120"/>
                </a:lnTo>
                <a:lnTo>
                  <a:pt x="68" y="120"/>
                </a:lnTo>
                <a:lnTo>
                  <a:pt x="58" y="114"/>
                </a:lnTo>
                <a:lnTo>
                  <a:pt x="58" y="114"/>
                </a:lnTo>
                <a:lnTo>
                  <a:pt x="54" y="108"/>
                </a:lnTo>
                <a:lnTo>
                  <a:pt x="54" y="108"/>
                </a:lnTo>
                <a:lnTo>
                  <a:pt x="52" y="100"/>
                </a:lnTo>
                <a:lnTo>
                  <a:pt x="52" y="100"/>
                </a:lnTo>
                <a:lnTo>
                  <a:pt x="54" y="92"/>
                </a:lnTo>
                <a:lnTo>
                  <a:pt x="56" y="88"/>
                </a:lnTo>
                <a:lnTo>
                  <a:pt x="56" y="88"/>
                </a:lnTo>
                <a:lnTo>
                  <a:pt x="60" y="86"/>
                </a:lnTo>
                <a:lnTo>
                  <a:pt x="68" y="84"/>
                </a:lnTo>
                <a:lnTo>
                  <a:pt x="68" y="78"/>
                </a:lnTo>
                <a:lnTo>
                  <a:pt x="74" y="78"/>
                </a:lnTo>
                <a:lnTo>
                  <a:pt x="74" y="84"/>
                </a:lnTo>
                <a:lnTo>
                  <a:pt x="74" y="84"/>
                </a:lnTo>
                <a:lnTo>
                  <a:pt x="80" y="86"/>
                </a:lnTo>
                <a:lnTo>
                  <a:pt x="86" y="88"/>
                </a:lnTo>
                <a:lnTo>
                  <a:pt x="86" y="88"/>
                </a:lnTo>
                <a:lnTo>
                  <a:pt x="88" y="92"/>
                </a:lnTo>
                <a:lnTo>
                  <a:pt x="88" y="98"/>
                </a:lnTo>
                <a:lnTo>
                  <a:pt x="88" y="98"/>
                </a:lnTo>
                <a:lnTo>
                  <a:pt x="88" y="102"/>
                </a:lnTo>
                <a:lnTo>
                  <a:pt x="88" y="102"/>
                </a:lnTo>
                <a:close/>
                <a:moveTo>
                  <a:pt x="58" y="42"/>
                </a:moveTo>
                <a:lnTo>
                  <a:pt x="88" y="44"/>
                </a:lnTo>
                <a:lnTo>
                  <a:pt x="96" y="22"/>
                </a:lnTo>
                <a:lnTo>
                  <a:pt x="80" y="12"/>
                </a:lnTo>
                <a:lnTo>
                  <a:pt x="76" y="34"/>
                </a:lnTo>
                <a:lnTo>
                  <a:pt x="76" y="6"/>
                </a:lnTo>
                <a:lnTo>
                  <a:pt x="68" y="6"/>
                </a:lnTo>
                <a:lnTo>
                  <a:pt x="70" y="30"/>
                </a:lnTo>
                <a:lnTo>
                  <a:pt x="60" y="0"/>
                </a:lnTo>
                <a:lnTo>
                  <a:pt x="44" y="4"/>
                </a:lnTo>
                <a:lnTo>
                  <a:pt x="58" y="42"/>
                </a:lnTo>
                <a:lnTo>
                  <a:pt x="58" y="42"/>
                </a:lnTo>
                <a:close/>
                <a:moveTo>
                  <a:pt x="50" y="56"/>
                </a:moveTo>
                <a:lnTo>
                  <a:pt x="50" y="56"/>
                </a:lnTo>
                <a:lnTo>
                  <a:pt x="46" y="56"/>
                </a:lnTo>
                <a:lnTo>
                  <a:pt x="44" y="52"/>
                </a:lnTo>
                <a:lnTo>
                  <a:pt x="44" y="52"/>
                </a:lnTo>
                <a:lnTo>
                  <a:pt x="46" y="48"/>
                </a:lnTo>
                <a:lnTo>
                  <a:pt x="50" y="48"/>
                </a:lnTo>
                <a:lnTo>
                  <a:pt x="92" y="50"/>
                </a:lnTo>
                <a:lnTo>
                  <a:pt x="92" y="50"/>
                </a:lnTo>
                <a:lnTo>
                  <a:pt x="96" y="52"/>
                </a:lnTo>
                <a:lnTo>
                  <a:pt x="98" y="54"/>
                </a:lnTo>
                <a:lnTo>
                  <a:pt x="98" y="54"/>
                </a:lnTo>
                <a:lnTo>
                  <a:pt x="96" y="58"/>
                </a:lnTo>
                <a:lnTo>
                  <a:pt x="92" y="60"/>
                </a:lnTo>
                <a:lnTo>
                  <a:pt x="50" y="56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4" name="Freeform 160">
            <a:extLst>
              <a:ext uri="{FF2B5EF4-FFF2-40B4-BE49-F238E27FC236}">
                <a16:creationId xmlns:a16="http://schemas.microsoft.com/office/drawing/2014/main" id="{2B98E0A6-4EF7-415B-AAC7-69898A416420}"/>
              </a:ext>
            </a:extLst>
          </p:cNvPr>
          <p:cNvSpPr>
            <a:spLocks noEditPoints="1"/>
          </p:cNvSpPr>
          <p:nvPr/>
        </p:nvSpPr>
        <p:spPr bwMode="auto">
          <a:xfrm>
            <a:off x="2641361" y="1074455"/>
            <a:ext cx="557719" cy="646955"/>
          </a:xfrm>
          <a:custGeom>
            <a:avLst/>
            <a:gdLst>
              <a:gd name="T0" fmla="*/ 12 w 150"/>
              <a:gd name="T1" fmla="*/ 128 h 174"/>
              <a:gd name="T2" fmla="*/ 64 w 150"/>
              <a:gd name="T3" fmla="*/ 164 h 174"/>
              <a:gd name="T4" fmla="*/ 66 w 150"/>
              <a:gd name="T5" fmla="*/ 146 h 174"/>
              <a:gd name="T6" fmla="*/ 66 w 150"/>
              <a:gd name="T7" fmla="*/ 132 h 174"/>
              <a:gd name="T8" fmla="*/ 106 w 150"/>
              <a:gd name="T9" fmla="*/ 116 h 174"/>
              <a:gd name="T10" fmla="*/ 122 w 150"/>
              <a:gd name="T11" fmla="*/ 102 h 174"/>
              <a:gd name="T12" fmla="*/ 48 w 150"/>
              <a:gd name="T13" fmla="*/ 60 h 174"/>
              <a:gd name="T14" fmla="*/ 94 w 150"/>
              <a:gd name="T15" fmla="*/ 148 h 174"/>
              <a:gd name="T16" fmla="*/ 106 w 150"/>
              <a:gd name="T17" fmla="*/ 152 h 174"/>
              <a:gd name="T18" fmla="*/ 88 w 150"/>
              <a:gd name="T19" fmla="*/ 174 h 174"/>
              <a:gd name="T20" fmla="*/ 70 w 150"/>
              <a:gd name="T21" fmla="*/ 166 h 174"/>
              <a:gd name="T22" fmla="*/ 74 w 150"/>
              <a:gd name="T23" fmla="*/ 150 h 174"/>
              <a:gd name="T24" fmla="*/ 72 w 150"/>
              <a:gd name="T25" fmla="*/ 138 h 174"/>
              <a:gd name="T26" fmla="*/ 104 w 150"/>
              <a:gd name="T27" fmla="*/ 132 h 174"/>
              <a:gd name="T28" fmla="*/ 112 w 150"/>
              <a:gd name="T29" fmla="*/ 126 h 174"/>
              <a:gd name="T30" fmla="*/ 114 w 150"/>
              <a:gd name="T31" fmla="*/ 112 h 174"/>
              <a:gd name="T32" fmla="*/ 150 w 150"/>
              <a:gd name="T33" fmla="*/ 126 h 174"/>
              <a:gd name="T34" fmla="*/ 148 w 150"/>
              <a:gd name="T35" fmla="*/ 146 h 174"/>
              <a:gd name="T36" fmla="*/ 150 w 150"/>
              <a:gd name="T37" fmla="*/ 164 h 174"/>
              <a:gd name="T38" fmla="*/ 114 w 150"/>
              <a:gd name="T39" fmla="*/ 168 h 174"/>
              <a:gd name="T40" fmla="*/ 112 w 150"/>
              <a:gd name="T41" fmla="*/ 154 h 174"/>
              <a:gd name="T42" fmla="*/ 106 w 150"/>
              <a:gd name="T43" fmla="*/ 152 h 174"/>
              <a:gd name="T44" fmla="*/ 96 w 150"/>
              <a:gd name="T45" fmla="*/ 154 h 174"/>
              <a:gd name="T46" fmla="*/ 88 w 150"/>
              <a:gd name="T47" fmla="*/ 158 h 174"/>
              <a:gd name="T48" fmla="*/ 92 w 150"/>
              <a:gd name="T49" fmla="*/ 154 h 174"/>
              <a:gd name="T50" fmla="*/ 82 w 150"/>
              <a:gd name="T51" fmla="*/ 148 h 174"/>
              <a:gd name="T52" fmla="*/ 78 w 150"/>
              <a:gd name="T53" fmla="*/ 142 h 174"/>
              <a:gd name="T54" fmla="*/ 104 w 150"/>
              <a:gd name="T55" fmla="*/ 148 h 174"/>
              <a:gd name="T56" fmla="*/ 102 w 150"/>
              <a:gd name="T57" fmla="*/ 144 h 174"/>
              <a:gd name="T58" fmla="*/ 92 w 150"/>
              <a:gd name="T59" fmla="*/ 138 h 174"/>
              <a:gd name="T60" fmla="*/ 92 w 150"/>
              <a:gd name="T61" fmla="*/ 134 h 174"/>
              <a:gd name="T62" fmla="*/ 78 w 150"/>
              <a:gd name="T63" fmla="*/ 162 h 174"/>
              <a:gd name="T64" fmla="*/ 76 w 150"/>
              <a:gd name="T65" fmla="*/ 162 h 174"/>
              <a:gd name="T66" fmla="*/ 102 w 150"/>
              <a:gd name="T67" fmla="*/ 166 h 174"/>
              <a:gd name="T68" fmla="*/ 100 w 150"/>
              <a:gd name="T69" fmla="*/ 166 h 174"/>
              <a:gd name="T70" fmla="*/ 84 w 150"/>
              <a:gd name="T71" fmla="*/ 164 h 174"/>
              <a:gd name="T72" fmla="*/ 132 w 150"/>
              <a:gd name="T73" fmla="*/ 148 h 174"/>
              <a:gd name="T74" fmla="*/ 122 w 150"/>
              <a:gd name="T75" fmla="*/ 160 h 174"/>
              <a:gd name="T76" fmla="*/ 120 w 150"/>
              <a:gd name="T77" fmla="*/ 164 h 174"/>
              <a:gd name="T78" fmla="*/ 144 w 150"/>
              <a:gd name="T79" fmla="*/ 160 h 174"/>
              <a:gd name="T80" fmla="*/ 142 w 150"/>
              <a:gd name="T81" fmla="*/ 166 h 174"/>
              <a:gd name="T82" fmla="*/ 128 w 150"/>
              <a:gd name="T83" fmla="*/ 166 h 174"/>
              <a:gd name="T84" fmla="*/ 136 w 150"/>
              <a:gd name="T85" fmla="*/ 162 h 174"/>
              <a:gd name="T86" fmla="*/ 146 w 150"/>
              <a:gd name="T87" fmla="*/ 154 h 174"/>
              <a:gd name="T88" fmla="*/ 122 w 150"/>
              <a:gd name="T89" fmla="*/ 154 h 174"/>
              <a:gd name="T90" fmla="*/ 142 w 150"/>
              <a:gd name="T91" fmla="*/ 154 h 174"/>
              <a:gd name="T92" fmla="*/ 136 w 150"/>
              <a:gd name="T93" fmla="*/ 134 h 174"/>
              <a:gd name="T94" fmla="*/ 128 w 150"/>
              <a:gd name="T95" fmla="*/ 138 h 174"/>
              <a:gd name="T96" fmla="*/ 130 w 150"/>
              <a:gd name="T97" fmla="*/ 134 h 174"/>
              <a:gd name="T98" fmla="*/ 120 w 150"/>
              <a:gd name="T99" fmla="*/ 128 h 174"/>
              <a:gd name="T100" fmla="*/ 118 w 150"/>
              <a:gd name="T101" fmla="*/ 122 h 174"/>
              <a:gd name="T102" fmla="*/ 144 w 150"/>
              <a:gd name="T103" fmla="*/ 122 h 174"/>
              <a:gd name="T104" fmla="*/ 140 w 150"/>
              <a:gd name="T105" fmla="*/ 128 h 174"/>
              <a:gd name="T106" fmla="*/ 130 w 150"/>
              <a:gd name="T107" fmla="*/ 118 h 174"/>
              <a:gd name="T108" fmla="*/ 130 w 150"/>
              <a:gd name="T109" fmla="*/ 114 h 174"/>
              <a:gd name="T110" fmla="*/ 118 w 150"/>
              <a:gd name="T111" fmla="*/ 142 h 174"/>
              <a:gd name="T112" fmla="*/ 116 w 150"/>
              <a:gd name="T113" fmla="*/ 142 h 174"/>
              <a:gd name="T114" fmla="*/ 142 w 150"/>
              <a:gd name="T115" fmla="*/ 140 h 174"/>
              <a:gd name="T116" fmla="*/ 140 w 150"/>
              <a:gd name="T117" fmla="*/ 146 h 174"/>
              <a:gd name="T118" fmla="*/ 124 w 150"/>
              <a:gd name="T119" fmla="*/ 142 h 174"/>
              <a:gd name="T120" fmla="*/ 60 w 150"/>
              <a:gd name="T121" fmla="*/ 0 h 174"/>
              <a:gd name="T122" fmla="*/ 46 w 150"/>
              <a:gd name="T123" fmla="*/ 48 h 174"/>
              <a:gd name="T124" fmla="*/ 48 w 150"/>
              <a:gd name="T125" fmla="*/ 56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0" h="174">
                <a:moveTo>
                  <a:pt x="48" y="60"/>
                </a:moveTo>
                <a:lnTo>
                  <a:pt x="48" y="60"/>
                </a:lnTo>
                <a:lnTo>
                  <a:pt x="34" y="78"/>
                </a:lnTo>
                <a:lnTo>
                  <a:pt x="22" y="96"/>
                </a:lnTo>
                <a:lnTo>
                  <a:pt x="26" y="100"/>
                </a:lnTo>
                <a:lnTo>
                  <a:pt x="20" y="102"/>
                </a:lnTo>
                <a:lnTo>
                  <a:pt x="20" y="102"/>
                </a:lnTo>
                <a:lnTo>
                  <a:pt x="14" y="116"/>
                </a:lnTo>
                <a:lnTo>
                  <a:pt x="12" y="128"/>
                </a:lnTo>
                <a:lnTo>
                  <a:pt x="12" y="142"/>
                </a:lnTo>
                <a:lnTo>
                  <a:pt x="14" y="156"/>
                </a:lnTo>
                <a:lnTo>
                  <a:pt x="14" y="156"/>
                </a:lnTo>
                <a:lnTo>
                  <a:pt x="2" y="158"/>
                </a:lnTo>
                <a:lnTo>
                  <a:pt x="2" y="158"/>
                </a:lnTo>
                <a:lnTo>
                  <a:pt x="0" y="164"/>
                </a:lnTo>
                <a:lnTo>
                  <a:pt x="64" y="164"/>
                </a:lnTo>
                <a:lnTo>
                  <a:pt x="64" y="164"/>
                </a:lnTo>
                <a:lnTo>
                  <a:pt x="64" y="164"/>
                </a:lnTo>
                <a:lnTo>
                  <a:pt x="64" y="164"/>
                </a:lnTo>
                <a:lnTo>
                  <a:pt x="64" y="164"/>
                </a:lnTo>
                <a:lnTo>
                  <a:pt x="64" y="154"/>
                </a:lnTo>
                <a:lnTo>
                  <a:pt x="64" y="154"/>
                </a:lnTo>
                <a:lnTo>
                  <a:pt x="64" y="154"/>
                </a:lnTo>
                <a:lnTo>
                  <a:pt x="64" y="154"/>
                </a:lnTo>
                <a:lnTo>
                  <a:pt x="64" y="150"/>
                </a:lnTo>
                <a:lnTo>
                  <a:pt x="66" y="148"/>
                </a:lnTo>
                <a:lnTo>
                  <a:pt x="66" y="146"/>
                </a:lnTo>
                <a:lnTo>
                  <a:pt x="66" y="146"/>
                </a:lnTo>
                <a:lnTo>
                  <a:pt x="66" y="146"/>
                </a:lnTo>
                <a:lnTo>
                  <a:pt x="66" y="146"/>
                </a:lnTo>
                <a:lnTo>
                  <a:pt x="66" y="146"/>
                </a:lnTo>
                <a:lnTo>
                  <a:pt x="66" y="136"/>
                </a:lnTo>
                <a:lnTo>
                  <a:pt x="66" y="136"/>
                </a:lnTo>
                <a:lnTo>
                  <a:pt x="66" y="136"/>
                </a:lnTo>
                <a:lnTo>
                  <a:pt x="66" y="136"/>
                </a:lnTo>
                <a:lnTo>
                  <a:pt x="66" y="132"/>
                </a:lnTo>
                <a:lnTo>
                  <a:pt x="68" y="128"/>
                </a:lnTo>
                <a:lnTo>
                  <a:pt x="76" y="124"/>
                </a:lnTo>
                <a:lnTo>
                  <a:pt x="76" y="124"/>
                </a:lnTo>
                <a:lnTo>
                  <a:pt x="90" y="122"/>
                </a:lnTo>
                <a:lnTo>
                  <a:pt x="90" y="122"/>
                </a:lnTo>
                <a:lnTo>
                  <a:pt x="104" y="124"/>
                </a:lnTo>
                <a:lnTo>
                  <a:pt x="104" y="124"/>
                </a:lnTo>
                <a:lnTo>
                  <a:pt x="106" y="124"/>
                </a:lnTo>
                <a:lnTo>
                  <a:pt x="106" y="116"/>
                </a:lnTo>
                <a:lnTo>
                  <a:pt x="106" y="116"/>
                </a:lnTo>
                <a:lnTo>
                  <a:pt x="106" y="114"/>
                </a:lnTo>
                <a:lnTo>
                  <a:pt x="106" y="114"/>
                </a:lnTo>
                <a:lnTo>
                  <a:pt x="106" y="110"/>
                </a:lnTo>
                <a:lnTo>
                  <a:pt x="108" y="108"/>
                </a:lnTo>
                <a:lnTo>
                  <a:pt x="116" y="104"/>
                </a:lnTo>
                <a:lnTo>
                  <a:pt x="116" y="104"/>
                </a:lnTo>
                <a:lnTo>
                  <a:pt x="122" y="102"/>
                </a:lnTo>
                <a:lnTo>
                  <a:pt x="122" y="102"/>
                </a:lnTo>
                <a:lnTo>
                  <a:pt x="116" y="90"/>
                </a:lnTo>
                <a:lnTo>
                  <a:pt x="112" y="88"/>
                </a:lnTo>
                <a:lnTo>
                  <a:pt x="110" y="82"/>
                </a:lnTo>
                <a:lnTo>
                  <a:pt x="110" y="82"/>
                </a:lnTo>
                <a:lnTo>
                  <a:pt x="102" y="72"/>
                </a:lnTo>
                <a:lnTo>
                  <a:pt x="90" y="62"/>
                </a:lnTo>
                <a:lnTo>
                  <a:pt x="90" y="62"/>
                </a:lnTo>
                <a:lnTo>
                  <a:pt x="48" y="60"/>
                </a:lnTo>
                <a:lnTo>
                  <a:pt x="48" y="60"/>
                </a:lnTo>
                <a:close/>
                <a:moveTo>
                  <a:pt x="134" y="128"/>
                </a:moveTo>
                <a:lnTo>
                  <a:pt x="134" y="128"/>
                </a:lnTo>
                <a:lnTo>
                  <a:pt x="136" y="128"/>
                </a:lnTo>
                <a:lnTo>
                  <a:pt x="136" y="124"/>
                </a:lnTo>
                <a:lnTo>
                  <a:pt x="136" y="124"/>
                </a:lnTo>
                <a:lnTo>
                  <a:pt x="134" y="124"/>
                </a:lnTo>
                <a:lnTo>
                  <a:pt x="134" y="128"/>
                </a:lnTo>
                <a:lnTo>
                  <a:pt x="134" y="128"/>
                </a:lnTo>
                <a:close/>
                <a:moveTo>
                  <a:pt x="94" y="148"/>
                </a:moveTo>
                <a:lnTo>
                  <a:pt x="94" y="144"/>
                </a:lnTo>
                <a:lnTo>
                  <a:pt x="94" y="144"/>
                </a:lnTo>
                <a:lnTo>
                  <a:pt x="96" y="144"/>
                </a:lnTo>
                <a:lnTo>
                  <a:pt x="96" y="148"/>
                </a:lnTo>
                <a:lnTo>
                  <a:pt x="96" y="148"/>
                </a:lnTo>
                <a:lnTo>
                  <a:pt x="94" y="148"/>
                </a:lnTo>
                <a:lnTo>
                  <a:pt x="94" y="148"/>
                </a:lnTo>
                <a:close/>
                <a:moveTo>
                  <a:pt x="106" y="152"/>
                </a:moveTo>
                <a:lnTo>
                  <a:pt x="106" y="152"/>
                </a:lnTo>
                <a:lnTo>
                  <a:pt x="108" y="156"/>
                </a:lnTo>
                <a:lnTo>
                  <a:pt x="108" y="166"/>
                </a:lnTo>
                <a:lnTo>
                  <a:pt x="108" y="166"/>
                </a:lnTo>
                <a:lnTo>
                  <a:pt x="108" y="166"/>
                </a:lnTo>
                <a:lnTo>
                  <a:pt x="108" y="166"/>
                </a:lnTo>
                <a:lnTo>
                  <a:pt x="106" y="170"/>
                </a:lnTo>
                <a:lnTo>
                  <a:pt x="102" y="172"/>
                </a:lnTo>
                <a:lnTo>
                  <a:pt x="102" y="172"/>
                </a:lnTo>
                <a:lnTo>
                  <a:pt x="88" y="174"/>
                </a:lnTo>
                <a:lnTo>
                  <a:pt x="88" y="174"/>
                </a:lnTo>
                <a:lnTo>
                  <a:pt x="76" y="172"/>
                </a:lnTo>
                <a:lnTo>
                  <a:pt x="76" y="172"/>
                </a:lnTo>
                <a:lnTo>
                  <a:pt x="72" y="170"/>
                </a:lnTo>
                <a:lnTo>
                  <a:pt x="70" y="166"/>
                </a:lnTo>
                <a:lnTo>
                  <a:pt x="70" y="166"/>
                </a:lnTo>
                <a:lnTo>
                  <a:pt x="70" y="166"/>
                </a:lnTo>
                <a:lnTo>
                  <a:pt x="70" y="166"/>
                </a:lnTo>
                <a:lnTo>
                  <a:pt x="70" y="166"/>
                </a:lnTo>
                <a:lnTo>
                  <a:pt x="70" y="166"/>
                </a:lnTo>
                <a:lnTo>
                  <a:pt x="70" y="166"/>
                </a:lnTo>
                <a:lnTo>
                  <a:pt x="70" y="156"/>
                </a:lnTo>
                <a:lnTo>
                  <a:pt x="70" y="156"/>
                </a:lnTo>
                <a:lnTo>
                  <a:pt x="70" y="156"/>
                </a:lnTo>
                <a:lnTo>
                  <a:pt x="70" y="156"/>
                </a:lnTo>
                <a:lnTo>
                  <a:pt x="70" y="154"/>
                </a:lnTo>
                <a:lnTo>
                  <a:pt x="74" y="150"/>
                </a:lnTo>
                <a:lnTo>
                  <a:pt x="74" y="150"/>
                </a:lnTo>
                <a:lnTo>
                  <a:pt x="72" y="148"/>
                </a:lnTo>
                <a:lnTo>
                  <a:pt x="72" y="148"/>
                </a:lnTo>
                <a:lnTo>
                  <a:pt x="72" y="148"/>
                </a:lnTo>
                <a:lnTo>
                  <a:pt x="72" y="148"/>
                </a:lnTo>
                <a:lnTo>
                  <a:pt x="72" y="148"/>
                </a:lnTo>
                <a:lnTo>
                  <a:pt x="72" y="148"/>
                </a:lnTo>
                <a:lnTo>
                  <a:pt x="72" y="146"/>
                </a:lnTo>
                <a:lnTo>
                  <a:pt x="72" y="138"/>
                </a:lnTo>
                <a:lnTo>
                  <a:pt x="72" y="138"/>
                </a:lnTo>
                <a:lnTo>
                  <a:pt x="72" y="136"/>
                </a:lnTo>
                <a:lnTo>
                  <a:pt x="72" y="136"/>
                </a:lnTo>
                <a:lnTo>
                  <a:pt x="74" y="134"/>
                </a:lnTo>
                <a:lnTo>
                  <a:pt x="78" y="132"/>
                </a:lnTo>
                <a:lnTo>
                  <a:pt x="78" y="132"/>
                </a:lnTo>
                <a:lnTo>
                  <a:pt x="92" y="130"/>
                </a:lnTo>
                <a:lnTo>
                  <a:pt x="92" y="130"/>
                </a:lnTo>
                <a:lnTo>
                  <a:pt x="104" y="132"/>
                </a:lnTo>
                <a:lnTo>
                  <a:pt x="104" y="132"/>
                </a:lnTo>
                <a:lnTo>
                  <a:pt x="108" y="132"/>
                </a:lnTo>
                <a:lnTo>
                  <a:pt x="110" y="134"/>
                </a:lnTo>
                <a:lnTo>
                  <a:pt x="110" y="134"/>
                </a:lnTo>
                <a:lnTo>
                  <a:pt x="110" y="132"/>
                </a:lnTo>
                <a:lnTo>
                  <a:pt x="114" y="130"/>
                </a:lnTo>
                <a:lnTo>
                  <a:pt x="114" y="130"/>
                </a:lnTo>
                <a:lnTo>
                  <a:pt x="112" y="126"/>
                </a:lnTo>
                <a:lnTo>
                  <a:pt x="112" y="126"/>
                </a:lnTo>
                <a:lnTo>
                  <a:pt x="112" y="126"/>
                </a:lnTo>
                <a:lnTo>
                  <a:pt x="112" y="126"/>
                </a:lnTo>
                <a:lnTo>
                  <a:pt x="112" y="126"/>
                </a:lnTo>
                <a:lnTo>
                  <a:pt x="112" y="126"/>
                </a:lnTo>
                <a:lnTo>
                  <a:pt x="112" y="126"/>
                </a:lnTo>
                <a:lnTo>
                  <a:pt x="112" y="116"/>
                </a:lnTo>
                <a:lnTo>
                  <a:pt x="112" y="116"/>
                </a:lnTo>
                <a:lnTo>
                  <a:pt x="112" y="116"/>
                </a:lnTo>
                <a:lnTo>
                  <a:pt x="112" y="116"/>
                </a:lnTo>
                <a:lnTo>
                  <a:pt x="114" y="112"/>
                </a:lnTo>
                <a:lnTo>
                  <a:pt x="118" y="110"/>
                </a:lnTo>
                <a:lnTo>
                  <a:pt x="118" y="110"/>
                </a:lnTo>
                <a:lnTo>
                  <a:pt x="130" y="108"/>
                </a:lnTo>
                <a:lnTo>
                  <a:pt x="130" y="108"/>
                </a:lnTo>
                <a:lnTo>
                  <a:pt x="144" y="110"/>
                </a:lnTo>
                <a:lnTo>
                  <a:pt x="144" y="110"/>
                </a:lnTo>
                <a:lnTo>
                  <a:pt x="148" y="112"/>
                </a:lnTo>
                <a:lnTo>
                  <a:pt x="150" y="116"/>
                </a:lnTo>
                <a:lnTo>
                  <a:pt x="150" y="126"/>
                </a:lnTo>
                <a:lnTo>
                  <a:pt x="150" y="126"/>
                </a:lnTo>
                <a:lnTo>
                  <a:pt x="150" y="126"/>
                </a:lnTo>
                <a:lnTo>
                  <a:pt x="150" y="126"/>
                </a:lnTo>
                <a:lnTo>
                  <a:pt x="148" y="130"/>
                </a:lnTo>
                <a:lnTo>
                  <a:pt x="146" y="132"/>
                </a:lnTo>
                <a:lnTo>
                  <a:pt x="146" y="132"/>
                </a:lnTo>
                <a:lnTo>
                  <a:pt x="148" y="136"/>
                </a:lnTo>
                <a:lnTo>
                  <a:pt x="148" y="146"/>
                </a:lnTo>
                <a:lnTo>
                  <a:pt x="148" y="146"/>
                </a:lnTo>
                <a:lnTo>
                  <a:pt x="148" y="146"/>
                </a:lnTo>
                <a:lnTo>
                  <a:pt x="148" y="146"/>
                </a:lnTo>
                <a:lnTo>
                  <a:pt x="146" y="150"/>
                </a:lnTo>
                <a:lnTo>
                  <a:pt x="146" y="150"/>
                </a:lnTo>
                <a:lnTo>
                  <a:pt x="150" y="152"/>
                </a:lnTo>
                <a:lnTo>
                  <a:pt x="150" y="154"/>
                </a:lnTo>
                <a:lnTo>
                  <a:pt x="150" y="164"/>
                </a:lnTo>
                <a:lnTo>
                  <a:pt x="150" y="164"/>
                </a:lnTo>
                <a:lnTo>
                  <a:pt x="150" y="164"/>
                </a:lnTo>
                <a:lnTo>
                  <a:pt x="150" y="164"/>
                </a:lnTo>
                <a:lnTo>
                  <a:pt x="150" y="168"/>
                </a:lnTo>
                <a:lnTo>
                  <a:pt x="144" y="170"/>
                </a:lnTo>
                <a:lnTo>
                  <a:pt x="144" y="170"/>
                </a:lnTo>
                <a:lnTo>
                  <a:pt x="132" y="172"/>
                </a:lnTo>
                <a:lnTo>
                  <a:pt x="132" y="172"/>
                </a:lnTo>
                <a:lnTo>
                  <a:pt x="120" y="170"/>
                </a:lnTo>
                <a:lnTo>
                  <a:pt x="120" y="170"/>
                </a:lnTo>
                <a:lnTo>
                  <a:pt x="114" y="168"/>
                </a:lnTo>
                <a:lnTo>
                  <a:pt x="112" y="166"/>
                </a:lnTo>
                <a:lnTo>
                  <a:pt x="112" y="166"/>
                </a:lnTo>
                <a:lnTo>
                  <a:pt x="112" y="164"/>
                </a:lnTo>
                <a:lnTo>
                  <a:pt x="112" y="164"/>
                </a:lnTo>
                <a:lnTo>
                  <a:pt x="112" y="164"/>
                </a:lnTo>
                <a:lnTo>
                  <a:pt x="112" y="164"/>
                </a:lnTo>
                <a:lnTo>
                  <a:pt x="112" y="164"/>
                </a:lnTo>
                <a:lnTo>
                  <a:pt x="112" y="154"/>
                </a:lnTo>
                <a:lnTo>
                  <a:pt x="112" y="154"/>
                </a:lnTo>
                <a:lnTo>
                  <a:pt x="112" y="154"/>
                </a:lnTo>
                <a:lnTo>
                  <a:pt x="112" y="154"/>
                </a:lnTo>
                <a:lnTo>
                  <a:pt x="114" y="150"/>
                </a:lnTo>
                <a:lnTo>
                  <a:pt x="114" y="150"/>
                </a:lnTo>
                <a:lnTo>
                  <a:pt x="110" y="148"/>
                </a:lnTo>
                <a:lnTo>
                  <a:pt x="110" y="148"/>
                </a:lnTo>
                <a:lnTo>
                  <a:pt x="108" y="150"/>
                </a:lnTo>
                <a:lnTo>
                  <a:pt x="106" y="152"/>
                </a:lnTo>
                <a:lnTo>
                  <a:pt x="106" y="152"/>
                </a:lnTo>
                <a:close/>
                <a:moveTo>
                  <a:pt x="86" y="148"/>
                </a:moveTo>
                <a:lnTo>
                  <a:pt x="86" y="144"/>
                </a:lnTo>
                <a:lnTo>
                  <a:pt x="86" y="144"/>
                </a:lnTo>
                <a:lnTo>
                  <a:pt x="88" y="144"/>
                </a:lnTo>
                <a:lnTo>
                  <a:pt x="88" y="148"/>
                </a:lnTo>
                <a:lnTo>
                  <a:pt x="88" y="148"/>
                </a:lnTo>
                <a:lnTo>
                  <a:pt x="86" y="148"/>
                </a:lnTo>
                <a:lnTo>
                  <a:pt x="86" y="148"/>
                </a:lnTo>
                <a:close/>
                <a:moveTo>
                  <a:pt x="96" y="154"/>
                </a:moveTo>
                <a:lnTo>
                  <a:pt x="96" y="154"/>
                </a:lnTo>
                <a:lnTo>
                  <a:pt x="100" y="156"/>
                </a:lnTo>
                <a:lnTo>
                  <a:pt x="100" y="156"/>
                </a:lnTo>
                <a:lnTo>
                  <a:pt x="102" y="156"/>
                </a:lnTo>
                <a:lnTo>
                  <a:pt x="102" y="156"/>
                </a:lnTo>
                <a:lnTo>
                  <a:pt x="100" y="156"/>
                </a:lnTo>
                <a:lnTo>
                  <a:pt x="100" y="156"/>
                </a:lnTo>
                <a:lnTo>
                  <a:pt x="88" y="158"/>
                </a:lnTo>
                <a:lnTo>
                  <a:pt x="88" y="158"/>
                </a:lnTo>
                <a:lnTo>
                  <a:pt x="78" y="156"/>
                </a:lnTo>
                <a:lnTo>
                  <a:pt x="78" y="156"/>
                </a:lnTo>
                <a:lnTo>
                  <a:pt x="76" y="156"/>
                </a:lnTo>
                <a:lnTo>
                  <a:pt x="76" y="156"/>
                </a:lnTo>
                <a:lnTo>
                  <a:pt x="78" y="156"/>
                </a:lnTo>
                <a:lnTo>
                  <a:pt x="78" y="156"/>
                </a:lnTo>
                <a:lnTo>
                  <a:pt x="84" y="154"/>
                </a:lnTo>
                <a:lnTo>
                  <a:pt x="84" y="154"/>
                </a:lnTo>
                <a:lnTo>
                  <a:pt x="92" y="154"/>
                </a:lnTo>
                <a:lnTo>
                  <a:pt x="92" y="154"/>
                </a:lnTo>
                <a:lnTo>
                  <a:pt x="96" y="154"/>
                </a:lnTo>
                <a:lnTo>
                  <a:pt x="96" y="154"/>
                </a:lnTo>
                <a:close/>
                <a:moveTo>
                  <a:pt x="82" y="144"/>
                </a:moveTo>
                <a:lnTo>
                  <a:pt x="82" y="144"/>
                </a:lnTo>
                <a:lnTo>
                  <a:pt x="82" y="144"/>
                </a:lnTo>
                <a:lnTo>
                  <a:pt x="82" y="148"/>
                </a:lnTo>
                <a:lnTo>
                  <a:pt x="82" y="148"/>
                </a:lnTo>
                <a:lnTo>
                  <a:pt x="82" y="148"/>
                </a:lnTo>
                <a:lnTo>
                  <a:pt x="82" y="144"/>
                </a:lnTo>
                <a:lnTo>
                  <a:pt x="82" y="144"/>
                </a:lnTo>
                <a:close/>
                <a:moveTo>
                  <a:pt x="78" y="148"/>
                </a:moveTo>
                <a:lnTo>
                  <a:pt x="78" y="148"/>
                </a:lnTo>
                <a:lnTo>
                  <a:pt x="78" y="148"/>
                </a:lnTo>
                <a:lnTo>
                  <a:pt x="78" y="148"/>
                </a:lnTo>
                <a:lnTo>
                  <a:pt x="78" y="142"/>
                </a:lnTo>
                <a:lnTo>
                  <a:pt x="78" y="142"/>
                </a:lnTo>
                <a:lnTo>
                  <a:pt x="78" y="142"/>
                </a:lnTo>
                <a:lnTo>
                  <a:pt x="78" y="142"/>
                </a:lnTo>
                <a:lnTo>
                  <a:pt x="78" y="148"/>
                </a:lnTo>
                <a:lnTo>
                  <a:pt x="78" y="148"/>
                </a:lnTo>
                <a:close/>
                <a:moveTo>
                  <a:pt x="104" y="142"/>
                </a:moveTo>
                <a:lnTo>
                  <a:pt x="104" y="142"/>
                </a:lnTo>
                <a:lnTo>
                  <a:pt x="104" y="142"/>
                </a:lnTo>
                <a:lnTo>
                  <a:pt x="104" y="146"/>
                </a:lnTo>
                <a:lnTo>
                  <a:pt x="104" y="148"/>
                </a:lnTo>
                <a:lnTo>
                  <a:pt x="104" y="148"/>
                </a:lnTo>
                <a:lnTo>
                  <a:pt x="104" y="148"/>
                </a:lnTo>
                <a:lnTo>
                  <a:pt x="104" y="142"/>
                </a:lnTo>
                <a:lnTo>
                  <a:pt x="104" y="142"/>
                </a:lnTo>
                <a:close/>
                <a:moveTo>
                  <a:pt x="102" y="148"/>
                </a:moveTo>
                <a:lnTo>
                  <a:pt x="102" y="148"/>
                </a:lnTo>
                <a:lnTo>
                  <a:pt x="100" y="148"/>
                </a:lnTo>
                <a:lnTo>
                  <a:pt x="100" y="144"/>
                </a:lnTo>
                <a:lnTo>
                  <a:pt x="100" y="144"/>
                </a:lnTo>
                <a:lnTo>
                  <a:pt x="102" y="144"/>
                </a:lnTo>
                <a:lnTo>
                  <a:pt x="102" y="148"/>
                </a:lnTo>
                <a:lnTo>
                  <a:pt x="102" y="148"/>
                </a:lnTo>
                <a:close/>
                <a:moveTo>
                  <a:pt x="102" y="136"/>
                </a:moveTo>
                <a:lnTo>
                  <a:pt x="102" y="136"/>
                </a:lnTo>
                <a:lnTo>
                  <a:pt x="104" y="136"/>
                </a:lnTo>
                <a:lnTo>
                  <a:pt x="104" y="136"/>
                </a:lnTo>
                <a:lnTo>
                  <a:pt x="102" y="138"/>
                </a:lnTo>
                <a:lnTo>
                  <a:pt x="102" y="138"/>
                </a:lnTo>
                <a:lnTo>
                  <a:pt x="92" y="138"/>
                </a:lnTo>
                <a:lnTo>
                  <a:pt x="92" y="138"/>
                </a:lnTo>
                <a:lnTo>
                  <a:pt x="80" y="138"/>
                </a:lnTo>
                <a:lnTo>
                  <a:pt x="80" y="138"/>
                </a:lnTo>
                <a:lnTo>
                  <a:pt x="78" y="136"/>
                </a:lnTo>
                <a:lnTo>
                  <a:pt x="78" y="136"/>
                </a:lnTo>
                <a:lnTo>
                  <a:pt x="80" y="136"/>
                </a:lnTo>
                <a:lnTo>
                  <a:pt x="80" y="136"/>
                </a:lnTo>
                <a:lnTo>
                  <a:pt x="92" y="134"/>
                </a:lnTo>
                <a:lnTo>
                  <a:pt x="92" y="134"/>
                </a:lnTo>
                <a:lnTo>
                  <a:pt x="102" y="136"/>
                </a:lnTo>
                <a:lnTo>
                  <a:pt x="102" y="136"/>
                </a:lnTo>
                <a:close/>
                <a:moveTo>
                  <a:pt x="78" y="162"/>
                </a:moveTo>
                <a:lnTo>
                  <a:pt x="78" y="162"/>
                </a:lnTo>
                <a:lnTo>
                  <a:pt x="80" y="162"/>
                </a:lnTo>
                <a:lnTo>
                  <a:pt x="80" y="168"/>
                </a:lnTo>
                <a:lnTo>
                  <a:pt x="80" y="168"/>
                </a:lnTo>
                <a:lnTo>
                  <a:pt x="78" y="168"/>
                </a:lnTo>
                <a:lnTo>
                  <a:pt x="78" y="162"/>
                </a:lnTo>
                <a:lnTo>
                  <a:pt x="78" y="162"/>
                </a:lnTo>
                <a:close/>
                <a:moveTo>
                  <a:pt x="76" y="166"/>
                </a:move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6" y="162"/>
                </a:lnTo>
                <a:lnTo>
                  <a:pt x="76" y="162"/>
                </a:lnTo>
                <a:lnTo>
                  <a:pt x="76" y="162"/>
                </a:lnTo>
                <a:lnTo>
                  <a:pt x="76" y="162"/>
                </a:lnTo>
                <a:lnTo>
                  <a:pt x="76" y="166"/>
                </a:lnTo>
                <a:lnTo>
                  <a:pt x="76" y="166"/>
                </a:lnTo>
                <a:close/>
                <a:moveTo>
                  <a:pt x="102" y="162"/>
                </a:moveTo>
                <a:lnTo>
                  <a:pt x="102" y="162"/>
                </a:lnTo>
                <a:lnTo>
                  <a:pt x="102" y="162"/>
                </a:lnTo>
                <a:lnTo>
                  <a:pt x="102" y="166"/>
                </a:lnTo>
                <a:lnTo>
                  <a:pt x="102" y="166"/>
                </a:lnTo>
                <a:lnTo>
                  <a:pt x="102" y="166"/>
                </a:lnTo>
                <a:lnTo>
                  <a:pt x="102" y="166"/>
                </a:lnTo>
                <a:lnTo>
                  <a:pt x="102" y="162"/>
                </a:lnTo>
                <a:lnTo>
                  <a:pt x="102" y="162"/>
                </a:lnTo>
                <a:close/>
                <a:moveTo>
                  <a:pt x="100" y="166"/>
                </a:moveTo>
                <a:lnTo>
                  <a:pt x="100" y="166"/>
                </a:lnTo>
                <a:lnTo>
                  <a:pt x="98" y="168"/>
                </a:lnTo>
                <a:lnTo>
                  <a:pt x="98" y="162"/>
                </a:lnTo>
                <a:lnTo>
                  <a:pt x="98" y="162"/>
                </a:lnTo>
                <a:lnTo>
                  <a:pt x="100" y="162"/>
                </a:lnTo>
                <a:lnTo>
                  <a:pt x="100" y="166"/>
                </a:lnTo>
                <a:lnTo>
                  <a:pt x="100" y="166"/>
                </a:lnTo>
                <a:close/>
                <a:moveTo>
                  <a:pt x="84" y="164"/>
                </a:moveTo>
                <a:lnTo>
                  <a:pt x="84" y="164"/>
                </a:lnTo>
                <a:lnTo>
                  <a:pt x="86" y="164"/>
                </a:lnTo>
                <a:lnTo>
                  <a:pt x="86" y="168"/>
                </a:lnTo>
                <a:lnTo>
                  <a:pt x="86" y="168"/>
                </a:lnTo>
                <a:lnTo>
                  <a:pt x="84" y="168"/>
                </a:lnTo>
                <a:lnTo>
                  <a:pt x="84" y="164"/>
                </a:lnTo>
                <a:lnTo>
                  <a:pt x="84" y="164"/>
                </a:lnTo>
                <a:close/>
                <a:moveTo>
                  <a:pt x="94" y="168"/>
                </a:moveTo>
                <a:lnTo>
                  <a:pt x="94" y="168"/>
                </a:lnTo>
                <a:lnTo>
                  <a:pt x="92" y="168"/>
                </a:lnTo>
                <a:lnTo>
                  <a:pt x="92" y="164"/>
                </a:lnTo>
                <a:lnTo>
                  <a:pt x="92" y="164"/>
                </a:lnTo>
                <a:lnTo>
                  <a:pt x="94" y="164"/>
                </a:lnTo>
                <a:lnTo>
                  <a:pt x="94" y="168"/>
                </a:lnTo>
                <a:lnTo>
                  <a:pt x="94" y="168"/>
                </a:lnTo>
                <a:close/>
                <a:moveTo>
                  <a:pt x="132" y="148"/>
                </a:moveTo>
                <a:lnTo>
                  <a:pt x="132" y="148"/>
                </a:lnTo>
                <a:lnTo>
                  <a:pt x="132" y="148"/>
                </a:lnTo>
                <a:lnTo>
                  <a:pt x="134" y="148"/>
                </a:lnTo>
                <a:lnTo>
                  <a:pt x="134" y="142"/>
                </a:lnTo>
                <a:lnTo>
                  <a:pt x="134" y="142"/>
                </a:lnTo>
                <a:lnTo>
                  <a:pt x="132" y="142"/>
                </a:lnTo>
                <a:lnTo>
                  <a:pt x="132" y="148"/>
                </a:lnTo>
                <a:lnTo>
                  <a:pt x="132" y="148"/>
                </a:lnTo>
                <a:close/>
                <a:moveTo>
                  <a:pt x="122" y="160"/>
                </a:moveTo>
                <a:lnTo>
                  <a:pt x="122" y="160"/>
                </a:lnTo>
                <a:lnTo>
                  <a:pt x="124" y="162"/>
                </a:lnTo>
                <a:lnTo>
                  <a:pt x="124" y="166"/>
                </a:lnTo>
                <a:lnTo>
                  <a:pt x="124" y="166"/>
                </a:lnTo>
                <a:lnTo>
                  <a:pt x="122" y="166"/>
                </a:lnTo>
                <a:lnTo>
                  <a:pt x="122" y="160"/>
                </a:lnTo>
                <a:lnTo>
                  <a:pt x="122" y="160"/>
                </a:lnTo>
                <a:close/>
                <a:moveTo>
                  <a:pt x="120" y="164"/>
                </a:moveTo>
                <a:lnTo>
                  <a:pt x="120" y="164"/>
                </a:lnTo>
                <a:lnTo>
                  <a:pt x="118" y="164"/>
                </a:lnTo>
                <a:lnTo>
                  <a:pt x="118" y="164"/>
                </a:lnTo>
                <a:lnTo>
                  <a:pt x="118" y="160"/>
                </a:lnTo>
                <a:lnTo>
                  <a:pt x="118" y="160"/>
                </a:lnTo>
                <a:lnTo>
                  <a:pt x="120" y="160"/>
                </a:lnTo>
                <a:lnTo>
                  <a:pt x="120" y="160"/>
                </a:lnTo>
                <a:lnTo>
                  <a:pt x="120" y="164"/>
                </a:lnTo>
                <a:lnTo>
                  <a:pt x="120" y="164"/>
                </a:lnTo>
                <a:close/>
                <a:moveTo>
                  <a:pt x="144" y="160"/>
                </a:moveTo>
                <a:lnTo>
                  <a:pt x="144" y="164"/>
                </a:lnTo>
                <a:lnTo>
                  <a:pt x="144" y="164"/>
                </a:lnTo>
                <a:lnTo>
                  <a:pt x="146" y="164"/>
                </a:lnTo>
                <a:lnTo>
                  <a:pt x="146" y="164"/>
                </a:lnTo>
                <a:lnTo>
                  <a:pt x="146" y="160"/>
                </a:lnTo>
                <a:lnTo>
                  <a:pt x="146" y="160"/>
                </a:lnTo>
                <a:lnTo>
                  <a:pt x="144" y="160"/>
                </a:lnTo>
                <a:lnTo>
                  <a:pt x="144" y="160"/>
                </a:lnTo>
                <a:close/>
                <a:moveTo>
                  <a:pt x="142" y="166"/>
                </a:moveTo>
                <a:lnTo>
                  <a:pt x="142" y="160"/>
                </a:lnTo>
                <a:lnTo>
                  <a:pt x="142" y="160"/>
                </a:lnTo>
                <a:lnTo>
                  <a:pt x="142" y="160"/>
                </a:lnTo>
                <a:lnTo>
                  <a:pt x="142" y="166"/>
                </a:lnTo>
                <a:lnTo>
                  <a:pt x="142" y="166"/>
                </a:lnTo>
                <a:lnTo>
                  <a:pt x="142" y="166"/>
                </a:lnTo>
                <a:lnTo>
                  <a:pt x="142" y="166"/>
                </a:lnTo>
                <a:close/>
                <a:moveTo>
                  <a:pt x="128" y="162"/>
                </a:moveTo>
                <a:lnTo>
                  <a:pt x="128" y="166"/>
                </a:lnTo>
                <a:lnTo>
                  <a:pt x="128" y="166"/>
                </a:lnTo>
                <a:lnTo>
                  <a:pt x="130" y="166"/>
                </a:lnTo>
                <a:lnTo>
                  <a:pt x="130" y="162"/>
                </a:lnTo>
                <a:lnTo>
                  <a:pt x="130" y="162"/>
                </a:lnTo>
                <a:lnTo>
                  <a:pt x="128" y="162"/>
                </a:lnTo>
                <a:lnTo>
                  <a:pt x="128" y="162"/>
                </a:lnTo>
                <a:close/>
                <a:moveTo>
                  <a:pt x="136" y="166"/>
                </a:moveTo>
                <a:lnTo>
                  <a:pt x="136" y="162"/>
                </a:lnTo>
                <a:lnTo>
                  <a:pt x="136" y="162"/>
                </a:lnTo>
                <a:lnTo>
                  <a:pt x="134" y="162"/>
                </a:lnTo>
                <a:lnTo>
                  <a:pt x="134" y="166"/>
                </a:lnTo>
                <a:lnTo>
                  <a:pt x="134" y="166"/>
                </a:lnTo>
                <a:lnTo>
                  <a:pt x="136" y="166"/>
                </a:lnTo>
                <a:lnTo>
                  <a:pt x="136" y="166"/>
                </a:lnTo>
                <a:close/>
                <a:moveTo>
                  <a:pt x="142" y="154"/>
                </a:moveTo>
                <a:lnTo>
                  <a:pt x="142" y="154"/>
                </a:lnTo>
                <a:lnTo>
                  <a:pt x="146" y="154"/>
                </a:lnTo>
                <a:lnTo>
                  <a:pt x="146" y="154"/>
                </a:lnTo>
                <a:lnTo>
                  <a:pt x="142" y="156"/>
                </a:lnTo>
                <a:lnTo>
                  <a:pt x="142" y="156"/>
                </a:lnTo>
                <a:lnTo>
                  <a:pt x="132" y="156"/>
                </a:lnTo>
                <a:lnTo>
                  <a:pt x="132" y="156"/>
                </a:lnTo>
                <a:lnTo>
                  <a:pt x="122" y="156"/>
                </a:lnTo>
                <a:lnTo>
                  <a:pt x="122" y="156"/>
                </a:lnTo>
                <a:lnTo>
                  <a:pt x="118" y="154"/>
                </a:lnTo>
                <a:lnTo>
                  <a:pt x="118" y="154"/>
                </a:lnTo>
                <a:lnTo>
                  <a:pt x="122" y="154"/>
                </a:lnTo>
                <a:lnTo>
                  <a:pt x="122" y="154"/>
                </a:lnTo>
                <a:lnTo>
                  <a:pt x="126" y="152"/>
                </a:lnTo>
                <a:lnTo>
                  <a:pt x="126" y="152"/>
                </a:lnTo>
                <a:lnTo>
                  <a:pt x="128" y="152"/>
                </a:lnTo>
                <a:lnTo>
                  <a:pt x="128" y="152"/>
                </a:lnTo>
                <a:lnTo>
                  <a:pt x="134" y="152"/>
                </a:lnTo>
                <a:lnTo>
                  <a:pt x="134" y="152"/>
                </a:lnTo>
                <a:lnTo>
                  <a:pt x="142" y="154"/>
                </a:lnTo>
                <a:lnTo>
                  <a:pt x="142" y="154"/>
                </a:lnTo>
                <a:close/>
                <a:moveTo>
                  <a:pt x="126" y="128"/>
                </a:moveTo>
                <a:lnTo>
                  <a:pt x="126" y="128"/>
                </a:lnTo>
                <a:lnTo>
                  <a:pt x="128" y="128"/>
                </a:lnTo>
                <a:lnTo>
                  <a:pt x="128" y="124"/>
                </a:lnTo>
                <a:lnTo>
                  <a:pt x="128" y="124"/>
                </a:lnTo>
                <a:lnTo>
                  <a:pt x="126" y="124"/>
                </a:lnTo>
                <a:lnTo>
                  <a:pt x="126" y="128"/>
                </a:lnTo>
                <a:lnTo>
                  <a:pt x="126" y="128"/>
                </a:lnTo>
                <a:close/>
                <a:moveTo>
                  <a:pt x="136" y="134"/>
                </a:moveTo>
                <a:lnTo>
                  <a:pt x="136" y="134"/>
                </a:lnTo>
                <a:lnTo>
                  <a:pt x="140" y="134"/>
                </a:lnTo>
                <a:lnTo>
                  <a:pt x="140" y="134"/>
                </a:lnTo>
                <a:lnTo>
                  <a:pt x="142" y="136"/>
                </a:lnTo>
                <a:lnTo>
                  <a:pt x="142" y="136"/>
                </a:lnTo>
                <a:lnTo>
                  <a:pt x="140" y="136"/>
                </a:lnTo>
                <a:lnTo>
                  <a:pt x="140" y="136"/>
                </a:lnTo>
                <a:lnTo>
                  <a:pt x="128" y="138"/>
                </a:lnTo>
                <a:lnTo>
                  <a:pt x="128" y="138"/>
                </a:lnTo>
                <a:lnTo>
                  <a:pt x="118" y="136"/>
                </a:lnTo>
                <a:lnTo>
                  <a:pt x="118" y="136"/>
                </a:lnTo>
                <a:lnTo>
                  <a:pt x="114" y="136"/>
                </a:lnTo>
                <a:lnTo>
                  <a:pt x="114" y="136"/>
                </a:lnTo>
                <a:lnTo>
                  <a:pt x="118" y="134"/>
                </a:lnTo>
                <a:lnTo>
                  <a:pt x="118" y="134"/>
                </a:lnTo>
                <a:lnTo>
                  <a:pt x="124" y="134"/>
                </a:lnTo>
                <a:lnTo>
                  <a:pt x="124" y="134"/>
                </a:lnTo>
                <a:lnTo>
                  <a:pt x="130" y="134"/>
                </a:lnTo>
                <a:lnTo>
                  <a:pt x="130" y="134"/>
                </a:lnTo>
                <a:lnTo>
                  <a:pt x="136" y="134"/>
                </a:lnTo>
                <a:lnTo>
                  <a:pt x="136" y="134"/>
                </a:lnTo>
                <a:close/>
                <a:moveTo>
                  <a:pt x="120" y="122"/>
                </a:moveTo>
                <a:lnTo>
                  <a:pt x="120" y="122"/>
                </a:lnTo>
                <a:lnTo>
                  <a:pt x="122" y="122"/>
                </a:lnTo>
                <a:lnTo>
                  <a:pt x="122" y="128"/>
                </a:lnTo>
                <a:lnTo>
                  <a:pt x="122" y="128"/>
                </a:lnTo>
                <a:lnTo>
                  <a:pt x="120" y="128"/>
                </a:lnTo>
                <a:lnTo>
                  <a:pt x="120" y="122"/>
                </a:lnTo>
                <a:lnTo>
                  <a:pt x="120" y="122"/>
                </a:lnTo>
                <a:close/>
                <a:moveTo>
                  <a:pt x="118" y="126"/>
                </a:moveTo>
                <a:lnTo>
                  <a:pt x="118" y="126"/>
                </a:lnTo>
                <a:lnTo>
                  <a:pt x="118" y="126"/>
                </a:lnTo>
                <a:lnTo>
                  <a:pt x="118" y="126"/>
                </a:lnTo>
                <a:lnTo>
                  <a:pt x="118" y="122"/>
                </a:lnTo>
                <a:lnTo>
                  <a:pt x="118" y="122"/>
                </a:lnTo>
                <a:lnTo>
                  <a:pt x="118" y="122"/>
                </a:lnTo>
                <a:lnTo>
                  <a:pt x="118" y="122"/>
                </a:lnTo>
                <a:lnTo>
                  <a:pt x="118" y="126"/>
                </a:lnTo>
                <a:lnTo>
                  <a:pt x="118" y="126"/>
                </a:lnTo>
                <a:close/>
                <a:moveTo>
                  <a:pt x="144" y="122"/>
                </a:moveTo>
                <a:lnTo>
                  <a:pt x="144" y="126"/>
                </a:lnTo>
                <a:lnTo>
                  <a:pt x="144" y="126"/>
                </a:lnTo>
                <a:lnTo>
                  <a:pt x="144" y="126"/>
                </a:lnTo>
                <a:lnTo>
                  <a:pt x="144" y="126"/>
                </a:lnTo>
                <a:lnTo>
                  <a:pt x="144" y="122"/>
                </a:lnTo>
                <a:lnTo>
                  <a:pt x="144" y="122"/>
                </a:lnTo>
                <a:lnTo>
                  <a:pt x="144" y="122"/>
                </a:lnTo>
                <a:lnTo>
                  <a:pt x="144" y="122"/>
                </a:lnTo>
                <a:close/>
                <a:moveTo>
                  <a:pt x="142" y="128"/>
                </a:moveTo>
                <a:lnTo>
                  <a:pt x="142" y="122"/>
                </a:lnTo>
                <a:lnTo>
                  <a:pt x="142" y="122"/>
                </a:lnTo>
                <a:lnTo>
                  <a:pt x="140" y="122"/>
                </a:lnTo>
                <a:lnTo>
                  <a:pt x="140" y="128"/>
                </a:lnTo>
                <a:lnTo>
                  <a:pt x="140" y="128"/>
                </a:lnTo>
                <a:lnTo>
                  <a:pt x="142" y="128"/>
                </a:lnTo>
                <a:lnTo>
                  <a:pt x="142" y="128"/>
                </a:lnTo>
                <a:close/>
                <a:moveTo>
                  <a:pt x="142" y="116"/>
                </a:moveTo>
                <a:lnTo>
                  <a:pt x="142" y="116"/>
                </a:lnTo>
                <a:lnTo>
                  <a:pt x="144" y="116"/>
                </a:lnTo>
                <a:lnTo>
                  <a:pt x="144" y="116"/>
                </a:lnTo>
                <a:lnTo>
                  <a:pt x="142" y="116"/>
                </a:lnTo>
                <a:lnTo>
                  <a:pt x="142" y="116"/>
                </a:lnTo>
                <a:lnTo>
                  <a:pt x="130" y="118"/>
                </a:lnTo>
                <a:lnTo>
                  <a:pt x="130" y="118"/>
                </a:lnTo>
                <a:lnTo>
                  <a:pt x="120" y="116"/>
                </a:lnTo>
                <a:lnTo>
                  <a:pt x="120" y="116"/>
                </a:lnTo>
                <a:lnTo>
                  <a:pt x="118" y="116"/>
                </a:lnTo>
                <a:lnTo>
                  <a:pt x="118" y="116"/>
                </a:lnTo>
                <a:lnTo>
                  <a:pt x="120" y="116"/>
                </a:lnTo>
                <a:lnTo>
                  <a:pt x="120" y="116"/>
                </a:lnTo>
                <a:lnTo>
                  <a:pt x="130" y="114"/>
                </a:lnTo>
                <a:lnTo>
                  <a:pt x="130" y="114"/>
                </a:lnTo>
                <a:lnTo>
                  <a:pt x="142" y="116"/>
                </a:lnTo>
                <a:lnTo>
                  <a:pt x="142" y="116"/>
                </a:lnTo>
                <a:close/>
                <a:moveTo>
                  <a:pt x="118" y="142"/>
                </a:moveTo>
                <a:lnTo>
                  <a:pt x="118" y="142"/>
                </a:lnTo>
                <a:lnTo>
                  <a:pt x="120" y="142"/>
                </a:lnTo>
                <a:lnTo>
                  <a:pt x="120" y="146"/>
                </a:lnTo>
                <a:lnTo>
                  <a:pt x="120" y="146"/>
                </a:lnTo>
                <a:lnTo>
                  <a:pt x="118" y="146"/>
                </a:lnTo>
                <a:lnTo>
                  <a:pt x="118" y="142"/>
                </a:lnTo>
                <a:lnTo>
                  <a:pt x="118" y="142"/>
                </a:lnTo>
                <a:close/>
                <a:moveTo>
                  <a:pt x="116" y="146"/>
                </a:moveTo>
                <a:lnTo>
                  <a:pt x="116" y="146"/>
                </a:lnTo>
                <a:lnTo>
                  <a:pt x="114" y="146"/>
                </a:lnTo>
                <a:lnTo>
                  <a:pt x="114" y="146"/>
                </a:lnTo>
                <a:lnTo>
                  <a:pt x="114" y="140"/>
                </a:lnTo>
                <a:lnTo>
                  <a:pt x="114" y="140"/>
                </a:lnTo>
                <a:lnTo>
                  <a:pt x="116" y="140"/>
                </a:lnTo>
                <a:lnTo>
                  <a:pt x="116" y="142"/>
                </a:lnTo>
                <a:lnTo>
                  <a:pt x="116" y="146"/>
                </a:lnTo>
                <a:lnTo>
                  <a:pt x="116" y="146"/>
                </a:lnTo>
                <a:close/>
                <a:moveTo>
                  <a:pt x="142" y="140"/>
                </a:moveTo>
                <a:lnTo>
                  <a:pt x="142" y="146"/>
                </a:lnTo>
                <a:lnTo>
                  <a:pt x="142" y="146"/>
                </a:lnTo>
                <a:lnTo>
                  <a:pt x="142" y="146"/>
                </a:lnTo>
                <a:lnTo>
                  <a:pt x="142" y="146"/>
                </a:lnTo>
                <a:lnTo>
                  <a:pt x="142" y="140"/>
                </a:lnTo>
                <a:lnTo>
                  <a:pt x="142" y="140"/>
                </a:lnTo>
                <a:lnTo>
                  <a:pt x="142" y="140"/>
                </a:lnTo>
                <a:lnTo>
                  <a:pt x="142" y="140"/>
                </a:lnTo>
                <a:close/>
                <a:moveTo>
                  <a:pt x="140" y="146"/>
                </a:moveTo>
                <a:lnTo>
                  <a:pt x="140" y="142"/>
                </a:lnTo>
                <a:lnTo>
                  <a:pt x="140" y="142"/>
                </a:lnTo>
                <a:lnTo>
                  <a:pt x="138" y="142"/>
                </a:lnTo>
                <a:lnTo>
                  <a:pt x="138" y="146"/>
                </a:lnTo>
                <a:lnTo>
                  <a:pt x="138" y="146"/>
                </a:lnTo>
                <a:lnTo>
                  <a:pt x="140" y="146"/>
                </a:lnTo>
                <a:lnTo>
                  <a:pt x="140" y="146"/>
                </a:lnTo>
                <a:close/>
                <a:moveTo>
                  <a:pt x="124" y="142"/>
                </a:moveTo>
                <a:lnTo>
                  <a:pt x="124" y="148"/>
                </a:lnTo>
                <a:lnTo>
                  <a:pt x="124" y="148"/>
                </a:lnTo>
                <a:lnTo>
                  <a:pt x="126" y="148"/>
                </a:lnTo>
                <a:lnTo>
                  <a:pt x="126" y="142"/>
                </a:lnTo>
                <a:lnTo>
                  <a:pt x="126" y="142"/>
                </a:lnTo>
                <a:lnTo>
                  <a:pt x="124" y="142"/>
                </a:lnTo>
                <a:lnTo>
                  <a:pt x="124" y="142"/>
                </a:lnTo>
                <a:close/>
                <a:moveTo>
                  <a:pt x="56" y="42"/>
                </a:moveTo>
                <a:lnTo>
                  <a:pt x="86" y="44"/>
                </a:lnTo>
                <a:lnTo>
                  <a:pt x="94" y="20"/>
                </a:lnTo>
                <a:lnTo>
                  <a:pt x="80" y="12"/>
                </a:lnTo>
                <a:lnTo>
                  <a:pt x="76" y="32"/>
                </a:lnTo>
                <a:lnTo>
                  <a:pt x="76" y="6"/>
                </a:lnTo>
                <a:lnTo>
                  <a:pt x="68" y="4"/>
                </a:lnTo>
                <a:lnTo>
                  <a:pt x="68" y="30"/>
                </a:lnTo>
                <a:lnTo>
                  <a:pt x="60" y="0"/>
                </a:lnTo>
                <a:lnTo>
                  <a:pt x="44" y="4"/>
                </a:lnTo>
                <a:lnTo>
                  <a:pt x="56" y="42"/>
                </a:lnTo>
                <a:lnTo>
                  <a:pt x="56" y="42"/>
                </a:lnTo>
                <a:close/>
                <a:moveTo>
                  <a:pt x="48" y="56"/>
                </a:moveTo>
                <a:lnTo>
                  <a:pt x="48" y="56"/>
                </a:lnTo>
                <a:lnTo>
                  <a:pt x="46" y="54"/>
                </a:lnTo>
                <a:lnTo>
                  <a:pt x="44" y="52"/>
                </a:lnTo>
                <a:lnTo>
                  <a:pt x="44" y="52"/>
                </a:lnTo>
                <a:lnTo>
                  <a:pt x="46" y="48"/>
                </a:lnTo>
                <a:lnTo>
                  <a:pt x="48" y="46"/>
                </a:lnTo>
                <a:lnTo>
                  <a:pt x="92" y="48"/>
                </a:lnTo>
                <a:lnTo>
                  <a:pt x="92" y="48"/>
                </a:lnTo>
                <a:lnTo>
                  <a:pt x="94" y="50"/>
                </a:lnTo>
                <a:lnTo>
                  <a:pt x="96" y="54"/>
                </a:lnTo>
                <a:lnTo>
                  <a:pt x="96" y="54"/>
                </a:lnTo>
                <a:lnTo>
                  <a:pt x="94" y="58"/>
                </a:lnTo>
                <a:lnTo>
                  <a:pt x="92" y="58"/>
                </a:lnTo>
                <a:lnTo>
                  <a:pt x="48" y="56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5" name="Freeform 161">
            <a:extLst>
              <a:ext uri="{FF2B5EF4-FFF2-40B4-BE49-F238E27FC236}">
                <a16:creationId xmlns:a16="http://schemas.microsoft.com/office/drawing/2014/main" id="{6159B4F2-5072-4D63-9C0D-7D7B6044A85B}"/>
              </a:ext>
            </a:extLst>
          </p:cNvPr>
          <p:cNvSpPr>
            <a:spLocks noEditPoints="1"/>
          </p:cNvSpPr>
          <p:nvPr/>
        </p:nvSpPr>
        <p:spPr bwMode="auto">
          <a:xfrm>
            <a:off x="3466785" y="1929358"/>
            <a:ext cx="565155" cy="684135"/>
          </a:xfrm>
          <a:custGeom>
            <a:avLst/>
            <a:gdLst>
              <a:gd name="T0" fmla="*/ 22 w 152"/>
              <a:gd name="T1" fmla="*/ 92 h 184"/>
              <a:gd name="T2" fmla="*/ 14 w 152"/>
              <a:gd name="T3" fmla="*/ 112 h 184"/>
              <a:gd name="T4" fmla="*/ 14 w 152"/>
              <a:gd name="T5" fmla="*/ 150 h 184"/>
              <a:gd name="T6" fmla="*/ 48 w 152"/>
              <a:gd name="T7" fmla="*/ 160 h 184"/>
              <a:gd name="T8" fmla="*/ 50 w 152"/>
              <a:gd name="T9" fmla="*/ 134 h 184"/>
              <a:gd name="T10" fmla="*/ 86 w 152"/>
              <a:gd name="T11" fmla="*/ 108 h 184"/>
              <a:gd name="T12" fmla="*/ 116 w 152"/>
              <a:gd name="T13" fmla="*/ 92 h 184"/>
              <a:gd name="T14" fmla="*/ 108 w 152"/>
              <a:gd name="T15" fmla="*/ 78 h 184"/>
              <a:gd name="T16" fmla="*/ 46 w 152"/>
              <a:gd name="T17" fmla="*/ 58 h 184"/>
              <a:gd name="T18" fmla="*/ 92 w 152"/>
              <a:gd name="T19" fmla="*/ 118 h 184"/>
              <a:gd name="T20" fmla="*/ 68 w 152"/>
              <a:gd name="T21" fmla="*/ 126 h 184"/>
              <a:gd name="T22" fmla="*/ 86 w 152"/>
              <a:gd name="T23" fmla="*/ 172 h 184"/>
              <a:gd name="T24" fmla="*/ 114 w 152"/>
              <a:gd name="T25" fmla="*/ 170 h 184"/>
              <a:gd name="T26" fmla="*/ 98 w 152"/>
              <a:gd name="T27" fmla="*/ 176 h 184"/>
              <a:gd name="T28" fmla="*/ 60 w 152"/>
              <a:gd name="T29" fmla="*/ 158 h 184"/>
              <a:gd name="T30" fmla="*/ 130 w 152"/>
              <a:gd name="T31" fmla="*/ 164 h 184"/>
              <a:gd name="T32" fmla="*/ 144 w 152"/>
              <a:gd name="T33" fmla="*/ 148 h 184"/>
              <a:gd name="T34" fmla="*/ 150 w 152"/>
              <a:gd name="T35" fmla="*/ 158 h 184"/>
              <a:gd name="T36" fmla="*/ 132 w 152"/>
              <a:gd name="T37" fmla="*/ 168 h 184"/>
              <a:gd name="T38" fmla="*/ 100 w 152"/>
              <a:gd name="T39" fmla="*/ 180 h 184"/>
              <a:gd name="T40" fmla="*/ 84 w 152"/>
              <a:gd name="T41" fmla="*/ 184 h 184"/>
              <a:gd name="T42" fmla="*/ 56 w 152"/>
              <a:gd name="T43" fmla="*/ 154 h 184"/>
              <a:gd name="T44" fmla="*/ 58 w 152"/>
              <a:gd name="T45" fmla="*/ 152 h 184"/>
              <a:gd name="T46" fmla="*/ 62 w 152"/>
              <a:gd name="T47" fmla="*/ 138 h 184"/>
              <a:gd name="T48" fmla="*/ 58 w 152"/>
              <a:gd name="T49" fmla="*/ 124 h 184"/>
              <a:gd name="T50" fmla="*/ 120 w 152"/>
              <a:gd name="T51" fmla="*/ 100 h 184"/>
              <a:gd name="T52" fmla="*/ 152 w 152"/>
              <a:gd name="T53" fmla="*/ 116 h 184"/>
              <a:gd name="T54" fmla="*/ 148 w 152"/>
              <a:gd name="T55" fmla="*/ 130 h 184"/>
              <a:gd name="T56" fmla="*/ 150 w 152"/>
              <a:gd name="T57" fmla="*/ 142 h 184"/>
              <a:gd name="T58" fmla="*/ 150 w 152"/>
              <a:gd name="T59" fmla="*/ 158 h 184"/>
              <a:gd name="T60" fmla="*/ 88 w 152"/>
              <a:gd name="T61" fmla="*/ 156 h 184"/>
              <a:gd name="T62" fmla="*/ 114 w 152"/>
              <a:gd name="T63" fmla="*/ 156 h 184"/>
              <a:gd name="T64" fmla="*/ 100 w 152"/>
              <a:gd name="T65" fmla="*/ 162 h 184"/>
              <a:gd name="T66" fmla="*/ 62 w 152"/>
              <a:gd name="T67" fmla="*/ 144 h 184"/>
              <a:gd name="T68" fmla="*/ 146 w 152"/>
              <a:gd name="T69" fmla="*/ 134 h 184"/>
              <a:gd name="T70" fmla="*/ 130 w 152"/>
              <a:gd name="T71" fmla="*/ 148 h 184"/>
              <a:gd name="T72" fmla="*/ 88 w 152"/>
              <a:gd name="T73" fmla="*/ 142 h 184"/>
              <a:gd name="T74" fmla="*/ 116 w 152"/>
              <a:gd name="T75" fmla="*/ 134 h 184"/>
              <a:gd name="T76" fmla="*/ 114 w 152"/>
              <a:gd name="T77" fmla="*/ 140 h 184"/>
              <a:gd name="T78" fmla="*/ 62 w 152"/>
              <a:gd name="T79" fmla="*/ 134 h 184"/>
              <a:gd name="T80" fmla="*/ 130 w 152"/>
              <a:gd name="T81" fmla="*/ 134 h 184"/>
              <a:gd name="T82" fmla="*/ 146 w 152"/>
              <a:gd name="T83" fmla="*/ 118 h 184"/>
              <a:gd name="T84" fmla="*/ 130 w 152"/>
              <a:gd name="T85" fmla="*/ 134 h 184"/>
              <a:gd name="T86" fmla="*/ 122 w 152"/>
              <a:gd name="T87" fmla="*/ 104 h 184"/>
              <a:gd name="T88" fmla="*/ 126 w 152"/>
              <a:gd name="T89" fmla="*/ 124 h 184"/>
              <a:gd name="T90" fmla="*/ 92 w 152"/>
              <a:gd name="T91" fmla="*/ 128 h 184"/>
              <a:gd name="T92" fmla="*/ 54 w 152"/>
              <a:gd name="T93" fmla="*/ 40 h 184"/>
              <a:gd name="T94" fmla="*/ 74 w 152"/>
              <a:gd name="T95" fmla="*/ 32 h 184"/>
              <a:gd name="T96" fmla="*/ 58 w 152"/>
              <a:gd name="T97" fmla="*/ 0 h 184"/>
              <a:gd name="T98" fmla="*/ 48 w 152"/>
              <a:gd name="T99" fmla="*/ 54 h 184"/>
              <a:gd name="T100" fmla="*/ 44 w 152"/>
              <a:gd name="T101" fmla="*/ 50 h 184"/>
              <a:gd name="T102" fmla="*/ 90 w 152"/>
              <a:gd name="T103" fmla="*/ 48 h 184"/>
              <a:gd name="T104" fmla="*/ 92 w 152"/>
              <a:gd name="T105" fmla="*/ 56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52" h="184">
                <a:moveTo>
                  <a:pt x="46" y="58"/>
                </a:moveTo>
                <a:lnTo>
                  <a:pt x="46" y="58"/>
                </a:lnTo>
                <a:lnTo>
                  <a:pt x="34" y="76"/>
                </a:lnTo>
                <a:lnTo>
                  <a:pt x="22" y="92"/>
                </a:lnTo>
                <a:lnTo>
                  <a:pt x="26" y="96"/>
                </a:lnTo>
                <a:lnTo>
                  <a:pt x="20" y="98"/>
                </a:lnTo>
                <a:lnTo>
                  <a:pt x="20" y="98"/>
                </a:lnTo>
                <a:lnTo>
                  <a:pt x="14" y="112"/>
                </a:lnTo>
                <a:lnTo>
                  <a:pt x="12" y="124"/>
                </a:lnTo>
                <a:lnTo>
                  <a:pt x="12" y="138"/>
                </a:lnTo>
                <a:lnTo>
                  <a:pt x="14" y="150"/>
                </a:lnTo>
                <a:lnTo>
                  <a:pt x="14" y="150"/>
                </a:lnTo>
                <a:lnTo>
                  <a:pt x="2" y="152"/>
                </a:lnTo>
                <a:lnTo>
                  <a:pt x="2" y="152"/>
                </a:lnTo>
                <a:lnTo>
                  <a:pt x="0" y="160"/>
                </a:lnTo>
                <a:lnTo>
                  <a:pt x="48" y="160"/>
                </a:lnTo>
                <a:lnTo>
                  <a:pt x="48" y="148"/>
                </a:lnTo>
                <a:lnTo>
                  <a:pt x="50" y="148"/>
                </a:lnTo>
                <a:lnTo>
                  <a:pt x="50" y="134"/>
                </a:lnTo>
                <a:lnTo>
                  <a:pt x="50" y="134"/>
                </a:lnTo>
                <a:lnTo>
                  <a:pt x="50" y="118"/>
                </a:lnTo>
                <a:lnTo>
                  <a:pt x="56" y="116"/>
                </a:lnTo>
                <a:lnTo>
                  <a:pt x="56" y="116"/>
                </a:lnTo>
                <a:lnTo>
                  <a:pt x="86" y="108"/>
                </a:lnTo>
                <a:lnTo>
                  <a:pt x="102" y="100"/>
                </a:lnTo>
                <a:lnTo>
                  <a:pt x="116" y="92"/>
                </a:lnTo>
                <a:lnTo>
                  <a:pt x="116" y="92"/>
                </a:lnTo>
                <a:lnTo>
                  <a:pt x="116" y="92"/>
                </a:lnTo>
                <a:lnTo>
                  <a:pt x="114" y="86"/>
                </a:lnTo>
                <a:lnTo>
                  <a:pt x="108" y="84"/>
                </a:lnTo>
                <a:lnTo>
                  <a:pt x="108" y="78"/>
                </a:lnTo>
                <a:lnTo>
                  <a:pt x="108" y="78"/>
                </a:lnTo>
                <a:lnTo>
                  <a:pt x="98" y="70"/>
                </a:lnTo>
                <a:lnTo>
                  <a:pt x="88" y="60"/>
                </a:lnTo>
                <a:lnTo>
                  <a:pt x="88" y="60"/>
                </a:lnTo>
                <a:lnTo>
                  <a:pt x="46" y="58"/>
                </a:lnTo>
                <a:lnTo>
                  <a:pt x="46" y="58"/>
                </a:lnTo>
                <a:close/>
                <a:moveTo>
                  <a:pt x="68" y="126"/>
                </a:moveTo>
                <a:lnTo>
                  <a:pt x="68" y="126"/>
                </a:lnTo>
                <a:lnTo>
                  <a:pt x="92" y="118"/>
                </a:lnTo>
                <a:lnTo>
                  <a:pt x="112" y="130"/>
                </a:lnTo>
                <a:lnTo>
                  <a:pt x="112" y="130"/>
                </a:lnTo>
                <a:lnTo>
                  <a:pt x="88" y="138"/>
                </a:lnTo>
                <a:lnTo>
                  <a:pt x="68" y="126"/>
                </a:lnTo>
                <a:lnTo>
                  <a:pt x="68" y="126"/>
                </a:lnTo>
                <a:close/>
                <a:moveTo>
                  <a:pt x="60" y="158"/>
                </a:moveTo>
                <a:lnTo>
                  <a:pt x="86" y="172"/>
                </a:lnTo>
                <a:lnTo>
                  <a:pt x="86" y="172"/>
                </a:lnTo>
                <a:lnTo>
                  <a:pt x="86" y="172"/>
                </a:lnTo>
                <a:lnTo>
                  <a:pt x="86" y="172"/>
                </a:lnTo>
                <a:lnTo>
                  <a:pt x="114" y="164"/>
                </a:lnTo>
                <a:lnTo>
                  <a:pt x="114" y="170"/>
                </a:lnTo>
                <a:lnTo>
                  <a:pt x="112" y="170"/>
                </a:lnTo>
                <a:lnTo>
                  <a:pt x="112" y="172"/>
                </a:lnTo>
                <a:lnTo>
                  <a:pt x="112" y="172"/>
                </a:lnTo>
                <a:lnTo>
                  <a:pt x="98" y="176"/>
                </a:lnTo>
                <a:lnTo>
                  <a:pt x="98" y="176"/>
                </a:lnTo>
                <a:lnTo>
                  <a:pt x="86" y="180"/>
                </a:lnTo>
                <a:lnTo>
                  <a:pt x="60" y="164"/>
                </a:lnTo>
                <a:lnTo>
                  <a:pt x="60" y="158"/>
                </a:lnTo>
                <a:lnTo>
                  <a:pt x="60" y="158"/>
                </a:lnTo>
                <a:close/>
                <a:moveTo>
                  <a:pt x="128" y="164"/>
                </a:moveTo>
                <a:lnTo>
                  <a:pt x="128" y="164"/>
                </a:lnTo>
                <a:lnTo>
                  <a:pt x="130" y="164"/>
                </a:lnTo>
                <a:lnTo>
                  <a:pt x="130" y="164"/>
                </a:lnTo>
                <a:lnTo>
                  <a:pt x="144" y="154"/>
                </a:lnTo>
                <a:lnTo>
                  <a:pt x="144" y="148"/>
                </a:lnTo>
                <a:lnTo>
                  <a:pt x="144" y="148"/>
                </a:lnTo>
                <a:lnTo>
                  <a:pt x="128" y="158"/>
                </a:lnTo>
                <a:lnTo>
                  <a:pt x="128" y="164"/>
                </a:lnTo>
                <a:lnTo>
                  <a:pt x="128" y="164"/>
                </a:lnTo>
                <a:close/>
                <a:moveTo>
                  <a:pt x="150" y="158"/>
                </a:moveTo>
                <a:lnTo>
                  <a:pt x="148" y="158"/>
                </a:lnTo>
                <a:lnTo>
                  <a:pt x="148" y="158"/>
                </a:lnTo>
                <a:lnTo>
                  <a:pt x="132" y="168"/>
                </a:lnTo>
                <a:lnTo>
                  <a:pt x="132" y="168"/>
                </a:lnTo>
                <a:lnTo>
                  <a:pt x="114" y="176"/>
                </a:lnTo>
                <a:lnTo>
                  <a:pt x="114" y="176"/>
                </a:lnTo>
                <a:lnTo>
                  <a:pt x="114" y="176"/>
                </a:lnTo>
                <a:lnTo>
                  <a:pt x="100" y="180"/>
                </a:lnTo>
                <a:lnTo>
                  <a:pt x="100" y="180"/>
                </a:lnTo>
                <a:lnTo>
                  <a:pt x="86" y="184"/>
                </a:lnTo>
                <a:lnTo>
                  <a:pt x="86" y="184"/>
                </a:lnTo>
                <a:lnTo>
                  <a:pt x="84" y="184"/>
                </a:lnTo>
                <a:lnTo>
                  <a:pt x="58" y="168"/>
                </a:lnTo>
                <a:lnTo>
                  <a:pt x="56" y="168"/>
                </a:lnTo>
                <a:lnTo>
                  <a:pt x="56" y="166"/>
                </a:lnTo>
                <a:lnTo>
                  <a:pt x="56" y="154"/>
                </a:lnTo>
                <a:lnTo>
                  <a:pt x="56" y="154"/>
                </a:lnTo>
                <a:lnTo>
                  <a:pt x="60" y="154"/>
                </a:lnTo>
                <a:lnTo>
                  <a:pt x="58" y="152"/>
                </a:lnTo>
                <a:lnTo>
                  <a:pt x="58" y="152"/>
                </a:lnTo>
                <a:lnTo>
                  <a:pt x="58" y="150"/>
                </a:lnTo>
                <a:lnTo>
                  <a:pt x="58" y="140"/>
                </a:lnTo>
                <a:lnTo>
                  <a:pt x="58" y="140"/>
                </a:lnTo>
                <a:lnTo>
                  <a:pt x="62" y="138"/>
                </a:lnTo>
                <a:lnTo>
                  <a:pt x="60" y="138"/>
                </a:lnTo>
                <a:lnTo>
                  <a:pt x="58" y="136"/>
                </a:lnTo>
                <a:lnTo>
                  <a:pt x="58" y="136"/>
                </a:lnTo>
                <a:lnTo>
                  <a:pt x="58" y="124"/>
                </a:lnTo>
                <a:lnTo>
                  <a:pt x="58" y="124"/>
                </a:lnTo>
                <a:lnTo>
                  <a:pt x="90" y="114"/>
                </a:lnTo>
                <a:lnTo>
                  <a:pt x="106" y="108"/>
                </a:lnTo>
                <a:lnTo>
                  <a:pt x="120" y="100"/>
                </a:lnTo>
                <a:lnTo>
                  <a:pt x="122" y="98"/>
                </a:lnTo>
                <a:lnTo>
                  <a:pt x="122" y="100"/>
                </a:lnTo>
                <a:lnTo>
                  <a:pt x="148" y="114"/>
                </a:lnTo>
                <a:lnTo>
                  <a:pt x="152" y="116"/>
                </a:lnTo>
                <a:lnTo>
                  <a:pt x="152" y="128"/>
                </a:lnTo>
                <a:lnTo>
                  <a:pt x="150" y="128"/>
                </a:lnTo>
                <a:lnTo>
                  <a:pt x="150" y="128"/>
                </a:lnTo>
                <a:lnTo>
                  <a:pt x="148" y="130"/>
                </a:lnTo>
                <a:lnTo>
                  <a:pt x="150" y="130"/>
                </a:lnTo>
                <a:lnTo>
                  <a:pt x="150" y="142"/>
                </a:lnTo>
                <a:lnTo>
                  <a:pt x="150" y="142"/>
                </a:lnTo>
                <a:lnTo>
                  <a:pt x="150" y="142"/>
                </a:lnTo>
                <a:lnTo>
                  <a:pt x="148" y="144"/>
                </a:lnTo>
                <a:lnTo>
                  <a:pt x="150" y="146"/>
                </a:lnTo>
                <a:lnTo>
                  <a:pt x="150" y="158"/>
                </a:lnTo>
                <a:lnTo>
                  <a:pt x="150" y="158"/>
                </a:lnTo>
                <a:close/>
                <a:moveTo>
                  <a:pt x="62" y="144"/>
                </a:moveTo>
                <a:lnTo>
                  <a:pt x="86" y="156"/>
                </a:lnTo>
                <a:lnTo>
                  <a:pt x="88" y="156"/>
                </a:lnTo>
                <a:lnTo>
                  <a:pt x="88" y="156"/>
                </a:lnTo>
                <a:lnTo>
                  <a:pt x="88" y="156"/>
                </a:lnTo>
                <a:lnTo>
                  <a:pt x="114" y="150"/>
                </a:lnTo>
                <a:lnTo>
                  <a:pt x="114" y="156"/>
                </a:lnTo>
                <a:lnTo>
                  <a:pt x="114" y="156"/>
                </a:lnTo>
                <a:lnTo>
                  <a:pt x="114" y="156"/>
                </a:lnTo>
                <a:lnTo>
                  <a:pt x="114" y="156"/>
                </a:lnTo>
                <a:lnTo>
                  <a:pt x="100" y="162"/>
                </a:lnTo>
                <a:lnTo>
                  <a:pt x="100" y="162"/>
                </a:lnTo>
                <a:lnTo>
                  <a:pt x="88" y="164"/>
                </a:lnTo>
                <a:lnTo>
                  <a:pt x="62" y="150"/>
                </a:lnTo>
                <a:lnTo>
                  <a:pt x="62" y="144"/>
                </a:lnTo>
                <a:lnTo>
                  <a:pt x="62" y="144"/>
                </a:lnTo>
                <a:close/>
                <a:moveTo>
                  <a:pt x="128" y="148"/>
                </a:moveTo>
                <a:lnTo>
                  <a:pt x="128" y="144"/>
                </a:lnTo>
                <a:lnTo>
                  <a:pt x="128" y="144"/>
                </a:lnTo>
                <a:lnTo>
                  <a:pt x="146" y="134"/>
                </a:lnTo>
                <a:lnTo>
                  <a:pt x="146" y="140"/>
                </a:lnTo>
                <a:lnTo>
                  <a:pt x="146" y="140"/>
                </a:lnTo>
                <a:lnTo>
                  <a:pt x="130" y="148"/>
                </a:lnTo>
                <a:lnTo>
                  <a:pt x="130" y="148"/>
                </a:lnTo>
                <a:lnTo>
                  <a:pt x="128" y="148"/>
                </a:lnTo>
                <a:lnTo>
                  <a:pt x="128" y="148"/>
                </a:lnTo>
                <a:close/>
                <a:moveTo>
                  <a:pt x="62" y="128"/>
                </a:moveTo>
                <a:lnTo>
                  <a:pt x="88" y="142"/>
                </a:lnTo>
                <a:lnTo>
                  <a:pt x="88" y="142"/>
                </a:lnTo>
                <a:lnTo>
                  <a:pt x="88" y="142"/>
                </a:lnTo>
                <a:lnTo>
                  <a:pt x="88" y="142"/>
                </a:lnTo>
                <a:lnTo>
                  <a:pt x="116" y="134"/>
                </a:lnTo>
                <a:lnTo>
                  <a:pt x="116" y="140"/>
                </a:lnTo>
                <a:lnTo>
                  <a:pt x="114" y="140"/>
                </a:lnTo>
                <a:lnTo>
                  <a:pt x="114" y="140"/>
                </a:lnTo>
                <a:lnTo>
                  <a:pt x="114" y="140"/>
                </a:lnTo>
                <a:lnTo>
                  <a:pt x="100" y="146"/>
                </a:lnTo>
                <a:lnTo>
                  <a:pt x="100" y="146"/>
                </a:lnTo>
                <a:lnTo>
                  <a:pt x="88" y="150"/>
                </a:lnTo>
                <a:lnTo>
                  <a:pt x="62" y="134"/>
                </a:lnTo>
                <a:lnTo>
                  <a:pt x="62" y="128"/>
                </a:lnTo>
                <a:lnTo>
                  <a:pt x="62" y="128"/>
                </a:lnTo>
                <a:close/>
                <a:moveTo>
                  <a:pt x="130" y="134"/>
                </a:moveTo>
                <a:lnTo>
                  <a:pt x="130" y="134"/>
                </a:lnTo>
                <a:lnTo>
                  <a:pt x="132" y="132"/>
                </a:lnTo>
                <a:lnTo>
                  <a:pt x="132" y="132"/>
                </a:lnTo>
                <a:lnTo>
                  <a:pt x="146" y="124"/>
                </a:lnTo>
                <a:lnTo>
                  <a:pt x="146" y="118"/>
                </a:lnTo>
                <a:lnTo>
                  <a:pt x="146" y="118"/>
                </a:lnTo>
                <a:lnTo>
                  <a:pt x="128" y="128"/>
                </a:lnTo>
                <a:lnTo>
                  <a:pt x="130" y="134"/>
                </a:lnTo>
                <a:lnTo>
                  <a:pt x="130" y="134"/>
                </a:lnTo>
                <a:close/>
                <a:moveTo>
                  <a:pt x="126" y="124"/>
                </a:moveTo>
                <a:lnTo>
                  <a:pt x="106" y="112"/>
                </a:lnTo>
                <a:lnTo>
                  <a:pt x="106" y="112"/>
                </a:lnTo>
                <a:lnTo>
                  <a:pt x="122" y="104"/>
                </a:lnTo>
                <a:lnTo>
                  <a:pt x="142" y="116"/>
                </a:lnTo>
                <a:lnTo>
                  <a:pt x="142" y="116"/>
                </a:lnTo>
                <a:lnTo>
                  <a:pt x="126" y="124"/>
                </a:lnTo>
                <a:lnTo>
                  <a:pt x="126" y="124"/>
                </a:lnTo>
                <a:close/>
                <a:moveTo>
                  <a:pt x="92" y="128"/>
                </a:moveTo>
                <a:lnTo>
                  <a:pt x="92" y="128"/>
                </a:lnTo>
                <a:lnTo>
                  <a:pt x="92" y="128"/>
                </a:lnTo>
                <a:lnTo>
                  <a:pt x="92" y="128"/>
                </a:lnTo>
                <a:lnTo>
                  <a:pt x="92" y="128"/>
                </a:lnTo>
                <a:lnTo>
                  <a:pt x="92" y="128"/>
                </a:lnTo>
                <a:lnTo>
                  <a:pt x="92" y="128"/>
                </a:lnTo>
                <a:close/>
                <a:moveTo>
                  <a:pt x="54" y="40"/>
                </a:moveTo>
                <a:lnTo>
                  <a:pt x="84" y="42"/>
                </a:lnTo>
                <a:lnTo>
                  <a:pt x="92" y="20"/>
                </a:lnTo>
                <a:lnTo>
                  <a:pt x="78" y="10"/>
                </a:lnTo>
                <a:lnTo>
                  <a:pt x="74" y="32"/>
                </a:lnTo>
                <a:lnTo>
                  <a:pt x="74" y="6"/>
                </a:lnTo>
                <a:lnTo>
                  <a:pt x="66" y="4"/>
                </a:lnTo>
                <a:lnTo>
                  <a:pt x="66" y="28"/>
                </a:lnTo>
                <a:lnTo>
                  <a:pt x="58" y="0"/>
                </a:lnTo>
                <a:lnTo>
                  <a:pt x="42" y="4"/>
                </a:lnTo>
                <a:lnTo>
                  <a:pt x="54" y="40"/>
                </a:lnTo>
                <a:lnTo>
                  <a:pt x="54" y="40"/>
                </a:lnTo>
                <a:close/>
                <a:moveTo>
                  <a:pt x="48" y="54"/>
                </a:moveTo>
                <a:lnTo>
                  <a:pt x="48" y="54"/>
                </a:lnTo>
                <a:lnTo>
                  <a:pt x="44" y="52"/>
                </a:lnTo>
                <a:lnTo>
                  <a:pt x="44" y="50"/>
                </a:lnTo>
                <a:lnTo>
                  <a:pt x="44" y="50"/>
                </a:lnTo>
                <a:lnTo>
                  <a:pt x="44" y="46"/>
                </a:lnTo>
                <a:lnTo>
                  <a:pt x="48" y="44"/>
                </a:lnTo>
                <a:lnTo>
                  <a:pt x="90" y="48"/>
                </a:lnTo>
                <a:lnTo>
                  <a:pt x="90" y="48"/>
                </a:lnTo>
                <a:lnTo>
                  <a:pt x="92" y="48"/>
                </a:lnTo>
                <a:lnTo>
                  <a:pt x="94" y="52"/>
                </a:lnTo>
                <a:lnTo>
                  <a:pt x="94" y="52"/>
                </a:lnTo>
                <a:lnTo>
                  <a:pt x="92" y="56"/>
                </a:lnTo>
                <a:lnTo>
                  <a:pt x="88" y="56"/>
                </a:lnTo>
                <a:lnTo>
                  <a:pt x="48" y="5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6" name="Freeform 162">
            <a:extLst>
              <a:ext uri="{FF2B5EF4-FFF2-40B4-BE49-F238E27FC236}">
                <a16:creationId xmlns:a16="http://schemas.microsoft.com/office/drawing/2014/main" id="{FBBAEC67-0185-4DA8-AADE-51B10B17C321}"/>
              </a:ext>
            </a:extLst>
          </p:cNvPr>
          <p:cNvSpPr>
            <a:spLocks noEditPoints="1"/>
          </p:cNvSpPr>
          <p:nvPr/>
        </p:nvSpPr>
        <p:spPr bwMode="auto">
          <a:xfrm>
            <a:off x="3422168" y="2920331"/>
            <a:ext cx="602336" cy="535410"/>
          </a:xfrm>
          <a:custGeom>
            <a:avLst/>
            <a:gdLst>
              <a:gd name="T0" fmla="*/ 52 w 162"/>
              <a:gd name="T1" fmla="*/ 136 h 144"/>
              <a:gd name="T2" fmla="*/ 72 w 162"/>
              <a:gd name="T3" fmla="*/ 130 h 144"/>
              <a:gd name="T4" fmla="*/ 98 w 162"/>
              <a:gd name="T5" fmla="*/ 120 h 144"/>
              <a:gd name="T6" fmla="*/ 76 w 162"/>
              <a:gd name="T7" fmla="*/ 118 h 144"/>
              <a:gd name="T8" fmla="*/ 50 w 162"/>
              <a:gd name="T9" fmla="*/ 122 h 144"/>
              <a:gd name="T10" fmla="*/ 10 w 162"/>
              <a:gd name="T11" fmla="*/ 74 h 144"/>
              <a:gd name="T12" fmla="*/ 56 w 162"/>
              <a:gd name="T13" fmla="*/ 98 h 144"/>
              <a:gd name="T14" fmla="*/ 100 w 162"/>
              <a:gd name="T15" fmla="*/ 84 h 144"/>
              <a:gd name="T16" fmla="*/ 98 w 162"/>
              <a:gd name="T17" fmla="*/ 96 h 144"/>
              <a:gd name="T18" fmla="*/ 76 w 162"/>
              <a:gd name="T19" fmla="*/ 104 h 144"/>
              <a:gd name="T20" fmla="*/ 10 w 162"/>
              <a:gd name="T21" fmla="*/ 74 h 144"/>
              <a:gd name="T22" fmla="*/ 56 w 162"/>
              <a:gd name="T23" fmla="*/ 64 h 144"/>
              <a:gd name="T24" fmla="*/ 96 w 162"/>
              <a:gd name="T25" fmla="*/ 52 h 144"/>
              <a:gd name="T26" fmla="*/ 22 w 162"/>
              <a:gd name="T27" fmla="*/ 46 h 144"/>
              <a:gd name="T28" fmla="*/ 64 w 162"/>
              <a:gd name="T29" fmla="*/ 36 h 144"/>
              <a:gd name="T30" fmla="*/ 80 w 162"/>
              <a:gd name="T31" fmla="*/ 52 h 144"/>
              <a:gd name="T32" fmla="*/ 64 w 162"/>
              <a:gd name="T33" fmla="*/ 46 h 144"/>
              <a:gd name="T34" fmla="*/ 64 w 162"/>
              <a:gd name="T35" fmla="*/ 36 h 144"/>
              <a:gd name="T36" fmla="*/ 98 w 162"/>
              <a:gd name="T37" fmla="*/ 26 h 144"/>
              <a:gd name="T38" fmla="*/ 116 w 162"/>
              <a:gd name="T39" fmla="*/ 38 h 144"/>
              <a:gd name="T40" fmla="*/ 12 w 162"/>
              <a:gd name="T41" fmla="*/ 48 h 144"/>
              <a:gd name="T42" fmla="*/ 54 w 162"/>
              <a:gd name="T43" fmla="*/ 84 h 144"/>
              <a:gd name="T44" fmla="*/ 100 w 162"/>
              <a:gd name="T45" fmla="*/ 70 h 144"/>
              <a:gd name="T46" fmla="*/ 100 w 162"/>
              <a:gd name="T47" fmla="*/ 58 h 144"/>
              <a:gd name="T48" fmla="*/ 56 w 162"/>
              <a:gd name="T49" fmla="*/ 72 h 144"/>
              <a:gd name="T50" fmla="*/ 12 w 162"/>
              <a:gd name="T51" fmla="*/ 48 h 144"/>
              <a:gd name="T52" fmla="*/ 124 w 162"/>
              <a:gd name="T53" fmla="*/ 58 h 144"/>
              <a:gd name="T54" fmla="*/ 154 w 162"/>
              <a:gd name="T55" fmla="*/ 44 h 144"/>
              <a:gd name="T56" fmla="*/ 124 w 162"/>
              <a:gd name="T57" fmla="*/ 48 h 144"/>
              <a:gd name="T58" fmla="*/ 162 w 162"/>
              <a:gd name="T59" fmla="*/ 48 h 144"/>
              <a:gd name="T60" fmla="*/ 156 w 162"/>
              <a:gd name="T61" fmla="*/ 50 h 144"/>
              <a:gd name="T62" fmla="*/ 160 w 162"/>
              <a:gd name="T63" fmla="*/ 74 h 144"/>
              <a:gd name="T64" fmla="*/ 158 w 162"/>
              <a:gd name="T65" fmla="*/ 78 h 144"/>
              <a:gd name="T66" fmla="*/ 156 w 162"/>
              <a:gd name="T67" fmla="*/ 100 h 144"/>
              <a:gd name="T68" fmla="*/ 98 w 162"/>
              <a:gd name="T69" fmla="*/ 128 h 144"/>
              <a:gd name="T70" fmla="*/ 74 w 162"/>
              <a:gd name="T71" fmla="*/ 138 h 144"/>
              <a:gd name="T72" fmla="*/ 50 w 162"/>
              <a:gd name="T73" fmla="*/ 144 h 144"/>
              <a:gd name="T74" fmla="*/ 0 w 162"/>
              <a:gd name="T75" fmla="*/ 114 h 144"/>
              <a:gd name="T76" fmla="*/ 0 w 162"/>
              <a:gd name="T77" fmla="*/ 94 h 144"/>
              <a:gd name="T78" fmla="*/ 4 w 162"/>
              <a:gd name="T79" fmla="*/ 90 h 144"/>
              <a:gd name="T80" fmla="*/ 4 w 162"/>
              <a:gd name="T81" fmla="*/ 68 h 144"/>
              <a:gd name="T82" fmla="*/ 4 w 162"/>
              <a:gd name="T83" fmla="*/ 64 h 144"/>
              <a:gd name="T84" fmla="*/ 4 w 162"/>
              <a:gd name="T85" fmla="*/ 44 h 144"/>
              <a:gd name="T86" fmla="*/ 86 w 162"/>
              <a:gd name="T87" fmla="*/ 14 h 144"/>
              <a:gd name="T88" fmla="*/ 114 w 162"/>
              <a:gd name="T89" fmla="*/ 0 h 144"/>
              <a:gd name="T90" fmla="*/ 162 w 162"/>
              <a:gd name="T91" fmla="*/ 48 h 144"/>
              <a:gd name="T92" fmla="*/ 86 w 162"/>
              <a:gd name="T93" fmla="*/ 24 h 144"/>
              <a:gd name="T94" fmla="*/ 112 w 162"/>
              <a:gd name="T95" fmla="*/ 8 h 144"/>
              <a:gd name="T96" fmla="*/ 120 w 162"/>
              <a:gd name="T97" fmla="*/ 42 h 144"/>
              <a:gd name="T98" fmla="*/ 124 w 162"/>
              <a:gd name="T99" fmla="*/ 74 h 144"/>
              <a:gd name="T100" fmla="*/ 154 w 162"/>
              <a:gd name="T101" fmla="*/ 68 h 144"/>
              <a:gd name="T102" fmla="*/ 128 w 162"/>
              <a:gd name="T103" fmla="*/ 82 h 144"/>
              <a:gd name="T104" fmla="*/ 122 w 162"/>
              <a:gd name="T105" fmla="*/ 110 h 144"/>
              <a:gd name="T106" fmla="*/ 124 w 162"/>
              <a:gd name="T107" fmla="*/ 108 h 144"/>
              <a:gd name="T108" fmla="*/ 150 w 162"/>
              <a:gd name="T109" fmla="*/ 8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2" h="144">
                <a:moveTo>
                  <a:pt x="8" y="100"/>
                </a:moveTo>
                <a:lnTo>
                  <a:pt x="8" y="110"/>
                </a:lnTo>
                <a:lnTo>
                  <a:pt x="52" y="136"/>
                </a:lnTo>
                <a:lnTo>
                  <a:pt x="52" y="136"/>
                </a:lnTo>
                <a:lnTo>
                  <a:pt x="72" y="130"/>
                </a:lnTo>
                <a:lnTo>
                  <a:pt x="72" y="130"/>
                </a:lnTo>
                <a:lnTo>
                  <a:pt x="96" y="122"/>
                </a:lnTo>
                <a:lnTo>
                  <a:pt x="96" y="122"/>
                </a:lnTo>
                <a:lnTo>
                  <a:pt x="98" y="120"/>
                </a:lnTo>
                <a:lnTo>
                  <a:pt x="98" y="110"/>
                </a:lnTo>
                <a:lnTo>
                  <a:pt x="98" y="110"/>
                </a:lnTo>
                <a:lnTo>
                  <a:pt x="76" y="118"/>
                </a:lnTo>
                <a:lnTo>
                  <a:pt x="52" y="124"/>
                </a:lnTo>
                <a:lnTo>
                  <a:pt x="52" y="124"/>
                </a:lnTo>
                <a:lnTo>
                  <a:pt x="50" y="122"/>
                </a:lnTo>
                <a:lnTo>
                  <a:pt x="8" y="100"/>
                </a:lnTo>
                <a:lnTo>
                  <a:pt x="8" y="100"/>
                </a:lnTo>
                <a:close/>
                <a:moveTo>
                  <a:pt x="10" y="74"/>
                </a:moveTo>
                <a:lnTo>
                  <a:pt x="52" y="98"/>
                </a:lnTo>
                <a:lnTo>
                  <a:pt x="54" y="98"/>
                </a:lnTo>
                <a:lnTo>
                  <a:pt x="56" y="98"/>
                </a:lnTo>
                <a:lnTo>
                  <a:pt x="56" y="98"/>
                </a:lnTo>
                <a:lnTo>
                  <a:pt x="78" y="92"/>
                </a:lnTo>
                <a:lnTo>
                  <a:pt x="100" y="84"/>
                </a:lnTo>
                <a:lnTo>
                  <a:pt x="100" y="96"/>
                </a:lnTo>
                <a:lnTo>
                  <a:pt x="98" y="96"/>
                </a:lnTo>
                <a:lnTo>
                  <a:pt x="98" y="96"/>
                </a:lnTo>
                <a:lnTo>
                  <a:pt x="98" y="96"/>
                </a:lnTo>
                <a:lnTo>
                  <a:pt x="76" y="104"/>
                </a:lnTo>
                <a:lnTo>
                  <a:pt x="76" y="104"/>
                </a:lnTo>
                <a:lnTo>
                  <a:pt x="54" y="110"/>
                </a:lnTo>
                <a:lnTo>
                  <a:pt x="10" y="84"/>
                </a:lnTo>
                <a:lnTo>
                  <a:pt x="10" y="74"/>
                </a:lnTo>
                <a:lnTo>
                  <a:pt x="10" y="74"/>
                </a:lnTo>
                <a:close/>
                <a:moveTo>
                  <a:pt x="22" y="46"/>
                </a:moveTo>
                <a:lnTo>
                  <a:pt x="56" y="64"/>
                </a:lnTo>
                <a:lnTo>
                  <a:pt x="56" y="64"/>
                </a:lnTo>
                <a:lnTo>
                  <a:pt x="76" y="60"/>
                </a:lnTo>
                <a:lnTo>
                  <a:pt x="96" y="52"/>
                </a:lnTo>
                <a:lnTo>
                  <a:pt x="62" y="32"/>
                </a:lnTo>
                <a:lnTo>
                  <a:pt x="62" y="32"/>
                </a:lnTo>
                <a:lnTo>
                  <a:pt x="22" y="46"/>
                </a:lnTo>
                <a:lnTo>
                  <a:pt x="22" y="46"/>
                </a:lnTo>
                <a:close/>
                <a:moveTo>
                  <a:pt x="64" y="36"/>
                </a:moveTo>
                <a:lnTo>
                  <a:pt x="64" y="36"/>
                </a:lnTo>
                <a:lnTo>
                  <a:pt x="90" y="52"/>
                </a:lnTo>
                <a:lnTo>
                  <a:pt x="90" y="52"/>
                </a:lnTo>
                <a:lnTo>
                  <a:pt x="80" y="52"/>
                </a:lnTo>
                <a:lnTo>
                  <a:pt x="72" y="50"/>
                </a:lnTo>
                <a:lnTo>
                  <a:pt x="68" y="48"/>
                </a:lnTo>
                <a:lnTo>
                  <a:pt x="64" y="46"/>
                </a:lnTo>
                <a:lnTo>
                  <a:pt x="64" y="42"/>
                </a:lnTo>
                <a:lnTo>
                  <a:pt x="64" y="36"/>
                </a:lnTo>
                <a:lnTo>
                  <a:pt x="64" y="36"/>
                </a:lnTo>
                <a:close/>
                <a:moveTo>
                  <a:pt x="90" y="24"/>
                </a:moveTo>
                <a:lnTo>
                  <a:pt x="90" y="24"/>
                </a:lnTo>
                <a:lnTo>
                  <a:pt x="98" y="26"/>
                </a:lnTo>
                <a:lnTo>
                  <a:pt x="106" y="28"/>
                </a:lnTo>
                <a:lnTo>
                  <a:pt x="112" y="32"/>
                </a:lnTo>
                <a:lnTo>
                  <a:pt x="116" y="38"/>
                </a:lnTo>
                <a:lnTo>
                  <a:pt x="90" y="24"/>
                </a:lnTo>
                <a:lnTo>
                  <a:pt x="90" y="24"/>
                </a:lnTo>
                <a:close/>
                <a:moveTo>
                  <a:pt x="12" y="48"/>
                </a:moveTo>
                <a:lnTo>
                  <a:pt x="12" y="60"/>
                </a:lnTo>
                <a:lnTo>
                  <a:pt x="54" y="84"/>
                </a:lnTo>
                <a:lnTo>
                  <a:pt x="54" y="84"/>
                </a:lnTo>
                <a:lnTo>
                  <a:pt x="76" y="80"/>
                </a:lnTo>
                <a:lnTo>
                  <a:pt x="76" y="80"/>
                </a:lnTo>
                <a:lnTo>
                  <a:pt x="100" y="70"/>
                </a:lnTo>
                <a:lnTo>
                  <a:pt x="100" y="70"/>
                </a:lnTo>
                <a:lnTo>
                  <a:pt x="100" y="70"/>
                </a:lnTo>
                <a:lnTo>
                  <a:pt x="100" y="58"/>
                </a:lnTo>
                <a:lnTo>
                  <a:pt x="100" y="58"/>
                </a:lnTo>
                <a:lnTo>
                  <a:pt x="78" y="66"/>
                </a:lnTo>
                <a:lnTo>
                  <a:pt x="56" y="72"/>
                </a:lnTo>
                <a:lnTo>
                  <a:pt x="54" y="72"/>
                </a:lnTo>
                <a:lnTo>
                  <a:pt x="54" y="72"/>
                </a:lnTo>
                <a:lnTo>
                  <a:pt x="12" y="48"/>
                </a:lnTo>
                <a:lnTo>
                  <a:pt x="12" y="48"/>
                </a:lnTo>
                <a:close/>
                <a:moveTo>
                  <a:pt x="124" y="58"/>
                </a:moveTo>
                <a:lnTo>
                  <a:pt x="124" y="58"/>
                </a:lnTo>
                <a:lnTo>
                  <a:pt x="128" y="58"/>
                </a:lnTo>
                <a:lnTo>
                  <a:pt x="128" y="58"/>
                </a:lnTo>
                <a:lnTo>
                  <a:pt x="154" y="44"/>
                </a:lnTo>
                <a:lnTo>
                  <a:pt x="154" y="32"/>
                </a:lnTo>
                <a:lnTo>
                  <a:pt x="154" y="32"/>
                </a:lnTo>
                <a:lnTo>
                  <a:pt x="124" y="48"/>
                </a:lnTo>
                <a:lnTo>
                  <a:pt x="124" y="58"/>
                </a:lnTo>
                <a:lnTo>
                  <a:pt x="124" y="58"/>
                </a:lnTo>
                <a:close/>
                <a:moveTo>
                  <a:pt x="162" y="48"/>
                </a:moveTo>
                <a:lnTo>
                  <a:pt x="160" y="48"/>
                </a:lnTo>
                <a:lnTo>
                  <a:pt x="160" y="48"/>
                </a:lnTo>
                <a:lnTo>
                  <a:pt x="156" y="50"/>
                </a:lnTo>
                <a:lnTo>
                  <a:pt x="160" y="52"/>
                </a:lnTo>
                <a:lnTo>
                  <a:pt x="162" y="72"/>
                </a:lnTo>
                <a:lnTo>
                  <a:pt x="160" y="74"/>
                </a:lnTo>
                <a:lnTo>
                  <a:pt x="160" y="74"/>
                </a:lnTo>
                <a:lnTo>
                  <a:pt x="154" y="76"/>
                </a:lnTo>
                <a:lnTo>
                  <a:pt x="158" y="78"/>
                </a:lnTo>
                <a:lnTo>
                  <a:pt x="158" y="98"/>
                </a:lnTo>
                <a:lnTo>
                  <a:pt x="156" y="100"/>
                </a:lnTo>
                <a:lnTo>
                  <a:pt x="156" y="100"/>
                </a:lnTo>
                <a:lnTo>
                  <a:pt x="128" y="116"/>
                </a:lnTo>
                <a:lnTo>
                  <a:pt x="128" y="116"/>
                </a:lnTo>
                <a:lnTo>
                  <a:pt x="98" y="128"/>
                </a:lnTo>
                <a:lnTo>
                  <a:pt x="98" y="128"/>
                </a:lnTo>
                <a:lnTo>
                  <a:pt x="98" y="128"/>
                </a:lnTo>
                <a:lnTo>
                  <a:pt x="74" y="138"/>
                </a:lnTo>
                <a:lnTo>
                  <a:pt x="74" y="138"/>
                </a:lnTo>
                <a:lnTo>
                  <a:pt x="52" y="144"/>
                </a:lnTo>
                <a:lnTo>
                  <a:pt x="50" y="144"/>
                </a:lnTo>
                <a:lnTo>
                  <a:pt x="48" y="144"/>
                </a:lnTo>
                <a:lnTo>
                  <a:pt x="2" y="116"/>
                </a:lnTo>
                <a:lnTo>
                  <a:pt x="0" y="114"/>
                </a:lnTo>
                <a:lnTo>
                  <a:pt x="0" y="112"/>
                </a:lnTo>
                <a:lnTo>
                  <a:pt x="0" y="94"/>
                </a:lnTo>
                <a:lnTo>
                  <a:pt x="0" y="94"/>
                </a:lnTo>
                <a:lnTo>
                  <a:pt x="8" y="92"/>
                </a:lnTo>
                <a:lnTo>
                  <a:pt x="6" y="90"/>
                </a:lnTo>
                <a:lnTo>
                  <a:pt x="4" y="90"/>
                </a:lnTo>
                <a:lnTo>
                  <a:pt x="4" y="86"/>
                </a:lnTo>
                <a:lnTo>
                  <a:pt x="4" y="68"/>
                </a:lnTo>
                <a:lnTo>
                  <a:pt x="4" y="68"/>
                </a:lnTo>
                <a:lnTo>
                  <a:pt x="10" y="66"/>
                </a:lnTo>
                <a:lnTo>
                  <a:pt x="6" y="64"/>
                </a:lnTo>
                <a:lnTo>
                  <a:pt x="4" y="64"/>
                </a:lnTo>
                <a:lnTo>
                  <a:pt x="4" y="62"/>
                </a:lnTo>
                <a:lnTo>
                  <a:pt x="4" y="44"/>
                </a:lnTo>
                <a:lnTo>
                  <a:pt x="4" y="44"/>
                </a:lnTo>
                <a:lnTo>
                  <a:pt x="32" y="36"/>
                </a:lnTo>
                <a:lnTo>
                  <a:pt x="60" y="26"/>
                </a:lnTo>
                <a:lnTo>
                  <a:pt x="86" y="14"/>
                </a:lnTo>
                <a:lnTo>
                  <a:pt x="110" y="0"/>
                </a:lnTo>
                <a:lnTo>
                  <a:pt x="112" y="0"/>
                </a:lnTo>
                <a:lnTo>
                  <a:pt x="114" y="0"/>
                </a:lnTo>
                <a:lnTo>
                  <a:pt x="156" y="24"/>
                </a:lnTo>
                <a:lnTo>
                  <a:pt x="162" y="28"/>
                </a:lnTo>
                <a:lnTo>
                  <a:pt x="162" y="48"/>
                </a:lnTo>
                <a:lnTo>
                  <a:pt x="162" y="48"/>
                </a:lnTo>
                <a:close/>
                <a:moveTo>
                  <a:pt x="120" y="42"/>
                </a:moveTo>
                <a:lnTo>
                  <a:pt x="86" y="24"/>
                </a:lnTo>
                <a:lnTo>
                  <a:pt x="86" y="24"/>
                </a:lnTo>
                <a:lnTo>
                  <a:pt x="100" y="16"/>
                </a:lnTo>
                <a:lnTo>
                  <a:pt x="112" y="8"/>
                </a:lnTo>
                <a:lnTo>
                  <a:pt x="146" y="28"/>
                </a:lnTo>
                <a:lnTo>
                  <a:pt x="146" y="28"/>
                </a:lnTo>
                <a:lnTo>
                  <a:pt x="120" y="42"/>
                </a:lnTo>
                <a:lnTo>
                  <a:pt x="120" y="42"/>
                </a:lnTo>
                <a:close/>
                <a:moveTo>
                  <a:pt x="124" y="84"/>
                </a:moveTo>
                <a:lnTo>
                  <a:pt x="124" y="74"/>
                </a:lnTo>
                <a:lnTo>
                  <a:pt x="124" y="74"/>
                </a:lnTo>
                <a:lnTo>
                  <a:pt x="152" y="58"/>
                </a:lnTo>
                <a:lnTo>
                  <a:pt x="154" y="68"/>
                </a:lnTo>
                <a:lnTo>
                  <a:pt x="154" y="68"/>
                </a:lnTo>
                <a:lnTo>
                  <a:pt x="128" y="82"/>
                </a:lnTo>
                <a:lnTo>
                  <a:pt x="128" y="82"/>
                </a:lnTo>
                <a:lnTo>
                  <a:pt x="124" y="84"/>
                </a:lnTo>
                <a:lnTo>
                  <a:pt x="124" y="84"/>
                </a:lnTo>
                <a:close/>
                <a:moveTo>
                  <a:pt x="122" y="110"/>
                </a:moveTo>
                <a:lnTo>
                  <a:pt x="122" y="110"/>
                </a:lnTo>
                <a:lnTo>
                  <a:pt x="124" y="108"/>
                </a:lnTo>
                <a:lnTo>
                  <a:pt x="124" y="108"/>
                </a:lnTo>
                <a:lnTo>
                  <a:pt x="152" y="94"/>
                </a:lnTo>
                <a:lnTo>
                  <a:pt x="150" y="84"/>
                </a:lnTo>
                <a:lnTo>
                  <a:pt x="150" y="84"/>
                </a:lnTo>
                <a:lnTo>
                  <a:pt x="120" y="100"/>
                </a:lnTo>
                <a:lnTo>
                  <a:pt x="122" y="11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7" name="Freeform 163">
            <a:extLst>
              <a:ext uri="{FF2B5EF4-FFF2-40B4-BE49-F238E27FC236}">
                <a16:creationId xmlns:a16="http://schemas.microsoft.com/office/drawing/2014/main" id="{FDCD4A88-5820-4591-9755-84EAD5E6A542}"/>
              </a:ext>
            </a:extLst>
          </p:cNvPr>
          <p:cNvSpPr/>
          <p:nvPr/>
        </p:nvSpPr>
        <p:spPr bwMode="auto">
          <a:xfrm>
            <a:off x="3496530" y="3069056"/>
            <a:ext cx="44618" cy="37182"/>
          </a:xfrm>
          <a:custGeom>
            <a:avLst/>
            <a:gdLst>
              <a:gd name="T0" fmla="*/ 8 w 12"/>
              <a:gd name="T1" fmla="*/ 10 h 10"/>
              <a:gd name="T2" fmla="*/ 8 w 12"/>
              <a:gd name="T3" fmla="*/ 10 h 10"/>
              <a:gd name="T4" fmla="*/ 10 w 12"/>
              <a:gd name="T5" fmla="*/ 10 h 10"/>
              <a:gd name="T6" fmla="*/ 12 w 12"/>
              <a:gd name="T7" fmla="*/ 6 h 10"/>
              <a:gd name="T8" fmla="*/ 12 w 12"/>
              <a:gd name="T9" fmla="*/ 6 h 10"/>
              <a:gd name="T10" fmla="*/ 12 w 12"/>
              <a:gd name="T11" fmla="*/ 2 h 10"/>
              <a:gd name="T12" fmla="*/ 12 w 12"/>
              <a:gd name="T13" fmla="*/ 0 h 10"/>
              <a:gd name="T14" fmla="*/ 4 w 12"/>
              <a:gd name="T15" fmla="*/ 2 h 10"/>
              <a:gd name="T16" fmla="*/ 0 w 12"/>
              <a:gd name="T17" fmla="*/ 4 h 10"/>
              <a:gd name="T18" fmla="*/ 0 w 12"/>
              <a:gd name="T19" fmla="*/ 4 h 10"/>
              <a:gd name="T20" fmla="*/ 0 w 12"/>
              <a:gd name="T21" fmla="*/ 8 h 10"/>
              <a:gd name="T22" fmla="*/ 0 w 12"/>
              <a:gd name="T23" fmla="*/ 8 h 10"/>
              <a:gd name="T24" fmla="*/ 8 w 12"/>
              <a:gd name="T25" fmla="*/ 10 h 10"/>
              <a:gd name="T26" fmla="*/ 8 w 12"/>
              <a:gd name="T2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" h="10">
                <a:moveTo>
                  <a:pt x="8" y="10"/>
                </a:moveTo>
                <a:lnTo>
                  <a:pt x="8" y="10"/>
                </a:lnTo>
                <a:lnTo>
                  <a:pt x="10" y="10"/>
                </a:lnTo>
                <a:lnTo>
                  <a:pt x="12" y="6"/>
                </a:lnTo>
                <a:lnTo>
                  <a:pt x="12" y="6"/>
                </a:lnTo>
                <a:lnTo>
                  <a:pt x="12" y="2"/>
                </a:lnTo>
                <a:lnTo>
                  <a:pt x="12" y="0"/>
                </a:lnTo>
                <a:lnTo>
                  <a:pt x="4" y="2"/>
                </a:lnTo>
                <a:lnTo>
                  <a:pt x="0" y="4"/>
                </a:lnTo>
                <a:lnTo>
                  <a:pt x="0" y="4"/>
                </a:lnTo>
                <a:lnTo>
                  <a:pt x="0" y="8"/>
                </a:lnTo>
                <a:lnTo>
                  <a:pt x="0" y="8"/>
                </a:lnTo>
                <a:lnTo>
                  <a:pt x="8" y="10"/>
                </a:lnTo>
                <a:lnTo>
                  <a:pt x="8" y="1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8" name="Freeform 164">
            <a:extLst>
              <a:ext uri="{FF2B5EF4-FFF2-40B4-BE49-F238E27FC236}">
                <a16:creationId xmlns:a16="http://schemas.microsoft.com/office/drawing/2014/main" id="{769870E7-FCCC-4A39-980A-52D2459A4119}"/>
              </a:ext>
            </a:extLst>
          </p:cNvPr>
          <p:cNvSpPr/>
          <p:nvPr/>
        </p:nvSpPr>
        <p:spPr bwMode="auto">
          <a:xfrm>
            <a:off x="3600638" y="3135983"/>
            <a:ext cx="66926" cy="37182"/>
          </a:xfrm>
          <a:custGeom>
            <a:avLst/>
            <a:gdLst>
              <a:gd name="T0" fmla="*/ 0 w 18"/>
              <a:gd name="T1" fmla="*/ 4 h 10"/>
              <a:gd name="T2" fmla="*/ 0 w 18"/>
              <a:gd name="T3" fmla="*/ 4 h 10"/>
              <a:gd name="T4" fmla="*/ 4 w 18"/>
              <a:gd name="T5" fmla="*/ 2 h 10"/>
              <a:gd name="T6" fmla="*/ 10 w 18"/>
              <a:gd name="T7" fmla="*/ 0 h 10"/>
              <a:gd name="T8" fmla="*/ 14 w 18"/>
              <a:gd name="T9" fmla="*/ 2 h 10"/>
              <a:gd name="T10" fmla="*/ 18 w 18"/>
              <a:gd name="T11" fmla="*/ 6 h 10"/>
              <a:gd name="T12" fmla="*/ 10 w 18"/>
              <a:gd name="T13" fmla="*/ 10 h 10"/>
              <a:gd name="T14" fmla="*/ 0 w 18"/>
              <a:gd name="T15" fmla="*/ 4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" h="10">
                <a:moveTo>
                  <a:pt x="0" y="4"/>
                </a:moveTo>
                <a:lnTo>
                  <a:pt x="0" y="4"/>
                </a:lnTo>
                <a:lnTo>
                  <a:pt x="4" y="2"/>
                </a:lnTo>
                <a:lnTo>
                  <a:pt x="10" y="0"/>
                </a:lnTo>
                <a:lnTo>
                  <a:pt x="14" y="2"/>
                </a:lnTo>
                <a:lnTo>
                  <a:pt x="18" y="6"/>
                </a:lnTo>
                <a:lnTo>
                  <a:pt x="10" y="10"/>
                </a:lnTo>
                <a:lnTo>
                  <a:pt x="0" y="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9" name="Freeform 165">
            <a:extLst>
              <a:ext uri="{FF2B5EF4-FFF2-40B4-BE49-F238E27FC236}">
                <a16:creationId xmlns:a16="http://schemas.microsoft.com/office/drawing/2014/main" id="{2DA59F55-B685-4703-98BC-648901CBC09A}"/>
              </a:ext>
            </a:extLst>
          </p:cNvPr>
          <p:cNvSpPr/>
          <p:nvPr/>
        </p:nvSpPr>
        <p:spPr bwMode="auto">
          <a:xfrm>
            <a:off x="3808852" y="2942640"/>
            <a:ext cx="59490" cy="29745"/>
          </a:xfrm>
          <a:custGeom>
            <a:avLst/>
            <a:gdLst>
              <a:gd name="T0" fmla="*/ 0 w 16"/>
              <a:gd name="T1" fmla="*/ 4 h 8"/>
              <a:gd name="T2" fmla="*/ 8 w 16"/>
              <a:gd name="T3" fmla="*/ 0 h 8"/>
              <a:gd name="T4" fmla="*/ 16 w 16"/>
              <a:gd name="T5" fmla="*/ 4 h 8"/>
              <a:gd name="T6" fmla="*/ 16 w 16"/>
              <a:gd name="T7" fmla="*/ 4 h 8"/>
              <a:gd name="T8" fmla="*/ 14 w 16"/>
              <a:gd name="T9" fmla="*/ 6 h 8"/>
              <a:gd name="T10" fmla="*/ 10 w 16"/>
              <a:gd name="T11" fmla="*/ 8 h 8"/>
              <a:gd name="T12" fmla="*/ 10 w 16"/>
              <a:gd name="T13" fmla="*/ 8 h 8"/>
              <a:gd name="T14" fmla="*/ 0 w 16"/>
              <a:gd name="T15" fmla="*/ 4 h 8"/>
              <a:gd name="T16" fmla="*/ 0 w 16"/>
              <a:gd name="T1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" h="8">
                <a:moveTo>
                  <a:pt x="0" y="4"/>
                </a:moveTo>
                <a:lnTo>
                  <a:pt x="8" y="0"/>
                </a:lnTo>
                <a:lnTo>
                  <a:pt x="16" y="4"/>
                </a:lnTo>
                <a:lnTo>
                  <a:pt x="16" y="4"/>
                </a:lnTo>
                <a:lnTo>
                  <a:pt x="14" y="6"/>
                </a:lnTo>
                <a:lnTo>
                  <a:pt x="10" y="8"/>
                </a:lnTo>
                <a:lnTo>
                  <a:pt x="10" y="8"/>
                </a:lnTo>
                <a:lnTo>
                  <a:pt x="0" y="4"/>
                </a:lnTo>
                <a:lnTo>
                  <a:pt x="0" y="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0" name="Freeform 166">
            <a:extLst>
              <a:ext uri="{FF2B5EF4-FFF2-40B4-BE49-F238E27FC236}">
                <a16:creationId xmlns:a16="http://schemas.microsoft.com/office/drawing/2014/main" id="{5220A600-B835-4857-9C5C-DF793041848E}"/>
              </a:ext>
            </a:extLst>
          </p:cNvPr>
          <p:cNvSpPr/>
          <p:nvPr/>
        </p:nvSpPr>
        <p:spPr bwMode="auto">
          <a:xfrm>
            <a:off x="3927833" y="2994694"/>
            <a:ext cx="52054" cy="52054"/>
          </a:xfrm>
          <a:custGeom>
            <a:avLst/>
            <a:gdLst>
              <a:gd name="T0" fmla="*/ 2 w 14"/>
              <a:gd name="T1" fmla="*/ 0 h 14"/>
              <a:gd name="T2" fmla="*/ 2 w 14"/>
              <a:gd name="T3" fmla="*/ 0 h 14"/>
              <a:gd name="T4" fmla="*/ 0 w 14"/>
              <a:gd name="T5" fmla="*/ 2 h 14"/>
              <a:gd name="T6" fmla="*/ 0 w 14"/>
              <a:gd name="T7" fmla="*/ 4 h 14"/>
              <a:gd name="T8" fmla="*/ 0 w 14"/>
              <a:gd name="T9" fmla="*/ 8 h 14"/>
              <a:gd name="T10" fmla="*/ 4 w 14"/>
              <a:gd name="T11" fmla="*/ 14 h 14"/>
              <a:gd name="T12" fmla="*/ 4 w 14"/>
              <a:gd name="T13" fmla="*/ 14 h 14"/>
              <a:gd name="T14" fmla="*/ 12 w 14"/>
              <a:gd name="T15" fmla="*/ 10 h 14"/>
              <a:gd name="T16" fmla="*/ 14 w 14"/>
              <a:gd name="T17" fmla="*/ 6 h 14"/>
              <a:gd name="T18" fmla="*/ 2 w 14"/>
              <a:gd name="T1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2" y="0"/>
                </a:moveTo>
                <a:lnTo>
                  <a:pt x="2" y="0"/>
                </a:lnTo>
                <a:lnTo>
                  <a:pt x="0" y="2"/>
                </a:lnTo>
                <a:lnTo>
                  <a:pt x="0" y="4"/>
                </a:lnTo>
                <a:lnTo>
                  <a:pt x="0" y="8"/>
                </a:lnTo>
                <a:lnTo>
                  <a:pt x="4" y="14"/>
                </a:lnTo>
                <a:lnTo>
                  <a:pt x="4" y="14"/>
                </a:lnTo>
                <a:lnTo>
                  <a:pt x="12" y="10"/>
                </a:lnTo>
                <a:lnTo>
                  <a:pt x="14" y="6"/>
                </a:lnTo>
                <a:lnTo>
                  <a:pt x="2" y="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1" name="Freeform 167">
            <a:extLst>
              <a:ext uri="{FF2B5EF4-FFF2-40B4-BE49-F238E27FC236}">
                <a16:creationId xmlns:a16="http://schemas.microsoft.com/office/drawing/2014/main" id="{C4B628CA-A981-4345-83AD-37C34829E34F}"/>
              </a:ext>
            </a:extLst>
          </p:cNvPr>
          <p:cNvSpPr>
            <a:spLocks noEditPoints="1"/>
          </p:cNvSpPr>
          <p:nvPr/>
        </p:nvSpPr>
        <p:spPr bwMode="auto">
          <a:xfrm>
            <a:off x="1860555" y="1104200"/>
            <a:ext cx="513101" cy="594901"/>
          </a:xfrm>
          <a:custGeom>
            <a:avLst/>
            <a:gdLst>
              <a:gd name="T0" fmla="*/ 30 w 138"/>
              <a:gd name="T1" fmla="*/ 72 h 160"/>
              <a:gd name="T2" fmla="*/ 18 w 138"/>
              <a:gd name="T3" fmla="*/ 92 h 160"/>
              <a:gd name="T4" fmla="*/ 10 w 138"/>
              <a:gd name="T5" fmla="*/ 116 h 160"/>
              <a:gd name="T6" fmla="*/ 12 w 138"/>
              <a:gd name="T7" fmla="*/ 142 h 160"/>
              <a:gd name="T8" fmla="*/ 0 w 138"/>
              <a:gd name="T9" fmla="*/ 150 h 160"/>
              <a:gd name="T10" fmla="*/ 78 w 138"/>
              <a:gd name="T11" fmla="*/ 118 h 160"/>
              <a:gd name="T12" fmla="*/ 82 w 138"/>
              <a:gd name="T13" fmla="*/ 108 h 160"/>
              <a:gd name="T14" fmla="*/ 94 w 138"/>
              <a:gd name="T15" fmla="*/ 84 h 160"/>
              <a:gd name="T16" fmla="*/ 100 w 138"/>
              <a:gd name="T17" fmla="*/ 74 h 160"/>
              <a:gd name="T18" fmla="*/ 82 w 138"/>
              <a:gd name="T19" fmla="*/ 56 h 160"/>
              <a:gd name="T20" fmla="*/ 44 w 138"/>
              <a:gd name="T21" fmla="*/ 56 h 160"/>
              <a:gd name="T22" fmla="*/ 116 w 138"/>
              <a:gd name="T23" fmla="*/ 126 h 160"/>
              <a:gd name="T24" fmla="*/ 118 w 138"/>
              <a:gd name="T25" fmla="*/ 132 h 160"/>
              <a:gd name="T26" fmla="*/ 104 w 138"/>
              <a:gd name="T27" fmla="*/ 152 h 160"/>
              <a:gd name="T28" fmla="*/ 106 w 138"/>
              <a:gd name="T29" fmla="*/ 132 h 160"/>
              <a:gd name="T30" fmla="*/ 106 w 138"/>
              <a:gd name="T31" fmla="*/ 126 h 160"/>
              <a:gd name="T32" fmla="*/ 134 w 138"/>
              <a:gd name="T33" fmla="*/ 108 h 160"/>
              <a:gd name="T34" fmla="*/ 134 w 138"/>
              <a:gd name="T35" fmla="*/ 108 h 160"/>
              <a:gd name="T36" fmla="*/ 134 w 138"/>
              <a:gd name="T37" fmla="*/ 112 h 160"/>
              <a:gd name="T38" fmla="*/ 138 w 138"/>
              <a:gd name="T39" fmla="*/ 154 h 160"/>
              <a:gd name="T40" fmla="*/ 132 w 138"/>
              <a:gd name="T41" fmla="*/ 160 h 160"/>
              <a:gd name="T42" fmla="*/ 88 w 138"/>
              <a:gd name="T43" fmla="*/ 158 h 160"/>
              <a:gd name="T44" fmla="*/ 86 w 138"/>
              <a:gd name="T45" fmla="*/ 118 h 160"/>
              <a:gd name="T46" fmla="*/ 90 w 138"/>
              <a:gd name="T47" fmla="*/ 108 h 160"/>
              <a:gd name="T48" fmla="*/ 90 w 138"/>
              <a:gd name="T49" fmla="*/ 108 h 160"/>
              <a:gd name="T50" fmla="*/ 96 w 138"/>
              <a:gd name="T51" fmla="*/ 90 h 160"/>
              <a:gd name="T52" fmla="*/ 112 w 138"/>
              <a:gd name="T53" fmla="*/ 86 h 160"/>
              <a:gd name="T54" fmla="*/ 126 w 138"/>
              <a:gd name="T55" fmla="*/ 90 h 160"/>
              <a:gd name="T56" fmla="*/ 134 w 138"/>
              <a:gd name="T57" fmla="*/ 108 h 160"/>
              <a:gd name="T58" fmla="*/ 134 w 138"/>
              <a:gd name="T59" fmla="*/ 108 h 160"/>
              <a:gd name="T60" fmla="*/ 134 w 138"/>
              <a:gd name="T61" fmla="*/ 108 h 160"/>
              <a:gd name="T62" fmla="*/ 134 w 138"/>
              <a:gd name="T63" fmla="*/ 112 h 160"/>
              <a:gd name="T64" fmla="*/ 100 w 138"/>
              <a:gd name="T65" fmla="*/ 108 h 160"/>
              <a:gd name="T66" fmla="*/ 100 w 138"/>
              <a:gd name="T67" fmla="*/ 108 h 160"/>
              <a:gd name="T68" fmla="*/ 104 w 138"/>
              <a:gd name="T69" fmla="*/ 96 h 160"/>
              <a:gd name="T70" fmla="*/ 112 w 138"/>
              <a:gd name="T71" fmla="*/ 96 h 160"/>
              <a:gd name="T72" fmla="*/ 120 w 138"/>
              <a:gd name="T73" fmla="*/ 96 h 160"/>
              <a:gd name="T74" fmla="*/ 124 w 138"/>
              <a:gd name="T75" fmla="*/ 108 h 160"/>
              <a:gd name="T76" fmla="*/ 124 w 138"/>
              <a:gd name="T77" fmla="*/ 108 h 160"/>
              <a:gd name="T78" fmla="*/ 106 w 138"/>
              <a:gd name="T79" fmla="*/ 112 h 160"/>
              <a:gd name="T80" fmla="*/ 100 w 138"/>
              <a:gd name="T81" fmla="*/ 112 h 160"/>
              <a:gd name="T82" fmla="*/ 86 w 138"/>
              <a:gd name="T83" fmla="*/ 18 h 160"/>
              <a:gd name="T84" fmla="*/ 68 w 138"/>
              <a:gd name="T85" fmla="*/ 4 h 160"/>
              <a:gd name="T86" fmla="*/ 54 w 138"/>
              <a:gd name="T87" fmla="*/ 0 h 160"/>
              <a:gd name="T88" fmla="*/ 52 w 138"/>
              <a:gd name="T89" fmla="*/ 38 h 160"/>
              <a:gd name="T90" fmla="*/ 42 w 138"/>
              <a:gd name="T91" fmla="*/ 50 h 160"/>
              <a:gd name="T92" fmla="*/ 42 w 138"/>
              <a:gd name="T93" fmla="*/ 44 h 160"/>
              <a:gd name="T94" fmla="*/ 84 w 138"/>
              <a:gd name="T95" fmla="*/ 44 h 160"/>
              <a:gd name="T96" fmla="*/ 88 w 138"/>
              <a:gd name="T97" fmla="*/ 50 h 160"/>
              <a:gd name="T98" fmla="*/ 44 w 138"/>
              <a:gd name="T99" fmla="*/ 52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38" h="160">
                <a:moveTo>
                  <a:pt x="44" y="56"/>
                </a:moveTo>
                <a:lnTo>
                  <a:pt x="44" y="56"/>
                </a:lnTo>
                <a:lnTo>
                  <a:pt x="30" y="72"/>
                </a:lnTo>
                <a:lnTo>
                  <a:pt x="20" y="88"/>
                </a:lnTo>
                <a:lnTo>
                  <a:pt x="24" y="90"/>
                </a:lnTo>
                <a:lnTo>
                  <a:pt x="18" y="92"/>
                </a:lnTo>
                <a:lnTo>
                  <a:pt x="18" y="92"/>
                </a:lnTo>
                <a:lnTo>
                  <a:pt x="14" y="104"/>
                </a:lnTo>
                <a:lnTo>
                  <a:pt x="10" y="116"/>
                </a:lnTo>
                <a:lnTo>
                  <a:pt x="10" y="130"/>
                </a:lnTo>
                <a:lnTo>
                  <a:pt x="12" y="142"/>
                </a:lnTo>
                <a:lnTo>
                  <a:pt x="12" y="142"/>
                </a:lnTo>
                <a:lnTo>
                  <a:pt x="2" y="144"/>
                </a:lnTo>
                <a:lnTo>
                  <a:pt x="2" y="144"/>
                </a:lnTo>
                <a:lnTo>
                  <a:pt x="0" y="150"/>
                </a:lnTo>
                <a:lnTo>
                  <a:pt x="78" y="150"/>
                </a:lnTo>
                <a:lnTo>
                  <a:pt x="78" y="118"/>
                </a:lnTo>
                <a:lnTo>
                  <a:pt x="78" y="118"/>
                </a:lnTo>
                <a:lnTo>
                  <a:pt x="78" y="112"/>
                </a:lnTo>
                <a:lnTo>
                  <a:pt x="82" y="108"/>
                </a:lnTo>
                <a:lnTo>
                  <a:pt x="82" y="108"/>
                </a:lnTo>
                <a:lnTo>
                  <a:pt x="84" y="98"/>
                </a:lnTo>
                <a:lnTo>
                  <a:pt x="88" y="88"/>
                </a:lnTo>
                <a:lnTo>
                  <a:pt x="94" y="84"/>
                </a:lnTo>
                <a:lnTo>
                  <a:pt x="102" y="80"/>
                </a:lnTo>
                <a:lnTo>
                  <a:pt x="102" y="80"/>
                </a:lnTo>
                <a:lnTo>
                  <a:pt x="100" y="74"/>
                </a:lnTo>
                <a:lnTo>
                  <a:pt x="100" y="74"/>
                </a:lnTo>
                <a:lnTo>
                  <a:pt x="92" y="66"/>
                </a:lnTo>
                <a:lnTo>
                  <a:pt x="82" y="56"/>
                </a:lnTo>
                <a:lnTo>
                  <a:pt x="82" y="56"/>
                </a:lnTo>
                <a:lnTo>
                  <a:pt x="44" y="56"/>
                </a:lnTo>
                <a:lnTo>
                  <a:pt x="44" y="56"/>
                </a:lnTo>
                <a:close/>
                <a:moveTo>
                  <a:pt x="112" y="124"/>
                </a:moveTo>
                <a:lnTo>
                  <a:pt x="112" y="124"/>
                </a:lnTo>
                <a:lnTo>
                  <a:pt x="116" y="126"/>
                </a:lnTo>
                <a:lnTo>
                  <a:pt x="120" y="130"/>
                </a:lnTo>
                <a:lnTo>
                  <a:pt x="120" y="130"/>
                </a:lnTo>
                <a:lnTo>
                  <a:pt x="118" y="132"/>
                </a:lnTo>
                <a:lnTo>
                  <a:pt x="116" y="134"/>
                </a:lnTo>
                <a:lnTo>
                  <a:pt x="118" y="152"/>
                </a:lnTo>
                <a:lnTo>
                  <a:pt x="104" y="152"/>
                </a:lnTo>
                <a:lnTo>
                  <a:pt x="108" y="134"/>
                </a:lnTo>
                <a:lnTo>
                  <a:pt x="108" y="134"/>
                </a:lnTo>
                <a:lnTo>
                  <a:pt x="106" y="132"/>
                </a:lnTo>
                <a:lnTo>
                  <a:pt x="104" y="130"/>
                </a:lnTo>
                <a:lnTo>
                  <a:pt x="104" y="130"/>
                </a:lnTo>
                <a:lnTo>
                  <a:pt x="106" y="126"/>
                </a:lnTo>
                <a:lnTo>
                  <a:pt x="112" y="124"/>
                </a:lnTo>
                <a:lnTo>
                  <a:pt x="112" y="124"/>
                </a:lnTo>
                <a:close/>
                <a:moveTo>
                  <a:pt x="134" y="108"/>
                </a:moveTo>
                <a:lnTo>
                  <a:pt x="134" y="108"/>
                </a:lnTo>
                <a:lnTo>
                  <a:pt x="134" y="108"/>
                </a:lnTo>
                <a:lnTo>
                  <a:pt x="134" y="108"/>
                </a:lnTo>
                <a:lnTo>
                  <a:pt x="134" y="108"/>
                </a:lnTo>
                <a:close/>
                <a:moveTo>
                  <a:pt x="134" y="112"/>
                </a:moveTo>
                <a:lnTo>
                  <a:pt x="134" y="112"/>
                </a:lnTo>
                <a:lnTo>
                  <a:pt x="138" y="114"/>
                </a:lnTo>
                <a:lnTo>
                  <a:pt x="138" y="118"/>
                </a:lnTo>
                <a:lnTo>
                  <a:pt x="138" y="154"/>
                </a:lnTo>
                <a:lnTo>
                  <a:pt x="138" y="154"/>
                </a:lnTo>
                <a:lnTo>
                  <a:pt x="138" y="158"/>
                </a:lnTo>
                <a:lnTo>
                  <a:pt x="132" y="160"/>
                </a:lnTo>
                <a:lnTo>
                  <a:pt x="92" y="160"/>
                </a:lnTo>
                <a:lnTo>
                  <a:pt x="92" y="160"/>
                </a:lnTo>
                <a:lnTo>
                  <a:pt x="88" y="158"/>
                </a:lnTo>
                <a:lnTo>
                  <a:pt x="86" y="154"/>
                </a:lnTo>
                <a:lnTo>
                  <a:pt x="86" y="118"/>
                </a:lnTo>
                <a:lnTo>
                  <a:pt x="86" y="118"/>
                </a:lnTo>
                <a:lnTo>
                  <a:pt x="86" y="114"/>
                </a:lnTo>
                <a:lnTo>
                  <a:pt x="90" y="112"/>
                </a:lnTo>
                <a:lnTo>
                  <a:pt x="90" y="108"/>
                </a:lnTo>
                <a:lnTo>
                  <a:pt x="90" y="108"/>
                </a:lnTo>
                <a:lnTo>
                  <a:pt x="90" y="108"/>
                </a:lnTo>
                <a:lnTo>
                  <a:pt x="90" y="108"/>
                </a:lnTo>
                <a:lnTo>
                  <a:pt x="92" y="96"/>
                </a:lnTo>
                <a:lnTo>
                  <a:pt x="96" y="90"/>
                </a:lnTo>
                <a:lnTo>
                  <a:pt x="96" y="90"/>
                </a:lnTo>
                <a:lnTo>
                  <a:pt x="104" y="88"/>
                </a:lnTo>
                <a:lnTo>
                  <a:pt x="112" y="86"/>
                </a:lnTo>
                <a:lnTo>
                  <a:pt x="112" y="86"/>
                </a:lnTo>
                <a:lnTo>
                  <a:pt x="120" y="88"/>
                </a:lnTo>
                <a:lnTo>
                  <a:pt x="126" y="90"/>
                </a:lnTo>
                <a:lnTo>
                  <a:pt x="126" y="90"/>
                </a:lnTo>
                <a:lnTo>
                  <a:pt x="132" y="96"/>
                </a:lnTo>
                <a:lnTo>
                  <a:pt x="134" y="108"/>
                </a:lnTo>
                <a:lnTo>
                  <a:pt x="134" y="108"/>
                </a:lnTo>
                <a:lnTo>
                  <a:pt x="134" y="108"/>
                </a:lnTo>
                <a:lnTo>
                  <a:pt x="134" y="108"/>
                </a:lnTo>
                <a:lnTo>
                  <a:pt x="134" y="108"/>
                </a:lnTo>
                <a:lnTo>
                  <a:pt x="134" y="108"/>
                </a:lnTo>
                <a:lnTo>
                  <a:pt x="134" y="108"/>
                </a:lnTo>
                <a:lnTo>
                  <a:pt x="134" y="108"/>
                </a:lnTo>
                <a:lnTo>
                  <a:pt x="134" y="108"/>
                </a:lnTo>
                <a:lnTo>
                  <a:pt x="134" y="112"/>
                </a:lnTo>
                <a:lnTo>
                  <a:pt x="134" y="112"/>
                </a:lnTo>
                <a:close/>
                <a:moveTo>
                  <a:pt x="100" y="112"/>
                </a:moveTo>
                <a:lnTo>
                  <a:pt x="100" y="110"/>
                </a:lnTo>
                <a:lnTo>
                  <a:pt x="100" y="108"/>
                </a:lnTo>
                <a:lnTo>
                  <a:pt x="100" y="108"/>
                </a:lnTo>
                <a:lnTo>
                  <a:pt x="100" y="108"/>
                </a:lnTo>
                <a:lnTo>
                  <a:pt x="100" y="108"/>
                </a:lnTo>
                <a:lnTo>
                  <a:pt x="102" y="100"/>
                </a:lnTo>
                <a:lnTo>
                  <a:pt x="104" y="96"/>
                </a:lnTo>
                <a:lnTo>
                  <a:pt x="104" y="96"/>
                </a:lnTo>
                <a:lnTo>
                  <a:pt x="108" y="96"/>
                </a:lnTo>
                <a:lnTo>
                  <a:pt x="112" y="96"/>
                </a:lnTo>
                <a:lnTo>
                  <a:pt x="112" y="96"/>
                </a:lnTo>
                <a:lnTo>
                  <a:pt x="116" y="96"/>
                </a:lnTo>
                <a:lnTo>
                  <a:pt x="120" y="96"/>
                </a:lnTo>
                <a:lnTo>
                  <a:pt x="120" y="96"/>
                </a:lnTo>
                <a:lnTo>
                  <a:pt x="122" y="100"/>
                </a:lnTo>
                <a:lnTo>
                  <a:pt x="124" y="108"/>
                </a:lnTo>
                <a:lnTo>
                  <a:pt x="124" y="108"/>
                </a:lnTo>
                <a:lnTo>
                  <a:pt x="124" y="108"/>
                </a:lnTo>
                <a:lnTo>
                  <a:pt x="124" y="108"/>
                </a:lnTo>
                <a:lnTo>
                  <a:pt x="124" y="108"/>
                </a:lnTo>
                <a:lnTo>
                  <a:pt x="124" y="108"/>
                </a:lnTo>
                <a:lnTo>
                  <a:pt x="124" y="112"/>
                </a:lnTo>
                <a:lnTo>
                  <a:pt x="106" y="112"/>
                </a:lnTo>
                <a:lnTo>
                  <a:pt x="102" y="112"/>
                </a:lnTo>
                <a:lnTo>
                  <a:pt x="100" y="112"/>
                </a:lnTo>
                <a:lnTo>
                  <a:pt x="100" y="112"/>
                </a:lnTo>
                <a:close/>
                <a:moveTo>
                  <a:pt x="52" y="38"/>
                </a:moveTo>
                <a:lnTo>
                  <a:pt x="78" y="40"/>
                </a:lnTo>
                <a:lnTo>
                  <a:pt x="86" y="18"/>
                </a:lnTo>
                <a:lnTo>
                  <a:pt x="72" y="10"/>
                </a:lnTo>
                <a:lnTo>
                  <a:pt x="70" y="30"/>
                </a:lnTo>
                <a:lnTo>
                  <a:pt x="68" y="4"/>
                </a:lnTo>
                <a:lnTo>
                  <a:pt x="62" y="4"/>
                </a:lnTo>
                <a:lnTo>
                  <a:pt x="62" y="28"/>
                </a:lnTo>
                <a:lnTo>
                  <a:pt x="54" y="0"/>
                </a:lnTo>
                <a:lnTo>
                  <a:pt x="40" y="4"/>
                </a:lnTo>
                <a:lnTo>
                  <a:pt x="52" y="38"/>
                </a:lnTo>
                <a:lnTo>
                  <a:pt x="52" y="38"/>
                </a:lnTo>
                <a:close/>
                <a:moveTo>
                  <a:pt x="44" y="52"/>
                </a:moveTo>
                <a:lnTo>
                  <a:pt x="44" y="52"/>
                </a:lnTo>
                <a:lnTo>
                  <a:pt x="42" y="50"/>
                </a:lnTo>
                <a:lnTo>
                  <a:pt x="40" y="46"/>
                </a:lnTo>
                <a:lnTo>
                  <a:pt x="40" y="46"/>
                </a:lnTo>
                <a:lnTo>
                  <a:pt x="42" y="44"/>
                </a:lnTo>
                <a:lnTo>
                  <a:pt x="44" y="42"/>
                </a:lnTo>
                <a:lnTo>
                  <a:pt x="84" y="44"/>
                </a:lnTo>
                <a:lnTo>
                  <a:pt x="84" y="44"/>
                </a:lnTo>
                <a:lnTo>
                  <a:pt x="86" y="46"/>
                </a:lnTo>
                <a:lnTo>
                  <a:pt x="88" y="50"/>
                </a:lnTo>
                <a:lnTo>
                  <a:pt x="88" y="50"/>
                </a:lnTo>
                <a:lnTo>
                  <a:pt x="86" y="52"/>
                </a:lnTo>
                <a:lnTo>
                  <a:pt x="84" y="54"/>
                </a:lnTo>
                <a:lnTo>
                  <a:pt x="44" y="52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2" name="Freeform 168">
            <a:extLst>
              <a:ext uri="{FF2B5EF4-FFF2-40B4-BE49-F238E27FC236}">
                <a16:creationId xmlns:a16="http://schemas.microsoft.com/office/drawing/2014/main" id="{52F4E569-17A4-4A19-B7F0-6242690DF96B}"/>
              </a:ext>
            </a:extLst>
          </p:cNvPr>
          <p:cNvSpPr>
            <a:spLocks noEditPoints="1"/>
          </p:cNvSpPr>
          <p:nvPr/>
        </p:nvSpPr>
        <p:spPr bwMode="auto">
          <a:xfrm>
            <a:off x="1741574" y="1951666"/>
            <a:ext cx="684135" cy="632081"/>
          </a:xfrm>
          <a:custGeom>
            <a:avLst/>
            <a:gdLst>
              <a:gd name="T0" fmla="*/ 112 w 184"/>
              <a:gd name="T1" fmla="*/ 34 h 170"/>
              <a:gd name="T2" fmla="*/ 70 w 184"/>
              <a:gd name="T3" fmla="*/ 38 h 170"/>
              <a:gd name="T4" fmla="*/ 80 w 184"/>
              <a:gd name="T5" fmla="*/ 38 h 170"/>
              <a:gd name="T6" fmla="*/ 74 w 184"/>
              <a:gd name="T7" fmla="*/ 50 h 170"/>
              <a:gd name="T8" fmla="*/ 64 w 184"/>
              <a:gd name="T9" fmla="*/ 52 h 170"/>
              <a:gd name="T10" fmla="*/ 68 w 184"/>
              <a:gd name="T11" fmla="*/ 60 h 170"/>
              <a:gd name="T12" fmla="*/ 58 w 184"/>
              <a:gd name="T13" fmla="*/ 56 h 170"/>
              <a:gd name="T14" fmla="*/ 58 w 184"/>
              <a:gd name="T15" fmla="*/ 52 h 170"/>
              <a:gd name="T16" fmla="*/ 52 w 184"/>
              <a:gd name="T17" fmla="*/ 56 h 170"/>
              <a:gd name="T18" fmla="*/ 50 w 184"/>
              <a:gd name="T19" fmla="*/ 46 h 170"/>
              <a:gd name="T20" fmla="*/ 44 w 184"/>
              <a:gd name="T21" fmla="*/ 48 h 170"/>
              <a:gd name="T22" fmla="*/ 38 w 184"/>
              <a:gd name="T23" fmla="*/ 36 h 170"/>
              <a:gd name="T24" fmla="*/ 86 w 184"/>
              <a:gd name="T25" fmla="*/ 62 h 170"/>
              <a:gd name="T26" fmla="*/ 92 w 184"/>
              <a:gd name="T27" fmla="*/ 54 h 170"/>
              <a:gd name="T28" fmla="*/ 92 w 184"/>
              <a:gd name="T29" fmla="*/ 64 h 170"/>
              <a:gd name="T30" fmla="*/ 80 w 184"/>
              <a:gd name="T31" fmla="*/ 62 h 170"/>
              <a:gd name="T32" fmla="*/ 88 w 184"/>
              <a:gd name="T33" fmla="*/ 56 h 170"/>
              <a:gd name="T34" fmla="*/ 64 w 184"/>
              <a:gd name="T35" fmla="*/ 38 h 170"/>
              <a:gd name="T36" fmla="*/ 76 w 184"/>
              <a:gd name="T37" fmla="*/ 46 h 170"/>
              <a:gd name="T38" fmla="*/ 46 w 184"/>
              <a:gd name="T39" fmla="*/ 20 h 170"/>
              <a:gd name="T40" fmla="*/ 56 w 184"/>
              <a:gd name="T41" fmla="*/ 30 h 170"/>
              <a:gd name="T42" fmla="*/ 40 w 184"/>
              <a:gd name="T43" fmla="*/ 12 h 170"/>
              <a:gd name="T44" fmla="*/ 70 w 184"/>
              <a:gd name="T45" fmla="*/ 0 h 170"/>
              <a:gd name="T46" fmla="*/ 114 w 184"/>
              <a:gd name="T47" fmla="*/ 20 h 170"/>
              <a:gd name="T48" fmla="*/ 154 w 184"/>
              <a:gd name="T49" fmla="*/ 24 h 170"/>
              <a:gd name="T50" fmla="*/ 156 w 184"/>
              <a:gd name="T51" fmla="*/ 34 h 170"/>
              <a:gd name="T52" fmla="*/ 170 w 184"/>
              <a:gd name="T53" fmla="*/ 46 h 170"/>
              <a:gd name="T54" fmla="*/ 152 w 184"/>
              <a:gd name="T55" fmla="*/ 82 h 170"/>
              <a:gd name="T56" fmla="*/ 156 w 184"/>
              <a:gd name="T57" fmla="*/ 86 h 170"/>
              <a:gd name="T58" fmla="*/ 176 w 184"/>
              <a:gd name="T59" fmla="*/ 96 h 170"/>
              <a:gd name="T60" fmla="*/ 174 w 184"/>
              <a:gd name="T61" fmla="*/ 146 h 170"/>
              <a:gd name="T62" fmla="*/ 184 w 184"/>
              <a:gd name="T63" fmla="*/ 160 h 170"/>
              <a:gd name="T64" fmla="*/ 24 w 184"/>
              <a:gd name="T65" fmla="*/ 164 h 170"/>
              <a:gd name="T66" fmla="*/ 10 w 184"/>
              <a:gd name="T67" fmla="*/ 150 h 170"/>
              <a:gd name="T68" fmla="*/ 8 w 184"/>
              <a:gd name="T69" fmla="*/ 70 h 170"/>
              <a:gd name="T70" fmla="*/ 32 w 184"/>
              <a:gd name="T71" fmla="*/ 30 h 170"/>
              <a:gd name="T72" fmla="*/ 44 w 184"/>
              <a:gd name="T73" fmla="*/ 18 h 170"/>
              <a:gd name="T74" fmla="*/ 34 w 184"/>
              <a:gd name="T75" fmla="*/ 28 h 170"/>
              <a:gd name="T76" fmla="*/ 92 w 184"/>
              <a:gd name="T77" fmla="*/ 34 h 170"/>
              <a:gd name="T78" fmla="*/ 82 w 184"/>
              <a:gd name="T79" fmla="*/ 36 h 170"/>
              <a:gd name="T80" fmla="*/ 70 w 184"/>
              <a:gd name="T81" fmla="*/ 24 h 170"/>
              <a:gd name="T82" fmla="*/ 74 w 184"/>
              <a:gd name="T83" fmla="*/ 14 h 170"/>
              <a:gd name="T84" fmla="*/ 74 w 184"/>
              <a:gd name="T85" fmla="*/ 14 h 170"/>
              <a:gd name="T86" fmla="*/ 44 w 184"/>
              <a:gd name="T87" fmla="*/ 12 h 170"/>
              <a:gd name="T88" fmla="*/ 76 w 184"/>
              <a:gd name="T89" fmla="*/ 14 h 170"/>
              <a:gd name="T90" fmla="*/ 58 w 184"/>
              <a:gd name="T91" fmla="*/ 16 h 170"/>
              <a:gd name="T92" fmla="*/ 144 w 184"/>
              <a:gd name="T93" fmla="*/ 52 h 170"/>
              <a:gd name="T94" fmla="*/ 154 w 184"/>
              <a:gd name="T95" fmla="*/ 48 h 170"/>
              <a:gd name="T96" fmla="*/ 154 w 184"/>
              <a:gd name="T97" fmla="*/ 48 h 170"/>
              <a:gd name="T98" fmla="*/ 132 w 184"/>
              <a:gd name="T99" fmla="*/ 56 h 170"/>
              <a:gd name="T100" fmla="*/ 94 w 184"/>
              <a:gd name="T101" fmla="*/ 60 h 170"/>
              <a:gd name="T102" fmla="*/ 108 w 184"/>
              <a:gd name="T103" fmla="*/ 64 h 170"/>
              <a:gd name="T104" fmla="*/ 120 w 184"/>
              <a:gd name="T105" fmla="*/ 20 h 170"/>
              <a:gd name="T106" fmla="*/ 140 w 184"/>
              <a:gd name="T107" fmla="*/ 30 h 170"/>
              <a:gd name="T108" fmla="*/ 140 w 184"/>
              <a:gd name="T109" fmla="*/ 32 h 170"/>
              <a:gd name="T110" fmla="*/ 122 w 184"/>
              <a:gd name="T111" fmla="*/ 44 h 170"/>
              <a:gd name="T112" fmla="*/ 112 w 184"/>
              <a:gd name="T113" fmla="*/ 44 h 170"/>
              <a:gd name="T114" fmla="*/ 142 w 184"/>
              <a:gd name="T115" fmla="*/ 42 h 170"/>
              <a:gd name="T116" fmla="*/ 140 w 184"/>
              <a:gd name="T117" fmla="*/ 38 h 170"/>
              <a:gd name="T118" fmla="*/ 114 w 184"/>
              <a:gd name="T119" fmla="*/ 60 h 170"/>
              <a:gd name="T120" fmla="*/ 132 w 184"/>
              <a:gd name="T121" fmla="*/ 44 h 170"/>
              <a:gd name="T122" fmla="*/ 94 w 184"/>
              <a:gd name="T123" fmla="*/ 48 h 170"/>
              <a:gd name="T124" fmla="*/ 112 w 184"/>
              <a:gd name="T125" fmla="*/ 4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4" h="170">
                <a:moveTo>
                  <a:pt x="112" y="34"/>
                </a:moveTo>
                <a:lnTo>
                  <a:pt x="112" y="34"/>
                </a:lnTo>
                <a:lnTo>
                  <a:pt x="112" y="34"/>
                </a:lnTo>
                <a:lnTo>
                  <a:pt x="112" y="32"/>
                </a:lnTo>
                <a:lnTo>
                  <a:pt x="112" y="32"/>
                </a:lnTo>
                <a:lnTo>
                  <a:pt x="112" y="34"/>
                </a:lnTo>
                <a:lnTo>
                  <a:pt x="112" y="34"/>
                </a:lnTo>
                <a:close/>
                <a:moveTo>
                  <a:pt x="80" y="38"/>
                </a:moveTo>
                <a:lnTo>
                  <a:pt x="78" y="44"/>
                </a:lnTo>
                <a:lnTo>
                  <a:pt x="78" y="44"/>
                </a:lnTo>
                <a:lnTo>
                  <a:pt x="70" y="38"/>
                </a:lnTo>
                <a:lnTo>
                  <a:pt x="70" y="38"/>
                </a:lnTo>
                <a:lnTo>
                  <a:pt x="62" y="32"/>
                </a:lnTo>
                <a:lnTo>
                  <a:pt x="62" y="32"/>
                </a:lnTo>
                <a:lnTo>
                  <a:pt x="62" y="30"/>
                </a:lnTo>
                <a:lnTo>
                  <a:pt x="64" y="26"/>
                </a:lnTo>
                <a:lnTo>
                  <a:pt x="64" y="26"/>
                </a:lnTo>
                <a:lnTo>
                  <a:pt x="80" y="38"/>
                </a:lnTo>
                <a:lnTo>
                  <a:pt x="80" y="38"/>
                </a:lnTo>
                <a:lnTo>
                  <a:pt x="80" y="38"/>
                </a:lnTo>
                <a:close/>
                <a:moveTo>
                  <a:pt x="74" y="50"/>
                </a:moveTo>
                <a:lnTo>
                  <a:pt x="74" y="50"/>
                </a:lnTo>
                <a:lnTo>
                  <a:pt x="74" y="50"/>
                </a:lnTo>
                <a:lnTo>
                  <a:pt x="74" y="50"/>
                </a:lnTo>
                <a:lnTo>
                  <a:pt x="56" y="40"/>
                </a:lnTo>
                <a:lnTo>
                  <a:pt x="56" y="44"/>
                </a:lnTo>
                <a:lnTo>
                  <a:pt x="56" y="46"/>
                </a:lnTo>
                <a:lnTo>
                  <a:pt x="56" y="46"/>
                </a:lnTo>
                <a:lnTo>
                  <a:pt x="56" y="46"/>
                </a:lnTo>
                <a:lnTo>
                  <a:pt x="64" y="52"/>
                </a:lnTo>
                <a:lnTo>
                  <a:pt x="64" y="52"/>
                </a:lnTo>
                <a:lnTo>
                  <a:pt x="74" y="56"/>
                </a:lnTo>
                <a:lnTo>
                  <a:pt x="74" y="50"/>
                </a:lnTo>
                <a:lnTo>
                  <a:pt x="74" y="50"/>
                </a:lnTo>
                <a:close/>
                <a:moveTo>
                  <a:pt x="70" y="60"/>
                </a:moveTo>
                <a:lnTo>
                  <a:pt x="68" y="60"/>
                </a:lnTo>
                <a:lnTo>
                  <a:pt x="68" y="60"/>
                </a:lnTo>
                <a:lnTo>
                  <a:pt x="58" y="58"/>
                </a:lnTo>
                <a:lnTo>
                  <a:pt x="58" y="58"/>
                </a:lnTo>
                <a:lnTo>
                  <a:pt x="54" y="56"/>
                </a:lnTo>
                <a:lnTo>
                  <a:pt x="54" y="56"/>
                </a:lnTo>
                <a:lnTo>
                  <a:pt x="58" y="56"/>
                </a:lnTo>
                <a:lnTo>
                  <a:pt x="62" y="54"/>
                </a:lnTo>
                <a:lnTo>
                  <a:pt x="62" y="54"/>
                </a:lnTo>
                <a:lnTo>
                  <a:pt x="70" y="60"/>
                </a:lnTo>
                <a:lnTo>
                  <a:pt x="70" y="60"/>
                </a:lnTo>
                <a:close/>
                <a:moveTo>
                  <a:pt x="52" y="56"/>
                </a:moveTo>
                <a:lnTo>
                  <a:pt x="58" y="52"/>
                </a:lnTo>
                <a:lnTo>
                  <a:pt x="58" y="52"/>
                </a:lnTo>
                <a:lnTo>
                  <a:pt x="58" y="52"/>
                </a:lnTo>
                <a:lnTo>
                  <a:pt x="54" y="56"/>
                </a:lnTo>
                <a:lnTo>
                  <a:pt x="54" y="56"/>
                </a:lnTo>
                <a:lnTo>
                  <a:pt x="52" y="56"/>
                </a:lnTo>
                <a:lnTo>
                  <a:pt x="52" y="56"/>
                </a:lnTo>
                <a:close/>
                <a:moveTo>
                  <a:pt x="50" y="46"/>
                </a:moveTo>
                <a:lnTo>
                  <a:pt x="42" y="52"/>
                </a:lnTo>
                <a:lnTo>
                  <a:pt x="42" y="52"/>
                </a:lnTo>
                <a:lnTo>
                  <a:pt x="50" y="46"/>
                </a:lnTo>
                <a:lnTo>
                  <a:pt x="50" y="46"/>
                </a:lnTo>
                <a:lnTo>
                  <a:pt x="50" y="46"/>
                </a:lnTo>
                <a:close/>
                <a:moveTo>
                  <a:pt x="30" y="46"/>
                </a:moveTo>
                <a:lnTo>
                  <a:pt x="32" y="46"/>
                </a:lnTo>
                <a:lnTo>
                  <a:pt x="32" y="46"/>
                </a:lnTo>
                <a:lnTo>
                  <a:pt x="42" y="50"/>
                </a:lnTo>
                <a:lnTo>
                  <a:pt x="42" y="50"/>
                </a:lnTo>
                <a:lnTo>
                  <a:pt x="44" y="48"/>
                </a:lnTo>
                <a:lnTo>
                  <a:pt x="48" y="46"/>
                </a:lnTo>
                <a:lnTo>
                  <a:pt x="48" y="46"/>
                </a:lnTo>
                <a:lnTo>
                  <a:pt x="40" y="38"/>
                </a:lnTo>
                <a:lnTo>
                  <a:pt x="30" y="46"/>
                </a:lnTo>
                <a:lnTo>
                  <a:pt x="30" y="46"/>
                </a:lnTo>
                <a:close/>
                <a:moveTo>
                  <a:pt x="38" y="36"/>
                </a:moveTo>
                <a:lnTo>
                  <a:pt x="26" y="44"/>
                </a:lnTo>
                <a:lnTo>
                  <a:pt x="26" y="44"/>
                </a:lnTo>
                <a:lnTo>
                  <a:pt x="24" y="44"/>
                </a:lnTo>
                <a:lnTo>
                  <a:pt x="38" y="36"/>
                </a:lnTo>
                <a:lnTo>
                  <a:pt x="38" y="36"/>
                </a:lnTo>
                <a:close/>
                <a:moveTo>
                  <a:pt x="86" y="62"/>
                </a:moveTo>
                <a:lnTo>
                  <a:pt x="86" y="62"/>
                </a:lnTo>
                <a:lnTo>
                  <a:pt x="92" y="58"/>
                </a:lnTo>
                <a:lnTo>
                  <a:pt x="90" y="58"/>
                </a:lnTo>
                <a:lnTo>
                  <a:pt x="90" y="54"/>
                </a:lnTo>
                <a:lnTo>
                  <a:pt x="92" y="54"/>
                </a:lnTo>
                <a:lnTo>
                  <a:pt x="92" y="54"/>
                </a:lnTo>
                <a:lnTo>
                  <a:pt x="92" y="56"/>
                </a:lnTo>
                <a:lnTo>
                  <a:pt x="92" y="56"/>
                </a:lnTo>
                <a:lnTo>
                  <a:pt x="94" y="56"/>
                </a:lnTo>
                <a:lnTo>
                  <a:pt x="94" y="56"/>
                </a:lnTo>
                <a:lnTo>
                  <a:pt x="92" y="58"/>
                </a:lnTo>
                <a:lnTo>
                  <a:pt x="92" y="64"/>
                </a:lnTo>
                <a:lnTo>
                  <a:pt x="92" y="64"/>
                </a:lnTo>
                <a:lnTo>
                  <a:pt x="86" y="62"/>
                </a:lnTo>
                <a:lnTo>
                  <a:pt x="86" y="62"/>
                </a:lnTo>
                <a:close/>
                <a:moveTo>
                  <a:pt x="88" y="56"/>
                </a:moveTo>
                <a:lnTo>
                  <a:pt x="88" y="58"/>
                </a:lnTo>
                <a:lnTo>
                  <a:pt x="80" y="62"/>
                </a:lnTo>
                <a:lnTo>
                  <a:pt x="80" y="62"/>
                </a:lnTo>
                <a:lnTo>
                  <a:pt x="74" y="62"/>
                </a:lnTo>
                <a:lnTo>
                  <a:pt x="76" y="60"/>
                </a:lnTo>
                <a:lnTo>
                  <a:pt x="76" y="60"/>
                </a:lnTo>
                <a:lnTo>
                  <a:pt x="88" y="56"/>
                </a:lnTo>
                <a:lnTo>
                  <a:pt x="88" y="56"/>
                </a:lnTo>
                <a:close/>
                <a:moveTo>
                  <a:pt x="76" y="46"/>
                </a:moveTo>
                <a:lnTo>
                  <a:pt x="76" y="46"/>
                </a:lnTo>
                <a:lnTo>
                  <a:pt x="66" y="40"/>
                </a:lnTo>
                <a:lnTo>
                  <a:pt x="66" y="40"/>
                </a:lnTo>
                <a:lnTo>
                  <a:pt x="62" y="38"/>
                </a:lnTo>
                <a:lnTo>
                  <a:pt x="64" y="38"/>
                </a:lnTo>
                <a:lnTo>
                  <a:pt x="64" y="38"/>
                </a:lnTo>
                <a:lnTo>
                  <a:pt x="62" y="36"/>
                </a:lnTo>
                <a:lnTo>
                  <a:pt x="58" y="38"/>
                </a:lnTo>
                <a:lnTo>
                  <a:pt x="58" y="38"/>
                </a:lnTo>
                <a:lnTo>
                  <a:pt x="74" y="48"/>
                </a:lnTo>
                <a:lnTo>
                  <a:pt x="76" y="46"/>
                </a:lnTo>
                <a:lnTo>
                  <a:pt x="76" y="46"/>
                </a:lnTo>
                <a:close/>
                <a:moveTo>
                  <a:pt x="56" y="30"/>
                </a:moveTo>
                <a:lnTo>
                  <a:pt x="50" y="32"/>
                </a:lnTo>
                <a:lnTo>
                  <a:pt x="50" y="32"/>
                </a:lnTo>
                <a:lnTo>
                  <a:pt x="40" y="22"/>
                </a:lnTo>
                <a:lnTo>
                  <a:pt x="46" y="20"/>
                </a:lnTo>
                <a:lnTo>
                  <a:pt x="46" y="20"/>
                </a:lnTo>
                <a:lnTo>
                  <a:pt x="54" y="28"/>
                </a:lnTo>
                <a:lnTo>
                  <a:pt x="54" y="28"/>
                </a:lnTo>
                <a:lnTo>
                  <a:pt x="52" y="30"/>
                </a:lnTo>
                <a:lnTo>
                  <a:pt x="54" y="30"/>
                </a:lnTo>
                <a:lnTo>
                  <a:pt x="56" y="30"/>
                </a:lnTo>
                <a:lnTo>
                  <a:pt x="56" y="30"/>
                </a:lnTo>
                <a:close/>
                <a:moveTo>
                  <a:pt x="44" y="18"/>
                </a:moveTo>
                <a:lnTo>
                  <a:pt x="44" y="18"/>
                </a:lnTo>
                <a:lnTo>
                  <a:pt x="42" y="14"/>
                </a:lnTo>
                <a:lnTo>
                  <a:pt x="42" y="14"/>
                </a:lnTo>
                <a:lnTo>
                  <a:pt x="40" y="12"/>
                </a:lnTo>
                <a:lnTo>
                  <a:pt x="40" y="12"/>
                </a:lnTo>
                <a:lnTo>
                  <a:pt x="44" y="4"/>
                </a:lnTo>
                <a:lnTo>
                  <a:pt x="46" y="4"/>
                </a:lnTo>
                <a:lnTo>
                  <a:pt x="68" y="0"/>
                </a:lnTo>
                <a:lnTo>
                  <a:pt x="68" y="0"/>
                </a:lnTo>
                <a:lnTo>
                  <a:pt x="70" y="0"/>
                </a:lnTo>
                <a:lnTo>
                  <a:pt x="70" y="0"/>
                </a:lnTo>
                <a:lnTo>
                  <a:pt x="76" y="8"/>
                </a:lnTo>
                <a:lnTo>
                  <a:pt x="82" y="16"/>
                </a:lnTo>
                <a:lnTo>
                  <a:pt x="100" y="30"/>
                </a:lnTo>
                <a:lnTo>
                  <a:pt x="100" y="30"/>
                </a:lnTo>
                <a:lnTo>
                  <a:pt x="114" y="20"/>
                </a:lnTo>
                <a:lnTo>
                  <a:pt x="128" y="8"/>
                </a:lnTo>
                <a:lnTo>
                  <a:pt x="128" y="8"/>
                </a:lnTo>
                <a:lnTo>
                  <a:pt x="130" y="8"/>
                </a:lnTo>
                <a:lnTo>
                  <a:pt x="150" y="14"/>
                </a:lnTo>
                <a:lnTo>
                  <a:pt x="152" y="16"/>
                </a:lnTo>
                <a:lnTo>
                  <a:pt x="154" y="24"/>
                </a:lnTo>
                <a:lnTo>
                  <a:pt x="154" y="24"/>
                </a:lnTo>
                <a:lnTo>
                  <a:pt x="154" y="24"/>
                </a:lnTo>
                <a:lnTo>
                  <a:pt x="152" y="26"/>
                </a:lnTo>
                <a:lnTo>
                  <a:pt x="154" y="26"/>
                </a:lnTo>
                <a:lnTo>
                  <a:pt x="156" y="34"/>
                </a:lnTo>
                <a:lnTo>
                  <a:pt x="156" y="34"/>
                </a:lnTo>
                <a:lnTo>
                  <a:pt x="156" y="34"/>
                </a:lnTo>
                <a:lnTo>
                  <a:pt x="154" y="36"/>
                </a:lnTo>
                <a:lnTo>
                  <a:pt x="156" y="36"/>
                </a:lnTo>
                <a:lnTo>
                  <a:pt x="156" y="40"/>
                </a:lnTo>
                <a:lnTo>
                  <a:pt x="156" y="40"/>
                </a:lnTo>
                <a:lnTo>
                  <a:pt x="170" y="46"/>
                </a:lnTo>
                <a:lnTo>
                  <a:pt x="170" y="46"/>
                </a:lnTo>
                <a:lnTo>
                  <a:pt x="172" y="56"/>
                </a:lnTo>
                <a:lnTo>
                  <a:pt x="174" y="68"/>
                </a:lnTo>
                <a:lnTo>
                  <a:pt x="174" y="68"/>
                </a:lnTo>
                <a:lnTo>
                  <a:pt x="164" y="78"/>
                </a:lnTo>
                <a:lnTo>
                  <a:pt x="152" y="82"/>
                </a:lnTo>
                <a:lnTo>
                  <a:pt x="140" y="84"/>
                </a:lnTo>
                <a:lnTo>
                  <a:pt x="126" y="86"/>
                </a:lnTo>
                <a:lnTo>
                  <a:pt x="126" y="86"/>
                </a:lnTo>
                <a:lnTo>
                  <a:pt x="126" y="86"/>
                </a:lnTo>
                <a:lnTo>
                  <a:pt x="144" y="88"/>
                </a:lnTo>
                <a:lnTo>
                  <a:pt x="156" y="86"/>
                </a:lnTo>
                <a:lnTo>
                  <a:pt x="164" y="84"/>
                </a:lnTo>
                <a:lnTo>
                  <a:pt x="170" y="80"/>
                </a:lnTo>
                <a:lnTo>
                  <a:pt x="172" y="80"/>
                </a:lnTo>
                <a:lnTo>
                  <a:pt x="172" y="80"/>
                </a:lnTo>
                <a:lnTo>
                  <a:pt x="176" y="88"/>
                </a:lnTo>
                <a:lnTo>
                  <a:pt x="176" y="96"/>
                </a:lnTo>
                <a:lnTo>
                  <a:pt x="176" y="104"/>
                </a:lnTo>
                <a:lnTo>
                  <a:pt x="176" y="114"/>
                </a:lnTo>
                <a:lnTo>
                  <a:pt x="170" y="118"/>
                </a:lnTo>
                <a:lnTo>
                  <a:pt x="176" y="126"/>
                </a:lnTo>
                <a:lnTo>
                  <a:pt x="176" y="126"/>
                </a:lnTo>
                <a:lnTo>
                  <a:pt x="174" y="146"/>
                </a:lnTo>
                <a:lnTo>
                  <a:pt x="174" y="146"/>
                </a:lnTo>
                <a:lnTo>
                  <a:pt x="184" y="154"/>
                </a:lnTo>
                <a:lnTo>
                  <a:pt x="184" y="154"/>
                </a:lnTo>
                <a:lnTo>
                  <a:pt x="184" y="156"/>
                </a:lnTo>
                <a:lnTo>
                  <a:pt x="184" y="160"/>
                </a:lnTo>
                <a:lnTo>
                  <a:pt x="184" y="160"/>
                </a:lnTo>
                <a:lnTo>
                  <a:pt x="140" y="168"/>
                </a:lnTo>
                <a:lnTo>
                  <a:pt x="116" y="170"/>
                </a:lnTo>
                <a:lnTo>
                  <a:pt x="94" y="170"/>
                </a:lnTo>
                <a:lnTo>
                  <a:pt x="70" y="170"/>
                </a:lnTo>
                <a:lnTo>
                  <a:pt x="48" y="168"/>
                </a:lnTo>
                <a:lnTo>
                  <a:pt x="24" y="164"/>
                </a:lnTo>
                <a:lnTo>
                  <a:pt x="0" y="160"/>
                </a:lnTo>
                <a:lnTo>
                  <a:pt x="0" y="160"/>
                </a:lnTo>
                <a:lnTo>
                  <a:pt x="4" y="152"/>
                </a:lnTo>
                <a:lnTo>
                  <a:pt x="4" y="152"/>
                </a:lnTo>
                <a:lnTo>
                  <a:pt x="10" y="150"/>
                </a:lnTo>
                <a:lnTo>
                  <a:pt x="10" y="150"/>
                </a:lnTo>
                <a:lnTo>
                  <a:pt x="6" y="134"/>
                </a:lnTo>
                <a:lnTo>
                  <a:pt x="6" y="118"/>
                </a:lnTo>
                <a:lnTo>
                  <a:pt x="8" y="102"/>
                </a:lnTo>
                <a:lnTo>
                  <a:pt x="12" y="88"/>
                </a:lnTo>
                <a:lnTo>
                  <a:pt x="28" y="82"/>
                </a:lnTo>
                <a:lnTo>
                  <a:pt x="8" y="70"/>
                </a:lnTo>
                <a:lnTo>
                  <a:pt x="10" y="44"/>
                </a:lnTo>
                <a:lnTo>
                  <a:pt x="10" y="44"/>
                </a:lnTo>
                <a:lnTo>
                  <a:pt x="22" y="36"/>
                </a:lnTo>
                <a:lnTo>
                  <a:pt x="34" y="32"/>
                </a:lnTo>
                <a:lnTo>
                  <a:pt x="32" y="30"/>
                </a:lnTo>
                <a:lnTo>
                  <a:pt x="32" y="30"/>
                </a:lnTo>
                <a:lnTo>
                  <a:pt x="32" y="30"/>
                </a:lnTo>
                <a:lnTo>
                  <a:pt x="30" y="28"/>
                </a:lnTo>
                <a:lnTo>
                  <a:pt x="34" y="20"/>
                </a:lnTo>
                <a:lnTo>
                  <a:pt x="36" y="20"/>
                </a:lnTo>
                <a:lnTo>
                  <a:pt x="44" y="18"/>
                </a:lnTo>
                <a:lnTo>
                  <a:pt x="44" y="18"/>
                </a:lnTo>
                <a:close/>
                <a:moveTo>
                  <a:pt x="46" y="38"/>
                </a:moveTo>
                <a:lnTo>
                  <a:pt x="48" y="34"/>
                </a:lnTo>
                <a:lnTo>
                  <a:pt x="48" y="34"/>
                </a:lnTo>
                <a:lnTo>
                  <a:pt x="36" y="24"/>
                </a:lnTo>
                <a:lnTo>
                  <a:pt x="34" y="28"/>
                </a:lnTo>
                <a:lnTo>
                  <a:pt x="34" y="28"/>
                </a:lnTo>
                <a:lnTo>
                  <a:pt x="44" y="36"/>
                </a:lnTo>
                <a:lnTo>
                  <a:pt x="44" y="36"/>
                </a:lnTo>
                <a:lnTo>
                  <a:pt x="46" y="38"/>
                </a:lnTo>
                <a:lnTo>
                  <a:pt x="46" y="38"/>
                </a:lnTo>
                <a:close/>
                <a:moveTo>
                  <a:pt x="92" y="34"/>
                </a:moveTo>
                <a:lnTo>
                  <a:pt x="92" y="34"/>
                </a:lnTo>
                <a:lnTo>
                  <a:pt x="96" y="32"/>
                </a:lnTo>
                <a:lnTo>
                  <a:pt x="96" y="32"/>
                </a:lnTo>
                <a:lnTo>
                  <a:pt x="84" y="22"/>
                </a:lnTo>
                <a:lnTo>
                  <a:pt x="66" y="24"/>
                </a:lnTo>
                <a:lnTo>
                  <a:pt x="66" y="24"/>
                </a:lnTo>
                <a:lnTo>
                  <a:pt x="82" y="36"/>
                </a:lnTo>
                <a:lnTo>
                  <a:pt x="92" y="34"/>
                </a:lnTo>
                <a:lnTo>
                  <a:pt x="92" y="34"/>
                </a:lnTo>
                <a:close/>
                <a:moveTo>
                  <a:pt x="82" y="22"/>
                </a:moveTo>
                <a:lnTo>
                  <a:pt x="82" y="22"/>
                </a:lnTo>
                <a:lnTo>
                  <a:pt x="70" y="24"/>
                </a:lnTo>
                <a:lnTo>
                  <a:pt x="70" y="24"/>
                </a:lnTo>
                <a:lnTo>
                  <a:pt x="74" y="26"/>
                </a:lnTo>
                <a:lnTo>
                  <a:pt x="78" y="28"/>
                </a:lnTo>
                <a:lnTo>
                  <a:pt x="80" y="26"/>
                </a:lnTo>
                <a:lnTo>
                  <a:pt x="82" y="22"/>
                </a:lnTo>
                <a:lnTo>
                  <a:pt x="82" y="22"/>
                </a:lnTo>
                <a:close/>
                <a:moveTo>
                  <a:pt x="74" y="14"/>
                </a:moveTo>
                <a:lnTo>
                  <a:pt x="74" y="14"/>
                </a:lnTo>
                <a:lnTo>
                  <a:pt x="66" y="12"/>
                </a:lnTo>
                <a:lnTo>
                  <a:pt x="64" y="14"/>
                </a:lnTo>
                <a:lnTo>
                  <a:pt x="60" y="16"/>
                </a:lnTo>
                <a:lnTo>
                  <a:pt x="74" y="14"/>
                </a:lnTo>
                <a:lnTo>
                  <a:pt x="74" y="14"/>
                </a:lnTo>
                <a:close/>
                <a:moveTo>
                  <a:pt x="54" y="22"/>
                </a:moveTo>
                <a:lnTo>
                  <a:pt x="56" y="18"/>
                </a:lnTo>
                <a:lnTo>
                  <a:pt x="56" y="18"/>
                </a:lnTo>
                <a:lnTo>
                  <a:pt x="46" y="6"/>
                </a:lnTo>
                <a:lnTo>
                  <a:pt x="44" y="12"/>
                </a:lnTo>
                <a:lnTo>
                  <a:pt x="44" y="12"/>
                </a:lnTo>
                <a:lnTo>
                  <a:pt x="52" y="22"/>
                </a:lnTo>
                <a:lnTo>
                  <a:pt x="52" y="22"/>
                </a:lnTo>
                <a:lnTo>
                  <a:pt x="54" y="22"/>
                </a:lnTo>
                <a:lnTo>
                  <a:pt x="54" y="22"/>
                </a:lnTo>
                <a:close/>
                <a:moveTo>
                  <a:pt x="58" y="16"/>
                </a:moveTo>
                <a:lnTo>
                  <a:pt x="76" y="14"/>
                </a:lnTo>
                <a:lnTo>
                  <a:pt x="76" y="14"/>
                </a:lnTo>
                <a:lnTo>
                  <a:pt x="68" y="4"/>
                </a:lnTo>
                <a:lnTo>
                  <a:pt x="50" y="6"/>
                </a:lnTo>
                <a:lnTo>
                  <a:pt x="50" y="6"/>
                </a:lnTo>
                <a:lnTo>
                  <a:pt x="58" y="16"/>
                </a:lnTo>
                <a:lnTo>
                  <a:pt x="58" y="16"/>
                </a:lnTo>
                <a:close/>
                <a:moveTo>
                  <a:pt x="152" y="40"/>
                </a:moveTo>
                <a:lnTo>
                  <a:pt x="152" y="40"/>
                </a:lnTo>
                <a:lnTo>
                  <a:pt x="142" y="50"/>
                </a:lnTo>
                <a:lnTo>
                  <a:pt x="142" y="54"/>
                </a:lnTo>
                <a:lnTo>
                  <a:pt x="142" y="54"/>
                </a:lnTo>
                <a:lnTo>
                  <a:pt x="144" y="52"/>
                </a:lnTo>
                <a:lnTo>
                  <a:pt x="144" y="52"/>
                </a:lnTo>
                <a:lnTo>
                  <a:pt x="154" y="44"/>
                </a:lnTo>
                <a:lnTo>
                  <a:pt x="152" y="40"/>
                </a:lnTo>
                <a:lnTo>
                  <a:pt x="152" y="40"/>
                </a:lnTo>
                <a:close/>
                <a:moveTo>
                  <a:pt x="154" y="48"/>
                </a:moveTo>
                <a:lnTo>
                  <a:pt x="154" y="48"/>
                </a:lnTo>
                <a:lnTo>
                  <a:pt x="148" y="54"/>
                </a:lnTo>
                <a:lnTo>
                  <a:pt x="148" y="54"/>
                </a:lnTo>
                <a:lnTo>
                  <a:pt x="152" y="52"/>
                </a:lnTo>
                <a:lnTo>
                  <a:pt x="160" y="48"/>
                </a:lnTo>
                <a:lnTo>
                  <a:pt x="160" y="48"/>
                </a:lnTo>
                <a:lnTo>
                  <a:pt x="154" y="48"/>
                </a:lnTo>
                <a:lnTo>
                  <a:pt x="154" y="48"/>
                </a:lnTo>
                <a:close/>
                <a:moveTo>
                  <a:pt x="132" y="60"/>
                </a:moveTo>
                <a:lnTo>
                  <a:pt x="134" y="60"/>
                </a:lnTo>
                <a:lnTo>
                  <a:pt x="134" y="60"/>
                </a:lnTo>
                <a:lnTo>
                  <a:pt x="134" y="60"/>
                </a:lnTo>
                <a:lnTo>
                  <a:pt x="132" y="56"/>
                </a:lnTo>
                <a:lnTo>
                  <a:pt x="132" y="56"/>
                </a:lnTo>
                <a:lnTo>
                  <a:pt x="122" y="62"/>
                </a:lnTo>
                <a:lnTo>
                  <a:pt x="132" y="60"/>
                </a:lnTo>
                <a:lnTo>
                  <a:pt x="132" y="60"/>
                </a:lnTo>
                <a:close/>
                <a:moveTo>
                  <a:pt x="108" y="64"/>
                </a:moveTo>
                <a:lnTo>
                  <a:pt x="94" y="60"/>
                </a:lnTo>
                <a:lnTo>
                  <a:pt x="96" y="64"/>
                </a:lnTo>
                <a:lnTo>
                  <a:pt x="96" y="64"/>
                </a:lnTo>
                <a:lnTo>
                  <a:pt x="96" y="64"/>
                </a:lnTo>
                <a:lnTo>
                  <a:pt x="102" y="64"/>
                </a:lnTo>
                <a:lnTo>
                  <a:pt x="108" y="64"/>
                </a:lnTo>
                <a:lnTo>
                  <a:pt x="108" y="64"/>
                </a:lnTo>
                <a:close/>
                <a:moveTo>
                  <a:pt x="136" y="26"/>
                </a:moveTo>
                <a:lnTo>
                  <a:pt x="136" y="26"/>
                </a:lnTo>
                <a:lnTo>
                  <a:pt x="146" y="16"/>
                </a:lnTo>
                <a:lnTo>
                  <a:pt x="130" y="12"/>
                </a:lnTo>
                <a:lnTo>
                  <a:pt x="130" y="12"/>
                </a:lnTo>
                <a:lnTo>
                  <a:pt x="120" y="20"/>
                </a:lnTo>
                <a:lnTo>
                  <a:pt x="136" y="26"/>
                </a:lnTo>
                <a:lnTo>
                  <a:pt x="136" y="26"/>
                </a:lnTo>
                <a:close/>
                <a:moveTo>
                  <a:pt x="140" y="32"/>
                </a:moveTo>
                <a:lnTo>
                  <a:pt x="140" y="32"/>
                </a:lnTo>
                <a:lnTo>
                  <a:pt x="140" y="30"/>
                </a:lnTo>
                <a:lnTo>
                  <a:pt x="140" y="30"/>
                </a:lnTo>
                <a:lnTo>
                  <a:pt x="150" y="22"/>
                </a:lnTo>
                <a:lnTo>
                  <a:pt x="150" y="18"/>
                </a:lnTo>
                <a:lnTo>
                  <a:pt x="150" y="18"/>
                </a:lnTo>
                <a:lnTo>
                  <a:pt x="138" y="28"/>
                </a:lnTo>
                <a:lnTo>
                  <a:pt x="140" y="32"/>
                </a:lnTo>
                <a:lnTo>
                  <a:pt x="140" y="32"/>
                </a:lnTo>
                <a:close/>
                <a:moveTo>
                  <a:pt x="92" y="38"/>
                </a:moveTo>
                <a:lnTo>
                  <a:pt x="92" y="42"/>
                </a:lnTo>
                <a:lnTo>
                  <a:pt x="112" y="48"/>
                </a:lnTo>
                <a:lnTo>
                  <a:pt x="112" y="48"/>
                </a:lnTo>
                <a:lnTo>
                  <a:pt x="122" y="44"/>
                </a:lnTo>
                <a:lnTo>
                  <a:pt x="122" y="44"/>
                </a:lnTo>
                <a:lnTo>
                  <a:pt x="130" y="38"/>
                </a:lnTo>
                <a:lnTo>
                  <a:pt x="130" y="38"/>
                </a:lnTo>
                <a:lnTo>
                  <a:pt x="130" y="38"/>
                </a:lnTo>
                <a:lnTo>
                  <a:pt x="130" y="34"/>
                </a:lnTo>
                <a:lnTo>
                  <a:pt x="130" y="34"/>
                </a:lnTo>
                <a:lnTo>
                  <a:pt x="112" y="44"/>
                </a:lnTo>
                <a:lnTo>
                  <a:pt x="112" y="44"/>
                </a:lnTo>
                <a:lnTo>
                  <a:pt x="112" y="44"/>
                </a:lnTo>
                <a:lnTo>
                  <a:pt x="92" y="38"/>
                </a:lnTo>
                <a:lnTo>
                  <a:pt x="92" y="38"/>
                </a:lnTo>
                <a:close/>
                <a:moveTo>
                  <a:pt x="142" y="42"/>
                </a:moveTo>
                <a:lnTo>
                  <a:pt x="142" y="42"/>
                </a:lnTo>
                <a:lnTo>
                  <a:pt x="142" y="42"/>
                </a:lnTo>
                <a:lnTo>
                  <a:pt x="142" y="42"/>
                </a:lnTo>
                <a:lnTo>
                  <a:pt x="152" y="34"/>
                </a:lnTo>
                <a:lnTo>
                  <a:pt x="152" y="28"/>
                </a:lnTo>
                <a:lnTo>
                  <a:pt x="152" y="28"/>
                </a:lnTo>
                <a:lnTo>
                  <a:pt x="140" y="38"/>
                </a:lnTo>
                <a:lnTo>
                  <a:pt x="142" y="42"/>
                </a:lnTo>
                <a:lnTo>
                  <a:pt x="142" y="42"/>
                </a:lnTo>
                <a:close/>
                <a:moveTo>
                  <a:pt x="94" y="48"/>
                </a:moveTo>
                <a:lnTo>
                  <a:pt x="94" y="52"/>
                </a:lnTo>
                <a:lnTo>
                  <a:pt x="114" y="60"/>
                </a:lnTo>
                <a:lnTo>
                  <a:pt x="114" y="60"/>
                </a:lnTo>
                <a:lnTo>
                  <a:pt x="122" y="56"/>
                </a:lnTo>
                <a:lnTo>
                  <a:pt x="122" y="56"/>
                </a:lnTo>
                <a:lnTo>
                  <a:pt x="132" y="50"/>
                </a:lnTo>
                <a:lnTo>
                  <a:pt x="132" y="50"/>
                </a:lnTo>
                <a:lnTo>
                  <a:pt x="132" y="48"/>
                </a:lnTo>
                <a:lnTo>
                  <a:pt x="132" y="44"/>
                </a:lnTo>
                <a:lnTo>
                  <a:pt x="132" y="44"/>
                </a:lnTo>
                <a:lnTo>
                  <a:pt x="114" y="54"/>
                </a:lnTo>
                <a:lnTo>
                  <a:pt x="114" y="54"/>
                </a:lnTo>
                <a:lnTo>
                  <a:pt x="112" y="54"/>
                </a:lnTo>
                <a:lnTo>
                  <a:pt x="94" y="48"/>
                </a:lnTo>
                <a:lnTo>
                  <a:pt x="94" y="48"/>
                </a:lnTo>
                <a:close/>
                <a:moveTo>
                  <a:pt x="96" y="36"/>
                </a:moveTo>
                <a:lnTo>
                  <a:pt x="96" y="36"/>
                </a:lnTo>
                <a:lnTo>
                  <a:pt x="112" y="26"/>
                </a:lnTo>
                <a:lnTo>
                  <a:pt x="128" y="32"/>
                </a:lnTo>
                <a:lnTo>
                  <a:pt x="128" y="32"/>
                </a:lnTo>
                <a:lnTo>
                  <a:pt x="112" y="40"/>
                </a:lnTo>
                <a:lnTo>
                  <a:pt x="96" y="36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3" name="Freeform 169">
            <a:extLst>
              <a:ext uri="{FF2B5EF4-FFF2-40B4-BE49-F238E27FC236}">
                <a16:creationId xmlns:a16="http://schemas.microsoft.com/office/drawing/2014/main" id="{DCEF7C9D-378E-4E76-B91D-57A5DA945AC5}"/>
              </a:ext>
            </a:extLst>
          </p:cNvPr>
          <p:cNvSpPr>
            <a:spLocks noEditPoints="1"/>
          </p:cNvSpPr>
          <p:nvPr/>
        </p:nvSpPr>
        <p:spPr bwMode="auto">
          <a:xfrm>
            <a:off x="1020257" y="1059583"/>
            <a:ext cx="550283" cy="699008"/>
          </a:xfrm>
          <a:custGeom>
            <a:avLst/>
            <a:gdLst>
              <a:gd name="T0" fmla="*/ 20 w 148"/>
              <a:gd name="T1" fmla="*/ 92 h 188"/>
              <a:gd name="T2" fmla="*/ 14 w 148"/>
              <a:gd name="T3" fmla="*/ 110 h 188"/>
              <a:gd name="T4" fmla="*/ 12 w 148"/>
              <a:gd name="T5" fmla="*/ 148 h 188"/>
              <a:gd name="T6" fmla="*/ 58 w 148"/>
              <a:gd name="T7" fmla="*/ 156 h 188"/>
              <a:gd name="T8" fmla="*/ 50 w 148"/>
              <a:gd name="T9" fmla="*/ 134 h 188"/>
              <a:gd name="T10" fmla="*/ 54 w 148"/>
              <a:gd name="T11" fmla="*/ 110 h 188"/>
              <a:gd name="T12" fmla="*/ 72 w 148"/>
              <a:gd name="T13" fmla="*/ 90 h 188"/>
              <a:gd name="T14" fmla="*/ 96 w 148"/>
              <a:gd name="T15" fmla="*/ 86 h 188"/>
              <a:gd name="T16" fmla="*/ 108 w 148"/>
              <a:gd name="T17" fmla="*/ 86 h 188"/>
              <a:gd name="T18" fmla="*/ 94 w 148"/>
              <a:gd name="T19" fmla="*/ 68 h 188"/>
              <a:gd name="T20" fmla="*/ 44 w 148"/>
              <a:gd name="T21" fmla="*/ 58 h 188"/>
              <a:gd name="T22" fmla="*/ 82 w 148"/>
              <a:gd name="T23" fmla="*/ 94 h 188"/>
              <a:gd name="T24" fmla="*/ 102 w 148"/>
              <a:gd name="T25" fmla="*/ 94 h 188"/>
              <a:gd name="T26" fmla="*/ 122 w 148"/>
              <a:gd name="T27" fmla="*/ 104 h 188"/>
              <a:gd name="T28" fmla="*/ 130 w 148"/>
              <a:gd name="T29" fmla="*/ 132 h 188"/>
              <a:gd name="T30" fmla="*/ 124 w 148"/>
              <a:gd name="T31" fmla="*/ 158 h 188"/>
              <a:gd name="T32" fmla="*/ 146 w 148"/>
              <a:gd name="T33" fmla="*/ 174 h 188"/>
              <a:gd name="T34" fmla="*/ 140 w 148"/>
              <a:gd name="T35" fmla="*/ 188 h 188"/>
              <a:gd name="T36" fmla="*/ 118 w 148"/>
              <a:gd name="T37" fmla="*/ 170 h 188"/>
              <a:gd name="T38" fmla="*/ 114 w 148"/>
              <a:gd name="T39" fmla="*/ 160 h 188"/>
              <a:gd name="T40" fmla="*/ 92 w 148"/>
              <a:gd name="T41" fmla="*/ 166 h 188"/>
              <a:gd name="T42" fmla="*/ 66 w 148"/>
              <a:gd name="T43" fmla="*/ 154 h 188"/>
              <a:gd name="T44" fmla="*/ 56 w 148"/>
              <a:gd name="T45" fmla="*/ 134 h 188"/>
              <a:gd name="T46" fmla="*/ 60 w 148"/>
              <a:gd name="T47" fmla="*/ 114 h 188"/>
              <a:gd name="T48" fmla="*/ 106 w 148"/>
              <a:gd name="T49" fmla="*/ 120 h 188"/>
              <a:gd name="T50" fmla="*/ 106 w 148"/>
              <a:gd name="T51" fmla="*/ 114 h 188"/>
              <a:gd name="T52" fmla="*/ 96 w 148"/>
              <a:gd name="T53" fmla="*/ 108 h 188"/>
              <a:gd name="T54" fmla="*/ 112 w 148"/>
              <a:gd name="T55" fmla="*/ 114 h 188"/>
              <a:gd name="T56" fmla="*/ 118 w 148"/>
              <a:gd name="T57" fmla="*/ 132 h 188"/>
              <a:gd name="T58" fmla="*/ 104 w 148"/>
              <a:gd name="T59" fmla="*/ 152 h 188"/>
              <a:gd name="T60" fmla="*/ 102 w 148"/>
              <a:gd name="T61" fmla="*/ 150 h 188"/>
              <a:gd name="T62" fmla="*/ 108 w 148"/>
              <a:gd name="T63" fmla="*/ 138 h 188"/>
              <a:gd name="T64" fmla="*/ 104 w 148"/>
              <a:gd name="T65" fmla="*/ 128 h 188"/>
              <a:gd name="T66" fmla="*/ 92 w 148"/>
              <a:gd name="T67" fmla="*/ 120 h 188"/>
              <a:gd name="T68" fmla="*/ 92 w 148"/>
              <a:gd name="T69" fmla="*/ 114 h 188"/>
              <a:gd name="T70" fmla="*/ 96 w 148"/>
              <a:gd name="T71" fmla="*/ 114 h 188"/>
              <a:gd name="T72" fmla="*/ 106 w 148"/>
              <a:gd name="T73" fmla="*/ 120 h 188"/>
              <a:gd name="T74" fmla="*/ 82 w 148"/>
              <a:gd name="T75" fmla="*/ 152 h 188"/>
              <a:gd name="T76" fmla="*/ 70 w 148"/>
              <a:gd name="T77" fmla="*/ 128 h 188"/>
              <a:gd name="T78" fmla="*/ 78 w 148"/>
              <a:gd name="T79" fmla="*/ 112 h 188"/>
              <a:gd name="T80" fmla="*/ 92 w 148"/>
              <a:gd name="T81" fmla="*/ 108 h 188"/>
              <a:gd name="T82" fmla="*/ 82 w 148"/>
              <a:gd name="T83" fmla="*/ 114 h 188"/>
              <a:gd name="T84" fmla="*/ 82 w 148"/>
              <a:gd name="T85" fmla="*/ 124 h 188"/>
              <a:gd name="T86" fmla="*/ 92 w 148"/>
              <a:gd name="T87" fmla="*/ 134 h 188"/>
              <a:gd name="T88" fmla="*/ 96 w 148"/>
              <a:gd name="T89" fmla="*/ 142 h 188"/>
              <a:gd name="T90" fmla="*/ 94 w 148"/>
              <a:gd name="T91" fmla="*/ 144 h 188"/>
              <a:gd name="T92" fmla="*/ 92 w 148"/>
              <a:gd name="T93" fmla="*/ 136 h 188"/>
              <a:gd name="T94" fmla="*/ 82 w 148"/>
              <a:gd name="T95" fmla="*/ 144 h 188"/>
              <a:gd name="T96" fmla="*/ 92 w 148"/>
              <a:gd name="T97" fmla="*/ 152 h 188"/>
              <a:gd name="T98" fmla="*/ 80 w 148"/>
              <a:gd name="T99" fmla="*/ 42 h 188"/>
              <a:gd name="T100" fmla="*/ 70 w 148"/>
              <a:gd name="T101" fmla="*/ 6 h 188"/>
              <a:gd name="T102" fmla="*/ 40 w 148"/>
              <a:gd name="T103" fmla="*/ 6 h 188"/>
              <a:gd name="T104" fmla="*/ 46 w 148"/>
              <a:gd name="T105" fmla="*/ 54 h 188"/>
              <a:gd name="T106" fmla="*/ 42 w 148"/>
              <a:gd name="T107" fmla="*/ 46 h 188"/>
              <a:gd name="T108" fmla="*/ 88 w 148"/>
              <a:gd name="T109" fmla="*/ 48 h 188"/>
              <a:gd name="T110" fmla="*/ 86 w 148"/>
              <a:gd name="T111" fmla="*/ 56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8" h="188">
                <a:moveTo>
                  <a:pt x="44" y="58"/>
                </a:moveTo>
                <a:lnTo>
                  <a:pt x="44" y="58"/>
                </a:lnTo>
                <a:lnTo>
                  <a:pt x="32" y="74"/>
                </a:lnTo>
                <a:lnTo>
                  <a:pt x="20" y="92"/>
                </a:lnTo>
                <a:lnTo>
                  <a:pt x="24" y="94"/>
                </a:lnTo>
                <a:lnTo>
                  <a:pt x="18" y="96"/>
                </a:lnTo>
                <a:lnTo>
                  <a:pt x="18" y="96"/>
                </a:lnTo>
                <a:lnTo>
                  <a:pt x="14" y="110"/>
                </a:lnTo>
                <a:lnTo>
                  <a:pt x="10" y="122"/>
                </a:lnTo>
                <a:lnTo>
                  <a:pt x="10" y="134"/>
                </a:lnTo>
                <a:lnTo>
                  <a:pt x="12" y="148"/>
                </a:lnTo>
                <a:lnTo>
                  <a:pt x="12" y="148"/>
                </a:lnTo>
                <a:lnTo>
                  <a:pt x="2" y="148"/>
                </a:lnTo>
                <a:lnTo>
                  <a:pt x="2" y="148"/>
                </a:lnTo>
                <a:lnTo>
                  <a:pt x="0" y="156"/>
                </a:lnTo>
                <a:lnTo>
                  <a:pt x="58" y="156"/>
                </a:lnTo>
                <a:lnTo>
                  <a:pt x="58" y="156"/>
                </a:lnTo>
                <a:lnTo>
                  <a:pt x="54" y="150"/>
                </a:lnTo>
                <a:lnTo>
                  <a:pt x="50" y="142"/>
                </a:lnTo>
                <a:lnTo>
                  <a:pt x="50" y="134"/>
                </a:lnTo>
                <a:lnTo>
                  <a:pt x="48" y="126"/>
                </a:lnTo>
                <a:lnTo>
                  <a:pt x="48" y="126"/>
                </a:lnTo>
                <a:lnTo>
                  <a:pt x="50" y="118"/>
                </a:lnTo>
                <a:lnTo>
                  <a:pt x="54" y="110"/>
                </a:lnTo>
                <a:lnTo>
                  <a:pt x="58" y="102"/>
                </a:lnTo>
                <a:lnTo>
                  <a:pt x="64" y="96"/>
                </a:lnTo>
                <a:lnTo>
                  <a:pt x="64" y="96"/>
                </a:lnTo>
                <a:lnTo>
                  <a:pt x="72" y="90"/>
                </a:lnTo>
                <a:lnTo>
                  <a:pt x="80" y="88"/>
                </a:lnTo>
                <a:lnTo>
                  <a:pt x="88" y="86"/>
                </a:lnTo>
                <a:lnTo>
                  <a:pt x="96" y="86"/>
                </a:lnTo>
                <a:lnTo>
                  <a:pt x="96" y="86"/>
                </a:lnTo>
                <a:lnTo>
                  <a:pt x="104" y="86"/>
                </a:lnTo>
                <a:lnTo>
                  <a:pt x="110" y="88"/>
                </a:lnTo>
                <a:lnTo>
                  <a:pt x="110" y="88"/>
                </a:lnTo>
                <a:lnTo>
                  <a:pt x="108" y="86"/>
                </a:lnTo>
                <a:lnTo>
                  <a:pt x="104" y="84"/>
                </a:lnTo>
                <a:lnTo>
                  <a:pt x="104" y="78"/>
                </a:lnTo>
                <a:lnTo>
                  <a:pt x="104" y="78"/>
                </a:lnTo>
                <a:lnTo>
                  <a:pt x="94" y="68"/>
                </a:lnTo>
                <a:lnTo>
                  <a:pt x="84" y="60"/>
                </a:lnTo>
                <a:lnTo>
                  <a:pt x="84" y="60"/>
                </a:lnTo>
                <a:lnTo>
                  <a:pt x="44" y="58"/>
                </a:lnTo>
                <a:lnTo>
                  <a:pt x="44" y="58"/>
                </a:lnTo>
                <a:close/>
                <a:moveTo>
                  <a:pt x="68" y="102"/>
                </a:moveTo>
                <a:lnTo>
                  <a:pt x="68" y="102"/>
                </a:lnTo>
                <a:lnTo>
                  <a:pt x="74" y="98"/>
                </a:lnTo>
                <a:lnTo>
                  <a:pt x="82" y="94"/>
                </a:lnTo>
                <a:lnTo>
                  <a:pt x="88" y="92"/>
                </a:lnTo>
                <a:lnTo>
                  <a:pt x="96" y="92"/>
                </a:lnTo>
                <a:lnTo>
                  <a:pt x="96" y="92"/>
                </a:lnTo>
                <a:lnTo>
                  <a:pt x="102" y="94"/>
                </a:lnTo>
                <a:lnTo>
                  <a:pt x="110" y="96"/>
                </a:lnTo>
                <a:lnTo>
                  <a:pt x="116" y="100"/>
                </a:lnTo>
                <a:lnTo>
                  <a:pt x="122" y="104"/>
                </a:lnTo>
                <a:lnTo>
                  <a:pt x="122" y="104"/>
                </a:lnTo>
                <a:lnTo>
                  <a:pt x="126" y="110"/>
                </a:lnTo>
                <a:lnTo>
                  <a:pt x="128" y="118"/>
                </a:lnTo>
                <a:lnTo>
                  <a:pt x="130" y="124"/>
                </a:lnTo>
                <a:lnTo>
                  <a:pt x="130" y="132"/>
                </a:lnTo>
                <a:lnTo>
                  <a:pt x="130" y="132"/>
                </a:lnTo>
                <a:lnTo>
                  <a:pt x="128" y="144"/>
                </a:lnTo>
                <a:lnTo>
                  <a:pt x="122" y="154"/>
                </a:lnTo>
                <a:lnTo>
                  <a:pt x="124" y="158"/>
                </a:lnTo>
                <a:lnTo>
                  <a:pt x="124" y="158"/>
                </a:lnTo>
                <a:lnTo>
                  <a:pt x="128" y="156"/>
                </a:lnTo>
                <a:lnTo>
                  <a:pt x="132" y="158"/>
                </a:lnTo>
                <a:lnTo>
                  <a:pt x="146" y="174"/>
                </a:lnTo>
                <a:lnTo>
                  <a:pt x="146" y="174"/>
                </a:lnTo>
                <a:lnTo>
                  <a:pt x="148" y="178"/>
                </a:lnTo>
                <a:lnTo>
                  <a:pt x="146" y="182"/>
                </a:lnTo>
                <a:lnTo>
                  <a:pt x="140" y="188"/>
                </a:lnTo>
                <a:lnTo>
                  <a:pt x="140" y="188"/>
                </a:lnTo>
                <a:lnTo>
                  <a:pt x="136" y="188"/>
                </a:lnTo>
                <a:lnTo>
                  <a:pt x="132" y="188"/>
                </a:lnTo>
                <a:lnTo>
                  <a:pt x="118" y="170"/>
                </a:lnTo>
                <a:lnTo>
                  <a:pt x="118" y="170"/>
                </a:lnTo>
                <a:lnTo>
                  <a:pt x="116" y="166"/>
                </a:lnTo>
                <a:lnTo>
                  <a:pt x="118" y="164"/>
                </a:lnTo>
                <a:lnTo>
                  <a:pt x="114" y="160"/>
                </a:lnTo>
                <a:lnTo>
                  <a:pt x="114" y="160"/>
                </a:lnTo>
                <a:lnTo>
                  <a:pt x="104" y="166"/>
                </a:lnTo>
                <a:lnTo>
                  <a:pt x="92" y="166"/>
                </a:lnTo>
                <a:lnTo>
                  <a:pt x="92" y="166"/>
                </a:lnTo>
                <a:lnTo>
                  <a:pt x="84" y="166"/>
                </a:lnTo>
                <a:lnTo>
                  <a:pt x="78" y="164"/>
                </a:lnTo>
                <a:lnTo>
                  <a:pt x="70" y="160"/>
                </a:lnTo>
                <a:lnTo>
                  <a:pt x="66" y="154"/>
                </a:lnTo>
                <a:lnTo>
                  <a:pt x="66" y="154"/>
                </a:lnTo>
                <a:lnTo>
                  <a:pt x="60" y="148"/>
                </a:lnTo>
                <a:lnTo>
                  <a:pt x="58" y="142"/>
                </a:lnTo>
                <a:lnTo>
                  <a:pt x="56" y="134"/>
                </a:lnTo>
                <a:lnTo>
                  <a:pt x="56" y="128"/>
                </a:lnTo>
                <a:lnTo>
                  <a:pt x="56" y="128"/>
                </a:lnTo>
                <a:lnTo>
                  <a:pt x="58" y="120"/>
                </a:lnTo>
                <a:lnTo>
                  <a:pt x="60" y="114"/>
                </a:lnTo>
                <a:lnTo>
                  <a:pt x="64" y="108"/>
                </a:lnTo>
                <a:lnTo>
                  <a:pt x="68" y="102"/>
                </a:lnTo>
                <a:lnTo>
                  <a:pt x="68" y="102"/>
                </a:lnTo>
                <a:close/>
                <a:moveTo>
                  <a:pt x="106" y="120"/>
                </a:moveTo>
                <a:lnTo>
                  <a:pt x="106" y="120"/>
                </a:lnTo>
                <a:lnTo>
                  <a:pt x="106" y="118"/>
                </a:lnTo>
                <a:lnTo>
                  <a:pt x="106" y="118"/>
                </a:lnTo>
                <a:lnTo>
                  <a:pt x="106" y="114"/>
                </a:lnTo>
                <a:lnTo>
                  <a:pt x="104" y="110"/>
                </a:lnTo>
                <a:lnTo>
                  <a:pt x="104" y="110"/>
                </a:lnTo>
                <a:lnTo>
                  <a:pt x="100" y="108"/>
                </a:lnTo>
                <a:lnTo>
                  <a:pt x="96" y="108"/>
                </a:lnTo>
                <a:lnTo>
                  <a:pt x="96" y="106"/>
                </a:lnTo>
                <a:lnTo>
                  <a:pt x="96" y="106"/>
                </a:lnTo>
                <a:lnTo>
                  <a:pt x="104" y="108"/>
                </a:lnTo>
                <a:lnTo>
                  <a:pt x="112" y="114"/>
                </a:lnTo>
                <a:lnTo>
                  <a:pt x="112" y="114"/>
                </a:lnTo>
                <a:lnTo>
                  <a:pt x="116" y="122"/>
                </a:lnTo>
                <a:lnTo>
                  <a:pt x="118" y="132"/>
                </a:lnTo>
                <a:lnTo>
                  <a:pt x="118" y="132"/>
                </a:lnTo>
                <a:lnTo>
                  <a:pt x="116" y="140"/>
                </a:lnTo>
                <a:lnTo>
                  <a:pt x="110" y="148"/>
                </a:lnTo>
                <a:lnTo>
                  <a:pt x="110" y="148"/>
                </a:lnTo>
                <a:lnTo>
                  <a:pt x="104" y="152"/>
                </a:lnTo>
                <a:lnTo>
                  <a:pt x="96" y="154"/>
                </a:lnTo>
                <a:lnTo>
                  <a:pt x="96" y="152"/>
                </a:lnTo>
                <a:lnTo>
                  <a:pt x="96" y="152"/>
                </a:lnTo>
                <a:lnTo>
                  <a:pt x="102" y="150"/>
                </a:lnTo>
                <a:lnTo>
                  <a:pt x="104" y="148"/>
                </a:lnTo>
                <a:lnTo>
                  <a:pt x="104" y="148"/>
                </a:lnTo>
                <a:lnTo>
                  <a:pt x="106" y="144"/>
                </a:lnTo>
                <a:lnTo>
                  <a:pt x="108" y="138"/>
                </a:lnTo>
                <a:lnTo>
                  <a:pt x="108" y="138"/>
                </a:lnTo>
                <a:lnTo>
                  <a:pt x="106" y="132"/>
                </a:lnTo>
                <a:lnTo>
                  <a:pt x="106" y="132"/>
                </a:lnTo>
                <a:lnTo>
                  <a:pt x="104" y="128"/>
                </a:lnTo>
                <a:lnTo>
                  <a:pt x="104" y="128"/>
                </a:lnTo>
                <a:lnTo>
                  <a:pt x="98" y="124"/>
                </a:lnTo>
                <a:lnTo>
                  <a:pt x="98" y="124"/>
                </a:lnTo>
                <a:lnTo>
                  <a:pt x="92" y="120"/>
                </a:lnTo>
                <a:lnTo>
                  <a:pt x="92" y="120"/>
                </a:lnTo>
                <a:lnTo>
                  <a:pt x="92" y="116"/>
                </a:lnTo>
                <a:lnTo>
                  <a:pt x="92" y="116"/>
                </a:lnTo>
                <a:lnTo>
                  <a:pt x="92" y="114"/>
                </a:lnTo>
                <a:lnTo>
                  <a:pt x="92" y="114"/>
                </a:lnTo>
                <a:lnTo>
                  <a:pt x="94" y="114"/>
                </a:lnTo>
                <a:lnTo>
                  <a:pt x="94" y="114"/>
                </a:lnTo>
                <a:lnTo>
                  <a:pt x="96" y="114"/>
                </a:lnTo>
                <a:lnTo>
                  <a:pt x="96" y="114"/>
                </a:lnTo>
                <a:lnTo>
                  <a:pt x="96" y="118"/>
                </a:lnTo>
                <a:lnTo>
                  <a:pt x="96" y="120"/>
                </a:lnTo>
                <a:lnTo>
                  <a:pt x="106" y="120"/>
                </a:lnTo>
                <a:lnTo>
                  <a:pt x="106" y="120"/>
                </a:lnTo>
                <a:close/>
                <a:moveTo>
                  <a:pt x="92" y="154"/>
                </a:moveTo>
                <a:lnTo>
                  <a:pt x="92" y="154"/>
                </a:lnTo>
                <a:lnTo>
                  <a:pt x="82" y="152"/>
                </a:lnTo>
                <a:lnTo>
                  <a:pt x="76" y="146"/>
                </a:lnTo>
                <a:lnTo>
                  <a:pt x="76" y="146"/>
                </a:lnTo>
                <a:lnTo>
                  <a:pt x="70" y="138"/>
                </a:lnTo>
                <a:lnTo>
                  <a:pt x="70" y="128"/>
                </a:lnTo>
                <a:lnTo>
                  <a:pt x="70" y="128"/>
                </a:lnTo>
                <a:lnTo>
                  <a:pt x="72" y="118"/>
                </a:lnTo>
                <a:lnTo>
                  <a:pt x="78" y="112"/>
                </a:lnTo>
                <a:lnTo>
                  <a:pt x="78" y="112"/>
                </a:lnTo>
                <a:lnTo>
                  <a:pt x="84" y="108"/>
                </a:lnTo>
                <a:lnTo>
                  <a:pt x="92" y="106"/>
                </a:lnTo>
                <a:lnTo>
                  <a:pt x="92" y="108"/>
                </a:lnTo>
                <a:lnTo>
                  <a:pt x="92" y="108"/>
                </a:lnTo>
                <a:lnTo>
                  <a:pt x="86" y="108"/>
                </a:lnTo>
                <a:lnTo>
                  <a:pt x="84" y="110"/>
                </a:lnTo>
                <a:lnTo>
                  <a:pt x="84" y="110"/>
                </a:lnTo>
                <a:lnTo>
                  <a:pt x="82" y="114"/>
                </a:lnTo>
                <a:lnTo>
                  <a:pt x="80" y="118"/>
                </a:lnTo>
                <a:lnTo>
                  <a:pt x="80" y="118"/>
                </a:lnTo>
                <a:lnTo>
                  <a:pt x="82" y="124"/>
                </a:lnTo>
                <a:lnTo>
                  <a:pt x="82" y="124"/>
                </a:lnTo>
                <a:lnTo>
                  <a:pt x="84" y="128"/>
                </a:lnTo>
                <a:lnTo>
                  <a:pt x="84" y="128"/>
                </a:lnTo>
                <a:lnTo>
                  <a:pt x="92" y="134"/>
                </a:lnTo>
                <a:lnTo>
                  <a:pt x="92" y="134"/>
                </a:lnTo>
                <a:lnTo>
                  <a:pt x="94" y="136"/>
                </a:lnTo>
                <a:lnTo>
                  <a:pt x="94" y="136"/>
                </a:lnTo>
                <a:lnTo>
                  <a:pt x="96" y="142"/>
                </a:lnTo>
                <a:lnTo>
                  <a:pt x="96" y="142"/>
                </a:lnTo>
                <a:lnTo>
                  <a:pt x="94" y="144"/>
                </a:lnTo>
                <a:lnTo>
                  <a:pt x="94" y="144"/>
                </a:lnTo>
                <a:lnTo>
                  <a:pt x="94" y="144"/>
                </a:lnTo>
                <a:lnTo>
                  <a:pt x="94" y="144"/>
                </a:lnTo>
                <a:lnTo>
                  <a:pt x="92" y="144"/>
                </a:lnTo>
                <a:lnTo>
                  <a:pt x="92" y="144"/>
                </a:lnTo>
                <a:lnTo>
                  <a:pt x="92" y="138"/>
                </a:lnTo>
                <a:lnTo>
                  <a:pt x="92" y="136"/>
                </a:lnTo>
                <a:lnTo>
                  <a:pt x="80" y="136"/>
                </a:lnTo>
                <a:lnTo>
                  <a:pt x="80" y="138"/>
                </a:lnTo>
                <a:lnTo>
                  <a:pt x="80" y="138"/>
                </a:lnTo>
                <a:lnTo>
                  <a:pt x="82" y="144"/>
                </a:lnTo>
                <a:lnTo>
                  <a:pt x="84" y="148"/>
                </a:lnTo>
                <a:lnTo>
                  <a:pt x="84" y="148"/>
                </a:lnTo>
                <a:lnTo>
                  <a:pt x="88" y="150"/>
                </a:lnTo>
                <a:lnTo>
                  <a:pt x="92" y="152"/>
                </a:lnTo>
                <a:lnTo>
                  <a:pt x="92" y="154"/>
                </a:lnTo>
                <a:lnTo>
                  <a:pt x="92" y="154"/>
                </a:lnTo>
                <a:close/>
                <a:moveTo>
                  <a:pt x="52" y="40"/>
                </a:moveTo>
                <a:lnTo>
                  <a:pt x="80" y="42"/>
                </a:lnTo>
                <a:lnTo>
                  <a:pt x="88" y="20"/>
                </a:lnTo>
                <a:lnTo>
                  <a:pt x="74" y="12"/>
                </a:lnTo>
                <a:lnTo>
                  <a:pt x="70" y="32"/>
                </a:lnTo>
                <a:lnTo>
                  <a:pt x="70" y="6"/>
                </a:lnTo>
                <a:lnTo>
                  <a:pt x="62" y="6"/>
                </a:lnTo>
                <a:lnTo>
                  <a:pt x="64" y="30"/>
                </a:lnTo>
                <a:lnTo>
                  <a:pt x="56" y="0"/>
                </a:lnTo>
                <a:lnTo>
                  <a:pt x="40" y="6"/>
                </a:lnTo>
                <a:lnTo>
                  <a:pt x="52" y="40"/>
                </a:lnTo>
                <a:lnTo>
                  <a:pt x="52" y="40"/>
                </a:lnTo>
                <a:close/>
                <a:moveTo>
                  <a:pt x="46" y="54"/>
                </a:moveTo>
                <a:lnTo>
                  <a:pt x="46" y="54"/>
                </a:lnTo>
                <a:lnTo>
                  <a:pt x="42" y="52"/>
                </a:lnTo>
                <a:lnTo>
                  <a:pt x="40" y="50"/>
                </a:lnTo>
                <a:lnTo>
                  <a:pt x="40" y="50"/>
                </a:lnTo>
                <a:lnTo>
                  <a:pt x="42" y="46"/>
                </a:lnTo>
                <a:lnTo>
                  <a:pt x="46" y="46"/>
                </a:lnTo>
                <a:lnTo>
                  <a:pt x="86" y="48"/>
                </a:lnTo>
                <a:lnTo>
                  <a:pt x="86" y="48"/>
                </a:lnTo>
                <a:lnTo>
                  <a:pt x="88" y="48"/>
                </a:lnTo>
                <a:lnTo>
                  <a:pt x="90" y="52"/>
                </a:lnTo>
                <a:lnTo>
                  <a:pt x="90" y="52"/>
                </a:lnTo>
                <a:lnTo>
                  <a:pt x="88" y="56"/>
                </a:lnTo>
                <a:lnTo>
                  <a:pt x="86" y="56"/>
                </a:lnTo>
                <a:lnTo>
                  <a:pt x="46" y="5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4" name="Freeform 170">
            <a:extLst>
              <a:ext uri="{FF2B5EF4-FFF2-40B4-BE49-F238E27FC236}">
                <a16:creationId xmlns:a16="http://schemas.microsoft.com/office/drawing/2014/main" id="{83C97907-8795-4500-A6A2-85A297B16743}"/>
              </a:ext>
            </a:extLst>
          </p:cNvPr>
          <p:cNvSpPr>
            <a:spLocks noEditPoints="1"/>
          </p:cNvSpPr>
          <p:nvPr/>
        </p:nvSpPr>
        <p:spPr bwMode="auto">
          <a:xfrm>
            <a:off x="1057439" y="1988848"/>
            <a:ext cx="453611" cy="587464"/>
          </a:xfrm>
          <a:custGeom>
            <a:avLst/>
            <a:gdLst>
              <a:gd name="T0" fmla="*/ 106 w 122"/>
              <a:gd name="T1" fmla="*/ 144 h 158"/>
              <a:gd name="T2" fmla="*/ 76 w 122"/>
              <a:gd name="T3" fmla="*/ 156 h 158"/>
              <a:gd name="T4" fmla="*/ 18 w 122"/>
              <a:gd name="T5" fmla="*/ 150 h 158"/>
              <a:gd name="T6" fmla="*/ 14 w 122"/>
              <a:gd name="T7" fmla="*/ 120 h 158"/>
              <a:gd name="T8" fmla="*/ 20 w 122"/>
              <a:gd name="T9" fmla="*/ 82 h 158"/>
              <a:gd name="T10" fmla="*/ 16 w 122"/>
              <a:gd name="T11" fmla="*/ 82 h 158"/>
              <a:gd name="T12" fmla="*/ 0 w 122"/>
              <a:gd name="T13" fmla="*/ 46 h 158"/>
              <a:gd name="T14" fmla="*/ 30 w 122"/>
              <a:gd name="T15" fmla="*/ 34 h 158"/>
              <a:gd name="T16" fmla="*/ 34 w 122"/>
              <a:gd name="T17" fmla="*/ 6 h 158"/>
              <a:gd name="T18" fmla="*/ 94 w 122"/>
              <a:gd name="T19" fmla="*/ 0 h 158"/>
              <a:gd name="T20" fmla="*/ 122 w 122"/>
              <a:gd name="T21" fmla="*/ 12 h 158"/>
              <a:gd name="T22" fmla="*/ 106 w 122"/>
              <a:gd name="T23" fmla="*/ 48 h 158"/>
              <a:gd name="T24" fmla="*/ 92 w 122"/>
              <a:gd name="T25" fmla="*/ 72 h 158"/>
              <a:gd name="T26" fmla="*/ 112 w 122"/>
              <a:gd name="T27" fmla="*/ 82 h 158"/>
              <a:gd name="T28" fmla="*/ 104 w 122"/>
              <a:gd name="T29" fmla="*/ 116 h 158"/>
              <a:gd name="T30" fmla="*/ 86 w 122"/>
              <a:gd name="T31" fmla="*/ 26 h 158"/>
              <a:gd name="T32" fmla="*/ 68 w 122"/>
              <a:gd name="T33" fmla="*/ 26 h 158"/>
              <a:gd name="T34" fmla="*/ 42 w 122"/>
              <a:gd name="T35" fmla="*/ 38 h 158"/>
              <a:gd name="T36" fmla="*/ 42 w 122"/>
              <a:gd name="T37" fmla="*/ 22 h 158"/>
              <a:gd name="T38" fmla="*/ 38 w 122"/>
              <a:gd name="T39" fmla="*/ 36 h 158"/>
              <a:gd name="T40" fmla="*/ 52 w 122"/>
              <a:gd name="T41" fmla="*/ 40 h 158"/>
              <a:gd name="T42" fmla="*/ 56 w 122"/>
              <a:gd name="T43" fmla="*/ 40 h 158"/>
              <a:gd name="T44" fmla="*/ 56 w 122"/>
              <a:gd name="T45" fmla="*/ 24 h 158"/>
              <a:gd name="T46" fmla="*/ 8 w 122"/>
              <a:gd name="T47" fmla="*/ 46 h 158"/>
              <a:gd name="T48" fmla="*/ 72 w 122"/>
              <a:gd name="T49" fmla="*/ 50 h 158"/>
              <a:gd name="T50" fmla="*/ 34 w 122"/>
              <a:gd name="T51" fmla="*/ 42 h 158"/>
              <a:gd name="T52" fmla="*/ 60 w 122"/>
              <a:gd name="T53" fmla="*/ 8 h 158"/>
              <a:gd name="T54" fmla="*/ 48 w 122"/>
              <a:gd name="T55" fmla="*/ 14 h 158"/>
              <a:gd name="T56" fmla="*/ 106 w 122"/>
              <a:gd name="T57" fmla="*/ 14 h 158"/>
              <a:gd name="T58" fmla="*/ 50 w 122"/>
              <a:gd name="T59" fmla="*/ 76 h 158"/>
              <a:gd name="T60" fmla="*/ 50 w 122"/>
              <a:gd name="T61" fmla="*/ 60 h 158"/>
              <a:gd name="T62" fmla="*/ 38 w 122"/>
              <a:gd name="T63" fmla="*/ 76 h 158"/>
              <a:gd name="T64" fmla="*/ 14 w 122"/>
              <a:gd name="T65" fmla="*/ 72 h 158"/>
              <a:gd name="T66" fmla="*/ 10 w 122"/>
              <a:gd name="T67" fmla="*/ 56 h 158"/>
              <a:gd name="T68" fmla="*/ 10 w 122"/>
              <a:gd name="T69" fmla="*/ 72 h 158"/>
              <a:gd name="T70" fmla="*/ 22 w 122"/>
              <a:gd name="T71" fmla="*/ 58 h 158"/>
              <a:gd name="T72" fmla="*/ 32 w 122"/>
              <a:gd name="T73" fmla="*/ 76 h 158"/>
              <a:gd name="T74" fmla="*/ 32 w 122"/>
              <a:gd name="T75" fmla="*/ 84 h 158"/>
              <a:gd name="T76" fmla="*/ 82 w 122"/>
              <a:gd name="T77" fmla="*/ 86 h 158"/>
              <a:gd name="T78" fmla="*/ 96 w 122"/>
              <a:gd name="T79" fmla="*/ 80 h 158"/>
              <a:gd name="T80" fmla="*/ 46 w 122"/>
              <a:gd name="T81" fmla="*/ 84 h 158"/>
              <a:gd name="T82" fmla="*/ 70 w 122"/>
              <a:gd name="T83" fmla="*/ 112 h 158"/>
              <a:gd name="T84" fmla="*/ 64 w 122"/>
              <a:gd name="T85" fmla="*/ 112 h 158"/>
              <a:gd name="T86" fmla="*/ 64 w 122"/>
              <a:gd name="T87" fmla="*/ 112 h 158"/>
              <a:gd name="T88" fmla="*/ 34 w 122"/>
              <a:gd name="T89" fmla="*/ 94 h 158"/>
              <a:gd name="T90" fmla="*/ 30 w 122"/>
              <a:gd name="T91" fmla="*/ 92 h 158"/>
              <a:gd name="T92" fmla="*/ 38 w 122"/>
              <a:gd name="T93" fmla="*/ 94 h 158"/>
              <a:gd name="T94" fmla="*/ 38 w 122"/>
              <a:gd name="T95" fmla="*/ 94 h 158"/>
              <a:gd name="T96" fmla="*/ 52 w 122"/>
              <a:gd name="T97" fmla="*/ 96 h 158"/>
              <a:gd name="T98" fmla="*/ 30 w 122"/>
              <a:gd name="T99" fmla="*/ 118 h 158"/>
              <a:gd name="T100" fmla="*/ 44 w 122"/>
              <a:gd name="T101" fmla="*/ 124 h 158"/>
              <a:gd name="T102" fmla="*/ 98 w 122"/>
              <a:gd name="T103" fmla="*/ 120 h 158"/>
              <a:gd name="T104" fmla="*/ 50 w 122"/>
              <a:gd name="T105" fmla="*/ 120 h 158"/>
              <a:gd name="T106" fmla="*/ 64 w 122"/>
              <a:gd name="T107" fmla="*/ 148 h 158"/>
              <a:gd name="T108" fmla="*/ 64 w 122"/>
              <a:gd name="T109" fmla="*/ 132 h 158"/>
              <a:gd name="T110" fmla="*/ 50 w 122"/>
              <a:gd name="T111" fmla="*/ 148 h 158"/>
              <a:gd name="T112" fmla="*/ 28 w 122"/>
              <a:gd name="T113" fmla="*/ 146 h 158"/>
              <a:gd name="T114" fmla="*/ 22 w 122"/>
              <a:gd name="T115" fmla="*/ 128 h 158"/>
              <a:gd name="T116" fmla="*/ 22 w 122"/>
              <a:gd name="T117" fmla="*/ 144 h 158"/>
              <a:gd name="T118" fmla="*/ 34 w 122"/>
              <a:gd name="T119" fmla="*/ 132 h 158"/>
              <a:gd name="T120" fmla="*/ 44 w 122"/>
              <a:gd name="T121" fmla="*/ 148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22" h="158">
                <a:moveTo>
                  <a:pt x="104" y="116"/>
                </a:moveTo>
                <a:lnTo>
                  <a:pt x="104" y="116"/>
                </a:lnTo>
                <a:lnTo>
                  <a:pt x="106" y="120"/>
                </a:lnTo>
                <a:lnTo>
                  <a:pt x="106" y="120"/>
                </a:lnTo>
                <a:lnTo>
                  <a:pt x="106" y="120"/>
                </a:lnTo>
                <a:lnTo>
                  <a:pt x="106" y="144"/>
                </a:lnTo>
                <a:lnTo>
                  <a:pt x="106" y="144"/>
                </a:lnTo>
                <a:lnTo>
                  <a:pt x="104" y="148"/>
                </a:lnTo>
                <a:lnTo>
                  <a:pt x="100" y="150"/>
                </a:lnTo>
                <a:lnTo>
                  <a:pt x="90" y="154"/>
                </a:lnTo>
                <a:lnTo>
                  <a:pt x="90" y="154"/>
                </a:lnTo>
                <a:lnTo>
                  <a:pt x="76" y="156"/>
                </a:lnTo>
                <a:lnTo>
                  <a:pt x="60" y="158"/>
                </a:lnTo>
                <a:lnTo>
                  <a:pt x="60" y="158"/>
                </a:lnTo>
                <a:lnTo>
                  <a:pt x="42" y="156"/>
                </a:lnTo>
                <a:lnTo>
                  <a:pt x="28" y="154"/>
                </a:lnTo>
                <a:lnTo>
                  <a:pt x="28" y="154"/>
                </a:lnTo>
                <a:lnTo>
                  <a:pt x="18" y="150"/>
                </a:lnTo>
                <a:lnTo>
                  <a:pt x="14" y="148"/>
                </a:lnTo>
                <a:lnTo>
                  <a:pt x="14" y="144"/>
                </a:lnTo>
                <a:lnTo>
                  <a:pt x="14" y="120"/>
                </a:lnTo>
                <a:lnTo>
                  <a:pt x="14" y="120"/>
                </a:lnTo>
                <a:lnTo>
                  <a:pt x="14" y="120"/>
                </a:lnTo>
                <a:lnTo>
                  <a:pt x="14" y="120"/>
                </a:lnTo>
                <a:lnTo>
                  <a:pt x="16" y="114"/>
                </a:lnTo>
                <a:lnTo>
                  <a:pt x="22" y="110"/>
                </a:lnTo>
                <a:lnTo>
                  <a:pt x="22" y="110"/>
                </a:lnTo>
                <a:lnTo>
                  <a:pt x="20" y="106"/>
                </a:lnTo>
                <a:lnTo>
                  <a:pt x="20" y="82"/>
                </a:lnTo>
                <a:lnTo>
                  <a:pt x="20" y="82"/>
                </a:lnTo>
                <a:lnTo>
                  <a:pt x="20" y="82"/>
                </a:lnTo>
                <a:lnTo>
                  <a:pt x="20" y="82"/>
                </a:lnTo>
                <a:lnTo>
                  <a:pt x="20" y="82"/>
                </a:lnTo>
                <a:lnTo>
                  <a:pt x="20" y="82"/>
                </a:lnTo>
                <a:lnTo>
                  <a:pt x="16" y="82"/>
                </a:lnTo>
                <a:lnTo>
                  <a:pt x="16" y="82"/>
                </a:lnTo>
                <a:lnTo>
                  <a:pt x="4" y="78"/>
                </a:lnTo>
                <a:lnTo>
                  <a:pt x="2" y="74"/>
                </a:lnTo>
                <a:lnTo>
                  <a:pt x="0" y="70"/>
                </a:lnTo>
                <a:lnTo>
                  <a:pt x="0" y="46"/>
                </a:lnTo>
                <a:lnTo>
                  <a:pt x="0" y="46"/>
                </a:lnTo>
                <a:lnTo>
                  <a:pt x="0" y="46"/>
                </a:lnTo>
                <a:lnTo>
                  <a:pt x="0" y="46"/>
                </a:lnTo>
                <a:lnTo>
                  <a:pt x="2" y="44"/>
                </a:lnTo>
                <a:lnTo>
                  <a:pt x="4" y="40"/>
                </a:lnTo>
                <a:lnTo>
                  <a:pt x="16" y="36"/>
                </a:lnTo>
                <a:lnTo>
                  <a:pt x="16" y="36"/>
                </a:lnTo>
                <a:lnTo>
                  <a:pt x="30" y="34"/>
                </a:lnTo>
                <a:lnTo>
                  <a:pt x="30" y="12"/>
                </a:lnTo>
                <a:lnTo>
                  <a:pt x="30" y="12"/>
                </a:lnTo>
                <a:lnTo>
                  <a:pt x="30" y="12"/>
                </a:lnTo>
                <a:lnTo>
                  <a:pt x="30" y="12"/>
                </a:lnTo>
                <a:lnTo>
                  <a:pt x="32" y="10"/>
                </a:lnTo>
                <a:lnTo>
                  <a:pt x="34" y="6"/>
                </a:lnTo>
                <a:lnTo>
                  <a:pt x="46" y="2"/>
                </a:lnTo>
                <a:lnTo>
                  <a:pt x="46" y="2"/>
                </a:lnTo>
                <a:lnTo>
                  <a:pt x="60" y="0"/>
                </a:lnTo>
                <a:lnTo>
                  <a:pt x="76" y="0"/>
                </a:lnTo>
                <a:lnTo>
                  <a:pt x="76" y="0"/>
                </a:lnTo>
                <a:lnTo>
                  <a:pt x="94" y="0"/>
                </a:lnTo>
                <a:lnTo>
                  <a:pt x="106" y="2"/>
                </a:lnTo>
                <a:lnTo>
                  <a:pt x="106" y="2"/>
                </a:lnTo>
                <a:lnTo>
                  <a:pt x="118" y="6"/>
                </a:lnTo>
                <a:lnTo>
                  <a:pt x="122" y="10"/>
                </a:lnTo>
                <a:lnTo>
                  <a:pt x="122" y="12"/>
                </a:lnTo>
                <a:lnTo>
                  <a:pt x="122" y="12"/>
                </a:lnTo>
                <a:lnTo>
                  <a:pt x="122" y="12"/>
                </a:lnTo>
                <a:lnTo>
                  <a:pt x="122" y="36"/>
                </a:lnTo>
                <a:lnTo>
                  <a:pt x="122" y="36"/>
                </a:lnTo>
                <a:lnTo>
                  <a:pt x="122" y="40"/>
                </a:lnTo>
                <a:lnTo>
                  <a:pt x="118" y="44"/>
                </a:lnTo>
                <a:lnTo>
                  <a:pt x="106" y="48"/>
                </a:lnTo>
                <a:lnTo>
                  <a:pt x="106" y="48"/>
                </a:lnTo>
                <a:lnTo>
                  <a:pt x="92" y="50"/>
                </a:lnTo>
                <a:lnTo>
                  <a:pt x="92" y="70"/>
                </a:lnTo>
                <a:lnTo>
                  <a:pt x="92" y="70"/>
                </a:lnTo>
                <a:lnTo>
                  <a:pt x="92" y="72"/>
                </a:lnTo>
                <a:lnTo>
                  <a:pt x="92" y="72"/>
                </a:lnTo>
                <a:lnTo>
                  <a:pt x="98" y="72"/>
                </a:lnTo>
                <a:lnTo>
                  <a:pt x="98" y="72"/>
                </a:lnTo>
                <a:lnTo>
                  <a:pt x="108" y="76"/>
                </a:lnTo>
                <a:lnTo>
                  <a:pt x="112" y="80"/>
                </a:lnTo>
                <a:lnTo>
                  <a:pt x="112" y="82"/>
                </a:lnTo>
                <a:lnTo>
                  <a:pt x="112" y="82"/>
                </a:lnTo>
                <a:lnTo>
                  <a:pt x="112" y="82"/>
                </a:lnTo>
                <a:lnTo>
                  <a:pt x="112" y="106"/>
                </a:lnTo>
                <a:lnTo>
                  <a:pt x="112" y="106"/>
                </a:lnTo>
                <a:lnTo>
                  <a:pt x="110" y="112"/>
                </a:lnTo>
                <a:lnTo>
                  <a:pt x="104" y="116"/>
                </a:lnTo>
                <a:lnTo>
                  <a:pt x="104" y="116"/>
                </a:lnTo>
                <a:close/>
                <a:moveTo>
                  <a:pt x="80" y="26"/>
                </a:moveTo>
                <a:lnTo>
                  <a:pt x="80" y="42"/>
                </a:lnTo>
                <a:lnTo>
                  <a:pt x="80" y="42"/>
                </a:lnTo>
                <a:lnTo>
                  <a:pt x="86" y="42"/>
                </a:lnTo>
                <a:lnTo>
                  <a:pt x="86" y="26"/>
                </a:lnTo>
                <a:lnTo>
                  <a:pt x="86" y="26"/>
                </a:lnTo>
                <a:lnTo>
                  <a:pt x="80" y="26"/>
                </a:lnTo>
                <a:lnTo>
                  <a:pt x="80" y="26"/>
                </a:lnTo>
                <a:close/>
                <a:moveTo>
                  <a:pt x="74" y="42"/>
                </a:moveTo>
                <a:lnTo>
                  <a:pt x="74" y="26"/>
                </a:lnTo>
                <a:lnTo>
                  <a:pt x="74" y="26"/>
                </a:lnTo>
                <a:lnTo>
                  <a:pt x="68" y="26"/>
                </a:lnTo>
                <a:lnTo>
                  <a:pt x="68" y="42"/>
                </a:lnTo>
                <a:lnTo>
                  <a:pt x="68" y="42"/>
                </a:lnTo>
                <a:lnTo>
                  <a:pt x="74" y="42"/>
                </a:lnTo>
                <a:lnTo>
                  <a:pt x="74" y="42"/>
                </a:lnTo>
                <a:close/>
                <a:moveTo>
                  <a:pt x="42" y="22"/>
                </a:moveTo>
                <a:lnTo>
                  <a:pt x="42" y="38"/>
                </a:lnTo>
                <a:lnTo>
                  <a:pt x="42" y="38"/>
                </a:lnTo>
                <a:lnTo>
                  <a:pt x="44" y="38"/>
                </a:lnTo>
                <a:lnTo>
                  <a:pt x="44" y="22"/>
                </a:lnTo>
                <a:lnTo>
                  <a:pt x="44" y="22"/>
                </a:lnTo>
                <a:lnTo>
                  <a:pt x="42" y="22"/>
                </a:lnTo>
                <a:lnTo>
                  <a:pt x="42" y="22"/>
                </a:lnTo>
                <a:close/>
                <a:moveTo>
                  <a:pt x="40" y="38"/>
                </a:moveTo>
                <a:lnTo>
                  <a:pt x="40" y="22"/>
                </a:lnTo>
                <a:lnTo>
                  <a:pt x="40" y="22"/>
                </a:lnTo>
                <a:lnTo>
                  <a:pt x="38" y="20"/>
                </a:lnTo>
                <a:lnTo>
                  <a:pt x="38" y="36"/>
                </a:lnTo>
                <a:lnTo>
                  <a:pt x="38" y="36"/>
                </a:lnTo>
                <a:lnTo>
                  <a:pt x="40" y="38"/>
                </a:lnTo>
                <a:lnTo>
                  <a:pt x="40" y="38"/>
                </a:lnTo>
                <a:close/>
                <a:moveTo>
                  <a:pt x="48" y="24"/>
                </a:moveTo>
                <a:lnTo>
                  <a:pt x="48" y="40"/>
                </a:lnTo>
                <a:lnTo>
                  <a:pt x="48" y="40"/>
                </a:lnTo>
                <a:lnTo>
                  <a:pt x="52" y="40"/>
                </a:lnTo>
                <a:lnTo>
                  <a:pt x="52" y="24"/>
                </a:lnTo>
                <a:lnTo>
                  <a:pt x="52" y="24"/>
                </a:lnTo>
                <a:lnTo>
                  <a:pt x="48" y="24"/>
                </a:lnTo>
                <a:lnTo>
                  <a:pt x="48" y="24"/>
                </a:lnTo>
                <a:close/>
                <a:moveTo>
                  <a:pt x="56" y="24"/>
                </a:moveTo>
                <a:lnTo>
                  <a:pt x="56" y="40"/>
                </a:lnTo>
                <a:lnTo>
                  <a:pt x="56" y="40"/>
                </a:lnTo>
                <a:lnTo>
                  <a:pt x="62" y="40"/>
                </a:lnTo>
                <a:lnTo>
                  <a:pt x="62" y="26"/>
                </a:lnTo>
                <a:lnTo>
                  <a:pt x="62" y="26"/>
                </a:lnTo>
                <a:lnTo>
                  <a:pt x="56" y="24"/>
                </a:lnTo>
                <a:lnTo>
                  <a:pt x="56" y="24"/>
                </a:lnTo>
                <a:close/>
                <a:moveTo>
                  <a:pt x="34" y="42"/>
                </a:moveTo>
                <a:lnTo>
                  <a:pt x="34" y="42"/>
                </a:lnTo>
                <a:lnTo>
                  <a:pt x="18" y="44"/>
                </a:lnTo>
                <a:lnTo>
                  <a:pt x="18" y="44"/>
                </a:lnTo>
                <a:lnTo>
                  <a:pt x="8" y="46"/>
                </a:lnTo>
                <a:lnTo>
                  <a:pt x="8" y="46"/>
                </a:lnTo>
                <a:lnTo>
                  <a:pt x="18" y="50"/>
                </a:lnTo>
                <a:lnTo>
                  <a:pt x="18" y="50"/>
                </a:lnTo>
                <a:lnTo>
                  <a:pt x="30" y="52"/>
                </a:lnTo>
                <a:lnTo>
                  <a:pt x="46" y="52"/>
                </a:lnTo>
                <a:lnTo>
                  <a:pt x="46" y="52"/>
                </a:lnTo>
                <a:lnTo>
                  <a:pt x="72" y="50"/>
                </a:lnTo>
                <a:lnTo>
                  <a:pt x="72" y="50"/>
                </a:lnTo>
                <a:lnTo>
                  <a:pt x="46" y="48"/>
                </a:lnTo>
                <a:lnTo>
                  <a:pt x="46" y="48"/>
                </a:lnTo>
                <a:lnTo>
                  <a:pt x="38" y="46"/>
                </a:lnTo>
                <a:lnTo>
                  <a:pt x="34" y="42"/>
                </a:lnTo>
                <a:lnTo>
                  <a:pt x="34" y="42"/>
                </a:lnTo>
                <a:close/>
                <a:moveTo>
                  <a:pt x="106" y="10"/>
                </a:moveTo>
                <a:lnTo>
                  <a:pt x="106" y="10"/>
                </a:lnTo>
                <a:lnTo>
                  <a:pt x="92" y="8"/>
                </a:lnTo>
                <a:lnTo>
                  <a:pt x="76" y="8"/>
                </a:lnTo>
                <a:lnTo>
                  <a:pt x="76" y="8"/>
                </a:lnTo>
                <a:lnTo>
                  <a:pt x="60" y="8"/>
                </a:lnTo>
                <a:lnTo>
                  <a:pt x="48" y="10"/>
                </a:lnTo>
                <a:lnTo>
                  <a:pt x="48" y="10"/>
                </a:lnTo>
                <a:lnTo>
                  <a:pt x="38" y="12"/>
                </a:lnTo>
                <a:lnTo>
                  <a:pt x="38" y="12"/>
                </a:lnTo>
                <a:lnTo>
                  <a:pt x="48" y="14"/>
                </a:lnTo>
                <a:lnTo>
                  <a:pt x="48" y="14"/>
                </a:lnTo>
                <a:lnTo>
                  <a:pt x="60" y="16"/>
                </a:lnTo>
                <a:lnTo>
                  <a:pt x="76" y="18"/>
                </a:lnTo>
                <a:lnTo>
                  <a:pt x="76" y="18"/>
                </a:lnTo>
                <a:lnTo>
                  <a:pt x="92" y="16"/>
                </a:lnTo>
                <a:lnTo>
                  <a:pt x="106" y="14"/>
                </a:lnTo>
                <a:lnTo>
                  <a:pt x="106" y="14"/>
                </a:lnTo>
                <a:lnTo>
                  <a:pt x="114" y="12"/>
                </a:lnTo>
                <a:lnTo>
                  <a:pt x="114" y="12"/>
                </a:lnTo>
                <a:lnTo>
                  <a:pt x="106" y="10"/>
                </a:lnTo>
                <a:lnTo>
                  <a:pt x="106" y="10"/>
                </a:lnTo>
                <a:close/>
                <a:moveTo>
                  <a:pt x="50" y="60"/>
                </a:moveTo>
                <a:lnTo>
                  <a:pt x="50" y="76"/>
                </a:lnTo>
                <a:lnTo>
                  <a:pt x="50" y="76"/>
                </a:lnTo>
                <a:lnTo>
                  <a:pt x="56" y="76"/>
                </a:lnTo>
                <a:lnTo>
                  <a:pt x="56" y="60"/>
                </a:lnTo>
                <a:lnTo>
                  <a:pt x="56" y="60"/>
                </a:lnTo>
                <a:lnTo>
                  <a:pt x="50" y="60"/>
                </a:lnTo>
                <a:lnTo>
                  <a:pt x="50" y="60"/>
                </a:lnTo>
                <a:close/>
                <a:moveTo>
                  <a:pt x="44" y="76"/>
                </a:moveTo>
                <a:lnTo>
                  <a:pt x="44" y="60"/>
                </a:lnTo>
                <a:lnTo>
                  <a:pt x="44" y="60"/>
                </a:lnTo>
                <a:lnTo>
                  <a:pt x="38" y="60"/>
                </a:lnTo>
                <a:lnTo>
                  <a:pt x="38" y="76"/>
                </a:lnTo>
                <a:lnTo>
                  <a:pt x="38" y="76"/>
                </a:lnTo>
                <a:lnTo>
                  <a:pt x="44" y="76"/>
                </a:lnTo>
                <a:lnTo>
                  <a:pt x="44" y="76"/>
                </a:lnTo>
                <a:close/>
                <a:moveTo>
                  <a:pt x="12" y="56"/>
                </a:moveTo>
                <a:lnTo>
                  <a:pt x="12" y="72"/>
                </a:lnTo>
                <a:lnTo>
                  <a:pt x="12" y="72"/>
                </a:lnTo>
                <a:lnTo>
                  <a:pt x="14" y="72"/>
                </a:lnTo>
                <a:lnTo>
                  <a:pt x="14" y="58"/>
                </a:lnTo>
                <a:lnTo>
                  <a:pt x="14" y="58"/>
                </a:lnTo>
                <a:lnTo>
                  <a:pt x="12" y="56"/>
                </a:lnTo>
                <a:lnTo>
                  <a:pt x="12" y="56"/>
                </a:lnTo>
                <a:close/>
                <a:moveTo>
                  <a:pt x="10" y="72"/>
                </a:moveTo>
                <a:lnTo>
                  <a:pt x="10" y="56"/>
                </a:lnTo>
                <a:lnTo>
                  <a:pt x="10" y="56"/>
                </a:lnTo>
                <a:lnTo>
                  <a:pt x="8" y="56"/>
                </a:lnTo>
                <a:lnTo>
                  <a:pt x="8" y="70"/>
                </a:lnTo>
                <a:lnTo>
                  <a:pt x="8" y="70"/>
                </a:lnTo>
                <a:lnTo>
                  <a:pt x="10" y="72"/>
                </a:lnTo>
                <a:lnTo>
                  <a:pt x="10" y="72"/>
                </a:lnTo>
                <a:close/>
                <a:moveTo>
                  <a:pt x="18" y="58"/>
                </a:moveTo>
                <a:lnTo>
                  <a:pt x="18" y="74"/>
                </a:lnTo>
                <a:lnTo>
                  <a:pt x="18" y="74"/>
                </a:lnTo>
                <a:lnTo>
                  <a:pt x="22" y="74"/>
                </a:lnTo>
                <a:lnTo>
                  <a:pt x="22" y="58"/>
                </a:lnTo>
                <a:lnTo>
                  <a:pt x="22" y="58"/>
                </a:lnTo>
                <a:lnTo>
                  <a:pt x="18" y="58"/>
                </a:lnTo>
                <a:lnTo>
                  <a:pt x="18" y="58"/>
                </a:lnTo>
                <a:close/>
                <a:moveTo>
                  <a:pt x="26" y="60"/>
                </a:moveTo>
                <a:lnTo>
                  <a:pt x="26" y="74"/>
                </a:lnTo>
                <a:lnTo>
                  <a:pt x="26" y="74"/>
                </a:lnTo>
                <a:lnTo>
                  <a:pt x="32" y="76"/>
                </a:lnTo>
                <a:lnTo>
                  <a:pt x="32" y="60"/>
                </a:lnTo>
                <a:lnTo>
                  <a:pt x="32" y="60"/>
                </a:lnTo>
                <a:lnTo>
                  <a:pt x="26" y="60"/>
                </a:lnTo>
                <a:lnTo>
                  <a:pt x="26" y="60"/>
                </a:lnTo>
                <a:close/>
                <a:moveTo>
                  <a:pt x="32" y="84"/>
                </a:moveTo>
                <a:lnTo>
                  <a:pt x="32" y="84"/>
                </a:lnTo>
                <a:lnTo>
                  <a:pt x="38" y="86"/>
                </a:lnTo>
                <a:lnTo>
                  <a:pt x="38" y="86"/>
                </a:lnTo>
                <a:lnTo>
                  <a:pt x="50" y="86"/>
                </a:lnTo>
                <a:lnTo>
                  <a:pt x="66" y="88"/>
                </a:lnTo>
                <a:lnTo>
                  <a:pt x="66" y="88"/>
                </a:lnTo>
                <a:lnTo>
                  <a:pt x="82" y="86"/>
                </a:lnTo>
                <a:lnTo>
                  <a:pt x="96" y="86"/>
                </a:lnTo>
                <a:lnTo>
                  <a:pt x="96" y="86"/>
                </a:lnTo>
                <a:lnTo>
                  <a:pt x="104" y="82"/>
                </a:lnTo>
                <a:lnTo>
                  <a:pt x="104" y="82"/>
                </a:lnTo>
                <a:lnTo>
                  <a:pt x="96" y="80"/>
                </a:lnTo>
                <a:lnTo>
                  <a:pt x="96" y="80"/>
                </a:lnTo>
                <a:lnTo>
                  <a:pt x="86" y="78"/>
                </a:lnTo>
                <a:lnTo>
                  <a:pt x="86" y="78"/>
                </a:lnTo>
                <a:lnTo>
                  <a:pt x="76" y="82"/>
                </a:lnTo>
                <a:lnTo>
                  <a:pt x="76" y="82"/>
                </a:lnTo>
                <a:lnTo>
                  <a:pt x="64" y="84"/>
                </a:lnTo>
                <a:lnTo>
                  <a:pt x="46" y="84"/>
                </a:lnTo>
                <a:lnTo>
                  <a:pt x="46" y="84"/>
                </a:lnTo>
                <a:lnTo>
                  <a:pt x="32" y="84"/>
                </a:lnTo>
                <a:lnTo>
                  <a:pt x="32" y="84"/>
                </a:lnTo>
                <a:close/>
                <a:moveTo>
                  <a:pt x="70" y="96"/>
                </a:moveTo>
                <a:lnTo>
                  <a:pt x="70" y="112"/>
                </a:lnTo>
                <a:lnTo>
                  <a:pt x="70" y="112"/>
                </a:lnTo>
                <a:lnTo>
                  <a:pt x="76" y="112"/>
                </a:lnTo>
                <a:lnTo>
                  <a:pt x="76" y="96"/>
                </a:lnTo>
                <a:lnTo>
                  <a:pt x="76" y="96"/>
                </a:lnTo>
                <a:lnTo>
                  <a:pt x="70" y="96"/>
                </a:lnTo>
                <a:lnTo>
                  <a:pt x="70" y="96"/>
                </a:lnTo>
                <a:close/>
                <a:moveTo>
                  <a:pt x="64" y="112"/>
                </a:moveTo>
                <a:lnTo>
                  <a:pt x="64" y="96"/>
                </a:lnTo>
                <a:lnTo>
                  <a:pt x="64" y="96"/>
                </a:lnTo>
                <a:lnTo>
                  <a:pt x="58" y="96"/>
                </a:lnTo>
                <a:lnTo>
                  <a:pt x="58" y="112"/>
                </a:lnTo>
                <a:lnTo>
                  <a:pt x="58" y="112"/>
                </a:lnTo>
                <a:lnTo>
                  <a:pt x="64" y="112"/>
                </a:lnTo>
                <a:lnTo>
                  <a:pt x="64" y="112"/>
                </a:lnTo>
                <a:close/>
                <a:moveTo>
                  <a:pt x="32" y="92"/>
                </a:moveTo>
                <a:lnTo>
                  <a:pt x="32" y="108"/>
                </a:lnTo>
                <a:lnTo>
                  <a:pt x="32" y="108"/>
                </a:lnTo>
                <a:lnTo>
                  <a:pt x="34" y="108"/>
                </a:lnTo>
                <a:lnTo>
                  <a:pt x="34" y="94"/>
                </a:lnTo>
                <a:lnTo>
                  <a:pt x="34" y="94"/>
                </a:lnTo>
                <a:lnTo>
                  <a:pt x="32" y="92"/>
                </a:lnTo>
                <a:lnTo>
                  <a:pt x="32" y="92"/>
                </a:lnTo>
                <a:close/>
                <a:moveTo>
                  <a:pt x="30" y="108"/>
                </a:moveTo>
                <a:lnTo>
                  <a:pt x="30" y="92"/>
                </a:lnTo>
                <a:lnTo>
                  <a:pt x="30" y="92"/>
                </a:lnTo>
                <a:lnTo>
                  <a:pt x="28" y="90"/>
                </a:lnTo>
                <a:lnTo>
                  <a:pt x="28" y="106"/>
                </a:lnTo>
                <a:lnTo>
                  <a:pt x="28" y="106"/>
                </a:lnTo>
                <a:lnTo>
                  <a:pt x="30" y="108"/>
                </a:lnTo>
                <a:lnTo>
                  <a:pt x="30" y="108"/>
                </a:lnTo>
                <a:close/>
                <a:moveTo>
                  <a:pt x="38" y="94"/>
                </a:moveTo>
                <a:lnTo>
                  <a:pt x="38" y="110"/>
                </a:lnTo>
                <a:lnTo>
                  <a:pt x="38" y="110"/>
                </a:lnTo>
                <a:lnTo>
                  <a:pt x="42" y="110"/>
                </a:lnTo>
                <a:lnTo>
                  <a:pt x="42" y="94"/>
                </a:lnTo>
                <a:lnTo>
                  <a:pt x="42" y="94"/>
                </a:lnTo>
                <a:lnTo>
                  <a:pt x="38" y="94"/>
                </a:lnTo>
                <a:lnTo>
                  <a:pt x="38" y="94"/>
                </a:lnTo>
                <a:close/>
                <a:moveTo>
                  <a:pt x="46" y="94"/>
                </a:moveTo>
                <a:lnTo>
                  <a:pt x="46" y="110"/>
                </a:lnTo>
                <a:lnTo>
                  <a:pt x="46" y="110"/>
                </a:lnTo>
                <a:lnTo>
                  <a:pt x="52" y="112"/>
                </a:lnTo>
                <a:lnTo>
                  <a:pt x="52" y="96"/>
                </a:lnTo>
                <a:lnTo>
                  <a:pt x="52" y="96"/>
                </a:lnTo>
                <a:lnTo>
                  <a:pt x="46" y="94"/>
                </a:lnTo>
                <a:lnTo>
                  <a:pt x="46" y="94"/>
                </a:lnTo>
                <a:close/>
                <a:moveTo>
                  <a:pt x="34" y="116"/>
                </a:moveTo>
                <a:lnTo>
                  <a:pt x="34" y="116"/>
                </a:lnTo>
                <a:lnTo>
                  <a:pt x="30" y="118"/>
                </a:lnTo>
                <a:lnTo>
                  <a:pt x="30" y="118"/>
                </a:lnTo>
                <a:lnTo>
                  <a:pt x="20" y="120"/>
                </a:lnTo>
                <a:lnTo>
                  <a:pt x="20" y="120"/>
                </a:lnTo>
                <a:lnTo>
                  <a:pt x="30" y="122"/>
                </a:lnTo>
                <a:lnTo>
                  <a:pt x="30" y="122"/>
                </a:lnTo>
                <a:lnTo>
                  <a:pt x="44" y="124"/>
                </a:lnTo>
                <a:lnTo>
                  <a:pt x="60" y="124"/>
                </a:lnTo>
                <a:lnTo>
                  <a:pt x="60" y="124"/>
                </a:lnTo>
                <a:lnTo>
                  <a:pt x="76" y="124"/>
                </a:lnTo>
                <a:lnTo>
                  <a:pt x="88" y="122"/>
                </a:lnTo>
                <a:lnTo>
                  <a:pt x="88" y="122"/>
                </a:lnTo>
                <a:lnTo>
                  <a:pt x="98" y="120"/>
                </a:lnTo>
                <a:lnTo>
                  <a:pt x="98" y="120"/>
                </a:lnTo>
                <a:lnTo>
                  <a:pt x="92" y="118"/>
                </a:lnTo>
                <a:lnTo>
                  <a:pt x="92" y="118"/>
                </a:lnTo>
                <a:lnTo>
                  <a:pt x="66" y="120"/>
                </a:lnTo>
                <a:lnTo>
                  <a:pt x="66" y="120"/>
                </a:lnTo>
                <a:lnTo>
                  <a:pt x="50" y="120"/>
                </a:lnTo>
                <a:lnTo>
                  <a:pt x="36" y="118"/>
                </a:lnTo>
                <a:lnTo>
                  <a:pt x="36" y="118"/>
                </a:lnTo>
                <a:lnTo>
                  <a:pt x="34" y="116"/>
                </a:lnTo>
                <a:lnTo>
                  <a:pt x="34" y="116"/>
                </a:lnTo>
                <a:close/>
                <a:moveTo>
                  <a:pt x="64" y="132"/>
                </a:moveTo>
                <a:lnTo>
                  <a:pt x="64" y="148"/>
                </a:lnTo>
                <a:lnTo>
                  <a:pt x="64" y="148"/>
                </a:lnTo>
                <a:lnTo>
                  <a:pt x="68" y="148"/>
                </a:lnTo>
                <a:lnTo>
                  <a:pt x="68" y="132"/>
                </a:lnTo>
                <a:lnTo>
                  <a:pt x="68" y="132"/>
                </a:lnTo>
                <a:lnTo>
                  <a:pt x="64" y="132"/>
                </a:lnTo>
                <a:lnTo>
                  <a:pt x="64" y="132"/>
                </a:lnTo>
                <a:close/>
                <a:moveTo>
                  <a:pt x="56" y="148"/>
                </a:moveTo>
                <a:lnTo>
                  <a:pt x="56" y="132"/>
                </a:lnTo>
                <a:lnTo>
                  <a:pt x="56" y="132"/>
                </a:lnTo>
                <a:lnTo>
                  <a:pt x="50" y="132"/>
                </a:lnTo>
                <a:lnTo>
                  <a:pt x="50" y="148"/>
                </a:lnTo>
                <a:lnTo>
                  <a:pt x="50" y="148"/>
                </a:lnTo>
                <a:lnTo>
                  <a:pt x="56" y="148"/>
                </a:lnTo>
                <a:lnTo>
                  <a:pt x="56" y="148"/>
                </a:lnTo>
                <a:close/>
                <a:moveTo>
                  <a:pt x="24" y="130"/>
                </a:moveTo>
                <a:lnTo>
                  <a:pt x="24" y="144"/>
                </a:lnTo>
                <a:lnTo>
                  <a:pt x="24" y="144"/>
                </a:lnTo>
                <a:lnTo>
                  <a:pt x="28" y="146"/>
                </a:lnTo>
                <a:lnTo>
                  <a:pt x="28" y="130"/>
                </a:lnTo>
                <a:lnTo>
                  <a:pt x="28" y="130"/>
                </a:lnTo>
                <a:lnTo>
                  <a:pt x="24" y="130"/>
                </a:lnTo>
                <a:lnTo>
                  <a:pt x="24" y="130"/>
                </a:lnTo>
                <a:close/>
                <a:moveTo>
                  <a:pt x="22" y="144"/>
                </a:moveTo>
                <a:lnTo>
                  <a:pt x="22" y="128"/>
                </a:lnTo>
                <a:lnTo>
                  <a:pt x="22" y="128"/>
                </a:lnTo>
                <a:lnTo>
                  <a:pt x="20" y="128"/>
                </a:lnTo>
                <a:lnTo>
                  <a:pt x="20" y="144"/>
                </a:lnTo>
                <a:lnTo>
                  <a:pt x="20" y="144"/>
                </a:lnTo>
                <a:lnTo>
                  <a:pt x="22" y="144"/>
                </a:lnTo>
                <a:lnTo>
                  <a:pt x="22" y="144"/>
                </a:lnTo>
                <a:close/>
                <a:moveTo>
                  <a:pt x="32" y="130"/>
                </a:moveTo>
                <a:lnTo>
                  <a:pt x="32" y="146"/>
                </a:lnTo>
                <a:lnTo>
                  <a:pt x="32" y="146"/>
                </a:lnTo>
                <a:lnTo>
                  <a:pt x="34" y="146"/>
                </a:lnTo>
                <a:lnTo>
                  <a:pt x="34" y="132"/>
                </a:lnTo>
                <a:lnTo>
                  <a:pt x="34" y="132"/>
                </a:lnTo>
                <a:lnTo>
                  <a:pt x="32" y="130"/>
                </a:lnTo>
                <a:lnTo>
                  <a:pt x="32" y="130"/>
                </a:lnTo>
                <a:close/>
                <a:moveTo>
                  <a:pt x="40" y="132"/>
                </a:moveTo>
                <a:lnTo>
                  <a:pt x="40" y="148"/>
                </a:lnTo>
                <a:lnTo>
                  <a:pt x="40" y="148"/>
                </a:lnTo>
                <a:lnTo>
                  <a:pt x="44" y="148"/>
                </a:lnTo>
                <a:lnTo>
                  <a:pt x="44" y="132"/>
                </a:lnTo>
                <a:lnTo>
                  <a:pt x="44" y="132"/>
                </a:lnTo>
                <a:lnTo>
                  <a:pt x="40" y="132"/>
                </a:lnTo>
                <a:lnTo>
                  <a:pt x="40" y="132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5" name="Freeform 171">
            <a:extLst>
              <a:ext uri="{FF2B5EF4-FFF2-40B4-BE49-F238E27FC236}">
                <a16:creationId xmlns:a16="http://schemas.microsoft.com/office/drawing/2014/main" id="{20BAD26E-856E-4CE1-B053-D4AD41A2F181}"/>
              </a:ext>
            </a:extLst>
          </p:cNvPr>
          <p:cNvSpPr>
            <a:spLocks noEditPoints="1"/>
          </p:cNvSpPr>
          <p:nvPr/>
        </p:nvSpPr>
        <p:spPr bwMode="auto">
          <a:xfrm>
            <a:off x="975639" y="2875714"/>
            <a:ext cx="639518" cy="587464"/>
          </a:xfrm>
          <a:custGeom>
            <a:avLst/>
            <a:gdLst>
              <a:gd name="T0" fmla="*/ 56 w 172"/>
              <a:gd name="T1" fmla="*/ 118 h 158"/>
              <a:gd name="T2" fmla="*/ 118 w 172"/>
              <a:gd name="T3" fmla="*/ 38 h 158"/>
              <a:gd name="T4" fmla="*/ 166 w 172"/>
              <a:gd name="T5" fmla="*/ 112 h 158"/>
              <a:gd name="T6" fmla="*/ 100 w 172"/>
              <a:gd name="T7" fmla="*/ 152 h 158"/>
              <a:gd name="T8" fmla="*/ 72 w 172"/>
              <a:gd name="T9" fmla="*/ 42 h 158"/>
              <a:gd name="T10" fmla="*/ 86 w 172"/>
              <a:gd name="T11" fmla="*/ 86 h 158"/>
              <a:gd name="T12" fmla="*/ 88 w 172"/>
              <a:gd name="T13" fmla="*/ 84 h 158"/>
              <a:gd name="T14" fmla="*/ 130 w 172"/>
              <a:gd name="T15" fmla="*/ 132 h 158"/>
              <a:gd name="T16" fmla="*/ 138 w 172"/>
              <a:gd name="T17" fmla="*/ 114 h 158"/>
              <a:gd name="T18" fmla="*/ 142 w 172"/>
              <a:gd name="T19" fmla="*/ 114 h 158"/>
              <a:gd name="T20" fmla="*/ 146 w 172"/>
              <a:gd name="T21" fmla="*/ 104 h 158"/>
              <a:gd name="T22" fmla="*/ 118 w 172"/>
              <a:gd name="T23" fmla="*/ 132 h 158"/>
              <a:gd name="T24" fmla="*/ 120 w 172"/>
              <a:gd name="T25" fmla="*/ 136 h 158"/>
              <a:gd name="T26" fmla="*/ 104 w 172"/>
              <a:gd name="T27" fmla="*/ 130 h 158"/>
              <a:gd name="T28" fmla="*/ 96 w 172"/>
              <a:gd name="T29" fmla="*/ 114 h 158"/>
              <a:gd name="T30" fmla="*/ 98 w 172"/>
              <a:gd name="T31" fmla="*/ 116 h 158"/>
              <a:gd name="T32" fmla="*/ 88 w 172"/>
              <a:gd name="T33" fmla="*/ 100 h 158"/>
              <a:gd name="T34" fmla="*/ 90 w 172"/>
              <a:gd name="T35" fmla="*/ 98 h 158"/>
              <a:gd name="T36" fmla="*/ 148 w 172"/>
              <a:gd name="T37" fmla="*/ 88 h 158"/>
              <a:gd name="T38" fmla="*/ 130 w 172"/>
              <a:gd name="T39" fmla="*/ 86 h 158"/>
              <a:gd name="T40" fmla="*/ 132 w 172"/>
              <a:gd name="T41" fmla="*/ 84 h 158"/>
              <a:gd name="T42" fmla="*/ 118 w 172"/>
              <a:gd name="T43" fmla="*/ 88 h 158"/>
              <a:gd name="T44" fmla="*/ 100 w 172"/>
              <a:gd name="T45" fmla="*/ 84 h 158"/>
              <a:gd name="T46" fmla="*/ 104 w 172"/>
              <a:gd name="T47" fmla="*/ 84 h 158"/>
              <a:gd name="T48" fmla="*/ 118 w 172"/>
              <a:gd name="T49" fmla="*/ 52 h 158"/>
              <a:gd name="T50" fmla="*/ 78 w 172"/>
              <a:gd name="T51" fmla="*/ 80 h 158"/>
              <a:gd name="T52" fmla="*/ 118 w 172"/>
              <a:gd name="T53" fmla="*/ 144 h 158"/>
              <a:gd name="T54" fmla="*/ 158 w 172"/>
              <a:gd name="T55" fmla="*/ 80 h 158"/>
              <a:gd name="T56" fmla="*/ 80 w 172"/>
              <a:gd name="T57" fmla="*/ 34 h 158"/>
              <a:gd name="T58" fmla="*/ 80 w 172"/>
              <a:gd name="T59" fmla="*/ 34 h 158"/>
              <a:gd name="T60" fmla="*/ 80 w 172"/>
              <a:gd name="T61" fmla="*/ 34 h 158"/>
              <a:gd name="T62" fmla="*/ 80 w 172"/>
              <a:gd name="T63" fmla="*/ 34 h 158"/>
              <a:gd name="T64" fmla="*/ 78 w 172"/>
              <a:gd name="T65" fmla="*/ 24 h 158"/>
              <a:gd name="T66" fmla="*/ 56 w 172"/>
              <a:gd name="T67" fmla="*/ 84 h 158"/>
              <a:gd name="T68" fmla="*/ 42 w 172"/>
              <a:gd name="T69" fmla="*/ 94 h 158"/>
              <a:gd name="T70" fmla="*/ 42 w 172"/>
              <a:gd name="T71" fmla="*/ 128 h 158"/>
              <a:gd name="T72" fmla="*/ 0 w 172"/>
              <a:gd name="T73" fmla="*/ 104 h 158"/>
              <a:gd name="T74" fmla="*/ 2 w 172"/>
              <a:gd name="T75" fmla="*/ 86 h 158"/>
              <a:gd name="T76" fmla="*/ 0 w 172"/>
              <a:gd name="T77" fmla="*/ 56 h 158"/>
              <a:gd name="T78" fmla="*/ 2 w 172"/>
              <a:gd name="T79" fmla="*/ 38 h 158"/>
              <a:gd name="T80" fmla="*/ 90 w 172"/>
              <a:gd name="T81" fmla="*/ 16 h 158"/>
              <a:gd name="T82" fmla="*/ 158 w 172"/>
              <a:gd name="T83" fmla="*/ 14 h 158"/>
              <a:gd name="T84" fmla="*/ 158 w 172"/>
              <a:gd name="T85" fmla="*/ 34 h 158"/>
              <a:gd name="T86" fmla="*/ 128 w 172"/>
              <a:gd name="T87" fmla="*/ 32 h 158"/>
              <a:gd name="T88" fmla="*/ 82 w 172"/>
              <a:gd name="T89" fmla="*/ 24 h 158"/>
              <a:gd name="T90" fmla="*/ 110 w 172"/>
              <a:gd name="T91" fmla="*/ 26 h 158"/>
              <a:gd name="T92" fmla="*/ 138 w 172"/>
              <a:gd name="T93" fmla="*/ 22 h 158"/>
              <a:gd name="T94" fmla="*/ 158 w 172"/>
              <a:gd name="T95" fmla="*/ 24 h 158"/>
              <a:gd name="T96" fmla="*/ 136 w 172"/>
              <a:gd name="T97" fmla="*/ 6 h 158"/>
              <a:gd name="T98" fmla="*/ 42 w 172"/>
              <a:gd name="T99" fmla="*/ 76 h 158"/>
              <a:gd name="T100" fmla="*/ 28 w 172"/>
              <a:gd name="T101" fmla="*/ 72 h 158"/>
              <a:gd name="T102" fmla="*/ 56 w 172"/>
              <a:gd name="T103" fmla="*/ 56 h 158"/>
              <a:gd name="T104" fmla="*/ 6 w 172"/>
              <a:gd name="T105" fmla="*/ 44 h 158"/>
              <a:gd name="T106" fmla="*/ 36 w 172"/>
              <a:gd name="T107" fmla="*/ 22 h 158"/>
              <a:gd name="T108" fmla="*/ 52 w 172"/>
              <a:gd name="T109" fmla="*/ 16 h 158"/>
              <a:gd name="T110" fmla="*/ 32 w 172"/>
              <a:gd name="T111" fmla="*/ 50 h 158"/>
              <a:gd name="T112" fmla="*/ 32 w 172"/>
              <a:gd name="T113" fmla="*/ 42 h 158"/>
              <a:gd name="T114" fmla="*/ 50 w 172"/>
              <a:gd name="T115" fmla="*/ 78 h 158"/>
              <a:gd name="T116" fmla="*/ 12 w 172"/>
              <a:gd name="T117" fmla="*/ 76 h 158"/>
              <a:gd name="T118" fmla="*/ 64 w 172"/>
              <a:gd name="T119" fmla="*/ 6 h 158"/>
              <a:gd name="T120" fmla="*/ 32 w 172"/>
              <a:gd name="T121" fmla="*/ 104 h 158"/>
              <a:gd name="T122" fmla="*/ 6 w 172"/>
              <a:gd name="T123" fmla="*/ 98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2" h="158">
                <a:moveTo>
                  <a:pt x="4" y="106"/>
                </a:moveTo>
                <a:lnTo>
                  <a:pt x="4" y="112"/>
                </a:lnTo>
                <a:lnTo>
                  <a:pt x="28" y="126"/>
                </a:lnTo>
                <a:lnTo>
                  <a:pt x="28" y="126"/>
                </a:lnTo>
                <a:lnTo>
                  <a:pt x="42" y="124"/>
                </a:lnTo>
                <a:lnTo>
                  <a:pt x="42" y="124"/>
                </a:lnTo>
                <a:lnTo>
                  <a:pt x="54" y="118"/>
                </a:lnTo>
                <a:lnTo>
                  <a:pt x="54" y="118"/>
                </a:lnTo>
                <a:lnTo>
                  <a:pt x="56" y="118"/>
                </a:lnTo>
                <a:lnTo>
                  <a:pt x="56" y="112"/>
                </a:lnTo>
                <a:lnTo>
                  <a:pt x="56" y="112"/>
                </a:lnTo>
                <a:lnTo>
                  <a:pt x="30" y="120"/>
                </a:lnTo>
                <a:lnTo>
                  <a:pt x="30" y="120"/>
                </a:lnTo>
                <a:lnTo>
                  <a:pt x="28" y="120"/>
                </a:lnTo>
                <a:lnTo>
                  <a:pt x="4" y="106"/>
                </a:lnTo>
                <a:lnTo>
                  <a:pt x="4" y="106"/>
                </a:lnTo>
                <a:close/>
                <a:moveTo>
                  <a:pt x="118" y="38"/>
                </a:moveTo>
                <a:lnTo>
                  <a:pt x="118" y="38"/>
                </a:lnTo>
                <a:lnTo>
                  <a:pt x="128" y="42"/>
                </a:lnTo>
                <a:lnTo>
                  <a:pt x="142" y="42"/>
                </a:lnTo>
                <a:lnTo>
                  <a:pt x="154" y="42"/>
                </a:lnTo>
                <a:lnTo>
                  <a:pt x="164" y="42"/>
                </a:lnTo>
                <a:lnTo>
                  <a:pt x="164" y="42"/>
                </a:lnTo>
                <a:lnTo>
                  <a:pt x="170" y="58"/>
                </a:lnTo>
                <a:lnTo>
                  <a:pt x="172" y="76"/>
                </a:lnTo>
                <a:lnTo>
                  <a:pt x="170" y="94"/>
                </a:lnTo>
                <a:lnTo>
                  <a:pt x="166" y="112"/>
                </a:lnTo>
                <a:lnTo>
                  <a:pt x="160" y="128"/>
                </a:lnTo>
                <a:lnTo>
                  <a:pt x="150" y="140"/>
                </a:lnTo>
                <a:lnTo>
                  <a:pt x="142" y="146"/>
                </a:lnTo>
                <a:lnTo>
                  <a:pt x="136" y="152"/>
                </a:lnTo>
                <a:lnTo>
                  <a:pt x="126" y="156"/>
                </a:lnTo>
                <a:lnTo>
                  <a:pt x="118" y="158"/>
                </a:lnTo>
                <a:lnTo>
                  <a:pt x="118" y="158"/>
                </a:lnTo>
                <a:lnTo>
                  <a:pt x="108" y="156"/>
                </a:lnTo>
                <a:lnTo>
                  <a:pt x="100" y="152"/>
                </a:lnTo>
                <a:lnTo>
                  <a:pt x="92" y="146"/>
                </a:lnTo>
                <a:lnTo>
                  <a:pt x="86" y="140"/>
                </a:lnTo>
                <a:lnTo>
                  <a:pt x="76" y="128"/>
                </a:lnTo>
                <a:lnTo>
                  <a:pt x="68" y="112"/>
                </a:lnTo>
                <a:lnTo>
                  <a:pt x="64" y="94"/>
                </a:lnTo>
                <a:lnTo>
                  <a:pt x="64" y="76"/>
                </a:lnTo>
                <a:lnTo>
                  <a:pt x="66" y="58"/>
                </a:lnTo>
                <a:lnTo>
                  <a:pt x="72" y="42"/>
                </a:lnTo>
                <a:lnTo>
                  <a:pt x="72" y="42"/>
                </a:lnTo>
                <a:lnTo>
                  <a:pt x="82" y="42"/>
                </a:lnTo>
                <a:lnTo>
                  <a:pt x="94" y="42"/>
                </a:lnTo>
                <a:lnTo>
                  <a:pt x="106" y="42"/>
                </a:lnTo>
                <a:lnTo>
                  <a:pt x="118" y="38"/>
                </a:lnTo>
                <a:lnTo>
                  <a:pt x="118" y="38"/>
                </a:lnTo>
                <a:close/>
                <a:moveTo>
                  <a:pt x="88" y="84"/>
                </a:moveTo>
                <a:lnTo>
                  <a:pt x="88" y="84"/>
                </a:lnTo>
                <a:lnTo>
                  <a:pt x="86" y="84"/>
                </a:lnTo>
                <a:lnTo>
                  <a:pt x="86" y="86"/>
                </a:lnTo>
                <a:lnTo>
                  <a:pt x="86" y="86"/>
                </a:lnTo>
                <a:lnTo>
                  <a:pt x="86" y="88"/>
                </a:lnTo>
                <a:lnTo>
                  <a:pt x="88" y="88"/>
                </a:lnTo>
                <a:lnTo>
                  <a:pt x="88" y="88"/>
                </a:lnTo>
                <a:lnTo>
                  <a:pt x="90" y="88"/>
                </a:lnTo>
                <a:lnTo>
                  <a:pt x="90" y="86"/>
                </a:lnTo>
                <a:lnTo>
                  <a:pt x="90" y="86"/>
                </a:lnTo>
                <a:lnTo>
                  <a:pt x="90" y="84"/>
                </a:lnTo>
                <a:lnTo>
                  <a:pt x="88" y="84"/>
                </a:lnTo>
                <a:lnTo>
                  <a:pt x="88" y="84"/>
                </a:lnTo>
                <a:close/>
                <a:moveTo>
                  <a:pt x="130" y="126"/>
                </a:moveTo>
                <a:lnTo>
                  <a:pt x="130" y="126"/>
                </a:lnTo>
                <a:lnTo>
                  <a:pt x="128" y="126"/>
                </a:lnTo>
                <a:lnTo>
                  <a:pt x="128" y="128"/>
                </a:lnTo>
                <a:lnTo>
                  <a:pt x="128" y="128"/>
                </a:lnTo>
                <a:lnTo>
                  <a:pt x="128" y="130"/>
                </a:lnTo>
                <a:lnTo>
                  <a:pt x="130" y="132"/>
                </a:lnTo>
                <a:lnTo>
                  <a:pt x="130" y="132"/>
                </a:lnTo>
                <a:lnTo>
                  <a:pt x="132" y="130"/>
                </a:lnTo>
                <a:lnTo>
                  <a:pt x="134" y="128"/>
                </a:lnTo>
                <a:lnTo>
                  <a:pt x="134" y="128"/>
                </a:lnTo>
                <a:lnTo>
                  <a:pt x="132" y="126"/>
                </a:lnTo>
                <a:lnTo>
                  <a:pt x="130" y="126"/>
                </a:lnTo>
                <a:lnTo>
                  <a:pt x="130" y="126"/>
                </a:lnTo>
                <a:close/>
                <a:moveTo>
                  <a:pt x="140" y="114"/>
                </a:moveTo>
                <a:lnTo>
                  <a:pt x="140" y="114"/>
                </a:lnTo>
                <a:lnTo>
                  <a:pt x="138" y="114"/>
                </a:lnTo>
                <a:lnTo>
                  <a:pt x="138" y="116"/>
                </a:lnTo>
                <a:lnTo>
                  <a:pt x="138" y="116"/>
                </a:lnTo>
                <a:lnTo>
                  <a:pt x="138" y="118"/>
                </a:lnTo>
                <a:lnTo>
                  <a:pt x="140" y="118"/>
                </a:lnTo>
                <a:lnTo>
                  <a:pt x="140" y="118"/>
                </a:lnTo>
                <a:lnTo>
                  <a:pt x="142" y="118"/>
                </a:lnTo>
                <a:lnTo>
                  <a:pt x="144" y="116"/>
                </a:lnTo>
                <a:lnTo>
                  <a:pt x="144" y="116"/>
                </a:lnTo>
                <a:lnTo>
                  <a:pt x="142" y="114"/>
                </a:lnTo>
                <a:lnTo>
                  <a:pt x="140" y="114"/>
                </a:lnTo>
                <a:lnTo>
                  <a:pt x="140" y="114"/>
                </a:lnTo>
                <a:close/>
                <a:moveTo>
                  <a:pt x="146" y="98"/>
                </a:moveTo>
                <a:lnTo>
                  <a:pt x="146" y="98"/>
                </a:lnTo>
                <a:lnTo>
                  <a:pt x="144" y="98"/>
                </a:lnTo>
                <a:lnTo>
                  <a:pt x="144" y="100"/>
                </a:lnTo>
                <a:lnTo>
                  <a:pt x="144" y="100"/>
                </a:lnTo>
                <a:lnTo>
                  <a:pt x="144" y="102"/>
                </a:lnTo>
                <a:lnTo>
                  <a:pt x="146" y="104"/>
                </a:lnTo>
                <a:lnTo>
                  <a:pt x="146" y="104"/>
                </a:lnTo>
                <a:lnTo>
                  <a:pt x="148" y="102"/>
                </a:lnTo>
                <a:lnTo>
                  <a:pt x="150" y="100"/>
                </a:lnTo>
                <a:lnTo>
                  <a:pt x="150" y="100"/>
                </a:lnTo>
                <a:lnTo>
                  <a:pt x="148" y="98"/>
                </a:lnTo>
                <a:lnTo>
                  <a:pt x="146" y="98"/>
                </a:lnTo>
                <a:lnTo>
                  <a:pt x="146" y="98"/>
                </a:lnTo>
                <a:close/>
                <a:moveTo>
                  <a:pt x="118" y="132"/>
                </a:moveTo>
                <a:lnTo>
                  <a:pt x="118" y="132"/>
                </a:lnTo>
                <a:lnTo>
                  <a:pt x="116" y="134"/>
                </a:lnTo>
                <a:lnTo>
                  <a:pt x="114" y="136"/>
                </a:lnTo>
                <a:lnTo>
                  <a:pt x="114" y="136"/>
                </a:lnTo>
                <a:lnTo>
                  <a:pt x="116" y="138"/>
                </a:lnTo>
                <a:lnTo>
                  <a:pt x="118" y="138"/>
                </a:lnTo>
                <a:lnTo>
                  <a:pt x="118" y="138"/>
                </a:lnTo>
                <a:lnTo>
                  <a:pt x="120" y="138"/>
                </a:lnTo>
                <a:lnTo>
                  <a:pt x="120" y="136"/>
                </a:lnTo>
                <a:lnTo>
                  <a:pt x="120" y="136"/>
                </a:lnTo>
                <a:lnTo>
                  <a:pt x="120" y="134"/>
                </a:lnTo>
                <a:lnTo>
                  <a:pt x="118" y="132"/>
                </a:lnTo>
                <a:lnTo>
                  <a:pt x="118" y="132"/>
                </a:lnTo>
                <a:close/>
                <a:moveTo>
                  <a:pt x="106" y="126"/>
                </a:moveTo>
                <a:lnTo>
                  <a:pt x="106" y="126"/>
                </a:lnTo>
                <a:lnTo>
                  <a:pt x="104" y="126"/>
                </a:lnTo>
                <a:lnTo>
                  <a:pt x="104" y="128"/>
                </a:lnTo>
                <a:lnTo>
                  <a:pt x="104" y="128"/>
                </a:lnTo>
                <a:lnTo>
                  <a:pt x="104" y="130"/>
                </a:lnTo>
                <a:lnTo>
                  <a:pt x="106" y="132"/>
                </a:lnTo>
                <a:lnTo>
                  <a:pt x="106" y="132"/>
                </a:lnTo>
                <a:lnTo>
                  <a:pt x="108" y="130"/>
                </a:lnTo>
                <a:lnTo>
                  <a:pt x="110" y="128"/>
                </a:lnTo>
                <a:lnTo>
                  <a:pt x="110" y="128"/>
                </a:lnTo>
                <a:lnTo>
                  <a:pt x="108" y="126"/>
                </a:lnTo>
                <a:lnTo>
                  <a:pt x="106" y="126"/>
                </a:lnTo>
                <a:lnTo>
                  <a:pt x="106" y="126"/>
                </a:lnTo>
                <a:close/>
                <a:moveTo>
                  <a:pt x="96" y="114"/>
                </a:moveTo>
                <a:lnTo>
                  <a:pt x="96" y="114"/>
                </a:lnTo>
                <a:lnTo>
                  <a:pt x="94" y="114"/>
                </a:lnTo>
                <a:lnTo>
                  <a:pt x="92" y="116"/>
                </a:lnTo>
                <a:lnTo>
                  <a:pt x="92" y="116"/>
                </a:lnTo>
                <a:lnTo>
                  <a:pt x="94" y="118"/>
                </a:lnTo>
                <a:lnTo>
                  <a:pt x="96" y="118"/>
                </a:lnTo>
                <a:lnTo>
                  <a:pt x="96" y="118"/>
                </a:lnTo>
                <a:lnTo>
                  <a:pt x="98" y="118"/>
                </a:lnTo>
                <a:lnTo>
                  <a:pt x="98" y="116"/>
                </a:lnTo>
                <a:lnTo>
                  <a:pt x="98" y="116"/>
                </a:lnTo>
                <a:lnTo>
                  <a:pt x="98" y="114"/>
                </a:lnTo>
                <a:lnTo>
                  <a:pt x="96" y="114"/>
                </a:lnTo>
                <a:lnTo>
                  <a:pt x="96" y="114"/>
                </a:lnTo>
                <a:close/>
                <a:moveTo>
                  <a:pt x="90" y="98"/>
                </a:moveTo>
                <a:lnTo>
                  <a:pt x="90" y="98"/>
                </a:lnTo>
                <a:lnTo>
                  <a:pt x="88" y="98"/>
                </a:lnTo>
                <a:lnTo>
                  <a:pt x="88" y="100"/>
                </a:lnTo>
                <a:lnTo>
                  <a:pt x="88" y="100"/>
                </a:lnTo>
                <a:lnTo>
                  <a:pt x="88" y="102"/>
                </a:lnTo>
                <a:lnTo>
                  <a:pt x="90" y="104"/>
                </a:lnTo>
                <a:lnTo>
                  <a:pt x="90" y="104"/>
                </a:lnTo>
                <a:lnTo>
                  <a:pt x="92" y="102"/>
                </a:lnTo>
                <a:lnTo>
                  <a:pt x="94" y="100"/>
                </a:lnTo>
                <a:lnTo>
                  <a:pt x="94" y="100"/>
                </a:lnTo>
                <a:lnTo>
                  <a:pt x="92" y="98"/>
                </a:lnTo>
                <a:lnTo>
                  <a:pt x="90" y="98"/>
                </a:lnTo>
                <a:lnTo>
                  <a:pt x="90" y="98"/>
                </a:lnTo>
                <a:close/>
                <a:moveTo>
                  <a:pt x="146" y="84"/>
                </a:moveTo>
                <a:lnTo>
                  <a:pt x="146" y="84"/>
                </a:lnTo>
                <a:lnTo>
                  <a:pt x="144" y="84"/>
                </a:lnTo>
                <a:lnTo>
                  <a:pt x="144" y="86"/>
                </a:lnTo>
                <a:lnTo>
                  <a:pt x="144" y="86"/>
                </a:lnTo>
                <a:lnTo>
                  <a:pt x="144" y="88"/>
                </a:lnTo>
                <a:lnTo>
                  <a:pt x="146" y="88"/>
                </a:lnTo>
                <a:lnTo>
                  <a:pt x="146" y="88"/>
                </a:lnTo>
                <a:lnTo>
                  <a:pt x="148" y="88"/>
                </a:lnTo>
                <a:lnTo>
                  <a:pt x="150" y="86"/>
                </a:lnTo>
                <a:lnTo>
                  <a:pt x="150" y="86"/>
                </a:lnTo>
                <a:lnTo>
                  <a:pt x="148" y="84"/>
                </a:lnTo>
                <a:lnTo>
                  <a:pt x="146" y="84"/>
                </a:lnTo>
                <a:lnTo>
                  <a:pt x="146" y="84"/>
                </a:lnTo>
                <a:close/>
                <a:moveTo>
                  <a:pt x="132" y="84"/>
                </a:moveTo>
                <a:lnTo>
                  <a:pt x="132" y="84"/>
                </a:lnTo>
                <a:lnTo>
                  <a:pt x="130" y="84"/>
                </a:lnTo>
                <a:lnTo>
                  <a:pt x="130" y="86"/>
                </a:lnTo>
                <a:lnTo>
                  <a:pt x="130" y="86"/>
                </a:lnTo>
                <a:lnTo>
                  <a:pt x="130" y="88"/>
                </a:lnTo>
                <a:lnTo>
                  <a:pt x="132" y="88"/>
                </a:lnTo>
                <a:lnTo>
                  <a:pt x="132" y="88"/>
                </a:lnTo>
                <a:lnTo>
                  <a:pt x="134" y="88"/>
                </a:lnTo>
                <a:lnTo>
                  <a:pt x="136" y="86"/>
                </a:lnTo>
                <a:lnTo>
                  <a:pt x="136" y="86"/>
                </a:lnTo>
                <a:lnTo>
                  <a:pt x="134" y="84"/>
                </a:lnTo>
                <a:lnTo>
                  <a:pt x="132" y="84"/>
                </a:lnTo>
                <a:lnTo>
                  <a:pt x="132" y="84"/>
                </a:lnTo>
                <a:close/>
                <a:moveTo>
                  <a:pt x="118" y="84"/>
                </a:moveTo>
                <a:lnTo>
                  <a:pt x="118" y="84"/>
                </a:lnTo>
                <a:lnTo>
                  <a:pt x="116" y="84"/>
                </a:lnTo>
                <a:lnTo>
                  <a:pt x="114" y="86"/>
                </a:lnTo>
                <a:lnTo>
                  <a:pt x="114" y="86"/>
                </a:lnTo>
                <a:lnTo>
                  <a:pt x="116" y="88"/>
                </a:lnTo>
                <a:lnTo>
                  <a:pt x="118" y="88"/>
                </a:lnTo>
                <a:lnTo>
                  <a:pt x="118" y="88"/>
                </a:lnTo>
                <a:lnTo>
                  <a:pt x="120" y="88"/>
                </a:lnTo>
                <a:lnTo>
                  <a:pt x="120" y="86"/>
                </a:lnTo>
                <a:lnTo>
                  <a:pt x="120" y="86"/>
                </a:lnTo>
                <a:lnTo>
                  <a:pt x="120" y="84"/>
                </a:lnTo>
                <a:lnTo>
                  <a:pt x="118" y="84"/>
                </a:lnTo>
                <a:lnTo>
                  <a:pt x="118" y="84"/>
                </a:lnTo>
                <a:close/>
                <a:moveTo>
                  <a:pt x="102" y="84"/>
                </a:moveTo>
                <a:lnTo>
                  <a:pt x="102" y="84"/>
                </a:lnTo>
                <a:lnTo>
                  <a:pt x="100" y="84"/>
                </a:lnTo>
                <a:lnTo>
                  <a:pt x="100" y="86"/>
                </a:lnTo>
                <a:lnTo>
                  <a:pt x="100" y="86"/>
                </a:lnTo>
                <a:lnTo>
                  <a:pt x="100" y="88"/>
                </a:lnTo>
                <a:lnTo>
                  <a:pt x="102" y="88"/>
                </a:lnTo>
                <a:lnTo>
                  <a:pt x="102" y="88"/>
                </a:lnTo>
                <a:lnTo>
                  <a:pt x="104" y="88"/>
                </a:lnTo>
                <a:lnTo>
                  <a:pt x="106" y="86"/>
                </a:lnTo>
                <a:lnTo>
                  <a:pt x="106" y="86"/>
                </a:lnTo>
                <a:lnTo>
                  <a:pt x="104" y="84"/>
                </a:lnTo>
                <a:lnTo>
                  <a:pt x="102" y="84"/>
                </a:lnTo>
                <a:lnTo>
                  <a:pt x="102" y="84"/>
                </a:lnTo>
                <a:close/>
                <a:moveTo>
                  <a:pt x="78" y="74"/>
                </a:moveTo>
                <a:lnTo>
                  <a:pt x="158" y="74"/>
                </a:lnTo>
                <a:lnTo>
                  <a:pt x="158" y="74"/>
                </a:lnTo>
                <a:lnTo>
                  <a:pt x="154" y="56"/>
                </a:lnTo>
                <a:lnTo>
                  <a:pt x="154" y="56"/>
                </a:lnTo>
                <a:lnTo>
                  <a:pt x="136" y="56"/>
                </a:lnTo>
                <a:lnTo>
                  <a:pt x="118" y="52"/>
                </a:lnTo>
                <a:lnTo>
                  <a:pt x="118" y="52"/>
                </a:lnTo>
                <a:lnTo>
                  <a:pt x="100" y="56"/>
                </a:lnTo>
                <a:lnTo>
                  <a:pt x="80" y="56"/>
                </a:lnTo>
                <a:lnTo>
                  <a:pt x="80" y="56"/>
                </a:lnTo>
                <a:lnTo>
                  <a:pt x="78" y="74"/>
                </a:lnTo>
                <a:lnTo>
                  <a:pt x="78" y="74"/>
                </a:lnTo>
                <a:close/>
                <a:moveTo>
                  <a:pt x="158" y="80"/>
                </a:moveTo>
                <a:lnTo>
                  <a:pt x="78" y="80"/>
                </a:lnTo>
                <a:lnTo>
                  <a:pt x="78" y="80"/>
                </a:lnTo>
                <a:lnTo>
                  <a:pt x="78" y="90"/>
                </a:lnTo>
                <a:lnTo>
                  <a:pt x="80" y="100"/>
                </a:lnTo>
                <a:lnTo>
                  <a:pt x="82" y="110"/>
                </a:lnTo>
                <a:lnTo>
                  <a:pt x="86" y="120"/>
                </a:lnTo>
                <a:lnTo>
                  <a:pt x="92" y="128"/>
                </a:lnTo>
                <a:lnTo>
                  <a:pt x="98" y="134"/>
                </a:lnTo>
                <a:lnTo>
                  <a:pt x="108" y="140"/>
                </a:lnTo>
                <a:lnTo>
                  <a:pt x="118" y="144"/>
                </a:lnTo>
                <a:lnTo>
                  <a:pt x="118" y="144"/>
                </a:lnTo>
                <a:lnTo>
                  <a:pt x="128" y="140"/>
                </a:lnTo>
                <a:lnTo>
                  <a:pt x="136" y="134"/>
                </a:lnTo>
                <a:lnTo>
                  <a:pt x="144" y="128"/>
                </a:lnTo>
                <a:lnTo>
                  <a:pt x="148" y="120"/>
                </a:lnTo>
                <a:lnTo>
                  <a:pt x="154" y="110"/>
                </a:lnTo>
                <a:lnTo>
                  <a:pt x="156" y="100"/>
                </a:lnTo>
                <a:lnTo>
                  <a:pt x="158" y="90"/>
                </a:lnTo>
                <a:lnTo>
                  <a:pt x="158" y="80"/>
                </a:lnTo>
                <a:lnTo>
                  <a:pt x="158" y="80"/>
                </a:lnTo>
                <a:close/>
                <a:moveTo>
                  <a:pt x="88" y="26"/>
                </a:moveTo>
                <a:lnTo>
                  <a:pt x="104" y="34"/>
                </a:lnTo>
                <a:lnTo>
                  <a:pt x="104" y="34"/>
                </a:lnTo>
                <a:lnTo>
                  <a:pt x="96" y="34"/>
                </a:lnTo>
                <a:lnTo>
                  <a:pt x="82" y="26"/>
                </a:lnTo>
                <a:lnTo>
                  <a:pt x="82" y="32"/>
                </a:lnTo>
                <a:lnTo>
                  <a:pt x="88" y="36"/>
                </a:lnTo>
                <a:lnTo>
                  <a:pt x="88" y="36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80" y="34"/>
                </a:lnTo>
                <a:lnTo>
                  <a:pt x="78" y="34"/>
                </a:lnTo>
                <a:lnTo>
                  <a:pt x="78" y="34"/>
                </a:lnTo>
                <a:lnTo>
                  <a:pt x="78" y="34"/>
                </a:lnTo>
                <a:lnTo>
                  <a:pt x="74" y="34"/>
                </a:lnTo>
                <a:lnTo>
                  <a:pt x="74" y="34"/>
                </a:lnTo>
                <a:lnTo>
                  <a:pt x="78" y="30"/>
                </a:lnTo>
                <a:lnTo>
                  <a:pt x="78" y="24"/>
                </a:lnTo>
                <a:lnTo>
                  <a:pt x="78" y="24"/>
                </a:lnTo>
                <a:lnTo>
                  <a:pt x="70" y="30"/>
                </a:lnTo>
                <a:lnTo>
                  <a:pt x="72" y="34"/>
                </a:lnTo>
                <a:lnTo>
                  <a:pt x="66" y="32"/>
                </a:lnTo>
                <a:lnTo>
                  <a:pt x="64" y="38"/>
                </a:lnTo>
                <a:lnTo>
                  <a:pt x="64" y="38"/>
                </a:lnTo>
                <a:lnTo>
                  <a:pt x="58" y="60"/>
                </a:lnTo>
                <a:lnTo>
                  <a:pt x="56" y="84"/>
                </a:lnTo>
                <a:lnTo>
                  <a:pt x="56" y="84"/>
                </a:lnTo>
                <a:lnTo>
                  <a:pt x="32" y="90"/>
                </a:lnTo>
                <a:lnTo>
                  <a:pt x="30" y="90"/>
                </a:lnTo>
                <a:lnTo>
                  <a:pt x="30" y="90"/>
                </a:lnTo>
                <a:lnTo>
                  <a:pt x="6" y="78"/>
                </a:lnTo>
                <a:lnTo>
                  <a:pt x="6" y="84"/>
                </a:lnTo>
                <a:lnTo>
                  <a:pt x="30" y="98"/>
                </a:lnTo>
                <a:lnTo>
                  <a:pt x="30" y="98"/>
                </a:lnTo>
                <a:lnTo>
                  <a:pt x="42" y="94"/>
                </a:lnTo>
                <a:lnTo>
                  <a:pt x="42" y="94"/>
                </a:lnTo>
                <a:lnTo>
                  <a:pt x="56" y="90"/>
                </a:lnTo>
                <a:lnTo>
                  <a:pt x="56" y="90"/>
                </a:lnTo>
                <a:lnTo>
                  <a:pt x="58" y="104"/>
                </a:lnTo>
                <a:lnTo>
                  <a:pt x="62" y="120"/>
                </a:lnTo>
                <a:lnTo>
                  <a:pt x="62" y="120"/>
                </a:lnTo>
                <a:lnTo>
                  <a:pt x="56" y="122"/>
                </a:lnTo>
                <a:lnTo>
                  <a:pt x="56" y="122"/>
                </a:lnTo>
                <a:lnTo>
                  <a:pt x="56" y="122"/>
                </a:lnTo>
                <a:lnTo>
                  <a:pt x="42" y="128"/>
                </a:lnTo>
                <a:lnTo>
                  <a:pt x="42" y="128"/>
                </a:lnTo>
                <a:lnTo>
                  <a:pt x="28" y="130"/>
                </a:lnTo>
                <a:lnTo>
                  <a:pt x="28" y="132"/>
                </a:lnTo>
                <a:lnTo>
                  <a:pt x="28" y="130"/>
                </a:lnTo>
                <a:lnTo>
                  <a:pt x="2" y="116"/>
                </a:lnTo>
                <a:lnTo>
                  <a:pt x="0" y="114"/>
                </a:lnTo>
                <a:lnTo>
                  <a:pt x="0" y="114"/>
                </a:lnTo>
                <a:lnTo>
                  <a:pt x="0" y="104"/>
                </a:lnTo>
                <a:lnTo>
                  <a:pt x="0" y="104"/>
                </a:lnTo>
                <a:lnTo>
                  <a:pt x="4" y="102"/>
                </a:lnTo>
                <a:lnTo>
                  <a:pt x="2" y="100"/>
                </a:lnTo>
                <a:lnTo>
                  <a:pt x="2" y="100"/>
                </a:lnTo>
                <a:lnTo>
                  <a:pt x="2" y="98"/>
                </a:lnTo>
                <a:lnTo>
                  <a:pt x="2" y="88"/>
                </a:lnTo>
                <a:lnTo>
                  <a:pt x="2" y="88"/>
                </a:lnTo>
                <a:lnTo>
                  <a:pt x="6" y="88"/>
                </a:lnTo>
                <a:lnTo>
                  <a:pt x="4" y="86"/>
                </a:lnTo>
                <a:lnTo>
                  <a:pt x="2" y="86"/>
                </a:lnTo>
                <a:lnTo>
                  <a:pt x="2" y="84"/>
                </a:lnTo>
                <a:lnTo>
                  <a:pt x="2" y="74"/>
                </a:lnTo>
                <a:lnTo>
                  <a:pt x="2" y="74"/>
                </a:lnTo>
                <a:lnTo>
                  <a:pt x="10" y="72"/>
                </a:lnTo>
                <a:lnTo>
                  <a:pt x="2" y="68"/>
                </a:lnTo>
                <a:lnTo>
                  <a:pt x="0" y="66"/>
                </a:lnTo>
                <a:lnTo>
                  <a:pt x="0" y="66"/>
                </a:lnTo>
                <a:lnTo>
                  <a:pt x="0" y="56"/>
                </a:lnTo>
                <a:lnTo>
                  <a:pt x="0" y="56"/>
                </a:lnTo>
                <a:lnTo>
                  <a:pt x="6" y="54"/>
                </a:lnTo>
                <a:lnTo>
                  <a:pt x="4" y="52"/>
                </a:lnTo>
                <a:lnTo>
                  <a:pt x="2" y="52"/>
                </a:lnTo>
                <a:lnTo>
                  <a:pt x="2" y="50"/>
                </a:lnTo>
                <a:lnTo>
                  <a:pt x="2" y="40"/>
                </a:lnTo>
                <a:lnTo>
                  <a:pt x="2" y="40"/>
                </a:lnTo>
                <a:lnTo>
                  <a:pt x="6" y="40"/>
                </a:lnTo>
                <a:lnTo>
                  <a:pt x="4" y="38"/>
                </a:lnTo>
                <a:lnTo>
                  <a:pt x="2" y="38"/>
                </a:lnTo>
                <a:lnTo>
                  <a:pt x="2" y="36"/>
                </a:lnTo>
                <a:lnTo>
                  <a:pt x="2" y="26"/>
                </a:lnTo>
                <a:lnTo>
                  <a:pt x="2" y="26"/>
                </a:lnTo>
                <a:lnTo>
                  <a:pt x="34" y="16"/>
                </a:lnTo>
                <a:lnTo>
                  <a:pt x="50" y="10"/>
                </a:lnTo>
                <a:lnTo>
                  <a:pt x="62" y="2"/>
                </a:lnTo>
                <a:lnTo>
                  <a:pt x="64" y="0"/>
                </a:lnTo>
                <a:lnTo>
                  <a:pt x="66" y="2"/>
                </a:lnTo>
                <a:lnTo>
                  <a:pt x="90" y="16"/>
                </a:lnTo>
                <a:lnTo>
                  <a:pt x="92" y="16"/>
                </a:lnTo>
                <a:lnTo>
                  <a:pt x="92" y="20"/>
                </a:lnTo>
                <a:lnTo>
                  <a:pt x="92" y="20"/>
                </a:lnTo>
                <a:lnTo>
                  <a:pt x="114" y="12"/>
                </a:lnTo>
                <a:lnTo>
                  <a:pt x="126" y="8"/>
                </a:lnTo>
                <a:lnTo>
                  <a:pt x="134" y="2"/>
                </a:lnTo>
                <a:lnTo>
                  <a:pt x="136" y="0"/>
                </a:lnTo>
                <a:lnTo>
                  <a:pt x="136" y="2"/>
                </a:lnTo>
                <a:lnTo>
                  <a:pt x="158" y="14"/>
                </a:lnTo>
                <a:lnTo>
                  <a:pt x="162" y="16"/>
                </a:lnTo>
                <a:lnTo>
                  <a:pt x="162" y="26"/>
                </a:lnTo>
                <a:lnTo>
                  <a:pt x="162" y="26"/>
                </a:lnTo>
                <a:lnTo>
                  <a:pt x="162" y="26"/>
                </a:lnTo>
                <a:lnTo>
                  <a:pt x="160" y="28"/>
                </a:lnTo>
                <a:lnTo>
                  <a:pt x="162" y="28"/>
                </a:lnTo>
                <a:lnTo>
                  <a:pt x="162" y="34"/>
                </a:lnTo>
                <a:lnTo>
                  <a:pt x="162" y="34"/>
                </a:lnTo>
                <a:lnTo>
                  <a:pt x="158" y="34"/>
                </a:lnTo>
                <a:lnTo>
                  <a:pt x="158" y="32"/>
                </a:lnTo>
                <a:lnTo>
                  <a:pt x="158" y="32"/>
                </a:lnTo>
                <a:lnTo>
                  <a:pt x="152" y="34"/>
                </a:lnTo>
                <a:lnTo>
                  <a:pt x="152" y="34"/>
                </a:lnTo>
                <a:lnTo>
                  <a:pt x="140" y="34"/>
                </a:lnTo>
                <a:lnTo>
                  <a:pt x="130" y="34"/>
                </a:lnTo>
                <a:lnTo>
                  <a:pt x="130" y="32"/>
                </a:lnTo>
                <a:lnTo>
                  <a:pt x="130" y="32"/>
                </a:lnTo>
                <a:lnTo>
                  <a:pt x="128" y="32"/>
                </a:lnTo>
                <a:lnTo>
                  <a:pt x="128" y="32"/>
                </a:lnTo>
                <a:lnTo>
                  <a:pt x="122" y="30"/>
                </a:lnTo>
                <a:lnTo>
                  <a:pt x="122" y="30"/>
                </a:lnTo>
                <a:lnTo>
                  <a:pt x="128" y="28"/>
                </a:lnTo>
                <a:lnTo>
                  <a:pt x="110" y="18"/>
                </a:lnTo>
                <a:lnTo>
                  <a:pt x="110" y="18"/>
                </a:lnTo>
                <a:lnTo>
                  <a:pt x="88" y="26"/>
                </a:lnTo>
                <a:lnTo>
                  <a:pt x="88" y="26"/>
                </a:lnTo>
                <a:close/>
                <a:moveTo>
                  <a:pt x="82" y="24"/>
                </a:moveTo>
                <a:lnTo>
                  <a:pt x="82" y="24"/>
                </a:lnTo>
                <a:lnTo>
                  <a:pt x="88" y="22"/>
                </a:lnTo>
                <a:lnTo>
                  <a:pt x="88" y="20"/>
                </a:lnTo>
                <a:lnTo>
                  <a:pt x="88" y="20"/>
                </a:lnTo>
                <a:lnTo>
                  <a:pt x="82" y="24"/>
                </a:lnTo>
                <a:lnTo>
                  <a:pt x="82" y="24"/>
                </a:lnTo>
                <a:close/>
                <a:moveTo>
                  <a:pt x="110" y="20"/>
                </a:moveTo>
                <a:lnTo>
                  <a:pt x="110" y="20"/>
                </a:lnTo>
                <a:lnTo>
                  <a:pt x="110" y="26"/>
                </a:lnTo>
                <a:lnTo>
                  <a:pt x="114" y="28"/>
                </a:lnTo>
                <a:lnTo>
                  <a:pt x="120" y="28"/>
                </a:lnTo>
                <a:lnTo>
                  <a:pt x="124" y="28"/>
                </a:lnTo>
                <a:lnTo>
                  <a:pt x="124" y="28"/>
                </a:lnTo>
                <a:lnTo>
                  <a:pt x="110" y="20"/>
                </a:lnTo>
                <a:lnTo>
                  <a:pt x="110" y="20"/>
                </a:lnTo>
                <a:close/>
                <a:moveTo>
                  <a:pt x="124" y="14"/>
                </a:moveTo>
                <a:lnTo>
                  <a:pt x="138" y="22"/>
                </a:lnTo>
                <a:lnTo>
                  <a:pt x="138" y="22"/>
                </a:lnTo>
                <a:lnTo>
                  <a:pt x="136" y="18"/>
                </a:lnTo>
                <a:lnTo>
                  <a:pt x="132" y="16"/>
                </a:lnTo>
                <a:lnTo>
                  <a:pt x="124" y="14"/>
                </a:lnTo>
                <a:lnTo>
                  <a:pt x="124" y="14"/>
                </a:lnTo>
                <a:close/>
                <a:moveTo>
                  <a:pt x="142" y="32"/>
                </a:moveTo>
                <a:lnTo>
                  <a:pt x="142" y="32"/>
                </a:lnTo>
                <a:lnTo>
                  <a:pt x="144" y="32"/>
                </a:lnTo>
                <a:lnTo>
                  <a:pt x="144" y="32"/>
                </a:lnTo>
                <a:lnTo>
                  <a:pt x="158" y="24"/>
                </a:lnTo>
                <a:lnTo>
                  <a:pt x="158" y="18"/>
                </a:lnTo>
                <a:lnTo>
                  <a:pt x="158" y="18"/>
                </a:lnTo>
                <a:lnTo>
                  <a:pt x="142" y="26"/>
                </a:lnTo>
                <a:lnTo>
                  <a:pt x="142" y="32"/>
                </a:lnTo>
                <a:lnTo>
                  <a:pt x="142" y="32"/>
                </a:lnTo>
                <a:close/>
                <a:moveTo>
                  <a:pt x="140" y="24"/>
                </a:moveTo>
                <a:lnTo>
                  <a:pt x="140" y="24"/>
                </a:lnTo>
                <a:lnTo>
                  <a:pt x="154" y="16"/>
                </a:lnTo>
                <a:lnTo>
                  <a:pt x="136" y="6"/>
                </a:lnTo>
                <a:lnTo>
                  <a:pt x="136" y="6"/>
                </a:lnTo>
                <a:lnTo>
                  <a:pt x="122" y="14"/>
                </a:lnTo>
                <a:lnTo>
                  <a:pt x="140" y="24"/>
                </a:lnTo>
                <a:lnTo>
                  <a:pt x="140" y="24"/>
                </a:lnTo>
                <a:close/>
                <a:moveTo>
                  <a:pt x="6" y="58"/>
                </a:moveTo>
                <a:lnTo>
                  <a:pt x="6" y="64"/>
                </a:lnTo>
                <a:lnTo>
                  <a:pt x="30" y="78"/>
                </a:lnTo>
                <a:lnTo>
                  <a:pt x="30" y="78"/>
                </a:lnTo>
                <a:lnTo>
                  <a:pt x="42" y="76"/>
                </a:lnTo>
                <a:lnTo>
                  <a:pt x="42" y="76"/>
                </a:lnTo>
                <a:lnTo>
                  <a:pt x="54" y="70"/>
                </a:lnTo>
                <a:lnTo>
                  <a:pt x="54" y="70"/>
                </a:lnTo>
                <a:lnTo>
                  <a:pt x="56" y="70"/>
                </a:lnTo>
                <a:lnTo>
                  <a:pt x="56" y="64"/>
                </a:lnTo>
                <a:lnTo>
                  <a:pt x="56" y="64"/>
                </a:lnTo>
                <a:lnTo>
                  <a:pt x="30" y="72"/>
                </a:lnTo>
                <a:lnTo>
                  <a:pt x="30" y="72"/>
                </a:lnTo>
                <a:lnTo>
                  <a:pt x="28" y="72"/>
                </a:lnTo>
                <a:lnTo>
                  <a:pt x="6" y="58"/>
                </a:lnTo>
                <a:lnTo>
                  <a:pt x="6" y="58"/>
                </a:lnTo>
                <a:close/>
                <a:moveTo>
                  <a:pt x="6" y="44"/>
                </a:moveTo>
                <a:lnTo>
                  <a:pt x="6" y="50"/>
                </a:lnTo>
                <a:lnTo>
                  <a:pt x="30" y="64"/>
                </a:lnTo>
                <a:lnTo>
                  <a:pt x="30" y="64"/>
                </a:lnTo>
                <a:lnTo>
                  <a:pt x="42" y="60"/>
                </a:lnTo>
                <a:lnTo>
                  <a:pt x="42" y="60"/>
                </a:lnTo>
                <a:lnTo>
                  <a:pt x="56" y="56"/>
                </a:lnTo>
                <a:lnTo>
                  <a:pt x="56" y="56"/>
                </a:lnTo>
                <a:lnTo>
                  <a:pt x="58" y="56"/>
                </a:lnTo>
                <a:lnTo>
                  <a:pt x="58" y="50"/>
                </a:lnTo>
                <a:lnTo>
                  <a:pt x="58" y="50"/>
                </a:lnTo>
                <a:lnTo>
                  <a:pt x="32" y="56"/>
                </a:lnTo>
                <a:lnTo>
                  <a:pt x="30" y="56"/>
                </a:lnTo>
                <a:lnTo>
                  <a:pt x="30" y="56"/>
                </a:lnTo>
                <a:lnTo>
                  <a:pt x="6" y="44"/>
                </a:lnTo>
                <a:lnTo>
                  <a:pt x="6" y="44"/>
                </a:lnTo>
                <a:close/>
                <a:moveTo>
                  <a:pt x="14" y="28"/>
                </a:moveTo>
                <a:lnTo>
                  <a:pt x="32" y="38"/>
                </a:lnTo>
                <a:lnTo>
                  <a:pt x="32" y="38"/>
                </a:lnTo>
                <a:lnTo>
                  <a:pt x="56" y="32"/>
                </a:lnTo>
                <a:lnTo>
                  <a:pt x="36" y="20"/>
                </a:lnTo>
                <a:lnTo>
                  <a:pt x="36" y="20"/>
                </a:lnTo>
                <a:lnTo>
                  <a:pt x="14" y="28"/>
                </a:lnTo>
                <a:lnTo>
                  <a:pt x="14" y="28"/>
                </a:lnTo>
                <a:close/>
                <a:moveTo>
                  <a:pt x="36" y="22"/>
                </a:moveTo>
                <a:lnTo>
                  <a:pt x="36" y="22"/>
                </a:lnTo>
                <a:lnTo>
                  <a:pt x="38" y="28"/>
                </a:lnTo>
                <a:lnTo>
                  <a:pt x="40" y="30"/>
                </a:lnTo>
                <a:lnTo>
                  <a:pt x="46" y="32"/>
                </a:lnTo>
                <a:lnTo>
                  <a:pt x="52" y="30"/>
                </a:lnTo>
                <a:lnTo>
                  <a:pt x="52" y="30"/>
                </a:lnTo>
                <a:lnTo>
                  <a:pt x="36" y="22"/>
                </a:lnTo>
                <a:lnTo>
                  <a:pt x="36" y="22"/>
                </a:lnTo>
                <a:close/>
                <a:moveTo>
                  <a:pt x="52" y="16"/>
                </a:moveTo>
                <a:lnTo>
                  <a:pt x="66" y="24"/>
                </a:lnTo>
                <a:lnTo>
                  <a:pt x="66" y="24"/>
                </a:lnTo>
                <a:lnTo>
                  <a:pt x="64" y="20"/>
                </a:lnTo>
                <a:lnTo>
                  <a:pt x="60" y="16"/>
                </a:lnTo>
                <a:lnTo>
                  <a:pt x="52" y="16"/>
                </a:lnTo>
                <a:lnTo>
                  <a:pt x="52" y="16"/>
                </a:lnTo>
                <a:close/>
                <a:moveTo>
                  <a:pt x="8" y="30"/>
                </a:moveTo>
                <a:lnTo>
                  <a:pt x="8" y="36"/>
                </a:lnTo>
                <a:lnTo>
                  <a:pt x="32" y="50"/>
                </a:lnTo>
                <a:lnTo>
                  <a:pt x="32" y="50"/>
                </a:lnTo>
                <a:lnTo>
                  <a:pt x="44" y="46"/>
                </a:lnTo>
                <a:lnTo>
                  <a:pt x="44" y="46"/>
                </a:lnTo>
                <a:lnTo>
                  <a:pt x="56" y="42"/>
                </a:lnTo>
                <a:lnTo>
                  <a:pt x="56" y="42"/>
                </a:lnTo>
                <a:lnTo>
                  <a:pt x="58" y="40"/>
                </a:lnTo>
                <a:lnTo>
                  <a:pt x="58" y="34"/>
                </a:lnTo>
                <a:lnTo>
                  <a:pt x="58" y="34"/>
                </a:lnTo>
                <a:lnTo>
                  <a:pt x="32" y="42"/>
                </a:lnTo>
                <a:lnTo>
                  <a:pt x="32" y="42"/>
                </a:lnTo>
                <a:lnTo>
                  <a:pt x="30" y="42"/>
                </a:lnTo>
                <a:lnTo>
                  <a:pt x="8" y="30"/>
                </a:lnTo>
                <a:lnTo>
                  <a:pt x="8" y="30"/>
                </a:lnTo>
                <a:close/>
                <a:moveTo>
                  <a:pt x="50" y="76"/>
                </a:moveTo>
                <a:lnTo>
                  <a:pt x="50" y="76"/>
                </a:lnTo>
                <a:lnTo>
                  <a:pt x="48" y="78"/>
                </a:lnTo>
                <a:lnTo>
                  <a:pt x="50" y="78"/>
                </a:lnTo>
                <a:lnTo>
                  <a:pt x="50" y="78"/>
                </a:lnTo>
                <a:lnTo>
                  <a:pt x="44" y="80"/>
                </a:lnTo>
                <a:lnTo>
                  <a:pt x="44" y="80"/>
                </a:lnTo>
                <a:lnTo>
                  <a:pt x="42" y="80"/>
                </a:lnTo>
                <a:lnTo>
                  <a:pt x="42" y="80"/>
                </a:lnTo>
                <a:lnTo>
                  <a:pt x="30" y="82"/>
                </a:lnTo>
                <a:lnTo>
                  <a:pt x="28" y="84"/>
                </a:lnTo>
                <a:lnTo>
                  <a:pt x="28" y="82"/>
                </a:lnTo>
                <a:lnTo>
                  <a:pt x="14" y="74"/>
                </a:lnTo>
                <a:lnTo>
                  <a:pt x="12" y="76"/>
                </a:lnTo>
                <a:lnTo>
                  <a:pt x="32" y="86"/>
                </a:lnTo>
                <a:lnTo>
                  <a:pt x="32" y="86"/>
                </a:lnTo>
                <a:lnTo>
                  <a:pt x="54" y="80"/>
                </a:lnTo>
                <a:lnTo>
                  <a:pt x="50" y="76"/>
                </a:lnTo>
                <a:lnTo>
                  <a:pt x="50" y="76"/>
                </a:lnTo>
                <a:close/>
                <a:moveTo>
                  <a:pt x="68" y="26"/>
                </a:moveTo>
                <a:lnTo>
                  <a:pt x="68" y="26"/>
                </a:lnTo>
                <a:lnTo>
                  <a:pt x="84" y="18"/>
                </a:lnTo>
                <a:lnTo>
                  <a:pt x="64" y="6"/>
                </a:lnTo>
                <a:lnTo>
                  <a:pt x="64" y="6"/>
                </a:lnTo>
                <a:lnTo>
                  <a:pt x="50" y="14"/>
                </a:lnTo>
                <a:lnTo>
                  <a:pt x="68" y="26"/>
                </a:lnTo>
                <a:lnTo>
                  <a:pt x="68" y="26"/>
                </a:lnTo>
                <a:close/>
                <a:moveTo>
                  <a:pt x="6" y="92"/>
                </a:moveTo>
                <a:lnTo>
                  <a:pt x="30" y="104"/>
                </a:lnTo>
                <a:lnTo>
                  <a:pt x="30" y="104"/>
                </a:lnTo>
                <a:lnTo>
                  <a:pt x="32" y="104"/>
                </a:lnTo>
                <a:lnTo>
                  <a:pt x="32" y="104"/>
                </a:lnTo>
                <a:lnTo>
                  <a:pt x="56" y="98"/>
                </a:lnTo>
                <a:lnTo>
                  <a:pt x="56" y="104"/>
                </a:lnTo>
                <a:lnTo>
                  <a:pt x="56" y="104"/>
                </a:lnTo>
                <a:lnTo>
                  <a:pt x="56" y="104"/>
                </a:lnTo>
                <a:lnTo>
                  <a:pt x="56" y="104"/>
                </a:lnTo>
                <a:lnTo>
                  <a:pt x="42" y="108"/>
                </a:lnTo>
                <a:lnTo>
                  <a:pt x="42" y="108"/>
                </a:lnTo>
                <a:lnTo>
                  <a:pt x="30" y="112"/>
                </a:lnTo>
                <a:lnTo>
                  <a:pt x="6" y="98"/>
                </a:lnTo>
                <a:lnTo>
                  <a:pt x="6" y="92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6" name="Freeform 172">
            <a:extLst>
              <a:ext uri="{FF2B5EF4-FFF2-40B4-BE49-F238E27FC236}">
                <a16:creationId xmlns:a16="http://schemas.microsoft.com/office/drawing/2014/main" id="{EBA0BFFD-0DDF-493C-8B88-C2146436C390}"/>
              </a:ext>
            </a:extLst>
          </p:cNvPr>
          <p:cNvSpPr>
            <a:spLocks noEditPoints="1"/>
          </p:cNvSpPr>
          <p:nvPr/>
        </p:nvSpPr>
        <p:spPr bwMode="auto">
          <a:xfrm>
            <a:off x="2700851" y="2845969"/>
            <a:ext cx="550283" cy="483356"/>
          </a:xfrm>
          <a:custGeom>
            <a:avLst/>
            <a:gdLst>
              <a:gd name="T0" fmla="*/ 82 w 148"/>
              <a:gd name="T1" fmla="*/ 30 h 130"/>
              <a:gd name="T2" fmla="*/ 66 w 148"/>
              <a:gd name="T3" fmla="*/ 32 h 130"/>
              <a:gd name="T4" fmla="*/ 68 w 148"/>
              <a:gd name="T5" fmla="*/ 26 h 130"/>
              <a:gd name="T6" fmla="*/ 126 w 148"/>
              <a:gd name="T7" fmla="*/ 0 h 130"/>
              <a:gd name="T8" fmla="*/ 0 w 148"/>
              <a:gd name="T9" fmla="*/ 10 h 130"/>
              <a:gd name="T10" fmla="*/ 4 w 148"/>
              <a:gd name="T11" fmla="*/ 124 h 130"/>
              <a:gd name="T12" fmla="*/ 136 w 148"/>
              <a:gd name="T13" fmla="*/ 124 h 130"/>
              <a:gd name="T14" fmla="*/ 100 w 148"/>
              <a:gd name="T15" fmla="*/ 100 h 130"/>
              <a:gd name="T16" fmla="*/ 88 w 148"/>
              <a:gd name="T17" fmla="*/ 72 h 130"/>
              <a:gd name="T18" fmla="*/ 100 w 148"/>
              <a:gd name="T19" fmla="*/ 52 h 130"/>
              <a:gd name="T20" fmla="*/ 124 w 148"/>
              <a:gd name="T21" fmla="*/ 38 h 130"/>
              <a:gd name="T22" fmla="*/ 130 w 148"/>
              <a:gd name="T23" fmla="*/ 38 h 130"/>
              <a:gd name="T24" fmla="*/ 142 w 148"/>
              <a:gd name="T25" fmla="*/ 38 h 130"/>
              <a:gd name="T26" fmla="*/ 16 w 148"/>
              <a:gd name="T27" fmla="*/ 20 h 130"/>
              <a:gd name="T28" fmla="*/ 126 w 148"/>
              <a:gd name="T29" fmla="*/ 122 h 130"/>
              <a:gd name="T30" fmla="*/ 114 w 148"/>
              <a:gd name="T31" fmla="*/ 118 h 130"/>
              <a:gd name="T32" fmla="*/ 126 w 148"/>
              <a:gd name="T33" fmla="*/ 106 h 130"/>
              <a:gd name="T34" fmla="*/ 130 w 148"/>
              <a:gd name="T35" fmla="*/ 106 h 130"/>
              <a:gd name="T36" fmla="*/ 22 w 148"/>
              <a:gd name="T37" fmla="*/ 98 h 130"/>
              <a:gd name="T38" fmla="*/ 20 w 148"/>
              <a:gd name="T39" fmla="*/ 82 h 130"/>
              <a:gd name="T40" fmla="*/ 24 w 148"/>
              <a:gd name="T41" fmla="*/ 84 h 130"/>
              <a:gd name="T42" fmla="*/ 22 w 148"/>
              <a:gd name="T43" fmla="*/ 52 h 130"/>
              <a:gd name="T44" fmla="*/ 20 w 148"/>
              <a:gd name="T45" fmla="*/ 36 h 130"/>
              <a:gd name="T46" fmla="*/ 24 w 148"/>
              <a:gd name="T47" fmla="*/ 38 h 130"/>
              <a:gd name="T48" fmla="*/ 22 w 148"/>
              <a:gd name="T49" fmla="*/ 74 h 130"/>
              <a:gd name="T50" fmla="*/ 20 w 148"/>
              <a:gd name="T51" fmla="*/ 60 h 130"/>
              <a:gd name="T52" fmla="*/ 24 w 148"/>
              <a:gd name="T53" fmla="*/ 62 h 130"/>
              <a:gd name="T54" fmla="*/ 36 w 148"/>
              <a:gd name="T55" fmla="*/ 118 h 130"/>
              <a:gd name="T56" fmla="*/ 24 w 148"/>
              <a:gd name="T57" fmla="*/ 122 h 130"/>
              <a:gd name="T58" fmla="*/ 18 w 148"/>
              <a:gd name="T59" fmla="*/ 106 h 130"/>
              <a:gd name="T60" fmla="*/ 24 w 148"/>
              <a:gd name="T61" fmla="*/ 106 h 130"/>
              <a:gd name="T62" fmla="*/ 82 w 148"/>
              <a:gd name="T63" fmla="*/ 118 h 130"/>
              <a:gd name="T64" fmla="*/ 68 w 148"/>
              <a:gd name="T65" fmla="*/ 122 h 130"/>
              <a:gd name="T66" fmla="*/ 68 w 148"/>
              <a:gd name="T67" fmla="*/ 116 h 130"/>
              <a:gd name="T68" fmla="*/ 60 w 148"/>
              <a:gd name="T69" fmla="*/ 118 h 130"/>
              <a:gd name="T70" fmla="*/ 46 w 148"/>
              <a:gd name="T71" fmla="*/ 122 h 130"/>
              <a:gd name="T72" fmla="*/ 46 w 148"/>
              <a:gd name="T73" fmla="*/ 116 h 130"/>
              <a:gd name="T74" fmla="*/ 104 w 148"/>
              <a:gd name="T75" fmla="*/ 118 h 130"/>
              <a:gd name="T76" fmla="*/ 92 w 148"/>
              <a:gd name="T77" fmla="*/ 122 h 130"/>
              <a:gd name="T78" fmla="*/ 92 w 148"/>
              <a:gd name="T79" fmla="*/ 116 h 130"/>
              <a:gd name="T80" fmla="*/ 128 w 148"/>
              <a:gd name="T81" fmla="*/ 30 h 130"/>
              <a:gd name="T82" fmla="*/ 116 w 148"/>
              <a:gd name="T83" fmla="*/ 32 h 130"/>
              <a:gd name="T84" fmla="*/ 116 w 148"/>
              <a:gd name="T85" fmla="*/ 26 h 130"/>
              <a:gd name="T86" fmla="*/ 36 w 148"/>
              <a:gd name="T87" fmla="*/ 30 h 130"/>
              <a:gd name="T88" fmla="*/ 24 w 148"/>
              <a:gd name="T89" fmla="*/ 32 h 130"/>
              <a:gd name="T90" fmla="*/ 24 w 148"/>
              <a:gd name="T91" fmla="*/ 26 h 130"/>
              <a:gd name="T92" fmla="*/ 60 w 148"/>
              <a:gd name="T93" fmla="*/ 30 h 130"/>
              <a:gd name="T94" fmla="*/ 46 w 148"/>
              <a:gd name="T95" fmla="*/ 32 h 130"/>
              <a:gd name="T96" fmla="*/ 46 w 148"/>
              <a:gd name="T97" fmla="*/ 26 h 130"/>
              <a:gd name="T98" fmla="*/ 104 w 148"/>
              <a:gd name="T99" fmla="*/ 30 h 130"/>
              <a:gd name="T100" fmla="*/ 92 w 148"/>
              <a:gd name="T101" fmla="*/ 32 h 130"/>
              <a:gd name="T102" fmla="*/ 92 w 148"/>
              <a:gd name="T103" fmla="*/ 26 h 130"/>
              <a:gd name="T104" fmla="*/ 120 w 148"/>
              <a:gd name="T105" fmla="*/ 76 h 130"/>
              <a:gd name="T106" fmla="*/ 106 w 148"/>
              <a:gd name="T107" fmla="*/ 76 h 130"/>
              <a:gd name="T108" fmla="*/ 108 w 148"/>
              <a:gd name="T109" fmla="*/ 88 h 130"/>
              <a:gd name="T110" fmla="*/ 102 w 148"/>
              <a:gd name="T111" fmla="*/ 84 h 130"/>
              <a:gd name="T112" fmla="*/ 102 w 148"/>
              <a:gd name="T113" fmla="*/ 66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8" h="130">
                <a:moveTo>
                  <a:pt x="68" y="26"/>
                </a:moveTo>
                <a:lnTo>
                  <a:pt x="78" y="26"/>
                </a:lnTo>
                <a:lnTo>
                  <a:pt x="78" y="26"/>
                </a:lnTo>
                <a:lnTo>
                  <a:pt x="80" y="28"/>
                </a:lnTo>
                <a:lnTo>
                  <a:pt x="82" y="30"/>
                </a:lnTo>
                <a:lnTo>
                  <a:pt x="82" y="30"/>
                </a:lnTo>
                <a:lnTo>
                  <a:pt x="82" y="30"/>
                </a:lnTo>
                <a:lnTo>
                  <a:pt x="80" y="32"/>
                </a:lnTo>
                <a:lnTo>
                  <a:pt x="78" y="32"/>
                </a:lnTo>
                <a:lnTo>
                  <a:pt x="68" y="32"/>
                </a:lnTo>
                <a:lnTo>
                  <a:pt x="68" y="32"/>
                </a:lnTo>
                <a:lnTo>
                  <a:pt x="66" y="32"/>
                </a:lnTo>
                <a:lnTo>
                  <a:pt x="66" y="30"/>
                </a:lnTo>
                <a:lnTo>
                  <a:pt x="66" y="30"/>
                </a:lnTo>
                <a:lnTo>
                  <a:pt x="66" y="30"/>
                </a:lnTo>
                <a:lnTo>
                  <a:pt x="66" y="28"/>
                </a:lnTo>
                <a:lnTo>
                  <a:pt x="68" y="26"/>
                </a:lnTo>
                <a:lnTo>
                  <a:pt x="68" y="26"/>
                </a:lnTo>
                <a:close/>
                <a:moveTo>
                  <a:pt x="16" y="20"/>
                </a:moveTo>
                <a:lnTo>
                  <a:pt x="16" y="20"/>
                </a:lnTo>
                <a:lnTo>
                  <a:pt x="16" y="20"/>
                </a:lnTo>
                <a:lnTo>
                  <a:pt x="16" y="10"/>
                </a:lnTo>
                <a:lnTo>
                  <a:pt x="126" y="10"/>
                </a:lnTo>
                <a:lnTo>
                  <a:pt x="126" y="0"/>
                </a:lnTo>
                <a:lnTo>
                  <a:pt x="16" y="0"/>
                </a:lnTo>
                <a:lnTo>
                  <a:pt x="16" y="0"/>
                </a:lnTo>
                <a:lnTo>
                  <a:pt x="8" y="2"/>
                </a:lnTo>
                <a:lnTo>
                  <a:pt x="4" y="4"/>
                </a:lnTo>
                <a:lnTo>
                  <a:pt x="0" y="6"/>
                </a:lnTo>
                <a:lnTo>
                  <a:pt x="0" y="10"/>
                </a:lnTo>
                <a:lnTo>
                  <a:pt x="0" y="38"/>
                </a:lnTo>
                <a:lnTo>
                  <a:pt x="0" y="50"/>
                </a:lnTo>
                <a:lnTo>
                  <a:pt x="0" y="112"/>
                </a:lnTo>
                <a:lnTo>
                  <a:pt x="0" y="112"/>
                </a:lnTo>
                <a:lnTo>
                  <a:pt x="0" y="120"/>
                </a:lnTo>
                <a:lnTo>
                  <a:pt x="4" y="124"/>
                </a:lnTo>
                <a:lnTo>
                  <a:pt x="10" y="128"/>
                </a:lnTo>
                <a:lnTo>
                  <a:pt x="16" y="130"/>
                </a:lnTo>
                <a:lnTo>
                  <a:pt x="124" y="130"/>
                </a:lnTo>
                <a:lnTo>
                  <a:pt x="124" y="130"/>
                </a:lnTo>
                <a:lnTo>
                  <a:pt x="132" y="128"/>
                </a:lnTo>
                <a:lnTo>
                  <a:pt x="136" y="124"/>
                </a:lnTo>
                <a:lnTo>
                  <a:pt x="140" y="120"/>
                </a:lnTo>
                <a:lnTo>
                  <a:pt x="142" y="112"/>
                </a:lnTo>
                <a:lnTo>
                  <a:pt x="142" y="100"/>
                </a:lnTo>
                <a:lnTo>
                  <a:pt x="108" y="100"/>
                </a:lnTo>
                <a:lnTo>
                  <a:pt x="108" y="100"/>
                </a:lnTo>
                <a:lnTo>
                  <a:pt x="100" y="100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0" y="88"/>
                </a:lnTo>
                <a:lnTo>
                  <a:pt x="88" y="80"/>
                </a:lnTo>
                <a:lnTo>
                  <a:pt x="88" y="72"/>
                </a:lnTo>
                <a:lnTo>
                  <a:pt x="88" y="72"/>
                </a:lnTo>
                <a:lnTo>
                  <a:pt x="90" y="64"/>
                </a:lnTo>
                <a:lnTo>
                  <a:pt x="94" y="56"/>
                </a:lnTo>
                <a:lnTo>
                  <a:pt x="94" y="56"/>
                </a:lnTo>
                <a:lnTo>
                  <a:pt x="94" y="56"/>
                </a:lnTo>
                <a:lnTo>
                  <a:pt x="100" y="52"/>
                </a:lnTo>
                <a:lnTo>
                  <a:pt x="108" y="50"/>
                </a:lnTo>
                <a:lnTo>
                  <a:pt x="126" y="50"/>
                </a:lnTo>
                <a:lnTo>
                  <a:pt x="126" y="50"/>
                </a:lnTo>
                <a:lnTo>
                  <a:pt x="124" y="50"/>
                </a:lnTo>
                <a:lnTo>
                  <a:pt x="124" y="38"/>
                </a:lnTo>
                <a:lnTo>
                  <a:pt x="124" y="38"/>
                </a:lnTo>
                <a:lnTo>
                  <a:pt x="126" y="36"/>
                </a:lnTo>
                <a:lnTo>
                  <a:pt x="128" y="36"/>
                </a:lnTo>
                <a:lnTo>
                  <a:pt x="128" y="36"/>
                </a:lnTo>
                <a:lnTo>
                  <a:pt x="128" y="36"/>
                </a:lnTo>
                <a:lnTo>
                  <a:pt x="130" y="36"/>
                </a:lnTo>
                <a:lnTo>
                  <a:pt x="130" y="38"/>
                </a:lnTo>
                <a:lnTo>
                  <a:pt x="130" y="50"/>
                </a:lnTo>
                <a:lnTo>
                  <a:pt x="130" y="50"/>
                </a:lnTo>
                <a:lnTo>
                  <a:pt x="130" y="50"/>
                </a:lnTo>
                <a:lnTo>
                  <a:pt x="142" y="50"/>
                </a:lnTo>
                <a:lnTo>
                  <a:pt x="142" y="38"/>
                </a:lnTo>
                <a:lnTo>
                  <a:pt x="142" y="38"/>
                </a:lnTo>
                <a:lnTo>
                  <a:pt x="140" y="30"/>
                </a:lnTo>
                <a:lnTo>
                  <a:pt x="136" y="26"/>
                </a:lnTo>
                <a:lnTo>
                  <a:pt x="132" y="22"/>
                </a:lnTo>
                <a:lnTo>
                  <a:pt x="124" y="20"/>
                </a:lnTo>
                <a:lnTo>
                  <a:pt x="16" y="20"/>
                </a:lnTo>
                <a:lnTo>
                  <a:pt x="16" y="20"/>
                </a:lnTo>
                <a:close/>
                <a:moveTo>
                  <a:pt x="130" y="106"/>
                </a:moveTo>
                <a:lnTo>
                  <a:pt x="130" y="118"/>
                </a:lnTo>
                <a:lnTo>
                  <a:pt x="130" y="118"/>
                </a:lnTo>
                <a:lnTo>
                  <a:pt x="128" y="120"/>
                </a:lnTo>
                <a:lnTo>
                  <a:pt x="128" y="120"/>
                </a:lnTo>
                <a:lnTo>
                  <a:pt x="126" y="122"/>
                </a:lnTo>
                <a:lnTo>
                  <a:pt x="116" y="122"/>
                </a:lnTo>
                <a:lnTo>
                  <a:pt x="116" y="122"/>
                </a:lnTo>
                <a:lnTo>
                  <a:pt x="114" y="120"/>
                </a:lnTo>
                <a:lnTo>
                  <a:pt x="114" y="118"/>
                </a:lnTo>
                <a:lnTo>
                  <a:pt x="114" y="118"/>
                </a:lnTo>
                <a:lnTo>
                  <a:pt x="114" y="118"/>
                </a:lnTo>
                <a:lnTo>
                  <a:pt x="114" y="116"/>
                </a:lnTo>
                <a:lnTo>
                  <a:pt x="116" y="116"/>
                </a:lnTo>
                <a:lnTo>
                  <a:pt x="124" y="116"/>
                </a:lnTo>
                <a:lnTo>
                  <a:pt x="124" y="106"/>
                </a:lnTo>
                <a:lnTo>
                  <a:pt x="124" y="106"/>
                </a:lnTo>
                <a:lnTo>
                  <a:pt x="126" y="106"/>
                </a:lnTo>
                <a:lnTo>
                  <a:pt x="128" y="104"/>
                </a:lnTo>
                <a:lnTo>
                  <a:pt x="128" y="104"/>
                </a:lnTo>
                <a:lnTo>
                  <a:pt x="128" y="104"/>
                </a:lnTo>
                <a:lnTo>
                  <a:pt x="130" y="106"/>
                </a:lnTo>
                <a:lnTo>
                  <a:pt x="130" y="106"/>
                </a:lnTo>
                <a:lnTo>
                  <a:pt x="130" y="106"/>
                </a:lnTo>
                <a:close/>
                <a:moveTo>
                  <a:pt x="24" y="84"/>
                </a:moveTo>
                <a:lnTo>
                  <a:pt x="24" y="94"/>
                </a:lnTo>
                <a:lnTo>
                  <a:pt x="24" y="94"/>
                </a:lnTo>
                <a:lnTo>
                  <a:pt x="24" y="96"/>
                </a:lnTo>
                <a:lnTo>
                  <a:pt x="22" y="98"/>
                </a:lnTo>
                <a:lnTo>
                  <a:pt x="22" y="98"/>
                </a:lnTo>
                <a:lnTo>
                  <a:pt x="22" y="98"/>
                </a:lnTo>
                <a:lnTo>
                  <a:pt x="20" y="96"/>
                </a:lnTo>
                <a:lnTo>
                  <a:pt x="18" y="94"/>
                </a:lnTo>
                <a:lnTo>
                  <a:pt x="18" y="84"/>
                </a:lnTo>
                <a:lnTo>
                  <a:pt x="18" y="84"/>
                </a:lnTo>
                <a:lnTo>
                  <a:pt x="20" y="82"/>
                </a:lnTo>
                <a:lnTo>
                  <a:pt x="22" y="82"/>
                </a:lnTo>
                <a:lnTo>
                  <a:pt x="22" y="82"/>
                </a:lnTo>
                <a:lnTo>
                  <a:pt x="22" y="82"/>
                </a:lnTo>
                <a:lnTo>
                  <a:pt x="24" y="82"/>
                </a:lnTo>
                <a:lnTo>
                  <a:pt x="24" y="84"/>
                </a:lnTo>
                <a:lnTo>
                  <a:pt x="24" y="84"/>
                </a:lnTo>
                <a:close/>
                <a:moveTo>
                  <a:pt x="24" y="38"/>
                </a:moveTo>
                <a:lnTo>
                  <a:pt x="24" y="50"/>
                </a:lnTo>
                <a:lnTo>
                  <a:pt x="24" y="50"/>
                </a:lnTo>
                <a:lnTo>
                  <a:pt x="24" y="52"/>
                </a:lnTo>
                <a:lnTo>
                  <a:pt x="22" y="52"/>
                </a:lnTo>
                <a:lnTo>
                  <a:pt x="22" y="52"/>
                </a:lnTo>
                <a:lnTo>
                  <a:pt x="22" y="52"/>
                </a:lnTo>
                <a:lnTo>
                  <a:pt x="20" y="52"/>
                </a:lnTo>
                <a:lnTo>
                  <a:pt x="18" y="50"/>
                </a:lnTo>
                <a:lnTo>
                  <a:pt x="18" y="38"/>
                </a:lnTo>
                <a:lnTo>
                  <a:pt x="18" y="38"/>
                </a:lnTo>
                <a:lnTo>
                  <a:pt x="20" y="36"/>
                </a:lnTo>
                <a:lnTo>
                  <a:pt x="22" y="36"/>
                </a:lnTo>
                <a:lnTo>
                  <a:pt x="22" y="36"/>
                </a:lnTo>
                <a:lnTo>
                  <a:pt x="22" y="36"/>
                </a:lnTo>
                <a:lnTo>
                  <a:pt x="24" y="36"/>
                </a:lnTo>
                <a:lnTo>
                  <a:pt x="24" y="38"/>
                </a:lnTo>
                <a:lnTo>
                  <a:pt x="24" y="38"/>
                </a:lnTo>
                <a:close/>
                <a:moveTo>
                  <a:pt x="24" y="62"/>
                </a:moveTo>
                <a:lnTo>
                  <a:pt x="24" y="72"/>
                </a:lnTo>
                <a:lnTo>
                  <a:pt x="24" y="72"/>
                </a:lnTo>
                <a:lnTo>
                  <a:pt x="24" y="74"/>
                </a:lnTo>
                <a:lnTo>
                  <a:pt x="22" y="74"/>
                </a:lnTo>
                <a:lnTo>
                  <a:pt x="22" y="74"/>
                </a:lnTo>
                <a:lnTo>
                  <a:pt x="22" y="74"/>
                </a:lnTo>
                <a:lnTo>
                  <a:pt x="20" y="74"/>
                </a:lnTo>
                <a:lnTo>
                  <a:pt x="18" y="72"/>
                </a:lnTo>
                <a:lnTo>
                  <a:pt x="18" y="62"/>
                </a:lnTo>
                <a:lnTo>
                  <a:pt x="18" y="62"/>
                </a:lnTo>
                <a:lnTo>
                  <a:pt x="20" y="60"/>
                </a:lnTo>
                <a:lnTo>
                  <a:pt x="22" y="60"/>
                </a:lnTo>
                <a:lnTo>
                  <a:pt x="22" y="60"/>
                </a:lnTo>
                <a:lnTo>
                  <a:pt x="22" y="60"/>
                </a:lnTo>
                <a:lnTo>
                  <a:pt x="24" y="60"/>
                </a:lnTo>
                <a:lnTo>
                  <a:pt x="24" y="62"/>
                </a:lnTo>
                <a:lnTo>
                  <a:pt x="24" y="62"/>
                </a:lnTo>
                <a:close/>
                <a:moveTo>
                  <a:pt x="24" y="106"/>
                </a:moveTo>
                <a:lnTo>
                  <a:pt x="24" y="116"/>
                </a:lnTo>
                <a:lnTo>
                  <a:pt x="34" y="116"/>
                </a:lnTo>
                <a:lnTo>
                  <a:pt x="34" y="116"/>
                </a:lnTo>
                <a:lnTo>
                  <a:pt x="36" y="116"/>
                </a:lnTo>
                <a:lnTo>
                  <a:pt x="36" y="118"/>
                </a:lnTo>
                <a:lnTo>
                  <a:pt x="36" y="118"/>
                </a:lnTo>
                <a:lnTo>
                  <a:pt x="36" y="118"/>
                </a:lnTo>
                <a:lnTo>
                  <a:pt x="36" y="120"/>
                </a:lnTo>
                <a:lnTo>
                  <a:pt x="34" y="122"/>
                </a:lnTo>
                <a:lnTo>
                  <a:pt x="24" y="122"/>
                </a:lnTo>
                <a:lnTo>
                  <a:pt x="24" y="122"/>
                </a:lnTo>
                <a:lnTo>
                  <a:pt x="22" y="120"/>
                </a:lnTo>
                <a:lnTo>
                  <a:pt x="22" y="120"/>
                </a:lnTo>
                <a:lnTo>
                  <a:pt x="20" y="120"/>
                </a:lnTo>
                <a:lnTo>
                  <a:pt x="18" y="118"/>
                </a:lnTo>
                <a:lnTo>
                  <a:pt x="18" y="106"/>
                </a:lnTo>
                <a:lnTo>
                  <a:pt x="18" y="106"/>
                </a:lnTo>
                <a:lnTo>
                  <a:pt x="20" y="106"/>
                </a:lnTo>
                <a:lnTo>
                  <a:pt x="22" y="104"/>
                </a:lnTo>
                <a:lnTo>
                  <a:pt x="22" y="104"/>
                </a:lnTo>
                <a:lnTo>
                  <a:pt x="22" y="104"/>
                </a:lnTo>
                <a:lnTo>
                  <a:pt x="24" y="106"/>
                </a:lnTo>
                <a:lnTo>
                  <a:pt x="24" y="106"/>
                </a:lnTo>
                <a:lnTo>
                  <a:pt x="24" y="106"/>
                </a:lnTo>
                <a:close/>
                <a:moveTo>
                  <a:pt x="68" y="116"/>
                </a:moveTo>
                <a:lnTo>
                  <a:pt x="78" y="116"/>
                </a:lnTo>
                <a:lnTo>
                  <a:pt x="78" y="116"/>
                </a:lnTo>
                <a:lnTo>
                  <a:pt x="80" y="116"/>
                </a:lnTo>
                <a:lnTo>
                  <a:pt x="82" y="118"/>
                </a:lnTo>
                <a:lnTo>
                  <a:pt x="82" y="118"/>
                </a:lnTo>
                <a:lnTo>
                  <a:pt x="82" y="118"/>
                </a:lnTo>
                <a:lnTo>
                  <a:pt x="80" y="120"/>
                </a:lnTo>
                <a:lnTo>
                  <a:pt x="78" y="122"/>
                </a:lnTo>
                <a:lnTo>
                  <a:pt x="68" y="122"/>
                </a:lnTo>
                <a:lnTo>
                  <a:pt x="68" y="122"/>
                </a:lnTo>
                <a:lnTo>
                  <a:pt x="66" y="120"/>
                </a:lnTo>
                <a:lnTo>
                  <a:pt x="66" y="118"/>
                </a:lnTo>
                <a:lnTo>
                  <a:pt x="66" y="118"/>
                </a:lnTo>
                <a:lnTo>
                  <a:pt x="66" y="118"/>
                </a:lnTo>
                <a:lnTo>
                  <a:pt x="66" y="116"/>
                </a:lnTo>
                <a:lnTo>
                  <a:pt x="68" y="116"/>
                </a:lnTo>
                <a:lnTo>
                  <a:pt x="68" y="116"/>
                </a:lnTo>
                <a:close/>
                <a:moveTo>
                  <a:pt x="46" y="116"/>
                </a:moveTo>
                <a:lnTo>
                  <a:pt x="56" y="116"/>
                </a:lnTo>
                <a:lnTo>
                  <a:pt x="56" y="116"/>
                </a:lnTo>
                <a:lnTo>
                  <a:pt x="58" y="116"/>
                </a:lnTo>
                <a:lnTo>
                  <a:pt x="60" y="118"/>
                </a:lnTo>
                <a:lnTo>
                  <a:pt x="60" y="118"/>
                </a:lnTo>
                <a:lnTo>
                  <a:pt x="60" y="118"/>
                </a:lnTo>
                <a:lnTo>
                  <a:pt x="58" y="120"/>
                </a:lnTo>
                <a:lnTo>
                  <a:pt x="56" y="122"/>
                </a:lnTo>
                <a:lnTo>
                  <a:pt x="46" y="122"/>
                </a:lnTo>
                <a:lnTo>
                  <a:pt x="46" y="122"/>
                </a:lnTo>
                <a:lnTo>
                  <a:pt x="44" y="120"/>
                </a:lnTo>
                <a:lnTo>
                  <a:pt x="44" y="118"/>
                </a:lnTo>
                <a:lnTo>
                  <a:pt x="44" y="118"/>
                </a:lnTo>
                <a:lnTo>
                  <a:pt x="44" y="118"/>
                </a:lnTo>
                <a:lnTo>
                  <a:pt x="44" y="116"/>
                </a:lnTo>
                <a:lnTo>
                  <a:pt x="46" y="116"/>
                </a:lnTo>
                <a:lnTo>
                  <a:pt x="46" y="116"/>
                </a:lnTo>
                <a:close/>
                <a:moveTo>
                  <a:pt x="92" y="116"/>
                </a:moveTo>
                <a:lnTo>
                  <a:pt x="102" y="116"/>
                </a:lnTo>
                <a:lnTo>
                  <a:pt x="102" y="116"/>
                </a:lnTo>
                <a:lnTo>
                  <a:pt x="104" y="116"/>
                </a:lnTo>
                <a:lnTo>
                  <a:pt x="104" y="118"/>
                </a:lnTo>
                <a:lnTo>
                  <a:pt x="104" y="118"/>
                </a:lnTo>
                <a:lnTo>
                  <a:pt x="104" y="118"/>
                </a:lnTo>
                <a:lnTo>
                  <a:pt x="104" y="120"/>
                </a:lnTo>
                <a:lnTo>
                  <a:pt x="102" y="122"/>
                </a:lnTo>
                <a:lnTo>
                  <a:pt x="92" y="122"/>
                </a:lnTo>
                <a:lnTo>
                  <a:pt x="92" y="122"/>
                </a:lnTo>
                <a:lnTo>
                  <a:pt x="90" y="120"/>
                </a:lnTo>
                <a:lnTo>
                  <a:pt x="88" y="118"/>
                </a:lnTo>
                <a:lnTo>
                  <a:pt x="88" y="118"/>
                </a:lnTo>
                <a:lnTo>
                  <a:pt x="88" y="118"/>
                </a:lnTo>
                <a:lnTo>
                  <a:pt x="90" y="116"/>
                </a:lnTo>
                <a:lnTo>
                  <a:pt x="92" y="116"/>
                </a:lnTo>
                <a:lnTo>
                  <a:pt x="92" y="116"/>
                </a:lnTo>
                <a:close/>
                <a:moveTo>
                  <a:pt x="116" y="26"/>
                </a:moveTo>
                <a:lnTo>
                  <a:pt x="126" y="26"/>
                </a:lnTo>
                <a:lnTo>
                  <a:pt x="126" y="26"/>
                </a:lnTo>
                <a:lnTo>
                  <a:pt x="128" y="28"/>
                </a:lnTo>
                <a:lnTo>
                  <a:pt x="128" y="30"/>
                </a:lnTo>
                <a:lnTo>
                  <a:pt x="128" y="30"/>
                </a:lnTo>
                <a:lnTo>
                  <a:pt x="128" y="30"/>
                </a:lnTo>
                <a:lnTo>
                  <a:pt x="128" y="32"/>
                </a:lnTo>
                <a:lnTo>
                  <a:pt x="126" y="32"/>
                </a:lnTo>
                <a:lnTo>
                  <a:pt x="116" y="32"/>
                </a:lnTo>
                <a:lnTo>
                  <a:pt x="116" y="32"/>
                </a:lnTo>
                <a:lnTo>
                  <a:pt x="114" y="32"/>
                </a:lnTo>
                <a:lnTo>
                  <a:pt x="114" y="30"/>
                </a:lnTo>
                <a:lnTo>
                  <a:pt x="114" y="30"/>
                </a:lnTo>
                <a:lnTo>
                  <a:pt x="114" y="30"/>
                </a:lnTo>
                <a:lnTo>
                  <a:pt x="114" y="28"/>
                </a:lnTo>
                <a:lnTo>
                  <a:pt x="116" y="26"/>
                </a:lnTo>
                <a:lnTo>
                  <a:pt x="116" y="26"/>
                </a:lnTo>
                <a:close/>
                <a:moveTo>
                  <a:pt x="24" y="26"/>
                </a:moveTo>
                <a:lnTo>
                  <a:pt x="34" y="26"/>
                </a:lnTo>
                <a:lnTo>
                  <a:pt x="34" y="26"/>
                </a:lnTo>
                <a:lnTo>
                  <a:pt x="36" y="28"/>
                </a:lnTo>
                <a:lnTo>
                  <a:pt x="36" y="30"/>
                </a:lnTo>
                <a:lnTo>
                  <a:pt x="36" y="30"/>
                </a:lnTo>
                <a:lnTo>
                  <a:pt x="36" y="30"/>
                </a:lnTo>
                <a:lnTo>
                  <a:pt x="36" y="32"/>
                </a:lnTo>
                <a:lnTo>
                  <a:pt x="34" y="32"/>
                </a:lnTo>
                <a:lnTo>
                  <a:pt x="24" y="32"/>
                </a:lnTo>
                <a:lnTo>
                  <a:pt x="24" y="32"/>
                </a:lnTo>
                <a:lnTo>
                  <a:pt x="22" y="32"/>
                </a:lnTo>
                <a:lnTo>
                  <a:pt x="20" y="30"/>
                </a:lnTo>
                <a:lnTo>
                  <a:pt x="20" y="30"/>
                </a:lnTo>
                <a:lnTo>
                  <a:pt x="20" y="30"/>
                </a:lnTo>
                <a:lnTo>
                  <a:pt x="22" y="28"/>
                </a:lnTo>
                <a:lnTo>
                  <a:pt x="24" y="26"/>
                </a:lnTo>
                <a:lnTo>
                  <a:pt x="24" y="26"/>
                </a:lnTo>
                <a:close/>
                <a:moveTo>
                  <a:pt x="46" y="26"/>
                </a:moveTo>
                <a:lnTo>
                  <a:pt x="56" y="26"/>
                </a:lnTo>
                <a:lnTo>
                  <a:pt x="56" y="26"/>
                </a:lnTo>
                <a:lnTo>
                  <a:pt x="58" y="28"/>
                </a:lnTo>
                <a:lnTo>
                  <a:pt x="60" y="30"/>
                </a:lnTo>
                <a:lnTo>
                  <a:pt x="60" y="30"/>
                </a:lnTo>
                <a:lnTo>
                  <a:pt x="60" y="30"/>
                </a:lnTo>
                <a:lnTo>
                  <a:pt x="58" y="32"/>
                </a:lnTo>
                <a:lnTo>
                  <a:pt x="56" y="32"/>
                </a:lnTo>
                <a:lnTo>
                  <a:pt x="46" y="32"/>
                </a:lnTo>
                <a:lnTo>
                  <a:pt x="46" y="32"/>
                </a:lnTo>
                <a:lnTo>
                  <a:pt x="44" y="32"/>
                </a:lnTo>
                <a:lnTo>
                  <a:pt x="44" y="30"/>
                </a:lnTo>
                <a:lnTo>
                  <a:pt x="44" y="30"/>
                </a:lnTo>
                <a:lnTo>
                  <a:pt x="44" y="30"/>
                </a:lnTo>
                <a:lnTo>
                  <a:pt x="44" y="28"/>
                </a:lnTo>
                <a:lnTo>
                  <a:pt x="46" y="26"/>
                </a:lnTo>
                <a:lnTo>
                  <a:pt x="46" y="26"/>
                </a:lnTo>
                <a:close/>
                <a:moveTo>
                  <a:pt x="92" y="26"/>
                </a:moveTo>
                <a:lnTo>
                  <a:pt x="102" y="26"/>
                </a:lnTo>
                <a:lnTo>
                  <a:pt x="102" y="26"/>
                </a:lnTo>
                <a:lnTo>
                  <a:pt x="104" y="28"/>
                </a:lnTo>
                <a:lnTo>
                  <a:pt x="104" y="30"/>
                </a:lnTo>
                <a:lnTo>
                  <a:pt x="104" y="30"/>
                </a:lnTo>
                <a:lnTo>
                  <a:pt x="104" y="30"/>
                </a:lnTo>
                <a:lnTo>
                  <a:pt x="104" y="32"/>
                </a:lnTo>
                <a:lnTo>
                  <a:pt x="102" y="32"/>
                </a:lnTo>
                <a:lnTo>
                  <a:pt x="92" y="32"/>
                </a:lnTo>
                <a:lnTo>
                  <a:pt x="92" y="32"/>
                </a:lnTo>
                <a:lnTo>
                  <a:pt x="90" y="32"/>
                </a:lnTo>
                <a:lnTo>
                  <a:pt x="88" y="30"/>
                </a:lnTo>
                <a:lnTo>
                  <a:pt x="88" y="30"/>
                </a:lnTo>
                <a:lnTo>
                  <a:pt x="88" y="30"/>
                </a:lnTo>
                <a:lnTo>
                  <a:pt x="90" y="28"/>
                </a:lnTo>
                <a:lnTo>
                  <a:pt x="92" y="26"/>
                </a:lnTo>
                <a:lnTo>
                  <a:pt x="92" y="26"/>
                </a:lnTo>
                <a:close/>
                <a:moveTo>
                  <a:pt x="114" y="68"/>
                </a:moveTo>
                <a:lnTo>
                  <a:pt x="114" y="68"/>
                </a:lnTo>
                <a:lnTo>
                  <a:pt x="118" y="70"/>
                </a:lnTo>
                <a:lnTo>
                  <a:pt x="120" y="76"/>
                </a:lnTo>
                <a:lnTo>
                  <a:pt x="120" y="76"/>
                </a:lnTo>
                <a:lnTo>
                  <a:pt x="118" y="80"/>
                </a:lnTo>
                <a:lnTo>
                  <a:pt x="114" y="84"/>
                </a:lnTo>
                <a:lnTo>
                  <a:pt x="114" y="84"/>
                </a:lnTo>
                <a:lnTo>
                  <a:pt x="108" y="80"/>
                </a:lnTo>
                <a:lnTo>
                  <a:pt x="106" y="76"/>
                </a:lnTo>
                <a:lnTo>
                  <a:pt x="106" y="76"/>
                </a:lnTo>
                <a:lnTo>
                  <a:pt x="108" y="70"/>
                </a:lnTo>
                <a:lnTo>
                  <a:pt x="114" y="68"/>
                </a:lnTo>
                <a:lnTo>
                  <a:pt x="114" y="68"/>
                </a:lnTo>
                <a:close/>
                <a:moveTo>
                  <a:pt x="148" y="64"/>
                </a:moveTo>
                <a:lnTo>
                  <a:pt x="148" y="88"/>
                </a:lnTo>
                <a:lnTo>
                  <a:pt x="108" y="88"/>
                </a:lnTo>
                <a:lnTo>
                  <a:pt x="108" y="88"/>
                </a:lnTo>
                <a:lnTo>
                  <a:pt x="106" y="88"/>
                </a:lnTo>
                <a:lnTo>
                  <a:pt x="102" y="86"/>
                </a:lnTo>
                <a:lnTo>
                  <a:pt x="102" y="86"/>
                </a:lnTo>
                <a:lnTo>
                  <a:pt x="102" y="86"/>
                </a:lnTo>
                <a:lnTo>
                  <a:pt x="102" y="84"/>
                </a:lnTo>
                <a:lnTo>
                  <a:pt x="100" y="80"/>
                </a:lnTo>
                <a:lnTo>
                  <a:pt x="100" y="72"/>
                </a:lnTo>
                <a:lnTo>
                  <a:pt x="100" y="72"/>
                </a:lnTo>
                <a:lnTo>
                  <a:pt x="102" y="68"/>
                </a:lnTo>
                <a:lnTo>
                  <a:pt x="102" y="66"/>
                </a:lnTo>
                <a:lnTo>
                  <a:pt x="102" y="66"/>
                </a:lnTo>
                <a:lnTo>
                  <a:pt x="106" y="64"/>
                </a:lnTo>
                <a:lnTo>
                  <a:pt x="108" y="64"/>
                </a:lnTo>
                <a:lnTo>
                  <a:pt x="148" y="6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7" name="Freeform 173">
            <a:extLst>
              <a:ext uri="{FF2B5EF4-FFF2-40B4-BE49-F238E27FC236}">
                <a16:creationId xmlns:a16="http://schemas.microsoft.com/office/drawing/2014/main" id="{CB1773C9-7DA7-4942-8C61-67414B315AB2}"/>
              </a:ext>
            </a:extLst>
          </p:cNvPr>
          <p:cNvSpPr/>
          <p:nvPr/>
        </p:nvSpPr>
        <p:spPr bwMode="auto">
          <a:xfrm>
            <a:off x="1823373" y="2890586"/>
            <a:ext cx="624646" cy="475920"/>
          </a:xfrm>
          <a:custGeom>
            <a:avLst/>
            <a:gdLst>
              <a:gd name="T0" fmla="*/ 8 w 168"/>
              <a:gd name="T1" fmla="*/ 120 h 128"/>
              <a:gd name="T2" fmla="*/ 18 w 168"/>
              <a:gd name="T3" fmla="*/ 120 h 128"/>
              <a:gd name="T4" fmla="*/ 18 w 168"/>
              <a:gd name="T5" fmla="*/ 72 h 128"/>
              <a:gd name="T6" fmla="*/ 26 w 168"/>
              <a:gd name="T7" fmla="*/ 68 h 128"/>
              <a:gd name="T8" fmla="*/ 26 w 168"/>
              <a:gd name="T9" fmla="*/ 120 h 128"/>
              <a:gd name="T10" fmla="*/ 32 w 168"/>
              <a:gd name="T11" fmla="*/ 120 h 128"/>
              <a:gd name="T12" fmla="*/ 32 w 168"/>
              <a:gd name="T13" fmla="*/ 66 h 128"/>
              <a:gd name="T14" fmla="*/ 42 w 168"/>
              <a:gd name="T15" fmla="*/ 62 h 128"/>
              <a:gd name="T16" fmla="*/ 42 w 168"/>
              <a:gd name="T17" fmla="*/ 120 h 128"/>
              <a:gd name="T18" fmla="*/ 48 w 168"/>
              <a:gd name="T19" fmla="*/ 120 h 128"/>
              <a:gd name="T20" fmla="*/ 48 w 168"/>
              <a:gd name="T21" fmla="*/ 60 h 128"/>
              <a:gd name="T22" fmla="*/ 48 w 168"/>
              <a:gd name="T23" fmla="*/ 60 h 128"/>
              <a:gd name="T24" fmla="*/ 56 w 168"/>
              <a:gd name="T25" fmla="*/ 70 h 128"/>
              <a:gd name="T26" fmla="*/ 56 w 168"/>
              <a:gd name="T27" fmla="*/ 120 h 128"/>
              <a:gd name="T28" fmla="*/ 62 w 168"/>
              <a:gd name="T29" fmla="*/ 120 h 128"/>
              <a:gd name="T30" fmla="*/ 62 w 168"/>
              <a:gd name="T31" fmla="*/ 74 h 128"/>
              <a:gd name="T32" fmla="*/ 72 w 168"/>
              <a:gd name="T33" fmla="*/ 70 h 128"/>
              <a:gd name="T34" fmla="*/ 72 w 168"/>
              <a:gd name="T35" fmla="*/ 120 h 128"/>
              <a:gd name="T36" fmla="*/ 78 w 168"/>
              <a:gd name="T37" fmla="*/ 120 h 128"/>
              <a:gd name="T38" fmla="*/ 78 w 168"/>
              <a:gd name="T39" fmla="*/ 68 h 128"/>
              <a:gd name="T40" fmla="*/ 86 w 168"/>
              <a:gd name="T41" fmla="*/ 64 h 128"/>
              <a:gd name="T42" fmla="*/ 86 w 168"/>
              <a:gd name="T43" fmla="*/ 120 h 128"/>
              <a:gd name="T44" fmla="*/ 92 w 168"/>
              <a:gd name="T45" fmla="*/ 120 h 128"/>
              <a:gd name="T46" fmla="*/ 92 w 168"/>
              <a:gd name="T47" fmla="*/ 60 h 128"/>
              <a:gd name="T48" fmla="*/ 102 w 168"/>
              <a:gd name="T49" fmla="*/ 56 h 128"/>
              <a:gd name="T50" fmla="*/ 102 w 168"/>
              <a:gd name="T51" fmla="*/ 120 h 128"/>
              <a:gd name="T52" fmla="*/ 108 w 168"/>
              <a:gd name="T53" fmla="*/ 120 h 128"/>
              <a:gd name="T54" fmla="*/ 108 w 168"/>
              <a:gd name="T55" fmla="*/ 52 h 128"/>
              <a:gd name="T56" fmla="*/ 116 w 168"/>
              <a:gd name="T57" fmla="*/ 48 h 128"/>
              <a:gd name="T58" fmla="*/ 116 w 168"/>
              <a:gd name="T59" fmla="*/ 120 h 128"/>
              <a:gd name="T60" fmla="*/ 122 w 168"/>
              <a:gd name="T61" fmla="*/ 120 h 128"/>
              <a:gd name="T62" fmla="*/ 122 w 168"/>
              <a:gd name="T63" fmla="*/ 46 h 128"/>
              <a:gd name="T64" fmla="*/ 132 w 168"/>
              <a:gd name="T65" fmla="*/ 40 h 128"/>
              <a:gd name="T66" fmla="*/ 132 w 168"/>
              <a:gd name="T67" fmla="*/ 120 h 128"/>
              <a:gd name="T68" fmla="*/ 164 w 168"/>
              <a:gd name="T69" fmla="*/ 120 h 128"/>
              <a:gd name="T70" fmla="*/ 164 w 168"/>
              <a:gd name="T71" fmla="*/ 128 h 128"/>
              <a:gd name="T72" fmla="*/ 8 w 168"/>
              <a:gd name="T73" fmla="*/ 128 h 128"/>
              <a:gd name="T74" fmla="*/ 0 w 168"/>
              <a:gd name="T75" fmla="*/ 128 h 128"/>
              <a:gd name="T76" fmla="*/ 0 w 168"/>
              <a:gd name="T77" fmla="*/ 120 h 128"/>
              <a:gd name="T78" fmla="*/ 0 w 168"/>
              <a:gd name="T79" fmla="*/ 2 h 128"/>
              <a:gd name="T80" fmla="*/ 8 w 168"/>
              <a:gd name="T81" fmla="*/ 2 h 128"/>
              <a:gd name="T82" fmla="*/ 8 w 168"/>
              <a:gd name="T83" fmla="*/ 50 h 128"/>
              <a:gd name="T84" fmla="*/ 50 w 168"/>
              <a:gd name="T85" fmla="*/ 32 h 128"/>
              <a:gd name="T86" fmla="*/ 56 w 168"/>
              <a:gd name="T87" fmla="*/ 30 h 128"/>
              <a:gd name="T88" fmla="*/ 58 w 168"/>
              <a:gd name="T89" fmla="*/ 34 h 128"/>
              <a:gd name="T90" fmla="*/ 66 w 168"/>
              <a:gd name="T91" fmla="*/ 46 h 128"/>
              <a:gd name="T92" fmla="*/ 130 w 168"/>
              <a:gd name="T93" fmla="*/ 14 h 128"/>
              <a:gd name="T94" fmla="*/ 124 w 168"/>
              <a:gd name="T95" fmla="*/ 0 h 128"/>
              <a:gd name="T96" fmla="*/ 146 w 168"/>
              <a:gd name="T97" fmla="*/ 2 h 128"/>
              <a:gd name="T98" fmla="*/ 168 w 168"/>
              <a:gd name="T99" fmla="*/ 2 h 128"/>
              <a:gd name="T100" fmla="*/ 156 w 168"/>
              <a:gd name="T101" fmla="*/ 20 h 128"/>
              <a:gd name="T102" fmla="*/ 144 w 168"/>
              <a:gd name="T103" fmla="*/ 40 h 128"/>
              <a:gd name="T104" fmla="*/ 138 w 168"/>
              <a:gd name="T105" fmla="*/ 26 h 128"/>
              <a:gd name="T106" fmla="*/ 68 w 168"/>
              <a:gd name="T107" fmla="*/ 60 h 128"/>
              <a:gd name="T108" fmla="*/ 62 w 168"/>
              <a:gd name="T109" fmla="*/ 64 h 128"/>
              <a:gd name="T110" fmla="*/ 58 w 168"/>
              <a:gd name="T111" fmla="*/ 58 h 128"/>
              <a:gd name="T112" fmla="*/ 50 w 168"/>
              <a:gd name="T113" fmla="*/ 48 h 128"/>
              <a:gd name="T114" fmla="*/ 8 w 168"/>
              <a:gd name="T115" fmla="*/ 64 h 128"/>
              <a:gd name="T116" fmla="*/ 8 w 168"/>
              <a:gd name="T117" fmla="*/ 12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8" h="128">
                <a:moveTo>
                  <a:pt x="8" y="120"/>
                </a:moveTo>
                <a:lnTo>
                  <a:pt x="18" y="120"/>
                </a:lnTo>
                <a:lnTo>
                  <a:pt x="18" y="72"/>
                </a:lnTo>
                <a:lnTo>
                  <a:pt x="26" y="68"/>
                </a:lnTo>
                <a:lnTo>
                  <a:pt x="26" y="120"/>
                </a:lnTo>
                <a:lnTo>
                  <a:pt x="32" y="120"/>
                </a:lnTo>
                <a:lnTo>
                  <a:pt x="32" y="66"/>
                </a:lnTo>
                <a:lnTo>
                  <a:pt x="42" y="62"/>
                </a:lnTo>
                <a:lnTo>
                  <a:pt x="42" y="120"/>
                </a:lnTo>
                <a:lnTo>
                  <a:pt x="48" y="120"/>
                </a:lnTo>
                <a:lnTo>
                  <a:pt x="48" y="60"/>
                </a:lnTo>
                <a:lnTo>
                  <a:pt x="48" y="60"/>
                </a:lnTo>
                <a:lnTo>
                  <a:pt x="56" y="70"/>
                </a:lnTo>
                <a:lnTo>
                  <a:pt x="56" y="120"/>
                </a:lnTo>
                <a:lnTo>
                  <a:pt x="62" y="120"/>
                </a:lnTo>
                <a:lnTo>
                  <a:pt x="62" y="74"/>
                </a:lnTo>
                <a:lnTo>
                  <a:pt x="72" y="70"/>
                </a:lnTo>
                <a:lnTo>
                  <a:pt x="72" y="120"/>
                </a:lnTo>
                <a:lnTo>
                  <a:pt x="78" y="120"/>
                </a:lnTo>
                <a:lnTo>
                  <a:pt x="78" y="68"/>
                </a:lnTo>
                <a:lnTo>
                  <a:pt x="86" y="64"/>
                </a:lnTo>
                <a:lnTo>
                  <a:pt x="86" y="120"/>
                </a:lnTo>
                <a:lnTo>
                  <a:pt x="92" y="120"/>
                </a:lnTo>
                <a:lnTo>
                  <a:pt x="92" y="60"/>
                </a:lnTo>
                <a:lnTo>
                  <a:pt x="102" y="56"/>
                </a:lnTo>
                <a:lnTo>
                  <a:pt x="102" y="120"/>
                </a:lnTo>
                <a:lnTo>
                  <a:pt x="108" y="120"/>
                </a:lnTo>
                <a:lnTo>
                  <a:pt x="108" y="52"/>
                </a:lnTo>
                <a:lnTo>
                  <a:pt x="116" y="48"/>
                </a:lnTo>
                <a:lnTo>
                  <a:pt x="116" y="120"/>
                </a:lnTo>
                <a:lnTo>
                  <a:pt x="122" y="120"/>
                </a:lnTo>
                <a:lnTo>
                  <a:pt x="122" y="46"/>
                </a:lnTo>
                <a:lnTo>
                  <a:pt x="132" y="40"/>
                </a:lnTo>
                <a:lnTo>
                  <a:pt x="132" y="120"/>
                </a:lnTo>
                <a:lnTo>
                  <a:pt x="164" y="120"/>
                </a:lnTo>
                <a:lnTo>
                  <a:pt x="164" y="128"/>
                </a:lnTo>
                <a:lnTo>
                  <a:pt x="8" y="128"/>
                </a:lnTo>
                <a:lnTo>
                  <a:pt x="0" y="128"/>
                </a:lnTo>
                <a:lnTo>
                  <a:pt x="0" y="120"/>
                </a:lnTo>
                <a:lnTo>
                  <a:pt x="0" y="2"/>
                </a:lnTo>
                <a:lnTo>
                  <a:pt x="8" y="2"/>
                </a:lnTo>
                <a:lnTo>
                  <a:pt x="8" y="50"/>
                </a:lnTo>
                <a:lnTo>
                  <a:pt x="50" y="32"/>
                </a:lnTo>
                <a:lnTo>
                  <a:pt x="56" y="30"/>
                </a:lnTo>
                <a:lnTo>
                  <a:pt x="58" y="34"/>
                </a:lnTo>
                <a:lnTo>
                  <a:pt x="66" y="46"/>
                </a:lnTo>
                <a:lnTo>
                  <a:pt x="130" y="14"/>
                </a:lnTo>
                <a:lnTo>
                  <a:pt x="124" y="0"/>
                </a:lnTo>
                <a:lnTo>
                  <a:pt x="146" y="2"/>
                </a:lnTo>
                <a:lnTo>
                  <a:pt x="168" y="2"/>
                </a:lnTo>
                <a:lnTo>
                  <a:pt x="156" y="20"/>
                </a:lnTo>
                <a:lnTo>
                  <a:pt x="144" y="40"/>
                </a:lnTo>
                <a:lnTo>
                  <a:pt x="138" y="26"/>
                </a:lnTo>
                <a:lnTo>
                  <a:pt x="68" y="60"/>
                </a:lnTo>
                <a:lnTo>
                  <a:pt x="62" y="64"/>
                </a:lnTo>
                <a:lnTo>
                  <a:pt x="58" y="58"/>
                </a:lnTo>
                <a:lnTo>
                  <a:pt x="50" y="48"/>
                </a:lnTo>
                <a:lnTo>
                  <a:pt x="8" y="64"/>
                </a:lnTo>
                <a:lnTo>
                  <a:pt x="8" y="12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8" name="Freeform 174">
            <a:extLst>
              <a:ext uri="{FF2B5EF4-FFF2-40B4-BE49-F238E27FC236}">
                <a16:creationId xmlns:a16="http://schemas.microsoft.com/office/drawing/2014/main" id="{25407371-AEFC-4434-A2C6-8010EF390A84}"/>
              </a:ext>
            </a:extLst>
          </p:cNvPr>
          <p:cNvSpPr>
            <a:spLocks noEditPoints="1"/>
          </p:cNvSpPr>
          <p:nvPr/>
        </p:nvSpPr>
        <p:spPr bwMode="auto">
          <a:xfrm>
            <a:off x="2663669" y="1973975"/>
            <a:ext cx="661826" cy="624646"/>
          </a:xfrm>
          <a:custGeom>
            <a:avLst/>
            <a:gdLst>
              <a:gd name="T0" fmla="*/ 104 w 178"/>
              <a:gd name="T1" fmla="*/ 8 h 168"/>
              <a:gd name="T2" fmla="*/ 128 w 178"/>
              <a:gd name="T3" fmla="*/ 28 h 168"/>
              <a:gd name="T4" fmla="*/ 144 w 178"/>
              <a:gd name="T5" fmla="*/ 68 h 168"/>
              <a:gd name="T6" fmla="*/ 128 w 178"/>
              <a:gd name="T7" fmla="*/ 86 h 168"/>
              <a:gd name="T8" fmla="*/ 130 w 178"/>
              <a:gd name="T9" fmla="*/ 72 h 168"/>
              <a:gd name="T10" fmla="*/ 122 w 178"/>
              <a:gd name="T11" fmla="*/ 42 h 168"/>
              <a:gd name="T12" fmla="*/ 106 w 178"/>
              <a:gd name="T13" fmla="*/ 26 h 168"/>
              <a:gd name="T14" fmla="*/ 86 w 178"/>
              <a:gd name="T15" fmla="*/ 16 h 168"/>
              <a:gd name="T16" fmla="*/ 72 w 178"/>
              <a:gd name="T17" fmla="*/ 14 h 168"/>
              <a:gd name="T18" fmla="*/ 44 w 178"/>
              <a:gd name="T19" fmla="*/ 22 h 168"/>
              <a:gd name="T20" fmla="*/ 38 w 178"/>
              <a:gd name="T21" fmla="*/ 26 h 168"/>
              <a:gd name="T22" fmla="*/ 22 w 178"/>
              <a:gd name="T23" fmla="*/ 46 h 168"/>
              <a:gd name="T24" fmla="*/ 14 w 178"/>
              <a:gd name="T25" fmla="*/ 72 h 168"/>
              <a:gd name="T26" fmla="*/ 32 w 178"/>
              <a:gd name="T27" fmla="*/ 112 h 168"/>
              <a:gd name="T28" fmla="*/ 58 w 178"/>
              <a:gd name="T29" fmla="*/ 126 h 168"/>
              <a:gd name="T30" fmla="*/ 78 w 178"/>
              <a:gd name="T31" fmla="*/ 128 h 168"/>
              <a:gd name="T32" fmla="*/ 62 w 178"/>
              <a:gd name="T33" fmla="*/ 142 h 168"/>
              <a:gd name="T34" fmla="*/ 12 w 178"/>
              <a:gd name="T35" fmla="*/ 112 h 168"/>
              <a:gd name="T36" fmla="*/ 8 w 178"/>
              <a:gd name="T37" fmla="*/ 40 h 168"/>
              <a:gd name="T38" fmla="*/ 28 w 178"/>
              <a:gd name="T39" fmla="*/ 14 h 168"/>
              <a:gd name="T40" fmla="*/ 70 w 178"/>
              <a:gd name="T41" fmla="*/ 0 h 168"/>
              <a:gd name="T42" fmla="*/ 140 w 178"/>
              <a:gd name="T43" fmla="*/ 116 h 168"/>
              <a:gd name="T44" fmla="*/ 90 w 178"/>
              <a:gd name="T45" fmla="*/ 150 h 168"/>
              <a:gd name="T46" fmla="*/ 140 w 178"/>
              <a:gd name="T47" fmla="*/ 156 h 168"/>
              <a:gd name="T48" fmla="*/ 114 w 178"/>
              <a:gd name="T49" fmla="*/ 156 h 168"/>
              <a:gd name="T50" fmla="*/ 156 w 178"/>
              <a:gd name="T51" fmla="*/ 148 h 168"/>
              <a:gd name="T52" fmla="*/ 154 w 178"/>
              <a:gd name="T53" fmla="*/ 150 h 168"/>
              <a:gd name="T54" fmla="*/ 176 w 178"/>
              <a:gd name="T55" fmla="*/ 128 h 168"/>
              <a:gd name="T56" fmla="*/ 178 w 178"/>
              <a:gd name="T57" fmla="*/ 102 h 168"/>
              <a:gd name="T58" fmla="*/ 134 w 178"/>
              <a:gd name="T59" fmla="*/ 94 h 168"/>
              <a:gd name="T60" fmla="*/ 90 w 178"/>
              <a:gd name="T61" fmla="*/ 124 h 168"/>
              <a:gd name="T62" fmla="*/ 90 w 178"/>
              <a:gd name="T63" fmla="*/ 140 h 168"/>
              <a:gd name="T64" fmla="*/ 112 w 178"/>
              <a:gd name="T65" fmla="*/ 168 h 168"/>
              <a:gd name="T66" fmla="*/ 142 w 178"/>
              <a:gd name="T67" fmla="*/ 160 h 168"/>
              <a:gd name="T68" fmla="*/ 176 w 178"/>
              <a:gd name="T69" fmla="*/ 142 h 168"/>
              <a:gd name="T70" fmla="*/ 128 w 178"/>
              <a:gd name="T71" fmla="*/ 146 h 168"/>
              <a:gd name="T72" fmla="*/ 142 w 178"/>
              <a:gd name="T73" fmla="*/ 134 h 168"/>
              <a:gd name="T74" fmla="*/ 156 w 178"/>
              <a:gd name="T75" fmla="*/ 134 h 168"/>
              <a:gd name="T76" fmla="*/ 158 w 178"/>
              <a:gd name="T77" fmla="*/ 134 h 168"/>
              <a:gd name="T78" fmla="*/ 116 w 178"/>
              <a:gd name="T79" fmla="*/ 134 h 168"/>
              <a:gd name="T80" fmla="*/ 142 w 178"/>
              <a:gd name="T81" fmla="*/ 126 h 168"/>
              <a:gd name="T82" fmla="*/ 92 w 178"/>
              <a:gd name="T83" fmla="*/ 114 h 168"/>
              <a:gd name="T84" fmla="*/ 174 w 178"/>
              <a:gd name="T85" fmla="*/ 110 h 168"/>
              <a:gd name="T86" fmla="*/ 154 w 178"/>
              <a:gd name="T87" fmla="*/ 110 h 168"/>
              <a:gd name="T88" fmla="*/ 154 w 178"/>
              <a:gd name="T89" fmla="*/ 110 h 168"/>
              <a:gd name="T90" fmla="*/ 120 w 178"/>
              <a:gd name="T91" fmla="*/ 114 h 168"/>
              <a:gd name="T92" fmla="*/ 34 w 178"/>
              <a:gd name="T93" fmla="*/ 34 h 168"/>
              <a:gd name="T94" fmla="*/ 110 w 178"/>
              <a:gd name="T95" fmla="*/ 34 h 168"/>
              <a:gd name="T96" fmla="*/ 34 w 178"/>
              <a:gd name="T97" fmla="*/ 110 h 168"/>
              <a:gd name="T98" fmla="*/ 74 w 178"/>
              <a:gd name="T99" fmla="*/ 126 h 168"/>
              <a:gd name="T100" fmla="*/ 74 w 178"/>
              <a:gd name="T101" fmla="*/ 34 h 168"/>
              <a:gd name="T102" fmla="*/ 124 w 178"/>
              <a:gd name="T103" fmla="*/ 70 h 168"/>
              <a:gd name="T104" fmla="*/ 32 w 178"/>
              <a:gd name="T105" fmla="*/ 70 h 168"/>
              <a:gd name="T106" fmla="*/ 70 w 178"/>
              <a:gd name="T107" fmla="*/ 60 h 168"/>
              <a:gd name="T108" fmla="*/ 52 w 178"/>
              <a:gd name="T109" fmla="*/ 48 h 168"/>
              <a:gd name="T110" fmla="*/ 64 w 178"/>
              <a:gd name="T111" fmla="*/ 80 h 168"/>
              <a:gd name="T112" fmla="*/ 82 w 178"/>
              <a:gd name="T113" fmla="*/ 76 h 168"/>
              <a:gd name="T114" fmla="*/ 102 w 178"/>
              <a:gd name="T115" fmla="*/ 48 h 168"/>
              <a:gd name="T116" fmla="*/ 78 w 178"/>
              <a:gd name="T117" fmla="*/ 62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78" h="168">
                <a:moveTo>
                  <a:pt x="82" y="0"/>
                </a:moveTo>
                <a:lnTo>
                  <a:pt x="82" y="0"/>
                </a:lnTo>
                <a:lnTo>
                  <a:pt x="82" y="0"/>
                </a:lnTo>
                <a:lnTo>
                  <a:pt x="82" y="0"/>
                </a:lnTo>
                <a:lnTo>
                  <a:pt x="94" y="4"/>
                </a:lnTo>
                <a:lnTo>
                  <a:pt x="104" y="8"/>
                </a:lnTo>
                <a:lnTo>
                  <a:pt x="104" y="8"/>
                </a:lnTo>
                <a:lnTo>
                  <a:pt x="104" y="8"/>
                </a:lnTo>
                <a:lnTo>
                  <a:pt x="104" y="8"/>
                </a:lnTo>
                <a:lnTo>
                  <a:pt x="118" y="16"/>
                </a:lnTo>
                <a:lnTo>
                  <a:pt x="128" y="28"/>
                </a:lnTo>
                <a:lnTo>
                  <a:pt x="128" y="28"/>
                </a:lnTo>
                <a:lnTo>
                  <a:pt x="136" y="42"/>
                </a:lnTo>
                <a:lnTo>
                  <a:pt x="142" y="56"/>
                </a:lnTo>
                <a:lnTo>
                  <a:pt x="142" y="56"/>
                </a:lnTo>
                <a:lnTo>
                  <a:pt x="142" y="58"/>
                </a:lnTo>
                <a:lnTo>
                  <a:pt x="142" y="58"/>
                </a:lnTo>
                <a:lnTo>
                  <a:pt x="144" y="68"/>
                </a:lnTo>
                <a:lnTo>
                  <a:pt x="144" y="80"/>
                </a:lnTo>
                <a:lnTo>
                  <a:pt x="142" y="80"/>
                </a:lnTo>
                <a:lnTo>
                  <a:pt x="142" y="80"/>
                </a:lnTo>
                <a:lnTo>
                  <a:pt x="126" y="88"/>
                </a:lnTo>
                <a:lnTo>
                  <a:pt x="126" y="88"/>
                </a:lnTo>
                <a:lnTo>
                  <a:pt x="128" y="86"/>
                </a:lnTo>
                <a:lnTo>
                  <a:pt x="128" y="86"/>
                </a:lnTo>
                <a:lnTo>
                  <a:pt x="128" y="78"/>
                </a:lnTo>
                <a:lnTo>
                  <a:pt x="128" y="78"/>
                </a:lnTo>
                <a:lnTo>
                  <a:pt x="128" y="78"/>
                </a:lnTo>
                <a:lnTo>
                  <a:pt x="130" y="72"/>
                </a:lnTo>
                <a:lnTo>
                  <a:pt x="130" y="72"/>
                </a:lnTo>
                <a:lnTo>
                  <a:pt x="128" y="60"/>
                </a:lnTo>
                <a:lnTo>
                  <a:pt x="128" y="58"/>
                </a:lnTo>
                <a:lnTo>
                  <a:pt x="128" y="58"/>
                </a:lnTo>
                <a:lnTo>
                  <a:pt x="128" y="58"/>
                </a:lnTo>
                <a:lnTo>
                  <a:pt x="126" y="50"/>
                </a:lnTo>
                <a:lnTo>
                  <a:pt x="122" y="42"/>
                </a:lnTo>
                <a:lnTo>
                  <a:pt x="122" y="42"/>
                </a:lnTo>
                <a:lnTo>
                  <a:pt x="118" y="36"/>
                </a:lnTo>
                <a:lnTo>
                  <a:pt x="118" y="36"/>
                </a:lnTo>
                <a:lnTo>
                  <a:pt x="112" y="32"/>
                </a:lnTo>
                <a:lnTo>
                  <a:pt x="112" y="32"/>
                </a:lnTo>
                <a:lnTo>
                  <a:pt x="106" y="26"/>
                </a:lnTo>
                <a:lnTo>
                  <a:pt x="98" y="20"/>
                </a:lnTo>
                <a:lnTo>
                  <a:pt x="98" y="20"/>
                </a:lnTo>
                <a:lnTo>
                  <a:pt x="98" y="20"/>
                </a:lnTo>
                <a:lnTo>
                  <a:pt x="98" y="20"/>
                </a:lnTo>
                <a:lnTo>
                  <a:pt x="86" y="16"/>
                </a:lnTo>
                <a:lnTo>
                  <a:pt x="86" y="16"/>
                </a:lnTo>
                <a:lnTo>
                  <a:pt x="80" y="14"/>
                </a:lnTo>
                <a:lnTo>
                  <a:pt x="80" y="14"/>
                </a:lnTo>
                <a:lnTo>
                  <a:pt x="80" y="14"/>
                </a:lnTo>
                <a:lnTo>
                  <a:pt x="80" y="14"/>
                </a:lnTo>
                <a:lnTo>
                  <a:pt x="72" y="14"/>
                </a:lnTo>
                <a:lnTo>
                  <a:pt x="72" y="14"/>
                </a:lnTo>
                <a:lnTo>
                  <a:pt x="60" y="16"/>
                </a:lnTo>
                <a:lnTo>
                  <a:pt x="60" y="16"/>
                </a:lnTo>
                <a:lnTo>
                  <a:pt x="60" y="16"/>
                </a:lnTo>
                <a:lnTo>
                  <a:pt x="60" y="16"/>
                </a:lnTo>
                <a:lnTo>
                  <a:pt x="52" y="18"/>
                </a:lnTo>
                <a:lnTo>
                  <a:pt x="44" y="22"/>
                </a:lnTo>
                <a:lnTo>
                  <a:pt x="44" y="22"/>
                </a:lnTo>
                <a:lnTo>
                  <a:pt x="38" y="26"/>
                </a:lnTo>
                <a:lnTo>
                  <a:pt x="38" y="26"/>
                </a:lnTo>
                <a:lnTo>
                  <a:pt x="38" y="26"/>
                </a:lnTo>
                <a:lnTo>
                  <a:pt x="38" y="26"/>
                </a:lnTo>
                <a:lnTo>
                  <a:pt x="38" y="26"/>
                </a:lnTo>
                <a:lnTo>
                  <a:pt x="32" y="32"/>
                </a:lnTo>
                <a:lnTo>
                  <a:pt x="32" y="32"/>
                </a:lnTo>
                <a:lnTo>
                  <a:pt x="22" y="44"/>
                </a:lnTo>
                <a:lnTo>
                  <a:pt x="22" y="44"/>
                </a:lnTo>
                <a:lnTo>
                  <a:pt x="22" y="44"/>
                </a:lnTo>
                <a:lnTo>
                  <a:pt x="22" y="46"/>
                </a:lnTo>
                <a:lnTo>
                  <a:pt x="22" y="46"/>
                </a:lnTo>
                <a:lnTo>
                  <a:pt x="22" y="46"/>
                </a:lnTo>
                <a:lnTo>
                  <a:pt x="18" y="56"/>
                </a:lnTo>
                <a:lnTo>
                  <a:pt x="18" y="56"/>
                </a:lnTo>
                <a:lnTo>
                  <a:pt x="18" y="56"/>
                </a:lnTo>
                <a:lnTo>
                  <a:pt x="14" y="72"/>
                </a:lnTo>
                <a:lnTo>
                  <a:pt x="14" y="72"/>
                </a:lnTo>
                <a:lnTo>
                  <a:pt x="16" y="84"/>
                </a:lnTo>
                <a:lnTo>
                  <a:pt x="20" y="94"/>
                </a:lnTo>
                <a:lnTo>
                  <a:pt x="24" y="104"/>
                </a:lnTo>
                <a:lnTo>
                  <a:pt x="32" y="112"/>
                </a:lnTo>
                <a:lnTo>
                  <a:pt x="32" y="112"/>
                </a:lnTo>
                <a:lnTo>
                  <a:pt x="40" y="120"/>
                </a:lnTo>
                <a:lnTo>
                  <a:pt x="50" y="124"/>
                </a:lnTo>
                <a:lnTo>
                  <a:pt x="50" y="124"/>
                </a:lnTo>
                <a:lnTo>
                  <a:pt x="50" y="124"/>
                </a:lnTo>
                <a:lnTo>
                  <a:pt x="58" y="126"/>
                </a:lnTo>
                <a:lnTo>
                  <a:pt x="58" y="126"/>
                </a:lnTo>
                <a:lnTo>
                  <a:pt x="64" y="128"/>
                </a:lnTo>
                <a:lnTo>
                  <a:pt x="64" y="128"/>
                </a:lnTo>
                <a:lnTo>
                  <a:pt x="64" y="128"/>
                </a:lnTo>
                <a:lnTo>
                  <a:pt x="64" y="128"/>
                </a:lnTo>
                <a:lnTo>
                  <a:pt x="78" y="128"/>
                </a:lnTo>
                <a:lnTo>
                  <a:pt x="78" y="128"/>
                </a:lnTo>
                <a:lnTo>
                  <a:pt x="78" y="142"/>
                </a:lnTo>
                <a:lnTo>
                  <a:pt x="78" y="142"/>
                </a:lnTo>
                <a:lnTo>
                  <a:pt x="64" y="142"/>
                </a:lnTo>
                <a:lnTo>
                  <a:pt x="62" y="142"/>
                </a:lnTo>
                <a:lnTo>
                  <a:pt x="62" y="142"/>
                </a:lnTo>
                <a:lnTo>
                  <a:pt x="62" y="142"/>
                </a:lnTo>
                <a:lnTo>
                  <a:pt x="50" y="140"/>
                </a:lnTo>
                <a:lnTo>
                  <a:pt x="40" y="136"/>
                </a:lnTo>
                <a:lnTo>
                  <a:pt x="30" y="130"/>
                </a:lnTo>
                <a:lnTo>
                  <a:pt x="22" y="122"/>
                </a:lnTo>
                <a:lnTo>
                  <a:pt x="22" y="122"/>
                </a:lnTo>
                <a:lnTo>
                  <a:pt x="12" y="112"/>
                </a:lnTo>
                <a:lnTo>
                  <a:pt x="6" y="100"/>
                </a:lnTo>
                <a:lnTo>
                  <a:pt x="2" y="86"/>
                </a:lnTo>
                <a:lnTo>
                  <a:pt x="0" y="72"/>
                </a:lnTo>
                <a:lnTo>
                  <a:pt x="0" y="72"/>
                </a:lnTo>
                <a:lnTo>
                  <a:pt x="2" y="54"/>
                </a:lnTo>
                <a:lnTo>
                  <a:pt x="8" y="40"/>
                </a:lnTo>
                <a:lnTo>
                  <a:pt x="8" y="40"/>
                </a:lnTo>
                <a:lnTo>
                  <a:pt x="8" y="38"/>
                </a:lnTo>
                <a:lnTo>
                  <a:pt x="8" y="38"/>
                </a:lnTo>
                <a:lnTo>
                  <a:pt x="18" y="26"/>
                </a:lnTo>
                <a:lnTo>
                  <a:pt x="28" y="14"/>
                </a:lnTo>
                <a:lnTo>
                  <a:pt x="28" y="14"/>
                </a:lnTo>
                <a:lnTo>
                  <a:pt x="42" y="6"/>
                </a:lnTo>
                <a:lnTo>
                  <a:pt x="58" y="2"/>
                </a:lnTo>
                <a:lnTo>
                  <a:pt x="58" y="2"/>
                </a:lnTo>
                <a:lnTo>
                  <a:pt x="58" y="2"/>
                </a:lnTo>
                <a:lnTo>
                  <a:pt x="58" y="2"/>
                </a:lnTo>
                <a:lnTo>
                  <a:pt x="70" y="0"/>
                </a:lnTo>
                <a:lnTo>
                  <a:pt x="82" y="0"/>
                </a:lnTo>
                <a:lnTo>
                  <a:pt x="82" y="0"/>
                </a:lnTo>
                <a:close/>
                <a:moveTo>
                  <a:pt x="98" y="112"/>
                </a:moveTo>
                <a:lnTo>
                  <a:pt x="116" y="122"/>
                </a:lnTo>
                <a:lnTo>
                  <a:pt x="116" y="122"/>
                </a:lnTo>
                <a:lnTo>
                  <a:pt x="140" y="116"/>
                </a:lnTo>
                <a:lnTo>
                  <a:pt x="120" y="106"/>
                </a:lnTo>
                <a:lnTo>
                  <a:pt x="120" y="106"/>
                </a:lnTo>
                <a:lnTo>
                  <a:pt x="98" y="112"/>
                </a:lnTo>
                <a:lnTo>
                  <a:pt x="98" y="112"/>
                </a:lnTo>
                <a:close/>
                <a:moveTo>
                  <a:pt x="90" y="144"/>
                </a:moveTo>
                <a:lnTo>
                  <a:pt x="90" y="150"/>
                </a:lnTo>
                <a:lnTo>
                  <a:pt x="114" y="164"/>
                </a:lnTo>
                <a:lnTo>
                  <a:pt x="114" y="164"/>
                </a:lnTo>
                <a:lnTo>
                  <a:pt x="126" y="160"/>
                </a:lnTo>
                <a:lnTo>
                  <a:pt x="126" y="160"/>
                </a:lnTo>
                <a:lnTo>
                  <a:pt x="140" y="156"/>
                </a:lnTo>
                <a:lnTo>
                  <a:pt x="140" y="156"/>
                </a:lnTo>
                <a:lnTo>
                  <a:pt x="140" y="156"/>
                </a:lnTo>
                <a:lnTo>
                  <a:pt x="140" y="150"/>
                </a:lnTo>
                <a:lnTo>
                  <a:pt x="140" y="150"/>
                </a:lnTo>
                <a:lnTo>
                  <a:pt x="116" y="156"/>
                </a:lnTo>
                <a:lnTo>
                  <a:pt x="114" y="156"/>
                </a:lnTo>
                <a:lnTo>
                  <a:pt x="114" y="156"/>
                </a:lnTo>
                <a:lnTo>
                  <a:pt x="90" y="144"/>
                </a:lnTo>
                <a:lnTo>
                  <a:pt x="90" y="144"/>
                </a:lnTo>
                <a:close/>
                <a:moveTo>
                  <a:pt x="154" y="150"/>
                </a:moveTo>
                <a:lnTo>
                  <a:pt x="154" y="150"/>
                </a:lnTo>
                <a:lnTo>
                  <a:pt x="156" y="148"/>
                </a:lnTo>
                <a:lnTo>
                  <a:pt x="156" y="148"/>
                </a:lnTo>
                <a:lnTo>
                  <a:pt x="172" y="140"/>
                </a:lnTo>
                <a:lnTo>
                  <a:pt x="170" y="134"/>
                </a:lnTo>
                <a:lnTo>
                  <a:pt x="170" y="134"/>
                </a:lnTo>
                <a:lnTo>
                  <a:pt x="154" y="144"/>
                </a:lnTo>
                <a:lnTo>
                  <a:pt x="154" y="150"/>
                </a:lnTo>
                <a:lnTo>
                  <a:pt x="154" y="150"/>
                </a:lnTo>
                <a:close/>
                <a:moveTo>
                  <a:pt x="176" y="142"/>
                </a:moveTo>
                <a:lnTo>
                  <a:pt x="176" y="132"/>
                </a:lnTo>
                <a:lnTo>
                  <a:pt x="174" y="130"/>
                </a:lnTo>
                <a:lnTo>
                  <a:pt x="174" y="130"/>
                </a:lnTo>
                <a:lnTo>
                  <a:pt x="176" y="128"/>
                </a:lnTo>
                <a:lnTo>
                  <a:pt x="176" y="128"/>
                </a:lnTo>
                <a:lnTo>
                  <a:pt x="176" y="116"/>
                </a:lnTo>
                <a:lnTo>
                  <a:pt x="174" y="116"/>
                </a:lnTo>
                <a:lnTo>
                  <a:pt x="174" y="116"/>
                </a:lnTo>
                <a:lnTo>
                  <a:pt x="176" y="114"/>
                </a:lnTo>
                <a:lnTo>
                  <a:pt x="178" y="114"/>
                </a:lnTo>
                <a:lnTo>
                  <a:pt x="178" y="102"/>
                </a:lnTo>
                <a:lnTo>
                  <a:pt x="174" y="100"/>
                </a:lnTo>
                <a:lnTo>
                  <a:pt x="150" y="86"/>
                </a:lnTo>
                <a:lnTo>
                  <a:pt x="148" y="86"/>
                </a:lnTo>
                <a:lnTo>
                  <a:pt x="148" y="86"/>
                </a:lnTo>
                <a:lnTo>
                  <a:pt x="148" y="86"/>
                </a:lnTo>
                <a:lnTo>
                  <a:pt x="134" y="94"/>
                </a:lnTo>
                <a:lnTo>
                  <a:pt x="118" y="102"/>
                </a:lnTo>
                <a:lnTo>
                  <a:pt x="88" y="110"/>
                </a:lnTo>
                <a:lnTo>
                  <a:pt x="88" y="122"/>
                </a:lnTo>
                <a:lnTo>
                  <a:pt x="88" y="122"/>
                </a:lnTo>
                <a:lnTo>
                  <a:pt x="88" y="124"/>
                </a:lnTo>
                <a:lnTo>
                  <a:pt x="90" y="124"/>
                </a:lnTo>
                <a:lnTo>
                  <a:pt x="90" y="124"/>
                </a:lnTo>
                <a:lnTo>
                  <a:pt x="86" y="126"/>
                </a:lnTo>
                <a:lnTo>
                  <a:pt x="86" y="136"/>
                </a:lnTo>
                <a:lnTo>
                  <a:pt x="86" y="138"/>
                </a:lnTo>
                <a:lnTo>
                  <a:pt x="88" y="138"/>
                </a:lnTo>
                <a:lnTo>
                  <a:pt x="90" y="140"/>
                </a:lnTo>
                <a:lnTo>
                  <a:pt x="90" y="140"/>
                </a:lnTo>
                <a:lnTo>
                  <a:pt x="86" y="140"/>
                </a:lnTo>
                <a:lnTo>
                  <a:pt x="86" y="150"/>
                </a:lnTo>
                <a:lnTo>
                  <a:pt x="86" y="152"/>
                </a:lnTo>
                <a:lnTo>
                  <a:pt x="86" y="152"/>
                </a:lnTo>
                <a:lnTo>
                  <a:pt x="112" y="168"/>
                </a:lnTo>
                <a:lnTo>
                  <a:pt x="114" y="168"/>
                </a:lnTo>
                <a:lnTo>
                  <a:pt x="114" y="168"/>
                </a:lnTo>
                <a:lnTo>
                  <a:pt x="114" y="168"/>
                </a:lnTo>
                <a:lnTo>
                  <a:pt x="128" y="164"/>
                </a:lnTo>
                <a:lnTo>
                  <a:pt x="128" y="164"/>
                </a:lnTo>
                <a:lnTo>
                  <a:pt x="142" y="160"/>
                </a:lnTo>
                <a:lnTo>
                  <a:pt x="142" y="160"/>
                </a:lnTo>
                <a:lnTo>
                  <a:pt x="142" y="160"/>
                </a:lnTo>
                <a:lnTo>
                  <a:pt x="158" y="152"/>
                </a:lnTo>
                <a:lnTo>
                  <a:pt x="158" y="152"/>
                </a:lnTo>
                <a:lnTo>
                  <a:pt x="174" y="144"/>
                </a:lnTo>
                <a:lnTo>
                  <a:pt x="176" y="142"/>
                </a:lnTo>
                <a:lnTo>
                  <a:pt x="176" y="142"/>
                </a:lnTo>
                <a:close/>
                <a:moveTo>
                  <a:pt x="90" y="128"/>
                </a:moveTo>
                <a:lnTo>
                  <a:pt x="90" y="134"/>
                </a:lnTo>
                <a:lnTo>
                  <a:pt x="116" y="150"/>
                </a:lnTo>
                <a:lnTo>
                  <a:pt x="116" y="150"/>
                </a:lnTo>
                <a:lnTo>
                  <a:pt x="128" y="146"/>
                </a:lnTo>
                <a:lnTo>
                  <a:pt x="128" y="146"/>
                </a:lnTo>
                <a:lnTo>
                  <a:pt x="140" y="140"/>
                </a:lnTo>
                <a:lnTo>
                  <a:pt x="140" y="140"/>
                </a:lnTo>
                <a:lnTo>
                  <a:pt x="142" y="140"/>
                </a:lnTo>
                <a:lnTo>
                  <a:pt x="142" y="134"/>
                </a:lnTo>
                <a:lnTo>
                  <a:pt x="142" y="134"/>
                </a:lnTo>
                <a:lnTo>
                  <a:pt x="116" y="142"/>
                </a:lnTo>
                <a:lnTo>
                  <a:pt x="116" y="142"/>
                </a:lnTo>
                <a:lnTo>
                  <a:pt x="114" y="142"/>
                </a:lnTo>
                <a:lnTo>
                  <a:pt x="90" y="128"/>
                </a:lnTo>
                <a:lnTo>
                  <a:pt x="90" y="128"/>
                </a:lnTo>
                <a:close/>
                <a:moveTo>
                  <a:pt x="156" y="134"/>
                </a:moveTo>
                <a:lnTo>
                  <a:pt x="156" y="128"/>
                </a:lnTo>
                <a:lnTo>
                  <a:pt x="156" y="128"/>
                </a:lnTo>
                <a:lnTo>
                  <a:pt x="172" y="120"/>
                </a:lnTo>
                <a:lnTo>
                  <a:pt x="172" y="126"/>
                </a:lnTo>
                <a:lnTo>
                  <a:pt x="172" y="126"/>
                </a:lnTo>
                <a:lnTo>
                  <a:pt x="158" y="134"/>
                </a:lnTo>
                <a:lnTo>
                  <a:pt x="158" y="134"/>
                </a:lnTo>
                <a:lnTo>
                  <a:pt x="156" y="134"/>
                </a:lnTo>
                <a:lnTo>
                  <a:pt x="156" y="134"/>
                </a:lnTo>
                <a:close/>
                <a:moveTo>
                  <a:pt x="92" y="114"/>
                </a:moveTo>
                <a:lnTo>
                  <a:pt x="92" y="120"/>
                </a:lnTo>
                <a:lnTo>
                  <a:pt x="116" y="134"/>
                </a:lnTo>
                <a:lnTo>
                  <a:pt x="116" y="134"/>
                </a:lnTo>
                <a:lnTo>
                  <a:pt x="128" y="132"/>
                </a:lnTo>
                <a:lnTo>
                  <a:pt x="128" y="132"/>
                </a:lnTo>
                <a:lnTo>
                  <a:pt x="142" y="126"/>
                </a:lnTo>
                <a:lnTo>
                  <a:pt x="142" y="126"/>
                </a:lnTo>
                <a:lnTo>
                  <a:pt x="142" y="126"/>
                </a:lnTo>
                <a:lnTo>
                  <a:pt x="142" y="120"/>
                </a:lnTo>
                <a:lnTo>
                  <a:pt x="142" y="120"/>
                </a:lnTo>
                <a:lnTo>
                  <a:pt x="116" y="128"/>
                </a:lnTo>
                <a:lnTo>
                  <a:pt x="116" y="128"/>
                </a:lnTo>
                <a:lnTo>
                  <a:pt x="116" y="128"/>
                </a:lnTo>
                <a:lnTo>
                  <a:pt x="92" y="114"/>
                </a:lnTo>
                <a:lnTo>
                  <a:pt x="92" y="114"/>
                </a:lnTo>
                <a:close/>
                <a:moveTo>
                  <a:pt x="156" y="120"/>
                </a:moveTo>
                <a:lnTo>
                  <a:pt x="156" y="114"/>
                </a:lnTo>
                <a:lnTo>
                  <a:pt x="156" y="114"/>
                </a:lnTo>
                <a:lnTo>
                  <a:pt x="172" y="104"/>
                </a:lnTo>
                <a:lnTo>
                  <a:pt x="174" y="110"/>
                </a:lnTo>
                <a:lnTo>
                  <a:pt x="174" y="110"/>
                </a:lnTo>
                <a:lnTo>
                  <a:pt x="158" y="118"/>
                </a:lnTo>
                <a:lnTo>
                  <a:pt x="158" y="118"/>
                </a:lnTo>
                <a:lnTo>
                  <a:pt x="156" y="120"/>
                </a:lnTo>
                <a:lnTo>
                  <a:pt x="156" y="120"/>
                </a:lnTo>
                <a:close/>
                <a:moveTo>
                  <a:pt x="154" y="110"/>
                </a:moveTo>
                <a:lnTo>
                  <a:pt x="154" y="110"/>
                </a:lnTo>
                <a:lnTo>
                  <a:pt x="168" y="102"/>
                </a:lnTo>
                <a:lnTo>
                  <a:pt x="148" y="90"/>
                </a:lnTo>
                <a:lnTo>
                  <a:pt x="148" y="90"/>
                </a:lnTo>
                <a:lnTo>
                  <a:pt x="134" y="100"/>
                </a:lnTo>
                <a:lnTo>
                  <a:pt x="154" y="110"/>
                </a:lnTo>
                <a:lnTo>
                  <a:pt x="154" y="110"/>
                </a:lnTo>
                <a:close/>
                <a:moveTo>
                  <a:pt x="120" y="114"/>
                </a:moveTo>
                <a:lnTo>
                  <a:pt x="120" y="114"/>
                </a:lnTo>
                <a:lnTo>
                  <a:pt x="120" y="114"/>
                </a:lnTo>
                <a:lnTo>
                  <a:pt x="120" y="114"/>
                </a:lnTo>
                <a:lnTo>
                  <a:pt x="120" y="114"/>
                </a:lnTo>
                <a:lnTo>
                  <a:pt x="120" y="114"/>
                </a:lnTo>
                <a:lnTo>
                  <a:pt x="120" y="114"/>
                </a:lnTo>
                <a:close/>
                <a:moveTo>
                  <a:pt x="38" y="38"/>
                </a:moveTo>
                <a:lnTo>
                  <a:pt x="40" y="36"/>
                </a:lnTo>
                <a:lnTo>
                  <a:pt x="36" y="32"/>
                </a:lnTo>
                <a:lnTo>
                  <a:pt x="34" y="34"/>
                </a:lnTo>
                <a:lnTo>
                  <a:pt x="38" y="38"/>
                </a:lnTo>
                <a:lnTo>
                  <a:pt x="38" y="38"/>
                </a:lnTo>
                <a:close/>
                <a:moveTo>
                  <a:pt x="106" y="38"/>
                </a:moveTo>
                <a:lnTo>
                  <a:pt x="106" y="40"/>
                </a:lnTo>
                <a:lnTo>
                  <a:pt x="112" y="34"/>
                </a:lnTo>
                <a:lnTo>
                  <a:pt x="110" y="34"/>
                </a:lnTo>
                <a:lnTo>
                  <a:pt x="106" y="38"/>
                </a:lnTo>
                <a:lnTo>
                  <a:pt x="106" y="38"/>
                </a:lnTo>
                <a:close/>
                <a:moveTo>
                  <a:pt x="38" y="104"/>
                </a:moveTo>
                <a:lnTo>
                  <a:pt x="38" y="104"/>
                </a:lnTo>
                <a:lnTo>
                  <a:pt x="32" y="108"/>
                </a:lnTo>
                <a:lnTo>
                  <a:pt x="34" y="110"/>
                </a:lnTo>
                <a:lnTo>
                  <a:pt x="38" y="104"/>
                </a:lnTo>
                <a:lnTo>
                  <a:pt x="38" y="104"/>
                </a:lnTo>
                <a:close/>
                <a:moveTo>
                  <a:pt x="74" y="110"/>
                </a:moveTo>
                <a:lnTo>
                  <a:pt x="68" y="110"/>
                </a:lnTo>
                <a:lnTo>
                  <a:pt x="68" y="126"/>
                </a:lnTo>
                <a:lnTo>
                  <a:pt x="74" y="126"/>
                </a:lnTo>
                <a:lnTo>
                  <a:pt x="74" y="110"/>
                </a:lnTo>
                <a:lnTo>
                  <a:pt x="74" y="110"/>
                </a:lnTo>
                <a:close/>
                <a:moveTo>
                  <a:pt x="74" y="18"/>
                </a:moveTo>
                <a:lnTo>
                  <a:pt x="68" y="18"/>
                </a:lnTo>
                <a:lnTo>
                  <a:pt x="68" y="34"/>
                </a:lnTo>
                <a:lnTo>
                  <a:pt x="74" y="34"/>
                </a:lnTo>
                <a:lnTo>
                  <a:pt x="74" y="18"/>
                </a:lnTo>
                <a:lnTo>
                  <a:pt x="74" y="18"/>
                </a:lnTo>
                <a:close/>
                <a:moveTo>
                  <a:pt x="110" y="70"/>
                </a:moveTo>
                <a:lnTo>
                  <a:pt x="110" y="74"/>
                </a:lnTo>
                <a:lnTo>
                  <a:pt x="124" y="74"/>
                </a:lnTo>
                <a:lnTo>
                  <a:pt x="124" y="70"/>
                </a:lnTo>
                <a:lnTo>
                  <a:pt x="110" y="70"/>
                </a:lnTo>
                <a:lnTo>
                  <a:pt x="110" y="70"/>
                </a:lnTo>
                <a:close/>
                <a:moveTo>
                  <a:pt x="18" y="70"/>
                </a:moveTo>
                <a:lnTo>
                  <a:pt x="18" y="74"/>
                </a:lnTo>
                <a:lnTo>
                  <a:pt x="32" y="74"/>
                </a:lnTo>
                <a:lnTo>
                  <a:pt x="32" y="70"/>
                </a:lnTo>
                <a:lnTo>
                  <a:pt x="18" y="70"/>
                </a:lnTo>
                <a:lnTo>
                  <a:pt x="18" y="70"/>
                </a:lnTo>
                <a:close/>
                <a:moveTo>
                  <a:pt x="72" y="60"/>
                </a:moveTo>
                <a:lnTo>
                  <a:pt x="72" y="60"/>
                </a:lnTo>
                <a:lnTo>
                  <a:pt x="70" y="60"/>
                </a:lnTo>
                <a:lnTo>
                  <a:pt x="70" y="60"/>
                </a:lnTo>
                <a:lnTo>
                  <a:pt x="60" y="44"/>
                </a:lnTo>
                <a:lnTo>
                  <a:pt x="48" y="26"/>
                </a:lnTo>
                <a:lnTo>
                  <a:pt x="48" y="26"/>
                </a:lnTo>
                <a:lnTo>
                  <a:pt x="42" y="30"/>
                </a:lnTo>
                <a:lnTo>
                  <a:pt x="42" y="30"/>
                </a:lnTo>
                <a:lnTo>
                  <a:pt x="52" y="48"/>
                </a:lnTo>
                <a:lnTo>
                  <a:pt x="64" y="66"/>
                </a:lnTo>
                <a:lnTo>
                  <a:pt x="64" y="66"/>
                </a:lnTo>
                <a:lnTo>
                  <a:pt x="62" y="72"/>
                </a:lnTo>
                <a:lnTo>
                  <a:pt x="62" y="72"/>
                </a:lnTo>
                <a:lnTo>
                  <a:pt x="62" y="76"/>
                </a:lnTo>
                <a:lnTo>
                  <a:pt x="64" y="80"/>
                </a:lnTo>
                <a:lnTo>
                  <a:pt x="68" y="82"/>
                </a:lnTo>
                <a:lnTo>
                  <a:pt x="72" y="82"/>
                </a:lnTo>
                <a:lnTo>
                  <a:pt x="72" y="82"/>
                </a:lnTo>
                <a:lnTo>
                  <a:pt x="76" y="82"/>
                </a:lnTo>
                <a:lnTo>
                  <a:pt x="80" y="80"/>
                </a:lnTo>
                <a:lnTo>
                  <a:pt x="82" y="76"/>
                </a:lnTo>
                <a:lnTo>
                  <a:pt x="84" y="72"/>
                </a:lnTo>
                <a:lnTo>
                  <a:pt x="84" y="72"/>
                </a:lnTo>
                <a:lnTo>
                  <a:pt x="84" y="70"/>
                </a:lnTo>
                <a:lnTo>
                  <a:pt x="84" y="70"/>
                </a:lnTo>
                <a:lnTo>
                  <a:pt x="94" y="60"/>
                </a:lnTo>
                <a:lnTo>
                  <a:pt x="102" y="48"/>
                </a:lnTo>
                <a:lnTo>
                  <a:pt x="102" y="48"/>
                </a:lnTo>
                <a:lnTo>
                  <a:pt x="96" y="44"/>
                </a:lnTo>
                <a:lnTo>
                  <a:pt x="96" y="44"/>
                </a:lnTo>
                <a:lnTo>
                  <a:pt x="86" y="52"/>
                </a:lnTo>
                <a:lnTo>
                  <a:pt x="78" y="62"/>
                </a:lnTo>
                <a:lnTo>
                  <a:pt x="78" y="62"/>
                </a:lnTo>
                <a:lnTo>
                  <a:pt x="72" y="60"/>
                </a:lnTo>
                <a:lnTo>
                  <a:pt x="72" y="6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19" name="Freeform 175">
            <a:extLst>
              <a:ext uri="{FF2B5EF4-FFF2-40B4-BE49-F238E27FC236}">
                <a16:creationId xmlns:a16="http://schemas.microsoft.com/office/drawing/2014/main" id="{7BE6C01A-0437-4854-BFB1-BDCF71A9D14F}"/>
              </a:ext>
            </a:extLst>
          </p:cNvPr>
          <p:cNvSpPr>
            <a:spLocks noEditPoints="1"/>
          </p:cNvSpPr>
          <p:nvPr/>
        </p:nvSpPr>
        <p:spPr bwMode="auto">
          <a:xfrm>
            <a:off x="968203" y="3814633"/>
            <a:ext cx="654390" cy="401558"/>
          </a:xfrm>
          <a:custGeom>
            <a:avLst/>
            <a:gdLst>
              <a:gd name="T0" fmla="*/ 128 w 176"/>
              <a:gd name="T1" fmla="*/ 88 h 108"/>
              <a:gd name="T2" fmla="*/ 102 w 176"/>
              <a:gd name="T3" fmla="*/ 104 h 108"/>
              <a:gd name="T4" fmla="*/ 30 w 176"/>
              <a:gd name="T5" fmla="*/ 104 h 108"/>
              <a:gd name="T6" fmla="*/ 6 w 176"/>
              <a:gd name="T7" fmla="*/ 96 h 108"/>
              <a:gd name="T8" fmla="*/ 0 w 176"/>
              <a:gd name="T9" fmla="*/ 66 h 108"/>
              <a:gd name="T10" fmla="*/ 2 w 176"/>
              <a:gd name="T11" fmla="*/ 58 h 108"/>
              <a:gd name="T12" fmla="*/ 40 w 176"/>
              <a:gd name="T13" fmla="*/ 42 h 108"/>
              <a:gd name="T14" fmla="*/ 42 w 176"/>
              <a:gd name="T15" fmla="*/ 52 h 108"/>
              <a:gd name="T16" fmla="*/ 10 w 176"/>
              <a:gd name="T17" fmla="*/ 64 h 108"/>
              <a:gd name="T18" fmla="*/ 16 w 176"/>
              <a:gd name="T19" fmla="*/ 68 h 108"/>
              <a:gd name="T20" fmla="*/ 58 w 176"/>
              <a:gd name="T21" fmla="*/ 76 h 108"/>
              <a:gd name="T22" fmla="*/ 88 w 176"/>
              <a:gd name="T23" fmla="*/ 74 h 108"/>
              <a:gd name="T24" fmla="*/ 128 w 176"/>
              <a:gd name="T25" fmla="*/ 80 h 108"/>
              <a:gd name="T26" fmla="*/ 74 w 176"/>
              <a:gd name="T27" fmla="*/ 2 h 108"/>
              <a:gd name="T28" fmla="*/ 50 w 176"/>
              <a:gd name="T29" fmla="*/ 14 h 108"/>
              <a:gd name="T30" fmla="*/ 46 w 176"/>
              <a:gd name="T31" fmla="*/ 36 h 108"/>
              <a:gd name="T32" fmla="*/ 50 w 176"/>
              <a:gd name="T33" fmla="*/ 46 h 108"/>
              <a:gd name="T34" fmla="*/ 104 w 176"/>
              <a:gd name="T35" fmla="*/ 70 h 108"/>
              <a:gd name="T36" fmla="*/ 156 w 176"/>
              <a:gd name="T37" fmla="*/ 72 h 108"/>
              <a:gd name="T38" fmla="*/ 172 w 176"/>
              <a:gd name="T39" fmla="*/ 60 h 108"/>
              <a:gd name="T40" fmla="*/ 176 w 176"/>
              <a:gd name="T41" fmla="*/ 34 h 108"/>
              <a:gd name="T42" fmla="*/ 140 w 176"/>
              <a:gd name="T43" fmla="*/ 10 h 108"/>
              <a:gd name="T44" fmla="*/ 60 w 176"/>
              <a:gd name="T45" fmla="*/ 42 h 108"/>
              <a:gd name="T46" fmla="*/ 62 w 176"/>
              <a:gd name="T47" fmla="*/ 32 h 108"/>
              <a:gd name="T48" fmla="*/ 58 w 176"/>
              <a:gd name="T49" fmla="*/ 40 h 108"/>
              <a:gd name="T50" fmla="*/ 58 w 176"/>
              <a:gd name="T51" fmla="*/ 30 h 108"/>
              <a:gd name="T52" fmla="*/ 58 w 176"/>
              <a:gd name="T53" fmla="*/ 40 h 108"/>
              <a:gd name="T54" fmla="*/ 72 w 176"/>
              <a:gd name="T55" fmla="*/ 38 h 108"/>
              <a:gd name="T56" fmla="*/ 74 w 176"/>
              <a:gd name="T57" fmla="*/ 50 h 108"/>
              <a:gd name="T58" fmla="*/ 82 w 176"/>
              <a:gd name="T59" fmla="*/ 42 h 108"/>
              <a:gd name="T60" fmla="*/ 76 w 176"/>
              <a:gd name="T61" fmla="*/ 40 h 108"/>
              <a:gd name="T62" fmla="*/ 92 w 176"/>
              <a:gd name="T63" fmla="*/ 46 h 108"/>
              <a:gd name="T64" fmla="*/ 96 w 176"/>
              <a:gd name="T65" fmla="*/ 58 h 108"/>
              <a:gd name="T66" fmla="*/ 104 w 176"/>
              <a:gd name="T67" fmla="*/ 50 h 108"/>
              <a:gd name="T68" fmla="*/ 102 w 176"/>
              <a:gd name="T69" fmla="*/ 50 h 108"/>
              <a:gd name="T70" fmla="*/ 60 w 176"/>
              <a:gd name="T71" fmla="*/ 18 h 108"/>
              <a:gd name="T72" fmla="*/ 84 w 176"/>
              <a:gd name="T73" fmla="*/ 32 h 108"/>
              <a:gd name="T74" fmla="*/ 116 w 176"/>
              <a:gd name="T75" fmla="*/ 40 h 108"/>
              <a:gd name="T76" fmla="*/ 152 w 176"/>
              <a:gd name="T77" fmla="*/ 42 h 108"/>
              <a:gd name="T78" fmla="*/ 160 w 176"/>
              <a:gd name="T79" fmla="*/ 40 h 108"/>
              <a:gd name="T80" fmla="*/ 162 w 176"/>
              <a:gd name="T81" fmla="*/ 34 h 108"/>
              <a:gd name="T82" fmla="*/ 116 w 176"/>
              <a:gd name="T83" fmla="*/ 14 h 108"/>
              <a:gd name="T84" fmla="*/ 62 w 176"/>
              <a:gd name="T85" fmla="*/ 14 h 108"/>
              <a:gd name="T86" fmla="*/ 14 w 176"/>
              <a:gd name="T87" fmla="*/ 88 h 108"/>
              <a:gd name="T88" fmla="*/ 14 w 176"/>
              <a:gd name="T89" fmla="*/ 80 h 108"/>
              <a:gd name="T90" fmla="*/ 12 w 176"/>
              <a:gd name="T91" fmla="*/ 78 h 108"/>
              <a:gd name="T92" fmla="*/ 12 w 176"/>
              <a:gd name="T93" fmla="*/ 86 h 108"/>
              <a:gd name="T94" fmla="*/ 14 w 176"/>
              <a:gd name="T95" fmla="*/ 88 h 108"/>
              <a:gd name="T96" fmla="*/ 26 w 176"/>
              <a:gd name="T97" fmla="*/ 84 h 108"/>
              <a:gd name="T98" fmla="*/ 30 w 176"/>
              <a:gd name="T99" fmla="*/ 94 h 108"/>
              <a:gd name="T100" fmla="*/ 36 w 176"/>
              <a:gd name="T101" fmla="*/ 86 h 108"/>
              <a:gd name="T102" fmla="*/ 30 w 176"/>
              <a:gd name="T103" fmla="*/ 84 h 108"/>
              <a:gd name="T104" fmla="*/ 48 w 176"/>
              <a:gd name="T105" fmla="*/ 86 h 108"/>
              <a:gd name="T106" fmla="*/ 54 w 176"/>
              <a:gd name="T107" fmla="*/ 98 h 108"/>
              <a:gd name="T108" fmla="*/ 60 w 176"/>
              <a:gd name="T109" fmla="*/ 88 h 108"/>
              <a:gd name="T110" fmla="*/ 58 w 176"/>
              <a:gd name="T111" fmla="*/ 8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6" h="108">
                <a:moveTo>
                  <a:pt x="128" y="80"/>
                </a:moveTo>
                <a:lnTo>
                  <a:pt x="128" y="84"/>
                </a:lnTo>
                <a:lnTo>
                  <a:pt x="128" y="84"/>
                </a:lnTo>
                <a:lnTo>
                  <a:pt x="128" y="88"/>
                </a:lnTo>
                <a:lnTo>
                  <a:pt x="128" y="88"/>
                </a:lnTo>
                <a:lnTo>
                  <a:pt x="126" y="92"/>
                </a:lnTo>
                <a:lnTo>
                  <a:pt x="126" y="92"/>
                </a:lnTo>
                <a:lnTo>
                  <a:pt x="116" y="100"/>
                </a:lnTo>
                <a:lnTo>
                  <a:pt x="102" y="104"/>
                </a:lnTo>
                <a:lnTo>
                  <a:pt x="102" y="104"/>
                </a:lnTo>
                <a:lnTo>
                  <a:pt x="84" y="108"/>
                </a:lnTo>
                <a:lnTo>
                  <a:pt x="64" y="108"/>
                </a:lnTo>
                <a:lnTo>
                  <a:pt x="64" y="108"/>
                </a:lnTo>
                <a:lnTo>
                  <a:pt x="46" y="108"/>
                </a:lnTo>
                <a:lnTo>
                  <a:pt x="30" y="104"/>
                </a:lnTo>
                <a:lnTo>
                  <a:pt x="30" y="104"/>
                </a:lnTo>
                <a:lnTo>
                  <a:pt x="16" y="100"/>
                </a:lnTo>
                <a:lnTo>
                  <a:pt x="6" y="96"/>
                </a:lnTo>
                <a:lnTo>
                  <a:pt x="6" y="96"/>
                </a:lnTo>
                <a:lnTo>
                  <a:pt x="6" y="96"/>
                </a:lnTo>
                <a:lnTo>
                  <a:pt x="2" y="90"/>
                </a:lnTo>
                <a:lnTo>
                  <a:pt x="2" y="90"/>
                </a:lnTo>
                <a:lnTo>
                  <a:pt x="0" y="84"/>
                </a:lnTo>
                <a:lnTo>
                  <a:pt x="0" y="84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0" y="64"/>
                </a:lnTo>
                <a:lnTo>
                  <a:pt x="0" y="64"/>
                </a:lnTo>
                <a:lnTo>
                  <a:pt x="2" y="58"/>
                </a:lnTo>
                <a:lnTo>
                  <a:pt x="6" y="54"/>
                </a:lnTo>
                <a:lnTo>
                  <a:pt x="12" y="50"/>
                </a:lnTo>
                <a:lnTo>
                  <a:pt x="22" y="46"/>
                </a:lnTo>
                <a:lnTo>
                  <a:pt x="22" y="46"/>
                </a:lnTo>
                <a:lnTo>
                  <a:pt x="40" y="42"/>
                </a:lnTo>
                <a:lnTo>
                  <a:pt x="40" y="42"/>
                </a:lnTo>
                <a:lnTo>
                  <a:pt x="40" y="46"/>
                </a:lnTo>
                <a:lnTo>
                  <a:pt x="40" y="46"/>
                </a:lnTo>
                <a:lnTo>
                  <a:pt x="42" y="52"/>
                </a:lnTo>
                <a:lnTo>
                  <a:pt x="42" y="52"/>
                </a:lnTo>
                <a:lnTo>
                  <a:pt x="24" y="56"/>
                </a:lnTo>
                <a:lnTo>
                  <a:pt x="24" y="56"/>
                </a:lnTo>
                <a:lnTo>
                  <a:pt x="14" y="60"/>
                </a:lnTo>
                <a:lnTo>
                  <a:pt x="12" y="62"/>
                </a:lnTo>
                <a:lnTo>
                  <a:pt x="10" y="64"/>
                </a:lnTo>
                <a:lnTo>
                  <a:pt x="10" y="64"/>
                </a:lnTo>
                <a:lnTo>
                  <a:pt x="12" y="64"/>
                </a:lnTo>
                <a:lnTo>
                  <a:pt x="12" y="64"/>
                </a:lnTo>
                <a:lnTo>
                  <a:pt x="16" y="68"/>
                </a:lnTo>
                <a:lnTo>
                  <a:pt x="16" y="68"/>
                </a:lnTo>
                <a:lnTo>
                  <a:pt x="26" y="72"/>
                </a:lnTo>
                <a:lnTo>
                  <a:pt x="36" y="74"/>
                </a:lnTo>
                <a:lnTo>
                  <a:pt x="36" y="74"/>
                </a:lnTo>
                <a:lnTo>
                  <a:pt x="58" y="76"/>
                </a:lnTo>
                <a:lnTo>
                  <a:pt x="58" y="76"/>
                </a:lnTo>
                <a:lnTo>
                  <a:pt x="70" y="76"/>
                </a:lnTo>
                <a:lnTo>
                  <a:pt x="70" y="76"/>
                </a:lnTo>
                <a:lnTo>
                  <a:pt x="70" y="76"/>
                </a:lnTo>
                <a:lnTo>
                  <a:pt x="88" y="74"/>
                </a:lnTo>
                <a:lnTo>
                  <a:pt x="88" y="74"/>
                </a:lnTo>
                <a:lnTo>
                  <a:pt x="98" y="76"/>
                </a:lnTo>
                <a:lnTo>
                  <a:pt x="98" y="76"/>
                </a:lnTo>
                <a:lnTo>
                  <a:pt x="114" y="80"/>
                </a:lnTo>
                <a:lnTo>
                  <a:pt x="128" y="80"/>
                </a:lnTo>
                <a:lnTo>
                  <a:pt x="128" y="80"/>
                </a:lnTo>
                <a:close/>
                <a:moveTo>
                  <a:pt x="118" y="4"/>
                </a:moveTo>
                <a:lnTo>
                  <a:pt x="118" y="4"/>
                </a:lnTo>
                <a:lnTo>
                  <a:pt x="94" y="0"/>
                </a:lnTo>
                <a:lnTo>
                  <a:pt x="74" y="2"/>
                </a:lnTo>
                <a:lnTo>
                  <a:pt x="74" y="2"/>
                </a:lnTo>
                <a:lnTo>
                  <a:pt x="64" y="2"/>
                </a:lnTo>
                <a:lnTo>
                  <a:pt x="58" y="6"/>
                </a:lnTo>
                <a:lnTo>
                  <a:pt x="52" y="10"/>
                </a:lnTo>
                <a:lnTo>
                  <a:pt x="50" y="14"/>
                </a:lnTo>
                <a:lnTo>
                  <a:pt x="50" y="14"/>
                </a:lnTo>
                <a:lnTo>
                  <a:pt x="50" y="16"/>
                </a:lnTo>
                <a:lnTo>
                  <a:pt x="50" y="16"/>
                </a:lnTo>
                <a:lnTo>
                  <a:pt x="46" y="34"/>
                </a:lnTo>
                <a:lnTo>
                  <a:pt x="46" y="36"/>
                </a:lnTo>
                <a:lnTo>
                  <a:pt x="46" y="36"/>
                </a:lnTo>
                <a:lnTo>
                  <a:pt x="46" y="42"/>
                </a:lnTo>
                <a:lnTo>
                  <a:pt x="46" y="42"/>
                </a:lnTo>
                <a:lnTo>
                  <a:pt x="50" y="46"/>
                </a:lnTo>
                <a:lnTo>
                  <a:pt x="50" y="46"/>
                </a:lnTo>
                <a:lnTo>
                  <a:pt x="50" y="46"/>
                </a:lnTo>
                <a:lnTo>
                  <a:pt x="58" y="54"/>
                </a:lnTo>
                <a:lnTo>
                  <a:pt x="70" y="60"/>
                </a:lnTo>
                <a:lnTo>
                  <a:pt x="70" y="60"/>
                </a:lnTo>
                <a:lnTo>
                  <a:pt x="86" y="66"/>
                </a:lnTo>
                <a:lnTo>
                  <a:pt x="104" y="70"/>
                </a:lnTo>
                <a:lnTo>
                  <a:pt x="104" y="70"/>
                </a:lnTo>
                <a:lnTo>
                  <a:pt x="124" y="74"/>
                </a:lnTo>
                <a:lnTo>
                  <a:pt x="140" y="74"/>
                </a:lnTo>
                <a:lnTo>
                  <a:pt x="140" y="74"/>
                </a:lnTo>
                <a:lnTo>
                  <a:pt x="156" y="72"/>
                </a:lnTo>
                <a:lnTo>
                  <a:pt x="166" y="68"/>
                </a:lnTo>
                <a:lnTo>
                  <a:pt x="166" y="68"/>
                </a:lnTo>
                <a:lnTo>
                  <a:pt x="170" y="64"/>
                </a:lnTo>
                <a:lnTo>
                  <a:pt x="170" y="64"/>
                </a:lnTo>
                <a:lnTo>
                  <a:pt x="172" y="60"/>
                </a:lnTo>
                <a:lnTo>
                  <a:pt x="176" y="40"/>
                </a:lnTo>
                <a:lnTo>
                  <a:pt x="176" y="40"/>
                </a:lnTo>
                <a:lnTo>
                  <a:pt x="176" y="40"/>
                </a:lnTo>
                <a:lnTo>
                  <a:pt x="176" y="40"/>
                </a:lnTo>
                <a:lnTo>
                  <a:pt x="176" y="34"/>
                </a:lnTo>
                <a:lnTo>
                  <a:pt x="172" y="28"/>
                </a:lnTo>
                <a:lnTo>
                  <a:pt x="166" y="24"/>
                </a:lnTo>
                <a:lnTo>
                  <a:pt x="158" y="18"/>
                </a:lnTo>
                <a:lnTo>
                  <a:pt x="158" y="18"/>
                </a:lnTo>
                <a:lnTo>
                  <a:pt x="140" y="10"/>
                </a:lnTo>
                <a:lnTo>
                  <a:pt x="118" y="4"/>
                </a:lnTo>
                <a:lnTo>
                  <a:pt x="118" y="4"/>
                </a:lnTo>
                <a:close/>
                <a:moveTo>
                  <a:pt x="62" y="32"/>
                </a:moveTo>
                <a:lnTo>
                  <a:pt x="60" y="42"/>
                </a:lnTo>
                <a:lnTo>
                  <a:pt x="60" y="42"/>
                </a:lnTo>
                <a:lnTo>
                  <a:pt x="62" y="44"/>
                </a:lnTo>
                <a:lnTo>
                  <a:pt x="64" y="34"/>
                </a:lnTo>
                <a:lnTo>
                  <a:pt x="64" y="34"/>
                </a:lnTo>
                <a:lnTo>
                  <a:pt x="62" y="32"/>
                </a:lnTo>
                <a:lnTo>
                  <a:pt x="62" y="32"/>
                </a:lnTo>
                <a:close/>
                <a:moveTo>
                  <a:pt x="58" y="40"/>
                </a:moveTo>
                <a:lnTo>
                  <a:pt x="58" y="40"/>
                </a:lnTo>
                <a:lnTo>
                  <a:pt x="58" y="40"/>
                </a:lnTo>
                <a:lnTo>
                  <a:pt x="58" y="40"/>
                </a:lnTo>
                <a:lnTo>
                  <a:pt x="58" y="40"/>
                </a:lnTo>
                <a:lnTo>
                  <a:pt x="56" y="38"/>
                </a:lnTo>
                <a:lnTo>
                  <a:pt x="56" y="38"/>
                </a:lnTo>
                <a:lnTo>
                  <a:pt x="56" y="36"/>
                </a:lnTo>
                <a:lnTo>
                  <a:pt x="58" y="30"/>
                </a:lnTo>
                <a:lnTo>
                  <a:pt x="58" y="30"/>
                </a:lnTo>
                <a:lnTo>
                  <a:pt x="58" y="30"/>
                </a:lnTo>
                <a:lnTo>
                  <a:pt x="58" y="30"/>
                </a:lnTo>
                <a:lnTo>
                  <a:pt x="60" y="32"/>
                </a:lnTo>
                <a:lnTo>
                  <a:pt x="58" y="40"/>
                </a:lnTo>
                <a:lnTo>
                  <a:pt x="58" y="40"/>
                </a:lnTo>
                <a:close/>
                <a:moveTo>
                  <a:pt x="68" y="36"/>
                </a:moveTo>
                <a:lnTo>
                  <a:pt x="66" y="46"/>
                </a:lnTo>
                <a:lnTo>
                  <a:pt x="66" y="46"/>
                </a:lnTo>
                <a:lnTo>
                  <a:pt x="70" y="48"/>
                </a:lnTo>
                <a:lnTo>
                  <a:pt x="72" y="38"/>
                </a:lnTo>
                <a:lnTo>
                  <a:pt x="72" y="38"/>
                </a:lnTo>
                <a:lnTo>
                  <a:pt x="68" y="36"/>
                </a:lnTo>
                <a:lnTo>
                  <a:pt x="68" y="36"/>
                </a:lnTo>
                <a:close/>
                <a:moveTo>
                  <a:pt x="76" y="40"/>
                </a:moveTo>
                <a:lnTo>
                  <a:pt x="74" y="50"/>
                </a:lnTo>
                <a:lnTo>
                  <a:pt x="74" y="50"/>
                </a:lnTo>
                <a:lnTo>
                  <a:pt x="74" y="52"/>
                </a:lnTo>
                <a:lnTo>
                  <a:pt x="74" y="52"/>
                </a:lnTo>
                <a:lnTo>
                  <a:pt x="80" y="52"/>
                </a:lnTo>
                <a:lnTo>
                  <a:pt x="82" y="42"/>
                </a:lnTo>
                <a:lnTo>
                  <a:pt x="82" y="42"/>
                </a:lnTo>
                <a:lnTo>
                  <a:pt x="80" y="42"/>
                </a:lnTo>
                <a:lnTo>
                  <a:pt x="80" y="42"/>
                </a:lnTo>
                <a:lnTo>
                  <a:pt x="76" y="40"/>
                </a:lnTo>
                <a:lnTo>
                  <a:pt x="76" y="40"/>
                </a:lnTo>
                <a:close/>
                <a:moveTo>
                  <a:pt x="86" y="44"/>
                </a:moveTo>
                <a:lnTo>
                  <a:pt x="84" y="54"/>
                </a:lnTo>
                <a:lnTo>
                  <a:pt x="84" y="54"/>
                </a:lnTo>
                <a:lnTo>
                  <a:pt x="90" y="56"/>
                </a:lnTo>
                <a:lnTo>
                  <a:pt x="92" y="46"/>
                </a:lnTo>
                <a:lnTo>
                  <a:pt x="92" y="46"/>
                </a:lnTo>
                <a:lnTo>
                  <a:pt x="86" y="44"/>
                </a:lnTo>
                <a:lnTo>
                  <a:pt x="86" y="44"/>
                </a:lnTo>
                <a:close/>
                <a:moveTo>
                  <a:pt x="98" y="48"/>
                </a:moveTo>
                <a:lnTo>
                  <a:pt x="96" y="58"/>
                </a:lnTo>
                <a:lnTo>
                  <a:pt x="96" y="58"/>
                </a:lnTo>
                <a:lnTo>
                  <a:pt x="102" y="60"/>
                </a:lnTo>
                <a:lnTo>
                  <a:pt x="104" y="50"/>
                </a:lnTo>
                <a:lnTo>
                  <a:pt x="104" y="50"/>
                </a:lnTo>
                <a:lnTo>
                  <a:pt x="104" y="50"/>
                </a:lnTo>
                <a:lnTo>
                  <a:pt x="104" y="50"/>
                </a:lnTo>
                <a:lnTo>
                  <a:pt x="104" y="50"/>
                </a:lnTo>
                <a:lnTo>
                  <a:pt x="102" y="50"/>
                </a:lnTo>
                <a:lnTo>
                  <a:pt x="102" y="50"/>
                </a:lnTo>
                <a:lnTo>
                  <a:pt x="102" y="50"/>
                </a:lnTo>
                <a:lnTo>
                  <a:pt x="98" y="48"/>
                </a:lnTo>
                <a:lnTo>
                  <a:pt x="98" y="48"/>
                </a:lnTo>
                <a:close/>
                <a:moveTo>
                  <a:pt x="60" y="16"/>
                </a:moveTo>
                <a:lnTo>
                  <a:pt x="60" y="16"/>
                </a:lnTo>
                <a:lnTo>
                  <a:pt x="60" y="18"/>
                </a:lnTo>
                <a:lnTo>
                  <a:pt x="60" y="18"/>
                </a:lnTo>
                <a:lnTo>
                  <a:pt x="66" y="22"/>
                </a:lnTo>
                <a:lnTo>
                  <a:pt x="66" y="22"/>
                </a:lnTo>
                <a:lnTo>
                  <a:pt x="72" y="28"/>
                </a:lnTo>
                <a:lnTo>
                  <a:pt x="84" y="32"/>
                </a:lnTo>
                <a:lnTo>
                  <a:pt x="84" y="32"/>
                </a:lnTo>
                <a:lnTo>
                  <a:pt x="104" y="38"/>
                </a:lnTo>
                <a:lnTo>
                  <a:pt x="104" y="38"/>
                </a:lnTo>
                <a:lnTo>
                  <a:pt x="116" y="40"/>
                </a:lnTo>
                <a:lnTo>
                  <a:pt x="116" y="40"/>
                </a:lnTo>
                <a:lnTo>
                  <a:pt x="116" y="40"/>
                </a:lnTo>
                <a:lnTo>
                  <a:pt x="136" y="44"/>
                </a:lnTo>
                <a:lnTo>
                  <a:pt x="136" y="44"/>
                </a:lnTo>
                <a:lnTo>
                  <a:pt x="136" y="44"/>
                </a:lnTo>
                <a:lnTo>
                  <a:pt x="152" y="42"/>
                </a:lnTo>
                <a:lnTo>
                  <a:pt x="152" y="42"/>
                </a:lnTo>
                <a:lnTo>
                  <a:pt x="152" y="42"/>
                </a:lnTo>
                <a:lnTo>
                  <a:pt x="160" y="40"/>
                </a:lnTo>
                <a:lnTo>
                  <a:pt x="160" y="40"/>
                </a:lnTo>
                <a:lnTo>
                  <a:pt x="160" y="40"/>
                </a:lnTo>
                <a:lnTo>
                  <a:pt x="164" y="40"/>
                </a:lnTo>
                <a:lnTo>
                  <a:pt x="164" y="40"/>
                </a:lnTo>
                <a:lnTo>
                  <a:pt x="166" y="38"/>
                </a:lnTo>
                <a:lnTo>
                  <a:pt x="166" y="38"/>
                </a:lnTo>
                <a:lnTo>
                  <a:pt x="162" y="34"/>
                </a:lnTo>
                <a:lnTo>
                  <a:pt x="154" y="28"/>
                </a:lnTo>
                <a:lnTo>
                  <a:pt x="154" y="28"/>
                </a:lnTo>
                <a:lnTo>
                  <a:pt x="136" y="20"/>
                </a:lnTo>
                <a:lnTo>
                  <a:pt x="116" y="14"/>
                </a:lnTo>
                <a:lnTo>
                  <a:pt x="116" y="14"/>
                </a:lnTo>
                <a:lnTo>
                  <a:pt x="94" y="12"/>
                </a:lnTo>
                <a:lnTo>
                  <a:pt x="76" y="12"/>
                </a:lnTo>
                <a:lnTo>
                  <a:pt x="76" y="12"/>
                </a:lnTo>
                <a:lnTo>
                  <a:pt x="64" y="14"/>
                </a:lnTo>
                <a:lnTo>
                  <a:pt x="62" y="14"/>
                </a:lnTo>
                <a:lnTo>
                  <a:pt x="60" y="16"/>
                </a:lnTo>
                <a:lnTo>
                  <a:pt x="60" y="16"/>
                </a:lnTo>
                <a:close/>
                <a:moveTo>
                  <a:pt x="14" y="80"/>
                </a:moveTo>
                <a:lnTo>
                  <a:pt x="14" y="88"/>
                </a:lnTo>
                <a:lnTo>
                  <a:pt x="14" y="88"/>
                </a:lnTo>
                <a:lnTo>
                  <a:pt x="18" y="90"/>
                </a:lnTo>
                <a:lnTo>
                  <a:pt x="18" y="80"/>
                </a:lnTo>
                <a:lnTo>
                  <a:pt x="18" y="80"/>
                </a:lnTo>
                <a:lnTo>
                  <a:pt x="14" y="80"/>
                </a:lnTo>
                <a:lnTo>
                  <a:pt x="14" y="80"/>
                </a:lnTo>
                <a:close/>
                <a:moveTo>
                  <a:pt x="14" y="88"/>
                </a:moveTo>
                <a:lnTo>
                  <a:pt x="14" y="78"/>
                </a:lnTo>
                <a:lnTo>
                  <a:pt x="14" y="78"/>
                </a:lnTo>
                <a:lnTo>
                  <a:pt x="12" y="78"/>
                </a:lnTo>
                <a:lnTo>
                  <a:pt x="12" y="78"/>
                </a:lnTo>
                <a:lnTo>
                  <a:pt x="10" y="78"/>
                </a:lnTo>
                <a:lnTo>
                  <a:pt x="10" y="84"/>
                </a:lnTo>
                <a:lnTo>
                  <a:pt x="10" y="84"/>
                </a:lnTo>
                <a:lnTo>
                  <a:pt x="12" y="86"/>
                </a:lnTo>
                <a:lnTo>
                  <a:pt x="12" y="86"/>
                </a:lnTo>
                <a:lnTo>
                  <a:pt x="12" y="88"/>
                </a:lnTo>
                <a:lnTo>
                  <a:pt x="12" y="88"/>
                </a:lnTo>
                <a:lnTo>
                  <a:pt x="12" y="88"/>
                </a:lnTo>
                <a:lnTo>
                  <a:pt x="14" y="88"/>
                </a:lnTo>
                <a:lnTo>
                  <a:pt x="14" y="88"/>
                </a:lnTo>
                <a:close/>
                <a:moveTo>
                  <a:pt x="22" y="82"/>
                </a:moveTo>
                <a:lnTo>
                  <a:pt x="22" y="92"/>
                </a:lnTo>
                <a:lnTo>
                  <a:pt x="22" y="92"/>
                </a:lnTo>
                <a:lnTo>
                  <a:pt x="26" y="94"/>
                </a:lnTo>
                <a:lnTo>
                  <a:pt x="26" y="84"/>
                </a:lnTo>
                <a:lnTo>
                  <a:pt x="26" y="84"/>
                </a:lnTo>
                <a:lnTo>
                  <a:pt x="22" y="82"/>
                </a:lnTo>
                <a:lnTo>
                  <a:pt x="22" y="82"/>
                </a:lnTo>
                <a:close/>
                <a:moveTo>
                  <a:pt x="30" y="84"/>
                </a:moveTo>
                <a:lnTo>
                  <a:pt x="30" y="94"/>
                </a:lnTo>
                <a:lnTo>
                  <a:pt x="30" y="94"/>
                </a:lnTo>
                <a:lnTo>
                  <a:pt x="32" y="94"/>
                </a:lnTo>
                <a:lnTo>
                  <a:pt x="32" y="94"/>
                </a:lnTo>
                <a:lnTo>
                  <a:pt x="36" y="96"/>
                </a:lnTo>
                <a:lnTo>
                  <a:pt x="36" y="86"/>
                </a:lnTo>
                <a:lnTo>
                  <a:pt x="36" y="86"/>
                </a:lnTo>
                <a:lnTo>
                  <a:pt x="34" y="84"/>
                </a:lnTo>
                <a:lnTo>
                  <a:pt x="34" y="84"/>
                </a:lnTo>
                <a:lnTo>
                  <a:pt x="30" y="84"/>
                </a:lnTo>
                <a:lnTo>
                  <a:pt x="30" y="84"/>
                </a:lnTo>
                <a:close/>
                <a:moveTo>
                  <a:pt x="42" y="86"/>
                </a:moveTo>
                <a:lnTo>
                  <a:pt x="42" y="96"/>
                </a:lnTo>
                <a:lnTo>
                  <a:pt x="42" y="96"/>
                </a:lnTo>
                <a:lnTo>
                  <a:pt x="48" y="96"/>
                </a:lnTo>
                <a:lnTo>
                  <a:pt x="48" y="86"/>
                </a:lnTo>
                <a:lnTo>
                  <a:pt x="48" y="86"/>
                </a:lnTo>
                <a:lnTo>
                  <a:pt x="42" y="86"/>
                </a:lnTo>
                <a:lnTo>
                  <a:pt x="42" y="86"/>
                </a:lnTo>
                <a:close/>
                <a:moveTo>
                  <a:pt x="54" y="86"/>
                </a:moveTo>
                <a:lnTo>
                  <a:pt x="54" y="98"/>
                </a:lnTo>
                <a:lnTo>
                  <a:pt x="54" y="98"/>
                </a:lnTo>
                <a:lnTo>
                  <a:pt x="60" y="98"/>
                </a:lnTo>
                <a:lnTo>
                  <a:pt x="60" y="88"/>
                </a:lnTo>
                <a:lnTo>
                  <a:pt x="60" y="88"/>
                </a:lnTo>
                <a:lnTo>
                  <a:pt x="60" y="88"/>
                </a:lnTo>
                <a:lnTo>
                  <a:pt x="60" y="88"/>
                </a:lnTo>
                <a:lnTo>
                  <a:pt x="60" y="88"/>
                </a:lnTo>
                <a:lnTo>
                  <a:pt x="58" y="88"/>
                </a:lnTo>
                <a:lnTo>
                  <a:pt x="58" y="88"/>
                </a:lnTo>
                <a:lnTo>
                  <a:pt x="58" y="88"/>
                </a:lnTo>
                <a:lnTo>
                  <a:pt x="54" y="86"/>
                </a:lnTo>
                <a:lnTo>
                  <a:pt x="54" y="86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0" name="Freeform 181">
            <a:extLst>
              <a:ext uri="{FF2B5EF4-FFF2-40B4-BE49-F238E27FC236}">
                <a16:creationId xmlns:a16="http://schemas.microsoft.com/office/drawing/2014/main" id="{28E54722-0DAF-4F01-8421-4ABFA9A8EB8B}"/>
              </a:ext>
            </a:extLst>
          </p:cNvPr>
          <p:cNvSpPr>
            <a:spLocks noEditPoints="1"/>
          </p:cNvSpPr>
          <p:nvPr/>
        </p:nvSpPr>
        <p:spPr bwMode="auto">
          <a:xfrm>
            <a:off x="3489093" y="3725399"/>
            <a:ext cx="542847" cy="461048"/>
          </a:xfrm>
          <a:custGeom>
            <a:avLst/>
            <a:gdLst>
              <a:gd name="T0" fmla="*/ 6 w 146"/>
              <a:gd name="T1" fmla="*/ 20 h 124"/>
              <a:gd name="T2" fmla="*/ 54 w 146"/>
              <a:gd name="T3" fmla="*/ 20 h 124"/>
              <a:gd name="T4" fmla="*/ 54 w 146"/>
              <a:gd name="T5" fmla="*/ 20 h 124"/>
              <a:gd name="T6" fmla="*/ 52 w 146"/>
              <a:gd name="T7" fmla="*/ 18 h 124"/>
              <a:gd name="T8" fmla="*/ 50 w 146"/>
              <a:gd name="T9" fmla="*/ 12 h 124"/>
              <a:gd name="T10" fmla="*/ 50 w 146"/>
              <a:gd name="T11" fmla="*/ 12 h 124"/>
              <a:gd name="T12" fmla="*/ 52 w 146"/>
              <a:gd name="T13" fmla="*/ 8 h 124"/>
              <a:gd name="T14" fmla="*/ 54 w 146"/>
              <a:gd name="T15" fmla="*/ 4 h 124"/>
              <a:gd name="T16" fmla="*/ 58 w 146"/>
              <a:gd name="T17" fmla="*/ 0 h 124"/>
              <a:gd name="T18" fmla="*/ 64 w 146"/>
              <a:gd name="T19" fmla="*/ 0 h 124"/>
              <a:gd name="T20" fmla="*/ 64 w 146"/>
              <a:gd name="T21" fmla="*/ 0 h 124"/>
              <a:gd name="T22" fmla="*/ 68 w 146"/>
              <a:gd name="T23" fmla="*/ 0 h 124"/>
              <a:gd name="T24" fmla="*/ 68 w 146"/>
              <a:gd name="T25" fmla="*/ 0 h 124"/>
              <a:gd name="T26" fmla="*/ 64 w 146"/>
              <a:gd name="T27" fmla="*/ 6 h 124"/>
              <a:gd name="T28" fmla="*/ 62 w 146"/>
              <a:gd name="T29" fmla="*/ 12 h 124"/>
              <a:gd name="T30" fmla="*/ 62 w 146"/>
              <a:gd name="T31" fmla="*/ 12 h 124"/>
              <a:gd name="T32" fmla="*/ 64 w 146"/>
              <a:gd name="T33" fmla="*/ 20 h 124"/>
              <a:gd name="T34" fmla="*/ 72 w 146"/>
              <a:gd name="T35" fmla="*/ 20 h 124"/>
              <a:gd name="T36" fmla="*/ 72 w 146"/>
              <a:gd name="T37" fmla="*/ 20 h 124"/>
              <a:gd name="T38" fmla="*/ 70 w 146"/>
              <a:gd name="T39" fmla="*/ 18 h 124"/>
              <a:gd name="T40" fmla="*/ 70 w 146"/>
              <a:gd name="T41" fmla="*/ 12 h 124"/>
              <a:gd name="T42" fmla="*/ 70 w 146"/>
              <a:gd name="T43" fmla="*/ 12 h 124"/>
              <a:gd name="T44" fmla="*/ 70 w 146"/>
              <a:gd name="T45" fmla="*/ 8 h 124"/>
              <a:gd name="T46" fmla="*/ 72 w 146"/>
              <a:gd name="T47" fmla="*/ 4 h 124"/>
              <a:gd name="T48" fmla="*/ 78 w 146"/>
              <a:gd name="T49" fmla="*/ 0 h 124"/>
              <a:gd name="T50" fmla="*/ 82 w 146"/>
              <a:gd name="T51" fmla="*/ 0 h 124"/>
              <a:gd name="T52" fmla="*/ 82 w 146"/>
              <a:gd name="T53" fmla="*/ 0 h 124"/>
              <a:gd name="T54" fmla="*/ 88 w 146"/>
              <a:gd name="T55" fmla="*/ 0 h 124"/>
              <a:gd name="T56" fmla="*/ 92 w 146"/>
              <a:gd name="T57" fmla="*/ 4 h 124"/>
              <a:gd name="T58" fmla="*/ 94 w 146"/>
              <a:gd name="T59" fmla="*/ 8 h 124"/>
              <a:gd name="T60" fmla="*/ 96 w 146"/>
              <a:gd name="T61" fmla="*/ 12 h 124"/>
              <a:gd name="T62" fmla="*/ 96 w 146"/>
              <a:gd name="T63" fmla="*/ 12 h 124"/>
              <a:gd name="T64" fmla="*/ 94 w 146"/>
              <a:gd name="T65" fmla="*/ 18 h 124"/>
              <a:gd name="T66" fmla="*/ 92 w 146"/>
              <a:gd name="T67" fmla="*/ 20 h 124"/>
              <a:gd name="T68" fmla="*/ 140 w 146"/>
              <a:gd name="T69" fmla="*/ 20 h 124"/>
              <a:gd name="T70" fmla="*/ 140 w 146"/>
              <a:gd name="T71" fmla="*/ 38 h 124"/>
              <a:gd name="T72" fmla="*/ 6 w 146"/>
              <a:gd name="T73" fmla="*/ 38 h 124"/>
              <a:gd name="T74" fmla="*/ 6 w 146"/>
              <a:gd name="T75" fmla="*/ 20 h 124"/>
              <a:gd name="T76" fmla="*/ 6 w 146"/>
              <a:gd name="T77" fmla="*/ 20 h 124"/>
              <a:gd name="T78" fmla="*/ 132 w 146"/>
              <a:gd name="T79" fmla="*/ 44 h 124"/>
              <a:gd name="T80" fmla="*/ 132 w 146"/>
              <a:gd name="T81" fmla="*/ 44 h 124"/>
              <a:gd name="T82" fmla="*/ 14 w 146"/>
              <a:gd name="T83" fmla="*/ 44 h 124"/>
              <a:gd name="T84" fmla="*/ 0 w 146"/>
              <a:gd name="T85" fmla="*/ 76 h 124"/>
              <a:gd name="T86" fmla="*/ 14 w 146"/>
              <a:gd name="T87" fmla="*/ 124 h 124"/>
              <a:gd name="T88" fmla="*/ 14 w 146"/>
              <a:gd name="T89" fmla="*/ 124 h 124"/>
              <a:gd name="T90" fmla="*/ 132 w 146"/>
              <a:gd name="T91" fmla="*/ 124 h 124"/>
              <a:gd name="T92" fmla="*/ 146 w 146"/>
              <a:gd name="T93" fmla="*/ 76 h 124"/>
              <a:gd name="T94" fmla="*/ 132 w 146"/>
              <a:gd name="T95" fmla="*/ 4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" h="124">
                <a:moveTo>
                  <a:pt x="6" y="20"/>
                </a:moveTo>
                <a:lnTo>
                  <a:pt x="54" y="20"/>
                </a:lnTo>
                <a:lnTo>
                  <a:pt x="54" y="20"/>
                </a:lnTo>
                <a:lnTo>
                  <a:pt x="52" y="18"/>
                </a:lnTo>
                <a:lnTo>
                  <a:pt x="50" y="12"/>
                </a:lnTo>
                <a:lnTo>
                  <a:pt x="50" y="12"/>
                </a:lnTo>
                <a:lnTo>
                  <a:pt x="52" y="8"/>
                </a:lnTo>
                <a:lnTo>
                  <a:pt x="54" y="4"/>
                </a:lnTo>
                <a:lnTo>
                  <a:pt x="58" y="0"/>
                </a:lnTo>
                <a:lnTo>
                  <a:pt x="64" y="0"/>
                </a:lnTo>
                <a:lnTo>
                  <a:pt x="64" y="0"/>
                </a:lnTo>
                <a:lnTo>
                  <a:pt x="68" y="0"/>
                </a:lnTo>
                <a:lnTo>
                  <a:pt x="68" y="0"/>
                </a:lnTo>
                <a:lnTo>
                  <a:pt x="64" y="6"/>
                </a:lnTo>
                <a:lnTo>
                  <a:pt x="62" y="12"/>
                </a:lnTo>
                <a:lnTo>
                  <a:pt x="62" y="12"/>
                </a:lnTo>
                <a:lnTo>
                  <a:pt x="64" y="20"/>
                </a:lnTo>
                <a:lnTo>
                  <a:pt x="72" y="20"/>
                </a:lnTo>
                <a:lnTo>
                  <a:pt x="72" y="20"/>
                </a:lnTo>
                <a:lnTo>
                  <a:pt x="70" y="18"/>
                </a:lnTo>
                <a:lnTo>
                  <a:pt x="70" y="12"/>
                </a:lnTo>
                <a:lnTo>
                  <a:pt x="70" y="12"/>
                </a:lnTo>
                <a:lnTo>
                  <a:pt x="70" y="8"/>
                </a:lnTo>
                <a:lnTo>
                  <a:pt x="72" y="4"/>
                </a:lnTo>
                <a:lnTo>
                  <a:pt x="78" y="0"/>
                </a:lnTo>
                <a:lnTo>
                  <a:pt x="82" y="0"/>
                </a:lnTo>
                <a:lnTo>
                  <a:pt x="82" y="0"/>
                </a:lnTo>
                <a:lnTo>
                  <a:pt x="88" y="0"/>
                </a:lnTo>
                <a:lnTo>
                  <a:pt x="92" y="4"/>
                </a:lnTo>
                <a:lnTo>
                  <a:pt x="94" y="8"/>
                </a:lnTo>
                <a:lnTo>
                  <a:pt x="96" y="12"/>
                </a:lnTo>
                <a:lnTo>
                  <a:pt x="96" y="12"/>
                </a:lnTo>
                <a:lnTo>
                  <a:pt x="94" y="18"/>
                </a:lnTo>
                <a:lnTo>
                  <a:pt x="92" y="20"/>
                </a:lnTo>
                <a:lnTo>
                  <a:pt x="140" y="20"/>
                </a:lnTo>
                <a:lnTo>
                  <a:pt x="140" y="38"/>
                </a:lnTo>
                <a:lnTo>
                  <a:pt x="6" y="38"/>
                </a:lnTo>
                <a:lnTo>
                  <a:pt x="6" y="20"/>
                </a:lnTo>
                <a:lnTo>
                  <a:pt x="6" y="20"/>
                </a:lnTo>
                <a:close/>
                <a:moveTo>
                  <a:pt x="132" y="44"/>
                </a:moveTo>
                <a:lnTo>
                  <a:pt x="132" y="44"/>
                </a:lnTo>
                <a:lnTo>
                  <a:pt x="14" y="44"/>
                </a:lnTo>
                <a:lnTo>
                  <a:pt x="0" y="76"/>
                </a:lnTo>
                <a:lnTo>
                  <a:pt x="14" y="124"/>
                </a:lnTo>
                <a:lnTo>
                  <a:pt x="14" y="124"/>
                </a:lnTo>
                <a:lnTo>
                  <a:pt x="132" y="124"/>
                </a:lnTo>
                <a:lnTo>
                  <a:pt x="146" y="76"/>
                </a:lnTo>
                <a:lnTo>
                  <a:pt x="132" y="4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1" name="Freeform 182">
            <a:extLst>
              <a:ext uri="{FF2B5EF4-FFF2-40B4-BE49-F238E27FC236}">
                <a16:creationId xmlns:a16="http://schemas.microsoft.com/office/drawing/2014/main" id="{595921B9-F625-48B4-87BF-AF206DFA4F5E}"/>
              </a:ext>
            </a:extLst>
          </p:cNvPr>
          <p:cNvSpPr>
            <a:spLocks noEditPoints="1"/>
          </p:cNvSpPr>
          <p:nvPr/>
        </p:nvSpPr>
        <p:spPr bwMode="auto">
          <a:xfrm>
            <a:off x="1867990" y="3591546"/>
            <a:ext cx="513101" cy="654390"/>
          </a:xfrm>
          <a:custGeom>
            <a:avLst/>
            <a:gdLst>
              <a:gd name="T0" fmla="*/ 104 w 138"/>
              <a:gd name="T1" fmla="*/ 76 h 176"/>
              <a:gd name="T2" fmla="*/ 126 w 138"/>
              <a:gd name="T3" fmla="*/ 90 h 176"/>
              <a:gd name="T4" fmla="*/ 138 w 138"/>
              <a:gd name="T5" fmla="*/ 110 h 176"/>
              <a:gd name="T6" fmla="*/ 138 w 138"/>
              <a:gd name="T7" fmla="*/ 128 h 176"/>
              <a:gd name="T8" fmla="*/ 120 w 138"/>
              <a:gd name="T9" fmla="*/ 154 h 176"/>
              <a:gd name="T10" fmla="*/ 100 w 138"/>
              <a:gd name="T11" fmla="*/ 164 h 176"/>
              <a:gd name="T12" fmla="*/ 74 w 138"/>
              <a:gd name="T13" fmla="*/ 168 h 176"/>
              <a:gd name="T14" fmla="*/ 48 w 138"/>
              <a:gd name="T15" fmla="*/ 164 h 176"/>
              <a:gd name="T16" fmla="*/ 28 w 138"/>
              <a:gd name="T17" fmla="*/ 154 h 176"/>
              <a:gd name="T18" fmla="*/ 14 w 138"/>
              <a:gd name="T19" fmla="*/ 136 h 176"/>
              <a:gd name="T20" fmla="*/ 0 w 138"/>
              <a:gd name="T21" fmla="*/ 106 h 176"/>
              <a:gd name="T22" fmla="*/ 16 w 138"/>
              <a:gd name="T23" fmla="*/ 96 h 176"/>
              <a:gd name="T24" fmla="*/ 48 w 138"/>
              <a:gd name="T25" fmla="*/ 74 h 176"/>
              <a:gd name="T26" fmla="*/ 56 w 138"/>
              <a:gd name="T27" fmla="*/ 82 h 176"/>
              <a:gd name="T28" fmla="*/ 94 w 138"/>
              <a:gd name="T29" fmla="*/ 72 h 176"/>
              <a:gd name="T30" fmla="*/ 66 w 138"/>
              <a:gd name="T31" fmla="*/ 0 h 176"/>
              <a:gd name="T32" fmla="*/ 50 w 138"/>
              <a:gd name="T33" fmla="*/ 10 h 176"/>
              <a:gd name="T34" fmla="*/ 42 w 138"/>
              <a:gd name="T35" fmla="*/ 20 h 176"/>
              <a:gd name="T36" fmla="*/ 40 w 138"/>
              <a:gd name="T37" fmla="*/ 34 h 176"/>
              <a:gd name="T38" fmla="*/ 46 w 138"/>
              <a:gd name="T39" fmla="*/ 52 h 176"/>
              <a:gd name="T40" fmla="*/ 54 w 138"/>
              <a:gd name="T41" fmla="*/ 62 h 176"/>
              <a:gd name="T42" fmla="*/ 74 w 138"/>
              <a:gd name="T43" fmla="*/ 66 h 176"/>
              <a:gd name="T44" fmla="*/ 86 w 138"/>
              <a:gd name="T45" fmla="*/ 64 h 176"/>
              <a:gd name="T46" fmla="*/ 96 w 138"/>
              <a:gd name="T47" fmla="*/ 56 h 176"/>
              <a:gd name="T48" fmla="*/ 106 w 138"/>
              <a:gd name="T49" fmla="*/ 40 h 176"/>
              <a:gd name="T50" fmla="*/ 106 w 138"/>
              <a:gd name="T51" fmla="*/ 26 h 176"/>
              <a:gd name="T52" fmla="*/ 96 w 138"/>
              <a:gd name="T53" fmla="*/ 10 h 176"/>
              <a:gd name="T54" fmla="*/ 86 w 138"/>
              <a:gd name="T55" fmla="*/ 2 h 176"/>
              <a:gd name="T56" fmla="*/ 74 w 138"/>
              <a:gd name="T57" fmla="*/ 0 h 176"/>
              <a:gd name="T58" fmla="*/ 74 w 138"/>
              <a:gd name="T59" fmla="*/ 24 h 176"/>
              <a:gd name="T60" fmla="*/ 74 w 138"/>
              <a:gd name="T61" fmla="*/ 22 h 176"/>
              <a:gd name="T62" fmla="*/ 72 w 138"/>
              <a:gd name="T63" fmla="*/ 22 h 176"/>
              <a:gd name="T64" fmla="*/ 72 w 138"/>
              <a:gd name="T65" fmla="*/ 24 h 176"/>
              <a:gd name="T66" fmla="*/ 76 w 138"/>
              <a:gd name="T67" fmla="*/ 28 h 176"/>
              <a:gd name="T68" fmla="*/ 80 w 138"/>
              <a:gd name="T69" fmla="*/ 32 h 176"/>
              <a:gd name="T70" fmla="*/ 84 w 138"/>
              <a:gd name="T71" fmla="*/ 40 h 176"/>
              <a:gd name="T72" fmla="*/ 82 w 138"/>
              <a:gd name="T73" fmla="*/ 46 h 176"/>
              <a:gd name="T74" fmla="*/ 76 w 138"/>
              <a:gd name="T75" fmla="*/ 50 h 176"/>
              <a:gd name="T76" fmla="*/ 72 w 138"/>
              <a:gd name="T77" fmla="*/ 48 h 176"/>
              <a:gd name="T78" fmla="*/ 66 w 138"/>
              <a:gd name="T79" fmla="*/ 46 h 176"/>
              <a:gd name="T80" fmla="*/ 64 w 138"/>
              <a:gd name="T81" fmla="*/ 38 h 176"/>
              <a:gd name="T82" fmla="*/ 72 w 138"/>
              <a:gd name="T83" fmla="*/ 40 h 176"/>
              <a:gd name="T84" fmla="*/ 72 w 138"/>
              <a:gd name="T85" fmla="*/ 44 h 176"/>
              <a:gd name="T86" fmla="*/ 74 w 138"/>
              <a:gd name="T87" fmla="*/ 44 h 176"/>
              <a:gd name="T88" fmla="*/ 74 w 138"/>
              <a:gd name="T89" fmla="*/ 38 h 176"/>
              <a:gd name="T90" fmla="*/ 72 w 138"/>
              <a:gd name="T91" fmla="*/ 36 h 176"/>
              <a:gd name="T92" fmla="*/ 64 w 138"/>
              <a:gd name="T93" fmla="*/ 28 h 176"/>
              <a:gd name="T94" fmla="*/ 64 w 138"/>
              <a:gd name="T95" fmla="*/ 24 h 176"/>
              <a:gd name="T96" fmla="*/ 66 w 138"/>
              <a:gd name="T97" fmla="*/ 18 h 176"/>
              <a:gd name="T98" fmla="*/ 76 w 138"/>
              <a:gd name="T99" fmla="*/ 14 h 176"/>
              <a:gd name="T100" fmla="*/ 80 w 138"/>
              <a:gd name="T101" fmla="*/ 18 h 176"/>
              <a:gd name="T102" fmla="*/ 82 w 138"/>
              <a:gd name="T103" fmla="*/ 24 h 176"/>
              <a:gd name="T104" fmla="*/ 90 w 138"/>
              <a:gd name="T105" fmla="*/ 16 h 176"/>
              <a:gd name="T106" fmla="*/ 96 w 138"/>
              <a:gd name="T107" fmla="*/ 34 h 176"/>
              <a:gd name="T108" fmla="*/ 90 w 138"/>
              <a:gd name="T109" fmla="*/ 50 h 176"/>
              <a:gd name="T110" fmla="*/ 74 w 138"/>
              <a:gd name="T111" fmla="*/ 56 h 176"/>
              <a:gd name="T112" fmla="*/ 56 w 138"/>
              <a:gd name="T113" fmla="*/ 50 h 176"/>
              <a:gd name="T114" fmla="*/ 50 w 138"/>
              <a:gd name="T115" fmla="*/ 34 h 176"/>
              <a:gd name="T116" fmla="*/ 56 w 138"/>
              <a:gd name="T117" fmla="*/ 16 h 176"/>
              <a:gd name="T118" fmla="*/ 74 w 138"/>
              <a:gd name="T119" fmla="*/ 10 h 176"/>
              <a:gd name="T120" fmla="*/ 90 w 138"/>
              <a:gd name="T121" fmla="*/ 1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8" h="176">
                <a:moveTo>
                  <a:pt x="94" y="72"/>
                </a:moveTo>
                <a:lnTo>
                  <a:pt x="94" y="72"/>
                </a:lnTo>
                <a:lnTo>
                  <a:pt x="104" y="76"/>
                </a:lnTo>
                <a:lnTo>
                  <a:pt x="112" y="80"/>
                </a:lnTo>
                <a:lnTo>
                  <a:pt x="120" y="84"/>
                </a:lnTo>
                <a:lnTo>
                  <a:pt x="126" y="90"/>
                </a:lnTo>
                <a:lnTo>
                  <a:pt x="132" y="96"/>
                </a:lnTo>
                <a:lnTo>
                  <a:pt x="136" y="104"/>
                </a:lnTo>
                <a:lnTo>
                  <a:pt x="138" y="110"/>
                </a:lnTo>
                <a:lnTo>
                  <a:pt x="138" y="118"/>
                </a:lnTo>
                <a:lnTo>
                  <a:pt x="138" y="118"/>
                </a:lnTo>
                <a:lnTo>
                  <a:pt x="138" y="128"/>
                </a:lnTo>
                <a:lnTo>
                  <a:pt x="134" y="138"/>
                </a:lnTo>
                <a:lnTo>
                  <a:pt x="128" y="146"/>
                </a:lnTo>
                <a:lnTo>
                  <a:pt x="120" y="154"/>
                </a:lnTo>
                <a:lnTo>
                  <a:pt x="124" y="172"/>
                </a:lnTo>
                <a:lnTo>
                  <a:pt x="102" y="176"/>
                </a:lnTo>
                <a:lnTo>
                  <a:pt x="100" y="164"/>
                </a:lnTo>
                <a:lnTo>
                  <a:pt x="100" y="164"/>
                </a:lnTo>
                <a:lnTo>
                  <a:pt x="88" y="168"/>
                </a:lnTo>
                <a:lnTo>
                  <a:pt x="74" y="168"/>
                </a:lnTo>
                <a:lnTo>
                  <a:pt x="74" y="168"/>
                </a:lnTo>
                <a:lnTo>
                  <a:pt x="60" y="168"/>
                </a:lnTo>
                <a:lnTo>
                  <a:pt x="48" y="164"/>
                </a:lnTo>
                <a:lnTo>
                  <a:pt x="46" y="176"/>
                </a:lnTo>
                <a:lnTo>
                  <a:pt x="24" y="172"/>
                </a:lnTo>
                <a:lnTo>
                  <a:pt x="28" y="154"/>
                </a:lnTo>
                <a:lnTo>
                  <a:pt x="28" y="154"/>
                </a:lnTo>
                <a:lnTo>
                  <a:pt x="18" y="142"/>
                </a:lnTo>
                <a:lnTo>
                  <a:pt x="14" y="136"/>
                </a:lnTo>
                <a:lnTo>
                  <a:pt x="12" y="130"/>
                </a:lnTo>
                <a:lnTo>
                  <a:pt x="0" y="130"/>
                </a:lnTo>
                <a:lnTo>
                  <a:pt x="0" y="106"/>
                </a:lnTo>
                <a:lnTo>
                  <a:pt x="12" y="106"/>
                </a:lnTo>
                <a:lnTo>
                  <a:pt x="12" y="106"/>
                </a:lnTo>
                <a:lnTo>
                  <a:pt x="16" y="96"/>
                </a:lnTo>
                <a:lnTo>
                  <a:pt x="24" y="88"/>
                </a:lnTo>
                <a:lnTo>
                  <a:pt x="26" y="64"/>
                </a:lnTo>
                <a:lnTo>
                  <a:pt x="48" y="74"/>
                </a:lnTo>
                <a:lnTo>
                  <a:pt x="48" y="74"/>
                </a:lnTo>
                <a:lnTo>
                  <a:pt x="52" y="72"/>
                </a:lnTo>
                <a:lnTo>
                  <a:pt x="56" y="82"/>
                </a:lnTo>
                <a:lnTo>
                  <a:pt x="92" y="82"/>
                </a:lnTo>
                <a:lnTo>
                  <a:pt x="94" y="72"/>
                </a:lnTo>
                <a:lnTo>
                  <a:pt x="94" y="72"/>
                </a:lnTo>
                <a:close/>
                <a:moveTo>
                  <a:pt x="74" y="0"/>
                </a:moveTo>
                <a:lnTo>
                  <a:pt x="74" y="0"/>
                </a:lnTo>
                <a:lnTo>
                  <a:pt x="66" y="0"/>
                </a:lnTo>
                <a:lnTo>
                  <a:pt x="60" y="2"/>
                </a:lnTo>
                <a:lnTo>
                  <a:pt x="54" y="6"/>
                </a:lnTo>
                <a:lnTo>
                  <a:pt x="50" y="10"/>
                </a:lnTo>
                <a:lnTo>
                  <a:pt x="50" y="10"/>
                </a:lnTo>
                <a:lnTo>
                  <a:pt x="46" y="14"/>
                </a:lnTo>
                <a:lnTo>
                  <a:pt x="42" y="20"/>
                </a:lnTo>
                <a:lnTo>
                  <a:pt x="40" y="26"/>
                </a:lnTo>
                <a:lnTo>
                  <a:pt x="40" y="34"/>
                </a:lnTo>
                <a:lnTo>
                  <a:pt x="40" y="34"/>
                </a:lnTo>
                <a:lnTo>
                  <a:pt x="40" y="40"/>
                </a:lnTo>
                <a:lnTo>
                  <a:pt x="42" y="46"/>
                </a:lnTo>
                <a:lnTo>
                  <a:pt x="46" y="52"/>
                </a:lnTo>
                <a:lnTo>
                  <a:pt x="50" y="56"/>
                </a:lnTo>
                <a:lnTo>
                  <a:pt x="50" y="56"/>
                </a:lnTo>
                <a:lnTo>
                  <a:pt x="54" y="62"/>
                </a:lnTo>
                <a:lnTo>
                  <a:pt x="60" y="64"/>
                </a:lnTo>
                <a:lnTo>
                  <a:pt x="66" y="66"/>
                </a:lnTo>
                <a:lnTo>
                  <a:pt x="74" y="66"/>
                </a:lnTo>
                <a:lnTo>
                  <a:pt x="74" y="66"/>
                </a:lnTo>
                <a:lnTo>
                  <a:pt x="80" y="66"/>
                </a:lnTo>
                <a:lnTo>
                  <a:pt x="86" y="64"/>
                </a:lnTo>
                <a:lnTo>
                  <a:pt x="92" y="62"/>
                </a:lnTo>
                <a:lnTo>
                  <a:pt x="96" y="56"/>
                </a:lnTo>
                <a:lnTo>
                  <a:pt x="96" y="56"/>
                </a:lnTo>
                <a:lnTo>
                  <a:pt x="100" y="52"/>
                </a:lnTo>
                <a:lnTo>
                  <a:pt x="104" y="46"/>
                </a:lnTo>
                <a:lnTo>
                  <a:pt x="106" y="40"/>
                </a:lnTo>
                <a:lnTo>
                  <a:pt x="106" y="34"/>
                </a:lnTo>
                <a:lnTo>
                  <a:pt x="106" y="34"/>
                </a:lnTo>
                <a:lnTo>
                  <a:pt x="106" y="26"/>
                </a:lnTo>
                <a:lnTo>
                  <a:pt x="104" y="20"/>
                </a:lnTo>
                <a:lnTo>
                  <a:pt x="100" y="14"/>
                </a:lnTo>
                <a:lnTo>
                  <a:pt x="96" y="10"/>
                </a:lnTo>
                <a:lnTo>
                  <a:pt x="96" y="10"/>
                </a:lnTo>
                <a:lnTo>
                  <a:pt x="92" y="6"/>
                </a:lnTo>
                <a:lnTo>
                  <a:pt x="86" y="2"/>
                </a:lnTo>
                <a:lnTo>
                  <a:pt x="80" y="0"/>
                </a:lnTo>
                <a:lnTo>
                  <a:pt x="74" y="0"/>
                </a:lnTo>
                <a:lnTo>
                  <a:pt x="74" y="0"/>
                </a:lnTo>
                <a:close/>
                <a:moveTo>
                  <a:pt x="82" y="26"/>
                </a:moveTo>
                <a:lnTo>
                  <a:pt x="74" y="26"/>
                </a:lnTo>
                <a:lnTo>
                  <a:pt x="74" y="24"/>
                </a:lnTo>
                <a:lnTo>
                  <a:pt x="74" y="24"/>
                </a:lnTo>
                <a:lnTo>
                  <a:pt x="74" y="22"/>
                </a:lnTo>
                <a:lnTo>
                  <a:pt x="74" y="22"/>
                </a:lnTo>
                <a:lnTo>
                  <a:pt x="74" y="20"/>
                </a:lnTo>
                <a:lnTo>
                  <a:pt x="74" y="20"/>
                </a:lnTo>
                <a:lnTo>
                  <a:pt x="72" y="22"/>
                </a:lnTo>
                <a:lnTo>
                  <a:pt x="72" y="22"/>
                </a:lnTo>
                <a:lnTo>
                  <a:pt x="72" y="24"/>
                </a:lnTo>
                <a:lnTo>
                  <a:pt x="72" y="24"/>
                </a:lnTo>
                <a:lnTo>
                  <a:pt x="72" y="26"/>
                </a:lnTo>
                <a:lnTo>
                  <a:pt x="72" y="26"/>
                </a:lnTo>
                <a:lnTo>
                  <a:pt x="76" y="28"/>
                </a:lnTo>
                <a:lnTo>
                  <a:pt x="76" y="28"/>
                </a:lnTo>
                <a:lnTo>
                  <a:pt x="80" y="32"/>
                </a:lnTo>
                <a:lnTo>
                  <a:pt x="80" y="32"/>
                </a:lnTo>
                <a:lnTo>
                  <a:pt x="82" y="34"/>
                </a:lnTo>
                <a:lnTo>
                  <a:pt x="82" y="34"/>
                </a:lnTo>
                <a:lnTo>
                  <a:pt x="84" y="40"/>
                </a:lnTo>
                <a:lnTo>
                  <a:pt x="84" y="40"/>
                </a:lnTo>
                <a:lnTo>
                  <a:pt x="84" y="42"/>
                </a:lnTo>
                <a:lnTo>
                  <a:pt x="82" y="46"/>
                </a:lnTo>
                <a:lnTo>
                  <a:pt x="82" y="46"/>
                </a:lnTo>
                <a:lnTo>
                  <a:pt x="78" y="48"/>
                </a:lnTo>
                <a:lnTo>
                  <a:pt x="76" y="50"/>
                </a:lnTo>
                <a:lnTo>
                  <a:pt x="76" y="52"/>
                </a:lnTo>
                <a:lnTo>
                  <a:pt x="72" y="52"/>
                </a:lnTo>
                <a:lnTo>
                  <a:pt x="72" y="48"/>
                </a:lnTo>
                <a:lnTo>
                  <a:pt x="72" y="48"/>
                </a:lnTo>
                <a:lnTo>
                  <a:pt x="66" y="46"/>
                </a:lnTo>
                <a:lnTo>
                  <a:pt x="66" y="46"/>
                </a:lnTo>
                <a:lnTo>
                  <a:pt x="64" y="44"/>
                </a:lnTo>
                <a:lnTo>
                  <a:pt x="64" y="38"/>
                </a:lnTo>
                <a:lnTo>
                  <a:pt x="64" y="38"/>
                </a:lnTo>
                <a:lnTo>
                  <a:pt x="72" y="38"/>
                </a:lnTo>
                <a:lnTo>
                  <a:pt x="72" y="40"/>
                </a:lnTo>
                <a:lnTo>
                  <a:pt x="72" y="40"/>
                </a:lnTo>
                <a:lnTo>
                  <a:pt x="72" y="44"/>
                </a:lnTo>
                <a:lnTo>
                  <a:pt x="72" y="44"/>
                </a:lnTo>
                <a:lnTo>
                  <a:pt x="72" y="44"/>
                </a:lnTo>
                <a:lnTo>
                  <a:pt x="72" y="44"/>
                </a:lnTo>
                <a:lnTo>
                  <a:pt x="74" y="44"/>
                </a:lnTo>
                <a:lnTo>
                  <a:pt x="74" y="44"/>
                </a:lnTo>
                <a:lnTo>
                  <a:pt x="74" y="42"/>
                </a:lnTo>
                <a:lnTo>
                  <a:pt x="74" y="42"/>
                </a:lnTo>
                <a:lnTo>
                  <a:pt x="74" y="38"/>
                </a:lnTo>
                <a:lnTo>
                  <a:pt x="74" y="38"/>
                </a:lnTo>
                <a:lnTo>
                  <a:pt x="72" y="36"/>
                </a:lnTo>
                <a:lnTo>
                  <a:pt x="72" y="36"/>
                </a:lnTo>
                <a:lnTo>
                  <a:pt x="66" y="32"/>
                </a:lnTo>
                <a:lnTo>
                  <a:pt x="66" y="32"/>
                </a:lnTo>
                <a:lnTo>
                  <a:pt x="64" y="28"/>
                </a:lnTo>
                <a:lnTo>
                  <a:pt x="64" y="28"/>
                </a:lnTo>
                <a:lnTo>
                  <a:pt x="64" y="24"/>
                </a:lnTo>
                <a:lnTo>
                  <a:pt x="64" y="24"/>
                </a:lnTo>
                <a:lnTo>
                  <a:pt x="64" y="22"/>
                </a:lnTo>
                <a:lnTo>
                  <a:pt x="66" y="18"/>
                </a:lnTo>
                <a:lnTo>
                  <a:pt x="66" y="18"/>
                </a:lnTo>
                <a:lnTo>
                  <a:pt x="72" y="16"/>
                </a:lnTo>
                <a:lnTo>
                  <a:pt x="72" y="14"/>
                </a:lnTo>
                <a:lnTo>
                  <a:pt x="76" y="14"/>
                </a:lnTo>
                <a:lnTo>
                  <a:pt x="76" y="16"/>
                </a:lnTo>
                <a:lnTo>
                  <a:pt x="76" y="16"/>
                </a:lnTo>
                <a:lnTo>
                  <a:pt x="80" y="18"/>
                </a:lnTo>
                <a:lnTo>
                  <a:pt x="80" y="18"/>
                </a:lnTo>
                <a:lnTo>
                  <a:pt x="82" y="24"/>
                </a:lnTo>
                <a:lnTo>
                  <a:pt x="82" y="24"/>
                </a:lnTo>
                <a:lnTo>
                  <a:pt x="82" y="26"/>
                </a:lnTo>
                <a:lnTo>
                  <a:pt x="82" y="26"/>
                </a:lnTo>
                <a:close/>
                <a:moveTo>
                  <a:pt x="90" y="16"/>
                </a:moveTo>
                <a:lnTo>
                  <a:pt x="90" y="16"/>
                </a:lnTo>
                <a:lnTo>
                  <a:pt x="94" y="24"/>
                </a:lnTo>
                <a:lnTo>
                  <a:pt x="96" y="34"/>
                </a:lnTo>
                <a:lnTo>
                  <a:pt x="96" y="34"/>
                </a:lnTo>
                <a:lnTo>
                  <a:pt x="94" y="42"/>
                </a:lnTo>
                <a:lnTo>
                  <a:pt x="90" y="50"/>
                </a:lnTo>
                <a:lnTo>
                  <a:pt x="90" y="50"/>
                </a:lnTo>
                <a:lnTo>
                  <a:pt x="82" y="56"/>
                </a:lnTo>
                <a:lnTo>
                  <a:pt x="74" y="56"/>
                </a:lnTo>
                <a:lnTo>
                  <a:pt x="74" y="56"/>
                </a:lnTo>
                <a:lnTo>
                  <a:pt x="64" y="56"/>
                </a:lnTo>
                <a:lnTo>
                  <a:pt x="56" y="50"/>
                </a:lnTo>
                <a:lnTo>
                  <a:pt x="56" y="50"/>
                </a:lnTo>
                <a:lnTo>
                  <a:pt x="52" y="42"/>
                </a:lnTo>
                <a:lnTo>
                  <a:pt x="50" y="34"/>
                </a:lnTo>
                <a:lnTo>
                  <a:pt x="50" y="34"/>
                </a:lnTo>
                <a:lnTo>
                  <a:pt x="52" y="24"/>
                </a:lnTo>
                <a:lnTo>
                  <a:pt x="56" y="16"/>
                </a:lnTo>
                <a:lnTo>
                  <a:pt x="56" y="16"/>
                </a:lnTo>
                <a:lnTo>
                  <a:pt x="64" y="12"/>
                </a:lnTo>
                <a:lnTo>
                  <a:pt x="74" y="10"/>
                </a:lnTo>
                <a:lnTo>
                  <a:pt x="74" y="10"/>
                </a:lnTo>
                <a:lnTo>
                  <a:pt x="82" y="12"/>
                </a:lnTo>
                <a:lnTo>
                  <a:pt x="90" y="16"/>
                </a:lnTo>
                <a:lnTo>
                  <a:pt x="90" y="16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2" name="Freeform 189">
            <a:extLst>
              <a:ext uri="{FF2B5EF4-FFF2-40B4-BE49-F238E27FC236}">
                <a16:creationId xmlns:a16="http://schemas.microsoft.com/office/drawing/2014/main" id="{3D01CFE4-A7FF-4522-BE71-0244599F991E}"/>
              </a:ext>
            </a:extLst>
          </p:cNvPr>
          <p:cNvSpPr>
            <a:spLocks noEditPoints="1"/>
          </p:cNvSpPr>
          <p:nvPr/>
        </p:nvSpPr>
        <p:spPr bwMode="auto">
          <a:xfrm>
            <a:off x="2685978" y="3665909"/>
            <a:ext cx="594901" cy="527974"/>
          </a:xfrm>
          <a:custGeom>
            <a:avLst/>
            <a:gdLst>
              <a:gd name="T0" fmla="*/ 8 w 160"/>
              <a:gd name="T1" fmla="*/ 24 h 142"/>
              <a:gd name="T2" fmla="*/ 80 w 160"/>
              <a:gd name="T3" fmla="*/ 0 h 142"/>
              <a:gd name="T4" fmla="*/ 152 w 160"/>
              <a:gd name="T5" fmla="*/ 24 h 142"/>
              <a:gd name="T6" fmla="*/ 152 w 160"/>
              <a:gd name="T7" fmla="*/ 40 h 142"/>
              <a:gd name="T8" fmla="*/ 8 w 160"/>
              <a:gd name="T9" fmla="*/ 40 h 142"/>
              <a:gd name="T10" fmla="*/ 8 w 160"/>
              <a:gd name="T11" fmla="*/ 24 h 142"/>
              <a:gd name="T12" fmla="*/ 8 w 160"/>
              <a:gd name="T13" fmla="*/ 24 h 142"/>
              <a:gd name="T14" fmla="*/ 116 w 160"/>
              <a:gd name="T15" fmla="*/ 116 h 142"/>
              <a:gd name="T16" fmla="*/ 122 w 160"/>
              <a:gd name="T17" fmla="*/ 116 h 142"/>
              <a:gd name="T18" fmla="*/ 122 w 160"/>
              <a:gd name="T19" fmla="*/ 52 h 142"/>
              <a:gd name="T20" fmla="*/ 116 w 160"/>
              <a:gd name="T21" fmla="*/ 52 h 142"/>
              <a:gd name="T22" fmla="*/ 116 w 160"/>
              <a:gd name="T23" fmla="*/ 46 h 142"/>
              <a:gd name="T24" fmla="*/ 148 w 160"/>
              <a:gd name="T25" fmla="*/ 46 h 142"/>
              <a:gd name="T26" fmla="*/ 148 w 160"/>
              <a:gd name="T27" fmla="*/ 52 h 142"/>
              <a:gd name="T28" fmla="*/ 142 w 160"/>
              <a:gd name="T29" fmla="*/ 52 h 142"/>
              <a:gd name="T30" fmla="*/ 142 w 160"/>
              <a:gd name="T31" fmla="*/ 116 h 142"/>
              <a:gd name="T32" fmla="*/ 148 w 160"/>
              <a:gd name="T33" fmla="*/ 116 h 142"/>
              <a:gd name="T34" fmla="*/ 148 w 160"/>
              <a:gd name="T35" fmla="*/ 120 h 142"/>
              <a:gd name="T36" fmla="*/ 160 w 160"/>
              <a:gd name="T37" fmla="*/ 120 h 142"/>
              <a:gd name="T38" fmla="*/ 160 w 160"/>
              <a:gd name="T39" fmla="*/ 142 h 142"/>
              <a:gd name="T40" fmla="*/ 0 w 160"/>
              <a:gd name="T41" fmla="*/ 142 h 142"/>
              <a:gd name="T42" fmla="*/ 0 w 160"/>
              <a:gd name="T43" fmla="*/ 120 h 142"/>
              <a:gd name="T44" fmla="*/ 12 w 160"/>
              <a:gd name="T45" fmla="*/ 120 h 142"/>
              <a:gd name="T46" fmla="*/ 12 w 160"/>
              <a:gd name="T47" fmla="*/ 116 h 142"/>
              <a:gd name="T48" fmla="*/ 18 w 160"/>
              <a:gd name="T49" fmla="*/ 116 h 142"/>
              <a:gd name="T50" fmla="*/ 18 w 160"/>
              <a:gd name="T51" fmla="*/ 52 h 142"/>
              <a:gd name="T52" fmla="*/ 12 w 160"/>
              <a:gd name="T53" fmla="*/ 52 h 142"/>
              <a:gd name="T54" fmla="*/ 12 w 160"/>
              <a:gd name="T55" fmla="*/ 46 h 142"/>
              <a:gd name="T56" fmla="*/ 44 w 160"/>
              <a:gd name="T57" fmla="*/ 46 h 142"/>
              <a:gd name="T58" fmla="*/ 44 w 160"/>
              <a:gd name="T59" fmla="*/ 52 h 142"/>
              <a:gd name="T60" fmla="*/ 38 w 160"/>
              <a:gd name="T61" fmla="*/ 52 h 142"/>
              <a:gd name="T62" fmla="*/ 38 w 160"/>
              <a:gd name="T63" fmla="*/ 116 h 142"/>
              <a:gd name="T64" fmla="*/ 44 w 160"/>
              <a:gd name="T65" fmla="*/ 116 h 142"/>
              <a:gd name="T66" fmla="*/ 44 w 160"/>
              <a:gd name="T67" fmla="*/ 120 h 142"/>
              <a:gd name="T68" fmla="*/ 66 w 160"/>
              <a:gd name="T69" fmla="*/ 120 h 142"/>
              <a:gd name="T70" fmla="*/ 66 w 160"/>
              <a:gd name="T71" fmla="*/ 116 h 142"/>
              <a:gd name="T72" fmla="*/ 72 w 160"/>
              <a:gd name="T73" fmla="*/ 116 h 142"/>
              <a:gd name="T74" fmla="*/ 72 w 160"/>
              <a:gd name="T75" fmla="*/ 52 h 142"/>
              <a:gd name="T76" fmla="*/ 66 w 160"/>
              <a:gd name="T77" fmla="*/ 52 h 142"/>
              <a:gd name="T78" fmla="*/ 66 w 160"/>
              <a:gd name="T79" fmla="*/ 46 h 142"/>
              <a:gd name="T80" fmla="*/ 98 w 160"/>
              <a:gd name="T81" fmla="*/ 46 h 142"/>
              <a:gd name="T82" fmla="*/ 98 w 160"/>
              <a:gd name="T83" fmla="*/ 52 h 142"/>
              <a:gd name="T84" fmla="*/ 92 w 160"/>
              <a:gd name="T85" fmla="*/ 52 h 142"/>
              <a:gd name="T86" fmla="*/ 92 w 160"/>
              <a:gd name="T87" fmla="*/ 116 h 142"/>
              <a:gd name="T88" fmla="*/ 98 w 160"/>
              <a:gd name="T89" fmla="*/ 116 h 142"/>
              <a:gd name="T90" fmla="*/ 98 w 160"/>
              <a:gd name="T91" fmla="*/ 120 h 142"/>
              <a:gd name="T92" fmla="*/ 116 w 160"/>
              <a:gd name="T93" fmla="*/ 120 h 142"/>
              <a:gd name="T94" fmla="*/ 116 w 160"/>
              <a:gd name="T95" fmla="*/ 116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" h="142">
                <a:moveTo>
                  <a:pt x="8" y="24"/>
                </a:moveTo>
                <a:lnTo>
                  <a:pt x="80" y="0"/>
                </a:lnTo>
                <a:lnTo>
                  <a:pt x="152" y="24"/>
                </a:lnTo>
                <a:lnTo>
                  <a:pt x="152" y="40"/>
                </a:lnTo>
                <a:lnTo>
                  <a:pt x="8" y="40"/>
                </a:lnTo>
                <a:lnTo>
                  <a:pt x="8" y="24"/>
                </a:lnTo>
                <a:lnTo>
                  <a:pt x="8" y="24"/>
                </a:lnTo>
                <a:close/>
                <a:moveTo>
                  <a:pt x="116" y="116"/>
                </a:moveTo>
                <a:lnTo>
                  <a:pt x="122" y="116"/>
                </a:lnTo>
                <a:lnTo>
                  <a:pt x="122" y="52"/>
                </a:lnTo>
                <a:lnTo>
                  <a:pt x="116" y="52"/>
                </a:lnTo>
                <a:lnTo>
                  <a:pt x="116" y="46"/>
                </a:lnTo>
                <a:lnTo>
                  <a:pt x="148" y="46"/>
                </a:lnTo>
                <a:lnTo>
                  <a:pt x="148" y="52"/>
                </a:lnTo>
                <a:lnTo>
                  <a:pt x="142" y="52"/>
                </a:lnTo>
                <a:lnTo>
                  <a:pt x="142" y="116"/>
                </a:lnTo>
                <a:lnTo>
                  <a:pt x="148" y="116"/>
                </a:lnTo>
                <a:lnTo>
                  <a:pt x="148" y="120"/>
                </a:lnTo>
                <a:lnTo>
                  <a:pt x="160" y="120"/>
                </a:lnTo>
                <a:lnTo>
                  <a:pt x="160" y="142"/>
                </a:lnTo>
                <a:lnTo>
                  <a:pt x="0" y="142"/>
                </a:lnTo>
                <a:lnTo>
                  <a:pt x="0" y="120"/>
                </a:lnTo>
                <a:lnTo>
                  <a:pt x="12" y="120"/>
                </a:lnTo>
                <a:lnTo>
                  <a:pt x="12" y="116"/>
                </a:lnTo>
                <a:lnTo>
                  <a:pt x="18" y="116"/>
                </a:lnTo>
                <a:lnTo>
                  <a:pt x="18" y="52"/>
                </a:lnTo>
                <a:lnTo>
                  <a:pt x="12" y="52"/>
                </a:lnTo>
                <a:lnTo>
                  <a:pt x="12" y="46"/>
                </a:lnTo>
                <a:lnTo>
                  <a:pt x="44" y="46"/>
                </a:lnTo>
                <a:lnTo>
                  <a:pt x="44" y="52"/>
                </a:lnTo>
                <a:lnTo>
                  <a:pt x="38" y="52"/>
                </a:lnTo>
                <a:lnTo>
                  <a:pt x="38" y="116"/>
                </a:lnTo>
                <a:lnTo>
                  <a:pt x="44" y="116"/>
                </a:lnTo>
                <a:lnTo>
                  <a:pt x="44" y="120"/>
                </a:lnTo>
                <a:lnTo>
                  <a:pt x="66" y="120"/>
                </a:lnTo>
                <a:lnTo>
                  <a:pt x="66" y="116"/>
                </a:lnTo>
                <a:lnTo>
                  <a:pt x="72" y="116"/>
                </a:lnTo>
                <a:lnTo>
                  <a:pt x="72" y="52"/>
                </a:lnTo>
                <a:lnTo>
                  <a:pt x="66" y="52"/>
                </a:lnTo>
                <a:lnTo>
                  <a:pt x="66" y="46"/>
                </a:lnTo>
                <a:lnTo>
                  <a:pt x="98" y="46"/>
                </a:lnTo>
                <a:lnTo>
                  <a:pt x="98" y="52"/>
                </a:lnTo>
                <a:lnTo>
                  <a:pt x="92" y="52"/>
                </a:lnTo>
                <a:lnTo>
                  <a:pt x="92" y="116"/>
                </a:lnTo>
                <a:lnTo>
                  <a:pt x="98" y="116"/>
                </a:lnTo>
                <a:lnTo>
                  <a:pt x="98" y="120"/>
                </a:lnTo>
                <a:lnTo>
                  <a:pt x="116" y="120"/>
                </a:lnTo>
                <a:lnTo>
                  <a:pt x="116" y="116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3" name="Freeform 176">
            <a:extLst>
              <a:ext uri="{FF2B5EF4-FFF2-40B4-BE49-F238E27FC236}">
                <a16:creationId xmlns:a16="http://schemas.microsoft.com/office/drawing/2014/main" id="{0CFB4813-4C73-47F5-9AED-5D50C381106D}"/>
              </a:ext>
            </a:extLst>
          </p:cNvPr>
          <p:cNvSpPr>
            <a:spLocks noEditPoints="1"/>
          </p:cNvSpPr>
          <p:nvPr/>
        </p:nvSpPr>
        <p:spPr bwMode="auto">
          <a:xfrm>
            <a:off x="6999372" y="1030025"/>
            <a:ext cx="513101" cy="580028"/>
          </a:xfrm>
          <a:custGeom>
            <a:avLst/>
            <a:gdLst>
              <a:gd name="T0" fmla="*/ 100 w 138"/>
              <a:gd name="T1" fmla="*/ 60 h 156"/>
              <a:gd name="T2" fmla="*/ 108 w 138"/>
              <a:gd name="T3" fmla="*/ 62 h 156"/>
              <a:gd name="T4" fmla="*/ 120 w 138"/>
              <a:gd name="T5" fmla="*/ 74 h 156"/>
              <a:gd name="T6" fmla="*/ 122 w 138"/>
              <a:gd name="T7" fmla="*/ 94 h 156"/>
              <a:gd name="T8" fmla="*/ 68 w 138"/>
              <a:gd name="T9" fmla="*/ 124 h 156"/>
              <a:gd name="T10" fmla="*/ 122 w 138"/>
              <a:gd name="T11" fmla="*/ 136 h 156"/>
              <a:gd name="T12" fmla="*/ 120 w 138"/>
              <a:gd name="T13" fmla="*/ 144 h 156"/>
              <a:gd name="T14" fmla="*/ 108 w 138"/>
              <a:gd name="T15" fmla="*/ 154 h 156"/>
              <a:gd name="T16" fmla="*/ 0 w 138"/>
              <a:gd name="T17" fmla="*/ 156 h 156"/>
              <a:gd name="T18" fmla="*/ 0 w 138"/>
              <a:gd name="T19" fmla="*/ 54 h 156"/>
              <a:gd name="T20" fmla="*/ 0 w 138"/>
              <a:gd name="T21" fmla="*/ 52 h 156"/>
              <a:gd name="T22" fmla="*/ 2 w 138"/>
              <a:gd name="T23" fmla="*/ 42 h 156"/>
              <a:gd name="T24" fmla="*/ 6 w 138"/>
              <a:gd name="T25" fmla="*/ 34 h 156"/>
              <a:gd name="T26" fmla="*/ 14 w 138"/>
              <a:gd name="T27" fmla="*/ 28 h 156"/>
              <a:gd name="T28" fmla="*/ 48 w 138"/>
              <a:gd name="T29" fmla="*/ 28 h 156"/>
              <a:gd name="T30" fmla="*/ 74 w 138"/>
              <a:gd name="T31" fmla="*/ 0 h 156"/>
              <a:gd name="T32" fmla="*/ 108 w 138"/>
              <a:gd name="T33" fmla="*/ 28 h 156"/>
              <a:gd name="T34" fmla="*/ 114 w 138"/>
              <a:gd name="T35" fmla="*/ 34 h 156"/>
              <a:gd name="T36" fmla="*/ 138 w 138"/>
              <a:gd name="T37" fmla="*/ 56 h 156"/>
              <a:gd name="T38" fmla="*/ 116 w 138"/>
              <a:gd name="T39" fmla="*/ 62 h 156"/>
              <a:gd name="T40" fmla="*/ 76 w 138"/>
              <a:gd name="T41" fmla="*/ 18 h 156"/>
              <a:gd name="T42" fmla="*/ 20 w 138"/>
              <a:gd name="T43" fmla="*/ 56 h 156"/>
              <a:gd name="T44" fmla="*/ 18 w 138"/>
              <a:gd name="T45" fmla="*/ 42 h 156"/>
              <a:gd name="T46" fmla="*/ 14 w 138"/>
              <a:gd name="T47" fmla="*/ 46 h 156"/>
              <a:gd name="T48" fmla="*/ 14 w 138"/>
              <a:gd name="T49" fmla="*/ 52 h 156"/>
              <a:gd name="T50" fmla="*/ 16 w 138"/>
              <a:gd name="T51" fmla="*/ 56 h 156"/>
              <a:gd name="T52" fmla="*/ 22 w 138"/>
              <a:gd name="T53" fmla="*/ 60 h 156"/>
              <a:gd name="T54" fmla="*/ 88 w 138"/>
              <a:gd name="T55" fmla="*/ 102 h 156"/>
              <a:gd name="T56" fmla="*/ 84 w 138"/>
              <a:gd name="T57" fmla="*/ 102 h 156"/>
              <a:gd name="T58" fmla="*/ 78 w 138"/>
              <a:gd name="T59" fmla="*/ 106 h 156"/>
              <a:gd name="T60" fmla="*/ 78 w 138"/>
              <a:gd name="T61" fmla="*/ 110 h 156"/>
              <a:gd name="T62" fmla="*/ 80 w 138"/>
              <a:gd name="T63" fmla="*/ 116 h 156"/>
              <a:gd name="T64" fmla="*/ 88 w 138"/>
              <a:gd name="T65" fmla="*/ 120 h 156"/>
              <a:gd name="T66" fmla="*/ 92 w 138"/>
              <a:gd name="T67" fmla="*/ 118 h 156"/>
              <a:gd name="T68" fmla="*/ 96 w 138"/>
              <a:gd name="T69" fmla="*/ 114 h 156"/>
              <a:gd name="T70" fmla="*/ 96 w 138"/>
              <a:gd name="T71" fmla="*/ 110 h 156"/>
              <a:gd name="T72" fmla="*/ 94 w 138"/>
              <a:gd name="T73" fmla="*/ 104 h 156"/>
              <a:gd name="T74" fmla="*/ 88 w 138"/>
              <a:gd name="T75" fmla="*/ 102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38" h="156">
                <a:moveTo>
                  <a:pt x="22" y="60"/>
                </a:moveTo>
                <a:lnTo>
                  <a:pt x="100" y="60"/>
                </a:lnTo>
                <a:lnTo>
                  <a:pt x="100" y="60"/>
                </a:lnTo>
                <a:lnTo>
                  <a:pt x="108" y="62"/>
                </a:lnTo>
                <a:lnTo>
                  <a:pt x="116" y="68"/>
                </a:lnTo>
                <a:lnTo>
                  <a:pt x="120" y="74"/>
                </a:lnTo>
                <a:lnTo>
                  <a:pt x="122" y="82"/>
                </a:lnTo>
                <a:lnTo>
                  <a:pt x="122" y="94"/>
                </a:lnTo>
                <a:lnTo>
                  <a:pt x="68" y="94"/>
                </a:lnTo>
                <a:lnTo>
                  <a:pt x="68" y="124"/>
                </a:lnTo>
                <a:lnTo>
                  <a:pt x="122" y="124"/>
                </a:lnTo>
                <a:lnTo>
                  <a:pt x="122" y="136"/>
                </a:lnTo>
                <a:lnTo>
                  <a:pt x="122" y="136"/>
                </a:lnTo>
                <a:lnTo>
                  <a:pt x="120" y="144"/>
                </a:lnTo>
                <a:lnTo>
                  <a:pt x="116" y="150"/>
                </a:lnTo>
                <a:lnTo>
                  <a:pt x="108" y="154"/>
                </a:lnTo>
                <a:lnTo>
                  <a:pt x="100" y="156"/>
                </a:lnTo>
                <a:lnTo>
                  <a:pt x="0" y="156"/>
                </a:lnTo>
                <a:lnTo>
                  <a:pt x="0" y="54"/>
                </a:lnTo>
                <a:lnTo>
                  <a:pt x="0" y="54"/>
                </a:lnTo>
                <a:lnTo>
                  <a:pt x="0" y="52"/>
                </a:lnTo>
                <a:lnTo>
                  <a:pt x="0" y="52"/>
                </a:lnTo>
                <a:lnTo>
                  <a:pt x="2" y="46"/>
                </a:lnTo>
                <a:lnTo>
                  <a:pt x="2" y="42"/>
                </a:lnTo>
                <a:lnTo>
                  <a:pt x="2" y="42"/>
                </a:lnTo>
                <a:lnTo>
                  <a:pt x="6" y="34"/>
                </a:lnTo>
                <a:lnTo>
                  <a:pt x="12" y="30"/>
                </a:lnTo>
                <a:lnTo>
                  <a:pt x="14" y="28"/>
                </a:lnTo>
                <a:lnTo>
                  <a:pt x="16" y="28"/>
                </a:lnTo>
                <a:lnTo>
                  <a:pt x="48" y="28"/>
                </a:lnTo>
                <a:lnTo>
                  <a:pt x="70" y="4"/>
                </a:lnTo>
                <a:lnTo>
                  <a:pt x="74" y="0"/>
                </a:lnTo>
                <a:lnTo>
                  <a:pt x="80" y="4"/>
                </a:lnTo>
                <a:lnTo>
                  <a:pt x="108" y="28"/>
                </a:lnTo>
                <a:lnTo>
                  <a:pt x="114" y="28"/>
                </a:lnTo>
                <a:lnTo>
                  <a:pt x="114" y="34"/>
                </a:lnTo>
                <a:lnTo>
                  <a:pt x="134" y="52"/>
                </a:lnTo>
                <a:lnTo>
                  <a:pt x="138" y="56"/>
                </a:lnTo>
                <a:lnTo>
                  <a:pt x="126" y="70"/>
                </a:lnTo>
                <a:lnTo>
                  <a:pt x="116" y="62"/>
                </a:lnTo>
                <a:lnTo>
                  <a:pt x="120" y="56"/>
                </a:lnTo>
                <a:lnTo>
                  <a:pt x="76" y="18"/>
                </a:lnTo>
                <a:lnTo>
                  <a:pt x="38" y="56"/>
                </a:lnTo>
                <a:lnTo>
                  <a:pt x="20" y="56"/>
                </a:lnTo>
                <a:lnTo>
                  <a:pt x="34" y="42"/>
                </a:lnTo>
                <a:lnTo>
                  <a:pt x="18" y="42"/>
                </a:lnTo>
                <a:lnTo>
                  <a:pt x="18" y="42"/>
                </a:lnTo>
                <a:lnTo>
                  <a:pt x="14" y="46"/>
                </a:lnTo>
                <a:lnTo>
                  <a:pt x="14" y="46"/>
                </a:lnTo>
                <a:lnTo>
                  <a:pt x="14" y="52"/>
                </a:lnTo>
                <a:lnTo>
                  <a:pt x="14" y="52"/>
                </a:lnTo>
                <a:lnTo>
                  <a:pt x="16" y="56"/>
                </a:lnTo>
                <a:lnTo>
                  <a:pt x="16" y="56"/>
                </a:lnTo>
                <a:lnTo>
                  <a:pt x="22" y="60"/>
                </a:lnTo>
                <a:lnTo>
                  <a:pt x="22" y="60"/>
                </a:lnTo>
                <a:close/>
                <a:moveTo>
                  <a:pt x="88" y="102"/>
                </a:moveTo>
                <a:lnTo>
                  <a:pt x="88" y="102"/>
                </a:lnTo>
                <a:lnTo>
                  <a:pt x="84" y="102"/>
                </a:lnTo>
                <a:lnTo>
                  <a:pt x="80" y="104"/>
                </a:lnTo>
                <a:lnTo>
                  <a:pt x="78" y="106"/>
                </a:lnTo>
                <a:lnTo>
                  <a:pt x="78" y="110"/>
                </a:lnTo>
                <a:lnTo>
                  <a:pt x="78" y="110"/>
                </a:lnTo>
                <a:lnTo>
                  <a:pt x="78" y="114"/>
                </a:lnTo>
                <a:lnTo>
                  <a:pt x="80" y="116"/>
                </a:lnTo>
                <a:lnTo>
                  <a:pt x="84" y="118"/>
                </a:lnTo>
                <a:lnTo>
                  <a:pt x="88" y="120"/>
                </a:lnTo>
                <a:lnTo>
                  <a:pt x="88" y="120"/>
                </a:lnTo>
                <a:lnTo>
                  <a:pt x="92" y="118"/>
                </a:lnTo>
                <a:lnTo>
                  <a:pt x="94" y="116"/>
                </a:lnTo>
                <a:lnTo>
                  <a:pt x="96" y="114"/>
                </a:lnTo>
                <a:lnTo>
                  <a:pt x="96" y="110"/>
                </a:lnTo>
                <a:lnTo>
                  <a:pt x="96" y="110"/>
                </a:lnTo>
                <a:lnTo>
                  <a:pt x="96" y="106"/>
                </a:lnTo>
                <a:lnTo>
                  <a:pt x="94" y="104"/>
                </a:lnTo>
                <a:lnTo>
                  <a:pt x="92" y="102"/>
                </a:lnTo>
                <a:lnTo>
                  <a:pt x="88" y="102"/>
                </a:lnTo>
                <a:lnTo>
                  <a:pt x="88" y="102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4" name="Freeform 177">
            <a:extLst>
              <a:ext uri="{FF2B5EF4-FFF2-40B4-BE49-F238E27FC236}">
                <a16:creationId xmlns:a16="http://schemas.microsoft.com/office/drawing/2014/main" id="{BE368589-3B84-44F2-BDF6-2A9FFF29A850}"/>
              </a:ext>
            </a:extLst>
          </p:cNvPr>
          <p:cNvSpPr>
            <a:spLocks noEditPoints="1"/>
          </p:cNvSpPr>
          <p:nvPr/>
        </p:nvSpPr>
        <p:spPr bwMode="auto">
          <a:xfrm>
            <a:off x="5943424" y="2725491"/>
            <a:ext cx="669263" cy="557719"/>
          </a:xfrm>
          <a:custGeom>
            <a:avLst/>
            <a:gdLst>
              <a:gd name="T0" fmla="*/ 158 w 180"/>
              <a:gd name="T1" fmla="*/ 4 h 150"/>
              <a:gd name="T2" fmla="*/ 150 w 180"/>
              <a:gd name="T3" fmla="*/ 34 h 150"/>
              <a:gd name="T4" fmla="*/ 138 w 180"/>
              <a:gd name="T5" fmla="*/ 4 h 150"/>
              <a:gd name="T6" fmla="*/ 158 w 180"/>
              <a:gd name="T7" fmla="*/ 68 h 150"/>
              <a:gd name="T8" fmla="*/ 138 w 180"/>
              <a:gd name="T9" fmla="*/ 150 h 150"/>
              <a:gd name="T10" fmla="*/ 152 w 180"/>
              <a:gd name="T11" fmla="*/ 62 h 150"/>
              <a:gd name="T12" fmla="*/ 158 w 180"/>
              <a:gd name="T13" fmla="*/ 68 h 150"/>
              <a:gd name="T14" fmla="*/ 180 w 180"/>
              <a:gd name="T15" fmla="*/ 0 h 150"/>
              <a:gd name="T16" fmla="*/ 160 w 180"/>
              <a:gd name="T17" fmla="*/ 150 h 150"/>
              <a:gd name="T18" fmla="*/ 164 w 180"/>
              <a:gd name="T19" fmla="*/ 50 h 150"/>
              <a:gd name="T20" fmla="*/ 160 w 180"/>
              <a:gd name="T21" fmla="*/ 32 h 150"/>
              <a:gd name="T22" fmla="*/ 160 w 180"/>
              <a:gd name="T23" fmla="*/ 0 h 150"/>
              <a:gd name="T24" fmla="*/ 134 w 180"/>
              <a:gd name="T25" fmla="*/ 24 h 150"/>
              <a:gd name="T26" fmla="*/ 130 w 180"/>
              <a:gd name="T27" fmla="*/ 40 h 150"/>
              <a:gd name="T28" fmla="*/ 134 w 180"/>
              <a:gd name="T29" fmla="*/ 54 h 150"/>
              <a:gd name="T30" fmla="*/ 114 w 180"/>
              <a:gd name="T31" fmla="*/ 24 h 150"/>
              <a:gd name="T32" fmla="*/ 134 w 180"/>
              <a:gd name="T33" fmla="*/ 80 h 150"/>
              <a:gd name="T34" fmla="*/ 114 w 180"/>
              <a:gd name="T35" fmla="*/ 150 h 150"/>
              <a:gd name="T36" fmla="*/ 134 w 180"/>
              <a:gd name="T37" fmla="*/ 80 h 150"/>
              <a:gd name="T38" fmla="*/ 92 w 180"/>
              <a:gd name="T39" fmla="*/ 36 h 150"/>
              <a:gd name="T40" fmla="*/ 112 w 180"/>
              <a:gd name="T41" fmla="*/ 78 h 150"/>
              <a:gd name="T42" fmla="*/ 100 w 180"/>
              <a:gd name="T43" fmla="*/ 82 h 150"/>
              <a:gd name="T44" fmla="*/ 92 w 180"/>
              <a:gd name="T45" fmla="*/ 76 h 150"/>
              <a:gd name="T46" fmla="*/ 92 w 180"/>
              <a:gd name="T47" fmla="*/ 36 h 150"/>
              <a:gd name="T48" fmla="*/ 112 w 180"/>
              <a:gd name="T49" fmla="*/ 150 h 150"/>
              <a:gd name="T50" fmla="*/ 92 w 180"/>
              <a:gd name="T51" fmla="*/ 102 h 150"/>
              <a:gd name="T52" fmla="*/ 102 w 180"/>
              <a:gd name="T53" fmla="*/ 116 h 150"/>
              <a:gd name="T54" fmla="*/ 112 w 180"/>
              <a:gd name="T55" fmla="*/ 106 h 150"/>
              <a:gd name="T56" fmla="*/ 68 w 180"/>
              <a:gd name="T57" fmla="*/ 50 h 150"/>
              <a:gd name="T58" fmla="*/ 88 w 180"/>
              <a:gd name="T59" fmla="*/ 78 h 150"/>
              <a:gd name="T60" fmla="*/ 68 w 180"/>
              <a:gd name="T61" fmla="*/ 90 h 150"/>
              <a:gd name="T62" fmla="*/ 68 w 180"/>
              <a:gd name="T63" fmla="*/ 50 h 150"/>
              <a:gd name="T64" fmla="*/ 88 w 180"/>
              <a:gd name="T65" fmla="*/ 150 h 150"/>
              <a:gd name="T66" fmla="*/ 68 w 180"/>
              <a:gd name="T67" fmla="*/ 112 h 150"/>
              <a:gd name="T68" fmla="*/ 88 w 180"/>
              <a:gd name="T69" fmla="*/ 100 h 150"/>
              <a:gd name="T70" fmla="*/ 66 w 180"/>
              <a:gd name="T71" fmla="*/ 62 h 150"/>
              <a:gd name="T72" fmla="*/ 52 w 180"/>
              <a:gd name="T73" fmla="*/ 102 h 150"/>
              <a:gd name="T74" fmla="*/ 46 w 180"/>
              <a:gd name="T75" fmla="*/ 62 h 150"/>
              <a:gd name="T76" fmla="*/ 66 w 180"/>
              <a:gd name="T77" fmla="*/ 114 h 150"/>
              <a:gd name="T78" fmla="*/ 46 w 180"/>
              <a:gd name="T79" fmla="*/ 150 h 150"/>
              <a:gd name="T80" fmla="*/ 50 w 180"/>
              <a:gd name="T81" fmla="*/ 126 h 150"/>
              <a:gd name="T82" fmla="*/ 66 w 180"/>
              <a:gd name="T83" fmla="*/ 114 h 150"/>
              <a:gd name="T84" fmla="*/ 24 w 180"/>
              <a:gd name="T85" fmla="*/ 54 h 150"/>
              <a:gd name="T86" fmla="*/ 42 w 180"/>
              <a:gd name="T87" fmla="*/ 92 h 150"/>
              <a:gd name="T88" fmla="*/ 36 w 180"/>
              <a:gd name="T89" fmla="*/ 86 h 150"/>
              <a:gd name="T90" fmla="*/ 24 w 180"/>
              <a:gd name="T91" fmla="*/ 94 h 150"/>
              <a:gd name="T92" fmla="*/ 24 w 180"/>
              <a:gd name="T93" fmla="*/ 54 h 150"/>
              <a:gd name="T94" fmla="*/ 42 w 180"/>
              <a:gd name="T95" fmla="*/ 150 h 150"/>
              <a:gd name="T96" fmla="*/ 24 w 180"/>
              <a:gd name="T97" fmla="*/ 116 h 150"/>
              <a:gd name="T98" fmla="*/ 42 w 180"/>
              <a:gd name="T99" fmla="*/ 118 h 150"/>
              <a:gd name="T100" fmla="*/ 0 w 180"/>
              <a:gd name="T101" fmla="*/ 70 h 150"/>
              <a:gd name="T102" fmla="*/ 20 w 180"/>
              <a:gd name="T103" fmla="*/ 96 h 150"/>
              <a:gd name="T104" fmla="*/ 18 w 180"/>
              <a:gd name="T105" fmla="*/ 120 h 150"/>
              <a:gd name="T106" fmla="*/ 20 w 180"/>
              <a:gd name="T107" fmla="*/ 150 h 150"/>
              <a:gd name="T108" fmla="*/ 0 w 180"/>
              <a:gd name="T109" fmla="*/ 7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0" h="150">
                <a:moveTo>
                  <a:pt x="138" y="4"/>
                </a:moveTo>
                <a:lnTo>
                  <a:pt x="158" y="4"/>
                </a:lnTo>
                <a:lnTo>
                  <a:pt x="158" y="32"/>
                </a:lnTo>
                <a:lnTo>
                  <a:pt x="150" y="34"/>
                </a:lnTo>
                <a:lnTo>
                  <a:pt x="138" y="38"/>
                </a:lnTo>
                <a:lnTo>
                  <a:pt x="138" y="4"/>
                </a:lnTo>
                <a:lnTo>
                  <a:pt x="138" y="4"/>
                </a:lnTo>
                <a:close/>
                <a:moveTo>
                  <a:pt x="158" y="68"/>
                </a:moveTo>
                <a:lnTo>
                  <a:pt x="158" y="150"/>
                </a:lnTo>
                <a:lnTo>
                  <a:pt x="138" y="150"/>
                </a:lnTo>
                <a:lnTo>
                  <a:pt x="138" y="76"/>
                </a:lnTo>
                <a:lnTo>
                  <a:pt x="152" y="62"/>
                </a:lnTo>
                <a:lnTo>
                  <a:pt x="158" y="68"/>
                </a:lnTo>
                <a:lnTo>
                  <a:pt x="158" y="68"/>
                </a:lnTo>
                <a:close/>
                <a:moveTo>
                  <a:pt x="160" y="0"/>
                </a:moveTo>
                <a:lnTo>
                  <a:pt x="180" y="0"/>
                </a:lnTo>
                <a:lnTo>
                  <a:pt x="180" y="150"/>
                </a:lnTo>
                <a:lnTo>
                  <a:pt x="160" y="150"/>
                </a:lnTo>
                <a:lnTo>
                  <a:pt x="160" y="66"/>
                </a:lnTo>
                <a:lnTo>
                  <a:pt x="164" y="50"/>
                </a:lnTo>
                <a:lnTo>
                  <a:pt x="170" y="30"/>
                </a:lnTo>
                <a:lnTo>
                  <a:pt x="160" y="32"/>
                </a:lnTo>
                <a:lnTo>
                  <a:pt x="160" y="0"/>
                </a:lnTo>
                <a:lnTo>
                  <a:pt x="160" y="0"/>
                </a:lnTo>
                <a:close/>
                <a:moveTo>
                  <a:pt x="114" y="24"/>
                </a:moveTo>
                <a:lnTo>
                  <a:pt x="134" y="24"/>
                </a:lnTo>
                <a:lnTo>
                  <a:pt x="134" y="40"/>
                </a:lnTo>
                <a:lnTo>
                  <a:pt x="130" y="40"/>
                </a:lnTo>
                <a:lnTo>
                  <a:pt x="134" y="46"/>
                </a:lnTo>
                <a:lnTo>
                  <a:pt x="134" y="54"/>
                </a:lnTo>
                <a:lnTo>
                  <a:pt x="114" y="74"/>
                </a:lnTo>
                <a:lnTo>
                  <a:pt x="114" y="24"/>
                </a:lnTo>
                <a:lnTo>
                  <a:pt x="114" y="24"/>
                </a:lnTo>
                <a:close/>
                <a:moveTo>
                  <a:pt x="134" y="80"/>
                </a:moveTo>
                <a:lnTo>
                  <a:pt x="134" y="150"/>
                </a:lnTo>
                <a:lnTo>
                  <a:pt x="114" y="150"/>
                </a:lnTo>
                <a:lnTo>
                  <a:pt x="114" y="102"/>
                </a:lnTo>
                <a:lnTo>
                  <a:pt x="134" y="80"/>
                </a:lnTo>
                <a:lnTo>
                  <a:pt x="134" y="80"/>
                </a:lnTo>
                <a:close/>
                <a:moveTo>
                  <a:pt x="92" y="36"/>
                </a:moveTo>
                <a:lnTo>
                  <a:pt x="112" y="36"/>
                </a:lnTo>
                <a:lnTo>
                  <a:pt x="112" y="78"/>
                </a:lnTo>
                <a:lnTo>
                  <a:pt x="104" y="86"/>
                </a:lnTo>
                <a:lnTo>
                  <a:pt x="100" y="82"/>
                </a:lnTo>
                <a:lnTo>
                  <a:pt x="94" y="74"/>
                </a:lnTo>
                <a:lnTo>
                  <a:pt x="92" y="76"/>
                </a:lnTo>
                <a:lnTo>
                  <a:pt x="92" y="36"/>
                </a:lnTo>
                <a:lnTo>
                  <a:pt x="92" y="36"/>
                </a:lnTo>
                <a:close/>
                <a:moveTo>
                  <a:pt x="112" y="106"/>
                </a:moveTo>
                <a:lnTo>
                  <a:pt x="112" y="150"/>
                </a:lnTo>
                <a:lnTo>
                  <a:pt x="92" y="150"/>
                </a:lnTo>
                <a:lnTo>
                  <a:pt x="92" y="102"/>
                </a:lnTo>
                <a:lnTo>
                  <a:pt x="96" y="106"/>
                </a:lnTo>
                <a:lnTo>
                  <a:pt x="102" y="116"/>
                </a:lnTo>
                <a:lnTo>
                  <a:pt x="110" y="108"/>
                </a:lnTo>
                <a:lnTo>
                  <a:pt x="112" y="106"/>
                </a:lnTo>
                <a:lnTo>
                  <a:pt x="112" y="106"/>
                </a:lnTo>
                <a:close/>
                <a:moveTo>
                  <a:pt x="68" y="50"/>
                </a:moveTo>
                <a:lnTo>
                  <a:pt x="88" y="50"/>
                </a:lnTo>
                <a:lnTo>
                  <a:pt x="88" y="78"/>
                </a:lnTo>
                <a:lnTo>
                  <a:pt x="86" y="80"/>
                </a:lnTo>
                <a:lnTo>
                  <a:pt x="68" y="90"/>
                </a:lnTo>
                <a:lnTo>
                  <a:pt x="68" y="50"/>
                </a:lnTo>
                <a:lnTo>
                  <a:pt x="68" y="50"/>
                </a:lnTo>
                <a:close/>
                <a:moveTo>
                  <a:pt x="88" y="100"/>
                </a:moveTo>
                <a:lnTo>
                  <a:pt x="88" y="150"/>
                </a:lnTo>
                <a:lnTo>
                  <a:pt x="68" y="150"/>
                </a:lnTo>
                <a:lnTo>
                  <a:pt x="68" y="112"/>
                </a:lnTo>
                <a:lnTo>
                  <a:pt x="88" y="100"/>
                </a:lnTo>
                <a:lnTo>
                  <a:pt x="88" y="100"/>
                </a:lnTo>
                <a:close/>
                <a:moveTo>
                  <a:pt x="46" y="62"/>
                </a:moveTo>
                <a:lnTo>
                  <a:pt x="66" y="62"/>
                </a:lnTo>
                <a:lnTo>
                  <a:pt x="66" y="94"/>
                </a:lnTo>
                <a:lnTo>
                  <a:pt x="52" y="102"/>
                </a:lnTo>
                <a:lnTo>
                  <a:pt x="46" y="96"/>
                </a:lnTo>
                <a:lnTo>
                  <a:pt x="46" y="62"/>
                </a:lnTo>
                <a:lnTo>
                  <a:pt x="46" y="62"/>
                </a:lnTo>
                <a:close/>
                <a:moveTo>
                  <a:pt x="66" y="114"/>
                </a:moveTo>
                <a:lnTo>
                  <a:pt x="66" y="150"/>
                </a:lnTo>
                <a:lnTo>
                  <a:pt x="46" y="150"/>
                </a:lnTo>
                <a:lnTo>
                  <a:pt x="46" y="122"/>
                </a:lnTo>
                <a:lnTo>
                  <a:pt x="50" y="126"/>
                </a:lnTo>
                <a:lnTo>
                  <a:pt x="56" y="122"/>
                </a:lnTo>
                <a:lnTo>
                  <a:pt x="66" y="114"/>
                </a:lnTo>
                <a:lnTo>
                  <a:pt x="66" y="114"/>
                </a:lnTo>
                <a:close/>
                <a:moveTo>
                  <a:pt x="24" y="54"/>
                </a:moveTo>
                <a:lnTo>
                  <a:pt x="42" y="54"/>
                </a:lnTo>
                <a:lnTo>
                  <a:pt x="42" y="92"/>
                </a:lnTo>
                <a:lnTo>
                  <a:pt x="42" y="92"/>
                </a:lnTo>
                <a:lnTo>
                  <a:pt x="36" y="86"/>
                </a:lnTo>
                <a:lnTo>
                  <a:pt x="30" y="90"/>
                </a:lnTo>
                <a:lnTo>
                  <a:pt x="24" y="94"/>
                </a:lnTo>
                <a:lnTo>
                  <a:pt x="24" y="54"/>
                </a:lnTo>
                <a:lnTo>
                  <a:pt x="24" y="54"/>
                </a:lnTo>
                <a:close/>
                <a:moveTo>
                  <a:pt x="42" y="118"/>
                </a:moveTo>
                <a:lnTo>
                  <a:pt x="42" y="150"/>
                </a:lnTo>
                <a:lnTo>
                  <a:pt x="24" y="150"/>
                </a:lnTo>
                <a:lnTo>
                  <a:pt x="24" y="116"/>
                </a:lnTo>
                <a:lnTo>
                  <a:pt x="34" y="110"/>
                </a:lnTo>
                <a:lnTo>
                  <a:pt x="42" y="118"/>
                </a:lnTo>
                <a:lnTo>
                  <a:pt x="42" y="118"/>
                </a:lnTo>
                <a:close/>
                <a:moveTo>
                  <a:pt x="0" y="70"/>
                </a:moveTo>
                <a:lnTo>
                  <a:pt x="20" y="70"/>
                </a:lnTo>
                <a:lnTo>
                  <a:pt x="20" y="96"/>
                </a:lnTo>
                <a:lnTo>
                  <a:pt x="8" y="104"/>
                </a:lnTo>
                <a:lnTo>
                  <a:pt x="18" y="120"/>
                </a:lnTo>
                <a:lnTo>
                  <a:pt x="20" y="118"/>
                </a:lnTo>
                <a:lnTo>
                  <a:pt x="20" y="150"/>
                </a:lnTo>
                <a:lnTo>
                  <a:pt x="0" y="150"/>
                </a:lnTo>
                <a:lnTo>
                  <a:pt x="0" y="7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5" name="Freeform 178">
            <a:extLst>
              <a:ext uri="{FF2B5EF4-FFF2-40B4-BE49-F238E27FC236}">
                <a16:creationId xmlns:a16="http://schemas.microsoft.com/office/drawing/2014/main" id="{FB853C17-A342-48E0-A6AF-88F53BA72B85}"/>
              </a:ext>
            </a:extLst>
          </p:cNvPr>
          <p:cNvSpPr>
            <a:spLocks noEditPoints="1"/>
          </p:cNvSpPr>
          <p:nvPr/>
        </p:nvSpPr>
        <p:spPr bwMode="auto">
          <a:xfrm>
            <a:off x="5207235" y="1007717"/>
            <a:ext cx="527974" cy="661826"/>
          </a:xfrm>
          <a:custGeom>
            <a:avLst/>
            <a:gdLst>
              <a:gd name="T0" fmla="*/ 12 w 142"/>
              <a:gd name="T1" fmla="*/ 162 h 178"/>
              <a:gd name="T2" fmla="*/ 0 w 142"/>
              <a:gd name="T3" fmla="*/ 146 h 178"/>
              <a:gd name="T4" fmla="*/ 4 w 142"/>
              <a:gd name="T5" fmla="*/ 106 h 178"/>
              <a:gd name="T6" fmla="*/ 12 w 142"/>
              <a:gd name="T7" fmla="*/ 82 h 178"/>
              <a:gd name="T8" fmla="*/ 28 w 142"/>
              <a:gd name="T9" fmla="*/ 62 h 178"/>
              <a:gd name="T10" fmla="*/ 38 w 142"/>
              <a:gd name="T11" fmla="*/ 52 h 178"/>
              <a:gd name="T12" fmla="*/ 50 w 142"/>
              <a:gd name="T13" fmla="*/ 38 h 178"/>
              <a:gd name="T14" fmla="*/ 72 w 142"/>
              <a:gd name="T15" fmla="*/ 2 h 178"/>
              <a:gd name="T16" fmla="*/ 80 w 142"/>
              <a:gd name="T17" fmla="*/ 2 h 178"/>
              <a:gd name="T18" fmla="*/ 88 w 142"/>
              <a:gd name="T19" fmla="*/ 16 h 178"/>
              <a:gd name="T20" fmla="*/ 118 w 142"/>
              <a:gd name="T21" fmla="*/ 8 h 178"/>
              <a:gd name="T22" fmla="*/ 112 w 142"/>
              <a:gd name="T23" fmla="*/ 38 h 178"/>
              <a:gd name="T24" fmla="*/ 100 w 142"/>
              <a:gd name="T25" fmla="*/ 52 h 178"/>
              <a:gd name="T26" fmla="*/ 104 w 142"/>
              <a:gd name="T27" fmla="*/ 68 h 178"/>
              <a:gd name="T28" fmla="*/ 114 w 142"/>
              <a:gd name="T29" fmla="*/ 88 h 178"/>
              <a:gd name="T30" fmla="*/ 128 w 142"/>
              <a:gd name="T31" fmla="*/ 106 h 178"/>
              <a:gd name="T32" fmla="*/ 140 w 142"/>
              <a:gd name="T33" fmla="*/ 130 h 178"/>
              <a:gd name="T34" fmla="*/ 132 w 142"/>
              <a:gd name="T35" fmla="*/ 162 h 178"/>
              <a:gd name="T36" fmla="*/ 134 w 142"/>
              <a:gd name="T37" fmla="*/ 178 h 178"/>
              <a:gd name="T38" fmla="*/ 0 w 142"/>
              <a:gd name="T39" fmla="*/ 174 h 178"/>
              <a:gd name="T40" fmla="*/ 0 w 142"/>
              <a:gd name="T41" fmla="*/ 162 h 178"/>
              <a:gd name="T42" fmla="*/ 84 w 142"/>
              <a:gd name="T43" fmla="*/ 96 h 178"/>
              <a:gd name="T44" fmla="*/ 84 w 142"/>
              <a:gd name="T45" fmla="*/ 94 h 178"/>
              <a:gd name="T46" fmla="*/ 82 w 142"/>
              <a:gd name="T47" fmla="*/ 82 h 178"/>
              <a:gd name="T48" fmla="*/ 78 w 142"/>
              <a:gd name="T49" fmla="*/ 80 h 178"/>
              <a:gd name="T50" fmla="*/ 72 w 142"/>
              <a:gd name="T51" fmla="*/ 74 h 178"/>
              <a:gd name="T52" fmla="*/ 64 w 142"/>
              <a:gd name="T53" fmla="*/ 78 h 178"/>
              <a:gd name="T54" fmla="*/ 58 w 142"/>
              <a:gd name="T55" fmla="*/ 80 h 178"/>
              <a:gd name="T56" fmla="*/ 52 w 142"/>
              <a:gd name="T57" fmla="*/ 82 h 178"/>
              <a:gd name="T58" fmla="*/ 50 w 142"/>
              <a:gd name="T59" fmla="*/ 94 h 178"/>
              <a:gd name="T60" fmla="*/ 50 w 142"/>
              <a:gd name="T61" fmla="*/ 102 h 178"/>
              <a:gd name="T62" fmla="*/ 56 w 142"/>
              <a:gd name="T63" fmla="*/ 108 h 178"/>
              <a:gd name="T64" fmla="*/ 64 w 142"/>
              <a:gd name="T65" fmla="*/ 114 h 178"/>
              <a:gd name="T66" fmla="*/ 70 w 142"/>
              <a:gd name="T67" fmla="*/ 118 h 178"/>
              <a:gd name="T68" fmla="*/ 70 w 142"/>
              <a:gd name="T69" fmla="*/ 126 h 178"/>
              <a:gd name="T70" fmla="*/ 70 w 142"/>
              <a:gd name="T71" fmla="*/ 128 h 178"/>
              <a:gd name="T72" fmla="*/ 66 w 142"/>
              <a:gd name="T73" fmla="*/ 130 h 178"/>
              <a:gd name="T74" fmla="*/ 64 w 142"/>
              <a:gd name="T75" fmla="*/ 128 h 178"/>
              <a:gd name="T76" fmla="*/ 64 w 142"/>
              <a:gd name="T77" fmla="*/ 120 h 178"/>
              <a:gd name="T78" fmla="*/ 50 w 142"/>
              <a:gd name="T79" fmla="*/ 116 h 178"/>
              <a:gd name="T80" fmla="*/ 50 w 142"/>
              <a:gd name="T81" fmla="*/ 120 h 178"/>
              <a:gd name="T82" fmla="*/ 54 w 142"/>
              <a:gd name="T83" fmla="*/ 134 h 178"/>
              <a:gd name="T84" fmla="*/ 58 w 142"/>
              <a:gd name="T85" fmla="*/ 136 h 178"/>
              <a:gd name="T86" fmla="*/ 64 w 142"/>
              <a:gd name="T87" fmla="*/ 144 h 178"/>
              <a:gd name="T88" fmla="*/ 72 w 142"/>
              <a:gd name="T89" fmla="*/ 138 h 178"/>
              <a:gd name="T90" fmla="*/ 78 w 142"/>
              <a:gd name="T91" fmla="*/ 136 h 178"/>
              <a:gd name="T92" fmla="*/ 82 w 142"/>
              <a:gd name="T93" fmla="*/ 132 h 178"/>
              <a:gd name="T94" fmla="*/ 86 w 142"/>
              <a:gd name="T95" fmla="*/ 120 h 178"/>
              <a:gd name="T96" fmla="*/ 86 w 142"/>
              <a:gd name="T97" fmla="*/ 112 h 178"/>
              <a:gd name="T98" fmla="*/ 82 w 142"/>
              <a:gd name="T99" fmla="*/ 106 h 178"/>
              <a:gd name="T100" fmla="*/ 74 w 142"/>
              <a:gd name="T101" fmla="*/ 102 h 178"/>
              <a:gd name="T102" fmla="*/ 66 w 142"/>
              <a:gd name="T103" fmla="*/ 96 h 178"/>
              <a:gd name="T104" fmla="*/ 64 w 142"/>
              <a:gd name="T105" fmla="*/ 92 h 178"/>
              <a:gd name="T106" fmla="*/ 66 w 142"/>
              <a:gd name="T107" fmla="*/ 88 h 178"/>
              <a:gd name="T108" fmla="*/ 68 w 142"/>
              <a:gd name="T109" fmla="*/ 86 h 178"/>
              <a:gd name="T110" fmla="*/ 70 w 142"/>
              <a:gd name="T111" fmla="*/ 88 h 178"/>
              <a:gd name="T112" fmla="*/ 70 w 142"/>
              <a:gd name="T113" fmla="*/ 94 h 178"/>
              <a:gd name="T114" fmla="*/ 84 w 142"/>
              <a:gd name="T115" fmla="*/ 96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2" h="178">
                <a:moveTo>
                  <a:pt x="0" y="162"/>
                </a:moveTo>
                <a:lnTo>
                  <a:pt x="12" y="162"/>
                </a:lnTo>
                <a:lnTo>
                  <a:pt x="0" y="146"/>
                </a:lnTo>
                <a:lnTo>
                  <a:pt x="0" y="146"/>
                </a:lnTo>
                <a:lnTo>
                  <a:pt x="2" y="118"/>
                </a:lnTo>
                <a:lnTo>
                  <a:pt x="4" y="106"/>
                </a:lnTo>
                <a:lnTo>
                  <a:pt x="8" y="94"/>
                </a:lnTo>
                <a:lnTo>
                  <a:pt x="12" y="82"/>
                </a:lnTo>
                <a:lnTo>
                  <a:pt x="20" y="72"/>
                </a:lnTo>
                <a:lnTo>
                  <a:pt x="28" y="62"/>
                </a:lnTo>
                <a:lnTo>
                  <a:pt x="40" y="52"/>
                </a:lnTo>
                <a:lnTo>
                  <a:pt x="38" y="52"/>
                </a:lnTo>
                <a:lnTo>
                  <a:pt x="38" y="38"/>
                </a:lnTo>
                <a:lnTo>
                  <a:pt x="50" y="38"/>
                </a:lnTo>
                <a:lnTo>
                  <a:pt x="44" y="0"/>
                </a:lnTo>
                <a:lnTo>
                  <a:pt x="72" y="2"/>
                </a:lnTo>
                <a:lnTo>
                  <a:pt x="74" y="10"/>
                </a:lnTo>
                <a:lnTo>
                  <a:pt x="80" y="2"/>
                </a:lnTo>
                <a:lnTo>
                  <a:pt x="94" y="4"/>
                </a:lnTo>
                <a:lnTo>
                  <a:pt x="88" y="16"/>
                </a:lnTo>
                <a:lnTo>
                  <a:pt x="102" y="6"/>
                </a:lnTo>
                <a:lnTo>
                  <a:pt x="118" y="8"/>
                </a:lnTo>
                <a:lnTo>
                  <a:pt x="100" y="38"/>
                </a:lnTo>
                <a:lnTo>
                  <a:pt x="112" y="38"/>
                </a:lnTo>
                <a:lnTo>
                  <a:pt x="112" y="52"/>
                </a:lnTo>
                <a:lnTo>
                  <a:pt x="100" y="52"/>
                </a:lnTo>
                <a:lnTo>
                  <a:pt x="100" y="52"/>
                </a:lnTo>
                <a:lnTo>
                  <a:pt x="104" y="68"/>
                </a:lnTo>
                <a:lnTo>
                  <a:pt x="108" y="78"/>
                </a:lnTo>
                <a:lnTo>
                  <a:pt x="114" y="88"/>
                </a:lnTo>
                <a:lnTo>
                  <a:pt x="122" y="96"/>
                </a:lnTo>
                <a:lnTo>
                  <a:pt x="128" y="106"/>
                </a:lnTo>
                <a:lnTo>
                  <a:pt x="134" y="116"/>
                </a:lnTo>
                <a:lnTo>
                  <a:pt x="140" y="130"/>
                </a:lnTo>
                <a:lnTo>
                  <a:pt x="142" y="150"/>
                </a:lnTo>
                <a:lnTo>
                  <a:pt x="132" y="162"/>
                </a:lnTo>
                <a:lnTo>
                  <a:pt x="142" y="170"/>
                </a:lnTo>
                <a:lnTo>
                  <a:pt x="134" y="178"/>
                </a:lnTo>
                <a:lnTo>
                  <a:pt x="18" y="178"/>
                </a:lnTo>
                <a:lnTo>
                  <a:pt x="0" y="174"/>
                </a:lnTo>
                <a:lnTo>
                  <a:pt x="0" y="162"/>
                </a:lnTo>
                <a:lnTo>
                  <a:pt x="0" y="162"/>
                </a:lnTo>
                <a:close/>
                <a:moveTo>
                  <a:pt x="84" y="96"/>
                </a:moveTo>
                <a:lnTo>
                  <a:pt x="84" y="96"/>
                </a:lnTo>
                <a:lnTo>
                  <a:pt x="84" y="94"/>
                </a:lnTo>
                <a:lnTo>
                  <a:pt x="84" y="94"/>
                </a:lnTo>
                <a:lnTo>
                  <a:pt x="84" y="88"/>
                </a:lnTo>
                <a:lnTo>
                  <a:pt x="82" y="82"/>
                </a:lnTo>
                <a:lnTo>
                  <a:pt x="82" y="82"/>
                </a:lnTo>
                <a:lnTo>
                  <a:pt x="78" y="80"/>
                </a:lnTo>
                <a:lnTo>
                  <a:pt x="72" y="78"/>
                </a:lnTo>
                <a:lnTo>
                  <a:pt x="72" y="74"/>
                </a:lnTo>
                <a:lnTo>
                  <a:pt x="64" y="74"/>
                </a:lnTo>
                <a:lnTo>
                  <a:pt x="64" y="78"/>
                </a:lnTo>
                <a:lnTo>
                  <a:pt x="64" y="78"/>
                </a:lnTo>
                <a:lnTo>
                  <a:pt x="58" y="80"/>
                </a:lnTo>
                <a:lnTo>
                  <a:pt x="52" y="82"/>
                </a:lnTo>
                <a:lnTo>
                  <a:pt x="52" y="82"/>
                </a:lnTo>
                <a:lnTo>
                  <a:pt x="50" y="88"/>
                </a:lnTo>
                <a:lnTo>
                  <a:pt x="50" y="94"/>
                </a:lnTo>
                <a:lnTo>
                  <a:pt x="50" y="94"/>
                </a:lnTo>
                <a:lnTo>
                  <a:pt x="50" y="102"/>
                </a:lnTo>
                <a:lnTo>
                  <a:pt x="50" y="102"/>
                </a:lnTo>
                <a:lnTo>
                  <a:pt x="56" y="108"/>
                </a:lnTo>
                <a:lnTo>
                  <a:pt x="56" y="108"/>
                </a:lnTo>
                <a:lnTo>
                  <a:pt x="64" y="114"/>
                </a:lnTo>
                <a:lnTo>
                  <a:pt x="64" y="114"/>
                </a:lnTo>
                <a:lnTo>
                  <a:pt x="70" y="118"/>
                </a:lnTo>
                <a:lnTo>
                  <a:pt x="70" y="118"/>
                </a:lnTo>
                <a:lnTo>
                  <a:pt x="70" y="126"/>
                </a:lnTo>
                <a:lnTo>
                  <a:pt x="70" y="126"/>
                </a:lnTo>
                <a:lnTo>
                  <a:pt x="70" y="128"/>
                </a:lnTo>
                <a:lnTo>
                  <a:pt x="70" y="128"/>
                </a:lnTo>
                <a:lnTo>
                  <a:pt x="66" y="130"/>
                </a:lnTo>
                <a:lnTo>
                  <a:pt x="66" y="130"/>
                </a:lnTo>
                <a:lnTo>
                  <a:pt x="64" y="128"/>
                </a:lnTo>
                <a:lnTo>
                  <a:pt x="64" y="128"/>
                </a:lnTo>
                <a:lnTo>
                  <a:pt x="64" y="120"/>
                </a:lnTo>
                <a:lnTo>
                  <a:pt x="64" y="116"/>
                </a:lnTo>
                <a:lnTo>
                  <a:pt x="50" y="116"/>
                </a:lnTo>
                <a:lnTo>
                  <a:pt x="50" y="120"/>
                </a:lnTo>
                <a:lnTo>
                  <a:pt x="50" y="120"/>
                </a:lnTo>
                <a:lnTo>
                  <a:pt x="50" y="128"/>
                </a:lnTo>
                <a:lnTo>
                  <a:pt x="54" y="134"/>
                </a:lnTo>
                <a:lnTo>
                  <a:pt x="54" y="134"/>
                </a:lnTo>
                <a:lnTo>
                  <a:pt x="58" y="136"/>
                </a:lnTo>
                <a:lnTo>
                  <a:pt x="64" y="138"/>
                </a:lnTo>
                <a:lnTo>
                  <a:pt x="64" y="144"/>
                </a:lnTo>
                <a:lnTo>
                  <a:pt x="72" y="144"/>
                </a:lnTo>
                <a:lnTo>
                  <a:pt x="72" y="138"/>
                </a:lnTo>
                <a:lnTo>
                  <a:pt x="72" y="138"/>
                </a:lnTo>
                <a:lnTo>
                  <a:pt x="78" y="136"/>
                </a:lnTo>
                <a:lnTo>
                  <a:pt x="82" y="132"/>
                </a:lnTo>
                <a:lnTo>
                  <a:pt x="82" y="132"/>
                </a:lnTo>
                <a:lnTo>
                  <a:pt x="86" y="128"/>
                </a:lnTo>
                <a:lnTo>
                  <a:pt x="86" y="120"/>
                </a:lnTo>
                <a:lnTo>
                  <a:pt x="86" y="120"/>
                </a:lnTo>
                <a:lnTo>
                  <a:pt x="86" y="112"/>
                </a:lnTo>
                <a:lnTo>
                  <a:pt x="86" y="112"/>
                </a:lnTo>
                <a:lnTo>
                  <a:pt x="82" y="106"/>
                </a:lnTo>
                <a:lnTo>
                  <a:pt x="82" y="106"/>
                </a:lnTo>
                <a:lnTo>
                  <a:pt x="74" y="102"/>
                </a:lnTo>
                <a:lnTo>
                  <a:pt x="74" y="102"/>
                </a:lnTo>
                <a:lnTo>
                  <a:pt x="66" y="96"/>
                </a:lnTo>
                <a:lnTo>
                  <a:pt x="66" y="96"/>
                </a:lnTo>
                <a:lnTo>
                  <a:pt x="64" y="92"/>
                </a:lnTo>
                <a:lnTo>
                  <a:pt x="64" y="92"/>
                </a:lnTo>
                <a:lnTo>
                  <a:pt x="66" y="88"/>
                </a:lnTo>
                <a:lnTo>
                  <a:pt x="66" y="88"/>
                </a:lnTo>
                <a:lnTo>
                  <a:pt x="68" y="86"/>
                </a:lnTo>
                <a:lnTo>
                  <a:pt x="68" y="86"/>
                </a:lnTo>
                <a:lnTo>
                  <a:pt x="70" y="88"/>
                </a:lnTo>
                <a:lnTo>
                  <a:pt x="70" y="88"/>
                </a:lnTo>
                <a:lnTo>
                  <a:pt x="70" y="94"/>
                </a:lnTo>
                <a:lnTo>
                  <a:pt x="70" y="96"/>
                </a:lnTo>
                <a:lnTo>
                  <a:pt x="84" y="96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6" name="Freeform 179">
            <a:extLst>
              <a:ext uri="{FF2B5EF4-FFF2-40B4-BE49-F238E27FC236}">
                <a16:creationId xmlns:a16="http://schemas.microsoft.com/office/drawing/2014/main" id="{602F7E66-CC79-4780-B13B-712B90CE109E}"/>
              </a:ext>
            </a:extLst>
          </p:cNvPr>
          <p:cNvSpPr>
            <a:spLocks noEditPoints="1"/>
          </p:cNvSpPr>
          <p:nvPr/>
        </p:nvSpPr>
        <p:spPr bwMode="auto">
          <a:xfrm>
            <a:off x="5170052" y="1959557"/>
            <a:ext cx="609773" cy="557719"/>
          </a:xfrm>
          <a:custGeom>
            <a:avLst/>
            <a:gdLst>
              <a:gd name="T0" fmla="*/ 152 w 164"/>
              <a:gd name="T1" fmla="*/ 140 h 150"/>
              <a:gd name="T2" fmla="*/ 150 w 164"/>
              <a:gd name="T3" fmla="*/ 144 h 150"/>
              <a:gd name="T4" fmla="*/ 146 w 164"/>
              <a:gd name="T5" fmla="*/ 150 h 150"/>
              <a:gd name="T6" fmla="*/ 24 w 164"/>
              <a:gd name="T7" fmla="*/ 150 h 150"/>
              <a:gd name="T8" fmla="*/ 20 w 164"/>
              <a:gd name="T9" fmla="*/ 150 h 150"/>
              <a:gd name="T10" fmla="*/ 16 w 164"/>
              <a:gd name="T11" fmla="*/ 144 h 150"/>
              <a:gd name="T12" fmla="*/ 14 w 164"/>
              <a:gd name="T13" fmla="*/ 90 h 150"/>
              <a:gd name="T14" fmla="*/ 66 w 164"/>
              <a:gd name="T15" fmla="*/ 98 h 150"/>
              <a:gd name="T16" fmla="*/ 76 w 164"/>
              <a:gd name="T17" fmla="*/ 112 h 150"/>
              <a:gd name="T18" fmla="*/ 90 w 164"/>
              <a:gd name="T19" fmla="*/ 98 h 150"/>
              <a:gd name="T20" fmla="*/ 100 w 164"/>
              <a:gd name="T21" fmla="*/ 90 h 150"/>
              <a:gd name="T22" fmla="*/ 152 w 164"/>
              <a:gd name="T23" fmla="*/ 90 h 150"/>
              <a:gd name="T24" fmla="*/ 44 w 164"/>
              <a:gd name="T25" fmla="*/ 16 h 150"/>
              <a:gd name="T26" fmla="*/ 50 w 164"/>
              <a:gd name="T27" fmla="*/ 12 h 150"/>
              <a:gd name="T28" fmla="*/ 56 w 164"/>
              <a:gd name="T29" fmla="*/ 8 h 150"/>
              <a:gd name="T30" fmla="*/ 72 w 164"/>
              <a:gd name="T31" fmla="*/ 2 h 150"/>
              <a:gd name="T32" fmla="*/ 80 w 164"/>
              <a:gd name="T33" fmla="*/ 0 h 150"/>
              <a:gd name="T34" fmla="*/ 98 w 164"/>
              <a:gd name="T35" fmla="*/ 2 h 150"/>
              <a:gd name="T36" fmla="*/ 114 w 164"/>
              <a:gd name="T37" fmla="*/ 10 h 150"/>
              <a:gd name="T38" fmla="*/ 120 w 164"/>
              <a:gd name="T39" fmla="*/ 16 h 150"/>
              <a:gd name="T40" fmla="*/ 106 w 164"/>
              <a:gd name="T41" fmla="*/ 22 h 150"/>
              <a:gd name="T42" fmla="*/ 100 w 164"/>
              <a:gd name="T43" fmla="*/ 18 h 150"/>
              <a:gd name="T44" fmla="*/ 80 w 164"/>
              <a:gd name="T45" fmla="*/ 14 h 150"/>
              <a:gd name="T46" fmla="*/ 70 w 164"/>
              <a:gd name="T47" fmla="*/ 16 h 150"/>
              <a:gd name="T48" fmla="*/ 50 w 164"/>
              <a:gd name="T49" fmla="*/ 22 h 150"/>
              <a:gd name="T50" fmla="*/ 44 w 164"/>
              <a:gd name="T51" fmla="*/ 16 h 150"/>
              <a:gd name="T52" fmla="*/ 152 w 164"/>
              <a:gd name="T53" fmla="*/ 26 h 150"/>
              <a:gd name="T54" fmla="*/ 156 w 164"/>
              <a:gd name="T55" fmla="*/ 26 h 150"/>
              <a:gd name="T56" fmla="*/ 162 w 164"/>
              <a:gd name="T57" fmla="*/ 34 h 150"/>
              <a:gd name="T58" fmla="*/ 164 w 164"/>
              <a:gd name="T59" fmla="*/ 68 h 150"/>
              <a:gd name="T60" fmla="*/ 162 w 164"/>
              <a:gd name="T61" fmla="*/ 72 h 150"/>
              <a:gd name="T62" fmla="*/ 156 w 164"/>
              <a:gd name="T63" fmla="*/ 78 h 150"/>
              <a:gd name="T64" fmla="*/ 12 w 164"/>
              <a:gd name="T65" fmla="*/ 80 h 150"/>
              <a:gd name="T66" fmla="*/ 8 w 164"/>
              <a:gd name="T67" fmla="*/ 78 h 150"/>
              <a:gd name="T68" fmla="*/ 2 w 164"/>
              <a:gd name="T69" fmla="*/ 72 h 150"/>
              <a:gd name="T70" fmla="*/ 0 w 164"/>
              <a:gd name="T71" fmla="*/ 38 h 150"/>
              <a:gd name="T72" fmla="*/ 2 w 164"/>
              <a:gd name="T73" fmla="*/ 34 h 150"/>
              <a:gd name="T74" fmla="*/ 8 w 164"/>
              <a:gd name="T75" fmla="*/ 26 h 150"/>
              <a:gd name="T76" fmla="*/ 12 w 164"/>
              <a:gd name="T77" fmla="*/ 26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64" h="150">
                <a:moveTo>
                  <a:pt x="152" y="90"/>
                </a:moveTo>
                <a:lnTo>
                  <a:pt x="152" y="140"/>
                </a:lnTo>
                <a:lnTo>
                  <a:pt x="152" y="140"/>
                </a:lnTo>
                <a:lnTo>
                  <a:pt x="150" y="144"/>
                </a:lnTo>
                <a:lnTo>
                  <a:pt x="148" y="148"/>
                </a:lnTo>
                <a:lnTo>
                  <a:pt x="146" y="150"/>
                </a:lnTo>
                <a:lnTo>
                  <a:pt x="140" y="150"/>
                </a:lnTo>
                <a:lnTo>
                  <a:pt x="24" y="150"/>
                </a:lnTo>
                <a:lnTo>
                  <a:pt x="24" y="150"/>
                </a:lnTo>
                <a:lnTo>
                  <a:pt x="20" y="150"/>
                </a:lnTo>
                <a:lnTo>
                  <a:pt x="18" y="148"/>
                </a:lnTo>
                <a:lnTo>
                  <a:pt x="16" y="144"/>
                </a:lnTo>
                <a:lnTo>
                  <a:pt x="14" y="140"/>
                </a:lnTo>
                <a:lnTo>
                  <a:pt x="14" y="90"/>
                </a:lnTo>
                <a:lnTo>
                  <a:pt x="66" y="90"/>
                </a:lnTo>
                <a:lnTo>
                  <a:pt x="66" y="98"/>
                </a:lnTo>
                <a:lnTo>
                  <a:pt x="76" y="98"/>
                </a:lnTo>
                <a:lnTo>
                  <a:pt x="76" y="112"/>
                </a:lnTo>
                <a:lnTo>
                  <a:pt x="90" y="112"/>
                </a:lnTo>
                <a:lnTo>
                  <a:pt x="90" y="98"/>
                </a:lnTo>
                <a:lnTo>
                  <a:pt x="100" y="98"/>
                </a:lnTo>
                <a:lnTo>
                  <a:pt x="100" y="90"/>
                </a:lnTo>
                <a:lnTo>
                  <a:pt x="152" y="90"/>
                </a:lnTo>
                <a:lnTo>
                  <a:pt x="152" y="90"/>
                </a:lnTo>
                <a:lnTo>
                  <a:pt x="152" y="90"/>
                </a:lnTo>
                <a:close/>
                <a:moveTo>
                  <a:pt x="44" y="16"/>
                </a:moveTo>
                <a:lnTo>
                  <a:pt x="44" y="16"/>
                </a:lnTo>
                <a:lnTo>
                  <a:pt x="50" y="12"/>
                </a:lnTo>
                <a:lnTo>
                  <a:pt x="50" y="12"/>
                </a:lnTo>
                <a:lnTo>
                  <a:pt x="56" y="8"/>
                </a:lnTo>
                <a:lnTo>
                  <a:pt x="64" y="4"/>
                </a:lnTo>
                <a:lnTo>
                  <a:pt x="72" y="2"/>
                </a:lnTo>
                <a:lnTo>
                  <a:pt x="80" y="0"/>
                </a:lnTo>
                <a:lnTo>
                  <a:pt x="80" y="0"/>
                </a:lnTo>
                <a:lnTo>
                  <a:pt x="88" y="0"/>
                </a:lnTo>
                <a:lnTo>
                  <a:pt x="98" y="2"/>
                </a:lnTo>
                <a:lnTo>
                  <a:pt x="106" y="6"/>
                </a:lnTo>
                <a:lnTo>
                  <a:pt x="114" y="10"/>
                </a:lnTo>
                <a:lnTo>
                  <a:pt x="114" y="10"/>
                </a:lnTo>
                <a:lnTo>
                  <a:pt x="120" y="16"/>
                </a:lnTo>
                <a:lnTo>
                  <a:pt x="116" y="22"/>
                </a:lnTo>
                <a:lnTo>
                  <a:pt x="106" y="22"/>
                </a:lnTo>
                <a:lnTo>
                  <a:pt x="106" y="22"/>
                </a:lnTo>
                <a:lnTo>
                  <a:pt x="100" y="18"/>
                </a:lnTo>
                <a:lnTo>
                  <a:pt x="94" y="16"/>
                </a:lnTo>
                <a:lnTo>
                  <a:pt x="80" y="14"/>
                </a:lnTo>
                <a:lnTo>
                  <a:pt x="80" y="14"/>
                </a:lnTo>
                <a:lnTo>
                  <a:pt x="70" y="16"/>
                </a:lnTo>
                <a:lnTo>
                  <a:pt x="60" y="22"/>
                </a:lnTo>
                <a:lnTo>
                  <a:pt x="50" y="22"/>
                </a:lnTo>
                <a:lnTo>
                  <a:pt x="44" y="16"/>
                </a:lnTo>
                <a:lnTo>
                  <a:pt x="44" y="16"/>
                </a:lnTo>
                <a:close/>
                <a:moveTo>
                  <a:pt x="12" y="26"/>
                </a:moveTo>
                <a:lnTo>
                  <a:pt x="152" y="26"/>
                </a:lnTo>
                <a:lnTo>
                  <a:pt x="152" y="26"/>
                </a:lnTo>
                <a:lnTo>
                  <a:pt x="156" y="26"/>
                </a:lnTo>
                <a:lnTo>
                  <a:pt x="160" y="30"/>
                </a:lnTo>
                <a:lnTo>
                  <a:pt x="162" y="34"/>
                </a:lnTo>
                <a:lnTo>
                  <a:pt x="164" y="38"/>
                </a:lnTo>
                <a:lnTo>
                  <a:pt x="164" y="68"/>
                </a:lnTo>
                <a:lnTo>
                  <a:pt x="164" y="68"/>
                </a:lnTo>
                <a:lnTo>
                  <a:pt x="162" y="72"/>
                </a:lnTo>
                <a:lnTo>
                  <a:pt x="160" y="76"/>
                </a:lnTo>
                <a:lnTo>
                  <a:pt x="156" y="78"/>
                </a:lnTo>
                <a:lnTo>
                  <a:pt x="152" y="80"/>
                </a:lnTo>
                <a:lnTo>
                  <a:pt x="12" y="80"/>
                </a:lnTo>
                <a:lnTo>
                  <a:pt x="12" y="80"/>
                </a:lnTo>
                <a:lnTo>
                  <a:pt x="8" y="78"/>
                </a:lnTo>
                <a:lnTo>
                  <a:pt x="4" y="76"/>
                </a:lnTo>
                <a:lnTo>
                  <a:pt x="2" y="72"/>
                </a:lnTo>
                <a:lnTo>
                  <a:pt x="0" y="68"/>
                </a:lnTo>
                <a:lnTo>
                  <a:pt x="0" y="38"/>
                </a:lnTo>
                <a:lnTo>
                  <a:pt x="0" y="38"/>
                </a:lnTo>
                <a:lnTo>
                  <a:pt x="2" y="34"/>
                </a:lnTo>
                <a:lnTo>
                  <a:pt x="4" y="30"/>
                </a:lnTo>
                <a:lnTo>
                  <a:pt x="8" y="26"/>
                </a:lnTo>
                <a:lnTo>
                  <a:pt x="12" y="26"/>
                </a:lnTo>
                <a:lnTo>
                  <a:pt x="12" y="26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7" name="Freeform 180">
            <a:extLst>
              <a:ext uri="{FF2B5EF4-FFF2-40B4-BE49-F238E27FC236}">
                <a16:creationId xmlns:a16="http://schemas.microsoft.com/office/drawing/2014/main" id="{BE54C5F7-4B91-46B4-954D-05B8F2D6ECE3}"/>
              </a:ext>
            </a:extLst>
          </p:cNvPr>
          <p:cNvSpPr>
            <a:spLocks noEditPoints="1"/>
          </p:cNvSpPr>
          <p:nvPr/>
        </p:nvSpPr>
        <p:spPr bwMode="auto">
          <a:xfrm>
            <a:off x="6040095" y="1096951"/>
            <a:ext cx="557719" cy="587464"/>
          </a:xfrm>
          <a:custGeom>
            <a:avLst/>
            <a:gdLst>
              <a:gd name="T0" fmla="*/ 140 w 150"/>
              <a:gd name="T1" fmla="*/ 158 h 158"/>
              <a:gd name="T2" fmla="*/ 26 w 150"/>
              <a:gd name="T3" fmla="*/ 158 h 158"/>
              <a:gd name="T4" fmla="*/ 0 w 150"/>
              <a:gd name="T5" fmla="*/ 100 h 158"/>
              <a:gd name="T6" fmla="*/ 12 w 150"/>
              <a:gd name="T7" fmla="*/ 16 h 158"/>
              <a:gd name="T8" fmla="*/ 62 w 150"/>
              <a:gd name="T9" fmla="*/ 44 h 158"/>
              <a:gd name="T10" fmla="*/ 42 w 150"/>
              <a:gd name="T11" fmla="*/ 58 h 158"/>
              <a:gd name="T12" fmla="*/ 36 w 150"/>
              <a:gd name="T13" fmla="*/ 82 h 158"/>
              <a:gd name="T14" fmla="*/ 50 w 150"/>
              <a:gd name="T15" fmla="*/ 104 h 158"/>
              <a:gd name="T16" fmla="*/ 76 w 150"/>
              <a:gd name="T17" fmla="*/ 108 h 158"/>
              <a:gd name="T18" fmla="*/ 98 w 150"/>
              <a:gd name="T19" fmla="*/ 94 h 158"/>
              <a:gd name="T20" fmla="*/ 102 w 150"/>
              <a:gd name="T21" fmla="*/ 70 h 158"/>
              <a:gd name="T22" fmla="*/ 88 w 150"/>
              <a:gd name="T23" fmla="*/ 48 h 158"/>
              <a:gd name="T24" fmla="*/ 122 w 150"/>
              <a:gd name="T25" fmla="*/ 54 h 158"/>
              <a:gd name="T26" fmla="*/ 112 w 150"/>
              <a:gd name="T27" fmla="*/ 64 h 158"/>
              <a:gd name="T28" fmla="*/ 120 w 150"/>
              <a:gd name="T29" fmla="*/ 102 h 158"/>
              <a:gd name="T30" fmla="*/ 130 w 150"/>
              <a:gd name="T31" fmla="*/ 64 h 158"/>
              <a:gd name="T32" fmla="*/ 122 w 150"/>
              <a:gd name="T33" fmla="*/ 54 h 158"/>
              <a:gd name="T34" fmla="*/ 76 w 150"/>
              <a:gd name="T35" fmla="*/ 50 h 158"/>
              <a:gd name="T36" fmla="*/ 68 w 150"/>
              <a:gd name="T37" fmla="*/ 50 h 158"/>
              <a:gd name="T38" fmla="*/ 62 w 150"/>
              <a:gd name="T39" fmla="*/ 50 h 158"/>
              <a:gd name="T40" fmla="*/ 56 w 150"/>
              <a:gd name="T41" fmla="*/ 54 h 158"/>
              <a:gd name="T42" fmla="*/ 50 w 150"/>
              <a:gd name="T43" fmla="*/ 58 h 158"/>
              <a:gd name="T44" fmla="*/ 46 w 150"/>
              <a:gd name="T45" fmla="*/ 64 h 158"/>
              <a:gd name="T46" fmla="*/ 44 w 150"/>
              <a:gd name="T47" fmla="*/ 70 h 158"/>
              <a:gd name="T48" fmla="*/ 42 w 150"/>
              <a:gd name="T49" fmla="*/ 76 h 158"/>
              <a:gd name="T50" fmla="*/ 44 w 150"/>
              <a:gd name="T51" fmla="*/ 84 h 158"/>
              <a:gd name="T52" fmla="*/ 48 w 150"/>
              <a:gd name="T53" fmla="*/ 92 h 158"/>
              <a:gd name="T54" fmla="*/ 52 w 150"/>
              <a:gd name="T55" fmla="*/ 96 h 158"/>
              <a:gd name="T56" fmla="*/ 56 w 150"/>
              <a:gd name="T57" fmla="*/ 100 h 158"/>
              <a:gd name="T58" fmla="*/ 64 w 150"/>
              <a:gd name="T59" fmla="*/ 102 h 158"/>
              <a:gd name="T60" fmla="*/ 72 w 150"/>
              <a:gd name="T61" fmla="*/ 102 h 158"/>
              <a:gd name="T62" fmla="*/ 78 w 150"/>
              <a:gd name="T63" fmla="*/ 102 h 158"/>
              <a:gd name="T64" fmla="*/ 84 w 150"/>
              <a:gd name="T65" fmla="*/ 98 h 158"/>
              <a:gd name="T66" fmla="*/ 88 w 150"/>
              <a:gd name="T67" fmla="*/ 94 h 158"/>
              <a:gd name="T68" fmla="*/ 94 w 150"/>
              <a:gd name="T69" fmla="*/ 88 h 158"/>
              <a:gd name="T70" fmla="*/ 96 w 150"/>
              <a:gd name="T71" fmla="*/ 82 h 158"/>
              <a:gd name="T72" fmla="*/ 96 w 150"/>
              <a:gd name="T73" fmla="*/ 76 h 158"/>
              <a:gd name="T74" fmla="*/ 94 w 150"/>
              <a:gd name="T75" fmla="*/ 68 h 158"/>
              <a:gd name="T76" fmla="*/ 92 w 150"/>
              <a:gd name="T77" fmla="*/ 60 h 158"/>
              <a:gd name="T78" fmla="*/ 88 w 150"/>
              <a:gd name="T79" fmla="*/ 56 h 158"/>
              <a:gd name="T80" fmla="*/ 82 w 150"/>
              <a:gd name="T81" fmla="*/ 52 h 158"/>
              <a:gd name="T82" fmla="*/ 70 w 150"/>
              <a:gd name="T83" fmla="*/ 64 h 158"/>
              <a:gd name="T84" fmla="*/ 58 w 150"/>
              <a:gd name="T85" fmla="*/ 76 h 158"/>
              <a:gd name="T86" fmla="*/ 64 w 150"/>
              <a:gd name="T87" fmla="*/ 86 h 158"/>
              <a:gd name="T88" fmla="*/ 78 w 150"/>
              <a:gd name="T89" fmla="*/ 84 h 158"/>
              <a:gd name="T90" fmla="*/ 78 w 150"/>
              <a:gd name="T91" fmla="*/ 68 h 158"/>
              <a:gd name="T92" fmla="*/ 76 w 150"/>
              <a:gd name="T93" fmla="*/ 70 h 158"/>
              <a:gd name="T94" fmla="*/ 66 w 150"/>
              <a:gd name="T95" fmla="*/ 68 h 158"/>
              <a:gd name="T96" fmla="*/ 60 w 150"/>
              <a:gd name="T97" fmla="*/ 76 h 158"/>
              <a:gd name="T98" fmla="*/ 70 w 150"/>
              <a:gd name="T99" fmla="*/ 86 h 158"/>
              <a:gd name="T100" fmla="*/ 78 w 150"/>
              <a:gd name="T101" fmla="*/ 80 h 158"/>
              <a:gd name="T102" fmla="*/ 76 w 150"/>
              <a:gd name="T103" fmla="*/ 7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0" h="158">
                <a:moveTo>
                  <a:pt x="12" y="0"/>
                </a:moveTo>
                <a:lnTo>
                  <a:pt x="150" y="0"/>
                </a:lnTo>
                <a:lnTo>
                  <a:pt x="150" y="148"/>
                </a:lnTo>
                <a:lnTo>
                  <a:pt x="140" y="148"/>
                </a:lnTo>
                <a:lnTo>
                  <a:pt x="140" y="158"/>
                </a:lnTo>
                <a:lnTo>
                  <a:pt x="126" y="158"/>
                </a:lnTo>
                <a:lnTo>
                  <a:pt x="126" y="148"/>
                </a:lnTo>
                <a:lnTo>
                  <a:pt x="38" y="148"/>
                </a:lnTo>
                <a:lnTo>
                  <a:pt x="38" y="158"/>
                </a:lnTo>
                <a:lnTo>
                  <a:pt x="26" y="158"/>
                </a:lnTo>
                <a:lnTo>
                  <a:pt x="26" y="148"/>
                </a:lnTo>
                <a:lnTo>
                  <a:pt x="12" y="148"/>
                </a:lnTo>
                <a:lnTo>
                  <a:pt x="12" y="130"/>
                </a:lnTo>
                <a:lnTo>
                  <a:pt x="0" y="130"/>
                </a:lnTo>
                <a:lnTo>
                  <a:pt x="0" y="100"/>
                </a:lnTo>
                <a:lnTo>
                  <a:pt x="12" y="100"/>
                </a:lnTo>
                <a:lnTo>
                  <a:pt x="12" y="46"/>
                </a:lnTo>
                <a:lnTo>
                  <a:pt x="0" y="46"/>
                </a:lnTo>
                <a:lnTo>
                  <a:pt x="0" y="16"/>
                </a:lnTo>
                <a:lnTo>
                  <a:pt x="12" y="16"/>
                </a:lnTo>
                <a:lnTo>
                  <a:pt x="12" y="0"/>
                </a:lnTo>
                <a:lnTo>
                  <a:pt x="12" y="0"/>
                </a:lnTo>
                <a:close/>
                <a:moveTo>
                  <a:pt x="70" y="42"/>
                </a:moveTo>
                <a:lnTo>
                  <a:pt x="70" y="42"/>
                </a:lnTo>
                <a:lnTo>
                  <a:pt x="62" y="44"/>
                </a:lnTo>
                <a:lnTo>
                  <a:pt x="56" y="46"/>
                </a:lnTo>
                <a:lnTo>
                  <a:pt x="50" y="48"/>
                </a:lnTo>
                <a:lnTo>
                  <a:pt x="46" y="52"/>
                </a:lnTo>
                <a:lnTo>
                  <a:pt x="46" y="52"/>
                </a:lnTo>
                <a:lnTo>
                  <a:pt x="42" y="58"/>
                </a:lnTo>
                <a:lnTo>
                  <a:pt x="38" y="62"/>
                </a:lnTo>
                <a:lnTo>
                  <a:pt x="36" y="70"/>
                </a:lnTo>
                <a:lnTo>
                  <a:pt x="36" y="76"/>
                </a:lnTo>
                <a:lnTo>
                  <a:pt x="36" y="76"/>
                </a:lnTo>
                <a:lnTo>
                  <a:pt x="36" y="82"/>
                </a:lnTo>
                <a:lnTo>
                  <a:pt x="38" y="90"/>
                </a:lnTo>
                <a:lnTo>
                  <a:pt x="42" y="94"/>
                </a:lnTo>
                <a:lnTo>
                  <a:pt x="46" y="100"/>
                </a:lnTo>
                <a:lnTo>
                  <a:pt x="46" y="100"/>
                </a:lnTo>
                <a:lnTo>
                  <a:pt x="50" y="104"/>
                </a:lnTo>
                <a:lnTo>
                  <a:pt x="56" y="106"/>
                </a:lnTo>
                <a:lnTo>
                  <a:pt x="62" y="108"/>
                </a:lnTo>
                <a:lnTo>
                  <a:pt x="70" y="110"/>
                </a:lnTo>
                <a:lnTo>
                  <a:pt x="70" y="110"/>
                </a:lnTo>
                <a:lnTo>
                  <a:pt x="76" y="108"/>
                </a:lnTo>
                <a:lnTo>
                  <a:pt x="82" y="106"/>
                </a:lnTo>
                <a:lnTo>
                  <a:pt x="88" y="104"/>
                </a:lnTo>
                <a:lnTo>
                  <a:pt x="94" y="100"/>
                </a:lnTo>
                <a:lnTo>
                  <a:pt x="94" y="100"/>
                </a:lnTo>
                <a:lnTo>
                  <a:pt x="98" y="94"/>
                </a:lnTo>
                <a:lnTo>
                  <a:pt x="100" y="90"/>
                </a:lnTo>
                <a:lnTo>
                  <a:pt x="102" y="82"/>
                </a:lnTo>
                <a:lnTo>
                  <a:pt x="102" y="76"/>
                </a:lnTo>
                <a:lnTo>
                  <a:pt x="102" y="76"/>
                </a:lnTo>
                <a:lnTo>
                  <a:pt x="102" y="70"/>
                </a:lnTo>
                <a:lnTo>
                  <a:pt x="100" y="62"/>
                </a:lnTo>
                <a:lnTo>
                  <a:pt x="98" y="58"/>
                </a:lnTo>
                <a:lnTo>
                  <a:pt x="94" y="52"/>
                </a:lnTo>
                <a:lnTo>
                  <a:pt x="94" y="52"/>
                </a:lnTo>
                <a:lnTo>
                  <a:pt x="88" y="48"/>
                </a:lnTo>
                <a:lnTo>
                  <a:pt x="82" y="46"/>
                </a:lnTo>
                <a:lnTo>
                  <a:pt x="76" y="44"/>
                </a:lnTo>
                <a:lnTo>
                  <a:pt x="70" y="42"/>
                </a:lnTo>
                <a:lnTo>
                  <a:pt x="70" y="42"/>
                </a:lnTo>
                <a:close/>
                <a:moveTo>
                  <a:pt x="122" y="54"/>
                </a:moveTo>
                <a:lnTo>
                  <a:pt x="122" y="54"/>
                </a:lnTo>
                <a:lnTo>
                  <a:pt x="118" y="56"/>
                </a:lnTo>
                <a:lnTo>
                  <a:pt x="114" y="58"/>
                </a:lnTo>
                <a:lnTo>
                  <a:pt x="112" y="60"/>
                </a:lnTo>
                <a:lnTo>
                  <a:pt x="112" y="64"/>
                </a:lnTo>
                <a:lnTo>
                  <a:pt x="112" y="64"/>
                </a:lnTo>
                <a:lnTo>
                  <a:pt x="112" y="70"/>
                </a:lnTo>
                <a:lnTo>
                  <a:pt x="116" y="72"/>
                </a:lnTo>
                <a:lnTo>
                  <a:pt x="114" y="102"/>
                </a:lnTo>
                <a:lnTo>
                  <a:pt x="120" y="102"/>
                </a:lnTo>
                <a:lnTo>
                  <a:pt x="128" y="102"/>
                </a:lnTo>
                <a:lnTo>
                  <a:pt x="126" y="74"/>
                </a:lnTo>
                <a:lnTo>
                  <a:pt x="126" y="74"/>
                </a:lnTo>
                <a:lnTo>
                  <a:pt x="130" y="70"/>
                </a:lnTo>
                <a:lnTo>
                  <a:pt x="130" y="64"/>
                </a:lnTo>
                <a:lnTo>
                  <a:pt x="130" y="64"/>
                </a:lnTo>
                <a:lnTo>
                  <a:pt x="130" y="60"/>
                </a:lnTo>
                <a:lnTo>
                  <a:pt x="128" y="58"/>
                </a:lnTo>
                <a:lnTo>
                  <a:pt x="124" y="56"/>
                </a:lnTo>
                <a:lnTo>
                  <a:pt x="122" y="54"/>
                </a:lnTo>
                <a:lnTo>
                  <a:pt x="122" y="54"/>
                </a:lnTo>
                <a:close/>
                <a:moveTo>
                  <a:pt x="78" y="50"/>
                </a:moveTo>
                <a:lnTo>
                  <a:pt x="76" y="52"/>
                </a:lnTo>
                <a:lnTo>
                  <a:pt x="74" y="52"/>
                </a:lnTo>
                <a:lnTo>
                  <a:pt x="76" y="50"/>
                </a:lnTo>
                <a:lnTo>
                  <a:pt x="76" y="50"/>
                </a:lnTo>
                <a:lnTo>
                  <a:pt x="72" y="50"/>
                </a:lnTo>
                <a:lnTo>
                  <a:pt x="72" y="54"/>
                </a:lnTo>
                <a:lnTo>
                  <a:pt x="68" y="54"/>
                </a:lnTo>
                <a:lnTo>
                  <a:pt x="68" y="50"/>
                </a:lnTo>
                <a:lnTo>
                  <a:pt x="68" y="50"/>
                </a:lnTo>
                <a:lnTo>
                  <a:pt x="64" y="50"/>
                </a:lnTo>
                <a:lnTo>
                  <a:pt x="64" y="52"/>
                </a:lnTo>
                <a:lnTo>
                  <a:pt x="62" y="52"/>
                </a:lnTo>
                <a:lnTo>
                  <a:pt x="62" y="50"/>
                </a:lnTo>
                <a:lnTo>
                  <a:pt x="62" y="50"/>
                </a:lnTo>
                <a:lnTo>
                  <a:pt x="56" y="52"/>
                </a:lnTo>
                <a:lnTo>
                  <a:pt x="58" y="54"/>
                </a:lnTo>
                <a:lnTo>
                  <a:pt x="56" y="56"/>
                </a:lnTo>
                <a:lnTo>
                  <a:pt x="56" y="54"/>
                </a:lnTo>
                <a:lnTo>
                  <a:pt x="56" y="54"/>
                </a:lnTo>
                <a:lnTo>
                  <a:pt x="52" y="56"/>
                </a:lnTo>
                <a:lnTo>
                  <a:pt x="52" y="58"/>
                </a:lnTo>
                <a:lnTo>
                  <a:pt x="52" y="60"/>
                </a:lnTo>
                <a:lnTo>
                  <a:pt x="50" y="58"/>
                </a:lnTo>
                <a:lnTo>
                  <a:pt x="50" y="58"/>
                </a:lnTo>
                <a:lnTo>
                  <a:pt x="48" y="60"/>
                </a:lnTo>
                <a:lnTo>
                  <a:pt x="52" y="64"/>
                </a:lnTo>
                <a:lnTo>
                  <a:pt x="50" y="68"/>
                </a:lnTo>
                <a:lnTo>
                  <a:pt x="46" y="64"/>
                </a:lnTo>
                <a:lnTo>
                  <a:pt x="46" y="64"/>
                </a:lnTo>
                <a:lnTo>
                  <a:pt x="44" y="68"/>
                </a:lnTo>
                <a:lnTo>
                  <a:pt x="46" y="68"/>
                </a:lnTo>
                <a:lnTo>
                  <a:pt x="46" y="70"/>
                </a:lnTo>
                <a:lnTo>
                  <a:pt x="44" y="70"/>
                </a:lnTo>
                <a:lnTo>
                  <a:pt x="44" y="70"/>
                </a:lnTo>
                <a:lnTo>
                  <a:pt x="42" y="76"/>
                </a:lnTo>
                <a:lnTo>
                  <a:pt x="44" y="76"/>
                </a:lnTo>
                <a:lnTo>
                  <a:pt x="44" y="76"/>
                </a:lnTo>
                <a:lnTo>
                  <a:pt x="42" y="76"/>
                </a:lnTo>
                <a:lnTo>
                  <a:pt x="42" y="76"/>
                </a:lnTo>
                <a:lnTo>
                  <a:pt x="44" y="82"/>
                </a:lnTo>
                <a:lnTo>
                  <a:pt x="46" y="82"/>
                </a:lnTo>
                <a:lnTo>
                  <a:pt x="46" y="84"/>
                </a:lnTo>
                <a:lnTo>
                  <a:pt x="44" y="84"/>
                </a:lnTo>
                <a:lnTo>
                  <a:pt x="44" y="84"/>
                </a:lnTo>
                <a:lnTo>
                  <a:pt x="46" y="88"/>
                </a:lnTo>
                <a:lnTo>
                  <a:pt x="50" y="84"/>
                </a:lnTo>
                <a:lnTo>
                  <a:pt x="52" y="88"/>
                </a:lnTo>
                <a:lnTo>
                  <a:pt x="48" y="92"/>
                </a:lnTo>
                <a:lnTo>
                  <a:pt x="48" y="92"/>
                </a:lnTo>
                <a:lnTo>
                  <a:pt x="50" y="94"/>
                </a:lnTo>
                <a:lnTo>
                  <a:pt x="52" y="92"/>
                </a:lnTo>
                <a:lnTo>
                  <a:pt x="52" y="94"/>
                </a:lnTo>
                <a:lnTo>
                  <a:pt x="52" y="96"/>
                </a:lnTo>
                <a:lnTo>
                  <a:pt x="52" y="96"/>
                </a:lnTo>
                <a:lnTo>
                  <a:pt x="56" y="98"/>
                </a:lnTo>
                <a:lnTo>
                  <a:pt x="56" y="96"/>
                </a:lnTo>
                <a:lnTo>
                  <a:pt x="58" y="98"/>
                </a:lnTo>
                <a:lnTo>
                  <a:pt x="56" y="100"/>
                </a:lnTo>
                <a:lnTo>
                  <a:pt x="56" y="100"/>
                </a:lnTo>
                <a:lnTo>
                  <a:pt x="62" y="102"/>
                </a:lnTo>
                <a:lnTo>
                  <a:pt x="62" y="100"/>
                </a:lnTo>
                <a:lnTo>
                  <a:pt x="64" y="100"/>
                </a:lnTo>
                <a:lnTo>
                  <a:pt x="64" y="102"/>
                </a:lnTo>
                <a:lnTo>
                  <a:pt x="64" y="102"/>
                </a:lnTo>
                <a:lnTo>
                  <a:pt x="68" y="102"/>
                </a:lnTo>
                <a:lnTo>
                  <a:pt x="68" y="98"/>
                </a:lnTo>
                <a:lnTo>
                  <a:pt x="72" y="98"/>
                </a:lnTo>
                <a:lnTo>
                  <a:pt x="72" y="102"/>
                </a:lnTo>
                <a:lnTo>
                  <a:pt x="72" y="102"/>
                </a:lnTo>
                <a:lnTo>
                  <a:pt x="76" y="102"/>
                </a:lnTo>
                <a:lnTo>
                  <a:pt x="74" y="100"/>
                </a:lnTo>
                <a:lnTo>
                  <a:pt x="76" y="100"/>
                </a:lnTo>
                <a:lnTo>
                  <a:pt x="78" y="102"/>
                </a:lnTo>
                <a:lnTo>
                  <a:pt x="78" y="102"/>
                </a:lnTo>
                <a:lnTo>
                  <a:pt x="82" y="100"/>
                </a:lnTo>
                <a:lnTo>
                  <a:pt x="80" y="98"/>
                </a:lnTo>
                <a:lnTo>
                  <a:pt x="82" y="96"/>
                </a:lnTo>
                <a:lnTo>
                  <a:pt x="84" y="98"/>
                </a:lnTo>
                <a:lnTo>
                  <a:pt x="84" y="98"/>
                </a:lnTo>
                <a:lnTo>
                  <a:pt x="88" y="96"/>
                </a:lnTo>
                <a:lnTo>
                  <a:pt x="86" y="94"/>
                </a:lnTo>
                <a:lnTo>
                  <a:pt x="88" y="92"/>
                </a:lnTo>
                <a:lnTo>
                  <a:pt x="88" y="94"/>
                </a:lnTo>
                <a:lnTo>
                  <a:pt x="88" y="94"/>
                </a:lnTo>
                <a:lnTo>
                  <a:pt x="92" y="92"/>
                </a:lnTo>
                <a:lnTo>
                  <a:pt x="86" y="88"/>
                </a:lnTo>
                <a:lnTo>
                  <a:pt x="90" y="84"/>
                </a:lnTo>
                <a:lnTo>
                  <a:pt x="94" y="88"/>
                </a:lnTo>
                <a:lnTo>
                  <a:pt x="94" y="88"/>
                </a:lnTo>
                <a:lnTo>
                  <a:pt x="94" y="84"/>
                </a:lnTo>
                <a:lnTo>
                  <a:pt x="92" y="84"/>
                </a:lnTo>
                <a:lnTo>
                  <a:pt x="94" y="82"/>
                </a:lnTo>
                <a:lnTo>
                  <a:pt x="96" y="82"/>
                </a:lnTo>
                <a:lnTo>
                  <a:pt x="96" y="82"/>
                </a:lnTo>
                <a:lnTo>
                  <a:pt x="96" y="76"/>
                </a:lnTo>
                <a:lnTo>
                  <a:pt x="94" y="76"/>
                </a:lnTo>
                <a:lnTo>
                  <a:pt x="94" y="76"/>
                </a:lnTo>
                <a:lnTo>
                  <a:pt x="96" y="76"/>
                </a:lnTo>
                <a:lnTo>
                  <a:pt x="96" y="76"/>
                </a:lnTo>
                <a:lnTo>
                  <a:pt x="96" y="70"/>
                </a:lnTo>
                <a:lnTo>
                  <a:pt x="94" y="70"/>
                </a:lnTo>
                <a:lnTo>
                  <a:pt x="92" y="68"/>
                </a:lnTo>
                <a:lnTo>
                  <a:pt x="94" y="68"/>
                </a:lnTo>
                <a:lnTo>
                  <a:pt x="94" y="68"/>
                </a:lnTo>
                <a:lnTo>
                  <a:pt x="94" y="64"/>
                </a:lnTo>
                <a:lnTo>
                  <a:pt x="90" y="68"/>
                </a:lnTo>
                <a:lnTo>
                  <a:pt x="86" y="64"/>
                </a:lnTo>
                <a:lnTo>
                  <a:pt x="92" y="60"/>
                </a:lnTo>
                <a:lnTo>
                  <a:pt x="92" y="60"/>
                </a:lnTo>
                <a:lnTo>
                  <a:pt x="88" y="58"/>
                </a:lnTo>
                <a:lnTo>
                  <a:pt x="88" y="60"/>
                </a:lnTo>
                <a:lnTo>
                  <a:pt x="86" y="58"/>
                </a:lnTo>
                <a:lnTo>
                  <a:pt x="88" y="56"/>
                </a:lnTo>
                <a:lnTo>
                  <a:pt x="88" y="56"/>
                </a:lnTo>
                <a:lnTo>
                  <a:pt x="84" y="54"/>
                </a:lnTo>
                <a:lnTo>
                  <a:pt x="82" y="56"/>
                </a:lnTo>
                <a:lnTo>
                  <a:pt x="80" y="54"/>
                </a:lnTo>
                <a:lnTo>
                  <a:pt x="82" y="52"/>
                </a:lnTo>
                <a:lnTo>
                  <a:pt x="82" y="52"/>
                </a:lnTo>
                <a:lnTo>
                  <a:pt x="78" y="50"/>
                </a:lnTo>
                <a:lnTo>
                  <a:pt x="78" y="50"/>
                </a:lnTo>
                <a:close/>
                <a:moveTo>
                  <a:pt x="70" y="64"/>
                </a:moveTo>
                <a:lnTo>
                  <a:pt x="70" y="64"/>
                </a:lnTo>
                <a:lnTo>
                  <a:pt x="64" y="66"/>
                </a:lnTo>
                <a:lnTo>
                  <a:pt x="62" y="68"/>
                </a:lnTo>
                <a:lnTo>
                  <a:pt x="62" y="68"/>
                </a:lnTo>
                <a:lnTo>
                  <a:pt x="58" y="72"/>
                </a:lnTo>
                <a:lnTo>
                  <a:pt x="58" y="76"/>
                </a:lnTo>
                <a:lnTo>
                  <a:pt x="58" y="76"/>
                </a:lnTo>
                <a:lnTo>
                  <a:pt x="58" y="80"/>
                </a:lnTo>
                <a:lnTo>
                  <a:pt x="62" y="84"/>
                </a:lnTo>
                <a:lnTo>
                  <a:pt x="62" y="84"/>
                </a:lnTo>
                <a:lnTo>
                  <a:pt x="64" y="86"/>
                </a:lnTo>
                <a:lnTo>
                  <a:pt x="70" y="88"/>
                </a:lnTo>
                <a:lnTo>
                  <a:pt x="70" y="88"/>
                </a:lnTo>
                <a:lnTo>
                  <a:pt x="74" y="86"/>
                </a:lnTo>
                <a:lnTo>
                  <a:pt x="78" y="84"/>
                </a:lnTo>
                <a:lnTo>
                  <a:pt x="78" y="84"/>
                </a:lnTo>
                <a:lnTo>
                  <a:pt x="80" y="80"/>
                </a:lnTo>
                <a:lnTo>
                  <a:pt x="82" y="76"/>
                </a:lnTo>
                <a:lnTo>
                  <a:pt x="82" y="76"/>
                </a:lnTo>
                <a:lnTo>
                  <a:pt x="80" y="72"/>
                </a:lnTo>
                <a:lnTo>
                  <a:pt x="78" y="68"/>
                </a:lnTo>
                <a:lnTo>
                  <a:pt x="78" y="68"/>
                </a:lnTo>
                <a:lnTo>
                  <a:pt x="74" y="66"/>
                </a:lnTo>
                <a:lnTo>
                  <a:pt x="70" y="64"/>
                </a:lnTo>
                <a:lnTo>
                  <a:pt x="70" y="64"/>
                </a:lnTo>
                <a:close/>
                <a:moveTo>
                  <a:pt x="76" y="70"/>
                </a:moveTo>
                <a:lnTo>
                  <a:pt x="76" y="70"/>
                </a:lnTo>
                <a:lnTo>
                  <a:pt x="72" y="68"/>
                </a:lnTo>
                <a:lnTo>
                  <a:pt x="70" y="66"/>
                </a:lnTo>
                <a:lnTo>
                  <a:pt x="70" y="66"/>
                </a:lnTo>
                <a:lnTo>
                  <a:pt x="66" y="68"/>
                </a:lnTo>
                <a:lnTo>
                  <a:pt x="62" y="70"/>
                </a:lnTo>
                <a:lnTo>
                  <a:pt x="62" y="70"/>
                </a:lnTo>
                <a:lnTo>
                  <a:pt x="60" y="72"/>
                </a:lnTo>
                <a:lnTo>
                  <a:pt x="60" y="76"/>
                </a:lnTo>
                <a:lnTo>
                  <a:pt x="60" y="76"/>
                </a:lnTo>
                <a:lnTo>
                  <a:pt x="60" y="80"/>
                </a:lnTo>
                <a:lnTo>
                  <a:pt x="62" y="82"/>
                </a:lnTo>
                <a:lnTo>
                  <a:pt x="62" y="82"/>
                </a:lnTo>
                <a:lnTo>
                  <a:pt x="66" y="84"/>
                </a:lnTo>
                <a:lnTo>
                  <a:pt x="70" y="86"/>
                </a:lnTo>
                <a:lnTo>
                  <a:pt x="70" y="86"/>
                </a:lnTo>
                <a:lnTo>
                  <a:pt x="72" y="84"/>
                </a:lnTo>
                <a:lnTo>
                  <a:pt x="76" y="82"/>
                </a:lnTo>
                <a:lnTo>
                  <a:pt x="76" y="82"/>
                </a:lnTo>
                <a:lnTo>
                  <a:pt x="78" y="80"/>
                </a:lnTo>
                <a:lnTo>
                  <a:pt x="78" y="76"/>
                </a:lnTo>
                <a:lnTo>
                  <a:pt x="78" y="76"/>
                </a:lnTo>
                <a:lnTo>
                  <a:pt x="78" y="72"/>
                </a:lnTo>
                <a:lnTo>
                  <a:pt x="76" y="70"/>
                </a:lnTo>
                <a:lnTo>
                  <a:pt x="76" y="7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8" name="Freeform 183">
            <a:extLst>
              <a:ext uri="{FF2B5EF4-FFF2-40B4-BE49-F238E27FC236}">
                <a16:creationId xmlns:a16="http://schemas.microsoft.com/office/drawing/2014/main" id="{E07C41B3-D9ED-43F1-88DD-A0164F014C76}"/>
              </a:ext>
            </a:extLst>
          </p:cNvPr>
          <p:cNvSpPr>
            <a:spLocks noEditPoints="1"/>
          </p:cNvSpPr>
          <p:nvPr/>
        </p:nvSpPr>
        <p:spPr bwMode="auto">
          <a:xfrm>
            <a:off x="7676071" y="1171313"/>
            <a:ext cx="632081" cy="394122"/>
          </a:xfrm>
          <a:custGeom>
            <a:avLst/>
            <a:gdLst>
              <a:gd name="T0" fmla="*/ 156 w 170"/>
              <a:gd name="T1" fmla="*/ 0 h 106"/>
              <a:gd name="T2" fmla="*/ 162 w 170"/>
              <a:gd name="T3" fmla="*/ 2 h 106"/>
              <a:gd name="T4" fmla="*/ 170 w 170"/>
              <a:gd name="T5" fmla="*/ 10 h 106"/>
              <a:gd name="T6" fmla="*/ 170 w 170"/>
              <a:gd name="T7" fmla="*/ 90 h 106"/>
              <a:gd name="T8" fmla="*/ 170 w 170"/>
              <a:gd name="T9" fmla="*/ 96 h 106"/>
              <a:gd name="T10" fmla="*/ 162 w 170"/>
              <a:gd name="T11" fmla="*/ 104 h 106"/>
              <a:gd name="T12" fmla="*/ 16 w 170"/>
              <a:gd name="T13" fmla="*/ 106 h 106"/>
              <a:gd name="T14" fmla="*/ 10 w 170"/>
              <a:gd name="T15" fmla="*/ 104 h 106"/>
              <a:gd name="T16" fmla="*/ 2 w 170"/>
              <a:gd name="T17" fmla="*/ 96 h 106"/>
              <a:gd name="T18" fmla="*/ 0 w 170"/>
              <a:gd name="T19" fmla="*/ 16 h 106"/>
              <a:gd name="T20" fmla="*/ 2 w 170"/>
              <a:gd name="T21" fmla="*/ 10 h 106"/>
              <a:gd name="T22" fmla="*/ 10 w 170"/>
              <a:gd name="T23" fmla="*/ 2 h 106"/>
              <a:gd name="T24" fmla="*/ 16 w 170"/>
              <a:gd name="T25" fmla="*/ 0 h 106"/>
              <a:gd name="T26" fmla="*/ 18 w 170"/>
              <a:gd name="T27" fmla="*/ 86 h 106"/>
              <a:gd name="T28" fmla="*/ 48 w 170"/>
              <a:gd name="T29" fmla="*/ 74 h 106"/>
              <a:gd name="T30" fmla="*/ 18 w 170"/>
              <a:gd name="T31" fmla="*/ 74 h 106"/>
              <a:gd name="T32" fmla="*/ 118 w 170"/>
              <a:gd name="T33" fmla="*/ 18 h 106"/>
              <a:gd name="T34" fmla="*/ 110 w 170"/>
              <a:gd name="T35" fmla="*/ 22 h 106"/>
              <a:gd name="T36" fmla="*/ 106 w 170"/>
              <a:gd name="T37" fmla="*/ 32 h 106"/>
              <a:gd name="T38" fmla="*/ 106 w 170"/>
              <a:gd name="T39" fmla="*/ 36 h 106"/>
              <a:gd name="T40" fmla="*/ 114 w 170"/>
              <a:gd name="T41" fmla="*/ 44 h 106"/>
              <a:gd name="T42" fmla="*/ 118 w 170"/>
              <a:gd name="T43" fmla="*/ 44 h 106"/>
              <a:gd name="T44" fmla="*/ 130 w 170"/>
              <a:gd name="T45" fmla="*/ 40 h 106"/>
              <a:gd name="T46" fmla="*/ 134 w 170"/>
              <a:gd name="T47" fmla="*/ 44 h 106"/>
              <a:gd name="T48" fmla="*/ 140 w 170"/>
              <a:gd name="T49" fmla="*/ 44 h 106"/>
              <a:gd name="T50" fmla="*/ 150 w 170"/>
              <a:gd name="T51" fmla="*/ 40 h 106"/>
              <a:gd name="T52" fmla="*/ 154 w 170"/>
              <a:gd name="T53" fmla="*/ 32 h 106"/>
              <a:gd name="T54" fmla="*/ 152 w 170"/>
              <a:gd name="T55" fmla="*/ 26 h 106"/>
              <a:gd name="T56" fmla="*/ 144 w 170"/>
              <a:gd name="T57" fmla="*/ 20 h 106"/>
              <a:gd name="T58" fmla="*/ 140 w 170"/>
              <a:gd name="T59" fmla="*/ 18 h 106"/>
              <a:gd name="T60" fmla="*/ 130 w 170"/>
              <a:gd name="T61" fmla="*/ 24 h 106"/>
              <a:gd name="T62" fmla="*/ 124 w 170"/>
              <a:gd name="T63" fmla="*/ 20 h 106"/>
              <a:gd name="T64" fmla="*/ 118 w 170"/>
              <a:gd name="T65" fmla="*/ 18 h 106"/>
              <a:gd name="T66" fmla="*/ 24 w 170"/>
              <a:gd name="T67" fmla="*/ 22 h 106"/>
              <a:gd name="T68" fmla="*/ 20 w 170"/>
              <a:gd name="T69" fmla="*/ 24 h 106"/>
              <a:gd name="T70" fmla="*/ 20 w 170"/>
              <a:gd name="T71" fmla="*/ 40 h 106"/>
              <a:gd name="T72" fmla="*/ 24 w 170"/>
              <a:gd name="T73" fmla="*/ 44 h 106"/>
              <a:gd name="T74" fmla="*/ 46 w 170"/>
              <a:gd name="T75" fmla="*/ 44 h 106"/>
              <a:gd name="T76" fmla="*/ 50 w 170"/>
              <a:gd name="T77" fmla="*/ 40 h 106"/>
              <a:gd name="T78" fmla="*/ 50 w 170"/>
              <a:gd name="T79" fmla="*/ 24 h 106"/>
              <a:gd name="T80" fmla="*/ 46 w 170"/>
              <a:gd name="T81" fmla="*/ 22 h 106"/>
              <a:gd name="T82" fmla="*/ 24 w 170"/>
              <a:gd name="T83" fmla="*/ 22 h 106"/>
              <a:gd name="T84" fmla="*/ 126 w 170"/>
              <a:gd name="T85" fmla="*/ 86 h 106"/>
              <a:gd name="T86" fmla="*/ 156 w 170"/>
              <a:gd name="T87" fmla="*/ 74 h 106"/>
              <a:gd name="T88" fmla="*/ 126 w 170"/>
              <a:gd name="T89" fmla="*/ 74 h 106"/>
              <a:gd name="T90" fmla="*/ 90 w 170"/>
              <a:gd name="T91" fmla="*/ 86 h 106"/>
              <a:gd name="T92" fmla="*/ 120 w 170"/>
              <a:gd name="T93" fmla="*/ 74 h 106"/>
              <a:gd name="T94" fmla="*/ 90 w 170"/>
              <a:gd name="T95" fmla="*/ 74 h 106"/>
              <a:gd name="T96" fmla="*/ 54 w 170"/>
              <a:gd name="T97" fmla="*/ 86 h 106"/>
              <a:gd name="T98" fmla="*/ 84 w 170"/>
              <a:gd name="T99" fmla="*/ 74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70" h="106">
                <a:moveTo>
                  <a:pt x="16" y="0"/>
                </a:moveTo>
                <a:lnTo>
                  <a:pt x="156" y="0"/>
                </a:lnTo>
                <a:lnTo>
                  <a:pt x="156" y="0"/>
                </a:lnTo>
                <a:lnTo>
                  <a:pt x="162" y="2"/>
                </a:lnTo>
                <a:lnTo>
                  <a:pt x="166" y="6"/>
                </a:lnTo>
                <a:lnTo>
                  <a:pt x="170" y="10"/>
                </a:lnTo>
                <a:lnTo>
                  <a:pt x="170" y="16"/>
                </a:lnTo>
                <a:lnTo>
                  <a:pt x="170" y="90"/>
                </a:lnTo>
                <a:lnTo>
                  <a:pt x="170" y="90"/>
                </a:lnTo>
                <a:lnTo>
                  <a:pt x="170" y="96"/>
                </a:lnTo>
                <a:lnTo>
                  <a:pt x="166" y="100"/>
                </a:lnTo>
                <a:lnTo>
                  <a:pt x="162" y="104"/>
                </a:lnTo>
                <a:lnTo>
                  <a:pt x="156" y="106"/>
                </a:lnTo>
                <a:lnTo>
                  <a:pt x="16" y="106"/>
                </a:lnTo>
                <a:lnTo>
                  <a:pt x="16" y="106"/>
                </a:lnTo>
                <a:lnTo>
                  <a:pt x="10" y="104"/>
                </a:lnTo>
                <a:lnTo>
                  <a:pt x="4" y="100"/>
                </a:lnTo>
                <a:lnTo>
                  <a:pt x="2" y="96"/>
                </a:lnTo>
                <a:lnTo>
                  <a:pt x="0" y="90"/>
                </a:lnTo>
                <a:lnTo>
                  <a:pt x="0" y="16"/>
                </a:lnTo>
                <a:lnTo>
                  <a:pt x="0" y="16"/>
                </a:lnTo>
                <a:lnTo>
                  <a:pt x="2" y="10"/>
                </a:lnTo>
                <a:lnTo>
                  <a:pt x="4" y="6"/>
                </a:lnTo>
                <a:lnTo>
                  <a:pt x="10" y="2"/>
                </a:lnTo>
                <a:lnTo>
                  <a:pt x="16" y="0"/>
                </a:lnTo>
                <a:lnTo>
                  <a:pt x="16" y="0"/>
                </a:lnTo>
                <a:close/>
                <a:moveTo>
                  <a:pt x="18" y="74"/>
                </a:moveTo>
                <a:lnTo>
                  <a:pt x="18" y="86"/>
                </a:lnTo>
                <a:lnTo>
                  <a:pt x="48" y="86"/>
                </a:lnTo>
                <a:lnTo>
                  <a:pt x="48" y="74"/>
                </a:lnTo>
                <a:lnTo>
                  <a:pt x="18" y="74"/>
                </a:lnTo>
                <a:lnTo>
                  <a:pt x="18" y="74"/>
                </a:lnTo>
                <a:close/>
                <a:moveTo>
                  <a:pt x="118" y="18"/>
                </a:moveTo>
                <a:lnTo>
                  <a:pt x="118" y="18"/>
                </a:lnTo>
                <a:lnTo>
                  <a:pt x="114" y="20"/>
                </a:lnTo>
                <a:lnTo>
                  <a:pt x="110" y="22"/>
                </a:lnTo>
                <a:lnTo>
                  <a:pt x="106" y="26"/>
                </a:lnTo>
                <a:lnTo>
                  <a:pt x="106" y="32"/>
                </a:lnTo>
                <a:lnTo>
                  <a:pt x="106" y="32"/>
                </a:lnTo>
                <a:lnTo>
                  <a:pt x="106" y="36"/>
                </a:lnTo>
                <a:lnTo>
                  <a:pt x="110" y="40"/>
                </a:lnTo>
                <a:lnTo>
                  <a:pt x="114" y="44"/>
                </a:lnTo>
                <a:lnTo>
                  <a:pt x="118" y="44"/>
                </a:lnTo>
                <a:lnTo>
                  <a:pt x="118" y="44"/>
                </a:lnTo>
                <a:lnTo>
                  <a:pt x="124" y="44"/>
                </a:lnTo>
                <a:lnTo>
                  <a:pt x="130" y="40"/>
                </a:lnTo>
                <a:lnTo>
                  <a:pt x="130" y="40"/>
                </a:lnTo>
                <a:lnTo>
                  <a:pt x="134" y="44"/>
                </a:lnTo>
                <a:lnTo>
                  <a:pt x="140" y="44"/>
                </a:lnTo>
                <a:lnTo>
                  <a:pt x="140" y="44"/>
                </a:lnTo>
                <a:lnTo>
                  <a:pt x="144" y="44"/>
                </a:lnTo>
                <a:lnTo>
                  <a:pt x="150" y="40"/>
                </a:lnTo>
                <a:lnTo>
                  <a:pt x="152" y="36"/>
                </a:lnTo>
                <a:lnTo>
                  <a:pt x="154" y="32"/>
                </a:lnTo>
                <a:lnTo>
                  <a:pt x="154" y="32"/>
                </a:lnTo>
                <a:lnTo>
                  <a:pt x="152" y="26"/>
                </a:lnTo>
                <a:lnTo>
                  <a:pt x="150" y="22"/>
                </a:lnTo>
                <a:lnTo>
                  <a:pt x="144" y="20"/>
                </a:lnTo>
                <a:lnTo>
                  <a:pt x="140" y="18"/>
                </a:lnTo>
                <a:lnTo>
                  <a:pt x="140" y="18"/>
                </a:lnTo>
                <a:lnTo>
                  <a:pt x="134" y="20"/>
                </a:lnTo>
                <a:lnTo>
                  <a:pt x="130" y="24"/>
                </a:lnTo>
                <a:lnTo>
                  <a:pt x="130" y="24"/>
                </a:lnTo>
                <a:lnTo>
                  <a:pt x="124" y="20"/>
                </a:lnTo>
                <a:lnTo>
                  <a:pt x="118" y="18"/>
                </a:lnTo>
                <a:lnTo>
                  <a:pt x="118" y="18"/>
                </a:lnTo>
                <a:close/>
                <a:moveTo>
                  <a:pt x="24" y="22"/>
                </a:moveTo>
                <a:lnTo>
                  <a:pt x="24" y="22"/>
                </a:lnTo>
                <a:lnTo>
                  <a:pt x="22" y="22"/>
                </a:lnTo>
                <a:lnTo>
                  <a:pt x="20" y="24"/>
                </a:lnTo>
                <a:lnTo>
                  <a:pt x="20" y="40"/>
                </a:lnTo>
                <a:lnTo>
                  <a:pt x="20" y="40"/>
                </a:lnTo>
                <a:lnTo>
                  <a:pt x="22" y="42"/>
                </a:lnTo>
                <a:lnTo>
                  <a:pt x="24" y="44"/>
                </a:lnTo>
                <a:lnTo>
                  <a:pt x="46" y="44"/>
                </a:lnTo>
                <a:lnTo>
                  <a:pt x="46" y="44"/>
                </a:lnTo>
                <a:lnTo>
                  <a:pt x="48" y="42"/>
                </a:lnTo>
                <a:lnTo>
                  <a:pt x="50" y="40"/>
                </a:lnTo>
                <a:lnTo>
                  <a:pt x="50" y="24"/>
                </a:lnTo>
                <a:lnTo>
                  <a:pt x="50" y="24"/>
                </a:lnTo>
                <a:lnTo>
                  <a:pt x="48" y="22"/>
                </a:lnTo>
                <a:lnTo>
                  <a:pt x="46" y="22"/>
                </a:lnTo>
                <a:lnTo>
                  <a:pt x="24" y="22"/>
                </a:lnTo>
                <a:lnTo>
                  <a:pt x="24" y="22"/>
                </a:lnTo>
                <a:close/>
                <a:moveTo>
                  <a:pt x="126" y="74"/>
                </a:moveTo>
                <a:lnTo>
                  <a:pt x="126" y="86"/>
                </a:lnTo>
                <a:lnTo>
                  <a:pt x="156" y="86"/>
                </a:lnTo>
                <a:lnTo>
                  <a:pt x="156" y="74"/>
                </a:lnTo>
                <a:lnTo>
                  <a:pt x="126" y="74"/>
                </a:lnTo>
                <a:lnTo>
                  <a:pt x="126" y="74"/>
                </a:lnTo>
                <a:close/>
                <a:moveTo>
                  <a:pt x="90" y="74"/>
                </a:moveTo>
                <a:lnTo>
                  <a:pt x="90" y="86"/>
                </a:lnTo>
                <a:lnTo>
                  <a:pt x="120" y="86"/>
                </a:lnTo>
                <a:lnTo>
                  <a:pt x="120" y="74"/>
                </a:lnTo>
                <a:lnTo>
                  <a:pt x="90" y="74"/>
                </a:lnTo>
                <a:lnTo>
                  <a:pt x="90" y="74"/>
                </a:lnTo>
                <a:close/>
                <a:moveTo>
                  <a:pt x="54" y="74"/>
                </a:moveTo>
                <a:lnTo>
                  <a:pt x="54" y="86"/>
                </a:lnTo>
                <a:lnTo>
                  <a:pt x="84" y="86"/>
                </a:lnTo>
                <a:lnTo>
                  <a:pt x="84" y="74"/>
                </a:lnTo>
                <a:lnTo>
                  <a:pt x="54" y="7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29" name="Freeform 184">
            <a:extLst>
              <a:ext uri="{FF2B5EF4-FFF2-40B4-BE49-F238E27FC236}">
                <a16:creationId xmlns:a16="http://schemas.microsoft.com/office/drawing/2014/main" id="{D4DD922C-0FC8-4D22-A6CF-06816818672C}"/>
              </a:ext>
            </a:extLst>
          </p:cNvPr>
          <p:cNvSpPr>
            <a:spLocks noEditPoints="1"/>
          </p:cNvSpPr>
          <p:nvPr/>
        </p:nvSpPr>
        <p:spPr bwMode="auto">
          <a:xfrm>
            <a:off x="5988041" y="1944684"/>
            <a:ext cx="684135" cy="505665"/>
          </a:xfrm>
          <a:custGeom>
            <a:avLst/>
            <a:gdLst>
              <a:gd name="T0" fmla="*/ 10 w 184"/>
              <a:gd name="T1" fmla="*/ 94 h 136"/>
              <a:gd name="T2" fmla="*/ 74 w 184"/>
              <a:gd name="T3" fmla="*/ 94 h 136"/>
              <a:gd name="T4" fmla="*/ 86 w 184"/>
              <a:gd name="T5" fmla="*/ 136 h 136"/>
              <a:gd name="T6" fmla="*/ 0 w 184"/>
              <a:gd name="T7" fmla="*/ 136 h 136"/>
              <a:gd name="T8" fmla="*/ 10 w 184"/>
              <a:gd name="T9" fmla="*/ 94 h 136"/>
              <a:gd name="T10" fmla="*/ 10 w 184"/>
              <a:gd name="T11" fmla="*/ 94 h 136"/>
              <a:gd name="T12" fmla="*/ 132 w 184"/>
              <a:gd name="T13" fmla="*/ 0 h 136"/>
              <a:gd name="T14" fmla="*/ 134 w 184"/>
              <a:gd name="T15" fmla="*/ 14 h 136"/>
              <a:gd name="T16" fmla="*/ 150 w 184"/>
              <a:gd name="T17" fmla="*/ 18 h 136"/>
              <a:gd name="T18" fmla="*/ 134 w 184"/>
              <a:gd name="T19" fmla="*/ 20 h 136"/>
              <a:gd name="T20" fmla="*/ 132 w 184"/>
              <a:gd name="T21" fmla="*/ 36 h 136"/>
              <a:gd name="T22" fmla="*/ 128 w 184"/>
              <a:gd name="T23" fmla="*/ 20 h 136"/>
              <a:gd name="T24" fmla="*/ 114 w 184"/>
              <a:gd name="T25" fmla="*/ 18 h 136"/>
              <a:gd name="T26" fmla="*/ 128 w 184"/>
              <a:gd name="T27" fmla="*/ 16 h 136"/>
              <a:gd name="T28" fmla="*/ 132 w 184"/>
              <a:gd name="T29" fmla="*/ 0 h 136"/>
              <a:gd name="T30" fmla="*/ 132 w 184"/>
              <a:gd name="T31" fmla="*/ 0 h 136"/>
              <a:gd name="T32" fmla="*/ 152 w 184"/>
              <a:gd name="T33" fmla="*/ 56 h 136"/>
              <a:gd name="T34" fmla="*/ 156 w 184"/>
              <a:gd name="T35" fmla="*/ 72 h 136"/>
              <a:gd name="T36" fmla="*/ 170 w 184"/>
              <a:gd name="T37" fmla="*/ 74 h 136"/>
              <a:gd name="T38" fmla="*/ 156 w 184"/>
              <a:gd name="T39" fmla="*/ 78 h 136"/>
              <a:gd name="T40" fmla="*/ 152 w 184"/>
              <a:gd name="T41" fmla="*/ 92 h 136"/>
              <a:gd name="T42" fmla="*/ 150 w 184"/>
              <a:gd name="T43" fmla="*/ 78 h 136"/>
              <a:gd name="T44" fmla="*/ 134 w 184"/>
              <a:gd name="T45" fmla="*/ 74 h 136"/>
              <a:gd name="T46" fmla="*/ 150 w 184"/>
              <a:gd name="T47" fmla="*/ 72 h 136"/>
              <a:gd name="T48" fmla="*/ 152 w 184"/>
              <a:gd name="T49" fmla="*/ 56 h 136"/>
              <a:gd name="T50" fmla="*/ 152 w 184"/>
              <a:gd name="T51" fmla="*/ 56 h 136"/>
              <a:gd name="T52" fmla="*/ 50 w 184"/>
              <a:gd name="T53" fmla="*/ 12 h 136"/>
              <a:gd name="T54" fmla="*/ 52 w 184"/>
              <a:gd name="T55" fmla="*/ 28 h 136"/>
              <a:gd name="T56" fmla="*/ 66 w 184"/>
              <a:gd name="T57" fmla="*/ 30 h 136"/>
              <a:gd name="T58" fmla="*/ 52 w 184"/>
              <a:gd name="T59" fmla="*/ 34 h 136"/>
              <a:gd name="T60" fmla="*/ 50 w 184"/>
              <a:gd name="T61" fmla="*/ 48 h 136"/>
              <a:gd name="T62" fmla="*/ 46 w 184"/>
              <a:gd name="T63" fmla="*/ 34 h 136"/>
              <a:gd name="T64" fmla="*/ 32 w 184"/>
              <a:gd name="T65" fmla="*/ 30 h 136"/>
              <a:gd name="T66" fmla="*/ 46 w 184"/>
              <a:gd name="T67" fmla="*/ 28 h 136"/>
              <a:gd name="T68" fmla="*/ 50 w 184"/>
              <a:gd name="T69" fmla="*/ 12 h 136"/>
              <a:gd name="T70" fmla="*/ 50 w 184"/>
              <a:gd name="T71" fmla="*/ 12 h 136"/>
              <a:gd name="T72" fmla="*/ 56 w 184"/>
              <a:gd name="T73" fmla="*/ 42 h 136"/>
              <a:gd name="T74" fmla="*/ 44 w 184"/>
              <a:gd name="T75" fmla="*/ 84 h 136"/>
              <a:gd name="T76" fmla="*/ 130 w 184"/>
              <a:gd name="T77" fmla="*/ 84 h 136"/>
              <a:gd name="T78" fmla="*/ 120 w 184"/>
              <a:gd name="T79" fmla="*/ 42 h 136"/>
              <a:gd name="T80" fmla="*/ 56 w 184"/>
              <a:gd name="T81" fmla="*/ 42 h 136"/>
              <a:gd name="T82" fmla="*/ 56 w 184"/>
              <a:gd name="T83" fmla="*/ 42 h 136"/>
              <a:gd name="T84" fmla="*/ 108 w 184"/>
              <a:gd name="T85" fmla="*/ 94 h 136"/>
              <a:gd name="T86" fmla="*/ 172 w 184"/>
              <a:gd name="T87" fmla="*/ 94 h 136"/>
              <a:gd name="T88" fmla="*/ 184 w 184"/>
              <a:gd name="T89" fmla="*/ 136 h 136"/>
              <a:gd name="T90" fmla="*/ 98 w 184"/>
              <a:gd name="T91" fmla="*/ 136 h 136"/>
              <a:gd name="T92" fmla="*/ 108 w 184"/>
              <a:gd name="T93" fmla="*/ 94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84" h="136">
                <a:moveTo>
                  <a:pt x="10" y="94"/>
                </a:moveTo>
                <a:lnTo>
                  <a:pt x="74" y="94"/>
                </a:lnTo>
                <a:lnTo>
                  <a:pt x="86" y="136"/>
                </a:lnTo>
                <a:lnTo>
                  <a:pt x="0" y="136"/>
                </a:lnTo>
                <a:lnTo>
                  <a:pt x="10" y="94"/>
                </a:lnTo>
                <a:lnTo>
                  <a:pt x="10" y="94"/>
                </a:lnTo>
                <a:close/>
                <a:moveTo>
                  <a:pt x="132" y="0"/>
                </a:moveTo>
                <a:lnTo>
                  <a:pt x="134" y="14"/>
                </a:lnTo>
                <a:lnTo>
                  <a:pt x="150" y="18"/>
                </a:lnTo>
                <a:lnTo>
                  <a:pt x="134" y="20"/>
                </a:lnTo>
                <a:lnTo>
                  <a:pt x="132" y="36"/>
                </a:lnTo>
                <a:lnTo>
                  <a:pt x="128" y="20"/>
                </a:lnTo>
                <a:lnTo>
                  <a:pt x="114" y="18"/>
                </a:lnTo>
                <a:lnTo>
                  <a:pt x="128" y="16"/>
                </a:lnTo>
                <a:lnTo>
                  <a:pt x="132" y="0"/>
                </a:lnTo>
                <a:lnTo>
                  <a:pt x="132" y="0"/>
                </a:lnTo>
                <a:close/>
                <a:moveTo>
                  <a:pt x="152" y="56"/>
                </a:moveTo>
                <a:lnTo>
                  <a:pt x="156" y="72"/>
                </a:lnTo>
                <a:lnTo>
                  <a:pt x="170" y="74"/>
                </a:lnTo>
                <a:lnTo>
                  <a:pt x="156" y="78"/>
                </a:lnTo>
                <a:lnTo>
                  <a:pt x="152" y="92"/>
                </a:lnTo>
                <a:lnTo>
                  <a:pt x="150" y="78"/>
                </a:lnTo>
                <a:lnTo>
                  <a:pt x="134" y="74"/>
                </a:lnTo>
                <a:lnTo>
                  <a:pt x="150" y="72"/>
                </a:lnTo>
                <a:lnTo>
                  <a:pt x="152" y="56"/>
                </a:lnTo>
                <a:lnTo>
                  <a:pt x="152" y="56"/>
                </a:lnTo>
                <a:close/>
                <a:moveTo>
                  <a:pt x="50" y="12"/>
                </a:moveTo>
                <a:lnTo>
                  <a:pt x="52" y="28"/>
                </a:lnTo>
                <a:lnTo>
                  <a:pt x="66" y="30"/>
                </a:lnTo>
                <a:lnTo>
                  <a:pt x="52" y="34"/>
                </a:lnTo>
                <a:lnTo>
                  <a:pt x="50" y="48"/>
                </a:lnTo>
                <a:lnTo>
                  <a:pt x="46" y="34"/>
                </a:lnTo>
                <a:lnTo>
                  <a:pt x="32" y="30"/>
                </a:lnTo>
                <a:lnTo>
                  <a:pt x="46" y="28"/>
                </a:lnTo>
                <a:lnTo>
                  <a:pt x="50" y="12"/>
                </a:lnTo>
                <a:lnTo>
                  <a:pt x="50" y="12"/>
                </a:lnTo>
                <a:close/>
                <a:moveTo>
                  <a:pt x="56" y="42"/>
                </a:moveTo>
                <a:lnTo>
                  <a:pt x="44" y="84"/>
                </a:lnTo>
                <a:lnTo>
                  <a:pt x="130" y="84"/>
                </a:lnTo>
                <a:lnTo>
                  <a:pt x="120" y="42"/>
                </a:lnTo>
                <a:lnTo>
                  <a:pt x="56" y="42"/>
                </a:lnTo>
                <a:lnTo>
                  <a:pt x="56" y="42"/>
                </a:lnTo>
                <a:close/>
                <a:moveTo>
                  <a:pt x="108" y="94"/>
                </a:moveTo>
                <a:lnTo>
                  <a:pt x="172" y="94"/>
                </a:lnTo>
                <a:lnTo>
                  <a:pt x="184" y="136"/>
                </a:lnTo>
                <a:lnTo>
                  <a:pt x="98" y="136"/>
                </a:lnTo>
                <a:lnTo>
                  <a:pt x="108" y="9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0" name="Freeform 185">
            <a:extLst>
              <a:ext uri="{FF2B5EF4-FFF2-40B4-BE49-F238E27FC236}">
                <a16:creationId xmlns:a16="http://schemas.microsoft.com/office/drawing/2014/main" id="{55D73EA9-08B1-4512-9BE6-2F1A9FE3BA3B}"/>
              </a:ext>
            </a:extLst>
          </p:cNvPr>
          <p:cNvSpPr>
            <a:spLocks noEditPoints="1"/>
          </p:cNvSpPr>
          <p:nvPr/>
        </p:nvSpPr>
        <p:spPr bwMode="auto">
          <a:xfrm>
            <a:off x="6865519" y="2026483"/>
            <a:ext cx="639518" cy="349504"/>
          </a:xfrm>
          <a:custGeom>
            <a:avLst/>
            <a:gdLst>
              <a:gd name="T0" fmla="*/ 86 w 172"/>
              <a:gd name="T1" fmla="*/ 0 h 94"/>
              <a:gd name="T2" fmla="*/ 142 w 172"/>
              <a:gd name="T3" fmla="*/ 4 h 94"/>
              <a:gd name="T4" fmla="*/ 154 w 172"/>
              <a:gd name="T5" fmla="*/ 8 h 94"/>
              <a:gd name="T6" fmla="*/ 170 w 172"/>
              <a:gd name="T7" fmla="*/ 18 h 94"/>
              <a:gd name="T8" fmla="*/ 170 w 172"/>
              <a:gd name="T9" fmla="*/ 24 h 94"/>
              <a:gd name="T10" fmla="*/ 172 w 172"/>
              <a:gd name="T11" fmla="*/ 68 h 94"/>
              <a:gd name="T12" fmla="*/ 170 w 172"/>
              <a:gd name="T13" fmla="*/ 74 h 94"/>
              <a:gd name="T14" fmla="*/ 154 w 172"/>
              <a:gd name="T15" fmla="*/ 84 h 94"/>
              <a:gd name="T16" fmla="*/ 142 w 172"/>
              <a:gd name="T17" fmla="*/ 88 h 94"/>
              <a:gd name="T18" fmla="*/ 86 w 172"/>
              <a:gd name="T19" fmla="*/ 94 h 94"/>
              <a:gd name="T20" fmla="*/ 54 w 172"/>
              <a:gd name="T21" fmla="*/ 92 h 94"/>
              <a:gd name="T22" fmla="*/ 30 w 172"/>
              <a:gd name="T23" fmla="*/ 88 h 94"/>
              <a:gd name="T24" fmla="*/ 8 w 172"/>
              <a:gd name="T25" fmla="*/ 80 h 94"/>
              <a:gd name="T26" fmla="*/ 0 w 172"/>
              <a:gd name="T27" fmla="*/ 68 h 94"/>
              <a:gd name="T28" fmla="*/ 0 w 172"/>
              <a:gd name="T29" fmla="*/ 24 h 94"/>
              <a:gd name="T30" fmla="*/ 0 w 172"/>
              <a:gd name="T31" fmla="*/ 24 h 94"/>
              <a:gd name="T32" fmla="*/ 8 w 172"/>
              <a:gd name="T33" fmla="*/ 12 h 94"/>
              <a:gd name="T34" fmla="*/ 30 w 172"/>
              <a:gd name="T35" fmla="*/ 4 h 94"/>
              <a:gd name="T36" fmla="*/ 54 w 172"/>
              <a:gd name="T37" fmla="*/ 0 h 94"/>
              <a:gd name="T38" fmla="*/ 86 w 172"/>
              <a:gd name="T39" fmla="*/ 0 h 94"/>
              <a:gd name="T40" fmla="*/ 156 w 172"/>
              <a:gd name="T41" fmla="*/ 40 h 94"/>
              <a:gd name="T42" fmla="*/ 142 w 172"/>
              <a:gd name="T43" fmla="*/ 44 h 94"/>
              <a:gd name="T44" fmla="*/ 86 w 172"/>
              <a:gd name="T45" fmla="*/ 48 h 94"/>
              <a:gd name="T46" fmla="*/ 54 w 172"/>
              <a:gd name="T47" fmla="*/ 48 h 94"/>
              <a:gd name="T48" fmla="*/ 30 w 172"/>
              <a:gd name="T49" fmla="*/ 44 h 94"/>
              <a:gd name="T50" fmla="*/ 14 w 172"/>
              <a:gd name="T51" fmla="*/ 68 h 94"/>
              <a:gd name="T52" fmla="*/ 32 w 172"/>
              <a:gd name="T53" fmla="*/ 72 h 94"/>
              <a:gd name="T54" fmla="*/ 56 w 172"/>
              <a:gd name="T55" fmla="*/ 76 h 94"/>
              <a:gd name="T56" fmla="*/ 86 w 172"/>
              <a:gd name="T57" fmla="*/ 78 h 94"/>
              <a:gd name="T58" fmla="*/ 140 w 172"/>
              <a:gd name="T59" fmla="*/ 72 h 94"/>
              <a:gd name="T60" fmla="*/ 156 w 172"/>
              <a:gd name="T61" fmla="*/ 68 h 94"/>
              <a:gd name="T62" fmla="*/ 156 w 172"/>
              <a:gd name="T63" fmla="*/ 40 h 94"/>
              <a:gd name="T64" fmla="*/ 140 w 172"/>
              <a:gd name="T65" fmla="*/ 20 h 94"/>
              <a:gd name="T66" fmla="*/ 116 w 172"/>
              <a:gd name="T67" fmla="*/ 16 h 94"/>
              <a:gd name="T68" fmla="*/ 86 w 172"/>
              <a:gd name="T69" fmla="*/ 14 h 94"/>
              <a:gd name="T70" fmla="*/ 32 w 172"/>
              <a:gd name="T71" fmla="*/ 20 h 94"/>
              <a:gd name="T72" fmla="*/ 14 w 172"/>
              <a:gd name="T73" fmla="*/ 24 h 94"/>
              <a:gd name="T74" fmla="*/ 32 w 172"/>
              <a:gd name="T75" fmla="*/ 28 h 94"/>
              <a:gd name="T76" fmla="*/ 56 w 172"/>
              <a:gd name="T77" fmla="*/ 32 h 94"/>
              <a:gd name="T78" fmla="*/ 86 w 172"/>
              <a:gd name="T79" fmla="*/ 32 h 94"/>
              <a:gd name="T80" fmla="*/ 140 w 172"/>
              <a:gd name="T81" fmla="*/ 28 h 94"/>
              <a:gd name="T82" fmla="*/ 156 w 172"/>
              <a:gd name="T83" fmla="*/ 24 h 94"/>
              <a:gd name="T84" fmla="*/ 140 w 172"/>
              <a:gd name="T85" fmla="*/ 2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72" h="94">
                <a:moveTo>
                  <a:pt x="86" y="0"/>
                </a:moveTo>
                <a:lnTo>
                  <a:pt x="86" y="0"/>
                </a:lnTo>
                <a:lnTo>
                  <a:pt x="116" y="0"/>
                </a:lnTo>
                <a:lnTo>
                  <a:pt x="142" y="4"/>
                </a:lnTo>
                <a:lnTo>
                  <a:pt x="142" y="4"/>
                </a:lnTo>
                <a:lnTo>
                  <a:pt x="154" y="8"/>
                </a:lnTo>
                <a:lnTo>
                  <a:pt x="164" y="12"/>
                </a:lnTo>
                <a:lnTo>
                  <a:pt x="170" y="18"/>
                </a:lnTo>
                <a:lnTo>
                  <a:pt x="172" y="24"/>
                </a:lnTo>
                <a:lnTo>
                  <a:pt x="170" y="24"/>
                </a:lnTo>
                <a:lnTo>
                  <a:pt x="172" y="24"/>
                </a:lnTo>
                <a:lnTo>
                  <a:pt x="172" y="68"/>
                </a:lnTo>
                <a:lnTo>
                  <a:pt x="172" y="68"/>
                </a:lnTo>
                <a:lnTo>
                  <a:pt x="170" y="74"/>
                </a:lnTo>
                <a:lnTo>
                  <a:pt x="164" y="80"/>
                </a:lnTo>
                <a:lnTo>
                  <a:pt x="154" y="84"/>
                </a:lnTo>
                <a:lnTo>
                  <a:pt x="142" y="88"/>
                </a:lnTo>
                <a:lnTo>
                  <a:pt x="142" y="88"/>
                </a:lnTo>
                <a:lnTo>
                  <a:pt x="116" y="92"/>
                </a:lnTo>
                <a:lnTo>
                  <a:pt x="86" y="94"/>
                </a:lnTo>
                <a:lnTo>
                  <a:pt x="86" y="94"/>
                </a:lnTo>
                <a:lnTo>
                  <a:pt x="54" y="92"/>
                </a:lnTo>
                <a:lnTo>
                  <a:pt x="30" y="88"/>
                </a:lnTo>
                <a:lnTo>
                  <a:pt x="30" y="88"/>
                </a:lnTo>
                <a:lnTo>
                  <a:pt x="18" y="84"/>
                </a:lnTo>
                <a:lnTo>
                  <a:pt x="8" y="80"/>
                </a:lnTo>
                <a:lnTo>
                  <a:pt x="2" y="74"/>
                </a:lnTo>
                <a:lnTo>
                  <a:pt x="0" y="68"/>
                </a:lnTo>
                <a:lnTo>
                  <a:pt x="0" y="24"/>
                </a:lnTo>
                <a:lnTo>
                  <a:pt x="0" y="24"/>
                </a:lnTo>
                <a:lnTo>
                  <a:pt x="0" y="24"/>
                </a:lnTo>
                <a:lnTo>
                  <a:pt x="0" y="24"/>
                </a:lnTo>
                <a:lnTo>
                  <a:pt x="2" y="18"/>
                </a:lnTo>
                <a:lnTo>
                  <a:pt x="8" y="12"/>
                </a:lnTo>
                <a:lnTo>
                  <a:pt x="18" y="8"/>
                </a:lnTo>
                <a:lnTo>
                  <a:pt x="30" y="4"/>
                </a:lnTo>
                <a:lnTo>
                  <a:pt x="30" y="4"/>
                </a:lnTo>
                <a:lnTo>
                  <a:pt x="54" y="0"/>
                </a:lnTo>
                <a:lnTo>
                  <a:pt x="86" y="0"/>
                </a:lnTo>
                <a:lnTo>
                  <a:pt x="86" y="0"/>
                </a:lnTo>
                <a:close/>
                <a:moveTo>
                  <a:pt x="156" y="40"/>
                </a:moveTo>
                <a:lnTo>
                  <a:pt x="156" y="40"/>
                </a:lnTo>
                <a:lnTo>
                  <a:pt x="142" y="44"/>
                </a:lnTo>
                <a:lnTo>
                  <a:pt x="142" y="44"/>
                </a:lnTo>
                <a:lnTo>
                  <a:pt x="116" y="48"/>
                </a:lnTo>
                <a:lnTo>
                  <a:pt x="86" y="48"/>
                </a:lnTo>
                <a:lnTo>
                  <a:pt x="86" y="48"/>
                </a:lnTo>
                <a:lnTo>
                  <a:pt x="54" y="48"/>
                </a:lnTo>
                <a:lnTo>
                  <a:pt x="30" y="44"/>
                </a:lnTo>
                <a:lnTo>
                  <a:pt x="30" y="44"/>
                </a:lnTo>
                <a:lnTo>
                  <a:pt x="14" y="40"/>
                </a:lnTo>
                <a:lnTo>
                  <a:pt x="14" y="68"/>
                </a:lnTo>
                <a:lnTo>
                  <a:pt x="14" y="68"/>
                </a:lnTo>
                <a:lnTo>
                  <a:pt x="32" y="72"/>
                </a:lnTo>
                <a:lnTo>
                  <a:pt x="32" y="72"/>
                </a:lnTo>
                <a:lnTo>
                  <a:pt x="56" y="76"/>
                </a:lnTo>
                <a:lnTo>
                  <a:pt x="86" y="78"/>
                </a:lnTo>
                <a:lnTo>
                  <a:pt x="86" y="78"/>
                </a:lnTo>
                <a:lnTo>
                  <a:pt x="116" y="76"/>
                </a:lnTo>
                <a:lnTo>
                  <a:pt x="140" y="72"/>
                </a:lnTo>
                <a:lnTo>
                  <a:pt x="140" y="72"/>
                </a:lnTo>
                <a:lnTo>
                  <a:pt x="156" y="68"/>
                </a:lnTo>
                <a:lnTo>
                  <a:pt x="156" y="68"/>
                </a:lnTo>
                <a:lnTo>
                  <a:pt x="156" y="40"/>
                </a:lnTo>
                <a:lnTo>
                  <a:pt x="156" y="40"/>
                </a:lnTo>
                <a:close/>
                <a:moveTo>
                  <a:pt x="140" y="20"/>
                </a:moveTo>
                <a:lnTo>
                  <a:pt x="140" y="20"/>
                </a:lnTo>
                <a:lnTo>
                  <a:pt x="116" y="16"/>
                </a:lnTo>
                <a:lnTo>
                  <a:pt x="86" y="14"/>
                </a:lnTo>
                <a:lnTo>
                  <a:pt x="86" y="14"/>
                </a:lnTo>
                <a:lnTo>
                  <a:pt x="56" y="16"/>
                </a:lnTo>
                <a:lnTo>
                  <a:pt x="32" y="20"/>
                </a:lnTo>
                <a:lnTo>
                  <a:pt x="32" y="20"/>
                </a:lnTo>
                <a:lnTo>
                  <a:pt x="14" y="24"/>
                </a:lnTo>
                <a:lnTo>
                  <a:pt x="14" y="24"/>
                </a:lnTo>
                <a:lnTo>
                  <a:pt x="32" y="28"/>
                </a:lnTo>
                <a:lnTo>
                  <a:pt x="32" y="28"/>
                </a:lnTo>
                <a:lnTo>
                  <a:pt x="56" y="32"/>
                </a:lnTo>
                <a:lnTo>
                  <a:pt x="86" y="32"/>
                </a:lnTo>
                <a:lnTo>
                  <a:pt x="86" y="32"/>
                </a:lnTo>
                <a:lnTo>
                  <a:pt x="116" y="32"/>
                </a:lnTo>
                <a:lnTo>
                  <a:pt x="140" y="28"/>
                </a:lnTo>
                <a:lnTo>
                  <a:pt x="140" y="28"/>
                </a:lnTo>
                <a:lnTo>
                  <a:pt x="156" y="24"/>
                </a:lnTo>
                <a:lnTo>
                  <a:pt x="156" y="24"/>
                </a:lnTo>
                <a:lnTo>
                  <a:pt x="140" y="20"/>
                </a:lnTo>
                <a:lnTo>
                  <a:pt x="140" y="2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1" name="Freeform 186">
            <a:extLst>
              <a:ext uri="{FF2B5EF4-FFF2-40B4-BE49-F238E27FC236}">
                <a16:creationId xmlns:a16="http://schemas.microsoft.com/office/drawing/2014/main" id="{476571EC-4898-40E0-93BA-4B8EFE935D52}"/>
              </a:ext>
            </a:extLst>
          </p:cNvPr>
          <p:cNvSpPr>
            <a:spLocks noEditPoints="1"/>
          </p:cNvSpPr>
          <p:nvPr/>
        </p:nvSpPr>
        <p:spPr bwMode="auto">
          <a:xfrm>
            <a:off x="6925009" y="2152900"/>
            <a:ext cx="520538" cy="185906"/>
          </a:xfrm>
          <a:custGeom>
            <a:avLst/>
            <a:gdLst>
              <a:gd name="T0" fmla="*/ 64 w 140"/>
              <a:gd name="T1" fmla="*/ 10 h 50"/>
              <a:gd name="T2" fmla="*/ 76 w 140"/>
              <a:gd name="T3" fmla="*/ 10 h 50"/>
              <a:gd name="T4" fmla="*/ 76 w 140"/>
              <a:gd name="T5" fmla="*/ 50 h 50"/>
              <a:gd name="T6" fmla="*/ 64 w 140"/>
              <a:gd name="T7" fmla="*/ 50 h 50"/>
              <a:gd name="T8" fmla="*/ 64 w 140"/>
              <a:gd name="T9" fmla="*/ 10 h 50"/>
              <a:gd name="T10" fmla="*/ 64 w 140"/>
              <a:gd name="T11" fmla="*/ 10 h 50"/>
              <a:gd name="T12" fmla="*/ 140 w 140"/>
              <a:gd name="T13" fmla="*/ 0 h 50"/>
              <a:gd name="T14" fmla="*/ 134 w 140"/>
              <a:gd name="T15" fmla="*/ 0 h 50"/>
              <a:gd name="T16" fmla="*/ 134 w 140"/>
              <a:gd name="T17" fmla="*/ 40 h 50"/>
              <a:gd name="T18" fmla="*/ 140 w 140"/>
              <a:gd name="T19" fmla="*/ 40 h 50"/>
              <a:gd name="T20" fmla="*/ 140 w 140"/>
              <a:gd name="T21" fmla="*/ 0 h 50"/>
              <a:gd name="T22" fmla="*/ 140 w 140"/>
              <a:gd name="T23" fmla="*/ 0 h 50"/>
              <a:gd name="T24" fmla="*/ 128 w 140"/>
              <a:gd name="T25" fmla="*/ 4 h 50"/>
              <a:gd name="T26" fmla="*/ 122 w 140"/>
              <a:gd name="T27" fmla="*/ 4 h 50"/>
              <a:gd name="T28" fmla="*/ 122 w 140"/>
              <a:gd name="T29" fmla="*/ 44 h 50"/>
              <a:gd name="T30" fmla="*/ 128 w 140"/>
              <a:gd name="T31" fmla="*/ 44 h 50"/>
              <a:gd name="T32" fmla="*/ 128 w 140"/>
              <a:gd name="T33" fmla="*/ 4 h 50"/>
              <a:gd name="T34" fmla="*/ 128 w 140"/>
              <a:gd name="T35" fmla="*/ 4 h 50"/>
              <a:gd name="T36" fmla="*/ 116 w 140"/>
              <a:gd name="T37" fmla="*/ 6 h 50"/>
              <a:gd name="T38" fmla="*/ 106 w 140"/>
              <a:gd name="T39" fmla="*/ 6 h 50"/>
              <a:gd name="T40" fmla="*/ 106 w 140"/>
              <a:gd name="T41" fmla="*/ 46 h 50"/>
              <a:gd name="T42" fmla="*/ 116 w 140"/>
              <a:gd name="T43" fmla="*/ 46 h 50"/>
              <a:gd name="T44" fmla="*/ 116 w 140"/>
              <a:gd name="T45" fmla="*/ 6 h 50"/>
              <a:gd name="T46" fmla="*/ 116 w 140"/>
              <a:gd name="T47" fmla="*/ 6 h 50"/>
              <a:gd name="T48" fmla="*/ 98 w 140"/>
              <a:gd name="T49" fmla="*/ 10 h 50"/>
              <a:gd name="T50" fmla="*/ 86 w 140"/>
              <a:gd name="T51" fmla="*/ 10 h 50"/>
              <a:gd name="T52" fmla="*/ 86 w 140"/>
              <a:gd name="T53" fmla="*/ 48 h 50"/>
              <a:gd name="T54" fmla="*/ 98 w 140"/>
              <a:gd name="T55" fmla="*/ 48 h 50"/>
              <a:gd name="T56" fmla="*/ 98 w 140"/>
              <a:gd name="T57" fmla="*/ 10 h 50"/>
              <a:gd name="T58" fmla="*/ 98 w 140"/>
              <a:gd name="T59" fmla="*/ 10 h 50"/>
              <a:gd name="T60" fmla="*/ 0 w 140"/>
              <a:gd name="T61" fmla="*/ 0 h 50"/>
              <a:gd name="T62" fmla="*/ 6 w 140"/>
              <a:gd name="T63" fmla="*/ 0 h 50"/>
              <a:gd name="T64" fmla="*/ 6 w 140"/>
              <a:gd name="T65" fmla="*/ 40 h 50"/>
              <a:gd name="T66" fmla="*/ 0 w 140"/>
              <a:gd name="T67" fmla="*/ 40 h 50"/>
              <a:gd name="T68" fmla="*/ 0 w 140"/>
              <a:gd name="T69" fmla="*/ 0 h 50"/>
              <a:gd name="T70" fmla="*/ 0 w 140"/>
              <a:gd name="T71" fmla="*/ 0 h 50"/>
              <a:gd name="T72" fmla="*/ 10 w 140"/>
              <a:gd name="T73" fmla="*/ 4 h 50"/>
              <a:gd name="T74" fmla="*/ 18 w 140"/>
              <a:gd name="T75" fmla="*/ 4 h 50"/>
              <a:gd name="T76" fmla="*/ 18 w 140"/>
              <a:gd name="T77" fmla="*/ 44 h 50"/>
              <a:gd name="T78" fmla="*/ 10 w 140"/>
              <a:gd name="T79" fmla="*/ 44 h 50"/>
              <a:gd name="T80" fmla="*/ 10 w 140"/>
              <a:gd name="T81" fmla="*/ 4 h 50"/>
              <a:gd name="T82" fmla="*/ 10 w 140"/>
              <a:gd name="T83" fmla="*/ 4 h 50"/>
              <a:gd name="T84" fmla="*/ 24 w 140"/>
              <a:gd name="T85" fmla="*/ 6 h 50"/>
              <a:gd name="T86" fmla="*/ 32 w 140"/>
              <a:gd name="T87" fmla="*/ 6 h 50"/>
              <a:gd name="T88" fmla="*/ 32 w 140"/>
              <a:gd name="T89" fmla="*/ 46 h 50"/>
              <a:gd name="T90" fmla="*/ 24 w 140"/>
              <a:gd name="T91" fmla="*/ 46 h 50"/>
              <a:gd name="T92" fmla="*/ 24 w 140"/>
              <a:gd name="T93" fmla="*/ 6 h 50"/>
              <a:gd name="T94" fmla="*/ 24 w 140"/>
              <a:gd name="T95" fmla="*/ 6 h 50"/>
              <a:gd name="T96" fmla="*/ 42 w 140"/>
              <a:gd name="T97" fmla="*/ 10 h 50"/>
              <a:gd name="T98" fmla="*/ 52 w 140"/>
              <a:gd name="T99" fmla="*/ 10 h 50"/>
              <a:gd name="T100" fmla="*/ 52 w 140"/>
              <a:gd name="T101" fmla="*/ 48 h 50"/>
              <a:gd name="T102" fmla="*/ 42 w 140"/>
              <a:gd name="T103" fmla="*/ 48 h 50"/>
              <a:gd name="T104" fmla="*/ 42 w 140"/>
              <a:gd name="T105" fmla="*/ 1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40" h="50">
                <a:moveTo>
                  <a:pt x="64" y="10"/>
                </a:moveTo>
                <a:lnTo>
                  <a:pt x="76" y="10"/>
                </a:lnTo>
                <a:lnTo>
                  <a:pt x="76" y="50"/>
                </a:lnTo>
                <a:lnTo>
                  <a:pt x="64" y="5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140" y="0"/>
                </a:moveTo>
                <a:lnTo>
                  <a:pt x="134" y="0"/>
                </a:lnTo>
                <a:lnTo>
                  <a:pt x="134" y="40"/>
                </a:lnTo>
                <a:lnTo>
                  <a:pt x="140" y="40"/>
                </a:lnTo>
                <a:lnTo>
                  <a:pt x="140" y="0"/>
                </a:lnTo>
                <a:lnTo>
                  <a:pt x="140" y="0"/>
                </a:lnTo>
                <a:close/>
                <a:moveTo>
                  <a:pt x="128" y="4"/>
                </a:moveTo>
                <a:lnTo>
                  <a:pt x="122" y="4"/>
                </a:lnTo>
                <a:lnTo>
                  <a:pt x="122" y="44"/>
                </a:lnTo>
                <a:lnTo>
                  <a:pt x="128" y="44"/>
                </a:lnTo>
                <a:lnTo>
                  <a:pt x="128" y="4"/>
                </a:lnTo>
                <a:lnTo>
                  <a:pt x="128" y="4"/>
                </a:lnTo>
                <a:close/>
                <a:moveTo>
                  <a:pt x="116" y="6"/>
                </a:moveTo>
                <a:lnTo>
                  <a:pt x="106" y="6"/>
                </a:lnTo>
                <a:lnTo>
                  <a:pt x="106" y="46"/>
                </a:lnTo>
                <a:lnTo>
                  <a:pt x="116" y="46"/>
                </a:lnTo>
                <a:lnTo>
                  <a:pt x="116" y="6"/>
                </a:lnTo>
                <a:lnTo>
                  <a:pt x="116" y="6"/>
                </a:lnTo>
                <a:close/>
                <a:moveTo>
                  <a:pt x="98" y="10"/>
                </a:moveTo>
                <a:lnTo>
                  <a:pt x="86" y="10"/>
                </a:lnTo>
                <a:lnTo>
                  <a:pt x="86" y="48"/>
                </a:lnTo>
                <a:lnTo>
                  <a:pt x="98" y="48"/>
                </a:lnTo>
                <a:lnTo>
                  <a:pt x="98" y="10"/>
                </a:lnTo>
                <a:lnTo>
                  <a:pt x="98" y="10"/>
                </a:lnTo>
                <a:close/>
                <a:moveTo>
                  <a:pt x="0" y="0"/>
                </a:moveTo>
                <a:lnTo>
                  <a:pt x="6" y="0"/>
                </a:lnTo>
                <a:lnTo>
                  <a:pt x="6" y="40"/>
                </a:lnTo>
                <a:lnTo>
                  <a:pt x="0" y="40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0" y="4"/>
                </a:moveTo>
                <a:lnTo>
                  <a:pt x="18" y="4"/>
                </a:lnTo>
                <a:lnTo>
                  <a:pt x="18" y="44"/>
                </a:lnTo>
                <a:lnTo>
                  <a:pt x="10" y="44"/>
                </a:lnTo>
                <a:lnTo>
                  <a:pt x="10" y="4"/>
                </a:lnTo>
                <a:lnTo>
                  <a:pt x="10" y="4"/>
                </a:lnTo>
                <a:close/>
                <a:moveTo>
                  <a:pt x="24" y="6"/>
                </a:moveTo>
                <a:lnTo>
                  <a:pt x="32" y="6"/>
                </a:lnTo>
                <a:lnTo>
                  <a:pt x="32" y="46"/>
                </a:lnTo>
                <a:lnTo>
                  <a:pt x="24" y="46"/>
                </a:lnTo>
                <a:lnTo>
                  <a:pt x="24" y="6"/>
                </a:lnTo>
                <a:lnTo>
                  <a:pt x="24" y="6"/>
                </a:lnTo>
                <a:close/>
                <a:moveTo>
                  <a:pt x="42" y="10"/>
                </a:moveTo>
                <a:lnTo>
                  <a:pt x="52" y="10"/>
                </a:lnTo>
                <a:lnTo>
                  <a:pt x="52" y="48"/>
                </a:lnTo>
                <a:lnTo>
                  <a:pt x="42" y="48"/>
                </a:lnTo>
                <a:lnTo>
                  <a:pt x="42" y="1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2" name="Freeform 187">
            <a:extLst>
              <a:ext uri="{FF2B5EF4-FFF2-40B4-BE49-F238E27FC236}">
                <a16:creationId xmlns:a16="http://schemas.microsoft.com/office/drawing/2014/main" id="{6617BAD9-6496-4FB6-8278-A370A998CC4B}"/>
              </a:ext>
            </a:extLst>
          </p:cNvPr>
          <p:cNvSpPr>
            <a:spLocks noEditPoints="1"/>
          </p:cNvSpPr>
          <p:nvPr/>
        </p:nvSpPr>
        <p:spPr bwMode="auto">
          <a:xfrm>
            <a:off x="7601708" y="1892630"/>
            <a:ext cx="728753" cy="505665"/>
          </a:xfrm>
          <a:custGeom>
            <a:avLst/>
            <a:gdLst>
              <a:gd name="T0" fmla="*/ 164 w 196"/>
              <a:gd name="T1" fmla="*/ 66 h 136"/>
              <a:gd name="T2" fmla="*/ 146 w 196"/>
              <a:gd name="T3" fmla="*/ 66 h 136"/>
              <a:gd name="T4" fmla="*/ 138 w 196"/>
              <a:gd name="T5" fmla="*/ 28 h 136"/>
              <a:gd name="T6" fmla="*/ 124 w 196"/>
              <a:gd name="T7" fmla="*/ 56 h 136"/>
              <a:gd name="T8" fmla="*/ 126 w 196"/>
              <a:gd name="T9" fmla="*/ 136 h 136"/>
              <a:gd name="T10" fmla="*/ 168 w 196"/>
              <a:gd name="T11" fmla="*/ 136 h 136"/>
              <a:gd name="T12" fmla="*/ 194 w 196"/>
              <a:gd name="T13" fmla="*/ 74 h 136"/>
              <a:gd name="T14" fmla="*/ 192 w 196"/>
              <a:gd name="T15" fmla="*/ 58 h 136"/>
              <a:gd name="T16" fmla="*/ 164 w 196"/>
              <a:gd name="T17" fmla="*/ 26 h 136"/>
              <a:gd name="T18" fmla="*/ 82 w 196"/>
              <a:gd name="T19" fmla="*/ 32 h 136"/>
              <a:gd name="T20" fmla="*/ 82 w 196"/>
              <a:gd name="T21" fmla="*/ 28 h 136"/>
              <a:gd name="T22" fmla="*/ 78 w 196"/>
              <a:gd name="T23" fmla="*/ 28 h 136"/>
              <a:gd name="T24" fmla="*/ 78 w 196"/>
              <a:gd name="T25" fmla="*/ 30 h 136"/>
              <a:gd name="T26" fmla="*/ 84 w 196"/>
              <a:gd name="T27" fmla="*/ 36 h 136"/>
              <a:gd name="T28" fmla="*/ 88 w 196"/>
              <a:gd name="T29" fmla="*/ 40 h 136"/>
              <a:gd name="T30" fmla="*/ 92 w 196"/>
              <a:gd name="T31" fmla="*/ 48 h 136"/>
              <a:gd name="T32" fmla="*/ 90 w 196"/>
              <a:gd name="T33" fmla="*/ 56 h 136"/>
              <a:gd name="T34" fmla="*/ 82 w 196"/>
              <a:gd name="T35" fmla="*/ 58 h 136"/>
              <a:gd name="T36" fmla="*/ 78 w 196"/>
              <a:gd name="T37" fmla="*/ 58 h 136"/>
              <a:gd name="T38" fmla="*/ 72 w 196"/>
              <a:gd name="T39" fmla="*/ 56 h 136"/>
              <a:gd name="T40" fmla="*/ 70 w 196"/>
              <a:gd name="T41" fmla="*/ 46 h 136"/>
              <a:gd name="T42" fmla="*/ 78 w 196"/>
              <a:gd name="T43" fmla="*/ 48 h 136"/>
              <a:gd name="T44" fmla="*/ 80 w 196"/>
              <a:gd name="T45" fmla="*/ 54 h 136"/>
              <a:gd name="T46" fmla="*/ 82 w 196"/>
              <a:gd name="T47" fmla="*/ 52 h 136"/>
              <a:gd name="T48" fmla="*/ 82 w 196"/>
              <a:gd name="T49" fmla="*/ 46 h 136"/>
              <a:gd name="T50" fmla="*/ 78 w 196"/>
              <a:gd name="T51" fmla="*/ 44 h 136"/>
              <a:gd name="T52" fmla="*/ 70 w 196"/>
              <a:gd name="T53" fmla="*/ 36 h 136"/>
              <a:gd name="T54" fmla="*/ 70 w 196"/>
              <a:gd name="T55" fmla="*/ 32 h 136"/>
              <a:gd name="T56" fmla="*/ 72 w 196"/>
              <a:gd name="T57" fmla="*/ 26 h 136"/>
              <a:gd name="T58" fmla="*/ 78 w 196"/>
              <a:gd name="T59" fmla="*/ 20 h 136"/>
              <a:gd name="T60" fmla="*/ 82 w 196"/>
              <a:gd name="T61" fmla="*/ 22 h 136"/>
              <a:gd name="T62" fmla="*/ 90 w 196"/>
              <a:gd name="T63" fmla="*/ 28 h 136"/>
              <a:gd name="T64" fmla="*/ 90 w 196"/>
              <a:gd name="T65" fmla="*/ 34 h 136"/>
              <a:gd name="T66" fmla="*/ 144 w 196"/>
              <a:gd name="T67" fmla="*/ 12 h 136"/>
              <a:gd name="T68" fmla="*/ 96 w 196"/>
              <a:gd name="T69" fmla="*/ 18 h 136"/>
              <a:gd name="T70" fmla="*/ 108 w 196"/>
              <a:gd name="T71" fmla="*/ 42 h 136"/>
              <a:gd name="T72" fmla="*/ 102 w 196"/>
              <a:gd name="T73" fmla="*/ 60 h 136"/>
              <a:gd name="T74" fmla="*/ 112 w 196"/>
              <a:gd name="T75" fmla="*/ 72 h 136"/>
              <a:gd name="T76" fmla="*/ 0 w 196"/>
              <a:gd name="T77" fmla="*/ 84 h 136"/>
              <a:gd name="T78" fmla="*/ 0 w 196"/>
              <a:gd name="T79" fmla="*/ 0 h 136"/>
              <a:gd name="T80" fmla="*/ 158 w 196"/>
              <a:gd name="T81" fmla="*/ 0 h 136"/>
              <a:gd name="T82" fmla="*/ 144 w 196"/>
              <a:gd name="T83" fmla="*/ 32 h 136"/>
              <a:gd name="T84" fmla="*/ 14 w 196"/>
              <a:gd name="T85" fmla="*/ 12 h 136"/>
              <a:gd name="T86" fmla="*/ 68 w 196"/>
              <a:gd name="T87" fmla="*/ 72 h 136"/>
              <a:gd name="T88" fmla="*/ 54 w 196"/>
              <a:gd name="T89" fmla="*/ 52 h 136"/>
              <a:gd name="T90" fmla="*/ 54 w 196"/>
              <a:gd name="T91" fmla="*/ 32 h 136"/>
              <a:gd name="T92" fmla="*/ 70 w 196"/>
              <a:gd name="T93" fmla="*/ 12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96" h="136">
                <a:moveTo>
                  <a:pt x="164" y="26"/>
                </a:moveTo>
                <a:lnTo>
                  <a:pt x="164" y="26"/>
                </a:lnTo>
                <a:lnTo>
                  <a:pt x="164" y="66"/>
                </a:lnTo>
                <a:lnTo>
                  <a:pt x="164" y="66"/>
                </a:lnTo>
                <a:lnTo>
                  <a:pt x="146" y="66"/>
                </a:lnTo>
                <a:lnTo>
                  <a:pt x="146" y="66"/>
                </a:lnTo>
                <a:lnTo>
                  <a:pt x="144" y="46"/>
                </a:lnTo>
                <a:lnTo>
                  <a:pt x="138" y="28"/>
                </a:lnTo>
                <a:lnTo>
                  <a:pt x="138" y="28"/>
                </a:lnTo>
                <a:lnTo>
                  <a:pt x="124" y="28"/>
                </a:lnTo>
                <a:lnTo>
                  <a:pt x="124" y="28"/>
                </a:lnTo>
                <a:lnTo>
                  <a:pt x="124" y="56"/>
                </a:lnTo>
                <a:lnTo>
                  <a:pt x="124" y="86"/>
                </a:lnTo>
                <a:lnTo>
                  <a:pt x="124" y="86"/>
                </a:lnTo>
                <a:lnTo>
                  <a:pt x="126" y="136"/>
                </a:lnTo>
                <a:lnTo>
                  <a:pt x="126" y="136"/>
                </a:lnTo>
                <a:lnTo>
                  <a:pt x="168" y="136"/>
                </a:lnTo>
                <a:lnTo>
                  <a:pt x="168" y="136"/>
                </a:lnTo>
                <a:lnTo>
                  <a:pt x="192" y="80"/>
                </a:lnTo>
                <a:lnTo>
                  <a:pt x="192" y="80"/>
                </a:lnTo>
                <a:lnTo>
                  <a:pt x="194" y="74"/>
                </a:lnTo>
                <a:lnTo>
                  <a:pt x="196" y="68"/>
                </a:lnTo>
                <a:lnTo>
                  <a:pt x="196" y="62"/>
                </a:lnTo>
                <a:lnTo>
                  <a:pt x="192" y="58"/>
                </a:lnTo>
                <a:lnTo>
                  <a:pt x="192" y="58"/>
                </a:lnTo>
                <a:lnTo>
                  <a:pt x="164" y="26"/>
                </a:lnTo>
                <a:lnTo>
                  <a:pt x="164" y="26"/>
                </a:lnTo>
                <a:close/>
                <a:moveTo>
                  <a:pt x="90" y="34"/>
                </a:moveTo>
                <a:lnTo>
                  <a:pt x="82" y="34"/>
                </a:lnTo>
                <a:lnTo>
                  <a:pt x="82" y="32"/>
                </a:lnTo>
                <a:lnTo>
                  <a:pt x="82" y="32"/>
                </a:lnTo>
                <a:lnTo>
                  <a:pt x="82" y="28"/>
                </a:lnTo>
                <a:lnTo>
                  <a:pt x="82" y="28"/>
                </a:lnTo>
                <a:lnTo>
                  <a:pt x="80" y="28"/>
                </a:lnTo>
                <a:lnTo>
                  <a:pt x="80" y="28"/>
                </a:lnTo>
                <a:lnTo>
                  <a:pt x="78" y="28"/>
                </a:lnTo>
                <a:lnTo>
                  <a:pt x="78" y="28"/>
                </a:lnTo>
                <a:lnTo>
                  <a:pt x="78" y="30"/>
                </a:lnTo>
                <a:lnTo>
                  <a:pt x="78" y="30"/>
                </a:lnTo>
                <a:lnTo>
                  <a:pt x="80" y="34"/>
                </a:lnTo>
                <a:lnTo>
                  <a:pt x="80" y="34"/>
                </a:lnTo>
                <a:lnTo>
                  <a:pt x="84" y="36"/>
                </a:lnTo>
                <a:lnTo>
                  <a:pt x="84" y="36"/>
                </a:lnTo>
                <a:lnTo>
                  <a:pt x="88" y="40"/>
                </a:lnTo>
                <a:lnTo>
                  <a:pt x="88" y="40"/>
                </a:lnTo>
                <a:lnTo>
                  <a:pt x="90" y="44"/>
                </a:lnTo>
                <a:lnTo>
                  <a:pt x="90" y="44"/>
                </a:lnTo>
                <a:lnTo>
                  <a:pt x="92" y="48"/>
                </a:lnTo>
                <a:lnTo>
                  <a:pt x="92" y="48"/>
                </a:lnTo>
                <a:lnTo>
                  <a:pt x="90" y="52"/>
                </a:lnTo>
                <a:lnTo>
                  <a:pt x="90" y="56"/>
                </a:lnTo>
                <a:lnTo>
                  <a:pt x="90" y="56"/>
                </a:lnTo>
                <a:lnTo>
                  <a:pt x="86" y="58"/>
                </a:lnTo>
                <a:lnTo>
                  <a:pt x="82" y="58"/>
                </a:lnTo>
                <a:lnTo>
                  <a:pt x="82" y="62"/>
                </a:lnTo>
                <a:lnTo>
                  <a:pt x="78" y="62"/>
                </a:lnTo>
                <a:lnTo>
                  <a:pt x="78" y="58"/>
                </a:lnTo>
                <a:lnTo>
                  <a:pt x="78" y="58"/>
                </a:lnTo>
                <a:lnTo>
                  <a:pt x="72" y="56"/>
                </a:lnTo>
                <a:lnTo>
                  <a:pt x="72" y="56"/>
                </a:lnTo>
                <a:lnTo>
                  <a:pt x="70" y="52"/>
                </a:lnTo>
                <a:lnTo>
                  <a:pt x="70" y="48"/>
                </a:lnTo>
                <a:lnTo>
                  <a:pt x="70" y="46"/>
                </a:lnTo>
                <a:lnTo>
                  <a:pt x="78" y="46"/>
                </a:lnTo>
                <a:lnTo>
                  <a:pt x="78" y="48"/>
                </a:lnTo>
                <a:lnTo>
                  <a:pt x="78" y="48"/>
                </a:lnTo>
                <a:lnTo>
                  <a:pt x="78" y="52"/>
                </a:lnTo>
                <a:lnTo>
                  <a:pt x="78" y="52"/>
                </a:lnTo>
                <a:lnTo>
                  <a:pt x="80" y="54"/>
                </a:lnTo>
                <a:lnTo>
                  <a:pt x="80" y="54"/>
                </a:lnTo>
                <a:lnTo>
                  <a:pt x="82" y="52"/>
                </a:lnTo>
                <a:lnTo>
                  <a:pt x="82" y="52"/>
                </a:lnTo>
                <a:lnTo>
                  <a:pt x="82" y="50"/>
                </a:lnTo>
                <a:lnTo>
                  <a:pt x="82" y="50"/>
                </a:lnTo>
                <a:lnTo>
                  <a:pt x="82" y="46"/>
                </a:lnTo>
                <a:lnTo>
                  <a:pt x="82" y="46"/>
                </a:lnTo>
                <a:lnTo>
                  <a:pt x="78" y="44"/>
                </a:lnTo>
                <a:lnTo>
                  <a:pt x="78" y="44"/>
                </a:lnTo>
                <a:lnTo>
                  <a:pt x="72" y="40"/>
                </a:lnTo>
                <a:lnTo>
                  <a:pt x="72" y="40"/>
                </a:lnTo>
                <a:lnTo>
                  <a:pt x="70" y="36"/>
                </a:lnTo>
                <a:lnTo>
                  <a:pt x="70" y="36"/>
                </a:lnTo>
                <a:lnTo>
                  <a:pt x="70" y="32"/>
                </a:lnTo>
                <a:lnTo>
                  <a:pt x="70" y="32"/>
                </a:lnTo>
                <a:lnTo>
                  <a:pt x="70" y="28"/>
                </a:lnTo>
                <a:lnTo>
                  <a:pt x="72" y="26"/>
                </a:lnTo>
                <a:lnTo>
                  <a:pt x="72" y="26"/>
                </a:lnTo>
                <a:lnTo>
                  <a:pt x="74" y="24"/>
                </a:lnTo>
                <a:lnTo>
                  <a:pt x="78" y="22"/>
                </a:lnTo>
                <a:lnTo>
                  <a:pt x="78" y="20"/>
                </a:lnTo>
                <a:lnTo>
                  <a:pt x="82" y="20"/>
                </a:lnTo>
                <a:lnTo>
                  <a:pt x="82" y="22"/>
                </a:lnTo>
                <a:lnTo>
                  <a:pt x="82" y="22"/>
                </a:lnTo>
                <a:lnTo>
                  <a:pt x="88" y="26"/>
                </a:lnTo>
                <a:lnTo>
                  <a:pt x="88" y="26"/>
                </a:lnTo>
                <a:lnTo>
                  <a:pt x="90" y="28"/>
                </a:lnTo>
                <a:lnTo>
                  <a:pt x="90" y="32"/>
                </a:lnTo>
                <a:lnTo>
                  <a:pt x="90" y="32"/>
                </a:lnTo>
                <a:lnTo>
                  <a:pt x="90" y="34"/>
                </a:lnTo>
                <a:lnTo>
                  <a:pt x="90" y="34"/>
                </a:lnTo>
                <a:close/>
                <a:moveTo>
                  <a:pt x="144" y="32"/>
                </a:moveTo>
                <a:lnTo>
                  <a:pt x="144" y="12"/>
                </a:lnTo>
                <a:lnTo>
                  <a:pt x="90" y="12"/>
                </a:lnTo>
                <a:lnTo>
                  <a:pt x="90" y="12"/>
                </a:lnTo>
                <a:lnTo>
                  <a:pt x="96" y="18"/>
                </a:lnTo>
                <a:lnTo>
                  <a:pt x="102" y="24"/>
                </a:lnTo>
                <a:lnTo>
                  <a:pt x="106" y="32"/>
                </a:lnTo>
                <a:lnTo>
                  <a:pt x="108" y="42"/>
                </a:lnTo>
                <a:lnTo>
                  <a:pt x="108" y="42"/>
                </a:lnTo>
                <a:lnTo>
                  <a:pt x="106" y="52"/>
                </a:lnTo>
                <a:lnTo>
                  <a:pt x="102" y="60"/>
                </a:lnTo>
                <a:lnTo>
                  <a:pt x="98" y="66"/>
                </a:lnTo>
                <a:lnTo>
                  <a:pt x="92" y="72"/>
                </a:lnTo>
                <a:lnTo>
                  <a:pt x="112" y="72"/>
                </a:lnTo>
                <a:lnTo>
                  <a:pt x="112" y="84"/>
                </a:lnTo>
                <a:lnTo>
                  <a:pt x="8" y="84"/>
                </a:lnTo>
                <a:lnTo>
                  <a:pt x="0" y="84"/>
                </a:lnTo>
                <a:lnTo>
                  <a:pt x="0" y="78"/>
                </a:lnTo>
                <a:lnTo>
                  <a:pt x="0" y="6"/>
                </a:lnTo>
                <a:lnTo>
                  <a:pt x="0" y="0"/>
                </a:lnTo>
                <a:lnTo>
                  <a:pt x="8" y="0"/>
                </a:lnTo>
                <a:lnTo>
                  <a:pt x="150" y="0"/>
                </a:lnTo>
                <a:lnTo>
                  <a:pt x="158" y="0"/>
                </a:lnTo>
                <a:lnTo>
                  <a:pt x="158" y="6"/>
                </a:lnTo>
                <a:lnTo>
                  <a:pt x="158" y="32"/>
                </a:lnTo>
                <a:lnTo>
                  <a:pt x="144" y="32"/>
                </a:lnTo>
                <a:lnTo>
                  <a:pt x="144" y="32"/>
                </a:lnTo>
                <a:close/>
                <a:moveTo>
                  <a:pt x="70" y="12"/>
                </a:moveTo>
                <a:lnTo>
                  <a:pt x="14" y="12"/>
                </a:lnTo>
                <a:lnTo>
                  <a:pt x="14" y="72"/>
                </a:lnTo>
                <a:lnTo>
                  <a:pt x="68" y="72"/>
                </a:lnTo>
                <a:lnTo>
                  <a:pt x="68" y="72"/>
                </a:lnTo>
                <a:lnTo>
                  <a:pt x="62" y="66"/>
                </a:lnTo>
                <a:lnTo>
                  <a:pt x="58" y="60"/>
                </a:lnTo>
                <a:lnTo>
                  <a:pt x="54" y="52"/>
                </a:lnTo>
                <a:lnTo>
                  <a:pt x="52" y="42"/>
                </a:lnTo>
                <a:lnTo>
                  <a:pt x="52" y="42"/>
                </a:lnTo>
                <a:lnTo>
                  <a:pt x="54" y="32"/>
                </a:lnTo>
                <a:lnTo>
                  <a:pt x="58" y="24"/>
                </a:lnTo>
                <a:lnTo>
                  <a:pt x="62" y="18"/>
                </a:lnTo>
                <a:lnTo>
                  <a:pt x="70" y="12"/>
                </a:lnTo>
                <a:lnTo>
                  <a:pt x="70" y="12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3" name="Freeform 188">
            <a:extLst>
              <a:ext uri="{FF2B5EF4-FFF2-40B4-BE49-F238E27FC236}">
                <a16:creationId xmlns:a16="http://schemas.microsoft.com/office/drawing/2014/main" id="{4BD1B455-CBD2-48C8-81EC-7BB9BE666C7D}"/>
              </a:ext>
            </a:extLst>
          </p:cNvPr>
          <p:cNvSpPr>
            <a:spLocks noEditPoints="1"/>
          </p:cNvSpPr>
          <p:nvPr/>
        </p:nvSpPr>
        <p:spPr bwMode="auto">
          <a:xfrm>
            <a:off x="5244415" y="2792418"/>
            <a:ext cx="438739" cy="624646"/>
          </a:xfrm>
          <a:custGeom>
            <a:avLst/>
            <a:gdLst>
              <a:gd name="T0" fmla="*/ 118 w 118"/>
              <a:gd name="T1" fmla="*/ 0 h 168"/>
              <a:gd name="T2" fmla="*/ 118 w 118"/>
              <a:gd name="T3" fmla="*/ 102 h 168"/>
              <a:gd name="T4" fmla="*/ 100 w 118"/>
              <a:gd name="T5" fmla="*/ 168 h 168"/>
              <a:gd name="T6" fmla="*/ 6 w 118"/>
              <a:gd name="T7" fmla="*/ 102 h 168"/>
              <a:gd name="T8" fmla="*/ 0 w 118"/>
              <a:gd name="T9" fmla="*/ 6 h 168"/>
              <a:gd name="T10" fmla="*/ 6 w 118"/>
              <a:gd name="T11" fmla="*/ 0 h 168"/>
              <a:gd name="T12" fmla="*/ 22 w 118"/>
              <a:gd name="T13" fmla="*/ 68 h 168"/>
              <a:gd name="T14" fmla="*/ 24 w 118"/>
              <a:gd name="T15" fmla="*/ 78 h 168"/>
              <a:gd name="T16" fmla="*/ 50 w 118"/>
              <a:gd name="T17" fmla="*/ 76 h 168"/>
              <a:gd name="T18" fmla="*/ 48 w 118"/>
              <a:gd name="T19" fmla="*/ 66 h 168"/>
              <a:gd name="T20" fmla="*/ 46 w 118"/>
              <a:gd name="T21" fmla="*/ 70 h 168"/>
              <a:gd name="T22" fmla="*/ 46 w 118"/>
              <a:gd name="T23" fmla="*/ 74 h 168"/>
              <a:gd name="T24" fmla="*/ 90 w 118"/>
              <a:gd name="T25" fmla="*/ 48 h 168"/>
              <a:gd name="T26" fmla="*/ 98 w 118"/>
              <a:gd name="T27" fmla="*/ 48 h 168"/>
              <a:gd name="T28" fmla="*/ 82 w 118"/>
              <a:gd name="T29" fmla="*/ 48 h 168"/>
              <a:gd name="T30" fmla="*/ 88 w 118"/>
              <a:gd name="T31" fmla="*/ 48 h 168"/>
              <a:gd name="T32" fmla="*/ 72 w 118"/>
              <a:gd name="T33" fmla="*/ 48 h 168"/>
              <a:gd name="T34" fmla="*/ 80 w 118"/>
              <a:gd name="T35" fmla="*/ 48 h 168"/>
              <a:gd name="T36" fmla="*/ 90 w 118"/>
              <a:gd name="T37" fmla="*/ 40 h 168"/>
              <a:gd name="T38" fmla="*/ 98 w 118"/>
              <a:gd name="T39" fmla="*/ 40 h 168"/>
              <a:gd name="T40" fmla="*/ 82 w 118"/>
              <a:gd name="T41" fmla="*/ 40 h 168"/>
              <a:gd name="T42" fmla="*/ 88 w 118"/>
              <a:gd name="T43" fmla="*/ 40 h 168"/>
              <a:gd name="T44" fmla="*/ 72 w 118"/>
              <a:gd name="T45" fmla="*/ 40 h 168"/>
              <a:gd name="T46" fmla="*/ 80 w 118"/>
              <a:gd name="T47" fmla="*/ 40 h 168"/>
              <a:gd name="T48" fmla="*/ 90 w 118"/>
              <a:gd name="T49" fmla="*/ 34 h 168"/>
              <a:gd name="T50" fmla="*/ 98 w 118"/>
              <a:gd name="T51" fmla="*/ 34 h 168"/>
              <a:gd name="T52" fmla="*/ 82 w 118"/>
              <a:gd name="T53" fmla="*/ 34 h 168"/>
              <a:gd name="T54" fmla="*/ 88 w 118"/>
              <a:gd name="T55" fmla="*/ 34 h 168"/>
              <a:gd name="T56" fmla="*/ 72 w 118"/>
              <a:gd name="T57" fmla="*/ 34 h 168"/>
              <a:gd name="T58" fmla="*/ 80 w 118"/>
              <a:gd name="T59" fmla="*/ 34 h 168"/>
              <a:gd name="T60" fmla="*/ 90 w 118"/>
              <a:gd name="T61" fmla="*/ 26 h 168"/>
              <a:gd name="T62" fmla="*/ 98 w 118"/>
              <a:gd name="T63" fmla="*/ 26 h 168"/>
              <a:gd name="T64" fmla="*/ 82 w 118"/>
              <a:gd name="T65" fmla="*/ 26 h 168"/>
              <a:gd name="T66" fmla="*/ 88 w 118"/>
              <a:gd name="T67" fmla="*/ 26 h 168"/>
              <a:gd name="T68" fmla="*/ 72 w 118"/>
              <a:gd name="T69" fmla="*/ 26 h 168"/>
              <a:gd name="T70" fmla="*/ 80 w 118"/>
              <a:gd name="T71" fmla="*/ 26 h 168"/>
              <a:gd name="T72" fmla="*/ 72 w 118"/>
              <a:gd name="T73" fmla="*/ 66 h 168"/>
              <a:gd name="T74" fmla="*/ 70 w 118"/>
              <a:gd name="T75" fmla="*/ 76 h 168"/>
              <a:gd name="T76" fmla="*/ 96 w 118"/>
              <a:gd name="T77" fmla="*/ 78 h 168"/>
              <a:gd name="T78" fmla="*/ 98 w 118"/>
              <a:gd name="T79" fmla="*/ 68 h 168"/>
              <a:gd name="T80" fmla="*/ 72 w 118"/>
              <a:gd name="T81" fmla="*/ 66 h 168"/>
              <a:gd name="T82" fmla="*/ 74 w 118"/>
              <a:gd name="T83" fmla="*/ 70 h 168"/>
              <a:gd name="T84" fmla="*/ 94 w 118"/>
              <a:gd name="T85" fmla="*/ 70 h 168"/>
              <a:gd name="T86" fmla="*/ 22 w 118"/>
              <a:gd name="T87" fmla="*/ 56 h 168"/>
              <a:gd name="T88" fmla="*/ 22 w 118"/>
              <a:gd name="T89" fmla="*/ 24 h 168"/>
              <a:gd name="T90" fmla="*/ 12 w 118"/>
              <a:gd name="T91" fmla="*/ 12 h 168"/>
              <a:gd name="T92" fmla="*/ 104 w 118"/>
              <a:gd name="T93" fmla="*/ 12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8" h="168">
                <a:moveTo>
                  <a:pt x="6" y="0"/>
                </a:moveTo>
                <a:lnTo>
                  <a:pt x="110" y="0"/>
                </a:lnTo>
                <a:lnTo>
                  <a:pt x="118" y="0"/>
                </a:lnTo>
                <a:lnTo>
                  <a:pt x="118" y="6"/>
                </a:lnTo>
                <a:lnTo>
                  <a:pt x="118" y="96"/>
                </a:lnTo>
                <a:lnTo>
                  <a:pt x="118" y="102"/>
                </a:lnTo>
                <a:lnTo>
                  <a:pt x="110" y="102"/>
                </a:lnTo>
                <a:lnTo>
                  <a:pt x="100" y="102"/>
                </a:lnTo>
                <a:lnTo>
                  <a:pt x="100" y="168"/>
                </a:lnTo>
                <a:lnTo>
                  <a:pt x="18" y="168"/>
                </a:lnTo>
                <a:lnTo>
                  <a:pt x="18" y="102"/>
                </a:lnTo>
                <a:lnTo>
                  <a:pt x="6" y="102"/>
                </a:lnTo>
                <a:lnTo>
                  <a:pt x="0" y="102"/>
                </a:lnTo>
                <a:lnTo>
                  <a:pt x="0" y="96"/>
                </a:lnTo>
                <a:lnTo>
                  <a:pt x="0" y="6"/>
                </a:lnTo>
                <a:lnTo>
                  <a:pt x="0" y="0"/>
                </a:lnTo>
                <a:lnTo>
                  <a:pt x="6" y="0"/>
                </a:lnTo>
                <a:lnTo>
                  <a:pt x="6" y="0"/>
                </a:lnTo>
                <a:close/>
                <a:moveTo>
                  <a:pt x="24" y="66"/>
                </a:moveTo>
                <a:lnTo>
                  <a:pt x="22" y="66"/>
                </a:lnTo>
                <a:lnTo>
                  <a:pt x="22" y="68"/>
                </a:lnTo>
                <a:lnTo>
                  <a:pt x="22" y="76"/>
                </a:lnTo>
                <a:lnTo>
                  <a:pt x="22" y="78"/>
                </a:lnTo>
                <a:lnTo>
                  <a:pt x="24" y="78"/>
                </a:lnTo>
                <a:lnTo>
                  <a:pt x="48" y="78"/>
                </a:lnTo>
                <a:lnTo>
                  <a:pt x="50" y="78"/>
                </a:lnTo>
                <a:lnTo>
                  <a:pt x="50" y="76"/>
                </a:lnTo>
                <a:lnTo>
                  <a:pt x="50" y="68"/>
                </a:lnTo>
                <a:lnTo>
                  <a:pt x="50" y="66"/>
                </a:lnTo>
                <a:lnTo>
                  <a:pt x="48" y="66"/>
                </a:lnTo>
                <a:lnTo>
                  <a:pt x="24" y="66"/>
                </a:lnTo>
                <a:lnTo>
                  <a:pt x="24" y="66"/>
                </a:lnTo>
                <a:close/>
                <a:moveTo>
                  <a:pt x="46" y="70"/>
                </a:moveTo>
                <a:lnTo>
                  <a:pt x="26" y="70"/>
                </a:lnTo>
                <a:lnTo>
                  <a:pt x="26" y="74"/>
                </a:lnTo>
                <a:lnTo>
                  <a:pt x="46" y="74"/>
                </a:lnTo>
                <a:lnTo>
                  <a:pt x="46" y="70"/>
                </a:lnTo>
                <a:lnTo>
                  <a:pt x="46" y="70"/>
                </a:lnTo>
                <a:close/>
                <a:moveTo>
                  <a:pt x="90" y="48"/>
                </a:moveTo>
                <a:lnTo>
                  <a:pt x="90" y="52"/>
                </a:lnTo>
                <a:lnTo>
                  <a:pt x="98" y="52"/>
                </a:lnTo>
                <a:lnTo>
                  <a:pt x="98" y="48"/>
                </a:lnTo>
                <a:lnTo>
                  <a:pt x="90" y="48"/>
                </a:lnTo>
                <a:lnTo>
                  <a:pt x="90" y="48"/>
                </a:lnTo>
                <a:close/>
                <a:moveTo>
                  <a:pt x="82" y="48"/>
                </a:moveTo>
                <a:lnTo>
                  <a:pt x="82" y="52"/>
                </a:lnTo>
                <a:lnTo>
                  <a:pt x="88" y="52"/>
                </a:lnTo>
                <a:lnTo>
                  <a:pt x="88" y="48"/>
                </a:lnTo>
                <a:lnTo>
                  <a:pt x="82" y="48"/>
                </a:lnTo>
                <a:lnTo>
                  <a:pt x="82" y="48"/>
                </a:lnTo>
                <a:close/>
                <a:moveTo>
                  <a:pt x="72" y="48"/>
                </a:moveTo>
                <a:lnTo>
                  <a:pt x="72" y="52"/>
                </a:lnTo>
                <a:lnTo>
                  <a:pt x="80" y="52"/>
                </a:lnTo>
                <a:lnTo>
                  <a:pt x="80" y="48"/>
                </a:lnTo>
                <a:lnTo>
                  <a:pt x="72" y="48"/>
                </a:lnTo>
                <a:lnTo>
                  <a:pt x="72" y="48"/>
                </a:lnTo>
                <a:close/>
                <a:moveTo>
                  <a:pt x="90" y="40"/>
                </a:moveTo>
                <a:lnTo>
                  <a:pt x="90" y="46"/>
                </a:lnTo>
                <a:lnTo>
                  <a:pt x="98" y="46"/>
                </a:lnTo>
                <a:lnTo>
                  <a:pt x="98" y="40"/>
                </a:lnTo>
                <a:lnTo>
                  <a:pt x="90" y="40"/>
                </a:lnTo>
                <a:lnTo>
                  <a:pt x="90" y="40"/>
                </a:lnTo>
                <a:close/>
                <a:moveTo>
                  <a:pt x="82" y="40"/>
                </a:moveTo>
                <a:lnTo>
                  <a:pt x="82" y="46"/>
                </a:lnTo>
                <a:lnTo>
                  <a:pt x="88" y="46"/>
                </a:lnTo>
                <a:lnTo>
                  <a:pt x="88" y="40"/>
                </a:lnTo>
                <a:lnTo>
                  <a:pt x="82" y="40"/>
                </a:lnTo>
                <a:lnTo>
                  <a:pt x="82" y="40"/>
                </a:lnTo>
                <a:close/>
                <a:moveTo>
                  <a:pt x="72" y="40"/>
                </a:moveTo>
                <a:lnTo>
                  <a:pt x="72" y="46"/>
                </a:lnTo>
                <a:lnTo>
                  <a:pt x="80" y="46"/>
                </a:lnTo>
                <a:lnTo>
                  <a:pt x="80" y="40"/>
                </a:lnTo>
                <a:lnTo>
                  <a:pt x="72" y="40"/>
                </a:lnTo>
                <a:lnTo>
                  <a:pt x="72" y="40"/>
                </a:lnTo>
                <a:close/>
                <a:moveTo>
                  <a:pt x="90" y="34"/>
                </a:moveTo>
                <a:lnTo>
                  <a:pt x="90" y="38"/>
                </a:lnTo>
                <a:lnTo>
                  <a:pt x="98" y="38"/>
                </a:lnTo>
                <a:lnTo>
                  <a:pt x="98" y="34"/>
                </a:lnTo>
                <a:lnTo>
                  <a:pt x="90" y="34"/>
                </a:lnTo>
                <a:lnTo>
                  <a:pt x="90" y="34"/>
                </a:lnTo>
                <a:close/>
                <a:moveTo>
                  <a:pt x="82" y="34"/>
                </a:moveTo>
                <a:lnTo>
                  <a:pt x="82" y="38"/>
                </a:lnTo>
                <a:lnTo>
                  <a:pt x="88" y="38"/>
                </a:lnTo>
                <a:lnTo>
                  <a:pt x="88" y="34"/>
                </a:lnTo>
                <a:lnTo>
                  <a:pt x="82" y="34"/>
                </a:lnTo>
                <a:lnTo>
                  <a:pt x="82" y="34"/>
                </a:lnTo>
                <a:close/>
                <a:moveTo>
                  <a:pt x="72" y="34"/>
                </a:moveTo>
                <a:lnTo>
                  <a:pt x="72" y="38"/>
                </a:lnTo>
                <a:lnTo>
                  <a:pt x="80" y="38"/>
                </a:lnTo>
                <a:lnTo>
                  <a:pt x="80" y="34"/>
                </a:lnTo>
                <a:lnTo>
                  <a:pt x="72" y="34"/>
                </a:lnTo>
                <a:lnTo>
                  <a:pt x="72" y="34"/>
                </a:lnTo>
                <a:close/>
                <a:moveTo>
                  <a:pt x="90" y="26"/>
                </a:moveTo>
                <a:lnTo>
                  <a:pt x="90" y="32"/>
                </a:lnTo>
                <a:lnTo>
                  <a:pt x="98" y="32"/>
                </a:lnTo>
                <a:lnTo>
                  <a:pt x="98" y="26"/>
                </a:lnTo>
                <a:lnTo>
                  <a:pt x="90" y="26"/>
                </a:lnTo>
                <a:lnTo>
                  <a:pt x="90" y="26"/>
                </a:lnTo>
                <a:close/>
                <a:moveTo>
                  <a:pt x="82" y="26"/>
                </a:moveTo>
                <a:lnTo>
                  <a:pt x="82" y="32"/>
                </a:lnTo>
                <a:lnTo>
                  <a:pt x="88" y="32"/>
                </a:lnTo>
                <a:lnTo>
                  <a:pt x="88" y="26"/>
                </a:lnTo>
                <a:lnTo>
                  <a:pt x="82" y="26"/>
                </a:lnTo>
                <a:lnTo>
                  <a:pt x="82" y="26"/>
                </a:lnTo>
                <a:close/>
                <a:moveTo>
                  <a:pt x="72" y="26"/>
                </a:moveTo>
                <a:lnTo>
                  <a:pt x="72" y="32"/>
                </a:lnTo>
                <a:lnTo>
                  <a:pt x="80" y="32"/>
                </a:lnTo>
                <a:lnTo>
                  <a:pt x="80" y="26"/>
                </a:lnTo>
                <a:lnTo>
                  <a:pt x="72" y="26"/>
                </a:lnTo>
                <a:lnTo>
                  <a:pt x="72" y="26"/>
                </a:lnTo>
                <a:close/>
                <a:moveTo>
                  <a:pt x="72" y="66"/>
                </a:moveTo>
                <a:lnTo>
                  <a:pt x="70" y="66"/>
                </a:lnTo>
                <a:lnTo>
                  <a:pt x="70" y="68"/>
                </a:lnTo>
                <a:lnTo>
                  <a:pt x="70" y="76"/>
                </a:lnTo>
                <a:lnTo>
                  <a:pt x="70" y="78"/>
                </a:lnTo>
                <a:lnTo>
                  <a:pt x="72" y="78"/>
                </a:lnTo>
                <a:lnTo>
                  <a:pt x="96" y="78"/>
                </a:lnTo>
                <a:lnTo>
                  <a:pt x="98" y="78"/>
                </a:lnTo>
                <a:lnTo>
                  <a:pt x="98" y="76"/>
                </a:lnTo>
                <a:lnTo>
                  <a:pt x="98" y="68"/>
                </a:lnTo>
                <a:lnTo>
                  <a:pt x="98" y="66"/>
                </a:lnTo>
                <a:lnTo>
                  <a:pt x="96" y="66"/>
                </a:lnTo>
                <a:lnTo>
                  <a:pt x="72" y="66"/>
                </a:lnTo>
                <a:lnTo>
                  <a:pt x="72" y="66"/>
                </a:lnTo>
                <a:close/>
                <a:moveTo>
                  <a:pt x="94" y="70"/>
                </a:moveTo>
                <a:lnTo>
                  <a:pt x="74" y="70"/>
                </a:lnTo>
                <a:lnTo>
                  <a:pt x="74" y="74"/>
                </a:lnTo>
                <a:lnTo>
                  <a:pt x="94" y="74"/>
                </a:lnTo>
                <a:lnTo>
                  <a:pt x="94" y="70"/>
                </a:lnTo>
                <a:lnTo>
                  <a:pt x="94" y="70"/>
                </a:lnTo>
                <a:close/>
                <a:moveTo>
                  <a:pt x="22" y="24"/>
                </a:moveTo>
                <a:lnTo>
                  <a:pt x="22" y="56"/>
                </a:lnTo>
                <a:lnTo>
                  <a:pt x="68" y="56"/>
                </a:lnTo>
                <a:lnTo>
                  <a:pt x="68" y="24"/>
                </a:lnTo>
                <a:lnTo>
                  <a:pt x="22" y="24"/>
                </a:lnTo>
                <a:lnTo>
                  <a:pt x="22" y="24"/>
                </a:lnTo>
                <a:close/>
                <a:moveTo>
                  <a:pt x="104" y="12"/>
                </a:moveTo>
                <a:lnTo>
                  <a:pt x="12" y="12"/>
                </a:lnTo>
                <a:lnTo>
                  <a:pt x="12" y="88"/>
                </a:lnTo>
                <a:lnTo>
                  <a:pt x="104" y="88"/>
                </a:lnTo>
                <a:lnTo>
                  <a:pt x="104" y="12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4" name="Freeform 190">
            <a:extLst>
              <a:ext uri="{FF2B5EF4-FFF2-40B4-BE49-F238E27FC236}">
                <a16:creationId xmlns:a16="http://schemas.microsoft.com/office/drawing/2014/main" id="{FB5372CA-6861-4393-AEB3-24F51FB32D84}"/>
              </a:ext>
            </a:extLst>
          </p:cNvPr>
          <p:cNvSpPr>
            <a:spLocks noEditPoints="1"/>
          </p:cNvSpPr>
          <p:nvPr/>
        </p:nvSpPr>
        <p:spPr bwMode="auto">
          <a:xfrm>
            <a:off x="7601708" y="3498861"/>
            <a:ext cx="773371" cy="728753"/>
          </a:xfrm>
          <a:custGeom>
            <a:avLst/>
            <a:gdLst>
              <a:gd name="T0" fmla="*/ 32 w 208"/>
              <a:gd name="T1" fmla="*/ 96 h 196"/>
              <a:gd name="T2" fmla="*/ 38 w 208"/>
              <a:gd name="T3" fmla="*/ 68 h 196"/>
              <a:gd name="T4" fmla="*/ 66 w 208"/>
              <a:gd name="T5" fmla="*/ 80 h 196"/>
              <a:gd name="T6" fmla="*/ 86 w 208"/>
              <a:gd name="T7" fmla="*/ 72 h 196"/>
              <a:gd name="T8" fmla="*/ 148 w 208"/>
              <a:gd name="T9" fmla="*/ 72 h 196"/>
              <a:gd name="T10" fmla="*/ 184 w 208"/>
              <a:gd name="T11" fmla="*/ 116 h 196"/>
              <a:gd name="T12" fmla="*/ 202 w 208"/>
              <a:gd name="T13" fmla="*/ 112 h 196"/>
              <a:gd name="T14" fmla="*/ 202 w 208"/>
              <a:gd name="T15" fmla="*/ 124 h 196"/>
              <a:gd name="T16" fmla="*/ 208 w 208"/>
              <a:gd name="T17" fmla="*/ 136 h 196"/>
              <a:gd name="T18" fmla="*/ 202 w 208"/>
              <a:gd name="T19" fmla="*/ 144 h 196"/>
              <a:gd name="T20" fmla="*/ 188 w 208"/>
              <a:gd name="T21" fmla="*/ 144 h 196"/>
              <a:gd name="T22" fmla="*/ 186 w 208"/>
              <a:gd name="T23" fmla="*/ 132 h 196"/>
              <a:gd name="T24" fmla="*/ 178 w 208"/>
              <a:gd name="T25" fmla="*/ 190 h 196"/>
              <a:gd name="T26" fmla="*/ 138 w 208"/>
              <a:gd name="T27" fmla="*/ 196 h 196"/>
              <a:gd name="T28" fmla="*/ 110 w 208"/>
              <a:gd name="T29" fmla="*/ 178 h 196"/>
              <a:gd name="T30" fmla="*/ 78 w 208"/>
              <a:gd name="T31" fmla="*/ 194 h 196"/>
              <a:gd name="T32" fmla="*/ 48 w 208"/>
              <a:gd name="T33" fmla="*/ 192 h 196"/>
              <a:gd name="T34" fmla="*/ 0 w 208"/>
              <a:gd name="T35" fmla="*/ 132 h 196"/>
              <a:gd name="T36" fmla="*/ 6 w 208"/>
              <a:gd name="T37" fmla="*/ 104 h 196"/>
              <a:gd name="T38" fmla="*/ 196 w 208"/>
              <a:gd name="T39" fmla="*/ 130 h 196"/>
              <a:gd name="T40" fmla="*/ 194 w 208"/>
              <a:gd name="T41" fmla="*/ 136 h 196"/>
              <a:gd name="T42" fmla="*/ 200 w 208"/>
              <a:gd name="T43" fmla="*/ 136 h 196"/>
              <a:gd name="T44" fmla="*/ 46 w 208"/>
              <a:gd name="T45" fmla="*/ 112 h 196"/>
              <a:gd name="T46" fmla="*/ 38 w 208"/>
              <a:gd name="T47" fmla="*/ 116 h 196"/>
              <a:gd name="T48" fmla="*/ 40 w 208"/>
              <a:gd name="T49" fmla="*/ 126 h 196"/>
              <a:gd name="T50" fmla="*/ 50 w 208"/>
              <a:gd name="T51" fmla="*/ 128 h 196"/>
              <a:gd name="T52" fmla="*/ 54 w 208"/>
              <a:gd name="T53" fmla="*/ 120 h 196"/>
              <a:gd name="T54" fmla="*/ 46 w 208"/>
              <a:gd name="T55" fmla="*/ 112 h 196"/>
              <a:gd name="T56" fmla="*/ 106 w 208"/>
              <a:gd name="T57" fmla="*/ 2 h 196"/>
              <a:gd name="T58" fmla="*/ 80 w 208"/>
              <a:gd name="T59" fmla="*/ 26 h 196"/>
              <a:gd name="T60" fmla="*/ 82 w 208"/>
              <a:gd name="T61" fmla="*/ 44 h 196"/>
              <a:gd name="T62" fmla="*/ 112 w 208"/>
              <a:gd name="T63" fmla="*/ 64 h 196"/>
              <a:gd name="T64" fmla="*/ 134 w 208"/>
              <a:gd name="T65" fmla="*/ 54 h 196"/>
              <a:gd name="T66" fmla="*/ 142 w 208"/>
              <a:gd name="T67" fmla="*/ 32 h 196"/>
              <a:gd name="T68" fmla="*/ 124 w 208"/>
              <a:gd name="T69" fmla="*/ 2 h 196"/>
              <a:gd name="T70" fmla="*/ 86 w 208"/>
              <a:gd name="T71" fmla="*/ 86 h 196"/>
              <a:gd name="T72" fmla="*/ 86 w 208"/>
              <a:gd name="T73" fmla="*/ 86 h 196"/>
              <a:gd name="T74" fmla="*/ 12 w 208"/>
              <a:gd name="T75" fmla="*/ 116 h 196"/>
              <a:gd name="T76" fmla="*/ 48 w 208"/>
              <a:gd name="T77" fmla="*/ 166 h 196"/>
              <a:gd name="T78" fmla="*/ 76 w 208"/>
              <a:gd name="T79" fmla="*/ 162 h 196"/>
              <a:gd name="T80" fmla="*/ 110 w 208"/>
              <a:gd name="T81" fmla="*/ 166 h 196"/>
              <a:gd name="T82" fmla="*/ 144 w 208"/>
              <a:gd name="T83" fmla="*/ 162 h 196"/>
              <a:gd name="T84" fmla="*/ 172 w 208"/>
              <a:gd name="T85" fmla="*/ 120 h 196"/>
              <a:gd name="T86" fmla="*/ 142 w 208"/>
              <a:gd name="T87" fmla="*/ 84 h 196"/>
              <a:gd name="T88" fmla="*/ 88 w 208"/>
              <a:gd name="T89" fmla="*/ 84 h 196"/>
              <a:gd name="T90" fmla="*/ 76 w 208"/>
              <a:gd name="T91" fmla="*/ 98 h 196"/>
              <a:gd name="T92" fmla="*/ 54 w 208"/>
              <a:gd name="T93" fmla="*/ 88 h 196"/>
              <a:gd name="T94" fmla="*/ 34 w 208"/>
              <a:gd name="T95" fmla="*/ 108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08" h="196">
                <a:moveTo>
                  <a:pt x="6" y="104"/>
                </a:moveTo>
                <a:lnTo>
                  <a:pt x="6" y="104"/>
                </a:lnTo>
                <a:lnTo>
                  <a:pt x="18" y="102"/>
                </a:lnTo>
                <a:lnTo>
                  <a:pt x="32" y="96"/>
                </a:lnTo>
                <a:lnTo>
                  <a:pt x="32" y="74"/>
                </a:lnTo>
                <a:lnTo>
                  <a:pt x="30" y="66"/>
                </a:lnTo>
                <a:lnTo>
                  <a:pt x="38" y="68"/>
                </a:lnTo>
                <a:lnTo>
                  <a:pt x="38" y="68"/>
                </a:lnTo>
                <a:lnTo>
                  <a:pt x="52" y="72"/>
                </a:lnTo>
                <a:lnTo>
                  <a:pt x="64" y="78"/>
                </a:lnTo>
                <a:lnTo>
                  <a:pt x="64" y="78"/>
                </a:lnTo>
                <a:lnTo>
                  <a:pt x="66" y="80"/>
                </a:lnTo>
                <a:lnTo>
                  <a:pt x="66" y="80"/>
                </a:lnTo>
                <a:lnTo>
                  <a:pt x="70" y="78"/>
                </a:lnTo>
                <a:lnTo>
                  <a:pt x="70" y="78"/>
                </a:lnTo>
                <a:lnTo>
                  <a:pt x="86" y="72"/>
                </a:lnTo>
                <a:lnTo>
                  <a:pt x="102" y="68"/>
                </a:lnTo>
                <a:lnTo>
                  <a:pt x="118" y="66"/>
                </a:lnTo>
                <a:lnTo>
                  <a:pt x="132" y="68"/>
                </a:lnTo>
                <a:lnTo>
                  <a:pt x="148" y="72"/>
                </a:lnTo>
                <a:lnTo>
                  <a:pt x="154" y="76"/>
                </a:lnTo>
                <a:lnTo>
                  <a:pt x="160" y="82"/>
                </a:lnTo>
                <a:lnTo>
                  <a:pt x="174" y="96"/>
                </a:lnTo>
                <a:lnTo>
                  <a:pt x="184" y="116"/>
                </a:lnTo>
                <a:lnTo>
                  <a:pt x="184" y="116"/>
                </a:lnTo>
                <a:lnTo>
                  <a:pt x="194" y="120"/>
                </a:lnTo>
                <a:lnTo>
                  <a:pt x="194" y="120"/>
                </a:lnTo>
                <a:lnTo>
                  <a:pt x="202" y="112"/>
                </a:lnTo>
                <a:lnTo>
                  <a:pt x="208" y="118"/>
                </a:lnTo>
                <a:lnTo>
                  <a:pt x="208" y="118"/>
                </a:lnTo>
                <a:lnTo>
                  <a:pt x="202" y="124"/>
                </a:lnTo>
                <a:lnTo>
                  <a:pt x="202" y="124"/>
                </a:lnTo>
                <a:lnTo>
                  <a:pt x="206" y="126"/>
                </a:lnTo>
                <a:lnTo>
                  <a:pt x="206" y="126"/>
                </a:lnTo>
                <a:lnTo>
                  <a:pt x="208" y="132"/>
                </a:lnTo>
                <a:lnTo>
                  <a:pt x="208" y="136"/>
                </a:lnTo>
                <a:lnTo>
                  <a:pt x="208" y="140"/>
                </a:lnTo>
                <a:lnTo>
                  <a:pt x="204" y="142"/>
                </a:lnTo>
                <a:lnTo>
                  <a:pt x="204" y="142"/>
                </a:lnTo>
                <a:lnTo>
                  <a:pt x="202" y="144"/>
                </a:lnTo>
                <a:lnTo>
                  <a:pt x="196" y="146"/>
                </a:lnTo>
                <a:lnTo>
                  <a:pt x="196" y="146"/>
                </a:lnTo>
                <a:lnTo>
                  <a:pt x="192" y="146"/>
                </a:lnTo>
                <a:lnTo>
                  <a:pt x="188" y="144"/>
                </a:lnTo>
                <a:lnTo>
                  <a:pt x="188" y="144"/>
                </a:lnTo>
                <a:lnTo>
                  <a:pt x="186" y="140"/>
                </a:lnTo>
                <a:lnTo>
                  <a:pt x="184" y="138"/>
                </a:lnTo>
                <a:lnTo>
                  <a:pt x="186" y="132"/>
                </a:lnTo>
                <a:lnTo>
                  <a:pt x="188" y="126"/>
                </a:lnTo>
                <a:lnTo>
                  <a:pt x="188" y="126"/>
                </a:lnTo>
                <a:lnTo>
                  <a:pt x="184" y="126"/>
                </a:lnTo>
                <a:lnTo>
                  <a:pt x="178" y="190"/>
                </a:lnTo>
                <a:lnTo>
                  <a:pt x="178" y="196"/>
                </a:lnTo>
                <a:lnTo>
                  <a:pt x="172" y="196"/>
                </a:lnTo>
                <a:lnTo>
                  <a:pt x="142" y="196"/>
                </a:lnTo>
                <a:lnTo>
                  <a:pt x="138" y="196"/>
                </a:lnTo>
                <a:lnTo>
                  <a:pt x="136" y="190"/>
                </a:lnTo>
                <a:lnTo>
                  <a:pt x="134" y="176"/>
                </a:lnTo>
                <a:lnTo>
                  <a:pt x="134" y="176"/>
                </a:lnTo>
                <a:lnTo>
                  <a:pt x="110" y="178"/>
                </a:lnTo>
                <a:lnTo>
                  <a:pt x="110" y="178"/>
                </a:lnTo>
                <a:lnTo>
                  <a:pt x="84" y="176"/>
                </a:lnTo>
                <a:lnTo>
                  <a:pt x="80" y="190"/>
                </a:lnTo>
                <a:lnTo>
                  <a:pt x="78" y="194"/>
                </a:lnTo>
                <a:lnTo>
                  <a:pt x="74" y="194"/>
                </a:lnTo>
                <a:lnTo>
                  <a:pt x="52" y="194"/>
                </a:lnTo>
                <a:lnTo>
                  <a:pt x="48" y="194"/>
                </a:lnTo>
                <a:lnTo>
                  <a:pt x="48" y="192"/>
                </a:lnTo>
                <a:lnTo>
                  <a:pt x="38" y="170"/>
                </a:lnTo>
                <a:lnTo>
                  <a:pt x="2" y="138"/>
                </a:lnTo>
                <a:lnTo>
                  <a:pt x="0" y="136"/>
                </a:lnTo>
                <a:lnTo>
                  <a:pt x="0" y="132"/>
                </a:lnTo>
                <a:lnTo>
                  <a:pt x="0" y="110"/>
                </a:lnTo>
                <a:lnTo>
                  <a:pt x="2" y="106"/>
                </a:lnTo>
                <a:lnTo>
                  <a:pt x="6" y="104"/>
                </a:lnTo>
                <a:lnTo>
                  <a:pt x="6" y="104"/>
                </a:lnTo>
                <a:close/>
                <a:moveTo>
                  <a:pt x="198" y="132"/>
                </a:moveTo>
                <a:lnTo>
                  <a:pt x="198" y="132"/>
                </a:lnTo>
                <a:lnTo>
                  <a:pt x="196" y="130"/>
                </a:lnTo>
                <a:lnTo>
                  <a:pt x="196" y="130"/>
                </a:lnTo>
                <a:lnTo>
                  <a:pt x="196" y="132"/>
                </a:lnTo>
                <a:lnTo>
                  <a:pt x="196" y="132"/>
                </a:lnTo>
                <a:lnTo>
                  <a:pt x="194" y="136"/>
                </a:lnTo>
                <a:lnTo>
                  <a:pt x="194" y="136"/>
                </a:lnTo>
                <a:lnTo>
                  <a:pt x="196" y="136"/>
                </a:lnTo>
                <a:lnTo>
                  <a:pt x="196" y="136"/>
                </a:lnTo>
                <a:lnTo>
                  <a:pt x="200" y="136"/>
                </a:lnTo>
                <a:lnTo>
                  <a:pt x="200" y="136"/>
                </a:lnTo>
                <a:lnTo>
                  <a:pt x="200" y="134"/>
                </a:lnTo>
                <a:lnTo>
                  <a:pt x="198" y="132"/>
                </a:lnTo>
                <a:lnTo>
                  <a:pt x="198" y="132"/>
                </a:lnTo>
                <a:close/>
                <a:moveTo>
                  <a:pt x="46" y="112"/>
                </a:moveTo>
                <a:lnTo>
                  <a:pt x="46" y="112"/>
                </a:lnTo>
                <a:lnTo>
                  <a:pt x="42" y="112"/>
                </a:lnTo>
                <a:lnTo>
                  <a:pt x="40" y="114"/>
                </a:lnTo>
                <a:lnTo>
                  <a:pt x="38" y="116"/>
                </a:lnTo>
                <a:lnTo>
                  <a:pt x="36" y="120"/>
                </a:lnTo>
                <a:lnTo>
                  <a:pt x="36" y="120"/>
                </a:lnTo>
                <a:lnTo>
                  <a:pt x="38" y="124"/>
                </a:lnTo>
                <a:lnTo>
                  <a:pt x="40" y="126"/>
                </a:lnTo>
                <a:lnTo>
                  <a:pt x="42" y="128"/>
                </a:lnTo>
                <a:lnTo>
                  <a:pt x="46" y="130"/>
                </a:lnTo>
                <a:lnTo>
                  <a:pt x="46" y="130"/>
                </a:lnTo>
                <a:lnTo>
                  <a:pt x="50" y="128"/>
                </a:lnTo>
                <a:lnTo>
                  <a:pt x="52" y="126"/>
                </a:lnTo>
                <a:lnTo>
                  <a:pt x="54" y="124"/>
                </a:lnTo>
                <a:lnTo>
                  <a:pt x="54" y="120"/>
                </a:lnTo>
                <a:lnTo>
                  <a:pt x="54" y="120"/>
                </a:lnTo>
                <a:lnTo>
                  <a:pt x="54" y="116"/>
                </a:lnTo>
                <a:lnTo>
                  <a:pt x="52" y="114"/>
                </a:lnTo>
                <a:lnTo>
                  <a:pt x="50" y="112"/>
                </a:lnTo>
                <a:lnTo>
                  <a:pt x="46" y="112"/>
                </a:lnTo>
                <a:lnTo>
                  <a:pt x="46" y="112"/>
                </a:lnTo>
                <a:close/>
                <a:moveTo>
                  <a:pt x="112" y="0"/>
                </a:moveTo>
                <a:lnTo>
                  <a:pt x="112" y="0"/>
                </a:lnTo>
                <a:lnTo>
                  <a:pt x="106" y="2"/>
                </a:lnTo>
                <a:lnTo>
                  <a:pt x="100" y="2"/>
                </a:lnTo>
                <a:lnTo>
                  <a:pt x="90" y="10"/>
                </a:lnTo>
                <a:lnTo>
                  <a:pt x="82" y="20"/>
                </a:lnTo>
                <a:lnTo>
                  <a:pt x="80" y="26"/>
                </a:lnTo>
                <a:lnTo>
                  <a:pt x="80" y="32"/>
                </a:lnTo>
                <a:lnTo>
                  <a:pt x="80" y="32"/>
                </a:lnTo>
                <a:lnTo>
                  <a:pt x="80" y="38"/>
                </a:lnTo>
                <a:lnTo>
                  <a:pt x="82" y="44"/>
                </a:lnTo>
                <a:lnTo>
                  <a:pt x="90" y="54"/>
                </a:lnTo>
                <a:lnTo>
                  <a:pt x="100" y="60"/>
                </a:lnTo>
                <a:lnTo>
                  <a:pt x="106" y="62"/>
                </a:lnTo>
                <a:lnTo>
                  <a:pt x="112" y="64"/>
                </a:lnTo>
                <a:lnTo>
                  <a:pt x="112" y="64"/>
                </a:lnTo>
                <a:lnTo>
                  <a:pt x="118" y="62"/>
                </a:lnTo>
                <a:lnTo>
                  <a:pt x="124" y="60"/>
                </a:lnTo>
                <a:lnTo>
                  <a:pt x="134" y="54"/>
                </a:lnTo>
                <a:lnTo>
                  <a:pt x="140" y="44"/>
                </a:lnTo>
                <a:lnTo>
                  <a:pt x="142" y="38"/>
                </a:lnTo>
                <a:lnTo>
                  <a:pt x="142" y="32"/>
                </a:lnTo>
                <a:lnTo>
                  <a:pt x="142" y="32"/>
                </a:lnTo>
                <a:lnTo>
                  <a:pt x="142" y="26"/>
                </a:lnTo>
                <a:lnTo>
                  <a:pt x="140" y="20"/>
                </a:lnTo>
                <a:lnTo>
                  <a:pt x="134" y="10"/>
                </a:lnTo>
                <a:lnTo>
                  <a:pt x="124" y="2"/>
                </a:lnTo>
                <a:lnTo>
                  <a:pt x="118" y="2"/>
                </a:lnTo>
                <a:lnTo>
                  <a:pt x="112" y="0"/>
                </a:lnTo>
                <a:lnTo>
                  <a:pt x="112" y="0"/>
                </a:lnTo>
                <a:close/>
                <a:moveTo>
                  <a:pt x="86" y="86"/>
                </a:moveTo>
                <a:lnTo>
                  <a:pt x="86" y="96"/>
                </a:lnTo>
                <a:lnTo>
                  <a:pt x="134" y="96"/>
                </a:lnTo>
                <a:lnTo>
                  <a:pt x="134" y="86"/>
                </a:lnTo>
                <a:lnTo>
                  <a:pt x="86" y="86"/>
                </a:lnTo>
                <a:lnTo>
                  <a:pt x="86" y="86"/>
                </a:lnTo>
                <a:close/>
                <a:moveTo>
                  <a:pt x="34" y="108"/>
                </a:moveTo>
                <a:lnTo>
                  <a:pt x="34" y="108"/>
                </a:lnTo>
                <a:lnTo>
                  <a:pt x="12" y="116"/>
                </a:lnTo>
                <a:lnTo>
                  <a:pt x="12" y="130"/>
                </a:lnTo>
                <a:lnTo>
                  <a:pt x="48" y="164"/>
                </a:lnTo>
                <a:lnTo>
                  <a:pt x="48" y="164"/>
                </a:lnTo>
                <a:lnTo>
                  <a:pt x="48" y="166"/>
                </a:lnTo>
                <a:lnTo>
                  <a:pt x="56" y="184"/>
                </a:lnTo>
                <a:lnTo>
                  <a:pt x="70" y="184"/>
                </a:lnTo>
                <a:lnTo>
                  <a:pt x="74" y="168"/>
                </a:lnTo>
                <a:lnTo>
                  <a:pt x="76" y="162"/>
                </a:lnTo>
                <a:lnTo>
                  <a:pt x="80" y="164"/>
                </a:lnTo>
                <a:lnTo>
                  <a:pt x="80" y="164"/>
                </a:lnTo>
                <a:lnTo>
                  <a:pt x="96" y="166"/>
                </a:lnTo>
                <a:lnTo>
                  <a:pt x="110" y="166"/>
                </a:lnTo>
                <a:lnTo>
                  <a:pt x="110" y="166"/>
                </a:lnTo>
                <a:lnTo>
                  <a:pt x="124" y="166"/>
                </a:lnTo>
                <a:lnTo>
                  <a:pt x="138" y="164"/>
                </a:lnTo>
                <a:lnTo>
                  <a:pt x="144" y="162"/>
                </a:lnTo>
                <a:lnTo>
                  <a:pt x="144" y="168"/>
                </a:lnTo>
                <a:lnTo>
                  <a:pt x="148" y="184"/>
                </a:lnTo>
                <a:lnTo>
                  <a:pt x="166" y="184"/>
                </a:lnTo>
                <a:lnTo>
                  <a:pt x="172" y="120"/>
                </a:lnTo>
                <a:lnTo>
                  <a:pt x="172" y="120"/>
                </a:lnTo>
                <a:lnTo>
                  <a:pt x="164" y="104"/>
                </a:lnTo>
                <a:lnTo>
                  <a:pt x="152" y="90"/>
                </a:lnTo>
                <a:lnTo>
                  <a:pt x="142" y="84"/>
                </a:lnTo>
                <a:lnTo>
                  <a:pt x="128" y="80"/>
                </a:lnTo>
                <a:lnTo>
                  <a:pt x="116" y="78"/>
                </a:lnTo>
                <a:lnTo>
                  <a:pt x="102" y="80"/>
                </a:lnTo>
                <a:lnTo>
                  <a:pt x="88" y="84"/>
                </a:lnTo>
                <a:lnTo>
                  <a:pt x="74" y="90"/>
                </a:lnTo>
                <a:lnTo>
                  <a:pt x="72" y="90"/>
                </a:lnTo>
                <a:lnTo>
                  <a:pt x="72" y="90"/>
                </a:lnTo>
                <a:lnTo>
                  <a:pt x="76" y="98"/>
                </a:lnTo>
                <a:lnTo>
                  <a:pt x="62" y="102"/>
                </a:lnTo>
                <a:lnTo>
                  <a:pt x="62" y="102"/>
                </a:lnTo>
                <a:lnTo>
                  <a:pt x="60" y="94"/>
                </a:lnTo>
                <a:lnTo>
                  <a:pt x="54" y="88"/>
                </a:lnTo>
                <a:lnTo>
                  <a:pt x="54" y="88"/>
                </a:lnTo>
                <a:lnTo>
                  <a:pt x="44" y="82"/>
                </a:lnTo>
                <a:lnTo>
                  <a:pt x="46" y="108"/>
                </a:lnTo>
                <a:lnTo>
                  <a:pt x="34" y="108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5" name="Freeform 191">
            <a:extLst>
              <a:ext uri="{FF2B5EF4-FFF2-40B4-BE49-F238E27FC236}">
                <a16:creationId xmlns:a16="http://schemas.microsoft.com/office/drawing/2014/main" id="{E0E8F6B0-1034-40B1-9F74-34203397E366}"/>
              </a:ext>
            </a:extLst>
          </p:cNvPr>
          <p:cNvSpPr>
            <a:spLocks noEditPoints="1"/>
          </p:cNvSpPr>
          <p:nvPr/>
        </p:nvSpPr>
        <p:spPr bwMode="auto">
          <a:xfrm>
            <a:off x="6962191" y="2695746"/>
            <a:ext cx="513101" cy="706444"/>
          </a:xfrm>
          <a:custGeom>
            <a:avLst/>
            <a:gdLst>
              <a:gd name="T0" fmla="*/ 136 w 138"/>
              <a:gd name="T1" fmla="*/ 182 h 190"/>
              <a:gd name="T2" fmla="*/ 0 w 138"/>
              <a:gd name="T3" fmla="*/ 14 h 190"/>
              <a:gd name="T4" fmla="*/ 44 w 138"/>
              <a:gd name="T5" fmla="*/ 38 h 190"/>
              <a:gd name="T6" fmla="*/ 32 w 138"/>
              <a:gd name="T7" fmla="*/ 34 h 190"/>
              <a:gd name="T8" fmla="*/ 40 w 138"/>
              <a:gd name="T9" fmla="*/ 32 h 190"/>
              <a:gd name="T10" fmla="*/ 36 w 138"/>
              <a:gd name="T11" fmla="*/ 42 h 190"/>
              <a:gd name="T12" fmla="*/ 38 w 138"/>
              <a:gd name="T13" fmla="*/ 50 h 190"/>
              <a:gd name="T14" fmla="*/ 32 w 138"/>
              <a:gd name="T15" fmla="*/ 50 h 190"/>
              <a:gd name="T16" fmla="*/ 46 w 138"/>
              <a:gd name="T17" fmla="*/ 46 h 190"/>
              <a:gd name="T18" fmla="*/ 112 w 138"/>
              <a:gd name="T19" fmla="*/ 30 h 190"/>
              <a:gd name="T20" fmla="*/ 98 w 138"/>
              <a:gd name="T21" fmla="*/ 46 h 190"/>
              <a:gd name="T22" fmla="*/ 108 w 138"/>
              <a:gd name="T23" fmla="*/ 54 h 190"/>
              <a:gd name="T24" fmla="*/ 106 w 138"/>
              <a:gd name="T25" fmla="*/ 34 h 190"/>
              <a:gd name="T26" fmla="*/ 104 w 138"/>
              <a:gd name="T27" fmla="*/ 50 h 190"/>
              <a:gd name="T28" fmla="*/ 96 w 138"/>
              <a:gd name="T29" fmla="*/ 38 h 190"/>
              <a:gd name="T30" fmla="*/ 84 w 138"/>
              <a:gd name="T31" fmla="*/ 30 h 190"/>
              <a:gd name="T32" fmla="*/ 84 w 138"/>
              <a:gd name="T33" fmla="*/ 54 h 190"/>
              <a:gd name="T34" fmla="*/ 96 w 138"/>
              <a:gd name="T35" fmla="*/ 46 h 190"/>
              <a:gd name="T36" fmla="*/ 88 w 138"/>
              <a:gd name="T37" fmla="*/ 32 h 190"/>
              <a:gd name="T38" fmla="*/ 90 w 138"/>
              <a:gd name="T39" fmla="*/ 48 h 190"/>
              <a:gd name="T40" fmla="*/ 70 w 138"/>
              <a:gd name="T41" fmla="*/ 40 h 190"/>
              <a:gd name="T42" fmla="*/ 72 w 138"/>
              <a:gd name="T43" fmla="*/ 50 h 190"/>
              <a:gd name="T44" fmla="*/ 64 w 138"/>
              <a:gd name="T45" fmla="*/ 46 h 190"/>
              <a:gd name="T46" fmla="*/ 78 w 138"/>
              <a:gd name="T47" fmla="*/ 52 h 190"/>
              <a:gd name="T48" fmla="*/ 74 w 138"/>
              <a:gd name="T49" fmla="*/ 36 h 190"/>
              <a:gd name="T50" fmla="*/ 54 w 138"/>
              <a:gd name="T51" fmla="*/ 50 h 190"/>
              <a:gd name="T52" fmla="*/ 54 w 138"/>
              <a:gd name="T53" fmla="*/ 34 h 190"/>
              <a:gd name="T54" fmla="*/ 24 w 138"/>
              <a:gd name="T55" fmla="*/ 86 h 190"/>
              <a:gd name="T56" fmla="*/ 42 w 138"/>
              <a:gd name="T57" fmla="*/ 86 h 190"/>
              <a:gd name="T58" fmla="*/ 24 w 138"/>
              <a:gd name="T59" fmla="*/ 132 h 190"/>
              <a:gd name="T60" fmla="*/ 40 w 138"/>
              <a:gd name="T61" fmla="*/ 138 h 190"/>
              <a:gd name="T62" fmla="*/ 80 w 138"/>
              <a:gd name="T63" fmla="*/ 126 h 190"/>
              <a:gd name="T64" fmla="*/ 86 w 138"/>
              <a:gd name="T65" fmla="*/ 144 h 190"/>
              <a:gd name="T66" fmla="*/ 58 w 138"/>
              <a:gd name="T67" fmla="*/ 126 h 190"/>
              <a:gd name="T68" fmla="*/ 58 w 138"/>
              <a:gd name="T69" fmla="*/ 144 h 190"/>
              <a:gd name="T70" fmla="*/ 58 w 138"/>
              <a:gd name="T71" fmla="*/ 126 h 190"/>
              <a:gd name="T72" fmla="*/ 26 w 138"/>
              <a:gd name="T73" fmla="*/ 166 h 190"/>
              <a:gd name="T74" fmla="*/ 38 w 138"/>
              <a:gd name="T75" fmla="*/ 154 h 190"/>
              <a:gd name="T76" fmla="*/ 112 w 138"/>
              <a:gd name="T77" fmla="*/ 126 h 190"/>
              <a:gd name="T78" fmla="*/ 98 w 138"/>
              <a:gd name="T79" fmla="*/ 160 h 190"/>
              <a:gd name="T80" fmla="*/ 116 w 138"/>
              <a:gd name="T81" fmla="*/ 160 h 190"/>
              <a:gd name="T82" fmla="*/ 76 w 138"/>
              <a:gd name="T83" fmla="*/ 166 h 190"/>
              <a:gd name="T84" fmla="*/ 90 w 138"/>
              <a:gd name="T85" fmla="*/ 154 h 190"/>
              <a:gd name="T86" fmla="*/ 48 w 138"/>
              <a:gd name="T87" fmla="*/ 160 h 190"/>
              <a:gd name="T88" fmla="*/ 68 w 138"/>
              <a:gd name="T89" fmla="*/ 160 h 190"/>
              <a:gd name="T90" fmla="*/ 24 w 138"/>
              <a:gd name="T91" fmla="*/ 108 h 190"/>
              <a:gd name="T92" fmla="*/ 40 w 138"/>
              <a:gd name="T93" fmla="*/ 114 h 190"/>
              <a:gd name="T94" fmla="*/ 104 w 138"/>
              <a:gd name="T95" fmla="*/ 102 h 190"/>
              <a:gd name="T96" fmla="*/ 112 w 138"/>
              <a:gd name="T97" fmla="*/ 120 h 190"/>
              <a:gd name="T98" fmla="*/ 84 w 138"/>
              <a:gd name="T99" fmla="*/ 102 h 190"/>
              <a:gd name="T100" fmla="*/ 84 w 138"/>
              <a:gd name="T101" fmla="*/ 120 h 190"/>
              <a:gd name="T102" fmla="*/ 84 w 138"/>
              <a:gd name="T103" fmla="*/ 102 h 190"/>
              <a:gd name="T104" fmla="*/ 52 w 138"/>
              <a:gd name="T105" fmla="*/ 118 h 190"/>
              <a:gd name="T106" fmla="*/ 64 w 138"/>
              <a:gd name="T107" fmla="*/ 104 h 190"/>
              <a:gd name="T108" fmla="*/ 98 w 138"/>
              <a:gd name="T109" fmla="*/ 86 h 190"/>
              <a:gd name="T110" fmla="*/ 116 w 138"/>
              <a:gd name="T111" fmla="*/ 86 h 190"/>
              <a:gd name="T112" fmla="*/ 74 w 138"/>
              <a:gd name="T113" fmla="*/ 82 h 190"/>
              <a:gd name="T114" fmla="*/ 92 w 138"/>
              <a:gd name="T115" fmla="*/ 90 h 190"/>
              <a:gd name="T116" fmla="*/ 54 w 138"/>
              <a:gd name="T117" fmla="*/ 78 h 190"/>
              <a:gd name="T118" fmla="*/ 62 w 138"/>
              <a:gd name="T119" fmla="*/ 94 h 190"/>
              <a:gd name="T120" fmla="*/ 18 w 138"/>
              <a:gd name="T121" fmla="*/ 18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8" h="190">
                <a:moveTo>
                  <a:pt x="12" y="0"/>
                </a:moveTo>
                <a:lnTo>
                  <a:pt x="126" y="0"/>
                </a:lnTo>
                <a:lnTo>
                  <a:pt x="126" y="0"/>
                </a:lnTo>
                <a:lnTo>
                  <a:pt x="130" y="2"/>
                </a:lnTo>
                <a:lnTo>
                  <a:pt x="134" y="4"/>
                </a:lnTo>
                <a:lnTo>
                  <a:pt x="136" y="8"/>
                </a:lnTo>
                <a:lnTo>
                  <a:pt x="138" y="14"/>
                </a:lnTo>
                <a:lnTo>
                  <a:pt x="138" y="178"/>
                </a:lnTo>
                <a:lnTo>
                  <a:pt x="138" y="178"/>
                </a:lnTo>
                <a:lnTo>
                  <a:pt x="136" y="182"/>
                </a:lnTo>
                <a:lnTo>
                  <a:pt x="134" y="186"/>
                </a:lnTo>
                <a:lnTo>
                  <a:pt x="130" y="188"/>
                </a:lnTo>
                <a:lnTo>
                  <a:pt x="126" y="190"/>
                </a:lnTo>
                <a:lnTo>
                  <a:pt x="12" y="190"/>
                </a:lnTo>
                <a:lnTo>
                  <a:pt x="12" y="190"/>
                </a:lnTo>
                <a:lnTo>
                  <a:pt x="8" y="188"/>
                </a:lnTo>
                <a:lnTo>
                  <a:pt x="4" y="186"/>
                </a:lnTo>
                <a:lnTo>
                  <a:pt x="0" y="182"/>
                </a:lnTo>
                <a:lnTo>
                  <a:pt x="0" y="178"/>
                </a:lnTo>
                <a:lnTo>
                  <a:pt x="0" y="14"/>
                </a:lnTo>
                <a:lnTo>
                  <a:pt x="0" y="14"/>
                </a:lnTo>
                <a:lnTo>
                  <a:pt x="0" y="8"/>
                </a:lnTo>
                <a:lnTo>
                  <a:pt x="4" y="4"/>
                </a:lnTo>
                <a:lnTo>
                  <a:pt x="8" y="2"/>
                </a:lnTo>
                <a:lnTo>
                  <a:pt x="12" y="0"/>
                </a:lnTo>
                <a:lnTo>
                  <a:pt x="12" y="0"/>
                </a:lnTo>
                <a:close/>
                <a:moveTo>
                  <a:pt x="42" y="40"/>
                </a:moveTo>
                <a:lnTo>
                  <a:pt x="42" y="40"/>
                </a:lnTo>
                <a:lnTo>
                  <a:pt x="44" y="38"/>
                </a:lnTo>
                <a:lnTo>
                  <a:pt x="44" y="38"/>
                </a:lnTo>
                <a:lnTo>
                  <a:pt x="46" y="34"/>
                </a:lnTo>
                <a:lnTo>
                  <a:pt x="46" y="34"/>
                </a:lnTo>
                <a:lnTo>
                  <a:pt x="44" y="30"/>
                </a:lnTo>
                <a:lnTo>
                  <a:pt x="44" y="30"/>
                </a:lnTo>
                <a:lnTo>
                  <a:pt x="42" y="28"/>
                </a:lnTo>
                <a:lnTo>
                  <a:pt x="38" y="28"/>
                </a:lnTo>
                <a:lnTo>
                  <a:pt x="38" y="28"/>
                </a:lnTo>
                <a:lnTo>
                  <a:pt x="32" y="30"/>
                </a:lnTo>
                <a:lnTo>
                  <a:pt x="32" y="30"/>
                </a:lnTo>
                <a:lnTo>
                  <a:pt x="32" y="34"/>
                </a:lnTo>
                <a:lnTo>
                  <a:pt x="32" y="36"/>
                </a:lnTo>
                <a:lnTo>
                  <a:pt x="38" y="36"/>
                </a:lnTo>
                <a:lnTo>
                  <a:pt x="38" y="34"/>
                </a:lnTo>
                <a:lnTo>
                  <a:pt x="38" y="34"/>
                </a:lnTo>
                <a:lnTo>
                  <a:pt x="38" y="32"/>
                </a:lnTo>
                <a:lnTo>
                  <a:pt x="38" y="32"/>
                </a:lnTo>
                <a:lnTo>
                  <a:pt x="38" y="32"/>
                </a:lnTo>
                <a:lnTo>
                  <a:pt x="38" y="32"/>
                </a:lnTo>
                <a:lnTo>
                  <a:pt x="40" y="32"/>
                </a:lnTo>
                <a:lnTo>
                  <a:pt x="40" y="32"/>
                </a:lnTo>
                <a:lnTo>
                  <a:pt x="40" y="34"/>
                </a:lnTo>
                <a:lnTo>
                  <a:pt x="40" y="36"/>
                </a:lnTo>
                <a:lnTo>
                  <a:pt x="40" y="36"/>
                </a:lnTo>
                <a:lnTo>
                  <a:pt x="40" y="38"/>
                </a:lnTo>
                <a:lnTo>
                  <a:pt x="40" y="38"/>
                </a:lnTo>
                <a:lnTo>
                  <a:pt x="38" y="38"/>
                </a:lnTo>
                <a:lnTo>
                  <a:pt x="38" y="38"/>
                </a:lnTo>
                <a:lnTo>
                  <a:pt x="36" y="38"/>
                </a:lnTo>
                <a:lnTo>
                  <a:pt x="36" y="42"/>
                </a:lnTo>
                <a:lnTo>
                  <a:pt x="36" y="42"/>
                </a:lnTo>
                <a:lnTo>
                  <a:pt x="38" y="42"/>
                </a:lnTo>
                <a:lnTo>
                  <a:pt x="38" y="42"/>
                </a:lnTo>
                <a:lnTo>
                  <a:pt x="40" y="44"/>
                </a:lnTo>
                <a:lnTo>
                  <a:pt x="40" y="44"/>
                </a:lnTo>
                <a:lnTo>
                  <a:pt x="40" y="46"/>
                </a:lnTo>
                <a:lnTo>
                  <a:pt x="40" y="46"/>
                </a:lnTo>
                <a:lnTo>
                  <a:pt x="40" y="46"/>
                </a:lnTo>
                <a:lnTo>
                  <a:pt x="40" y="50"/>
                </a:lnTo>
                <a:lnTo>
                  <a:pt x="40" y="50"/>
                </a:lnTo>
                <a:lnTo>
                  <a:pt x="38" y="50"/>
                </a:lnTo>
                <a:lnTo>
                  <a:pt x="38" y="50"/>
                </a:lnTo>
                <a:lnTo>
                  <a:pt x="38" y="50"/>
                </a:lnTo>
                <a:lnTo>
                  <a:pt x="38" y="50"/>
                </a:lnTo>
                <a:lnTo>
                  <a:pt x="38" y="48"/>
                </a:lnTo>
                <a:lnTo>
                  <a:pt x="38" y="44"/>
                </a:lnTo>
                <a:lnTo>
                  <a:pt x="32" y="44"/>
                </a:lnTo>
                <a:lnTo>
                  <a:pt x="32" y="46"/>
                </a:lnTo>
                <a:lnTo>
                  <a:pt x="32" y="46"/>
                </a:lnTo>
                <a:lnTo>
                  <a:pt x="32" y="50"/>
                </a:lnTo>
                <a:lnTo>
                  <a:pt x="32" y="50"/>
                </a:lnTo>
                <a:lnTo>
                  <a:pt x="34" y="54"/>
                </a:lnTo>
                <a:lnTo>
                  <a:pt x="34" y="54"/>
                </a:lnTo>
                <a:lnTo>
                  <a:pt x="38" y="54"/>
                </a:lnTo>
                <a:lnTo>
                  <a:pt x="38" y="54"/>
                </a:lnTo>
                <a:lnTo>
                  <a:pt x="42" y="54"/>
                </a:lnTo>
                <a:lnTo>
                  <a:pt x="42" y="54"/>
                </a:lnTo>
                <a:lnTo>
                  <a:pt x="46" y="50"/>
                </a:lnTo>
                <a:lnTo>
                  <a:pt x="46" y="50"/>
                </a:lnTo>
                <a:lnTo>
                  <a:pt x="46" y="46"/>
                </a:lnTo>
                <a:lnTo>
                  <a:pt x="46" y="46"/>
                </a:lnTo>
                <a:lnTo>
                  <a:pt x="46" y="42"/>
                </a:lnTo>
                <a:lnTo>
                  <a:pt x="46" y="42"/>
                </a:lnTo>
                <a:lnTo>
                  <a:pt x="42" y="40"/>
                </a:lnTo>
                <a:lnTo>
                  <a:pt x="42" y="40"/>
                </a:lnTo>
                <a:close/>
                <a:moveTo>
                  <a:pt x="112" y="38"/>
                </a:moveTo>
                <a:lnTo>
                  <a:pt x="112" y="38"/>
                </a:lnTo>
                <a:lnTo>
                  <a:pt x="112" y="32"/>
                </a:lnTo>
                <a:lnTo>
                  <a:pt x="112" y="32"/>
                </a:lnTo>
                <a:lnTo>
                  <a:pt x="112" y="30"/>
                </a:lnTo>
                <a:lnTo>
                  <a:pt x="112" y="30"/>
                </a:lnTo>
                <a:lnTo>
                  <a:pt x="108" y="28"/>
                </a:lnTo>
                <a:lnTo>
                  <a:pt x="108" y="28"/>
                </a:lnTo>
                <a:lnTo>
                  <a:pt x="106" y="28"/>
                </a:lnTo>
                <a:lnTo>
                  <a:pt x="106" y="28"/>
                </a:lnTo>
                <a:lnTo>
                  <a:pt x="100" y="30"/>
                </a:lnTo>
                <a:lnTo>
                  <a:pt x="100" y="30"/>
                </a:lnTo>
                <a:lnTo>
                  <a:pt x="98" y="32"/>
                </a:lnTo>
                <a:lnTo>
                  <a:pt x="98" y="32"/>
                </a:lnTo>
                <a:lnTo>
                  <a:pt x="98" y="38"/>
                </a:lnTo>
                <a:lnTo>
                  <a:pt x="98" y="46"/>
                </a:lnTo>
                <a:lnTo>
                  <a:pt x="98" y="46"/>
                </a:lnTo>
                <a:lnTo>
                  <a:pt x="98" y="50"/>
                </a:lnTo>
                <a:lnTo>
                  <a:pt x="98" y="50"/>
                </a:lnTo>
                <a:lnTo>
                  <a:pt x="100" y="52"/>
                </a:lnTo>
                <a:lnTo>
                  <a:pt x="100" y="52"/>
                </a:lnTo>
                <a:lnTo>
                  <a:pt x="102" y="54"/>
                </a:lnTo>
                <a:lnTo>
                  <a:pt x="102" y="54"/>
                </a:lnTo>
                <a:lnTo>
                  <a:pt x="106" y="54"/>
                </a:lnTo>
                <a:lnTo>
                  <a:pt x="106" y="54"/>
                </a:lnTo>
                <a:lnTo>
                  <a:pt x="108" y="54"/>
                </a:lnTo>
                <a:lnTo>
                  <a:pt x="108" y="54"/>
                </a:lnTo>
                <a:lnTo>
                  <a:pt x="112" y="52"/>
                </a:lnTo>
                <a:lnTo>
                  <a:pt x="112" y="52"/>
                </a:lnTo>
                <a:lnTo>
                  <a:pt x="112" y="50"/>
                </a:lnTo>
                <a:lnTo>
                  <a:pt x="112" y="50"/>
                </a:lnTo>
                <a:lnTo>
                  <a:pt x="112" y="46"/>
                </a:lnTo>
                <a:lnTo>
                  <a:pt x="112" y="38"/>
                </a:lnTo>
                <a:lnTo>
                  <a:pt x="112" y="38"/>
                </a:lnTo>
                <a:close/>
                <a:moveTo>
                  <a:pt x="106" y="34"/>
                </a:moveTo>
                <a:lnTo>
                  <a:pt x="106" y="34"/>
                </a:lnTo>
                <a:lnTo>
                  <a:pt x="106" y="32"/>
                </a:lnTo>
                <a:lnTo>
                  <a:pt x="106" y="32"/>
                </a:lnTo>
                <a:lnTo>
                  <a:pt x="106" y="32"/>
                </a:lnTo>
                <a:lnTo>
                  <a:pt x="106" y="32"/>
                </a:lnTo>
                <a:lnTo>
                  <a:pt x="104" y="32"/>
                </a:lnTo>
                <a:lnTo>
                  <a:pt x="104" y="32"/>
                </a:lnTo>
                <a:lnTo>
                  <a:pt x="104" y="34"/>
                </a:lnTo>
                <a:lnTo>
                  <a:pt x="104" y="48"/>
                </a:lnTo>
                <a:lnTo>
                  <a:pt x="104" y="48"/>
                </a:lnTo>
                <a:lnTo>
                  <a:pt x="104" y="50"/>
                </a:lnTo>
                <a:lnTo>
                  <a:pt x="104" y="50"/>
                </a:lnTo>
                <a:lnTo>
                  <a:pt x="106" y="50"/>
                </a:lnTo>
                <a:lnTo>
                  <a:pt x="106" y="50"/>
                </a:lnTo>
                <a:lnTo>
                  <a:pt x="106" y="50"/>
                </a:lnTo>
                <a:lnTo>
                  <a:pt x="106" y="50"/>
                </a:lnTo>
                <a:lnTo>
                  <a:pt x="106" y="48"/>
                </a:lnTo>
                <a:lnTo>
                  <a:pt x="106" y="34"/>
                </a:lnTo>
                <a:lnTo>
                  <a:pt x="106" y="34"/>
                </a:lnTo>
                <a:close/>
                <a:moveTo>
                  <a:pt x="96" y="38"/>
                </a:moveTo>
                <a:lnTo>
                  <a:pt x="96" y="38"/>
                </a:lnTo>
                <a:lnTo>
                  <a:pt x="96" y="32"/>
                </a:lnTo>
                <a:lnTo>
                  <a:pt x="96" y="32"/>
                </a:lnTo>
                <a:lnTo>
                  <a:pt x="94" y="30"/>
                </a:lnTo>
                <a:lnTo>
                  <a:pt x="94" y="30"/>
                </a:lnTo>
                <a:lnTo>
                  <a:pt x="92" y="28"/>
                </a:lnTo>
                <a:lnTo>
                  <a:pt x="92" y="28"/>
                </a:lnTo>
                <a:lnTo>
                  <a:pt x="88" y="28"/>
                </a:lnTo>
                <a:lnTo>
                  <a:pt x="88" y="28"/>
                </a:lnTo>
                <a:lnTo>
                  <a:pt x="84" y="30"/>
                </a:lnTo>
                <a:lnTo>
                  <a:pt x="84" y="30"/>
                </a:lnTo>
                <a:lnTo>
                  <a:pt x="82" y="32"/>
                </a:lnTo>
                <a:lnTo>
                  <a:pt x="82" y="32"/>
                </a:lnTo>
                <a:lnTo>
                  <a:pt x="80" y="38"/>
                </a:lnTo>
                <a:lnTo>
                  <a:pt x="80" y="46"/>
                </a:lnTo>
                <a:lnTo>
                  <a:pt x="80" y="46"/>
                </a:lnTo>
                <a:lnTo>
                  <a:pt x="82" y="50"/>
                </a:lnTo>
                <a:lnTo>
                  <a:pt x="82" y="50"/>
                </a:lnTo>
                <a:lnTo>
                  <a:pt x="82" y="52"/>
                </a:lnTo>
                <a:lnTo>
                  <a:pt x="82" y="52"/>
                </a:lnTo>
                <a:lnTo>
                  <a:pt x="84" y="54"/>
                </a:lnTo>
                <a:lnTo>
                  <a:pt x="84" y="54"/>
                </a:lnTo>
                <a:lnTo>
                  <a:pt x="88" y="54"/>
                </a:lnTo>
                <a:lnTo>
                  <a:pt x="88" y="54"/>
                </a:lnTo>
                <a:lnTo>
                  <a:pt x="92" y="54"/>
                </a:lnTo>
                <a:lnTo>
                  <a:pt x="92" y="54"/>
                </a:lnTo>
                <a:lnTo>
                  <a:pt x="94" y="52"/>
                </a:lnTo>
                <a:lnTo>
                  <a:pt x="94" y="52"/>
                </a:lnTo>
                <a:lnTo>
                  <a:pt x="96" y="50"/>
                </a:lnTo>
                <a:lnTo>
                  <a:pt x="96" y="50"/>
                </a:lnTo>
                <a:lnTo>
                  <a:pt x="96" y="46"/>
                </a:lnTo>
                <a:lnTo>
                  <a:pt x="96" y="38"/>
                </a:lnTo>
                <a:lnTo>
                  <a:pt x="96" y="38"/>
                </a:lnTo>
                <a:close/>
                <a:moveTo>
                  <a:pt x="90" y="34"/>
                </a:moveTo>
                <a:lnTo>
                  <a:pt x="90" y="34"/>
                </a:lnTo>
                <a:lnTo>
                  <a:pt x="90" y="32"/>
                </a:lnTo>
                <a:lnTo>
                  <a:pt x="90" y="32"/>
                </a:lnTo>
                <a:lnTo>
                  <a:pt x="88" y="32"/>
                </a:lnTo>
                <a:lnTo>
                  <a:pt x="88" y="32"/>
                </a:lnTo>
                <a:lnTo>
                  <a:pt x="88" y="32"/>
                </a:lnTo>
                <a:lnTo>
                  <a:pt x="88" y="32"/>
                </a:lnTo>
                <a:lnTo>
                  <a:pt x="88" y="34"/>
                </a:lnTo>
                <a:lnTo>
                  <a:pt x="88" y="48"/>
                </a:lnTo>
                <a:lnTo>
                  <a:pt x="88" y="48"/>
                </a:lnTo>
                <a:lnTo>
                  <a:pt x="88" y="50"/>
                </a:lnTo>
                <a:lnTo>
                  <a:pt x="88" y="50"/>
                </a:lnTo>
                <a:lnTo>
                  <a:pt x="88" y="50"/>
                </a:lnTo>
                <a:lnTo>
                  <a:pt x="88" y="50"/>
                </a:lnTo>
                <a:lnTo>
                  <a:pt x="90" y="50"/>
                </a:lnTo>
                <a:lnTo>
                  <a:pt x="90" y="50"/>
                </a:lnTo>
                <a:lnTo>
                  <a:pt x="90" y="48"/>
                </a:lnTo>
                <a:lnTo>
                  <a:pt x="90" y="34"/>
                </a:lnTo>
                <a:lnTo>
                  <a:pt x="90" y="34"/>
                </a:lnTo>
                <a:close/>
                <a:moveTo>
                  <a:pt x="78" y="28"/>
                </a:moveTo>
                <a:lnTo>
                  <a:pt x="64" y="28"/>
                </a:lnTo>
                <a:lnTo>
                  <a:pt x="64" y="42"/>
                </a:lnTo>
                <a:lnTo>
                  <a:pt x="70" y="42"/>
                </a:lnTo>
                <a:lnTo>
                  <a:pt x="70" y="42"/>
                </a:lnTo>
                <a:lnTo>
                  <a:pt x="70" y="40"/>
                </a:lnTo>
                <a:lnTo>
                  <a:pt x="70" y="40"/>
                </a:lnTo>
                <a:lnTo>
                  <a:pt x="70" y="40"/>
                </a:lnTo>
                <a:lnTo>
                  <a:pt x="70" y="40"/>
                </a:lnTo>
                <a:lnTo>
                  <a:pt x="72" y="40"/>
                </a:lnTo>
                <a:lnTo>
                  <a:pt x="72" y="40"/>
                </a:lnTo>
                <a:lnTo>
                  <a:pt x="72" y="40"/>
                </a:lnTo>
                <a:lnTo>
                  <a:pt x="72" y="40"/>
                </a:lnTo>
                <a:lnTo>
                  <a:pt x="72" y="42"/>
                </a:lnTo>
                <a:lnTo>
                  <a:pt x="72" y="46"/>
                </a:lnTo>
                <a:lnTo>
                  <a:pt x="72" y="46"/>
                </a:lnTo>
                <a:lnTo>
                  <a:pt x="72" y="50"/>
                </a:lnTo>
                <a:lnTo>
                  <a:pt x="72" y="50"/>
                </a:lnTo>
                <a:lnTo>
                  <a:pt x="72" y="50"/>
                </a:lnTo>
                <a:lnTo>
                  <a:pt x="72" y="50"/>
                </a:lnTo>
                <a:lnTo>
                  <a:pt x="72" y="50"/>
                </a:lnTo>
                <a:lnTo>
                  <a:pt x="72" y="50"/>
                </a:lnTo>
                <a:lnTo>
                  <a:pt x="70" y="50"/>
                </a:lnTo>
                <a:lnTo>
                  <a:pt x="70" y="50"/>
                </a:lnTo>
                <a:lnTo>
                  <a:pt x="70" y="46"/>
                </a:lnTo>
                <a:lnTo>
                  <a:pt x="70" y="44"/>
                </a:lnTo>
                <a:lnTo>
                  <a:pt x="64" y="44"/>
                </a:lnTo>
                <a:lnTo>
                  <a:pt x="64" y="46"/>
                </a:lnTo>
                <a:lnTo>
                  <a:pt x="64" y="46"/>
                </a:lnTo>
                <a:lnTo>
                  <a:pt x="64" y="50"/>
                </a:lnTo>
                <a:lnTo>
                  <a:pt x="64" y="50"/>
                </a:lnTo>
                <a:lnTo>
                  <a:pt x="68" y="54"/>
                </a:lnTo>
                <a:lnTo>
                  <a:pt x="68" y="54"/>
                </a:lnTo>
                <a:lnTo>
                  <a:pt x="72" y="54"/>
                </a:lnTo>
                <a:lnTo>
                  <a:pt x="72" y="54"/>
                </a:lnTo>
                <a:lnTo>
                  <a:pt x="76" y="54"/>
                </a:lnTo>
                <a:lnTo>
                  <a:pt x="76" y="54"/>
                </a:lnTo>
                <a:lnTo>
                  <a:pt x="78" y="52"/>
                </a:lnTo>
                <a:lnTo>
                  <a:pt x="78" y="52"/>
                </a:lnTo>
                <a:lnTo>
                  <a:pt x="78" y="50"/>
                </a:lnTo>
                <a:lnTo>
                  <a:pt x="78" y="50"/>
                </a:lnTo>
                <a:lnTo>
                  <a:pt x="78" y="46"/>
                </a:lnTo>
                <a:lnTo>
                  <a:pt x="78" y="42"/>
                </a:lnTo>
                <a:lnTo>
                  <a:pt x="78" y="42"/>
                </a:lnTo>
                <a:lnTo>
                  <a:pt x="78" y="36"/>
                </a:lnTo>
                <a:lnTo>
                  <a:pt x="78" y="36"/>
                </a:lnTo>
                <a:lnTo>
                  <a:pt x="74" y="36"/>
                </a:lnTo>
                <a:lnTo>
                  <a:pt x="74" y="36"/>
                </a:lnTo>
                <a:lnTo>
                  <a:pt x="70" y="36"/>
                </a:lnTo>
                <a:lnTo>
                  <a:pt x="70" y="32"/>
                </a:lnTo>
                <a:lnTo>
                  <a:pt x="78" y="32"/>
                </a:lnTo>
                <a:lnTo>
                  <a:pt x="78" y="28"/>
                </a:lnTo>
                <a:lnTo>
                  <a:pt x="78" y="28"/>
                </a:lnTo>
                <a:close/>
                <a:moveTo>
                  <a:pt x="60" y="28"/>
                </a:moveTo>
                <a:lnTo>
                  <a:pt x="52" y="28"/>
                </a:lnTo>
                <a:lnTo>
                  <a:pt x="48" y="44"/>
                </a:lnTo>
                <a:lnTo>
                  <a:pt x="48" y="50"/>
                </a:lnTo>
                <a:lnTo>
                  <a:pt x="54" y="50"/>
                </a:lnTo>
                <a:lnTo>
                  <a:pt x="54" y="54"/>
                </a:lnTo>
                <a:lnTo>
                  <a:pt x="60" y="54"/>
                </a:lnTo>
                <a:lnTo>
                  <a:pt x="60" y="50"/>
                </a:lnTo>
                <a:lnTo>
                  <a:pt x="62" y="50"/>
                </a:lnTo>
                <a:lnTo>
                  <a:pt x="62" y="44"/>
                </a:lnTo>
                <a:lnTo>
                  <a:pt x="60" y="44"/>
                </a:lnTo>
                <a:lnTo>
                  <a:pt x="60" y="28"/>
                </a:lnTo>
                <a:lnTo>
                  <a:pt x="60" y="28"/>
                </a:lnTo>
                <a:close/>
                <a:moveTo>
                  <a:pt x="54" y="44"/>
                </a:moveTo>
                <a:lnTo>
                  <a:pt x="54" y="34"/>
                </a:lnTo>
                <a:lnTo>
                  <a:pt x="52" y="44"/>
                </a:lnTo>
                <a:lnTo>
                  <a:pt x="54" y="44"/>
                </a:lnTo>
                <a:lnTo>
                  <a:pt x="54" y="44"/>
                </a:lnTo>
                <a:close/>
                <a:moveTo>
                  <a:pt x="32" y="78"/>
                </a:moveTo>
                <a:lnTo>
                  <a:pt x="32" y="78"/>
                </a:lnTo>
                <a:lnTo>
                  <a:pt x="28" y="78"/>
                </a:lnTo>
                <a:lnTo>
                  <a:pt x="26" y="80"/>
                </a:lnTo>
                <a:lnTo>
                  <a:pt x="24" y="82"/>
                </a:lnTo>
                <a:lnTo>
                  <a:pt x="24" y="86"/>
                </a:lnTo>
                <a:lnTo>
                  <a:pt x="24" y="86"/>
                </a:lnTo>
                <a:lnTo>
                  <a:pt x="24" y="90"/>
                </a:lnTo>
                <a:lnTo>
                  <a:pt x="26" y="92"/>
                </a:lnTo>
                <a:lnTo>
                  <a:pt x="28" y="94"/>
                </a:lnTo>
                <a:lnTo>
                  <a:pt x="32" y="96"/>
                </a:lnTo>
                <a:lnTo>
                  <a:pt x="32" y="96"/>
                </a:lnTo>
                <a:lnTo>
                  <a:pt x="36" y="94"/>
                </a:lnTo>
                <a:lnTo>
                  <a:pt x="38" y="92"/>
                </a:lnTo>
                <a:lnTo>
                  <a:pt x="40" y="90"/>
                </a:lnTo>
                <a:lnTo>
                  <a:pt x="42" y="86"/>
                </a:lnTo>
                <a:lnTo>
                  <a:pt x="42" y="86"/>
                </a:lnTo>
                <a:lnTo>
                  <a:pt x="40" y="82"/>
                </a:lnTo>
                <a:lnTo>
                  <a:pt x="38" y="80"/>
                </a:lnTo>
                <a:lnTo>
                  <a:pt x="36" y="78"/>
                </a:lnTo>
                <a:lnTo>
                  <a:pt x="32" y="78"/>
                </a:lnTo>
                <a:lnTo>
                  <a:pt x="32" y="78"/>
                </a:lnTo>
                <a:close/>
                <a:moveTo>
                  <a:pt x="32" y="126"/>
                </a:moveTo>
                <a:lnTo>
                  <a:pt x="32" y="126"/>
                </a:lnTo>
                <a:lnTo>
                  <a:pt x="28" y="126"/>
                </a:lnTo>
                <a:lnTo>
                  <a:pt x="26" y="128"/>
                </a:lnTo>
                <a:lnTo>
                  <a:pt x="24" y="132"/>
                </a:lnTo>
                <a:lnTo>
                  <a:pt x="24" y="134"/>
                </a:lnTo>
                <a:lnTo>
                  <a:pt x="24" y="134"/>
                </a:lnTo>
                <a:lnTo>
                  <a:pt x="24" y="138"/>
                </a:lnTo>
                <a:lnTo>
                  <a:pt x="26" y="142"/>
                </a:lnTo>
                <a:lnTo>
                  <a:pt x="28" y="144"/>
                </a:lnTo>
                <a:lnTo>
                  <a:pt x="32" y="144"/>
                </a:lnTo>
                <a:lnTo>
                  <a:pt x="32" y="144"/>
                </a:lnTo>
                <a:lnTo>
                  <a:pt x="36" y="144"/>
                </a:lnTo>
                <a:lnTo>
                  <a:pt x="38" y="142"/>
                </a:lnTo>
                <a:lnTo>
                  <a:pt x="40" y="138"/>
                </a:lnTo>
                <a:lnTo>
                  <a:pt x="42" y="134"/>
                </a:lnTo>
                <a:lnTo>
                  <a:pt x="42" y="134"/>
                </a:lnTo>
                <a:lnTo>
                  <a:pt x="40" y="132"/>
                </a:lnTo>
                <a:lnTo>
                  <a:pt x="38" y="128"/>
                </a:lnTo>
                <a:lnTo>
                  <a:pt x="36" y="126"/>
                </a:lnTo>
                <a:lnTo>
                  <a:pt x="32" y="126"/>
                </a:lnTo>
                <a:lnTo>
                  <a:pt x="32" y="126"/>
                </a:lnTo>
                <a:close/>
                <a:moveTo>
                  <a:pt x="84" y="126"/>
                </a:moveTo>
                <a:lnTo>
                  <a:pt x="84" y="126"/>
                </a:lnTo>
                <a:lnTo>
                  <a:pt x="80" y="126"/>
                </a:lnTo>
                <a:lnTo>
                  <a:pt x="76" y="128"/>
                </a:lnTo>
                <a:lnTo>
                  <a:pt x="74" y="132"/>
                </a:lnTo>
                <a:lnTo>
                  <a:pt x="74" y="134"/>
                </a:lnTo>
                <a:lnTo>
                  <a:pt x="74" y="134"/>
                </a:lnTo>
                <a:lnTo>
                  <a:pt x="74" y="138"/>
                </a:lnTo>
                <a:lnTo>
                  <a:pt x="76" y="142"/>
                </a:lnTo>
                <a:lnTo>
                  <a:pt x="80" y="144"/>
                </a:lnTo>
                <a:lnTo>
                  <a:pt x="84" y="144"/>
                </a:lnTo>
                <a:lnTo>
                  <a:pt x="84" y="144"/>
                </a:lnTo>
                <a:lnTo>
                  <a:pt x="86" y="144"/>
                </a:lnTo>
                <a:lnTo>
                  <a:pt x="90" y="142"/>
                </a:lnTo>
                <a:lnTo>
                  <a:pt x="92" y="138"/>
                </a:lnTo>
                <a:lnTo>
                  <a:pt x="92" y="134"/>
                </a:lnTo>
                <a:lnTo>
                  <a:pt x="92" y="134"/>
                </a:lnTo>
                <a:lnTo>
                  <a:pt x="92" y="132"/>
                </a:lnTo>
                <a:lnTo>
                  <a:pt x="90" y="128"/>
                </a:lnTo>
                <a:lnTo>
                  <a:pt x="86" y="126"/>
                </a:lnTo>
                <a:lnTo>
                  <a:pt x="84" y="126"/>
                </a:lnTo>
                <a:lnTo>
                  <a:pt x="84" y="126"/>
                </a:lnTo>
                <a:close/>
                <a:moveTo>
                  <a:pt x="58" y="126"/>
                </a:moveTo>
                <a:lnTo>
                  <a:pt x="58" y="126"/>
                </a:lnTo>
                <a:lnTo>
                  <a:pt x="54" y="126"/>
                </a:lnTo>
                <a:lnTo>
                  <a:pt x="52" y="128"/>
                </a:lnTo>
                <a:lnTo>
                  <a:pt x="50" y="132"/>
                </a:lnTo>
                <a:lnTo>
                  <a:pt x="48" y="134"/>
                </a:lnTo>
                <a:lnTo>
                  <a:pt x="48" y="134"/>
                </a:lnTo>
                <a:lnTo>
                  <a:pt x="50" y="138"/>
                </a:lnTo>
                <a:lnTo>
                  <a:pt x="52" y="142"/>
                </a:lnTo>
                <a:lnTo>
                  <a:pt x="54" y="144"/>
                </a:lnTo>
                <a:lnTo>
                  <a:pt x="58" y="144"/>
                </a:lnTo>
                <a:lnTo>
                  <a:pt x="58" y="144"/>
                </a:lnTo>
                <a:lnTo>
                  <a:pt x="62" y="144"/>
                </a:lnTo>
                <a:lnTo>
                  <a:pt x="64" y="142"/>
                </a:lnTo>
                <a:lnTo>
                  <a:pt x="66" y="138"/>
                </a:lnTo>
                <a:lnTo>
                  <a:pt x="68" y="134"/>
                </a:lnTo>
                <a:lnTo>
                  <a:pt x="68" y="134"/>
                </a:lnTo>
                <a:lnTo>
                  <a:pt x="66" y="132"/>
                </a:lnTo>
                <a:lnTo>
                  <a:pt x="64" y="128"/>
                </a:lnTo>
                <a:lnTo>
                  <a:pt x="62" y="126"/>
                </a:lnTo>
                <a:lnTo>
                  <a:pt x="58" y="126"/>
                </a:lnTo>
                <a:lnTo>
                  <a:pt x="58" y="126"/>
                </a:lnTo>
                <a:close/>
                <a:moveTo>
                  <a:pt x="32" y="150"/>
                </a:moveTo>
                <a:lnTo>
                  <a:pt x="32" y="150"/>
                </a:lnTo>
                <a:lnTo>
                  <a:pt x="28" y="152"/>
                </a:lnTo>
                <a:lnTo>
                  <a:pt x="26" y="154"/>
                </a:lnTo>
                <a:lnTo>
                  <a:pt x="24" y="156"/>
                </a:lnTo>
                <a:lnTo>
                  <a:pt x="24" y="160"/>
                </a:lnTo>
                <a:lnTo>
                  <a:pt x="24" y="160"/>
                </a:lnTo>
                <a:lnTo>
                  <a:pt x="24" y="164"/>
                </a:lnTo>
                <a:lnTo>
                  <a:pt x="26" y="166"/>
                </a:lnTo>
                <a:lnTo>
                  <a:pt x="28" y="168"/>
                </a:lnTo>
                <a:lnTo>
                  <a:pt x="32" y="168"/>
                </a:lnTo>
                <a:lnTo>
                  <a:pt x="32" y="168"/>
                </a:lnTo>
                <a:lnTo>
                  <a:pt x="36" y="168"/>
                </a:lnTo>
                <a:lnTo>
                  <a:pt x="38" y="166"/>
                </a:lnTo>
                <a:lnTo>
                  <a:pt x="40" y="164"/>
                </a:lnTo>
                <a:lnTo>
                  <a:pt x="42" y="160"/>
                </a:lnTo>
                <a:lnTo>
                  <a:pt x="42" y="160"/>
                </a:lnTo>
                <a:lnTo>
                  <a:pt x="40" y="156"/>
                </a:lnTo>
                <a:lnTo>
                  <a:pt x="38" y="154"/>
                </a:lnTo>
                <a:lnTo>
                  <a:pt x="36" y="152"/>
                </a:lnTo>
                <a:lnTo>
                  <a:pt x="32" y="150"/>
                </a:lnTo>
                <a:lnTo>
                  <a:pt x="32" y="150"/>
                </a:lnTo>
                <a:close/>
                <a:moveTo>
                  <a:pt x="116" y="160"/>
                </a:moveTo>
                <a:lnTo>
                  <a:pt x="116" y="160"/>
                </a:lnTo>
                <a:lnTo>
                  <a:pt x="116" y="134"/>
                </a:lnTo>
                <a:lnTo>
                  <a:pt x="116" y="134"/>
                </a:lnTo>
                <a:lnTo>
                  <a:pt x="116" y="132"/>
                </a:lnTo>
                <a:lnTo>
                  <a:pt x="114" y="128"/>
                </a:lnTo>
                <a:lnTo>
                  <a:pt x="112" y="126"/>
                </a:lnTo>
                <a:lnTo>
                  <a:pt x="108" y="126"/>
                </a:lnTo>
                <a:lnTo>
                  <a:pt x="108" y="126"/>
                </a:lnTo>
                <a:lnTo>
                  <a:pt x="104" y="126"/>
                </a:lnTo>
                <a:lnTo>
                  <a:pt x="102" y="128"/>
                </a:lnTo>
                <a:lnTo>
                  <a:pt x="100" y="132"/>
                </a:lnTo>
                <a:lnTo>
                  <a:pt x="98" y="134"/>
                </a:lnTo>
                <a:lnTo>
                  <a:pt x="98" y="160"/>
                </a:lnTo>
                <a:lnTo>
                  <a:pt x="98" y="160"/>
                </a:lnTo>
                <a:lnTo>
                  <a:pt x="98" y="160"/>
                </a:lnTo>
                <a:lnTo>
                  <a:pt x="98" y="160"/>
                </a:lnTo>
                <a:lnTo>
                  <a:pt x="100" y="164"/>
                </a:lnTo>
                <a:lnTo>
                  <a:pt x="102" y="166"/>
                </a:lnTo>
                <a:lnTo>
                  <a:pt x="104" y="168"/>
                </a:lnTo>
                <a:lnTo>
                  <a:pt x="108" y="168"/>
                </a:lnTo>
                <a:lnTo>
                  <a:pt x="108" y="168"/>
                </a:lnTo>
                <a:lnTo>
                  <a:pt x="112" y="168"/>
                </a:lnTo>
                <a:lnTo>
                  <a:pt x="114" y="166"/>
                </a:lnTo>
                <a:lnTo>
                  <a:pt x="116" y="164"/>
                </a:lnTo>
                <a:lnTo>
                  <a:pt x="116" y="160"/>
                </a:lnTo>
                <a:lnTo>
                  <a:pt x="116" y="160"/>
                </a:lnTo>
                <a:lnTo>
                  <a:pt x="116" y="160"/>
                </a:lnTo>
                <a:close/>
                <a:moveTo>
                  <a:pt x="84" y="150"/>
                </a:moveTo>
                <a:lnTo>
                  <a:pt x="84" y="150"/>
                </a:lnTo>
                <a:lnTo>
                  <a:pt x="80" y="152"/>
                </a:lnTo>
                <a:lnTo>
                  <a:pt x="76" y="154"/>
                </a:lnTo>
                <a:lnTo>
                  <a:pt x="74" y="156"/>
                </a:lnTo>
                <a:lnTo>
                  <a:pt x="74" y="160"/>
                </a:lnTo>
                <a:lnTo>
                  <a:pt x="74" y="160"/>
                </a:lnTo>
                <a:lnTo>
                  <a:pt x="74" y="164"/>
                </a:lnTo>
                <a:lnTo>
                  <a:pt x="76" y="166"/>
                </a:lnTo>
                <a:lnTo>
                  <a:pt x="80" y="168"/>
                </a:lnTo>
                <a:lnTo>
                  <a:pt x="84" y="168"/>
                </a:lnTo>
                <a:lnTo>
                  <a:pt x="84" y="168"/>
                </a:lnTo>
                <a:lnTo>
                  <a:pt x="86" y="168"/>
                </a:lnTo>
                <a:lnTo>
                  <a:pt x="90" y="166"/>
                </a:lnTo>
                <a:lnTo>
                  <a:pt x="92" y="164"/>
                </a:lnTo>
                <a:lnTo>
                  <a:pt x="92" y="160"/>
                </a:lnTo>
                <a:lnTo>
                  <a:pt x="92" y="160"/>
                </a:lnTo>
                <a:lnTo>
                  <a:pt x="92" y="156"/>
                </a:lnTo>
                <a:lnTo>
                  <a:pt x="90" y="154"/>
                </a:lnTo>
                <a:lnTo>
                  <a:pt x="86" y="152"/>
                </a:lnTo>
                <a:lnTo>
                  <a:pt x="84" y="150"/>
                </a:lnTo>
                <a:lnTo>
                  <a:pt x="84" y="150"/>
                </a:lnTo>
                <a:close/>
                <a:moveTo>
                  <a:pt x="58" y="150"/>
                </a:moveTo>
                <a:lnTo>
                  <a:pt x="58" y="150"/>
                </a:lnTo>
                <a:lnTo>
                  <a:pt x="54" y="152"/>
                </a:lnTo>
                <a:lnTo>
                  <a:pt x="52" y="154"/>
                </a:lnTo>
                <a:lnTo>
                  <a:pt x="50" y="156"/>
                </a:lnTo>
                <a:lnTo>
                  <a:pt x="48" y="160"/>
                </a:lnTo>
                <a:lnTo>
                  <a:pt x="48" y="160"/>
                </a:lnTo>
                <a:lnTo>
                  <a:pt x="50" y="164"/>
                </a:lnTo>
                <a:lnTo>
                  <a:pt x="52" y="166"/>
                </a:lnTo>
                <a:lnTo>
                  <a:pt x="54" y="168"/>
                </a:lnTo>
                <a:lnTo>
                  <a:pt x="58" y="168"/>
                </a:lnTo>
                <a:lnTo>
                  <a:pt x="58" y="168"/>
                </a:lnTo>
                <a:lnTo>
                  <a:pt x="62" y="168"/>
                </a:lnTo>
                <a:lnTo>
                  <a:pt x="64" y="166"/>
                </a:lnTo>
                <a:lnTo>
                  <a:pt x="66" y="164"/>
                </a:lnTo>
                <a:lnTo>
                  <a:pt x="68" y="160"/>
                </a:lnTo>
                <a:lnTo>
                  <a:pt x="68" y="160"/>
                </a:lnTo>
                <a:lnTo>
                  <a:pt x="66" y="156"/>
                </a:lnTo>
                <a:lnTo>
                  <a:pt x="64" y="154"/>
                </a:lnTo>
                <a:lnTo>
                  <a:pt x="62" y="152"/>
                </a:lnTo>
                <a:lnTo>
                  <a:pt x="58" y="150"/>
                </a:lnTo>
                <a:lnTo>
                  <a:pt x="58" y="150"/>
                </a:lnTo>
                <a:close/>
                <a:moveTo>
                  <a:pt x="32" y="102"/>
                </a:moveTo>
                <a:lnTo>
                  <a:pt x="32" y="102"/>
                </a:lnTo>
                <a:lnTo>
                  <a:pt x="28" y="102"/>
                </a:lnTo>
                <a:lnTo>
                  <a:pt x="26" y="104"/>
                </a:lnTo>
                <a:lnTo>
                  <a:pt x="24" y="108"/>
                </a:lnTo>
                <a:lnTo>
                  <a:pt x="24" y="112"/>
                </a:lnTo>
                <a:lnTo>
                  <a:pt x="24" y="112"/>
                </a:lnTo>
                <a:lnTo>
                  <a:pt x="24" y="114"/>
                </a:lnTo>
                <a:lnTo>
                  <a:pt x="26" y="118"/>
                </a:lnTo>
                <a:lnTo>
                  <a:pt x="28" y="120"/>
                </a:lnTo>
                <a:lnTo>
                  <a:pt x="32" y="120"/>
                </a:lnTo>
                <a:lnTo>
                  <a:pt x="32" y="120"/>
                </a:lnTo>
                <a:lnTo>
                  <a:pt x="36" y="120"/>
                </a:lnTo>
                <a:lnTo>
                  <a:pt x="38" y="118"/>
                </a:lnTo>
                <a:lnTo>
                  <a:pt x="40" y="114"/>
                </a:lnTo>
                <a:lnTo>
                  <a:pt x="42" y="112"/>
                </a:lnTo>
                <a:lnTo>
                  <a:pt x="42" y="112"/>
                </a:lnTo>
                <a:lnTo>
                  <a:pt x="40" y="108"/>
                </a:lnTo>
                <a:lnTo>
                  <a:pt x="38" y="104"/>
                </a:lnTo>
                <a:lnTo>
                  <a:pt x="36" y="102"/>
                </a:lnTo>
                <a:lnTo>
                  <a:pt x="32" y="102"/>
                </a:lnTo>
                <a:lnTo>
                  <a:pt x="32" y="102"/>
                </a:lnTo>
                <a:close/>
                <a:moveTo>
                  <a:pt x="108" y="102"/>
                </a:moveTo>
                <a:lnTo>
                  <a:pt x="108" y="102"/>
                </a:lnTo>
                <a:lnTo>
                  <a:pt x="104" y="102"/>
                </a:lnTo>
                <a:lnTo>
                  <a:pt x="102" y="104"/>
                </a:lnTo>
                <a:lnTo>
                  <a:pt x="100" y="108"/>
                </a:lnTo>
                <a:lnTo>
                  <a:pt x="98" y="112"/>
                </a:lnTo>
                <a:lnTo>
                  <a:pt x="98" y="112"/>
                </a:lnTo>
                <a:lnTo>
                  <a:pt x="100" y="114"/>
                </a:lnTo>
                <a:lnTo>
                  <a:pt x="102" y="118"/>
                </a:lnTo>
                <a:lnTo>
                  <a:pt x="104" y="120"/>
                </a:lnTo>
                <a:lnTo>
                  <a:pt x="108" y="120"/>
                </a:lnTo>
                <a:lnTo>
                  <a:pt x="108" y="120"/>
                </a:lnTo>
                <a:lnTo>
                  <a:pt x="112" y="120"/>
                </a:lnTo>
                <a:lnTo>
                  <a:pt x="114" y="118"/>
                </a:lnTo>
                <a:lnTo>
                  <a:pt x="116" y="114"/>
                </a:lnTo>
                <a:lnTo>
                  <a:pt x="116" y="112"/>
                </a:lnTo>
                <a:lnTo>
                  <a:pt x="116" y="112"/>
                </a:lnTo>
                <a:lnTo>
                  <a:pt x="116" y="108"/>
                </a:lnTo>
                <a:lnTo>
                  <a:pt x="114" y="104"/>
                </a:lnTo>
                <a:lnTo>
                  <a:pt x="112" y="102"/>
                </a:lnTo>
                <a:lnTo>
                  <a:pt x="108" y="102"/>
                </a:lnTo>
                <a:lnTo>
                  <a:pt x="108" y="102"/>
                </a:lnTo>
                <a:close/>
                <a:moveTo>
                  <a:pt x="84" y="102"/>
                </a:moveTo>
                <a:lnTo>
                  <a:pt x="84" y="102"/>
                </a:lnTo>
                <a:lnTo>
                  <a:pt x="80" y="102"/>
                </a:lnTo>
                <a:lnTo>
                  <a:pt x="76" y="104"/>
                </a:lnTo>
                <a:lnTo>
                  <a:pt x="74" y="108"/>
                </a:lnTo>
                <a:lnTo>
                  <a:pt x="74" y="112"/>
                </a:lnTo>
                <a:lnTo>
                  <a:pt x="74" y="112"/>
                </a:lnTo>
                <a:lnTo>
                  <a:pt x="74" y="114"/>
                </a:lnTo>
                <a:lnTo>
                  <a:pt x="76" y="118"/>
                </a:lnTo>
                <a:lnTo>
                  <a:pt x="80" y="120"/>
                </a:lnTo>
                <a:lnTo>
                  <a:pt x="84" y="120"/>
                </a:lnTo>
                <a:lnTo>
                  <a:pt x="84" y="120"/>
                </a:lnTo>
                <a:lnTo>
                  <a:pt x="86" y="120"/>
                </a:lnTo>
                <a:lnTo>
                  <a:pt x="90" y="118"/>
                </a:lnTo>
                <a:lnTo>
                  <a:pt x="92" y="114"/>
                </a:lnTo>
                <a:lnTo>
                  <a:pt x="92" y="112"/>
                </a:lnTo>
                <a:lnTo>
                  <a:pt x="92" y="112"/>
                </a:lnTo>
                <a:lnTo>
                  <a:pt x="92" y="108"/>
                </a:lnTo>
                <a:lnTo>
                  <a:pt x="90" y="104"/>
                </a:lnTo>
                <a:lnTo>
                  <a:pt x="86" y="102"/>
                </a:lnTo>
                <a:lnTo>
                  <a:pt x="84" y="102"/>
                </a:lnTo>
                <a:lnTo>
                  <a:pt x="84" y="102"/>
                </a:lnTo>
                <a:close/>
                <a:moveTo>
                  <a:pt x="58" y="102"/>
                </a:moveTo>
                <a:lnTo>
                  <a:pt x="58" y="102"/>
                </a:lnTo>
                <a:lnTo>
                  <a:pt x="54" y="102"/>
                </a:lnTo>
                <a:lnTo>
                  <a:pt x="52" y="104"/>
                </a:lnTo>
                <a:lnTo>
                  <a:pt x="50" y="108"/>
                </a:lnTo>
                <a:lnTo>
                  <a:pt x="48" y="112"/>
                </a:lnTo>
                <a:lnTo>
                  <a:pt x="48" y="112"/>
                </a:lnTo>
                <a:lnTo>
                  <a:pt x="50" y="114"/>
                </a:lnTo>
                <a:lnTo>
                  <a:pt x="52" y="118"/>
                </a:lnTo>
                <a:lnTo>
                  <a:pt x="54" y="120"/>
                </a:lnTo>
                <a:lnTo>
                  <a:pt x="58" y="120"/>
                </a:lnTo>
                <a:lnTo>
                  <a:pt x="58" y="120"/>
                </a:lnTo>
                <a:lnTo>
                  <a:pt x="62" y="120"/>
                </a:lnTo>
                <a:lnTo>
                  <a:pt x="64" y="118"/>
                </a:lnTo>
                <a:lnTo>
                  <a:pt x="66" y="114"/>
                </a:lnTo>
                <a:lnTo>
                  <a:pt x="68" y="112"/>
                </a:lnTo>
                <a:lnTo>
                  <a:pt x="68" y="112"/>
                </a:lnTo>
                <a:lnTo>
                  <a:pt x="66" y="108"/>
                </a:lnTo>
                <a:lnTo>
                  <a:pt x="64" y="104"/>
                </a:lnTo>
                <a:lnTo>
                  <a:pt x="62" y="102"/>
                </a:lnTo>
                <a:lnTo>
                  <a:pt x="58" y="102"/>
                </a:lnTo>
                <a:lnTo>
                  <a:pt x="58" y="102"/>
                </a:lnTo>
                <a:close/>
                <a:moveTo>
                  <a:pt x="108" y="78"/>
                </a:moveTo>
                <a:lnTo>
                  <a:pt x="108" y="78"/>
                </a:lnTo>
                <a:lnTo>
                  <a:pt x="104" y="78"/>
                </a:lnTo>
                <a:lnTo>
                  <a:pt x="102" y="80"/>
                </a:lnTo>
                <a:lnTo>
                  <a:pt x="100" y="82"/>
                </a:lnTo>
                <a:lnTo>
                  <a:pt x="98" y="86"/>
                </a:lnTo>
                <a:lnTo>
                  <a:pt x="98" y="86"/>
                </a:lnTo>
                <a:lnTo>
                  <a:pt x="100" y="90"/>
                </a:lnTo>
                <a:lnTo>
                  <a:pt x="102" y="92"/>
                </a:lnTo>
                <a:lnTo>
                  <a:pt x="104" y="94"/>
                </a:lnTo>
                <a:lnTo>
                  <a:pt x="108" y="96"/>
                </a:lnTo>
                <a:lnTo>
                  <a:pt x="108" y="96"/>
                </a:lnTo>
                <a:lnTo>
                  <a:pt x="112" y="94"/>
                </a:lnTo>
                <a:lnTo>
                  <a:pt x="114" y="92"/>
                </a:lnTo>
                <a:lnTo>
                  <a:pt x="116" y="90"/>
                </a:lnTo>
                <a:lnTo>
                  <a:pt x="116" y="86"/>
                </a:lnTo>
                <a:lnTo>
                  <a:pt x="116" y="86"/>
                </a:lnTo>
                <a:lnTo>
                  <a:pt x="116" y="82"/>
                </a:lnTo>
                <a:lnTo>
                  <a:pt x="114" y="80"/>
                </a:lnTo>
                <a:lnTo>
                  <a:pt x="112" y="78"/>
                </a:lnTo>
                <a:lnTo>
                  <a:pt x="108" y="78"/>
                </a:lnTo>
                <a:lnTo>
                  <a:pt x="108" y="78"/>
                </a:lnTo>
                <a:close/>
                <a:moveTo>
                  <a:pt x="84" y="78"/>
                </a:moveTo>
                <a:lnTo>
                  <a:pt x="84" y="78"/>
                </a:lnTo>
                <a:lnTo>
                  <a:pt x="80" y="78"/>
                </a:lnTo>
                <a:lnTo>
                  <a:pt x="76" y="80"/>
                </a:lnTo>
                <a:lnTo>
                  <a:pt x="74" y="82"/>
                </a:lnTo>
                <a:lnTo>
                  <a:pt x="74" y="86"/>
                </a:lnTo>
                <a:lnTo>
                  <a:pt x="74" y="86"/>
                </a:lnTo>
                <a:lnTo>
                  <a:pt x="74" y="90"/>
                </a:lnTo>
                <a:lnTo>
                  <a:pt x="76" y="92"/>
                </a:lnTo>
                <a:lnTo>
                  <a:pt x="80" y="94"/>
                </a:lnTo>
                <a:lnTo>
                  <a:pt x="84" y="96"/>
                </a:lnTo>
                <a:lnTo>
                  <a:pt x="84" y="96"/>
                </a:lnTo>
                <a:lnTo>
                  <a:pt x="86" y="94"/>
                </a:lnTo>
                <a:lnTo>
                  <a:pt x="90" y="92"/>
                </a:lnTo>
                <a:lnTo>
                  <a:pt x="92" y="90"/>
                </a:lnTo>
                <a:lnTo>
                  <a:pt x="92" y="86"/>
                </a:lnTo>
                <a:lnTo>
                  <a:pt x="92" y="86"/>
                </a:lnTo>
                <a:lnTo>
                  <a:pt x="92" y="82"/>
                </a:lnTo>
                <a:lnTo>
                  <a:pt x="90" y="80"/>
                </a:lnTo>
                <a:lnTo>
                  <a:pt x="86" y="78"/>
                </a:lnTo>
                <a:lnTo>
                  <a:pt x="84" y="78"/>
                </a:lnTo>
                <a:lnTo>
                  <a:pt x="84" y="78"/>
                </a:lnTo>
                <a:close/>
                <a:moveTo>
                  <a:pt x="58" y="78"/>
                </a:moveTo>
                <a:lnTo>
                  <a:pt x="58" y="78"/>
                </a:lnTo>
                <a:lnTo>
                  <a:pt x="54" y="78"/>
                </a:lnTo>
                <a:lnTo>
                  <a:pt x="52" y="80"/>
                </a:lnTo>
                <a:lnTo>
                  <a:pt x="50" y="82"/>
                </a:lnTo>
                <a:lnTo>
                  <a:pt x="48" y="86"/>
                </a:lnTo>
                <a:lnTo>
                  <a:pt x="48" y="86"/>
                </a:lnTo>
                <a:lnTo>
                  <a:pt x="50" y="90"/>
                </a:lnTo>
                <a:lnTo>
                  <a:pt x="52" y="92"/>
                </a:lnTo>
                <a:lnTo>
                  <a:pt x="54" y="94"/>
                </a:lnTo>
                <a:lnTo>
                  <a:pt x="58" y="96"/>
                </a:lnTo>
                <a:lnTo>
                  <a:pt x="58" y="96"/>
                </a:lnTo>
                <a:lnTo>
                  <a:pt x="62" y="94"/>
                </a:lnTo>
                <a:lnTo>
                  <a:pt x="64" y="92"/>
                </a:lnTo>
                <a:lnTo>
                  <a:pt x="66" y="90"/>
                </a:lnTo>
                <a:lnTo>
                  <a:pt x="68" y="86"/>
                </a:lnTo>
                <a:lnTo>
                  <a:pt x="68" y="86"/>
                </a:lnTo>
                <a:lnTo>
                  <a:pt x="66" y="82"/>
                </a:lnTo>
                <a:lnTo>
                  <a:pt x="64" y="80"/>
                </a:lnTo>
                <a:lnTo>
                  <a:pt x="62" y="78"/>
                </a:lnTo>
                <a:lnTo>
                  <a:pt x="58" y="78"/>
                </a:lnTo>
                <a:lnTo>
                  <a:pt x="58" y="78"/>
                </a:lnTo>
                <a:close/>
                <a:moveTo>
                  <a:pt x="18" y="18"/>
                </a:moveTo>
                <a:lnTo>
                  <a:pt x="18" y="62"/>
                </a:lnTo>
                <a:lnTo>
                  <a:pt x="122" y="62"/>
                </a:lnTo>
                <a:lnTo>
                  <a:pt x="122" y="18"/>
                </a:lnTo>
                <a:lnTo>
                  <a:pt x="18" y="18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6" name="Freeform 192">
            <a:extLst>
              <a:ext uri="{FF2B5EF4-FFF2-40B4-BE49-F238E27FC236}">
                <a16:creationId xmlns:a16="http://schemas.microsoft.com/office/drawing/2014/main" id="{A9450191-AB42-4678-AFF5-8D27C97EBACB}"/>
              </a:ext>
            </a:extLst>
          </p:cNvPr>
          <p:cNvSpPr>
            <a:spLocks noEditPoints="1"/>
          </p:cNvSpPr>
          <p:nvPr/>
        </p:nvSpPr>
        <p:spPr bwMode="auto">
          <a:xfrm>
            <a:off x="6040094" y="3602969"/>
            <a:ext cx="646955" cy="713880"/>
          </a:xfrm>
          <a:custGeom>
            <a:avLst/>
            <a:gdLst>
              <a:gd name="T0" fmla="*/ 60 w 174"/>
              <a:gd name="T1" fmla="*/ 130 h 192"/>
              <a:gd name="T2" fmla="*/ 52 w 174"/>
              <a:gd name="T3" fmla="*/ 150 h 192"/>
              <a:gd name="T4" fmla="*/ 40 w 174"/>
              <a:gd name="T5" fmla="*/ 164 h 192"/>
              <a:gd name="T6" fmla="*/ 24 w 174"/>
              <a:gd name="T7" fmla="*/ 146 h 192"/>
              <a:gd name="T8" fmla="*/ 8 w 174"/>
              <a:gd name="T9" fmla="*/ 136 h 192"/>
              <a:gd name="T10" fmla="*/ 24 w 174"/>
              <a:gd name="T11" fmla="*/ 114 h 192"/>
              <a:gd name="T12" fmla="*/ 30 w 174"/>
              <a:gd name="T13" fmla="*/ 124 h 192"/>
              <a:gd name="T14" fmla="*/ 40 w 174"/>
              <a:gd name="T15" fmla="*/ 130 h 192"/>
              <a:gd name="T16" fmla="*/ 22 w 174"/>
              <a:gd name="T17" fmla="*/ 94 h 192"/>
              <a:gd name="T18" fmla="*/ 6 w 174"/>
              <a:gd name="T19" fmla="*/ 76 h 192"/>
              <a:gd name="T20" fmla="*/ 4 w 174"/>
              <a:gd name="T21" fmla="*/ 58 h 192"/>
              <a:gd name="T22" fmla="*/ 12 w 174"/>
              <a:gd name="T23" fmla="*/ 44 h 192"/>
              <a:gd name="T24" fmla="*/ 24 w 174"/>
              <a:gd name="T25" fmla="*/ 36 h 192"/>
              <a:gd name="T26" fmla="*/ 52 w 174"/>
              <a:gd name="T27" fmla="*/ 26 h 192"/>
              <a:gd name="T28" fmla="*/ 66 w 174"/>
              <a:gd name="T29" fmla="*/ 36 h 192"/>
              <a:gd name="T30" fmla="*/ 84 w 174"/>
              <a:gd name="T31" fmla="*/ 48 h 192"/>
              <a:gd name="T32" fmla="*/ 64 w 174"/>
              <a:gd name="T33" fmla="*/ 62 h 192"/>
              <a:gd name="T34" fmla="*/ 52 w 174"/>
              <a:gd name="T35" fmla="*/ 80 h 192"/>
              <a:gd name="T36" fmla="*/ 66 w 174"/>
              <a:gd name="T37" fmla="*/ 108 h 192"/>
              <a:gd name="T38" fmla="*/ 66 w 174"/>
              <a:gd name="T39" fmla="*/ 108 h 192"/>
              <a:gd name="T40" fmla="*/ 52 w 174"/>
              <a:gd name="T41" fmla="*/ 132 h 192"/>
              <a:gd name="T42" fmla="*/ 114 w 174"/>
              <a:gd name="T43" fmla="*/ 0 h 192"/>
              <a:gd name="T44" fmla="*/ 88 w 174"/>
              <a:gd name="T45" fmla="*/ 144 h 192"/>
              <a:gd name="T46" fmla="*/ 106 w 174"/>
              <a:gd name="T47" fmla="*/ 154 h 192"/>
              <a:gd name="T48" fmla="*/ 126 w 174"/>
              <a:gd name="T49" fmla="*/ 156 h 192"/>
              <a:gd name="T50" fmla="*/ 158 w 174"/>
              <a:gd name="T51" fmla="*/ 148 h 192"/>
              <a:gd name="T52" fmla="*/ 150 w 174"/>
              <a:gd name="T53" fmla="*/ 130 h 192"/>
              <a:gd name="T54" fmla="*/ 126 w 174"/>
              <a:gd name="T55" fmla="*/ 138 h 192"/>
              <a:gd name="T56" fmla="*/ 100 w 174"/>
              <a:gd name="T57" fmla="*/ 128 h 192"/>
              <a:gd name="T58" fmla="*/ 144 w 174"/>
              <a:gd name="T59" fmla="*/ 116 h 192"/>
              <a:gd name="T60" fmla="*/ 102 w 174"/>
              <a:gd name="T61" fmla="*/ 96 h 192"/>
              <a:gd name="T62" fmla="*/ 104 w 174"/>
              <a:gd name="T63" fmla="*/ 86 h 192"/>
              <a:gd name="T64" fmla="*/ 118 w 174"/>
              <a:gd name="T65" fmla="*/ 60 h 192"/>
              <a:gd name="T66" fmla="*/ 136 w 174"/>
              <a:gd name="T67" fmla="*/ 60 h 192"/>
              <a:gd name="T68" fmla="*/ 156 w 174"/>
              <a:gd name="T69" fmla="*/ 70 h 192"/>
              <a:gd name="T70" fmla="*/ 174 w 174"/>
              <a:gd name="T71" fmla="*/ 62 h 192"/>
              <a:gd name="T72" fmla="*/ 170 w 174"/>
              <a:gd name="T73" fmla="*/ 58 h 192"/>
              <a:gd name="T74" fmla="*/ 140 w 174"/>
              <a:gd name="T75" fmla="*/ 42 h 192"/>
              <a:gd name="T76" fmla="*/ 118 w 174"/>
              <a:gd name="T77" fmla="*/ 40 h 192"/>
              <a:gd name="T78" fmla="*/ 40 w 174"/>
              <a:gd name="T79" fmla="*/ 50 h 192"/>
              <a:gd name="T80" fmla="*/ 30 w 174"/>
              <a:gd name="T81" fmla="*/ 56 h 192"/>
              <a:gd name="T82" fmla="*/ 26 w 174"/>
              <a:gd name="T83" fmla="*/ 64 h 192"/>
              <a:gd name="T84" fmla="*/ 30 w 174"/>
              <a:gd name="T85" fmla="*/ 72 h 192"/>
              <a:gd name="T86" fmla="*/ 40 w 174"/>
              <a:gd name="T87" fmla="*/ 7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74" h="192">
                <a:moveTo>
                  <a:pt x="52" y="132"/>
                </a:moveTo>
                <a:lnTo>
                  <a:pt x="52" y="132"/>
                </a:lnTo>
                <a:lnTo>
                  <a:pt x="60" y="130"/>
                </a:lnTo>
                <a:lnTo>
                  <a:pt x="56" y="150"/>
                </a:lnTo>
                <a:lnTo>
                  <a:pt x="56" y="150"/>
                </a:lnTo>
                <a:lnTo>
                  <a:pt x="52" y="150"/>
                </a:lnTo>
                <a:lnTo>
                  <a:pt x="52" y="158"/>
                </a:lnTo>
                <a:lnTo>
                  <a:pt x="52" y="164"/>
                </a:lnTo>
                <a:lnTo>
                  <a:pt x="40" y="164"/>
                </a:lnTo>
                <a:lnTo>
                  <a:pt x="40" y="150"/>
                </a:lnTo>
                <a:lnTo>
                  <a:pt x="40" y="150"/>
                </a:lnTo>
                <a:lnTo>
                  <a:pt x="24" y="146"/>
                </a:lnTo>
                <a:lnTo>
                  <a:pt x="12" y="140"/>
                </a:lnTo>
                <a:lnTo>
                  <a:pt x="12" y="140"/>
                </a:lnTo>
                <a:lnTo>
                  <a:pt x="8" y="136"/>
                </a:lnTo>
                <a:lnTo>
                  <a:pt x="4" y="130"/>
                </a:lnTo>
                <a:lnTo>
                  <a:pt x="0" y="116"/>
                </a:lnTo>
                <a:lnTo>
                  <a:pt x="24" y="114"/>
                </a:lnTo>
                <a:lnTo>
                  <a:pt x="24" y="114"/>
                </a:lnTo>
                <a:lnTo>
                  <a:pt x="26" y="120"/>
                </a:lnTo>
                <a:lnTo>
                  <a:pt x="30" y="124"/>
                </a:lnTo>
                <a:lnTo>
                  <a:pt x="30" y="124"/>
                </a:lnTo>
                <a:lnTo>
                  <a:pt x="34" y="128"/>
                </a:lnTo>
                <a:lnTo>
                  <a:pt x="40" y="130"/>
                </a:lnTo>
                <a:lnTo>
                  <a:pt x="40" y="98"/>
                </a:lnTo>
                <a:lnTo>
                  <a:pt x="40" y="98"/>
                </a:lnTo>
                <a:lnTo>
                  <a:pt x="22" y="94"/>
                </a:lnTo>
                <a:lnTo>
                  <a:pt x="12" y="86"/>
                </a:lnTo>
                <a:lnTo>
                  <a:pt x="12" y="86"/>
                </a:lnTo>
                <a:lnTo>
                  <a:pt x="6" y="76"/>
                </a:lnTo>
                <a:lnTo>
                  <a:pt x="4" y="64"/>
                </a:lnTo>
                <a:lnTo>
                  <a:pt x="4" y="64"/>
                </a:lnTo>
                <a:lnTo>
                  <a:pt x="4" y="58"/>
                </a:lnTo>
                <a:lnTo>
                  <a:pt x="6" y="52"/>
                </a:lnTo>
                <a:lnTo>
                  <a:pt x="8" y="48"/>
                </a:lnTo>
                <a:lnTo>
                  <a:pt x="12" y="44"/>
                </a:lnTo>
                <a:lnTo>
                  <a:pt x="12" y="44"/>
                </a:lnTo>
                <a:lnTo>
                  <a:pt x="18" y="40"/>
                </a:lnTo>
                <a:lnTo>
                  <a:pt x="24" y="36"/>
                </a:lnTo>
                <a:lnTo>
                  <a:pt x="40" y="34"/>
                </a:lnTo>
                <a:lnTo>
                  <a:pt x="40" y="26"/>
                </a:lnTo>
                <a:lnTo>
                  <a:pt x="52" y="26"/>
                </a:lnTo>
                <a:lnTo>
                  <a:pt x="52" y="34"/>
                </a:lnTo>
                <a:lnTo>
                  <a:pt x="52" y="34"/>
                </a:lnTo>
                <a:lnTo>
                  <a:pt x="66" y="36"/>
                </a:lnTo>
                <a:lnTo>
                  <a:pt x="78" y="42"/>
                </a:lnTo>
                <a:lnTo>
                  <a:pt x="78" y="42"/>
                </a:lnTo>
                <a:lnTo>
                  <a:pt x="84" y="48"/>
                </a:lnTo>
                <a:lnTo>
                  <a:pt x="80" y="62"/>
                </a:lnTo>
                <a:lnTo>
                  <a:pt x="64" y="62"/>
                </a:lnTo>
                <a:lnTo>
                  <a:pt x="64" y="62"/>
                </a:lnTo>
                <a:lnTo>
                  <a:pt x="60" y="56"/>
                </a:lnTo>
                <a:lnTo>
                  <a:pt x="52" y="50"/>
                </a:lnTo>
                <a:lnTo>
                  <a:pt x="52" y="80"/>
                </a:lnTo>
                <a:lnTo>
                  <a:pt x="52" y="80"/>
                </a:lnTo>
                <a:lnTo>
                  <a:pt x="72" y="86"/>
                </a:lnTo>
                <a:lnTo>
                  <a:pt x="66" y="108"/>
                </a:lnTo>
                <a:lnTo>
                  <a:pt x="66" y="108"/>
                </a:lnTo>
                <a:lnTo>
                  <a:pt x="66" y="108"/>
                </a:lnTo>
                <a:lnTo>
                  <a:pt x="66" y="108"/>
                </a:lnTo>
                <a:lnTo>
                  <a:pt x="60" y="104"/>
                </a:lnTo>
                <a:lnTo>
                  <a:pt x="52" y="102"/>
                </a:lnTo>
                <a:lnTo>
                  <a:pt x="52" y="132"/>
                </a:lnTo>
                <a:lnTo>
                  <a:pt x="52" y="132"/>
                </a:lnTo>
                <a:close/>
                <a:moveTo>
                  <a:pt x="128" y="4"/>
                </a:moveTo>
                <a:lnTo>
                  <a:pt x="114" y="0"/>
                </a:lnTo>
                <a:lnTo>
                  <a:pt x="62" y="188"/>
                </a:lnTo>
                <a:lnTo>
                  <a:pt x="74" y="192"/>
                </a:lnTo>
                <a:lnTo>
                  <a:pt x="88" y="144"/>
                </a:lnTo>
                <a:lnTo>
                  <a:pt x="88" y="144"/>
                </a:lnTo>
                <a:lnTo>
                  <a:pt x="96" y="150"/>
                </a:lnTo>
                <a:lnTo>
                  <a:pt x="106" y="154"/>
                </a:lnTo>
                <a:lnTo>
                  <a:pt x="116" y="156"/>
                </a:lnTo>
                <a:lnTo>
                  <a:pt x="126" y="156"/>
                </a:lnTo>
                <a:lnTo>
                  <a:pt x="126" y="156"/>
                </a:lnTo>
                <a:lnTo>
                  <a:pt x="138" y="156"/>
                </a:lnTo>
                <a:lnTo>
                  <a:pt x="148" y="152"/>
                </a:lnTo>
                <a:lnTo>
                  <a:pt x="158" y="148"/>
                </a:lnTo>
                <a:lnTo>
                  <a:pt x="168" y="142"/>
                </a:lnTo>
                <a:lnTo>
                  <a:pt x="150" y="130"/>
                </a:lnTo>
                <a:lnTo>
                  <a:pt x="150" y="130"/>
                </a:lnTo>
                <a:lnTo>
                  <a:pt x="140" y="136"/>
                </a:lnTo>
                <a:lnTo>
                  <a:pt x="126" y="138"/>
                </a:lnTo>
                <a:lnTo>
                  <a:pt x="126" y="138"/>
                </a:lnTo>
                <a:lnTo>
                  <a:pt x="116" y="138"/>
                </a:lnTo>
                <a:lnTo>
                  <a:pt x="108" y="134"/>
                </a:lnTo>
                <a:lnTo>
                  <a:pt x="100" y="128"/>
                </a:lnTo>
                <a:lnTo>
                  <a:pt x="94" y="120"/>
                </a:lnTo>
                <a:lnTo>
                  <a:pt x="96" y="116"/>
                </a:lnTo>
                <a:lnTo>
                  <a:pt x="144" y="116"/>
                </a:lnTo>
                <a:lnTo>
                  <a:pt x="144" y="106"/>
                </a:lnTo>
                <a:lnTo>
                  <a:pt x="100" y="106"/>
                </a:lnTo>
                <a:lnTo>
                  <a:pt x="102" y="96"/>
                </a:lnTo>
                <a:lnTo>
                  <a:pt x="144" y="96"/>
                </a:lnTo>
                <a:lnTo>
                  <a:pt x="144" y="86"/>
                </a:lnTo>
                <a:lnTo>
                  <a:pt x="104" y="86"/>
                </a:lnTo>
                <a:lnTo>
                  <a:pt x="112" y="62"/>
                </a:lnTo>
                <a:lnTo>
                  <a:pt x="112" y="62"/>
                </a:lnTo>
                <a:lnTo>
                  <a:pt x="118" y="60"/>
                </a:lnTo>
                <a:lnTo>
                  <a:pt x="126" y="58"/>
                </a:lnTo>
                <a:lnTo>
                  <a:pt x="126" y="58"/>
                </a:lnTo>
                <a:lnTo>
                  <a:pt x="136" y="60"/>
                </a:lnTo>
                <a:lnTo>
                  <a:pt x="142" y="62"/>
                </a:lnTo>
                <a:lnTo>
                  <a:pt x="150" y="66"/>
                </a:lnTo>
                <a:lnTo>
                  <a:pt x="156" y="70"/>
                </a:lnTo>
                <a:lnTo>
                  <a:pt x="156" y="70"/>
                </a:lnTo>
                <a:lnTo>
                  <a:pt x="156" y="72"/>
                </a:lnTo>
                <a:lnTo>
                  <a:pt x="174" y="62"/>
                </a:lnTo>
                <a:lnTo>
                  <a:pt x="174" y="62"/>
                </a:lnTo>
                <a:lnTo>
                  <a:pt x="170" y="58"/>
                </a:lnTo>
                <a:lnTo>
                  <a:pt x="170" y="58"/>
                </a:lnTo>
                <a:lnTo>
                  <a:pt x="160" y="50"/>
                </a:lnTo>
                <a:lnTo>
                  <a:pt x="150" y="44"/>
                </a:lnTo>
                <a:lnTo>
                  <a:pt x="140" y="42"/>
                </a:lnTo>
                <a:lnTo>
                  <a:pt x="126" y="40"/>
                </a:lnTo>
                <a:lnTo>
                  <a:pt x="126" y="40"/>
                </a:lnTo>
                <a:lnTo>
                  <a:pt x="118" y="40"/>
                </a:lnTo>
                <a:lnTo>
                  <a:pt x="128" y="4"/>
                </a:lnTo>
                <a:lnTo>
                  <a:pt x="128" y="4"/>
                </a:lnTo>
                <a:close/>
                <a:moveTo>
                  <a:pt x="40" y="50"/>
                </a:moveTo>
                <a:lnTo>
                  <a:pt x="40" y="50"/>
                </a:lnTo>
                <a:lnTo>
                  <a:pt x="34" y="52"/>
                </a:lnTo>
                <a:lnTo>
                  <a:pt x="30" y="56"/>
                </a:lnTo>
                <a:lnTo>
                  <a:pt x="30" y="56"/>
                </a:lnTo>
                <a:lnTo>
                  <a:pt x="28" y="60"/>
                </a:lnTo>
                <a:lnTo>
                  <a:pt x="26" y="64"/>
                </a:lnTo>
                <a:lnTo>
                  <a:pt x="26" y="64"/>
                </a:lnTo>
                <a:lnTo>
                  <a:pt x="28" y="68"/>
                </a:lnTo>
                <a:lnTo>
                  <a:pt x="30" y="72"/>
                </a:lnTo>
                <a:lnTo>
                  <a:pt x="30" y="72"/>
                </a:lnTo>
                <a:lnTo>
                  <a:pt x="34" y="74"/>
                </a:lnTo>
                <a:lnTo>
                  <a:pt x="40" y="76"/>
                </a:lnTo>
                <a:lnTo>
                  <a:pt x="40" y="50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7" name="Freeform 193">
            <a:extLst>
              <a:ext uri="{FF2B5EF4-FFF2-40B4-BE49-F238E27FC236}">
                <a16:creationId xmlns:a16="http://schemas.microsoft.com/office/drawing/2014/main" id="{196A2A7C-F264-4B0F-983A-D4BAA9C86CEE}"/>
              </a:ext>
            </a:extLst>
          </p:cNvPr>
          <p:cNvSpPr>
            <a:spLocks noEditPoints="1"/>
          </p:cNvSpPr>
          <p:nvPr/>
        </p:nvSpPr>
        <p:spPr bwMode="auto">
          <a:xfrm>
            <a:off x="6783720" y="3580660"/>
            <a:ext cx="713880" cy="654390"/>
          </a:xfrm>
          <a:custGeom>
            <a:avLst/>
            <a:gdLst>
              <a:gd name="T0" fmla="*/ 70 w 192"/>
              <a:gd name="T1" fmla="*/ 96 h 176"/>
              <a:gd name="T2" fmla="*/ 136 w 192"/>
              <a:gd name="T3" fmla="*/ 106 h 176"/>
              <a:gd name="T4" fmla="*/ 86 w 192"/>
              <a:gd name="T5" fmla="*/ 114 h 176"/>
              <a:gd name="T6" fmla="*/ 164 w 192"/>
              <a:gd name="T7" fmla="*/ 96 h 176"/>
              <a:gd name="T8" fmla="*/ 0 w 192"/>
              <a:gd name="T9" fmla="*/ 176 h 176"/>
              <a:gd name="T10" fmla="*/ 88 w 192"/>
              <a:gd name="T11" fmla="*/ 46 h 176"/>
              <a:gd name="T12" fmla="*/ 74 w 192"/>
              <a:gd name="T13" fmla="*/ 26 h 176"/>
              <a:gd name="T14" fmla="*/ 74 w 192"/>
              <a:gd name="T15" fmla="*/ 2 h 176"/>
              <a:gd name="T16" fmla="*/ 86 w 192"/>
              <a:gd name="T17" fmla="*/ 0 h 176"/>
              <a:gd name="T18" fmla="*/ 82 w 192"/>
              <a:gd name="T19" fmla="*/ 12 h 176"/>
              <a:gd name="T20" fmla="*/ 82 w 192"/>
              <a:gd name="T21" fmla="*/ 12 h 176"/>
              <a:gd name="T22" fmla="*/ 76 w 192"/>
              <a:gd name="T23" fmla="*/ 8 h 176"/>
              <a:gd name="T24" fmla="*/ 86 w 192"/>
              <a:gd name="T25" fmla="*/ 40 h 176"/>
              <a:gd name="T26" fmla="*/ 90 w 192"/>
              <a:gd name="T27" fmla="*/ 34 h 176"/>
              <a:gd name="T28" fmla="*/ 84 w 192"/>
              <a:gd name="T29" fmla="*/ 18 h 176"/>
              <a:gd name="T30" fmla="*/ 84 w 192"/>
              <a:gd name="T31" fmla="*/ 18 h 176"/>
              <a:gd name="T32" fmla="*/ 82 w 192"/>
              <a:gd name="T33" fmla="*/ 30 h 176"/>
              <a:gd name="T34" fmla="*/ 90 w 192"/>
              <a:gd name="T35" fmla="*/ 8 h 176"/>
              <a:gd name="T36" fmla="*/ 96 w 192"/>
              <a:gd name="T37" fmla="*/ 32 h 176"/>
              <a:gd name="T38" fmla="*/ 140 w 192"/>
              <a:gd name="T39" fmla="*/ 70 h 176"/>
              <a:gd name="T40" fmla="*/ 142 w 192"/>
              <a:gd name="T41" fmla="*/ 96 h 176"/>
              <a:gd name="T42" fmla="*/ 144 w 192"/>
              <a:gd name="T43" fmla="*/ 96 h 176"/>
              <a:gd name="T44" fmla="*/ 164 w 192"/>
              <a:gd name="T45" fmla="*/ 74 h 176"/>
              <a:gd name="T46" fmla="*/ 152 w 192"/>
              <a:gd name="T47" fmla="*/ 60 h 176"/>
              <a:gd name="T48" fmla="*/ 148 w 192"/>
              <a:gd name="T49" fmla="*/ 88 h 176"/>
              <a:gd name="T50" fmla="*/ 144 w 192"/>
              <a:gd name="T51" fmla="*/ 88 h 176"/>
              <a:gd name="T52" fmla="*/ 146 w 192"/>
              <a:gd name="T53" fmla="*/ 90 h 176"/>
              <a:gd name="T54" fmla="*/ 156 w 192"/>
              <a:gd name="T55" fmla="*/ 68 h 176"/>
              <a:gd name="T56" fmla="*/ 156 w 192"/>
              <a:gd name="T57" fmla="*/ 72 h 176"/>
              <a:gd name="T58" fmla="*/ 152 w 192"/>
              <a:gd name="T59" fmla="*/ 84 h 176"/>
              <a:gd name="T60" fmla="*/ 154 w 192"/>
              <a:gd name="T61" fmla="*/ 76 h 176"/>
              <a:gd name="T62" fmla="*/ 150 w 192"/>
              <a:gd name="T63" fmla="*/ 66 h 176"/>
              <a:gd name="T64" fmla="*/ 138 w 192"/>
              <a:gd name="T65" fmla="*/ 86 h 176"/>
              <a:gd name="T66" fmla="*/ 152 w 192"/>
              <a:gd name="T67" fmla="*/ 64 h 176"/>
              <a:gd name="T68" fmla="*/ 94 w 192"/>
              <a:gd name="T69" fmla="*/ 52 h 176"/>
              <a:gd name="T70" fmla="*/ 80 w 192"/>
              <a:gd name="T71" fmla="*/ 66 h 176"/>
              <a:gd name="T72" fmla="*/ 84 w 192"/>
              <a:gd name="T73" fmla="*/ 76 h 176"/>
              <a:gd name="T74" fmla="*/ 120 w 192"/>
              <a:gd name="T75" fmla="*/ 84 h 176"/>
              <a:gd name="T76" fmla="*/ 120 w 192"/>
              <a:gd name="T77" fmla="*/ 62 h 176"/>
              <a:gd name="T78" fmla="*/ 92 w 192"/>
              <a:gd name="T79" fmla="*/ 68 h 176"/>
              <a:gd name="T80" fmla="*/ 86 w 192"/>
              <a:gd name="T81" fmla="*/ 68 h 176"/>
              <a:gd name="T82" fmla="*/ 116 w 192"/>
              <a:gd name="T83" fmla="*/ 76 h 176"/>
              <a:gd name="T84" fmla="*/ 116 w 192"/>
              <a:gd name="T85" fmla="*/ 76 h 176"/>
              <a:gd name="T86" fmla="*/ 110 w 192"/>
              <a:gd name="T87" fmla="*/ 80 h 176"/>
              <a:gd name="T88" fmla="*/ 98 w 192"/>
              <a:gd name="T89" fmla="*/ 70 h 176"/>
              <a:gd name="T90" fmla="*/ 104 w 192"/>
              <a:gd name="T91" fmla="*/ 72 h 176"/>
              <a:gd name="T92" fmla="*/ 120 w 192"/>
              <a:gd name="T93" fmla="*/ 70 h 176"/>
              <a:gd name="T94" fmla="*/ 92 w 192"/>
              <a:gd name="T95" fmla="*/ 60 h 176"/>
              <a:gd name="T96" fmla="*/ 116 w 192"/>
              <a:gd name="T97" fmla="*/ 68 h 176"/>
              <a:gd name="T98" fmla="*/ 178 w 192"/>
              <a:gd name="T99" fmla="*/ 20 h 176"/>
              <a:gd name="T100" fmla="*/ 178 w 192"/>
              <a:gd name="T101" fmla="*/ 42 h 176"/>
              <a:gd name="T102" fmla="*/ 138 w 192"/>
              <a:gd name="T103" fmla="*/ 50 h 176"/>
              <a:gd name="T104" fmla="*/ 134 w 192"/>
              <a:gd name="T105" fmla="*/ 38 h 176"/>
              <a:gd name="T106" fmla="*/ 152 w 192"/>
              <a:gd name="T107" fmla="*/ 20 h 176"/>
              <a:gd name="T108" fmla="*/ 148 w 192"/>
              <a:gd name="T109" fmla="*/ 42 h 176"/>
              <a:gd name="T110" fmla="*/ 144 w 192"/>
              <a:gd name="T111" fmla="*/ 48 h 176"/>
              <a:gd name="T112" fmla="*/ 176 w 192"/>
              <a:gd name="T113" fmla="*/ 36 h 176"/>
              <a:gd name="T114" fmla="*/ 174 w 192"/>
              <a:gd name="T115" fmla="*/ 38 h 176"/>
              <a:gd name="T116" fmla="*/ 174 w 192"/>
              <a:gd name="T117" fmla="*/ 38 h 176"/>
              <a:gd name="T118" fmla="*/ 154 w 192"/>
              <a:gd name="T119" fmla="*/ 40 h 176"/>
              <a:gd name="T120" fmla="*/ 164 w 192"/>
              <a:gd name="T121" fmla="*/ 42 h 176"/>
              <a:gd name="T122" fmla="*/ 144 w 192"/>
              <a:gd name="T123" fmla="*/ 34 h 176"/>
              <a:gd name="T124" fmla="*/ 156 w 192"/>
              <a:gd name="T125" fmla="*/ 3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2" h="176">
                <a:moveTo>
                  <a:pt x="0" y="176"/>
                </a:moveTo>
                <a:lnTo>
                  <a:pt x="0" y="176"/>
                </a:lnTo>
                <a:lnTo>
                  <a:pt x="12" y="156"/>
                </a:lnTo>
                <a:lnTo>
                  <a:pt x="24" y="138"/>
                </a:lnTo>
                <a:lnTo>
                  <a:pt x="36" y="120"/>
                </a:lnTo>
                <a:lnTo>
                  <a:pt x="52" y="106"/>
                </a:lnTo>
                <a:lnTo>
                  <a:pt x="70" y="96"/>
                </a:lnTo>
                <a:lnTo>
                  <a:pt x="78" y="92"/>
                </a:lnTo>
                <a:lnTo>
                  <a:pt x="90" y="90"/>
                </a:lnTo>
                <a:lnTo>
                  <a:pt x="100" y="88"/>
                </a:lnTo>
                <a:lnTo>
                  <a:pt x="110" y="90"/>
                </a:lnTo>
                <a:lnTo>
                  <a:pt x="122" y="92"/>
                </a:lnTo>
                <a:lnTo>
                  <a:pt x="136" y="96"/>
                </a:lnTo>
                <a:lnTo>
                  <a:pt x="136" y="106"/>
                </a:lnTo>
                <a:lnTo>
                  <a:pt x="136" y="106"/>
                </a:lnTo>
                <a:lnTo>
                  <a:pt x="130" y="110"/>
                </a:lnTo>
                <a:lnTo>
                  <a:pt x="120" y="112"/>
                </a:lnTo>
                <a:lnTo>
                  <a:pt x="106" y="114"/>
                </a:lnTo>
                <a:lnTo>
                  <a:pt x="86" y="110"/>
                </a:lnTo>
                <a:lnTo>
                  <a:pt x="86" y="114"/>
                </a:lnTo>
                <a:lnTo>
                  <a:pt x="86" y="114"/>
                </a:lnTo>
                <a:lnTo>
                  <a:pt x="100" y="116"/>
                </a:lnTo>
                <a:lnTo>
                  <a:pt x="112" y="118"/>
                </a:lnTo>
                <a:lnTo>
                  <a:pt x="124" y="118"/>
                </a:lnTo>
                <a:lnTo>
                  <a:pt x="134" y="116"/>
                </a:lnTo>
                <a:lnTo>
                  <a:pt x="144" y="112"/>
                </a:lnTo>
                <a:lnTo>
                  <a:pt x="154" y="104"/>
                </a:lnTo>
                <a:lnTo>
                  <a:pt x="164" y="96"/>
                </a:lnTo>
                <a:lnTo>
                  <a:pt x="172" y="84"/>
                </a:lnTo>
                <a:lnTo>
                  <a:pt x="192" y="84"/>
                </a:lnTo>
                <a:lnTo>
                  <a:pt x="154" y="142"/>
                </a:lnTo>
                <a:lnTo>
                  <a:pt x="74" y="146"/>
                </a:lnTo>
                <a:lnTo>
                  <a:pt x="66" y="174"/>
                </a:lnTo>
                <a:lnTo>
                  <a:pt x="0" y="176"/>
                </a:lnTo>
                <a:lnTo>
                  <a:pt x="0" y="176"/>
                </a:lnTo>
                <a:close/>
                <a:moveTo>
                  <a:pt x="102" y="18"/>
                </a:moveTo>
                <a:lnTo>
                  <a:pt x="102" y="18"/>
                </a:lnTo>
                <a:lnTo>
                  <a:pt x="104" y="32"/>
                </a:lnTo>
                <a:lnTo>
                  <a:pt x="104" y="32"/>
                </a:lnTo>
                <a:lnTo>
                  <a:pt x="102" y="38"/>
                </a:lnTo>
                <a:lnTo>
                  <a:pt x="100" y="42"/>
                </a:lnTo>
                <a:lnTo>
                  <a:pt x="88" y="46"/>
                </a:lnTo>
                <a:lnTo>
                  <a:pt x="88" y="46"/>
                </a:lnTo>
                <a:lnTo>
                  <a:pt x="88" y="46"/>
                </a:lnTo>
                <a:lnTo>
                  <a:pt x="88" y="46"/>
                </a:lnTo>
                <a:lnTo>
                  <a:pt x="84" y="44"/>
                </a:lnTo>
                <a:lnTo>
                  <a:pt x="80" y="40"/>
                </a:lnTo>
                <a:lnTo>
                  <a:pt x="80" y="40"/>
                </a:lnTo>
                <a:lnTo>
                  <a:pt x="74" y="26"/>
                </a:lnTo>
                <a:lnTo>
                  <a:pt x="74" y="26"/>
                </a:lnTo>
                <a:lnTo>
                  <a:pt x="70" y="12"/>
                </a:lnTo>
                <a:lnTo>
                  <a:pt x="70" y="12"/>
                </a:lnTo>
                <a:lnTo>
                  <a:pt x="72" y="6"/>
                </a:lnTo>
                <a:lnTo>
                  <a:pt x="74" y="2"/>
                </a:lnTo>
                <a:lnTo>
                  <a:pt x="74" y="2"/>
                </a:lnTo>
                <a:lnTo>
                  <a:pt x="74" y="2"/>
                </a:lnTo>
                <a:lnTo>
                  <a:pt x="74" y="2"/>
                </a:lnTo>
                <a:lnTo>
                  <a:pt x="74" y="2"/>
                </a:lnTo>
                <a:lnTo>
                  <a:pt x="74" y="2"/>
                </a:lnTo>
                <a:lnTo>
                  <a:pt x="74" y="2"/>
                </a:lnTo>
                <a:lnTo>
                  <a:pt x="86" y="0"/>
                </a:lnTo>
                <a:lnTo>
                  <a:pt x="86" y="0"/>
                </a:lnTo>
                <a:lnTo>
                  <a:pt x="86" y="0"/>
                </a:lnTo>
                <a:lnTo>
                  <a:pt x="86" y="0"/>
                </a:lnTo>
                <a:lnTo>
                  <a:pt x="90" y="0"/>
                </a:lnTo>
                <a:lnTo>
                  <a:pt x="96" y="4"/>
                </a:lnTo>
                <a:lnTo>
                  <a:pt x="96" y="4"/>
                </a:lnTo>
                <a:lnTo>
                  <a:pt x="102" y="18"/>
                </a:lnTo>
                <a:lnTo>
                  <a:pt x="102" y="18"/>
                </a:lnTo>
                <a:close/>
                <a:moveTo>
                  <a:pt x="82" y="12"/>
                </a:moveTo>
                <a:lnTo>
                  <a:pt x="76" y="14"/>
                </a:lnTo>
                <a:lnTo>
                  <a:pt x="76" y="14"/>
                </a:lnTo>
                <a:lnTo>
                  <a:pt x="76" y="16"/>
                </a:lnTo>
                <a:lnTo>
                  <a:pt x="82" y="14"/>
                </a:lnTo>
                <a:lnTo>
                  <a:pt x="82" y="14"/>
                </a:lnTo>
                <a:lnTo>
                  <a:pt x="82" y="12"/>
                </a:lnTo>
                <a:lnTo>
                  <a:pt x="82" y="12"/>
                </a:lnTo>
                <a:close/>
                <a:moveTo>
                  <a:pt x="76" y="10"/>
                </a:moveTo>
                <a:lnTo>
                  <a:pt x="82" y="8"/>
                </a:lnTo>
                <a:lnTo>
                  <a:pt x="82" y="8"/>
                </a:lnTo>
                <a:lnTo>
                  <a:pt x="82" y="8"/>
                </a:lnTo>
                <a:lnTo>
                  <a:pt x="82" y="6"/>
                </a:lnTo>
                <a:lnTo>
                  <a:pt x="76" y="8"/>
                </a:lnTo>
                <a:lnTo>
                  <a:pt x="76" y="8"/>
                </a:lnTo>
                <a:lnTo>
                  <a:pt x="76" y="8"/>
                </a:lnTo>
                <a:lnTo>
                  <a:pt x="76" y="10"/>
                </a:lnTo>
                <a:lnTo>
                  <a:pt x="76" y="10"/>
                </a:lnTo>
                <a:close/>
                <a:moveTo>
                  <a:pt x="92" y="36"/>
                </a:moveTo>
                <a:lnTo>
                  <a:pt x="86" y="38"/>
                </a:lnTo>
                <a:lnTo>
                  <a:pt x="86" y="38"/>
                </a:lnTo>
                <a:lnTo>
                  <a:pt x="86" y="40"/>
                </a:lnTo>
                <a:lnTo>
                  <a:pt x="86" y="40"/>
                </a:lnTo>
                <a:lnTo>
                  <a:pt x="92" y="38"/>
                </a:lnTo>
                <a:lnTo>
                  <a:pt x="92" y="38"/>
                </a:lnTo>
                <a:lnTo>
                  <a:pt x="92" y="36"/>
                </a:lnTo>
                <a:lnTo>
                  <a:pt x="92" y="36"/>
                </a:lnTo>
                <a:close/>
                <a:moveTo>
                  <a:pt x="84" y="36"/>
                </a:moveTo>
                <a:lnTo>
                  <a:pt x="90" y="34"/>
                </a:lnTo>
                <a:lnTo>
                  <a:pt x="90" y="34"/>
                </a:lnTo>
                <a:lnTo>
                  <a:pt x="88" y="32"/>
                </a:lnTo>
                <a:lnTo>
                  <a:pt x="84" y="34"/>
                </a:lnTo>
                <a:lnTo>
                  <a:pt x="84" y="34"/>
                </a:lnTo>
                <a:lnTo>
                  <a:pt x="84" y="36"/>
                </a:lnTo>
                <a:lnTo>
                  <a:pt x="84" y="36"/>
                </a:lnTo>
                <a:close/>
                <a:moveTo>
                  <a:pt x="84" y="18"/>
                </a:moveTo>
                <a:lnTo>
                  <a:pt x="78" y="20"/>
                </a:lnTo>
                <a:lnTo>
                  <a:pt x="78" y="20"/>
                </a:lnTo>
                <a:lnTo>
                  <a:pt x="78" y="22"/>
                </a:lnTo>
                <a:lnTo>
                  <a:pt x="84" y="20"/>
                </a:lnTo>
                <a:lnTo>
                  <a:pt x="84" y="20"/>
                </a:lnTo>
                <a:lnTo>
                  <a:pt x="84" y="18"/>
                </a:lnTo>
                <a:lnTo>
                  <a:pt x="84" y="18"/>
                </a:lnTo>
                <a:close/>
                <a:moveTo>
                  <a:pt x="82" y="30"/>
                </a:moveTo>
                <a:lnTo>
                  <a:pt x="86" y="28"/>
                </a:lnTo>
                <a:lnTo>
                  <a:pt x="86" y="28"/>
                </a:lnTo>
                <a:lnTo>
                  <a:pt x="86" y="26"/>
                </a:lnTo>
                <a:lnTo>
                  <a:pt x="80" y="28"/>
                </a:lnTo>
                <a:lnTo>
                  <a:pt x="80" y="28"/>
                </a:lnTo>
                <a:lnTo>
                  <a:pt x="82" y="30"/>
                </a:lnTo>
                <a:lnTo>
                  <a:pt x="82" y="30"/>
                </a:lnTo>
                <a:close/>
                <a:moveTo>
                  <a:pt x="98" y="32"/>
                </a:moveTo>
                <a:lnTo>
                  <a:pt x="98" y="32"/>
                </a:lnTo>
                <a:lnTo>
                  <a:pt x="96" y="20"/>
                </a:lnTo>
                <a:lnTo>
                  <a:pt x="96" y="20"/>
                </a:lnTo>
                <a:lnTo>
                  <a:pt x="90" y="8"/>
                </a:lnTo>
                <a:lnTo>
                  <a:pt x="90" y="8"/>
                </a:lnTo>
                <a:lnTo>
                  <a:pt x="88" y="6"/>
                </a:lnTo>
                <a:lnTo>
                  <a:pt x="88" y="6"/>
                </a:lnTo>
                <a:lnTo>
                  <a:pt x="88" y="8"/>
                </a:lnTo>
                <a:lnTo>
                  <a:pt x="88" y="8"/>
                </a:lnTo>
                <a:lnTo>
                  <a:pt x="90" y="22"/>
                </a:lnTo>
                <a:lnTo>
                  <a:pt x="90" y="22"/>
                </a:lnTo>
                <a:lnTo>
                  <a:pt x="96" y="32"/>
                </a:lnTo>
                <a:lnTo>
                  <a:pt x="96" y="32"/>
                </a:lnTo>
                <a:lnTo>
                  <a:pt x="98" y="36"/>
                </a:lnTo>
                <a:lnTo>
                  <a:pt x="98" y="36"/>
                </a:lnTo>
                <a:lnTo>
                  <a:pt x="98" y="32"/>
                </a:lnTo>
                <a:lnTo>
                  <a:pt x="98" y="32"/>
                </a:lnTo>
                <a:close/>
                <a:moveTo>
                  <a:pt x="140" y="70"/>
                </a:moveTo>
                <a:lnTo>
                  <a:pt x="140" y="70"/>
                </a:lnTo>
                <a:lnTo>
                  <a:pt x="134" y="82"/>
                </a:lnTo>
                <a:lnTo>
                  <a:pt x="134" y="82"/>
                </a:lnTo>
                <a:lnTo>
                  <a:pt x="132" y="86"/>
                </a:lnTo>
                <a:lnTo>
                  <a:pt x="134" y="90"/>
                </a:lnTo>
                <a:lnTo>
                  <a:pt x="134" y="90"/>
                </a:lnTo>
                <a:lnTo>
                  <a:pt x="134" y="90"/>
                </a:lnTo>
                <a:lnTo>
                  <a:pt x="142" y="96"/>
                </a:lnTo>
                <a:lnTo>
                  <a:pt x="142" y="96"/>
                </a:lnTo>
                <a:lnTo>
                  <a:pt x="142" y="96"/>
                </a:lnTo>
                <a:lnTo>
                  <a:pt x="142" y="96"/>
                </a:lnTo>
                <a:lnTo>
                  <a:pt x="142" y="96"/>
                </a:lnTo>
                <a:lnTo>
                  <a:pt x="144" y="96"/>
                </a:lnTo>
                <a:lnTo>
                  <a:pt x="144" y="96"/>
                </a:lnTo>
                <a:lnTo>
                  <a:pt x="144" y="96"/>
                </a:lnTo>
                <a:lnTo>
                  <a:pt x="146" y="96"/>
                </a:lnTo>
                <a:lnTo>
                  <a:pt x="152" y="94"/>
                </a:lnTo>
                <a:lnTo>
                  <a:pt x="152" y="94"/>
                </a:lnTo>
                <a:lnTo>
                  <a:pt x="158" y="84"/>
                </a:lnTo>
                <a:lnTo>
                  <a:pt x="158" y="84"/>
                </a:lnTo>
                <a:lnTo>
                  <a:pt x="164" y="74"/>
                </a:lnTo>
                <a:lnTo>
                  <a:pt x="164" y="74"/>
                </a:lnTo>
                <a:lnTo>
                  <a:pt x="166" y="70"/>
                </a:lnTo>
                <a:lnTo>
                  <a:pt x="164" y="66"/>
                </a:lnTo>
                <a:lnTo>
                  <a:pt x="164" y="66"/>
                </a:lnTo>
                <a:lnTo>
                  <a:pt x="164" y="66"/>
                </a:lnTo>
                <a:lnTo>
                  <a:pt x="156" y="60"/>
                </a:lnTo>
                <a:lnTo>
                  <a:pt x="156" y="60"/>
                </a:lnTo>
                <a:lnTo>
                  <a:pt x="152" y="60"/>
                </a:lnTo>
                <a:lnTo>
                  <a:pt x="148" y="62"/>
                </a:lnTo>
                <a:lnTo>
                  <a:pt x="148" y="62"/>
                </a:lnTo>
                <a:lnTo>
                  <a:pt x="140" y="70"/>
                </a:lnTo>
                <a:lnTo>
                  <a:pt x="140" y="70"/>
                </a:lnTo>
                <a:close/>
                <a:moveTo>
                  <a:pt x="144" y="86"/>
                </a:moveTo>
                <a:lnTo>
                  <a:pt x="148" y="88"/>
                </a:lnTo>
                <a:lnTo>
                  <a:pt x="148" y="88"/>
                </a:lnTo>
                <a:lnTo>
                  <a:pt x="150" y="88"/>
                </a:lnTo>
                <a:lnTo>
                  <a:pt x="146" y="86"/>
                </a:lnTo>
                <a:lnTo>
                  <a:pt x="146" y="86"/>
                </a:lnTo>
                <a:lnTo>
                  <a:pt x="144" y="86"/>
                </a:lnTo>
                <a:lnTo>
                  <a:pt x="144" y="86"/>
                </a:lnTo>
                <a:close/>
                <a:moveTo>
                  <a:pt x="146" y="90"/>
                </a:moveTo>
                <a:lnTo>
                  <a:pt x="144" y="88"/>
                </a:lnTo>
                <a:lnTo>
                  <a:pt x="142" y="88"/>
                </a:lnTo>
                <a:lnTo>
                  <a:pt x="142" y="88"/>
                </a:lnTo>
                <a:lnTo>
                  <a:pt x="142" y="88"/>
                </a:lnTo>
                <a:lnTo>
                  <a:pt x="146" y="92"/>
                </a:lnTo>
                <a:lnTo>
                  <a:pt x="146" y="92"/>
                </a:lnTo>
                <a:lnTo>
                  <a:pt x="146" y="92"/>
                </a:lnTo>
                <a:lnTo>
                  <a:pt x="146" y="90"/>
                </a:lnTo>
                <a:lnTo>
                  <a:pt x="146" y="90"/>
                </a:lnTo>
                <a:close/>
                <a:moveTo>
                  <a:pt x="156" y="68"/>
                </a:moveTo>
                <a:lnTo>
                  <a:pt x="160" y="70"/>
                </a:lnTo>
                <a:lnTo>
                  <a:pt x="160" y="70"/>
                </a:lnTo>
                <a:lnTo>
                  <a:pt x="160" y="70"/>
                </a:lnTo>
                <a:lnTo>
                  <a:pt x="160" y="70"/>
                </a:lnTo>
                <a:lnTo>
                  <a:pt x="156" y="68"/>
                </a:lnTo>
                <a:lnTo>
                  <a:pt x="156" y="68"/>
                </a:lnTo>
                <a:lnTo>
                  <a:pt x="156" y="68"/>
                </a:lnTo>
                <a:lnTo>
                  <a:pt x="156" y="68"/>
                </a:lnTo>
                <a:close/>
                <a:moveTo>
                  <a:pt x="160" y="72"/>
                </a:moveTo>
                <a:lnTo>
                  <a:pt x="156" y="70"/>
                </a:lnTo>
                <a:lnTo>
                  <a:pt x="156" y="70"/>
                </a:lnTo>
                <a:lnTo>
                  <a:pt x="156" y="72"/>
                </a:lnTo>
                <a:lnTo>
                  <a:pt x="158" y="74"/>
                </a:lnTo>
                <a:lnTo>
                  <a:pt x="158" y="74"/>
                </a:lnTo>
                <a:lnTo>
                  <a:pt x="160" y="72"/>
                </a:lnTo>
                <a:lnTo>
                  <a:pt x="160" y="72"/>
                </a:lnTo>
                <a:close/>
                <a:moveTo>
                  <a:pt x="148" y="82"/>
                </a:moveTo>
                <a:lnTo>
                  <a:pt x="152" y="84"/>
                </a:lnTo>
                <a:lnTo>
                  <a:pt x="152" y="84"/>
                </a:lnTo>
                <a:lnTo>
                  <a:pt x="154" y="84"/>
                </a:lnTo>
                <a:lnTo>
                  <a:pt x="150" y="80"/>
                </a:lnTo>
                <a:lnTo>
                  <a:pt x="150" y="80"/>
                </a:lnTo>
                <a:lnTo>
                  <a:pt x="148" y="82"/>
                </a:lnTo>
                <a:lnTo>
                  <a:pt x="148" y="82"/>
                </a:lnTo>
                <a:close/>
                <a:moveTo>
                  <a:pt x="158" y="78"/>
                </a:moveTo>
                <a:lnTo>
                  <a:pt x="154" y="76"/>
                </a:lnTo>
                <a:lnTo>
                  <a:pt x="154" y="76"/>
                </a:lnTo>
                <a:lnTo>
                  <a:pt x="152" y="76"/>
                </a:lnTo>
                <a:lnTo>
                  <a:pt x="156" y="80"/>
                </a:lnTo>
                <a:lnTo>
                  <a:pt x="156" y="80"/>
                </a:lnTo>
                <a:lnTo>
                  <a:pt x="158" y="78"/>
                </a:lnTo>
                <a:lnTo>
                  <a:pt x="158" y="78"/>
                </a:lnTo>
                <a:close/>
                <a:moveTo>
                  <a:pt x="150" y="66"/>
                </a:moveTo>
                <a:lnTo>
                  <a:pt x="150" y="66"/>
                </a:lnTo>
                <a:lnTo>
                  <a:pt x="144" y="74"/>
                </a:lnTo>
                <a:lnTo>
                  <a:pt x="144" y="74"/>
                </a:lnTo>
                <a:lnTo>
                  <a:pt x="138" y="82"/>
                </a:lnTo>
                <a:lnTo>
                  <a:pt x="138" y="82"/>
                </a:lnTo>
                <a:lnTo>
                  <a:pt x="138" y="86"/>
                </a:lnTo>
                <a:lnTo>
                  <a:pt x="138" y="86"/>
                </a:lnTo>
                <a:lnTo>
                  <a:pt x="140" y="84"/>
                </a:lnTo>
                <a:lnTo>
                  <a:pt x="140" y="84"/>
                </a:lnTo>
                <a:lnTo>
                  <a:pt x="146" y="76"/>
                </a:lnTo>
                <a:lnTo>
                  <a:pt x="146" y="76"/>
                </a:lnTo>
                <a:lnTo>
                  <a:pt x="152" y="66"/>
                </a:lnTo>
                <a:lnTo>
                  <a:pt x="152" y="66"/>
                </a:lnTo>
                <a:lnTo>
                  <a:pt x="152" y="64"/>
                </a:lnTo>
                <a:lnTo>
                  <a:pt x="152" y="64"/>
                </a:lnTo>
                <a:lnTo>
                  <a:pt x="150" y="66"/>
                </a:lnTo>
                <a:lnTo>
                  <a:pt x="150" y="66"/>
                </a:lnTo>
                <a:close/>
                <a:moveTo>
                  <a:pt x="108" y="56"/>
                </a:moveTo>
                <a:lnTo>
                  <a:pt x="108" y="56"/>
                </a:lnTo>
                <a:lnTo>
                  <a:pt x="94" y="52"/>
                </a:lnTo>
                <a:lnTo>
                  <a:pt x="94" y="52"/>
                </a:lnTo>
                <a:lnTo>
                  <a:pt x="88" y="52"/>
                </a:lnTo>
                <a:lnTo>
                  <a:pt x="84" y="56"/>
                </a:lnTo>
                <a:lnTo>
                  <a:pt x="84" y="56"/>
                </a:lnTo>
                <a:lnTo>
                  <a:pt x="84" y="56"/>
                </a:lnTo>
                <a:lnTo>
                  <a:pt x="80" y="66"/>
                </a:lnTo>
                <a:lnTo>
                  <a:pt x="80" y="66"/>
                </a:lnTo>
                <a:lnTo>
                  <a:pt x="80" y="66"/>
                </a:lnTo>
                <a:lnTo>
                  <a:pt x="80" y="66"/>
                </a:lnTo>
                <a:lnTo>
                  <a:pt x="80" y="66"/>
                </a:lnTo>
                <a:lnTo>
                  <a:pt x="80" y="68"/>
                </a:lnTo>
                <a:lnTo>
                  <a:pt x="80" y="68"/>
                </a:lnTo>
                <a:lnTo>
                  <a:pt x="80" y="68"/>
                </a:lnTo>
                <a:lnTo>
                  <a:pt x="80" y="72"/>
                </a:lnTo>
                <a:lnTo>
                  <a:pt x="84" y="76"/>
                </a:lnTo>
                <a:lnTo>
                  <a:pt x="84" y="76"/>
                </a:lnTo>
                <a:lnTo>
                  <a:pt x="96" y="82"/>
                </a:lnTo>
                <a:lnTo>
                  <a:pt x="96" y="82"/>
                </a:lnTo>
                <a:lnTo>
                  <a:pt x="110" y="86"/>
                </a:lnTo>
                <a:lnTo>
                  <a:pt x="110" y="86"/>
                </a:lnTo>
                <a:lnTo>
                  <a:pt x="118" y="86"/>
                </a:lnTo>
                <a:lnTo>
                  <a:pt x="120" y="84"/>
                </a:lnTo>
                <a:lnTo>
                  <a:pt x="120" y="84"/>
                </a:lnTo>
                <a:lnTo>
                  <a:pt x="120" y="84"/>
                </a:lnTo>
                <a:lnTo>
                  <a:pt x="126" y="72"/>
                </a:lnTo>
                <a:lnTo>
                  <a:pt x="126" y="72"/>
                </a:lnTo>
                <a:lnTo>
                  <a:pt x="124" y="68"/>
                </a:lnTo>
                <a:lnTo>
                  <a:pt x="120" y="62"/>
                </a:lnTo>
                <a:lnTo>
                  <a:pt x="120" y="62"/>
                </a:lnTo>
                <a:lnTo>
                  <a:pt x="108" y="56"/>
                </a:lnTo>
                <a:lnTo>
                  <a:pt x="108" y="56"/>
                </a:lnTo>
                <a:close/>
                <a:moveTo>
                  <a:pt x="90" y="66"/>
                </a:moveTo>
                <a:lnTo>
                  <a:pt x="88" y="72"/>
                </a:lnTo>
                <a:lnTo>
                  <a:pt x="88" y="72"/>
                </a:lnTo>
                <a:lnTo>
                  <a:pt x="90" y="72"/>
                </a:lnTo>
                <a:lnTo>
                  <a:pt x="92" y="68"/>
                </a:lnTo>
                <a:lnTo>
                  <a:pt x="92" y="68"/>
                </a:lnTo>
                <a:lnTo>
                  <a:pt x="90" y="66"/>
                </a:lnTo>
                <a:lnTo>
                  <a:pt x="90" y="66"/>
                </a:lnTo>
                <a:close/>
                <a:moveTo>
                  <a:pt x="86" y="70"/>
                </a:moveTo>
                <a:lnTo>
                  <a:pt x="86" y="70"/>
                </a:lnTo>
                <a:lnTo>
                  <a:pt x="86" y="68"/>
                </a:lnTo>
                <a:lnTo>
                  <a:pt x="86" y="68"/>
                </a:lnTo>
                <a:lnTo>
                  <a:pt x="88" y="64"/>
                </a:lnTo>
                <a:lnTo>
                  <a:pt x="88" y="64"/>
                </a:lnTo>
                <a:lnTo>
                  <a:pt x="88" y="64"/>
                </a:lnTo>
                <a:lnTo>
                  <a:pt x="88" y="64"/>
                </a:lnTo>
                <a:lnTo>
                  <a:pt x="86" y="70"/>
                </a:lnTo>
                <a:lnTo>
                  <a:pt x="86" y="70"/>
                </a:lnTo>
                <a:close/>
                <a:moveTo>
                  <a:pt x="116" y="76"/>
                </a:moveTo>
                <a:lnTo>
                  <a:pt x="114" y="80"/>
                </a:lnTo>
                <a:lnTo>
                  <a:pt x="114" y="80"/>
                </a:lnTo>
                <a:lnTo>
                  <a:pt x="114" y="80"/>
                </a:lnTo>
                <a:lnTo>
                  <a:pt x="116" y="80"/>
                </a:lnTo>
                <a:lnTo>
                  <a:pt x="118" y="76"/>
                </a:lnTo>
                <a:lnTo>
                  <a:pt x="118" y="76"/>
                </a:lnTo>
                <a:lnTo>
                  <a:pt x="116" y="76"/>
                </a:lnTo>
                <a:lnTo>
                  <a:pt x="116" y="76"/>
                </a:lnTo>
                <a:close/>
                <a:moveTo>
                  <a:pt x="112" y="80"/>
                </a:moveTo>
                <a:lnTo>
                  <a:pt x="114" y="76"/>
                </a:lnTo>
                <a:lnTo>
                  <a:pt x="114" y="76"/>
                </a:lnTo>
                <a:lnTo>
                  <a:pt x="112" y="74"/>
                </a:lnTo>
                <a:lnTo>
                  <a:pt x="110" y="80"/>
                </a:lnTo>
                <a:lnTo>
                  <a:pt x="110" y="80"/>
                </a:lnTo>
                <a:lnTo>
                  <a:pt x="112" y="80"/>
                </a:lnTo>
                <a:lnTo>
                  <a:pt x="112" y="80"/>
                </a:lnTo>
                <a:close/>
                <a:moveTo>
                  <a:pt x="96" y="70"/>
                </a:moveTo>
                <a:lnTo>
                  <a:pt x="94" y="76"/>
                </a:lnTo>
                <a:lnTo>
                  <a:pt x="94" y="76"/>
                </a:lnTo>
                <a:lnTo>
                  <a:pt x="96" y="76"/>
                </a:lnTo>
                <a:lnTo>
                  <a:pt x="98" y="70"/>
                </a:lnTo>
                <a:lnTo>
                  <a:pt x="98" y="70"/>
                </a:lnTo>
                <a:lnTo>
                  <a:pt x="96" y="70"/>
                </a:lnTo>
                <a:lnTo>
                  <a:pt x="96" y="70"/>
                </a:lnTo>
                <a:close/>
                <a:moveTo>
                  <a:pt x="104" y="78"/>
                </a:moveTo>
                <a:lnTo>
                  <a:pt x="106" y="74"/>
                </a:lnTo>
                <a:lnTo>
                  <a:pt x="106" y="74"/>
                </a:lnTo>
                <a:lnTo>
                  <a:pt x="104" y="72"/>
                </a:lnTo>
                <a:lnTo>
                  <a:pt x="102" y="78"/>
                </a:lnTo>
                <a:lnTo>
                  <a:pt x="102" y="78"/>
                </a:lnTo>
                <a:lnTo>
                  <a:pt x="104" y="78"/>
                </a:lnTo>
                <a:lnTo>
                  <a:pt x="104" y="78"/>
                </a:lnTo>
                <a:close/>
                <a:moveTo>
                  <a:pt x="116" y="68"/>
                </a:moveTo>
                <a:lnTo>
                  <a:pt x="116" y="68"/>
                </a:lnTo>
                <a:lnTo>
                  <a:pt x="120" y="70"/>
                </a:lnTo>
                <a:lnTo>
                  <a:pt x="120" y="70"/>
                </a:lnTo>
                <a:lnTo>
                  <a:pt x="116" y="70"/>
                </a:lnTo>
                <a:lnTo>
                  <a:pt x="116" y="70"/>
                </a:lnTo>
                <a:lnTo>
                  <a:pt x="104" y="66"/>
                </a:lnTo>
                <a:lnTo>
                  <a:pt x="104" y="66"/>
                </a:lnTo>
                <a:lnTo>
                  <a:pt x="92" y="60"/>
                </a:lnTo>
                <a:lnTo>
                  <a:pt x="92" y="60"/>
                </a:lnTo>
                <a:lnTo>
                  <a:pt x="90" y="58"/>
                </a:lnTo>
                <a:lnTo>
                  <a:pt x="90" y="58"/>
                </a:lnTo>
                <a:lnTo>
                  <a:pt x="94" y="58"/>
                </a:lnTo>
                <a:lnTo>
                  <a:pt x="94" y="58"/>
                </a:lnTo>
                <a:lnTo>
                  <a:pt x="106" y="62"/>
                </a:lnTo>
                <a:lnTo>
                  <a:pt x="106" y="62"/>
                </a:lnTo>
                <a:lnTo>
                  <a:pt x="116" y="68"/>
                </a:lnTo>
                <a:lnTo>
                  <a:pt x="116" y="68"/>
                </a:lnTo>
                <a:close/>
                <a:moveTo>
                  <a:pt x="152" y="20"/>
                </a:moveTo>
                <a:lnTo>
                  <a:pt x="152" y="20"/>
                </a:lnTo>
                <a:lnTo>
                  <a:pt x="168" y="18"/>
                </a:lnTo>
                <a:lnTo>
                  <a:pt x="168" y="18"/>
                </a:lnTo>
                <a:lnTo>
                  <a:pt x="174" y="18"/>
                </a:lnTo>
                <a:lnTo>
                  <a:pt x="178" y="20"/>
                </a:lnTo>
                <a:lnTo>
                  <a:pt x="182" y="32"/>
                </a:lnTo>
                <a:lnTo>
                  <a:pt x="182" y="34"/>
                </a:lnTo>
                <a:lnTo>
                  <a:pt x="182" y="34"/>
                </a:lnTo>
                <a:lnTo>
                  <a:pt x="182" y="34"/>
                </a:lnTo>
                <a:lnTo>
                  <a:pt x="182" y="38"/>
                </a:lnTo>
                <a:lnTo>
                  <a:pt x="178" y="42"/>
                </a:lnTo>
                <a:lnTo>
                  <a:pt x="178" y="42"/>
                </a:lnTo>
                <a:lnTo>
                  <a:pt x="164" y="50"/>
                </a:lnTo>
                <a:lnTo>
                  <a:pt x="164" y="50"/>
                </a:lnTo>
                <a:lnTo>
                  <a:pt x="150" y="54"/>
                </a:lnTo>
                <a:lnTo>
                  <a:pt x="150" y="54"/>
                </a:lnTo>
                <a:lnTo>
                  <a:pt x="142" y="54"/>
                </a:lnTo>
                <a:lnTo>
                  <a:pt x="138" y="50"/>
                </a:lnTo>
                <a:lnTo>
                  <a:pt x="138" y="50"/>
                </a:lnTo>
                <a:lnTo>
                  <a:pt x="138" y="50"/>
                </a:lnTo>
                <a:lnTo>
                  <a:pt x="138" y="50"/>
                </a:lnTo>
                <a:lnTo>
                  <a:pt x="138" y="50"/>
                </a:lnTo>
                <a:lnTo>
                  <a:pt x="138" y="50"/>
                </a:lnTo>
                <a:lnTo>
                  <a:pt x="138" y="50"/>
                </a:lnTo>
                <a:lnTo>
                  <a:pt x="134" y="38"/>
                </a:lnTo>
                <a:lnTo>
                  <a:pt x="134" y="38"/>
                </a:lnTo>
                <a:lnTo>
                  <a:pt x="134" y="38"/>
                </a:lnTo>
                <a:lnTo>
                  <a:pt x="134" y="38"/>
                </a:lnTo>
                <a:lnTo>
                  <a:pt x="134" y="34"/>
                </a:lnTo>
                <a:lnTo>
                  <a:pt x="140" y="28"/>
                </a:lnTo>
                <a:lnTo>
                  <a:pt x="140" y="28"/>
                </a:lnTo>
                <a:lnTo>
                  <a:pt x="152" y="20"/>
                </a:lnTo>
                <a:lnTo>
                  <a:pt x="152" y="20"/>
                </a:lnTo>
                <a:close/>
                <a:moveTo>
                  <a:pt x="148" y="42"/>
                </a:moveTo>
                <a:lnTo>
                  <a:pt x="150" y="46"/>
                </a:lnTo>
                <a:lnTo>
                  <a:pt x="150" y="46"/>
                </a:lnTo>
                <a:lnTo>
                  <a:pt x="152" y="46"/>
                </a:lnTo>
                <a:lnTo>
                  <a:pt x="150" y="40"/>
                </a:lnTo>
                <a:lnTo>
                  <a:pt x="150" y="40"/>
                </a:lnTo>
                <a:lnTo>
                  <a:pt x="148" y="42"/>
                </a:lnTo>
                <a:lnTo>
                  <a:pt x="148" y="42"/>
                </a:lnTo>
                <a:close/>
                <a:moveTo>
                  <a:pt x="146" y="48"/>
                </a:moveTo>
                <a:lnTo>
                  <a:pt x="144" y="42"/>
                </a:lnTo>
                <a:lnTo>
                  <a:pt x="144" y="42"/>
                </a:lnTo>
                <a:lnTo>
                  <a:pt x="144" y="42"/>
                </a:lnTo>
                <a:lnTo>
                  <a:pt x="142" y="42"/>
                </a:lnTo>
                <a:lnTo>
                  <a:pt x="144" y="48"/>
                </a:lnTo>
                <a:lnTo>
                  <a:pt x="144" y="48"/>
                </a:lnTo>
                <a:lnTo>
                  <a:pt x="144" y="48"/>
                </a:lnTo>
                <a:lnTo>
                  <a:pt x="146" y="48"/>
                </a:lnTo>
                <a:lnTo>
                  <a:pt x="146" y="48"/>
                </a:lnTo>
                <a:close/>
                <a:moveTo>
                  <a:pt x="174" y="30"/>
                </a:moveTo>
                <a:lnTo>
                  <a:pt x="176" y="36"/>
                </a:lnTo>
                <a:lnTo>
                  <a:pt x="176" y="36"/>
                </a:lnTo>
                <a:lnTo>
                  <a:pt x="176" y="36"/>
                </a:lnTo>
                <a:lnTo>
                  <a:pt x="176" y="36"/>
                </a:lnTo>
                <a:lnTo>
                  <a:pt x="174" y="30"/>
                </a:lnTo>
                <a:lnTo>
                  <a:pt x="174" y="30"/>
                </a:lnTo>
                <a:lnTo>
                  <a:pt x="174" y="30"/>
                </a:lnTo>
                <a:lnTo>
                  <a:pt x="174" y="30"/>
                </a:lnTo>
                <a:close/>
                <a:moveTo>
                  <a:pt x="174" y="38"/>
                </a:moveTo>
                <a:lnTo>
                  <a:pt x="172" y="32"/>
                </a:lnTo>
                <a:lnTo>
                  <a:pt x="172" y="32"/>
                </a:lnTo>
                <a:lnTo>
                  <a:pt x="170" y="34"/>
                </a:lnTo>
                <a:lnTo>
                  <a:pt x="172" y="38"/>
                </a:lnTo>
                <a:lnTo>
                  <a:pt x="172" y="38"/>
                </a:lnTo>
                <a:lnTo>
                  <a:pt x="174" y="38"/>
                </a:lnTo>
                <a:lnTo>
                  <a:pt x="174" y="38"/>
                </a:lnTo>
                <a:close/>
                <a:moveTo>
                  <a:pt x="154" y="40"/>
                </a:moveTo>
                <a:lnTo>
                  <a:pt x="156" y="46"/>
                </a:lnTo>
                <a:lnTo>
                  <a:pt x="156" y="46"/>
                </a:lnTo>
                <a:lnTo>
                  <a:pt x="158" y="44"/>
                </a:lnTo>
                <a:lnTo>
                  <a:pt x="156" y="40"/>
                </a:lnTo>
                <a:lnTo>
                  <a:pt x="156" y="40"/>
                </a:lnTo>
                <a:lnTo>
                  <a:pt x="154" y="40"/>
                </a:lnTo>
                <a:lnTo>
                  <a:pt x="154" y="40"/>
                </a:lnTo>
                <a:close/>
                <a:moveTo>
                  <a:pt x="166" y="42"/>
                </a:moveTo>
                <a:lnTo>
                  <a:pt x="164" y="36"/>
                </a:lnTo>
                <a:lnTo>
                  <a:pt x="164" y="36"/>
                </a:lnTo>
                <a:lnTo>
                  <a:pt x="162" y="36"/>
                </a:lnTo>
                <a:lnTo>
                  <a:pt x="164" y="42"/>
                </a:lnTo>
                <a:lnTo>
                  <a:pt x="164" y="42"/>
                </a:lnTo>
                <a:lnTo>
                  <a:pt x="166" y="42"/>
                </a:lnTo>
                <a:lnTo>
                  <a:pt x="166" y="42"/>
                </a:lnTo>
                <a:close/>
                <a:moveTo>
                  <a:pt x="168" y="24"/>
                </a:moveTo>
                <a:lnTo>
                  <a:pt x="168" y="24"/>
                </a:lnTo>
                <a:lnTo>
                  <a:pt x="156" y="28"/>
                </a:lnTo>
                <a:lnTo>
                  <a:pt x="156" y="28"/>
                </a:lnTo>
                <a:lnTo>
                  <a:pt x="144" y="34"/>
                </a:lnTo>
                <a:lnTo>
                  <a:pt x="144" y="34"/>
                </a:lnTo>
                <a:lnTo>
                  <a:pt x="140" y="36"/>
                </a:lnTo>
                <a:lnTo>
                  <a:pt x="140" y="36"/>
                </a:lnTo>
                <a:lnTo>
                  <a:pt x="144" y="36"/>
                </a:lnTo>
                <a:lnTo>
                  <a:pt x="144" y="36"/>
                </a:lnTo>
                <a:lnTo>
                  <a:pt x="156" y="32"/>
                </a:lnTo>
                <a:lnTo>
                  <a:pt x="156" y="32"/>
                </a:lnTo>
                <a:lnTo>
                  <a:pt x="168" y="26"/>
                </a:lnTo>
                <a:lnTo>
                  <a:pt x="168" y="26"/>
                </a:lnTo>
                <a:lnTo>
                  <a:pt x="172" y="24"/>
                </a:lnTo>
                <a:lnTo>
                  <a:pt x="172" y="24"/>
                </a:lnTo>
                <a:lnTo>
                  <a:pt x="168" y="24"/>
                </a:lnTo>
                <a:lnTo>
                  <a:pt x="168" y="2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8" name="Freeform 194">
            <a:extLst>
              <a:ext uri="{FF2B5EF4-FFF2-40B4-BE49-F238E27FC236}">
                <a16:creationId xmlns:a16="http://schemas.microsoft.com/office/drawing/2014/main" id="{9D795453-AAEB-4E9F-9A9C-6A018DC52D7D}"/>
              </a:ext>
            </a:extLst>
          </p:cNvPr>
          <p:cNvSpPr>
            <a:spLocks noEditPoints="1"/>
          </p:cNvSpPr>
          <p:nvPr/>
        </p:nvSpPr>
        <p:spPr bwMode="auto">
          <a:xfrm>
            <a:off x="7616581" y="2755235"/>
            <a:ext cx="721317" cy="565155"/>
          </a:xfrm>
          <a:custGeom>
            <a:avLst/>
            <a:gdLst>
              <a:gd name="T0" fmla="*/ 36 w 194"/>
              <a:gd name="T1" fmla="*/ 2 h 152"/>
              <a:gd name="T2" fmla="*/ 130 w 194"/>
              <a:gd name="T3" fmla="*/ 6 h 152"/>
              <a:gd name="T4" fmla="*/ 154 w 194"/>
              <a:gd name="T5" fmla="*/ 84 h 152"/>
              <a:gd name="T6" fmla="*/ 140 w 194"/>
              <a:gd name="T7" fmla="*/ 88 h 152"/>
              <a:gd name="T8" fmla="*/ 40 w 194"/>
              <a:gd name="T9" fmla="*/ 84 h 152"/>
              <a:gd name="T10" fmla="*/ 0 w 194"/>
              <a:gd name="T11" fmla="*/ 84 h 152"/>
              <a:gd name="T12" fmla="*/ 4 w 194"/>
              <a:gd name="T13" fmla="*/ 8 h 152"/>
              <a:gd name="T14" fmla="*/ 170 w 194"/>
              <a:gd name="T15" fmla="*/ 112 h 152"/>
              <a:gd name="T16" fmla="*/ 164 w 194"/>
              <a:gd name="T17" fmla="*/ 116 h 152"/>
              <a:gd name="T18" fmla="*/ 114 w 194"/>
              <a:gd name="T19" fmla="*/ 122 h 152"/>
              <a:gd name="T20" fmla="*/ 64 w 194"/>
              <a:gd name="T21" fmla="*/ 132 h 152"/>
              <a:gd name="T22" fmla="*/ 54 w 194"/>
              <a:gd name="T23" fmla="*/ 120 h 152"/>
              <a:gd name="T24" fmla="*/ 42 w 194"/>
              <a:gd name="T25" fmla="*/ 146 h 152"/>
              <a:gd name="T26" fmla="*/ 66 w 194"/>
              <a:gd name="T27" fmla="*/ 144 h 152"/>
              <a:gd name="T28" fmla="*/ 182 w 194"/>
              <a:gd name="T29" fmla="*/ 126 h 152"/>
              <a:gd name="T30" fmla="*/ 192 w 194"/>
              <a:gd name="T31" fmla="*/ 120 h 152"/>
              <a:gd name="T32" fmla="*/ 176 w 194"/>
              <a:gd name="T33" fmla="*/ 44 h 152"/>
              <a:gd name="T34" fmla="*/ 160 w 194"/>
              <a:gd name="T35" fmla="*/ 50 h 152"/>
              <a:gd name="T36" fmla="*/ 162 w 194"/>
              <a:gd name="T37" fmla="*/ 78 h 152"/>
              <a:gd name="T38" fmla="*/ 148 w 194"/>
              <a:gd name="T39" fmla="*/ 96 h 152"/>
              <a:gd name="T40" fmla="*/ 94 w 194"/>
              <a:gd name="T41" fmla="*/ 96 h 152"/>
              <a:gd name="T42" fmla="*/ 46 w 194"/>
              <a:gd name="T43" fmla="*/ 104 h 152"/>
              <a:gd name="T44" fmla="*/ 38 w 194"/>
              <a:gd name="T45" fmla="*/ 90 h 152"/>
              <a:gd name="T46" fmla="*/ 30 w 194"/>
              <a:gd name="T47" fmla="*/ 118 h 152"/>
              <a:gd name="T48" fmla="*/ 96 w 194"/>
              <a:gd name="T49" fmla="*/ 106 h 152"/>
              <a:gd name="T50" fmla="*/ 170 w 194"/>
              <a:gd name="T51" fmla="*/ 106 h 152"/>
              <a:gd name="T52" fmla="*/ 168 w 194"/>
              <a:gd name="T53" fmla="*/ 24 h 152"/>
              <a:gd name="T54" fmla="*/ 160 w 194"/>
              <a:gd name="T55" fmla="*/ 24 h 152"/>
              <a:gd name="T56" fmla="*/ 102 w 194"/>
              <a:gd name="T57" fmla="*/ 24 h 152"/>
              <a:gd name="T58" fmla="*/ 104 w 194"/>
              <a:gd name="T59" fmla="*/ 52 h 152"/>
              <a:gd name="T60" fmla="*/ 90 w 194"/>
              <a:gd name="T61" fmla="*/ 74 h 152"/>
              <a:gd name="T62" fmla="*/ 126 w 194"/>
              <a:gd name="T63" fmla="*/ 78 h 152"/>
              <a:gd name="T64" fmla="*/ 142 w 194"/>
              <a:gd name="T65" fmla="*/ 60 h 152"/>
              <a:gd name="T66" fmla="*/ 144 w 194"/>
              <a:gd name="T67" fmla="*/ 34 h 152"/>
              <a:gd name="T68" fmla="*/ 128 w 194"/>
              <a:gd name="T69" fmla="*/ 16 h 152"/>
              <a:gd name="T70" fmla="*/ 92 w 194"/>
              <a:gd name="T71" fmla="*/ 10 h 152"/>
              <a:gd name="T72" fmla="*/ 56 w 194"/>
              <a:gd name="T73" fmla="*/ 68 h 152"/>
              <a:gd name="T74" fmla="*/ 48 w 194"/>
              <a:gd name="T75" fmla="*/ 42 h 152"/>
              <a:gd name="T76" fmla="*/ 62 w 194"/>
              <a:gd name="T77" fmla="*/ 10 h 152"/>
              <a:gd name="T78" fmla="*/ 22 w 194"/>
              <a:gd name="T79" fmla="*/ 14 h 152"/>
              <a:gd name="T80" fmla="*/ 20 w 194"/>
              <a:gd name="T81" fmla="*/ 26 h 152"/>
              <a:gd name="T82" fmla="*/ 10 w 194"/>
              <a:gd name="T83" fmla="*/ 60 h 152"/>
              <a:gd name="T84" fmla="*/ 24 w 194"/>
              <a:gd name="T85" fmla="*/ 76 h 152"/>
              <a:gd name="T86" fmla="*/ 42 w 194"/>
              <a:gd name="T87" fmla="*/ 74 h 152"/>
              <a:gd name="T88" fmla="*/ 86 w 194"/>
              <a:gd name="T89" fmla="*/ 34 h 152"/>
              <a:gd name="T90" fmla="*/ 84 w 194"/>
              <a:gd name="T91" fmla="*/ 26 h 152"/>
              <a:gd name="T92" fmla="*/ 78 w 194"/>
              <a:gd name="T93" fmla="*/ 20 h 152"/>
              <a:gd name="T94" fmla="*/ 70 w 194"/>
              <a:gd name="T95" fmla="*/ 24 h 152"/>
              <a:gd name="T96" fmla="*/ 66 w 194"/>
              <a:gd name="T97" fmla="*/ 32 h 152"/>
              <a:gd name="T98" fmla="*/ 68 w 194"/>
              <a:gd name="T99" fmla="*/ 40 h 152"/>
              <a:gd name="T100" fmla="*/ 78 w 194"/>
              <a:gd name="T101" fmla="*/ 48 h 152"/>
              <a:gd name="T102" fmla="*/ 78 w 194"/>
              <a:gd name="T103" fmla="*/ 54 h 152"/>
              <a:gd name="T104" fmla="*/ 74 w 194"/>
              <a:gd name="T105" fmla="*/ 54 h 152"/>
              <a:gd name="T106" fmla="*/ 66 w 194"/>
              <a:gd name="T107" fmla="*/ 46 h 152"/>
              <a:gd name="T108" fmla="*/ 68 w 194"/>
              <a:gd name="T109" fmla="*/ 58 h 152"/>
              <a:gd name="T110" fmla="*/ 78 w 194"/>
              <a:gd name="T111" fmla="*/ 64 h 152"/>
              <a:gd name="T112" fmla="*/ 86 w 194"/>
              <a:gd name="T113" fmla="*/ 56 h 152"/>
              <a:gd name="T114" fmla="*/ 88 w 194"/>
              <a:gd name="T115" fmla="*/ 48 h 152"/>
              <a:gd name="T116" fmla="*/ 84 w 194"/>
              <a:gd name="T117" fmla="*/ 40 h 152"/>
              <a:gd name="T118" fmla="*/ 76 w 194"/>
              <a:gd name="T119" fmla="*/ 34 h 152"/>
              <a:gd name="T120" fmla="*/ 74 w 194"/>
              <a:gd name="T121" fmla="*/ 30 h 152"/>
              <a:gd name="T122" fmla="*/ 78 w 194"/>
              <a:gd name="T123" fmla="*/ 30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4" h="152">
                <a:moveTo>
                  <a:pt x="4" y="8"/>
                </a:moveTo>
                <a:lnTo>
                  <a:pt x="4" y="8"/>
                </a:lnTo>
                <a:lnTo>
                  <a:pt x="20" y="4"/>
                </a:lnTo>
                <a:lnTo>
                  <a:pt x="36" y="2"/>
                </a:lnTo>
                <a:lnTo>
                  <a:pt x="66" y="0"/>
                </a:lnTo>
                <a:lnTo>
                  <a:pt x="98" y="2"/>
                </a:lnTo>
                <a:lnTo>
                  <a:pt x="130" y="6"/>
                </a:lnTo>
                <a:lnTo>
                  <a:pt x="130" y="6"/>
                </a:lnTo>
                <a:lnTo>
                  <a:pt x="148" y="8"/>
                </a:lnTo>
                <a:lnTo>
                  <a:pt x="154" y="8"/>
                </a:lnTo>
                <a:lnTo>
                  <a:pt x="154" y="12"/>
                </a:lnTo>
                <a:lnTo>
                  <a:pt x="154" y="84"/>
                </a:lnTo>
                <a:lnTo>
                  <a:pt x="154" y="90"/>
                </a:lnTo>
                <a:lnTo>
                  <a:pt x="148" y="90"/>
                </a:lnTo>
                <a:lnTo>
                  <a:pt x="148" y="90"/>
                </a:lnTo>
                <a:lnTo>
                  <a:pt x="140" y="88"/>
                </a:lnTo>
                <a:lnTo>
                  <a:pt x="140" y="88"/>
                </a:lnTo>
                <a:lnTo>
                  <a:pt x="108" y="84"/>
                </a:lnTo>
                <a:lnTo>
                  <a:pt x="74" y="82"/>
                </a:lnTo>
                <a:lnTo>
                  <a:pt x="40" y="84"/>
                </a:lnTo>
                <a:lnTo>
                  <a:pt x="24" y="86"/>
                </a:lnTo>
                <a:lnTo>
                  <a:pt x="6" y="90"/>
                </a:lnTo>
                <a:lnTo>
                  <a:pt x="0" y="92"/>
                </a:lnTo>
                <a:lnTo>
                  <a:pt x="0" y="84"/>
                </a:lnTo>
                <a:lnTo>
                  <a:pt x="0" y="12"/>
                </a:lnTo>
                <a:lnTo>
                  <a:pt x="0" y="10"/>
                </a:lnTo>
                <a:lnTo>
                  <a:pt x="4" y="8"/>
                </a:lnTo>
                <a:lnTo>
                  <a:pt x="4" y="8"/>
                </a:lnTo>
                <a:close/>
                <a:moveTo>
                  <a:pt x="176" y="44"/>
                </a:moveTo>
                <a:lnTo>
                  <a:pt x="182" y="112"/>
                </a:lnTo>
                <a:lnTo>
                  <a:pt x="170" y="112"/>
                </a:lnTo>
                <a:lnTo>
                  <a:pt x="170" y="112"/>
                </a:lnTo>
                <a:lnTo>
                  <a:pt x="164" y="112"/>
                </a:lnTo>
                <a:lnTo>
                  <a:pt x="164" y="112"/>
                </a:lnTo>
                <a:lnTo>
                  <a:pt x="164" y="116"/>
                </a:lnTo>
                <a:lnTo>
                  <a:pt x="164" y="116"/>
                </a:lnTo>
                <a:lnTo>
                  <a:pt x="164" y="116"/>
                </a:lnTo>
                <a:lnTo>
                  <a:pt x="164" y="116"/>
                </a:lnTo>
                <a:lnTo>
                  <a:pt x="140" y="118"/>
                </a:lnTo>
                <a:lnTo>
                  <a:pt x="114" y="122"/>
                </a:lnTo>
                <a:lnTo>
                  <a:pt x="90" y="126"/>
                </a:lnTo>
                <a:lnTo>
                  <a:pt x="64" y="134"/>
                </a:lnTo>
                <a:lnTo>
                  <a:pt x="64" y="134"/>
                </a:lnTo>
                <a:lnTo>
                  <a:pt x="64" y="132"/>
                </a:lnTo>
                <a:lnTo>
                  <a:pt x="64" y="132"/>
                </a:lnTo>
                <a:lnTo>
                  <a:pt x="62" y="128"/>
                </a:lnTo>
                <a:lnTo>
                  <a:pt x="58" y="124"/>
                </a:lnTo>
                <a:lnTo>
                  <a:pt x="54" y="120"/>
                </a:lnTo>
                <a:lnTo>
                  <a:pt x="48" y="120"/>
                </a:lnTo>
                <a:lnTo>
                  <a:pt x="48" y="120"/>
                </a:lnTo>
                <a:lnTo>
                  <a:pt x="38" y="122"/>
                </a:lnTo>
                <a:lnTo>
                  <a:pt x="42" y="146"/>
                </a:lnTo>
                <a:lnTo>
                  <a:pt x="44" y="152"/>
                </a:lnTo>
                <a:lnTo>
                  <a:pt x="50" y="150"/>
                </a:lnTo>
                <a:lnTo>
                  <a:pt x="50" y="150"/>
                </a:lnTo>
                <a:lnTo>
                  <a:pt x="66" y="144"/>
                </a:lnTo>
                <a:lnTo>
                  <a:pt x="82" y="138"/>
                </a:lnTo>
                <a:lnTo>
                  <a:pt x="114" y="132"/>
                </a:lnTo>
                <a:lnTo>
                  <a:pt x="148" y="128"/>
                </a:lnTo>
                <a:lnTo>
                  <a:pt x="182" y="126"/>
                </a:lnTo>
                <a:lnTo>
                  <a:pt x="182" y="126"/>
                </a:lnTo>
                <a:lnTo>
                  <a:pt x="188" y="124"/>
                </a:lnTo>
                <a:lnTo>
                  <a:pt x="194" y="124"/>
                </a:lnTo>
                <a:lnTo>
                  <a:pt x="192" y="120"/>
                </a:lnTo>
                <a:lnTo>
                  <a:pt x="180" y="48"/>
                </a:lnTo>
                <a:lnTo>
                  <a:pt x="180" y="44"/>
                </a:lnTo>
                <a:lnTo>
                  <a:pt x="176" y="44"/>
                </a:lnTo>
                <a:lnTo>
                  <a:pt x="176" y="44"/>
                </a:lnTo>
                <a:close/>
                <a:moveTo>
                  <a:pt x="160" y="24"/>
                </a:moveTo>
                <a:lnTo>
                  <a:pt x="160" y="50"/>
                </a:lnTo>
                <a:lnTo>
                  <a:pt x="160" y="50"/>
                </a:lnTo>
                <a:lnTo>
                  <a:pt x="160" y="50"/>
                </a:lnTo>
                <a:lnTo>
                  <a:pt x="164" y="78"/>
                </a:lnTo>
                <a:lnTo>
                  <a:pt x="164" y="78"/>
                </a:lnTo>
                <a:lnTo>
                  <a:pt x="162" y="78"/>
                </a:lnTo>
                <a:lnTo>
                  <a:pt x="162" y="78"/>
                </a:lnTo>
                <a:lnTo>
                  <a:pt x="160" y="78"/>
                </a:lnTo>
                <a:lnTo>
                  <a:pt x="160" y="98"/>
                </a:lnTo>
                <a:lnTo>
                  <a:pt x="148" y="96"/>
                </a:lnTo>
                <a:lnTo>
                  <a:pt x="148" y="96"/>
                </a:lnTo>
                <a:lnTo>
                  <a:pt x="142" y="96"/>
                </a:lnTo>
                <a:lnTo>
                  <a:pt x="142" y="96"/>
                </a:lnTo>
                <a:lnTo>
                  <a:pt x="118" y="96"/>
                </a:lnTo>
                <a:lnTo>
                  <a:pt x="94" y="96"/>
                </a:lnTo>
                <a:lnTo>
                  <a:pt x="70" y="98"/>
                </a:lnTo>
                <a:lnTo>
                  <a:pt x="46" y="104"/>
                </a:lnTo>
                <a:lnTo>
                  <a:pt x="46" y="104"/>
                </a:lnTo>
                <a:lnTo>
                  <a:pt x="46" y="104"/>
                </a:lnTo>
                <a:lnTo>
                  <a:pt x="46" y="104"/>
                </a:lnTo>
                <a:lnTo>
                  <a:pt x="44" y="96"/>
                </a:lnTo>
                <a:lnTo>
                  <a:pt x="38" y="90"/>
                </a:lnTo>
                <a:lnTo>
                  <a:pt x="38" y="90"/>
                </a:lnTo>
                <a:lnTo>
                  <a:pt x="20" y="92"/>
                </a:lnTo>
                <a:lnTo>
                  <a:pt x="22" y="114"/>
                </a:lnTo>
                <a:lnTo>
                  <a:pt x="24" y="120"/>
                </a:lnTo>
                <a:lnTo>
                  <a:pt x="30" y="118"/>
                </a:lnTo>
                <a:lnTo>
                  <a:pt x="30" y="118"/>
                </a:lnTo>
                <a:lnTo>
                  <a:pt x="46" y="114"/>
                </a:lnTo>
                <a:lnTo>
                  <a:pt x="62" y="110"/>
                </a:lnTo>
                <a:lnTo>
                  <a:pt x="96" y="106"/>
                </a:lnTo>
                <a:lnTo>
                  <a:pt x="130" y="104"/>
                </a:lnTo>
                <a:lnTo>
                  <a:pt x="162" y="106"/>
                </a:lnTo>
                <a:lnTo>
                  <a:pt x="162" y="106"/>
                </a:lnTo>
                <a:lnTo>
                  <a:pt x="170" y="106"/>
                </a:lnTo>
                <a:lnTo>
                  <a:pt x="176" y="106"/>
                </a:lnTo>
                <a:lnTo>
                  <a:pt x="176" y="100"/>
                </a:lnTo>
                <a:lnTo>
                  <a:pt x="168" y="28"/>
                </a:lnTo>
                <a:lnTo>
                  <a:pt x="168" y="24"/>
                </a:lnTo>
                <a:lnTo>
                  <a:pt x="164" y="24"/>
                </a:lnTo>
                <a:lnTo>
                  <a:pt x="164" y="24"/>
                </a:lnTo>
                <a:lnTo>
                  <a:pt x="160" y="24"/>
                </a:lnTo>
                <a:lnTo>
                  <a:pt x="160" y="24"/>
                </a:lnTo>
                <a:close/>
                <a:moveTo>
                  <a:pt x="92" y="10"/>
                </a:moveTo>
                <a:lnTo>
                  <a:pt x="92" y="10"/>
                </a:lnTo>
                <a:lnTo>
                  <a:pt x="96" y="16"/>
                </a:lnTo>
                <a:lnTo>
                  <a:pt x="102" y="24"/>
                </a:lnTo>
                <a:lnTo>
                  <a:pt x="104" y="32"/>
                </a:lnTo>
                <a:lnTo>
                  <a:pt x="104" y="42"/>
                </a:lnTo>
                <a:lnTo>
                  <a:pt x="104" y="42"/>
                </a:lnTo>
                <a:lnTo>
                  <a:pt x="104" y="52"/>
                </a:lnTo>
                <a:lnTo>
                  <a:pt x="100" y="60"/>
                </a:lnTo>
                <a:lnTo>
                  <a:pt x="96" y="68"/>
                </a:lnTo>
                <a:lnTo>
                  <a:pt x="90" y="74"/>
                </a:lnTo>
                <a:lnTo>
                  <a:pt x="90" y="74"/>
                </a:lnTo>
                <a:lnTo>
                  <a:pt x="126" y="78"/>
                </a:lnTo>
                <a:lnTo>
                  <a:pt x="126" y="78"/>
                </a:lnTo>
                <a:lnTo>
                  <a:pt x="126" y="78"/>
                </a:lnTo>
                <a:lnTo>
                  <a:pt x="126" y="78"/>
                </a:lnTo>
                <a:lnTo>
                  <a:pt x="128" y="70"/>
                </a:lnTo>
                <a:lnTo>
                  <a:pt x="130" y="66"/>
                </a:lnTo>
                <a:lnTo>
                  <a:pt x="136" y="62"/>
                </a:lnTo>
                <a:lnTo>
                  <a:pt x="142" y="60"/>
                </a:lnTo>
                <a:lnTo>
                  <a:pt x="142" y="60"/>
                </a:lnTo>
                <a:lnTo>
                  <a:pt x="144" y="60"/>
                </a:lnTo>
                <a:lnTo>
                  <a:pt x="144" y="34"/>
                </a:lnTo>
                <a:lnTo>
                  <a:pt x="144" y="34"/>
                </a:lnTo>
                <a:lnTo>
                  <a:pt x="138" y="32"/>
                </a:lnTo>
                <a:lnTo>
                  <a:pt x="132" y="28"/>
                </a:lnTo>
                <a:lnTo>
                  <a:pt x="128" y="24"/>
                </a:lnTo>
                <a:lnTo>
                  <a:pt x="128" y="16"/>
                </a:lnTo>
                <a:lnTo>
                  <a:pt x="128" y="16"/>
                </a:lnTo>
                <a:lnTo>
                  <a:pt x="128" y="16"/>
                </a:lnTo>
                <a:lnTo>
                  <a:pt x="128" y="16"/>
                </a:lnTo>
                <a:lnTo>
                  <a:pt x="92" y="10"/>
                </a:lnTo>
                <a:lnTo>
                  <a:pt x="92" y="10"/>
                </a:lnTo>
                <a:close/>
                <a:moveTo>
                  <a:pt x="60" y="74"/>
                </a:moveTo>
                <a:lnTo>
                  <a:pt x="60" y="74"/>
                </a:lnTo>
                <a:lnTo>
                  <a:pt x="56" y="68"/>
                </a:lnTo>
                <a:lnTo>
                  <a:pt x="52" y="60"/>
                </a:lnTo>
                <a:lnTo>
                  <a:pt x="48" y="52"/>
                </a:lnTo>
                <a:lnTo>
                  <a:pt x="48" y="42"/>
                </a:lnTo>
                <a:lnTo>
                  <a:pt x="48" y="42"/>
                </a:lnTo>
                <a:lnTo>
                  <a:pt x="48" y="32"/>
                </a:lnTo>
                <a:lnTo>
                  <a:pt x="52" y="22"/>
                </a:lnTo>
                <a:lnTo>
                  <a:pt x="56" y="16"/>
                </a:lnTo>
                <a:lnTo>
                  <a:pt x="62" y="10"/>
                </a:lnTo>
                <a:lnTo>
                  <a:pt x="62" y="10"/>
                </a:lnTo>
                <a:lnTo>
                  <a:pt x="42" y="10"/>
                </a:lnTo>
                <a:lnTo>
                  <a:pt x="22" y="14"/>
                </a:lnTo>
                <a:lnTo>
                  <a:pt x="22" y="14"/>
                </a:lnTo>
                <a:lnTo>
                  <a:pt x="24" y="16"/>
                </a:lnTo>
                <a:lnTo>
                  <a:pt x="24" y="16"/>
                </a:lnTo>
                <a:lnTo>
                  <a:pt x="22" y="20"/>
                </a:lnTo>
                <a:lnTo>
                  <a:pt x="20" y="26"/>
                </a:lnTo>
                <a:lnTo>
                  <a:pt x="16" y="30"/>
                </a:lnTo>
                <a:lnTo>
                  <a:pt x="10" y="32"/>
                </a:lnTo>
                <a:lnTo>
                  <a:pt x="10" y="60"/>
                </a:lnTo>
                <a:lnTo>
                  <a:pt x="10" y="60"/>
                </a:lnTo>
                <a:lnTo>
                  <a:pt x="16" y="62"/>
                </a:lnTo>
                <a:lnTo>
                  <a:pt x="20" y="64"/>
                </a:lnTo>
                <a:lnTo>
                  <a:pt x="24" y="70"/>
                </a:lnTo>
                <a:lnTo>
                  <a:pt x="24" y="76"/>
                </a:lnTo>
                <a:lnTo>
                  <a:pt x="24" y="76"/>
                </a:lnTo>
                <a:lnTo>
                  <a:pt x="24" y="76"/>
                </a:lnTo>
                <a:lnTo>
                  <a:pt x="24" y="76"/>
                </a:lnTo>
                <a:lnTo>
                  <a:pt x="42" y="74"/>
                </a:lnTo>
                <a:lnTo>
                  <a:pt x="60" y="74"/>
                </a:lnTo>
                <a:lnTo>
                  <a:pt x="60" y="74"/>
                </a:lnTo>
                <a:close/>
                <a:moveTo>
                  <a:pt x="86" y="34"/>
                </a:moveTo>
                <a:lnTo>
                  <a:pt x="86" y="34"/>
                </a:lnTo>
                <a:lnTo>
                  <a:pt x="86" y="32"/>
                </a:lnTo>
                <a:lnTo>
                  <a:pt x="86" y="32"/>
                </a:lnTo>
                <a:lnTo>
                  <a:pt x="86" y="28"/>
                </a:lnTo>
                <a:lnTo>
                  <a:pt x="84" y="26"/>
                </a:lnTo>
                <a:lnTo>
                  <a:pt x="84" y="26"/>
                </a:lnTo>
                <a:lnTo>
                  <a:pt x="82" y="24"/>
                </a:lnTo>
                <a:lnTo>
                  <a:pt x="78" y="24"/>
                </a:lnTo>
                <a:lnTo>
                  <a:pt x="78" y="20"/>
                </a:lnTo>
                <a:lnTo>
                  <a:pt x="74" y="20"/>
                </a:lnTo>
                <a:lnTo>
                  <a:pt x="74" y="24"/>
                </a:lnTo>
                <a:lnTo>
                  <a:pt x="74" y="24"/>
                </a:lnTo>
                <a:lnTo>
                  <a:pt x="70" y="24"/>
                </a:lnTo>
                <a:lnTo>
                  <a:pt x="68" y="26"/>
                </a:lnTo>
                <a:lnTo>
                  <a:pt x="68" y="26"/>
                </a:lnTo>
                <a:lnTo>
                  <a:pt x="66" y="28"/>
                </a:lnTo>
                <a:lnTo>
                  <a:pt x="66" y="32"/>
                </a:lnTo>
                <a:lnTo>
                  <a:pt x="66" y="32"/>
                </a:lnTo>
                <a:lnTo>
                  <a:pt x="66" y="38"/>
                </a:lnTo>
                <a:lnTo>
                  <a:pt x="66" y="38"/>
                </a:lnTo>
                <a:lnTo>
                  <a:pt x="68" y="40"/>
                </a:lnTo>
                <a:lnTo>
                  <a:pt x="68" y="40"/>
                </a:lnTo>
                <a:lnTo>
                  <a:pt x="74" y="44"/>
                </a:lnTo>
                <a:lnTo>
                  <a:pt x="74" y="44"/>
                </a:lnTo>
                <a:lnTo>
                  <a:pt x="78" y="48"/>
                </a:lnTo>
                <a:lnTo>
                  <a:pt x="78" y="48"/>
                </a:lnTo>
                <a:lnTo>
                  <a:pt x="78" y="52"/>
                </a:lnTo>
                <a:lnTo>
                  <a:pt x="78" y="52"/>
                </a:lnTo>
                <a:lnTo>
                  <a:pt x="78" y="54"/>
                </a:lnTo>
                <a:lnTo>
                  <a:pt x="78" y="54"/>
                </a:lnTo>
                <a:lnTo>
                  <a:pt x="76" y="54"/>
                </a:lnTo>
                <a:lnTo>
                  <a:pt x="76" y="54"/>
                </a:lnTo>
                <a:lnTo>
                  <a:pt x="74" y="54"/>
                </a:lnTo>
                <a:lnTo>
                  <a:pt x="74" y="54"/>
                </a:lnTo>
                <a:lnTo>
                  <a:pt x="74" y="50"/>
                </a:lnTo>
                <a:lnTo>
                  <a:pt x="74" y="46"/>
                </a:lnTo>
                <a:lnTo>
                  <a:pt x="66" y="46"/>
                </a:lnTo>
                <a:lnTo>
                  <a:pt x="66" y="48"/>
                </a:lnTo>
                <a:lnTo>
                  <a:pt x="66" y="48"/>
                </a:lnTo>
                <a:lnTo>
                  <a:pt x="66" y="54"/>
                </a:lnTo>
                <a:lnTo>
                  <a:pt x="68" y="58"/>
                </a:lnTo>
                <a:lnTo>
                  <a:pt x="68" y="58"/>
                </a:lnTo>
                <a:lnTo>
                  <a:pt x="74" y="60"/>
                </a:lnTo>
                <a:lnTo>
                  <a:pt x="74" y="64"/>
                </a:lnTo>
                <a:lnTo>
                  <a:pt x="78" y="64"/>
                </a:lnTo>
                <a:lnTo>
                  <a:pt x="78" y="60"/>
                </a:lnTo>
                <a:lnTo>
                  <a:pt x="78" y="60"/>
                </a:lnTo>
                <a:lnTo>
                  <a:pt x="82" y="58"/>
                </a:lnTo>
                <a:lnTo>
                  <a:pt x="86" y="56"/>
                </a:lnTo>
                <a:lnTo>
                  <a:pt x="86" y="56"/>
                </a:lnTo>
                <a:lnTo>
                  <a:pt x="88" y="54"/>
                </a:lnTo>
                <a:lnTo>
                  <a:pt x="88" y="48"/>
                </a:lnTo>
                <a:lnTo>
                  <a:pt x="88" y="48"/>
                </a:lnTo>
                <a:lnTo>
                  <a:pt x="86" y="44"/>
                </a:lnTo>
                <a:lnTo>
                  <a:pt x="86" y="44"/>
                </a:lnTo>
                <a:lnTo>
                  <a:pt x="84" y="40"/>
                </a:lnTo>
                <a:lnTo>
                  <a:pt x="84" y="40"/>
                </a:lnTo>
                <a:lnTo>
                  <a:pt x="80" y="38"/>
                </a:lnTo>
                <a:lnTo>
                  <a:pt x="80" y="38"/>
                </a:lnTo>
                <a:lnTo>
                  <a:pt x="76" y="34"/>
                </a:lnTo>
                <a:lnTo>
                  <a:pt x="76" y="34"/>
                </a:lnTo>
                <a:lnTo>
                  <a:pt x="74" y="32"/>
                </a:lnTo>
                <a:lnTo>
                  <a:pt x="74" y="32"/>
                </a:lnTo>
                <a:lnTo>
                  <a:pt x="74" y="30"/>
                </a:lnTo>
                <a:lnTo>
                  <a:pt x="74" y="30"/>
                </a:lnTo>
                <a:lnTo>
                  <a:pt x="76" y="28"/>
                </a:lnTo>
                <a:lnTo>
                  <a:pt x="76" y="28"/>
                </a:lnTo>
                <a:lnTo>
                  <a:pt x="78" y="30"/>
                </a:lnTo>
                <a:lnTo>
                  <a:pt x="78" y="30"/>
                </a:lnTo>
                <a:lnTo>
                  <a:pt x="78" y="32"/>
                </a:lnTo>
                <a:lnTo>
                  <a:pt x="78" y="34"/>
                </a:lnTo>
                <a:lnTo>
                  <a:pt x="86" y="34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9" name="Freeform 195">
            <a:extLst>
              <a:ext uri="{FF2B5EF4-FFF2-40B4-BE49-F238E27FC236}">
                <a16:creationId xmlns:a16="http://schemas.microsoft.com/office/drawing/2014/main" id="{6C709292-D187-4344-A600-83A5AD947E61}"/>
              </a:ext>
            </a:extLst>
          </p:cNvPr>
          <p:cNvSpPr>
            <a:spLocks noEditPoints="1"/>
          </p:cNvSpPr>
          <p:nvPr/>
        </p:nvSpPr>
        <p:spPr bwMode="auto">
          <a:xfrm>
            <a:off x="5155181" y="3796311"/>
            <a:ext cx="654390" cy="408994"/>
          </a:xfrm>
          <a:custGeom>
            <a:avLst/>
            <a:gdLst>
              <a:gd name="T0" fmla="*/ 10 w 176"/>
              <a:gd name="T1" fmla="*/ 0 h 110"/>
              <a:gd name="T2" fmla="*/ 148 w 176"/>
              <a:gd name="T3" fmla="*/ 34 h 110"/>
              <a:gd name="T4" fmla="*/ 138 w 176"/>
              <a:gd name="T5" fmla="*/ 38 h 110"/>
              <a:gd name="T6" fmla="*/ 140 w 176"/>
              <a:gd name="T7" fmla="*/ 54 h 110"/>
              <a:gd name="T8" fmla="*/ 128 w 176"/>
              <a:gd name="T9" fmla="*/ 50 h 110"/>
              <a:gd name="T10" fmla="*/ 154 w 176"/>
              <a:gd name="T11" fmla="*/ 42 h 110"/>
              <a:gd name="T12" fmla="*/ 146 w 176"/>
              <a:gd name="T13" fmla="*/ 52 h 110"/>
              <a:gd name="T14" fmla="*/ 144 w 176"/>
              <a:gd name="T15" fmla="*/ 46 h 110"/>
              <a:gd name="T16" fmla="*/ 132 w 176"/>
              <a:gd name="T17" fmla="*/ 16 h 110"/>
              <a:gd name="T18" fmla="*/ 126 w 176"/>
              <a:gd name="T19" fmla="*/ 22 h 110"/>
              <a:gd name="T20" fmla="*/ 138 w 176"/>
              <a:gd name="T21" fmla="*/ 22 h 110"/>
              <a:gd name="T22" fmla="*/ 140 w 176"/>
              <a:gd name="T23" fmla="*/ 22 h 110"/>
              <a:gd name="T24" fmla="*/ 138 w 176"/>
              <a:gd name="T25" fmla="*/ 24 h 110"/>
              <a:gd name="T26" fmla="*/ 146 w 176"/>
              <a:gd name="T27" fmla="*/ 20 h 110"/>
              <a:gd name="T28" fmla="*/ 24 w 176"/>
              <a:gd name="T29" fmla="*/ 22 h 110"/>
              <a:gd name="T30" fmla="*/ 20 w 176"/>
              <a:gd name="T31" fmla="*/ 18 h 110"/>
              <a:gd name="T32" fmla="*/ 32 w 176"/>
              <a:gd name="T33" fmla="*/ 20 h 110"/>
              <a:gd name="T34" fmla="*/ 34 w 176"/>
              <a:gd name="T35" fmla="*/ 24 h 110"/>
              <a:gd name="T36" fmla="*/ 36 w 176"/>
              <a:gd name="T37" fmla="*/ 22 h 110"/>
              <a:gd name="T38" fmla="*/ 44 w 176"/>
              <a:gd name="T39" fmla="*/ 22 h 110"/>
              <a:gd name="T40" fmla="*/ 50 w 176"/>
              <a:gd name="T41" fmla="*/ 20 h 110"/>
              <a:gd name="T42" fmla="*/ 56 w 176"/>
              <a:gd name="T43" fmla="*/ 20 h 110"/>
              <a:gd name="T44" fmla="*/ 60 w 176"/>
              <a:gd name="T45" fmla="*/ 16 h 110"/>
              <a:gd name="T46" fmla="*/ 66 w 176"/>
              <a:gd name="T47" fmla="*/ 22 h 110"/>
              <a:gd name="T48" fmla="*/ 70 w 176"/>
              <a:gd name="T49" fmla="*/ 20 h 110"/>
              <a:gd name="T50" fmla="*/ 68 w 176"/>
              <a:gd name="T51" fmla="*/ 24 h 110"/>
              <a:gd name="T52" fmla="*/ 82 w 176"/>
              <a:gd name="T53" fmla="*/ 26 h 110"/>
              <a:gd name="T54" fmla="*/ 78 w 176"/>
              <a:gd name="T55" fmla="*/ 24 h 110"/>
              <a:gd name="T56" fmla="*/ 24 w 176"/>
              <a:gd name="T57" fmla="*/ 88 h 110"/>
              <a:gd name="T58" fmla="*/ 136 w 176"/>
              <a:gd name="T59" fmla="*/ 88 h 110"/>
              <a:gd name="T60" fmla="*/ 160 w 176"/>
              <a:gd name="T61" fmla="*/ 88 h 110"/>
              <a:gd name="T62" fmla="*/ 158 w 176"/>
              <a:gd name="T63" fmla="*/ 88 h 110"/>
              <a:gd name="T64" fmla="*/ 152 w 176"/>
              <a:gd name="T65" fmla="*/ 88 h 110"/>
              <a:gd name="T66" fmla="*/ 152 w 176"/>
              <a:gd name="T67" fmla="*/ 88 h 110"/>
              <a:gd name="T68" fmla="*/ 144 w 176"/>
              <a:gd name="T69" fmla="*/ 88 h 110"/>
              <a:gd name="T70" fmla="*/ 144 w 176"/>
              <a:gd name="T71" fmla="*/ 88 h 110"/>
              <a:gd name="T72" fmla="*/ 136 w 176"/>
              <a:gd name="T73" fmla="*/ 88 h 110"/>
              <a:gd name="T74" fmla="*/ 100 w 176"/>
              <a:gd name="T75" fmla="*/ 82 h 110"/>
              <a:gd name="T76" fmla="*/ 124 w 176"/>
              <a:gd name="T77" fmla="*/ 82 h 110"/>
              <a:gd name="T78" fmla="*/ 122 w 176"/>
              <a:gd name="T79" fmla="*/ 86 h 110"/>
              <a:gd name="T80" fmla="*/ 116 w 176"/>
              <a:gd name="T81" fmla="*/ 82 h 110"/>
              <a:gd name="T82" fmla="*/ 114 w 176"/>
              <a:gd name="T83" fmla="*/ 82 h 110"/>
              <a:gd name="T84" fmla="*/ 108 w 176"/>
              <a:gd name="T85" fmla="*/ 80 h 110"/>
              <a:gd name="T86" fmla="*/ 106 w 176"/>
              <a:gd name="T87" fmla="*/ 82 h 110"/>
              <a:gd name="T88" fmla="*/ 98 w 176"/>
              <a:gd name="T89" fmla="*/ 82 h 110"/>
              <a:gd name="T90" fmla="*/ 62 w 176"/>
              <a:gd name="T91" fmla="*/ 80 h 110"/>
              <a:gd name="T92" fmla="*/ 86 w 176"/>
              <a:gd name="T93" fmla="*/ 80 h 110"/>
              <a:gd name="T94" fmla="*/ 84 w 176"/>
              <a:gd name="T95" fmla="*/ 82 h 110"/>
              <a:gd name="T96" fmla="*/ 78 w 176"/>
              <a:gd name="T97" fmla="*/ 80 h 110"/>
              <a:gd name="T98" fmla="*/ 76 w 176"/>
              <a:gd name="T99" fmla="*/ 82 h 110"/>
              <a:gd name="T100" fmla="*/ 68 w 176"/>
              <a:gd name="T101" fmla="*/ 80 h 110"/>
              <a:gd name="T102" fmla="*/ 68 w 176"/>
              <a:gd name="T103" fmla="*/ 82 h 110"/>
              <a:gd name="T104" fmla="*/ 60 w 176"/>
              <a:gd name="T105" fmla="*/ 82 h 110"/>
              <a:gd name="T106" fmla="*/ 44 w 176"/>
              <a:gd name="T107" fmla="*/ 80 h 110"/>
              <a:gd name="T108" fmla="*/ 38 w 176"/>
              <a:gd name="T109" fmla="*/ 80 h 110"/>
              <a:gd name="T110" fmla="*/ 38 w 176"/>
              <a:gd name="T111" fmla="*/ 82 h 110"/>
              <a:gd name="T112" fmla="*/ 30 w 176"/>
              <a:gd name="T113" fmla="*/ 80 h 110"/>
              <a:gd name="T114" fmla="*/ 30 w 176"/>
              <a:gd name="T115" fmla="*/ 82 h 110"/>
              <a:gd name="T116" fmla="*/ 22 w 176"/>
              <a:gd name="T117" fmla="*/ 82 h 110"/>
              <a:gd name="T118" fmla="*/ 40 w 176"/>
              <a:gd name="T119" fmla="*/ 46 h 110"/>
              <a:gd name="T120" fmla="*/ 44 w 176"/>
              <a:gd name="T121" fmla="*/ 66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" h="110">
                <a:moveTo>
                  <a:pt x="10" y="0"/>
                </a:moveTo>
                <a:lnTo>
                  <a:pt x="168" y="0"/>
                </a:lnTo>
                <a:lnTo>
                  <a:pt x="168" y="0"/>
                </a:lnTo>
                <a:lnTo>
                  <a:pt x="170" y="2"/>
                </a:lnTo>
                <a:lnTo>
                  <a:pt x="174" y="4"/>
                </a:lnTo>
                <a:lnTo>
                  <a:pt x="176" y="6"/>
                </a:lnTo>
                <a:lnTo>
                  <a:pt x="176" y="10"/>
                </a:lnTo>
                <a:lnTo>
                  <a:pt x="176" y="100"/>
                </a:lnTo>
                <a:lnTo>
                  <a:pt x="176" y="100"/>
                </a:lnTo>
                <a:lnTo>
                  <a:pt x="176" y="104"/>
                </a:lnTo>
                <a:lnTo>
                  <a:pt x="174" y="106"/>
                </a:lnTo>
                <a:lnTo>
                  <a:pt x="170" y="108"/>
                </a:lnTo>
                <a:lnTo>
                  <a:pt x="168" y="110"/>
                </a:lnTo>
                <a:lnTo>
                  <a:pt x="10" y="110"/>
                </a:lnTo>
                <a:lnTo>
                  <a:pt x="10" y="110"/>
                </a:lnTo>
                <a:lnTo>
                  <a:pt x="6" y="108"/>
                </a:lnTo>
                <a:lnTo>
                  <a:pt x="4" y="106"/>
                </a:lnTo>
                <a:lnTo>
                  <a:pt x="2" y="104"/>
                </a:lnTo>
                <a:lnTo>
                  <a:pt x="0" y="100"/>
                </a:lnTo>
                <a:lnTo>
                  <a:pt x="0" y="10"/>
                </a:lnTo>
                <a:lnTo>
                  <a:pt x="0" y="10"/>
                </a:lnTo>
                <a:lnTo>
                  <a:pt x="2" y="6"/>
                </a:lnTo>
                <a:lnTo>
                  <a:pt x="4" y="4"/>
                </a:lnTo>
                <a:lnTo>
                  <a:pt x="6" y="2"/>
                </a:lnTo>
                <a:lnTo>
                  <a:pt x="10" y="0"/>
                </a:lnTo>
                <a:lnTo>
                  <a:pt x="10" y="0"/>
                </a:lnTo>
                <a:close/>
                <a:moveTo>
                  <a:pt x="24" y="38"/>
                </a:moveTo>
                <a:lnTo>
                  <a:pt x="24" y="38"/>
                </a:lnTo>
                <a:lnTo>
                  <a:pt x="20" y="40"/>
                </a:lnTo>
                <a:lnTo>
                  <a:pt x="20" y="44"/>
                </a:lnTo>
                <a:lnTo>
                  <a:pt x="20" y="46"/>
                </a:lnTo>
                <a:lnTo>
                  <a:pt x="28" y="46"/>
                </a:lnTo>
                <a:lnTo>
                  <a:pt x="28" y="38"/>
                </a:lnTo>
                <a:lnTo>
                  <a:pt x="24" y="38"/>
                </a:lnTo>
                <a:lnTo>
                  <a:pt x="24" y="38"/>
                </a:lnTo>
                <a:close/>
                <a:moveTo>
                  <a:pt x="132" y="70"/>
                </a:moveTo>
                <a:lnTo>
                  <a:pt x="132" y="70"/>
                </a:lnTo>
                <a:lnTo>
                  <a:pt x="136" y="72"/>
                </a:lnTo>
                <a:lnTo>
                  <a:pt x="136" y="72"/>
                </a:lnTo>
                <a:lnTo>
                  <a:pt x="140" y="72"/>
                </a:lnTo>
                <a:lnTo>
                  <a:pt x="140" y="72"/>
                </a:lnTo>
                <a:lnTo>
                  <a:pt x="148" y="70"/>
                </a:lnTo>
                <a:lnTo>
                  <a:pt x="154" y="66"/>
                </a:lnTo>
                <a:lnTo>
                  <a:pt x="154" y="66"/>
                </a:lnTo>
                <a:lnTo>
                  <a:pt x="158" y="60"/>
                </a:lnTo>
                <a:lnTo>
                  <a:pt x="160" y="52"/>
                </a:lnTo>
                <a:lnTo>
                  <a:pt x="160" y="52"/>
                </a:lnTo>
                <a:lnTo>
                  <a:pt x="158" y="44"/>
                </a:lnTo>
                <a:lnTo>
                  <a:pt x="154" y="38"/>
                </a:lnTo>
                <a:lnTo>
                  <a:pt x="154" y="38"/>
                </a:lnTo>
                <a:lnTo>
                  <a:pt x="148" y="34"/>
                </a:lnTo>
                <a:lnTo>
                  <a:pt x="148" y="34"/>
                </a:lnTo>
                <a:lnTo>
                  <a:pt x="144" y="32"/>
                </a:lnTo>
                <a:lnTo>
                  <a:pt x="144" y="32"/>
                </a:lnTo>
                <a:lnTo>
                  <a:pt x="140" y="32"/>
                </a:lnTo>
                <a:lnTo>
                  <a:pt x="140" y="32"/>
                </a:lnTo>
                <a:lnTo>
                  <a:pt x="134" y="34"/>
                </a:lnTo>
                <a:lnTo>
                  <a:pt x="126" y="38"/>
                </a:lnTo>
                <a:lnTo>
                  <a:pt x="126" y="38"/>
                </a:lnTo>
                <a:lnTo>
                  <a:pt x="122" y="44"/>
                </a:lnTo>
                <a:lnTo>
                  <a:pt x="122" y="52"/>
                </a:lnTo>
                <a:lnTo>
                  <a:pt x="122" y="52"/>
                </a:lnTo>
                <a:lnTo>
                  <a:pt x="122" y="60"/>
                </a:lnTo>
                <a:lnTo>
                  <a:pt x="126" y="66"/>
                </a:lnTo>
                <a:lnTo>
                  <a:pt x="126" y="66"/>
                </a:lnTo>
                <a:lnTo>
                  <a:pt x="132" y="70"/>
                </a:lnTo>
                <a:lnTo>
                  <a:pt x="132" y="70"/>
                </a:lnTo>
                <a:close/>
                <a:moveTo>
                  <a:pt x="148" y="38"/>
                </a:moveTo>
                <a:lnTo>
                  <a:pt x="148" y="38"/>
                </a:lnTo>
                <a:lnTo>
                  <a:pt x="140" y="36"/>
                </a:lnTo>
                <a:lnTo>
                  <a:pt x="140" y="36"/>
                </a:lnTo>
                <a:lnTo>
                  <a:pt x="138" y="36"/>
                </a:lnTo>
                <a:lnTo>
                  <a:pt x="138" y="36"/>
                </a:lnTo>
                <a:lnTo>
                  <a:pt x="138" y="38"/>
                </a:lnTo>
                <a:lnTo>
                  <a:pt x="138" y="38"/>
                </a:lnTo>
                <a:lnTo>
                  <a:pt x="138" y="38"/>
                </a:lnTo>
                <a:lnTo>
                  <a:pt x="138" y="38"/>
                </a:lnTo>
                <a:lnTo>
                  <a:pt x="138" y="38"/>
                </a:lnTo>
                <a:lnTo>
                  <a:pt x="136" y="40"/>
                </a:lnTo>
                <a:lnTo>
                  <a:pt x="136" y="40"/>
                </a:lnTo>
                <a:lnTo>
                  <a:pt x="132" y="44"/>
                </a:lnTo>
                <a:lnTo>
                  <a:pt x="132" y="44"/>
                </a:lnTo>
                <a:lnTo>
                  <a:pt x="130" y="46"/>
                </a:lnTo>
                <a:lnTo>
                  <a:pt x="130" y="46"/>
                </a:lnTo>
                <a:lnTo>
                  <a:pt x="130" y="44"/>
                </a:lnTo>
                <a:lnTo>
                  <a:pt x="128" y="44"/>
                </a:lnTo>
                <a:lnTo>
                  <a:pt x="128" y="44"/>
                </a:lnTo>
                <a:lnTo>
                  <a:pt x="128" y="44"/>
                </a:lnTo>
                <a:lnTo>
                  <a:pt x="126" y="46"/>
                </a:lnTo>
                <a:lnTo>
                  <a:pt x="126" y="46"/>
                </a:lnTo>
                <a:lnTo>
                  <a:pt x="128" y="48"/>
                </a:lnTo>
                <a:lnTo>
                  <a:pt x="128" y="46"/>
                </a:lnTo>
                <a:lnTo>
                  <a:pt x="128" y="46"/>
                </a:lnTo>
                <a:lnTo>
                  <a:pt x="130" y="48"/>
                </a:lnTo>
                <a:lnTo>
                  <a:pt x="130" y="48"/>
                </a:lnTo>
                <a:lnTo>
                  <a:pt x="130" y="50"/>
                </a:lnTo>
                <a:lnTo>
                  <a:pt x="130" y="50"/>
                </a:lnTo>
                <a:lnTo>
                  <a:pt x="130" y="50"/>
                </a:lnTo>
                <a:lnTo>
                  <a:pt x="130" y="50"/>
                </a:lnTo>
                <a:lnTo>
                  <a:pt x="132" y="50"/>
                </a:lnTo>
                <a:lnTo>
                  <a:pt x="132" y="50"/>
                </a:lnTo>
                <a:lnTo>
                  <a:pt x="136" y="52"/>
                </a:lnTo>
                <a:lnTo>
                  <a:pt x="136" y="52"/>
                </a:lnTo>
                <a:lnTo>
                  <a:pt x="140" y="54"/>
                </a:lnTo>
                <a:lnTo>
                  <a:pt x="140" y="54"/>
                </a:lnTo>
                <a:lnTo>
                  <a:pt x="142" y="56"/>
                </a:lnTo>
                <a:lnTo>
                  <a:pt x="142" y="56"/>
                </a:lnTo>
                <a:lnTo>
                  <a:pt x="140" y="58"/>
                </a:lnTo>
                <a:lnTo>
                  <a:pt x="140" y="58"/>
                </a:lnTo>
                <a:lnTo>
                  <a:pt x="138" y="64"/>
                </a:lnTo>
                <a:lnTo>
                  <a:pt x="138" y="64"/>
                </a:lnTo>
                <a:lnTo>
                  <a:pt x="136" y="66"/>
                </a:lnTo>
                <a:lnTo>
                  <a:pt x="136" y="66"/>
                </a:lnTo>
                <a:lnTo>
                  <a:pt x="134" y="68"/>
                </a:lnTo>
                <a:lnTo>
                  <a:pt x="134" y="68"/>
                </a:lnTo>
                <a:lnTo>
                  <a:pt x="134" y="66"/>
                </a:lnTo>
                <a:lnTo>
                  <a:pt x="134" y="66"/>
                </a:lnTo>
                <a:lnTo>
                  <a:pt x="132" y="64"/>
                </a:lnTo>
                <a:lnTo>
                  <a:pt x="132" y="64"/>
                </a:lnTo>
                <a:lnTo>
                  <a:pt x="132" y="60"/>
                </a:lnTo>
                <a:lnTo>
                  <a:pt x="132" y="60"/>
                </a:lnTo>
                <a:lnTo>
                  <a:pt x="132" y="58"/>
                </a:lnTo>
                <a:lnTo>
                  <a:pt x="132" y="58"/>
                </a:lnTo>
                <a:lnTo>
                  <a:pt x="130" y="56"/>
                </a:lnTo>
                <a:lnTo>
                  <a:pt x="130" y="56"/>
                </a:lnTo>
                <a:lnTo>
                  <a:pt x="130" y="52"/>
                </a:lnTo>
                <a:lnTo>
                  <a:pt x="130" y="52"/>
                </a:lnTo>
                <a:lnTo>
                  <a:pt x="130" y="52"/>
                </a:lnTo>
                <a:lnTo>
                  <a:pt x="130" y="52"/>
                </a:lnTo>
                <a:lnTo>
                  <a:pt x="128" y="50"/>
                </a:lnTo>
                <a:lnTo>
                  <a:pt x="128" y="50"/>
                </a:lnTo>
                <a:lnTo>
                  <a:pt x="128" y="50"/>
                </a:lnTo>
                <a:lnTo>
                  <a:pt x="128" y="50"/>
                </a:lnTo>
                <a:lnTo>
                  <a:pt x="126" y="48"/>
                </a:lnTo>
                <a:lnTo>
                  <a:pt x="126" y="48"/>
                </a:lnTo>
                <a:lnTo>
                  <a:pt x="126" y="46"/>
                </a:lnTo>
                <a:lnTo>
                  <a:pt x="126" y="46"/>
                </a:lnTo>
                <a:lnTo>
                  <a:pt x="126" y="44"/>
                </a:lnTo>
                <a:lnTo>
                  <a:pt x="126" y="44"/>
                </a:lnTo>
                <a:lnTo>
                  <a:pt x="124" y="52"/>
                </a:lnTo>
                <a:lnTo>
                  <a:pt x="124" y="52"/>
                </a:lnTo>
                <a:lnTo>
                  <a:pt x="126" y="58"/>
                </a:lnTo>
                <a:lnTo>
                  <a:pt x="128" y="64"/>
                </a:lnTo>
                <a:lnTo>
                  <a:pt x="128" y="64"/>
                </a:lnTo>
                <a:lnTo>
                  <a:pt x="134" y="68"/>
                </a:lnTo>
                <a:lnTo>
                  <a:pt x="140" y="68"/>
                </a:lnTo>
                <a:lnTo>
                  <a:pt x="140" y="68"/>
                </a:lnTo>
                <a:lnTo>
                  <a:pt x="148" y="68"/>
                </a:lnTo>
                <a:lnTo>
                  <a:pt x="152" y="64"/>
                </a:lnTo>
                <a:lnTo>
                  <a:pt x="152" y="64"/>
                </a:lnTo>
                <a:lnTo>
                  <a:pt x="156" y="58"/>
                </a:lnTo>
                <a:lnTo>
                  <a:pt x="158" y="52"/>
                </a:lnTo>
                <a:lnTo>
                  <a:pt x="158" y="52"/>
                </a:lnTo>
                <a:lnTo>
                  <a:pt x="156" y="46"/>
                </a:lnTo>
                <a:lnTo>
                  <a:pt x="154" y="42"/>
                </a:lnTo>
                <a:lnTo>
                  <a:pt x="154" y="42"/>
                </a:lnTo>
                <a:lnTo>
                  <a:pt x="154" y="44"/>
                </a:lnTo>
                <a:lnTo>
                  <a:pt x="154" y="44"/>
                </a:lnTo>
                <a:lnTo>
                  <a:pt x="152" y="42"/>
                </a:lnTo>
                <a:lnTo>
                  <a:pt x="152" y="42"/>
                </a:lnTo>
                <a:lnTo>
                  <a:pt x="150" y="42"/>
                </a:lnTo>
                <a:lnTo>
                  <a:pt x="150" y="42"/>
                </a:lnTo>
                <a:lnTo>
                  <a:pt x="148" y="40"/>
                </a:lnTo>
                <a:lnTo>
                  <a:pt x="148" y="40"/>
                </a:lnTo>
                <a:lnTo>
                  <a:pt x="148" y="42"/>
                </a:lnTo>
                <a:lnTo>
                  <a:pt x="148" y="42"/>
                </a:lnTo>
                <a:lnTo>
                  <a:pt x="146" y="44"/>
                </a:lnTo>
                <a:lnTo>
                  <a:pt x="146" y="44"/>
                </a:lnTo>
                <a:lnTo>
                  <a:pt x="144" y="40"/>
                </a:lnTo>
                <a:lnTo>
                  <a:pt x="146" y="42"/>
                </a:lnTo>
                <a:lnTo>
                  <a:pt x="146" y="42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8" y="38"/>
                </a:lnTo>
                <a:lnTo>
                  <a:pt x="148" y="38"/>
                </a:lnTo>
                <a:lnTo>
                  <a:pt x="148" y="38"/>
                </a:lnTo>
                <a:lnTo>
                  <a:pt x="148" y="38"/>
                </a:lnTo>
                <a:close/>
                <a:moveTo>
                  <a:pt x="144" y="48"/>
                </a:moveTo>
                <a:lnTo>
                  <a:pt x="144" y="48"/>
                </a:lnTo>
                <a:lnTo>
                  <a:pt x="146" y="52"/>
                </a:lnTo>
                <a:lnTo>
                  <a:pt x="146" y="52"/>
                </a:lnTo>
                <a:lnTo>
                  <a:pt x="150" y="52"/>
                </a:lnTo>
                <a:lnTo>
                  <a:pt x="150" y="52"/>
                </a:lnTo>
                <a:lnTo>
                  <a:pt x="150" y="54"/>
                </a:lnTo>
                <a:lnTo>
                  <a:pt x="150" y="54"/>
                </a:lnTo>
                <a:lnTo>
                  <a:pt x="152" y="58"/>
                </a:lnTo>
                <a:lnTo>
                  <a:pt x="152" y="62"/>
                </a:lnTo>
                <a:lnTo>
                  <a:pt x="152" y="62"/>
                </a:lnTo>
                <a:lnTo>
                  <a:pt x="154" y="60"/>
                </a:lnTo>
                <a:lnTo>
                  <a:pt x="156" y="58"/>
                </a:lnTo>
                <a:lnTo>
                  <a:pt x="156" y="58"/>
                </a:lnTo>
                <a:lnTo>
                  <a:pt x="156" y="48"/>
                </a:lnTo>
                <a:lnTo>
                  <a:pt x="156" y="48"/>
                </a:lnTo>
                <a:lnTo>
                  <a:pt x="154" y="44"/>
                </a:lnTo>
                <a:lnTo>
                  <a:pt x="154" y="44"/>
                </a:lnTo>
                <a:lnTo>
                  <a:pt x="150" y="44"/>
                </a:lnTo>
                <a:lnTo>
                  <a:pt x="150" y="44"/>
                </a:lnTo>
                <a:lnTo>
                  <a:pt x="148" y="44"/>
                </a:lnTo>
                <a:lnTo>
                  <a:pt x="148" y="44"/>
                </a:lnTo>
                <a:lnTo>
                  <a:pt x="148" y="44"/>
                </a:lnTo>
                <a:lnTo>
                  <a:pt x="148" y="44"/>
                </a:lnTo>
                <a:lnTo>
                  <a:pt x="146" y="44"/>
                </a:lnTo>
                <a:lnTo>
                  <a:pt x="146" y="44"/>
                </a:lnTo>
                <a:lnTo>
                  <a:pt x="146" y="44"/>
                </a:lnTo>
                <a:lnTo>
                  <a:pt x="146" y="44"/>
                </a:lnTo>
                <a:lnTo>
                  <a:pt x="144" y="46"/>
                </a:lnTo>
                <a:lnTo>
                  <a:pt x="144" y="46"/>
                </a:lnTo>
                <a:lnTo>
                  <a:pt x="144" y="48"/>
                </a:lnTo>
                <a:lnTo>
                  <a:pt x="144" y="48"/>
                </a:lnTo>
                <a:lnTo>
                  <a:pt x="144" y="48"/>
                </a:lnTo>
                <a:lnTo>
                  <a:pt x="144" y="48"/>
                </a:lnTo>
                <a:close/>
                <a:moveTo>
                  <a:pt x="124" y="16"/>
                </a:moveTo>
                <a:lnTo>
                  <a:pt x="124" y="26"/>
                </a:lnTo>
                <a:lnTo>
                  <a:pt x="126" y="26"/>
                </a:lnTo>
                <a:lnTo>
                  <a:pt x="126" y="26"/>
                </a:lnTo>
                <a:lnTo>
                  <a:pt x="130" y="26"/>
                </a:lnTo>
                <a:lnTo>
                  <a:pt x="130" y="26"/>
                </a:lnTo>
                <a:lnTo>
                  <a:pt x="132" y="26"/>
                </a:lnTo>
                <a:lnTo>
                  <a:pt x="132" y="26"/>
                </a:lnTo>
                <a:lnTo>
                  <a:pt x="132" y="24"/>
                </a:lnTo>
                <a:lnTo>
                  <a:pt x="132" y="24"/>
                </a:lnTo>
                <a:lnTo>
                  <a:pt x="132" y="24"/>
                </a:lnTo>
                <a:lnTo>
                  <a:pt x="132" y="24"/>
                </a:lnTo>
                <a:lnTo>
                  <a:pt x="132" y="22"/>
                </a:lnTo>
                <a:lnTo>
                  <a:pt x="132" y="22"/>
                </a:lnTo>
                <a:lnTo>
                  <a:pt x="130" y="20"/>
                </a:lnTo>
                <a:lnTo>
                  <a:pt x="130" y="20"/>
                </a:lnTo>
                <a:lnTo>
                  <a:pt x="132" y="20"/>
                </a:lnTo>
                <a:lnTo>
                  <a:pt x="132" y="20"/>
                </a:lnTo>
                <a:lnTo>
                  <a:pt x="132" y="18"/>
                </a:lnTo>
                <a:lnTo>
                  <a:pt x="132" y="18"/>
                </a:lnTo>
                <a:lnTo>
                  <a:pt x="132" y="16"/>
                </a:lnTo>
                <a:lnTo>
                  <a:pt x="132" y="16"/>
                </a:lnTo>
                <a:lnTo>
                  <a:pt x="130" y="16"/>
                </a:lnTo>
                <a:lnTo>
                  <a:pt x="130" y="16"/>
                </a:lnTo>
                <a:lnTo>
                  <a:pt x="130" y="16"/>
                </a:lnTo>
                <a:lnTo>
                  <a:pt x="130" y="16"/>
                </a:lnTo>
                <a:lnTo>
                  <a:pt x="128" y="16"/>
                </a:lnTo>
                <a:lnTo>
                  <a:pt x="124" y="16"/>
                </a:lnTo>
                <a:lnTo>
                  <a:pt x="124" y="16"/>
                </a:lnTo>
                <a:close/>
                <a:moveTo>
                  <a:pt x="126" y="16"/>
                </a:moveTo>
                <a:lnTo>
                  <a:pt x="126" y="20"/>
                </a:lnTo>
                <a:lnTo>
                  <a:pt x="126" y="20"/>
                </a:lnTo>
                <a:lnTo>
                  <a:pt x="126" y="20"/>
                </a:lnTo>
                <a:lnTo>
                  <a:pt x="128" y="20"/>
                </a:lnTo>
                <a:lnTo>
                  <a:pt x="128" y="20"/>
                </a:lnTo>
                <a:lnTo>
                  <a:pt x="130" y="20"/>
                </a:lnTo>
                <a:lnTo>
                  <a:pt x="130" y="20"/>
                </a:lnTo>
                <a:lnTo>
                  <a:pt x="130" y="18"/>
                </a:lnTo>
                <a:lnTo>
                  <a:pt x="130" y="18"/>
                </a:lnTo>
                <a:lnTo>
                  <a:pt x="130" y="18"/>
                </a:lnTo>
                <a:lnTo>
                  <a:pt x="130" y="18"/>
                </a:lnTo>
                <a:lnTo>
                  <a:pt x="128" y="18"/>
                </a:lnTo>
                <a:lnTo>
                  <a:pt x="128" y="18"/>
                </a:lnTo>
                <a:lnTo>
                  <a:pt x="126" y="16"/>
                </a:lnTo>
                <a:lnTo>
                  <a:pt x="126" y="16"/>
                </a:lnTo>
                <a:lnTo>
                  <a:pt x="126" y="16"/>
                </a:lnTo>
                <a:close/>
                <a:moveTo>
                  <a:pt x="126" y="22"/>
                </a:moveTo>
                <a:lnTo>
                  <a:pt x="126" y="24"/>
                </a:lnTo>
                <a:lnTo>
                  <a:pt x="128" y="24"/>
                </a:lnTo>
                <a:lnTo>
                  <a:pt x="128" y="24"/>
                </a:lnTo>
                <a:lnTo>
                  <a:pt x="130" y="24"/>
                </a:lnTo>
                <a:lnTo>
                  <a:pt x="130" y="24"/>
                </a:lnTo>
                <a:lnTo>
                  <a:pt x="130" y="24"/>
                </a:lnTo>
                <a:lnTo>
                  <a:pt x="130" y="24"/>
                </a:lnTo>
                <a:lnTo>
                  <a:pt x="130" y="22"/>
                </a:lnTo>
                <a:lnTo>
                  <a:pt x="130" y="22"/>
                </a:lnTo>
                <a:lnTo>
                  <a:pt x="130" y="22"/>
                </a:lnTo>
                <a:lnTo>
                  <a:pt x="130" y="22"/>
                </a:lnTo>
                <a:lnTo>
                  <a:pt x="130" y="22"/>
                </a:lnTo>
                <a:lnTo>
                  <a:pt x="130" y="22"/>
                </a:lnTo>
                <a:lnTo>
                  <a:pt x="128" y="22"/>
                </a:lnTo>
                <a:lnTo>
                  <a:pt x="126" y="22"/>
                </a:lnTo>
                <a:lnTo>
                  <a:pt x="126" y="22"/>
                </a:lnTo>
                <a:close/>
                <a:moveTo>
                  <a:pt x="136" y="20"/>
                </a:moveTo>
                <a:lnTo>
                  <a:pt x="136" y="20"/>
                </a:lnTo>
                <a:lnTo>
                  <a:pt x="136" y="20"/>
                </a:lnTo>
                <a:lnTo>
                  <a:pt x="136" y="20"/>
                </a:lnTo>
                <a:lnTo>
                  <a:pt x="138" y="20"/>
                </a:lnTo>
                <a:lnTo>
                  <a:pt x="138" y="20"/>
                </a:lnTo>
                <a:lnTo>
                  <a:pt x="138" y="20"/>
                </a:lnTo>
                <a:lnTo>
                  <a:pt x="138" y="20"/>
                </a:lnTo>
                <a:lnTo>
                  <a:pt x="138" y="20"/>
                </a:lnTo>
                <a:lnTo>
                  <a:pt x="138" y="22"/>
                </a:lnTo>
                <a:lnTo>
                  <a:pt x="138" y="22"/>
                </a:lnTo>
                <a:lnTo>
                  <a:pt x="136" y="22"/>
                </a:lnTo>
                <a:lnTo>
                  <a:pt x="136" y="22"/>
                </a:lnTo>
                <a:lnTo>
                  <a:pt x="136" y="22"/>
                </a:lnTo>
                <a:lnTo>
                  <a:pt x="136" y="22"/>
                </a:lnTo>
                <a:lnTo>
                  <a:pt x="134" y="22"/>
                </a:lnTo>
                <a:lnTo>
                  <a:pt x="134" y="22"/>
                </a:lnTo>
                <a:lnTo>
                  <a:pt x="134" y="24"/>
                </a:lnTo>
                <a:lnTo>
                  <a:pt x="134" y="24"/>
                </a:lnTo>
                <a:lnTo>
                  <a:pt x="134" y="26"/>
                </a:lnTo>
                <a:lnTo>
                  <a:pt x="134" y="26"/>
                </a:lnTo>
                <a:lnTo>
                  <a:pt x="136" y="26"/>
                </a:lnTo>
                <a:lnTo>
                  <a:pt x="136" y="26"/>
                </a:lnTo>
                <a:lnTo>
                  <a:pt x="138" y="26"/>
                </a:lnTo>
                <a:lnTo>
                  <a:pt x="138" y="26"/>
                </a:lnTo>
                <a:lnTo>
                  <a:pt x="138" y="26"/>
                </a:lnTo>
                <a:lnTo>
                  <a:pt x="138" y="26"/>
                </a:lnTo>
                <a:lnTo>
                  <a:pt x="138" y="26"/>
                </a:lnTo>
                <a:lnTo>
                  <a:pt x="138" y="26"/>
                </a:lnTo>
                <a:lnTo>
                  <a:pt x="140" y="26"/>
                </a:lnTo>
                <a:lnTo>
                  <a:pt x="142" y="26"/>
                </a:lnTo>
                <a:lnTo>
                  <a:pt x="142" y="26"/>
                </a:lnTo>
                <a:lnTo>
                  <a:pt x="140" y="26"/>
                </a:lnTo>
                <a:lnTo>
                  <a:pt x="140" y="26"/>
                </a:lnTo>
                <a:lnTo>
                  <a:pt x="140" y="24"/>
                </a:lnTo>
                <a:lnTo>
                  <a:pt x="140" y="22"/>
                </a:lnTo>
                <a:lnTo>
                  <a:pt x="140" y="22"/>
                </a:lnTo>
                <a:lnTo>
                  <a:pt x="140" y="20"/>
                </a:lnTo>
                <a:lnTo>
                  <a:pt x="140" y="20"/>
                </a:lnTo>
                <a:lnTo>
                  <a:pt x="140" y="18"/>
                </a:lnTo>
                <a:lnTo>
                  <a:pt x="140" y="18"/>
                </a:lnTo>
                <a:lnTo>
                  <a:pt x="138" y="18"/>
                </a:lnTo>
                <a:lnTo>
                  <a:pt x="138" y="18"/>
                </a:lnTo>
                <a:lnTo>
                  <a:pt x="136" y="18"/>
                </a:lnTo>
                <a:lnTo>
                  <a:pt x="136" y="18"/>
                </a:lnTo>
                <a:lnTo>
                  <a:pt x="134" y="20"/>
                </a:lnTo>
                <a:lnTo>
                  <a:pt x="136" y="20"/>
                </a:lnTo>
                <a:lnTo>
                  <a:pt x="136" y="20"/>
                </a:lnTo>
                <a:close/>
                <a:moveTo>
                  <a:pt x="138" y="22"/>
                </a:moveTo>
                <a:lnTo>
                  <a:pt x="138" y="22"/>
                </a:lnTo>
                <a:lnTo>
                  <a:pt x="138" y="22"/>
                </a:lnTo>
                <a:lnTo>
                  <a:pt x="138" y="22"/>
                </a:lnTo>
                <a:lnTo>
                  <a:pt x="136" y="24"/>
                </a:lnTo>
                <a:lnTo>
                  <a:pt x="136" y="24"/>
                </a:lnTo>
                <a:lnTo>
                  <a:pt x="136" y="24"/>
                </a:lnTo>
                <a:lnTo>
                  <a:pt x="136" y="24"/>
                </a:lnTo>
                <a:lnTo>
                  <a:pt x="136" y="24"/>
                </a:lnTo>
                <a:lnTo>
                  <a:pt x="136" y="24"/>
                </a:lnTo>
                <a:lnTo>
                  <a:pt x="138" y="24"/>
                </a:lnTo>
                <a:lnTo>
                  <a:pt x="138" y="24"/>
                </a:lnTo>
                <a:lnTo>
                  <a:pt x="138" y="24"/>
                </a:lnTo>
                <a:lnTo>
                  <a:pt x="138" y="24"/>
                </a:lnTo>
                <a:lnTo>
                  <a:pt x="138" y="24"/>
                </a:lnTo>
                <a:lnTo>
                  <a:pt x="138" y="24"/>
                </a:lnTo>
                <a:lnTo>
                  <a:pt x="138" y="22"/>
                </a:lnTo>
                <a:lnTo>
                  <a:pt x="138" y="22"/>
                </a:lnTo>
                <a:lnTo>
                  <a:pt x="138" y="22"/>
                </a:lnTo>
                <a:close/>
                <a:moveTo>
                  <a:pt x="150" y="26"/>
                </a:moveTo>
                <a:lnTo>
                  <a:pt x="150" y="22"/>
                </a:lnTo>
                <a:lnTo>
                  <a:pt x="150" y="22"/>
                </a:lnTo>
                <a:lnTo>
                  <a:pt x="150" y="20"/>
                </a:lnTo>
                <a:lnTo>
                  <a:pt x="150" y="20"/>
                </a:lnTo>
                <a:lnTo>
                  <a:pt x="150" y="18"/>
                </a:lnTo>
                <a:lnTo>
                  <a:pt x="150" y="18"/>
                </a:lnTo>
                <a:lnTo>
                  <a:pt x="148" y="18"/>
                </a:lnTo>
                <a:lnTo>
                  <a:pt x="148" y="18"/>
                </a:lnTo>
                <a:lnTo>
                  <a:pt x="148" y="18"/>
                </a:lnTo>
                <a:lnTo>
                  <a:pt x="148" y="18"/>
                </a:lnTo>
                <a:lnTo>
                  <a:pt x="144" y="20"/>
                </a:lnTo>
                <a:lnTo>
                  <a:pt x="144" y="18"/>
                </a:lnTo>
                <a:lnTo>
                  <a:pt x="142" y="18"/>
                </a:lnTo>
                <a:lnTo>
                  <a:pt x="142" y="26"/>
                </a:lnTo>
                <a:lnTo>
                  <a:pt x="146" y="26"/>
                </a:lnTo>
                <a:lnTo>
                  <a:pt x="146" y="22"/>
                </a:lnTo>
                <a:lnTo>
                  <a:pt x="146" y="22"/>
                </a:lnTo>
                <a:lnTo>
                  <a:pt x="146" y="20"/>
                </a:lnTo>
                <a:lnTo>
                  <a:pt x="146" y="20"/>
                </a:lnTo>
                <a:lnTo>
                  <a:pt x="146" y="20"/>
                </a:lnTo>
                <a:lnTo>
                  <a:pt x="146" y="20"/>
                </a:lnTo>
                <a:lnTo>
                  <a:pt x="146" y="20"/>
                </a:lnTo>
                <a:lnTo>
                  <a:pt x="146" y="20"/>
                </a:lnTo>
                <a:lnTo>
                  <a:pt x="148" y="20"/>
                </a:lnTo>
                <a:lnTo>
                  <a:pt x="148" y="20"/>
                </a:lnTo>
                <a:lnTo>
                  <a:pt x="148" y="20"/>
                </a:lnTo>
                <a:lnTo>
                  <a:pt x="148" y="20"/>
                </a:lnTo>
                <a:lnTo>
                  <a:pt x="148" y="22"/>
                </a:lnTo>
                <a:lnTo>
                  <a:pt x="148" y="26"/>
                </a:lnTo>
                <a:lnTo>
                  <a:pt x="150" y="26"/>
                </a:lnTo>
                <a:lnTo>
                  <a:pt x="150" y="26"/>
                </a:lnTo>
                <a:close/>
                <a:moveTo>
                  <a:pt x="152" y="26"/>
                </a:moveTo>
                <a:lnTo>
                  <a:pt x="154" y="26"/>
                </a:lnTo>
                <a:lnTo>
                  <a:pt x="154" y="24"/>
                </a:lnTo>
                <a:lnTo>
                  <a:pt x="156" y="22"/>
                </a:lnTo>
                <a:lnTo>
                  <a:pt x="158" y="26"/>
                </a:lnTo>
                <a:lnTo>
                  <a:pt x="160" y="26"/>
                </a:lnTo>
                <a:lnTo>
                  <a:pt x="156" y="22"/>
                </a:lnTo>
                <a:lnTo>
                  <a:pt x="160" y="18"/>
                </a:lnTo>
                <a:lnTo>
                  <a:pt x="156" y="18"/>
                </a:lnTo>
                <a:lnTo>
                  <a:pt x="154" y="22"/>
                </a:lnTo>
                <a:lnTo>
                  <a:pt x="154" y="16"/>
                </a:lnTo>
                <a:lnTo>
                  <a:pt x="152" y="16"/>
                </a:lnTo>
                <a:lnTo>
                  <a:pt x="152" y="26"/>
                </a:lnTo>
                <a:lnTo>
                  <a:pt x="152" y="26"/>
                </a:lnTo>
                <a:close/>
                <a:moveTo>
                  <a:pt x="24" y="22"/>
                </a:move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2" y="24"/>
                </a:lnTo>
                <a:lnTo>
                  <a:pt x="22" y="24"/>
                </a:lnTo>
                <a:lnTo>
                  <a:pt x="22" y="22"/>
                </a:lnTo>
                <a:lnTo>
                  <a:pt x="22" y="22"/>
                </a:lnTo>
                <a:lnTo>
                  <a:pt x="20" y="20"/>
                </a:lnTo>
                <a:lnTo>
                  <a:pt x="20" y="20"/>
                </a:lnTo>
                <a:lnTo>
                  <a:pt x="22" y="20"/>
                </a:lnTo>
                <a:lnTo>
                  <a:pt x="22" y="20"/>
                </a:lnTo>
                <a:lnTo>
                  <a:pt x="22" y="18"/>
                </a:lnTo>
                <a:lnTo>
                  <a:pt x="22" y="18"/>
                </a:lnTo>
                <a:lnTo>
                  <a:pt x="24" y="18"/>
                </a:lnTo>
                <a:lnTo>
                  <a:pt x="24" y="18"/>
                </a:lnTo>
                <a:lnTo>
                  <a:pt x="24" y="20"/>
                </a:lnTo>
                <a:lnTo>
                  <a:pt x="24" y="20"/>
                </a:lnTo>
                <a:lnTo>
                  <a:pt x="24" y="20"/>
                </a:lnTo>
                <a:lnTo>
                  <a:pt x="26" y="20"/>
                </a:lnTo>
                <a:lnTo>
                  <a:pt x="26" y="20"/>
                </a:lnTo>
                <a:lnTo>
                  <a:pt x="24" y="18"/>
                </a:lnTo>
                <a:lnTo>
                  <a:pt x="24" y="18"/>
                </a:lnTo>
                <a:lnTo>
                  <a:pt x="22" y="16"/>
                </a:lnTo>
                <a:lnTo>
                  <a:pt x="22" y="16"/>
                </a:lnTo>
                <a:lnTo>
                  <a:pt x="20" y="18"/>
                </a:lnTo>
                <a:lnTo>
                  <a:pt x="20" y="18"/>
                </a:lnTo>
                <a:lnTo>
                  <a:pt x="18" y="20"/>
                </a:lnTo>
                <a:lnTo>
                  <a:pt x="18" y="20"/>
                </a:lnTo>
                <a:lnTo>
                  <a:pt x="18" y="24"/>
                </a:lnTo>
                <a:lnTo>
                  <a:pt x="18" y="24"/>
                </a:lnTo>
                <a:lnTo>
                  <a:pt x="20" y="24"/>
                </a:lnTo>
                <a:lnTo>
                  <a:pt x="20" y="24"/>
                </a:lnTo>
                <a:lnTo>
                  <a:pt x="22" y="26"/>
                </a:lnTo>
                <a:lnTo>
                  <a:pt x="22" y="26"/>
                </a:lnTo>
                <a:lnTo>
                  <a:pt x="24" y="24"/>
                </a:lnTo>
                <a:lnTo>
                  <a:pt x="24" y="24"/>
                </a:lnTo>
                <a:lnTo>
                  <a:pt x="26" y="24"/>
                </a:lnTo>
                <a:lnTo>
                  <a:pt x="26" y="24"/>
                </a:lnTo>
                <a:lnTo>
                  <a:pt x="26" y="22"/>
                </a:lnTo>
                <a:lnTo>
                  <a:pt x="24" y="22"/>
                </a:lnTo>
                <a:lnTo>
                  <a:pt x="24" y="22"/>
                </a:lnTo>
                <a:close/>
                <a:moveTo>
                  <a:pt x="28" y="20"/>
                </a:moveTo>
                <a:lnTo>
                  <a:pt x="28" y="26"/>
                </a:lnTo>
                <a:lnTo>
                  <a:pt x="30" y="26"/>
                </a:lnTo>
                <a:lnTo>
                  <a:pt x="30" y="24"/>
                </a:lnTo>
                <a:lnTo>
                  <a:pt x="30" y="24"/>
                </a:lnTo>
                <a:lnTo>
                  <a:pt x="30" y="22"/>
                </a:lnTo>
                <a:lnTo>
                  <a:pt x="30" y="22"/>
                </a:lnTo>
                <a:lnTo>
                  <a:pt x="30" y="20"/>
                </a:lnTo>
                <a:lnTo>
                  <a:pt x="30" y="20"/>
                </a:lnTo>
                <a:lnTo>
                  <a:pt x="32" y="20"/>
                </a:lnTo>
                <a:lnTo>
                  <a:pt x="32" y="20"/>
                </a:lnTo>
                <a:lnTo>
                  <a:pt x="32" y="20"/>
                </a:lnTo>
                <a:lnTo>
                  <a:pt x="32" y="18"/>
                </a:lnTo>
                <a:lnTo>
                  <a:pt x="32" y="18"/>
                </a:lnTo>
                <a:lnTo>
                  <a:pt x="30" y="20"/>
                </a:lnTo>
                <a:lnTo>
                  <a:pt x="30" y="20"/>
                </a:lnTo>
                <a:lnTo>
                  <a:pt x="30" y="20"/>
                </a:lnTo>
                <a:lnTo>
                  <a:pt x="30" y="20"/>
                </a:lnTo>
                <a:lnTo>
                  <a:pt x="28" y="20"/>
                </a:lnTo>
                <a:lnTo>
                  <a:pt x="28" y="20"/>
                </a:lnTo>
                <a:close/>
                <a:moveTo>
                  <a:pt x="40" y="22"/>
                </a:moveTo>
                <a:lnTo>
                  <a:pt x="40" y="22"/>
                </a:lnTo>
                <a:lnTo>
                  <a:pt x="40" y="22"/>
                </a:lnTo>
                <a:lnTo>
                  <a:pt x="38" y="20"/>
                </a:lnTo>
                <a:lnTo>
                  <a:pt x="38" y="20"/>
                </a:lnTo>
                <a:lnTo>
                  <a:pt x="38" y="20"/>
                </a:lnTo>
                <a:lnTo>
                  <a:pt x="38" y="20"/>
                </a:lnTo>
                <a:lnTo>
                  <a:pt x="36" y="18"/>
                </a:lnTo>
                <a:lnTo>
                  <a:pt x="36" y="18"/>
                </a:lnTo>
                <a:lnTo>
                  <a:pt x="34" y="20"/>
                </a:lnTo>
                <a:lnTo>
                  <a:pt x="34" y="20"/>
                </a:lnTo>
                <a:lnTo>
                  <a:pt x="32" y="22"/>
                </a:lnTo>
                <a:lnTo>
                  <a:pt x="32" y="22"/>
                </a:lnTo>
                <a:lnTo>
                  <a:pt x="32" y="24"/>
                </a:lnTo>
                <a:lnTo>
                  <a:pt x="32" y="24"/>
                </a:lnTo>
                <a:lnTo>
                  <a:pt x="34" y="24"/>
                </a:lnTo>
                <a:lnTo>
                  <a:pt x="34" y="24"/>
                </a:lnTo>
                <a:lnTo>
                  <a:pt x="36" y="26"/>
                </a:lnTo>
                <a:lnTo>
                  <a:pt x="36" y="26"/>
                </a:lnTo>
                <a:lnTo>
                  <a:pt x="38" y="24"/>
                </a:lnTo>
                <a:lnTo>
                  <a:pt x="38" y="24"/>
                </a:lnTo>
                <a:lnTo>
                  <a:pt x="40" y="24"/>
                </a:lnTo>
                <a:lnTo>
                  <a:pt x="36" y="24"/>
                </a:lnTo>
                <a:lnTo>
                  <a:pt x="36" y="24"/>
                </a:lnTo>
                <a:lnTo>
                  <a:pt x="36" y="24"/>
                </a:lnTo>
                <a:lnTo>
                  <a:pt x="36" y="24"/>
                </a:lnTo>
                <a:lnTo>
                  <a:pt x="36" y="24"/>
                </a:lnTo>
                <a:lnTo>
                  <a:pt x="36" y="24"/>
                </a:lnTo>
                <a:lnTo>
                  <a:pt x="34" y="24"/>
                </a:lnTo>
                <a:lnTo>
                  <a:pt x="34" y="24"/>
                </a:lnTo>
                <a:lnTo>
                  <a:pt x="34" y="22"/>
                </a:lnTo>
                <a:lnTo>
                  <a:pt x="40" y="22"/>
                </a:lnTo>
                <a:lnTo>
                  <a:pt x="40" y="22"/>
                </a:lnTo>
                <a:close/>
                <a:moveTo>
                  <a:pt x="36" y="22"/>
                </a:moveTo>
                <a:lnTo>
                  <a:pt x="36" y="22"/>
                </a:lnTo>
                <a:lnTo>
                  <a:pt x="36" y="20"/>
                </a:lnTo>
                <a:lnTo>
                  <a:pt x="36" y="20"/>
                </a:lnTo>
                <a:lnTo>
                  <a:pt x="36" y="20"/>
                </a:lnTo>
                <a:lnTo>
                  <a:pt x="36" y="20"/>
                </a:lnTo>
                <a:lnTo>
                  <a:pt x="34" y="20"/>
                </a:lnTo>
                <a:lnTo>
                  <a:pt x="34" y="20"/>
                </a:lnTo>
                <a:lnTo>
                  <a:pt x="34" y="22"/>
                </a:lnTo>
                <a:lnTo>
                  <a:pt x="36" y="22"/>
                </a:lnTo>
                <a:lnTo>
                  <a:pt x="36" y="22"/>
                </a:lnTo>
                <a:close/>
                <a:moveTo>
                  <a:pt x="46" y="16"/>
                </a:moveTo>
                <a:lnTo>
                  <a:pt x="44" y="16"/>
                </a:lnTo>
                <a:lnTo>
                  <a:pt x="44" y="20"/>
                </a:lnTo>
                <a:lnTo>
                  <a:pt x="44" y="20"/>
                </a:lnTo>
                <a:lnTo>
                  <a:pt x="44" y="20"/>
                </a:lnTo>
                <a:lnTo>
                  <a:pt x="44" y="20"/>
                </a:lnTo>
                <a:lnTo>
                  <a:pt x="42" y="18"/>
                </a:lnTo>
                <a:lnTo>
                  <a:pt x="42" y="18"/>
                </a:lnTo>
                <a:lnTo>
                  <a:pt x="40" y="20"/>
                </a:lnTo>
                <a:lnTo>
                  <a:pt x="40" y="20"/>
                </a:lnTo>
                <a:lnTo>
                  <a:pt x="40" y="22"/>
                </a:lnTo>
                <a:lnTo>
                  <a:pt x="40" y="22"/>
                </a:lnTo>
                <a:lnTo>
                  <a:pt x="40" y="24"/>
                </a:lnTo>
                <a:lnTo>
                  <a:pt x="40" y="24"/>
                </a:lnTo>
                <a:lnTo>
                  <a:pt x="42" y="26"/>
                </a:lnTo>
                <a:lnTo>
                  <a:pt x="42" y="26"/>
                </a:lnTo>
                <a:lnTo>
                  <a:pt x="44" y="24"/>
                </a:lnTo>
                <a:lnTo>
                  <a:pt x="44" y="24"/>
                </a:lnTo>
                <a:lnTo>
                  <a:pt x="44" y="24"/>
                </a:lnTo>
                <a:lnTo>
                  <a:pt x="44" y="26"/>
                </a:lnTo>
                <a:lnTo>
                  <a:pt x="46" y="26"/>
                </a:lnTo>
                <a:lnTo>
                  <a:pt x="46" y="16"/>
                </a:lnTo>
                <a:lnTo>
                  <a:pt x="46" y="16"/>
                </a:lnTo>
                <a:close/>
                <a:moveTo>
                  <a:pt x="44" y="22"/>
                </a:moveTo>
                <a:lnTo>
                  <a:pt x="44" y="22"/>
                </a:lnTo>
                <a:lnTo>
                  <a:pt x="44" y="20"/>
                </a:lnTo>
                <a:lnTo>
                  <a:pt x="44" y="20"/>
                </a:lnTo>
                <a:lnTo>
                  <a:pt x="44" y="20"/>
                </a:lnTo>
                <a:lnTo>
                  <a:pt x="44" y="20"/>
                </a:lnTo>
                <a:lnTo>
                  <a:pt x="42" y="20"/>
                </a:lnTo>
                <a:lnTo>
                  <a:pt x="42" y="20"/>
                </a:lnTo>
                <a:lnTo>
                  <a:pt x="42" y="22"/>
                </a:lnTo>
                <a:lnTo>
                  <a:pt x="42" y="22"/>
                </a:lnTo>
                <a:lnTo>
                  <a:pt x="42" y="24"/>
                </a:lnTo>
                <a:lnTo>
                  <a:pt x="42" y="24"/>
                </a:lnTo>
                <a:lnTo>
                  <a:pt x="44" y="24"/>
                </a:lnTo>
                <a:lnTo>
                  <a:pt x="44" y="24"/>
                </a:lnTo>
                <a:lnTo>
                  <a:pt x="44" y="24"/>
                </a:lnTo>
                <a:lnTo>
                  <a:pt x="44" y="24"/>
                </a:lnTo>
                <a:lnTo>
                  <a:pt x="44" y="22"/>
                </a:lnTo>
                <a:lnTo>
                  <a:pt x="44" y="22"/>
                </a:lnTo>
                <a:close/>
                <a:moveTo>
                  <a:pt x="48" y="16"/>
                </a:moveTo>
                <a:lnTo>
                  <a:pt x="48" y="18"/>
                </a:lnTo>
                <a:lnTo>
                  <a:pt x="50" y="18"/>
                </a:lnTo>
                <a:lnTo>
                  <a:pt x="50" y="16"/>
                </a:lnTo>
                <a:lnTo>
                  <a:pt x="48" y="16"/>
                </a:lnTo>
                <a:lnTo>
                  <a:pt x="48" y="16"/>
                </a:lnTo>
                <a:close/>
                <a:moveTo>
                  <a:pt x="48" y="20"/>
                </a:moveTo>
                <a:lnTo>
                  <a:pt x="48" y="26"/>
                </a:lnTo>
                <a:lnTo>
                  <a:pt x="50" y="26"/>
                </a:lnTo>
                <a:lnTo>
                  <a:pt x="50" y="20"/>
                </a:lnTo>
                <a:lnTo>
                  <a:pt x="48" y="20"/>
                </a:lnTo>
                <a:lnTo>
                  <a:pt x="48" y="20"/>
                </a:lnTo>
                <a:close/>
                <a:moveTo>
                  <a:pt x="54" y="16"/>
                </a:moveTo>
                <a:lnTo>
                  <a:pt x="52" y="18"/>
                </a:lnTo>
                <a:lnTo>
                  <a:pt x="52" y="20"/>
                </a:lnTo>
                <a:lnTo>
                  <a:pt x="52" y="20"/>
                </a:lnTo>
                <a:lnTo>
                  <a:pt x="52" y="20"/>
                </a:lnTo>
                <a:lnTo>
                  <a:pt x="52" y="20"/>
                </a:lnTo>
                <a:lnTo>
                  <a:pt x="52" y="22"/>
                </a:lnTo>
                <a:lnTo>
                  <a:pt x="52" y="22"/>
                </a:lnTo>
                <a:lnTo>
                  <a:pt x="52" y="24"/>
                </a:lnTo>
                <a:lnTo>
                  <a:pt x="52" y="24"/>
                </a:lnTo>
                <a:lnTo>
                  <a:pt x="52" y="24"/>
                </a:lnTo>
                <a:lnTo>
                  <a:pt x="52" y="24"/>
                </a:lnTo>
                <a:lnTo>
                  <a:pt x="54" y="26"/>
                </a:lnTo>
                <a:lnTo>
                  <a:pt x="54" y="26"/>
                </a:lnTo>
                <a:lnTo>
                  <a:pt x="56" y="24"/>
                </a:lnTo>
                <a:lnTo>
                  <a:pt x="56" y="24"/>
                </a:lnTo>
                <a:lnTo>
                  <a:pt x="56" y="24"/>
                </a:lnTo>
                <a:lnTo>
                  <a:pt x="54" y="24"/>
                </a:lnTo>
                <a:lnTo>
                  <a:pt x="54" y="24"/>
                </a:lnTo>
                <a:lnTo>
                  <a:pt x="54" y="24"/>
                </a:lnTo>
                <a:lnTo>
                  <a:pt x="54" y="24"/>
                </a:lnTo>
                <a:lnTo>
                  <a:pt x="54" y="22"/>
                </a:lnTo>
                <a:lnTo>
                  <a:pt x="54" y="20"/>
                </a:lnTo>
                <a:lnTo>
                  <a:pt x="56" y="20"/>
                </a:lnTo>
                <a:lnTo>
                  <a:pt x="56" y="20"/>
                </a:lnTo>
                <a:lnTo>
                  <a:pt x="54" y="20"/>
                </a:lnTo>
                <a:lnTo>
                  <a:pt x="54" y="16"/>
                </a:lnTo>
                <a:lnTo>
                  <a:pt x="54" y="16"/>
                </a:lnTo>
                <a:close/>
                <a:moveTo>
                  <a:pt x="62" y="22"/>
                </a:moveTo>
                <a:lnTo>
                  <a:pt x="62" y="22"/>
                </a:lnTo>
                <a:lnTo>
                  <a:pt x="62" y="24"/>
                </a:lnTo>
                <a:lnTo>
                  <a:pt x="62" y="24"/>
                </a:lnTo>
                <a:lnTo>
                  <a:pt x="60" y="24"/>
                </a:lnTo>
                <a:lnTo>
                  <a:pt x="60" y="24"/>
                </a:lnTo>
                <a:lnTo>
                  <a:pt x="58" y="24"/>
                </a:lnTo>
                <a:lnTo>
                  <a:pt x="58" y="24"/>
                </a:lnTo>
                <a:lnTo>
                  <a:pt x="58" y="20"/>
                </a:lnTo>
                <a:lnTo>
                  <a:pt x="58" y="20"/>
                </a:lnTo>
                <a:lnTo>
                  <a:pt x="58" y="18"/>
                </a:lnTo>
                <a:lnTo>
                  <a:pt x="58" y="18"/>
                </a:lnTo>
                <a:lnTo>
                  <a:pt x="60" y="18"/>
                </a:lnTo>
                <a:lnTo>
                  <a:pt x="60" y="18"/>
                </a:lnTo>
                <a:lnTo>
                  <a:pt x="62" y="18"/>
                </a:lnTo>
                <a:lnTo>
                  <a:pt x="62" y="18"/>
                </a:lnTo>
                <a:lnTo>
                  <a:pt x="62" y="20"/>
                </a:lnTo>
                <a:lnTo>
                  <a:pt x="64" y="20"/>
                </a:lnTo>
                <a:lnTo>
                  <a:pt x="64" y="20"/>
                </a:lnTo>
                <a:lnTo>
                  <a:pt x="62" y="18"/>
                </a:lnTo>
                <a:lnTo>
                  <a:pt x="62" y="18"/>
                </a:lnTo>
                <a:lnTo>
                  <a:pt x="60" y="16"/>
                </a:lnTo>
                <a:lnTo>
                  <a:pt x="60" y="16"/>
                </a:lnTo>
                <a:lnTo>
                  <a:pt x="58" y="18"/>
                </a:lnTo>
                <a:lnTo>
                  <a:pt x="58" y="18"/>
                </a:lnTo>
                <a:lnTo>
                  <a:pt x="56" y="20"/>
                </a:lnTo>
                <a:lnTo>
                  <a:pt x="56" y="20"/>
                </a:lnTo>
                <a:lnTo>
                  <a:pt x="58" y="24"/>
                </a:lnTo>
                <a:lnTo>
                  <a:pt x="58" y="24"/>
                </a:lnTo>
                <a:lnTo>
                  <a:pt x="60" y="26"/>
                </a:lnTo>
                <a:lnTo>
                  <a:pt x="60" y="26"/>
                </a:lnTo>
                <a:lnTo>
                  <a:pt x="62" y="24"/>
                </a:lnTo>
                <a:lnTo>
                  <a:pt x="62" y="24"/>
                </a:lnTo>
                <a:lnTo>
                  <a:pt x="64" y="22"/>
                </a:lnTo>
                <a:lnTo>
                  <a:pt x="62" y="22"/>
                </a:lnTo>
                <a:lnTo>
                  <a:pt x="62" y="22"/>
                </a:lnTo>
                <a:close/>
                <a:moveTo>
                  <a:pt x="66" y="20"/>
                </a:moveTo>
                <a:lnTo>
                  <a:pt x="66" y="20"/>
                </a:lnTo>
                <a:lnTo>
                  <a:pt x="66" y="20"/>
                </a:lnTo>
                <a:lnTo>
                  <a:pt x="66" y="20"/>
                </a:lnTo>
                <a:lnTo>
                  <a:pt x="68" y="20"/>
                </a:lnTo>
                <a:lnTo>
                  <a:pt x="68" y="20"/>
                </a:lnTo>
                <a:lnTo>
                  <a:pt x="68" y="20"/>
                </a:lnTo>
                <a:lnTo>
                  <a:pt x="68" y="20"/>
                </a:lnTo>
                <a:lnTo>
                  <a:pt x="68" y="20"/>
                </a:lnTo>
                <a:lnTo>
                  <a:pt x="68" y="22"/>
                </a:lnTo>
                <a:lnTo>
                  <a:pt x="68" y="22"/>
                </a:lnTo>
                <a:lnTo>
                  <a:pt x="66" y="22"/>
                </a:lnTo>
                <a:lnTo>
                  <a:pt x="66" y="22"/>
                </a:lnTo>
                <a:lnTo>
                  <a:pt x="66" y="22"/>
                </a:lnTo>
                <a:lnTo>
                  <a:pt x="66" y="22"/>
                </a:lnTo>
                <a:lnTo>
                  <a:pt x="66" y="22"/>
                </a:lnTo>
                <a:lnTo>
                  <a:pt x="66" y="22"/>
                </a:lnTo>
                <a:lnTo>
                  <a:pt x="64" y="24"/>
                </a:lnTo>
                <a:lnTo>
                  <a:pt x="64" y="24"/>
                </a:lnTo>
                <a:lnTo>
                  <a:pt x="66" y="24"/>
                </a:lnTo>
                <a:lnTo>
                  <a:pt x="66" y="24"/>
                </a:lnTo>
                <a:lnTo>
                  <a:pt x="66" y="26"/>
                </a:lnTo>
                <a:lnTo>
                  <a:pt x="66" y="26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8" y="26"/>
                </a:lnTo>
                <a:lnTo>
                  <a:pt x="70" y="26"/>
                </a:lnTo>
                <a:lnTo>
                  <a:pt x="70" y="26"/>
                </a:lnTo>
                <a:lnTo>
                  <a:pt x="70" y="24"/>
                </a:lnTo>
                <a:lnTo>
                  <a:pt x="70" y="24"/>
                </a:lnTo>
                <a:lnTo>
                  <a:pt x="70" y="24"/>
                </a:lnTo>
                <a:lnTo>
                  <a:pt x="70" y="22"/>
                </a:lnTo>
                <a:lnTo>
                  <a:pt x="70" y="22"/>
                </a:lnTo>
                <a:lnTo>
                  <a:pt x="70" y="20"/>
                </a:lnTo>
                <a:lnTo>
                  <a:pt x="70" y="20"/>
                </a:lnTo>
                <a:lnTo>
                  <a:pt x="70" y="20"/>
                </a:lnTo>
                <a:lnTo>
                  <a:pt x="70" y="20"/>
                </a:lnTo>
                <a:lnTo>
                  <a:pt x="68" y="18"/>
                </a:lnTo>
                <a:lnTo>
                  <a:pt x="68" y="18"/>
                </a:lnTo>
                <a:lnTo>
                  <a:pt x="66" y="20"/>
                </a:lnTo>
                <a:lnTo>
                  <a:pt x="66" y="20"/>
                </a:lnTo>
                <a:lnTo>
                  <a:pt x="64" y="20"/>
                </a:lnTo>
                <a:lnTo>
                  <a:pt x="66" y="20"/>
                </a:lnTo>
                <a:lnTo>
                  <a:pt x="66" y="20"/>
                </a:lnTo>
                <a:close/>
                <a:moveTo>
                  <a:pt x="68" y="22"/>
                </a:moveTo>
                <a:lnTo>
                  <a:pt x="68" y="22"/>
                </a:lnTo>
                <a:lnTo>
                  <a:pt x="68" y="22"/>
                </a:lnTo>
                <a:lnTo>
                  <a:pt x="68" y="22"/>
                </a:lnTo>
                <a:lnTo>
                  <a:pt x="66" y="22"/>
                </a:lnTo>
                <a:lnTo>
                  <a:pt x="66" y="22"/>
                </a:lnTo>
                <a:lnTo>
                  <a:pt x="66" y="24"/>
                </a:lnTo>
                <a:lnTo>
                  <a:pt x="66" y="24"/>
                </a:lnTo>
                <a:lnTo>
                  <a:pt x="66" y="24"/>
                </a:lnTo>
                <a:lnTo>
                  <a:pt x="66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8" y="24"/>
                </a:lnTo>
                <a:lnTo>
                  <a:pt x="68" y="22"/>
                </a:lnTo>
                <a:lnTo>
                  <a:pt x="68" y="22"/>
                </a:lnTo>
                <a:lnTo>
                  <a:pt x="68" y="22"/>
                </a:lnTo>
                <a:close/>
                <a:moveTo>
                  <a:pt x="74" y="26"/>
                </a:moveTo>
                <a:lnTo>
                  <a:pt x="74" y="24"/>
                </a:lnTo>
                <a:lnTo>
                  <a:pt x="74" y="24"/>
                </a:lnTo>
                <a:lnTo>
                  <a:pt x="74" y="22"/>
                </a:lnTo>
                <a:lnTo>
                  <a:pt x="74" y="22"/>
                </a:lnTo>
                <a:lnTo>
                  <a:pt x="74" y="20"/>
                </a:lnTo>
                <a:lnTo>
                  <a:pt x="74" y="20"/>
                </a:lnTo>
                <a:lnTo>
                  <a:pt x="74" y="20"/>
                </a:lnTo>
                <a:lnTo>
                  <a:pt x="74" y="20"/>
                </a:lnTo>
                <a:lnTo>
                  <a:pt x="74" y="20"/>
                </a:lnTo>
                <a:lnTo>
                  <a:pt x="76" y="20"/>
                </a:lnTo>
                <a:lnTo>
                  <a:pt x="76" y="20"/>
                </a:lnTo>
                <a:lnTo>
                  <a:pt x="74" y="18"/>
                </a:lnTo>
                <a:lnTo>
                  <a:pt x="74" y="18"/>
                </a:lnTo>
                <a:lnTo>
                  <a:pt x="74" y="20"/>
                </a:lnTo>
                <a:lnTo>
                  <a:pt x="74" y="20"/>
                </a:lnTo>
                <a:lnTo>
                  <a:pt x="72" y="20"/>
                </a:lnTo>
                <a:lnTo>
                  <a:pt x="72" y="20"/>
                </a:lnTo>
                <a:lnTo>
                  <a:pt x="72" y="20"/>
                </a:lnTo>
                <a:lnTo>
                  <a:pt x="72" y="26"/>
                </a:lnTo>
                <a:lnTo>
                  <a:pt x="74" y="26"/>
                </a:lnTo>
                <a:lnTo>
                  <a:pt x="74" y="26"/>
                </a:lnTo>
                <a:close/>
                <a:moveTo>
                  <a:pt x="82" y="26"/>
                </a:moveTo>
                <a:lnTo>
                  <a:pt x="82" y="16"/>
                </a:lnTo>
                <a:lnTo>
                  <a:pt x="80" y="16"/>
                </a:lnTo>
                <a:lnTo>
                  <a:pt x="80" y="20"/>
                </a:lnTo>
                <a:lnTo>
                  <a:pt x="80" y="20"/>
                </a:lnTo>
                <a:lnTo>
                  <a:pt x="78" y="18"/>
                </a:lnTo>
                <a:lnTo>
                  <a:pt x="78" y="18"/>
                </a:lnTo>
                <a:lnTo>
                  <a:pt x="76" y="20"/>
                </a:lnTo>
                <a:lnTo>
                  <a:pt x="76" y="20"/>
                </a:lnTo>
                <a:lnTo>
                  <a:pt x="76" y="22"/>
                </a:lnTo>
                <a:lnTo>
                  <a:pt x="76" y="22"/>
                </a:lnTo>
                <a:lnTo>
                  <a:pt x="76" y="24"/>
                </a:lnTo>
                <a:lnTo>
                  <a:pt x="76" y="24"/>
                </a:lnTo>
                <a:lnTo>
                  <a:pt x="78" y="26"/>
                </a:lnTo>
                <a:lnTo>
                  <a:pt x="78" y="26"/>
                </a:lnTo>
                <a:lnTo>
                  <a:pt x="80" y="24"/>
                </a:lnTo>
                <a:lnTo>
                  <a:pt x="80" y="24"/>
                </a:lnTo>
                <a:lnTo>
                  <a:pt x="80" y="24"/>
                </a:lnTo>
                <a:lnTo>
                  <a:pt x="80" y="26"/>
                </a:lnTo>
                <a:lnTo>
                  <a:pt x="82" y="26"/>
                </a:lnTo>
                <a:lnTo>
                  <a:pt x="82" y="26"/>
                </a:lnTo>
                <a:close/>
                <a:moveTo>
                  <a:pt x="78" y="22"/>
                </a:moveTo>
                <a:lnTo>
                  <a:pt x="78" y="22"/>
                </a:lnTo>
                <a:lnTo>
                  <a:pt x="78" y="24"/>
                </a:lnTo>
                <a:lnTo>
                  <a:pt x="78" y="24"/>
                </a:lnTo>
                <a:lnTo>
                  <a:pt x="78" y="24"/>
                </a:lnTo>
                <a:lnTo>
                  <a:pt x="78" y="24"/>
                </a:lnTo>
                <a:lnTo>
                  <a:pt x="80" y="24"/>
                </a:lnTo>
                <a:lnTo>
                  <a:pt x="80" y="24"/>
                </a:lnTo>
                <a:lnTo>
                  <a:pt x="80" y="22"/>
                </a:lnTo>
                <a:lnTo>
                  <a:pt x="80" y="22"/>
                </a:lnTo>
                <a:lnTo>
                  <a:pt x="80" y="20"/>
                </a:lnTo>
                <a:lnTo>
                  <a:pt x="80" y="20"/>
                </a:lnTo>
                <a:lnTo>
                  <a:pt x="78" y="20"/>
                </a:lnTo>
                <a:lnTo>
                  <a:pt x="78" y="20"/>
                </a:lnTo>
                <a:lnTo>
                  <a:pt x="78" y="20"/>
                </a:lnTo>
                <a:lnTo>
                  <a:pt x="78" y="20"/>
                </a:lnTo>
                <a:lnTo>
                  <a:pt x="78" y="22"/>
                </a:lnTo>
                <a:lnTo>
                  <a:pt x="78" y="22"/>
                </a:lnTo>
                <a:close/>
                <a:moveTo>
                  <a:pt x="22" y="80"/>
                </a:moveTo>
                <a:lnTo>
                  <a:pt x="22" y="80"/>
                </a:lnTo>
                <a:lnTo>
                  <a:pt x="20" y="80"/>
                </a:lnTo>
                <a:lnTo>
                  <a:pt x="20" y="80"/>
                </a:lnTo>
                <a:lnTo>
                  <a:pt x="20" y="80"/>
                </a:lnTo>
                <a:lnTo>
                  <a:pt x="20" y="82"/>
                </a:lnTo>
                <a:lnTo>
                  <a:pt x="20" y="86"/>
                </a:lnTo>
                <a:lnTo>
                  <a:pt x="20" y="86"/>
                </a:lnTo>
                <a:lnTo>
                  <a:pt x="20" y="88"/>
                </a:lnTo>
                <a:lnTo>
                  <a:pt x="20" y="88"/>
                </a:lnTo>
                <a:lnTo>
                  <a:pt x="22" y="88"/>
                </a:lnTo>
                <a:lnTo>
                  <a:pt x="24" y="88"/>
                </a:lnTo>
                <a:lnTo>
                  <a:pt x="24" y="88"/>
                </a:lnTo>
                <a:lnTo>
                  <a:pt x="24" y="88"/>
                </a:lnTo>
                <a:lnTo>
                  <a:pt x="24" y="88"/>
                </a:lnTo>
                <a:lnTo>
                  <a:pt x="24" y="88"/>
                </a:lnTo>
                <a:lnTo>
                  <a:pt x="26" y="86"/>
                </a:lnTo>
                <a:lnTo>
                  <a:pt x="26" y="82"/>
                </a:lnTo>
                <a:lnTo>
                  <a:pt x="26" y="82"/>
                </a:lnTo>
                <a:lnTo>
                  <a:pt x="24" y="80"/>
                </a:lnTo>
                <a:lnTo>
                  <a:pt x="24" y="80"/>
                </a:lnTo>
                <a:lnTo>
                  <a:pt x="24" y="80"/>
                </a:lnTo>
                <a:lnTo>
                  <a:pt x="24" y="80"/>
                </a:lnTo>
                <a:lnTo>
                  <a:pt x="24" y="80"/>
                </a:lnTo>
                <a:lnTo>
                  <a:pt x="22" y="80"/>
                </a:lnTo>
                <a:lnTo>
                  <a:pt x="22" y="80"/>
                </a:lnTo>
                <a:close/>
                <a:moveTo>
                  <a:pt x="134" y="80"/>
                </a:moveTo>
                <a:lnTo>
                  <a:pt x="134" y="80"/>
                </a:lnTo>
                <a:lnTo>
                  <a:pt x="132" y="80"/>
                </a:lnTo>
                <a:lnTo>
                  <a:pt x="132" y="80"/>
                </a:lnTo>
                <a:lnTo>
                  <a:pt x="132" y="80"/>
                </a:lnTo>
                <a:lnTo>
                  <a:pt x="132" y="82"/>
                </a:lnTo>
                <a:lnTo>
                  <a:pt x="132" y="86"/>
                </a:lnTo>
                <a:lnTo>
                  <a:pt x="132" y="86"/>
                </a:lnTo>
                <a:lnTo>
                  <a:pt x="132" y="88"/>
                </a:lnTo>
                <a:lnTo>
                  <a:pt x="132" y="88"/>
                </a:lnTo>
                <a:lnTo>
                  <a:pt x="134" y="88"/>
                </a:lnTo>
                <a:lnTo>
                  <a:pt x="136" y="88"/>
                </a:lnTo>
                <a:lnTo>
                  <a:pt x="136" y="88"/>
                </a:lnTo>
                <a:lnTo>
                  <a:pt x="136" y="88"/>
                </a:lnTo>
                <a:lnTo>
                  <a:pt x="136" y="88"/>
                </a:lnTo>
                <a:lnTo>
                  <a:pt x="136" y="88"/>
                </a:lnTo>
                <a:lnTo>
                  <a:pt x="138" y="86"/>
                </a:lnTo>
                <a:lnTo>
                  <a:pt x="138" y="82"/>
                </a:lnTo>
                <a:lnTo>
                  <a:pt x="138" y="82"/>
                </a:lnTo>
                <a:lnTo>
                  <a:pt x="136" y="80"/>
                </a:lnTo>
                <a:lnTo>
                  <a:pt x="136" y="80"/>
                </a:lnTo>
                <a:lnTo>
                  <a:pt x="136" y="80"/>
                </a:lnTo>
                <a:lnTo>
                  <a:pt x="136" y="80"/>
                </a:lnTo>
                <a:lnTo>
                  <a:pt x="136" y="80"/>
                </a:lnTo>
                <a:lnTo>
                  <a:pt x="134" y="80"/>
                </a:lnTo>
                <a:lnTo>
                  <a:pt x="134" y="80"/>
                </a:lnTo>
                <a:close/>
                <a:moveTo>
                  <a:pt x="156" y="80"/>
                </a:moveTo>
                <a:lnTo>
                  <a:pt x="156" y="80"/>
                </a:lnTo>
                <a:lnTo>
                  <a:pt x="156" y="80"/>
                </a:lnTo>
                <a:lnTo>
                  <a:pt x="156" y="80"/>
                </a:lnTo>
                <a:lnTo>
                  <a:pt x="156" y="80"/>
                </a:lnTo>
                <a:lnTo>
                  <a:pt x="154" y="82"/>
                </a:lnTo>
                <a:lnTo>
                  <a:pt x="154" y="86"/>
                </a:lnTo>
                <a:lnTo>
                  <a:pt x="154" y="86"/>
                </a:lnTo>
                <a:lnTo>
                  <a:pt x="156" y="88"/>
                </a:lnTo>
                <a:lnTo>
                  <a:pt x="156" y="88"/>
                </a:lnTo>
                <a:lnTo>
                  <a:pt x="156" y="88"/>
                </a:lnTo>
                <a:lnTo>
                  <a:pt x="158" y="88"/>
                </a:lnTo>
                <a:lnTo>
                  <a:pt x="158" y="88"/>
                </a:lnTo>
                <a:lnTo>
                  <a:pt x="160" y="88"/>
                </a:lnTo>
                <a:lnTo>
                  <a:pt x="160" y="88"/>
                </a:lnTo>
                <a:lnTo>
                  <a:pt x="160" y="88"/>
                </a:lnTo>
                <a:lnTo>
                  <a:pt x="160" y="86"/>
                </a:lnTo>
                <a:lnTo>
                  <a:pt x="160" y="82"/>
                </a:lnTo>
                <a:lnTo>
                  <a:pt x="160" y="82"/>
                </a:lnTo>
                <a:lnTo>
                  <a:pt x="160" y="80"/>
                </a:lnTo>
                <a:lnTo>
                  <a:pt x="160" y="80"/>
                </a:lnTo>
                <a:lnTo>
                  <a:pt x="160" y="80"/>
                </a:lnTo>
                <a:lnTo>
                  <a:pt x="160" y="80"/>
                </a:lnTo>
                <a:lnTo>
                  <a:pt x="158" y="80"/>
                </a:lnTo>
                <a:lnTo>
                  <a:pt x="156" y="80"/>
                </a:lnTo>
                <a:lnTo>
                  <a:pt x="156" y="80"/>
                </a:lnTo>
                <a:close/>
                <a:moveTo>
                  <a:pt x="158" y="82"/>
                </a:moveTo>
                <a:lnTo>
                  <a:pt x="156" y="82"/>
                </a:lnTo>
                <a:lnTo>
                  <a:pt x="156" y="82"/>
                </a:lnTo>
                <a:lnTo>
                  <a:pt x="156" y="82"/>
                </a:lnTo>
                <a:lnTo>
                  <a:pt x="156" y="82"/>
                </a:lnTo>
                <a:lnTo>
                  <a:pt x="156" y="82"/>
                </a:lnTo>
                <a:lnTo>
                  <a:pt x="156" y="82"/>
                </a:lnTo>
                <a:lnTo>
                  <a:pt x="156" y="86"/>
                </a:lnTo>
                <a:lnTo>
                  <a:pt x="156" y="86"/>
                </a:lnTo>
                <a:lnTo>
                  <a:pt x="156" y="88"/>
                </a:lnTo>
                <a:lnTo>
                  <a:pt x="156" y="88"/>
                </a:lnTo>
                <a:lnTo>
                  <a:pt x="156" y="88"/>
                </a:lnTo>
                <a:lnTo>
                  <a:pt x="158" y="88"/>
                </a:lnTo>
                <a:lnTo>
                  <a:pt x="158" y="88"/>
                </a:lnTo>
                <a:lnTo>
                  <a:pt x="158" y="88"/>
                </a:lnTo>
                <a:lnTo>
                  <a:pt x="158" y="88"/>
                </a:lnTo>
                <a:lnTo>
                  <a:pt x="158" y="88"/>
                </a:lnTo>
                <a:lnTo>
                  <a:pt x="160" y="86"/>
                </a:lnTo>
                <a:lnTo>
                  <a:pt x="160" y="82"/>
                </a:lnTo>
                <a:lnTo>
                  <a:pt x="160" y="82"/>
                </a:lnTo>
                <a:lnTo>
                  <a:pt x="158" y="82"/>
                </a:lnTo>
                <a:lnTo>
                  <a:pt x="158" y="82"/>
                </a:lnTo>
                <a:lnTo>
                  <a:pt x="158" y="82"/>
                </a:lnTo>
                <a:lnTo>
                  <a:pt x="158" y="82"/>
                </a:lnTo>
                <a:lnTo>
                  <a:pt x="158" y="82"/>
                </a:lnTo>
                <a:close/>
                <a:moveTo>
                  <a:pt x="150" y="80"/>
                </a:moveTo>
                <a:lnTo>
                  <a:pt x="150" y="80"/>
                </a:lnTo>
                <a:lnTo>
                  <a:pt x="148" y="80"/>
                </a:lnTo>
                <a:lnTo>
                  <a:pt x="148" y="80"/>
                </a:lnTo>
                <a:lnTo>
                  <a:pt x="148" y="80"/>
                </a:lnTo>
                <a:lnTo>
                  <a:pt x="146" y="82"/>
                </a:lnTo>
                <a:lnTo>
                  <a:pt x="146" y="86"/>
                </a:lnTo>
                <a:lnTo>
                  <a:pt x="146" y="86"/>
                </a:lnTo>
                <a:lnTo>
                  <a:pt x="148" y="88"/>
                </a:lnTo>
                <a:lnTo>
                  <a:pt x="148" y="88"/>
                </a:lnTo>
                <a:lnTo>
                  <a:pt x="150" y="88"/>
                </a:lnTo>
                <a:lnTo>
                  <a:pt x="150" y="88"/>
                </a:lnTo>
                <a:lnTo>
                  <a:pt x="150" y="88"/>
                </a:lnTo>
                <a:lnTo>
                  <a:pt x="152" y="88"/>
                </a:lnTo>
                <a:lnTo>
                  <a:pt x="152" y="88"/>
                </a:lnTo>
                <a:lnTo>
                  <a:pt x="152" y="88"/>
                </a:lnTo>
                <a:lnTo>
                  <a:pt x="152" y="86"/>
                </a:lnTo>
                <a:lnTo>
                  <a:pt x="152" y="82"/>
                </a:lnTo>
                <a:lnTo>
                  <a:pt x="152" y="82"/>
                </a:lnTo>
                <a:lnTo>
                  <a:pt x="152" y="80"/>
                </a:lnTo>
                <a:lnTo>
                  <a:pt x="152" y="80"/>
                </a:lnTo>
                <a:lnTo>
                  <a:pt x="152" y="80"/>
                </a:lnTo>
                <a:lnTo>
                  <a:pt x="152" y="80"/>
                </a:lnTo>
                <a:lnTo>
                  <a:pt x="150" y="80"/>
                </a:lnTo>
                <a:lnTo>
                  <a:pt x="150" y="80"/>
                </a:lnTo>
                <a:lnTo>
                  <a:pt x="150" y="80"/>
                </a:lnTo>
                <a:close/>
                <a:moveTo>
                  <a:pt x="150" y="82"/>
                </a:moveTo>
                <a:lnTo>
                  <a:pt x="150" y="82"/>
                </a:lnTo>
                <a:lnTo>
                  <a:pt x="150" y="82"/>
                </a:lnTo>
                <a:lnTo>
                  <a:pt x="148" y="82"/>
                </a:lnTo>
                <a:lnTo>
                  <a:pt x="148" y="82"/>
                </a:lnTo>
                <a:lnTo>
                  <a:pt x="148" y="82"/>
                </a:lnTo>
                <a:lnTo>
                  <a:pt x="148" y="82"/>
                </a:lnTo>
                <a:lnTo>
                  <a:pt x="148" y="86"/>
                </a:lnTo>
                <a:lnTo>
                  <a:pt x="148" y="86"/>
                </a:lnTo>
                <a:lnTo>
                  <a:pt x="148" y="88"/>
                </a:lnTo>
                <a:lnTo>
                  <a:pt x="148" y="88"/>
                </a:lnTo>
                <a:lnTo>
                  <a:pt x="150" y="88"/>
                </a:lnTo>
                <a:lnTo>
                  <a:pt x="150" y="88"/>
                </a:lnTo>
                <a:lnTo>
                  <a:pt x="150" y="88"/>
                </a:lnTo>
                <a:lnTo>
                  <a:pt x="152" y="88"/>
                </a:lnTo>
                <a:lnTo>
                  <a:pt x="152" y="88"/>
                </a:lnTo>
                <a:lnTo>
                  <a:pt x="152" y="88"/>
                </a:lnTo>
                <a:lnTo>
                  <a:pt x="152" y="86"/>
                </a:lnTo>
                <a:lnTo>
                  <a:pt x="152" y="82"/>
                </a:lnTo>
                <a:lnTo>
                  <a:pt x="152" y="82"/>
                </a:lnTo>
                <a:lnTo>
                  <a:pt x="152" y="82"/>
                </a:lnTo>
                <a:lnTo>
                  <a:pt x="152" y="82"/>
                </a:lnTo>
                <a:lnTo>
                  <a:pt x="152" y="82"/>
                </a:lnTo>
                <a:lnTo>
                  <a:pt x="150" y="82"/>
                </a:lnTo>
                <a:lnTo>
                  <a:pt x="150" y="82"/>
                </a:lnTo>
                <a:close/>
                <a:moveTo>
                  <a:pt x="142" y="80"/>
                </a:moveTo>
                <a:lnTo>
                  <a:pt x="142" y="80"/>
                </a:lnTo>
                <a:lnTo>
                  <a:pt x="140" y="80"/>
                </a:lnTo>
                <a:lnTo>
                  <a:pt x="140" y="80"/>
                </a:lnTo>
                <a:lnTo>
                  <a:pt x="140" y="80"/>
                </a:lnTo>
                <a:lnTo>
                  <a:pt x="140" y="82"/>
                </a:lnTo>
                <a:lnTo>
                  <a:pt x="140" y="86"/>
                </a:lnTo>
                <a:lnTo>
                  <a:pt x="140" y="86"/>
                </a:lnTo>
                <a:lnTo>
                  <a:pt x="140" y="88"/>
                </a:lnTo>
                <a:lnTo>
                  <a:pt x="140" y="88"/>
                </a:lnTo>
                <a:lnTo>
                  <a:pt x="142" y="88"/>
                </a:lnTo>
                <a:lnTo>
                  <a:pt x="142" y="88"/>
                </a:lnTo>
                <a:lnTo>
                  <a:pt x="142" y="88"/>
                </a:lnTo>
                <a:lnTo>
                  <a:pt x="144" y="88"/>
                </a:lnTo>
                <a:lnTo>
                  <a:pt x="144" y="88"/>
                </a:lnTo>
                <a:lnTo>
                  <a:pt x="144" y="88"/>
                </a:lnTo>
                <a:lnTo>
                  <a:pt x="146" y="86"/>
                </a:lnTo>
                <a:lnTo>
                  <a:pt x="146" y="82"/>
                </a:lnTo>
                <a:lnTo>
                  <a:pt x="146" y="82"/>
                </a:lnTo>
                <a:lnTo>
                  <a:pt x="144" y="80"/>
                </a:lnTo>
                <a:lnTo>
                  <a:pt x="144" y="80"/>
                </a:lnTo>
                <a:lnTo>
                  <a:pt x="144" y="80"/>
                </a:lnTo>
                <a:lnTo>
                  <a:pt x="144" y="80"/>
                </a:lnTo>
                <a:lnTo>
                  <a:pt x="142" y="80"/>
                </a:lnTo>
                <a:lnTo>
                  <a:pt x="142" y="80"/>
                </a:lnTo>
                <a:lnTo>
                  <a:pt x="142" y="80"/>
                </a:lnTo>
                <a:close/>
                <a:moveTo>
                  <a:pt x="142" y="82"/>
                </a:moveTo>
                <a:lnTo>
                  <a:pt x="142" y="82"/>
                </a:lnTo>
                <a:lnTo>
                  <a:pt x="142" y="82"/>
                </a:lnTo>
                <a:lnTo>
                  <a:pt x="140" y="82"/>
                </a:lnTo>
                <a:lnTo>
                  <a:pt x="140" y="82"/>
                </a:lnTo>
                <a:lnTo>
                  <a:pt x="140" y="82"/>
                </a:lnTo>
                <a:lnTo>
                  <a:pt x="140" y="82"/>
                </a:lnTo>
                <a:lnTo>
                  <a:pt x="140" y="86"/>
                </a:lnTo>
                <a:lnTo>
                  <a:pt x="140" y="86"/>
                </a:lnTo>
                <a:lnTo>
                  <a:pt x="140" y="88"/>
                </a:lnTo>
                <a:lnTo>
                  <a:pt x="140" y="88"/>
                </a:lnTo>
                <a:lnTo>
                  <a:pt x="142" y="88"/>
                </a:lnTo>
                <a:lnTo>
                  <a:pt x="142" y="88"/>
                </a:lnTo>
                <a:lnTo>
                  <a:pt x="142" y="88"/>
                </a:lnTo>
                <a:lnTo>
                  <a:pt x="144" y="88"/>
                </a:lnTo>
                <a:lnTo>
                  <a:pt x="144" y="88"/>
                </a:lnTo>
                <a:lnTo>
                  <a:pt x="144" y="88"/>
                </a:lnTo>
                <a:lnTo>
                  <a:pt x="144" y="86"/>
                </a:lnTo>
                <a:lnTo>
                  <a:pt x="144" y="82"/>
                </a:lnTo>
                <a:lnTo>
                  <a:pt x="144" y="82"/>
                </a:lnTo>
                <a:lnTo>
                  <a:pt x="144" y="82"/>
                </a:lnTo>
                <a:lnTo>
                  <a:pt x="144" y="82"/>
                </a:lnTo>
                <a:lnTo>
                  <a:pt x="144" y="82"/>
                </a:lnTo>
                <a:lnTo>
                  <a:pt x="142" y="82"/>
                </a:lnTo>
                <a:lnTo>
                  <a:pt x="142" y="82"/>
                </a:lnTo>
                <a:close/>
                <a:moveTo>
                  <a:pt x="136" y="82"/>
                </a:moveTo>
                <a:lnTo>
                  <a:pt x="134" y="82"/>
                </a:lnTo>
                <a:lnTo>
                  <a:pt x="134" y="82"/>
                </a:lnTo>
                <a:lnTo>
                  <a:pt x="132" y="82"/>
                </a:lnTo>
                <a:lnTo>
                  <a:pt x="132" y="82"/>
                </a:lnTo>
                <a:lnTo>
                  <a:pt x="132" y="82"/>
                </a:lnTo>
                <a:lnTo>
                  <a:pt x="132" y="82"/>
                </a:lnTo>
                <a:lnTo>
                  <a:pt x="132" y="86"/>
                </a:lnTo>
                <a:lnTo>
                  <a:pt x="132" y="86"/>
                </a:lnTo>
                <a:lnTo>
                  <a:pt x="132" y="88"/>
                </a:lnTo>
                <a:lnTo>
                  <a:pt x="132" y="88"/>
                </a:lnTo>
                <a:lnTo>
                  <a:pt x="134" y="88"/>
                </a:lnTo>
                <a:lnTo>
                  <a:pt x="136" y="88"/>
                </a:lnTo>
                <a:lnTo>
                  <a:pt x="136" y="88"/>
                </a:lnTo>
                <a:lnTo>
                  <a:pt x="136" y="88"/>
                </a:lnTo>
                <a:lnTo>
                  <a:pt x="136" y="88"/>
                </a:lnTo>
                <a:lnTo>
                  <a:pt x="136" y="88"/>
                </a:lnTo>
                <a:lnTo>
                  <a:pt x="136" y="86"/>
                </a:lnTo>
                <a:lnTo>
                  <a:pt x="136" y="82"/>
                </a:lnTo>
                <a:lnTo>
                  <a:pt x="136" y="82"/>
                </a:lnTo>
                <a:lnTo>
                  <a:pt x="136" y="82"/>
                </a:lnTo>
                <a:lnTo>
                  <a:pt x="136" y="82"/>
                </a:lnTo>
                <a:lnTo>
                  <a:pt x="136" y="82"/>
                </a:lnTo>
                <a:lnTo>
                  <a:pt x="136" y="82"/>
                </a:lnTo>
                <a:lnTo>
                  <a:pt x="136" y="82"/>
                </a:lnTo>
                <a:close/>
                <a:moveTo>
                  <a:pt x="96" y="80"/>
                </a:moveTo>
                <a:lnTo>
                  <a:pt x="96" y="80"/>
                </a:lnTo>
                <a:lnTo>
                  <a:pt x="94" y="80"/>
                </a:lnTo>
                <a:lnTo>
                  <a:pt x="94" y="80"/>
                </a:lnTo>
                <a:lnTo>
                  <a:pt x="94" y="80"/>
                </a:lnTo>
                <a:lnTo>
                  <a:pt x="94" y="82"/>
                </a:lnTo>
                <a:lnTo>
                  <a:pt x="94" y="86"/>
                </a:lnTo>
                <a:lnTo>
                  <a:pt x="94" y="86"/>
                </a:lnTo>
                <a:lnTo>
                  <a:pt x="94" y="88"/>
                </a:lnTo>
                <a:lnTo>
                  <a:pt x="94" y="88"/>
                </a:lnTo>
                <a:lnTo>
                  <a:pt x="96" y="88"/>
                </a:lnTo>
                <a:lnTo>
                  <a:pt x="98" y="88"/>
                </a:lnTo>
                <a:lnTo>
                  <a:pt x="98" y="88"/>
                </a:lnTo>
                <a:lnTo>
                  <a:pt x="100" y="88"/>
                </a:lnTo>
                <a:lnTo>
                  <a:pt x="100" y="88"/>
                </a:lnTo>
                <a:lnTo>
                  <a:pt x="100" y="88"/>
                </a:lnTo>
                <a:lnTo>
                  <a:pt x="100" y="86"/>
                </a:lnTo>
                <a:lnTo>
                  <a:pt x="100" y="82"/>
                </a:lnTo>
                <a:lnTo>
                  <a:pt x="100" y="82"/>
                </a:lnTo>
                <a:lnTo>
                  <a:pt x="100" y="80"/>
                </a:lnTo>
                <a:lnTo>
                  <a:pt x="100" y="80"/>
                </a:lnTo>
                <a:lnTo>
                  <a:pt x="100" y="80"/>
                </a:lnTo>
                <a:lnTo>
                  <a:pt x="100" y="80"/>
                </a:lnTo>
                <a:lnTo>
                  <a:pt x="98" y="80"/>
                </a:lnTo>
                <a:lnTo>
                  <a:pt x="96" y="80"/>
                </a:lnTo>
                <a:lnTo>
                  <a:pt x="96" y="80"/>
                </a:lnTo>
                <a:close/>
                <a:moveTo>
                  <a:pt x="120" y="80"/>
                </a:moveTo>
                <a:lnTo>
                  <a:pt x="120" y="80"/>
                </a:lnTo>
                <a:lnTo>
                  <a:pt x="118" y="80"/>
                </a:lnTo>
                <a:lnTo>
                  <a:pt x="118" y="80"/>
                </a:lnTo>
                <a:lnTo>
                  <a:pt x="118" y="80"/>
                </a:lnTo>
                <a:lnTo>
                  <a:pt x="118" y="82"/>
                </a:lnTo>
                <a:lnTo>
                  <a:pt x="118" y="86"/>
                </a:lnTo>
                <a:lnTo>
                  <a:pt x="118" y="86"/>
                </a:lnTo>
                <a:lnTo>
                  <a:pt x="118" y="88"/>
                </a:lnTo>
                <a:lnTo>
                  <a:pt x="118" y="88"/>
                </a:lnTo>
                <a:lnTo>
                  <a:pt x="120" y="88"/>
                </a:lnTo>
                <a:lnTo>
                  <a:pt x="120" y="88"/>
                </a:lnTo>
                <a:lnTo>
                  <a:pt x="120" y="88"/>
                </a:lnTo>
                <a:lnTo>
                  <a:pt x="122" y="88"/>
                </a:lnTo>
                <a:lnTo>
                  <a:pt x="122" y="88"/>
                </a:lnTo>
                <a:lnTo>
                  <a:pt x="122" y="88"/>
                </a:lnTo>
                <a:lnTo>
                  <a:pt x="124" y="86"/>
                </a:lnTo>
                <a:lnTo>
                  <a:pt x="124" y="82"/>
                </a:lnTo>
                <a:lnTo>
                  <a:pt x="124" y="82"/>
                </a:lnTo>
                <a:lnTo>
                  <a:pt x="122" y="80"/>
                </a:lnTo>
                <a:lnTo>
                  <a:pt x="122" y="80"/>
                </a:lnTo>
                <a:lnTo>
                  <a:pt x="122" y="80"/>
                </a:lnTo>
                <a:lnTo>
                  <a:pt x="122" y="80"/>
                </a:lnTo>
                <a:lnTo>
                  <a:pt x="120" y="80"/>
                </a:lnTo>
                <a:lnTo>
                  <a:pt x="120" y="80"/>
                </a:lnTo>
                <a:lnTo>
                  <a:pt x="120" y="80"/>
                </a:lnTo>
                <a:close/>
                <a:moveTo>
                  <a:pt x="120" y="82"/>
                </a:moveTo>
                <a:lnTo>
                  <a:pt x="120" y="82"/>
                </a:lnTo>
                <a:lnTo>
                  <a:pt x="120" y="82"/>
                </a:lnTo>
                <a:lnTo>
                  <a:pt x="118" y="82"/>
                </a:lnTo>
                <a:lnTo>
                  <a:pt x="118" y="82"/>
                </a:lnTo>
                <a:lnTo>
                  <a:pt x="118" y="82"/>
                </a:lnTo>
                <a:lnTo>
                  <a:pt x="118" y="82"/>
                </a:lnTo>
                <a:lnTo>
                  <a:pt x="118" y="86"/>
                </a:lnTo>
                <a:lnTo>
                  <a:pt x="118" y="86"/>
                </a:lnTo>
                <a:lnTo>
                  <a:pt x="118" y="88"/>
                </a:lnTo>
                <a:lnTo>
                  <a:pt x="118" y="88"/>
                </a:lnTo>
                <a:lnTo>
                  <a:pt x="120" y="88"/>
                </a:lnTo>
                <a:lnTo>
                  <a:pt x="120" y="88"/>
                </a:lnTo>
                <a:lnTo>
                  <a:pt x="120" y="88"/>
                </a:lnTo>
                <a:lnTo>
                  <a:pt x="122" y="88"/>
                </a:lnTo>
                <a:lnTo>
                  <a:pt x="122" y="88"/>
                </a:lnTo>
                <a:lnTo>
                  <a:pt x="122" y="88"/>
                </a:lnTo>
                <a:lnTo>
                  <a:pt x="122" y="86"/>
                </a:lnTo>
                <a:lnTo>
                  <a:pt x="122" y="82"/>
                </a:lnTo>
                <a:lnTo>
                  <a:pt x="122" y="82"/>
                </a:lnTo>
                <a:lnTo>
                  <a:pt x="122" y="82"/>
                </a:lnTo>
                <a:lnTo>
                  <a:pt x="122" y="82"/>
                </a:lnTo>
                <a:lnTo>
                  <a:pt x="122" y="82"/>
                </a:lnTo>
                <a:lnTo>
                  <a:pt x="120" y="82"/>
                </a:lnTo>
                <a:lnTo>
                  <a:pt x="120" y="82"/>
                </a:lnTo>
                <a:close/>
                <a:moveTo>
                  <a:pt x="112" y="80"/>
                </a:moveTo>
                <a:lnTo>
                  <a:pt x="112" y="80"/>
                </a:lnTo>
                <a:lnTo>
                  <a:pt x="110" y="80"/>
                </a:lnTo>
                <a:lnTo>
                  <a:pt x="110" y="80"/>
                </a:lnTo>
                <a:lnTo>
                  <a:pt x="110" y="80"/>
                </a:lnTo>
                <a:lnTo>
                  <a:pt x="110" y="82"/>
                </a:lnTo>
                <a:lnTo>
                  <a:pt x="110" y="86"/>
                </a:lnTo>
                <a:lnTo>
                  <a:pt x="110" y="86"/>
                </a:lnTo>
                <a:lnTo>
                  <a:pt x="110" y="88"/>
                </a:lnTo>
                <a:lnTo>
                  <a:pt x="110" y="88"/>
                </a:lnTo>
                <a:lnTo>
                  <a:pt x="112" y="88"/>
                </a:lnTo>
                <a:lnTo>
                  <a:pt x="114" y="88"/>
                </a:lnTo>
                <a:lnTo>
                  <a:pt x="114" y="88"/>
                </a:lnTo>
                <a:lnTo>
                  <a:pt x="114" y="88"/>
                </a:lnTo>
                <a:lnTo>
                  <a:pt x="114" y="88"/>
                </a:lnTo>
                <a:lnTo>
                  <a:pt x="114" y="88"/>
                </a:lnTo>
                <a:lnTo>
                  <a:pt x="116" y="86"/>
                </a:lnTo>
                <a:lnTo>
                  <a:pt x="116" y="82"/>
                </a:lnTo>
                <a:lnTo>
                  <a:pt x="116" y="82"/>
                </a:lnTo>
                <a:lnTo>
                  <a:pt x="114" y="80"/>
                </a:lnTo>
                <a:lnTo>
                  <a:pt x="114" y="80"/>
                </a:lnTo>
                <a:lnTo>
                  <a:pt x="114" y="80"/>
                </a:lnTo>
                <a:lnTo>
                  <a:pt x="114" y="80"/>
                </a:lnTo>
                <a:lnTo>
                  <a:pt x="114" y="80"/>
                </a:lnTo>
                <a:lnTo>
                  <a:pt x="112" y="80"/>
                </a:lnTo>
                <a:lnTo>
                  <a:pt x="112" y="80"/>
                </a:lnTo>
                <a:close/>
                <a:moveTo>
                  <a:pt x="114" y="82"/>
                </a:moveTo>
                <a:lnTo>
                  <a:pt x="112" y="82"/>
                </a:lnTo>
                <a:lnTo>
                  <a:pt x="112" y="82"/>
                </a:lnTo>
                <a:lnTo>
                  <a:pt x="112" y="82"/>
                </a:lnTo>
                <a:lnTo>
                  <a:pt x="112" y="82"/>
                </a:lnTo>
                <a:lnTo>
                  <a:pt x="112" y="82"/>
                </a:lnTo>
                <a:lnTo>
                  <a:pt x="110" y="82"/>
                </a:lnTo>
                <a:lnTo>
                  <a:pt x="110" y="86"/>
                </a:lnTo>
                <a:lnTo>
                  <a:pt x="110" y="86"/>
                </a:lnTo>
                <a:lnTo>
                  <a:pt x="112" y="88"/>
                </a:lnTo>
                <a:lnTo>
                  <a:pt x="112" y="88"/>
                </a:lnTo>
                <a:lnTo>
                  <a:pt x="112" y="88"/>
                </a:lnTo>
                <a:lnTo>
                  <a:pt x="114" y="88"/>
                </a:lnTo>
                <a:lnTo>
                  <a:pt x="114" y="88"/>
                </a:lnTo>
                <a:lnTo>
                  <a:pt x="114" y="88"/>
                </a:lnTo>
                <a:lnTo>
                  <a:pt x="114" y="88"/>
                </a:lnTo>
                <a:lnTo>
                  <a:pt x="114" y="88"/>
                </a:lnTo>
                <a:lnTo>
                  <a:pt x="114" y="86"/>
                </a:lnTo>
                <a:lnTo>
                  <a:pt x="114" y="82"/>
                </a:lnTo>
                <a:lnTo>
                  <a:pt x="114" y="82"/>
                </a:lnTo>
                <a:lnTo>
                  <a:pt x="114" y="82"/>
                </a:lnTo>
                <a:lnTo>
                  <a:pt x="114" y="82"/>
                </a:lnTo>
                <a:lnTo>
                  <a:pt x="114" y="82"/>
                </a:lnTo>
                <a:lnTo>
                  <a:pt x="114" y="82"/>
                </a:lnTo>
                <a:lnTo>
                  <a:pt x="114" y="82"/>
                </a:lnTo>
                <a:close/>
                <a:moveTo>
                  <a:pt x="104" y="80"/>
                </a:moveTo>
                <a:lnTo>
                  <a:pt x="104" y="80"/>
                </a:lnTo>
                <a:lnTo>
                  <a:pt x="102" y="80"/>
                </a:lnTo>
                <a:lnTo>
                  <a:pt x="102" y="80"/>
                </a:lnTo>
                <a:lnTo>
                  <a:pt x="102" y="80"/>
                </a:lnTo>
                <a:lnTo>
                  <a:pt x="102" y="82"/>
                </a:lnTo>
                <a:lnTo>
                  <a:pt x="102" y="86"/>
                </a:lnTo>
                <a:lnTo>
                  <a:pt x="102" y="86"/>
                </a:lnTo>
                <a:lnTo>
                  <a:pt x="102" y="88"/>
                </a:lnTo>
                <a:lnTo>
                  <a:pt x="102" y="88"/>
                </a:lnTo>
                <a:lnTo>
                  <a:pt x="104" y="88"/>
                </a:lnTo>
                <a:lnTo>
                  <a:pt x="106" y="88"/>
                </a:lnTo>
                <a:lnTo>
                  <a:pt x="106" y="88"/>
                </a:lnTo>
                <a:lnTo>
                  <a:pt x="108" y="88"/>
                </a:lnTo>
                <a:lnTo>
                  <a:pt x="108" y="88"/>
                </a:lnTo>
                <a:lnTo>
                  <a:pt x="108" y="88"/>
                </a:lnTo>
                <a:lnTo>
                  <a:pt x="108" y="86"/>
                </a:lnTo>
                <a:lnTo>
                  <a:pt x="108" y="82"/>
                </a:lnTo>
                <a:lnTo>
                  <a:pt x="108" y="82"/>
                </a:lnTo>
                <a:lnTo>
                  <a:pt x="108" y="80"/>
                </a:lnTo>
                <a:lnTo>
                  <a:pt x="108" y="80"/>
                </a:lnTo>
                <a:lnTo>
                  <a:pt x="108" y="80"/>
                </a:lnTo>
                <a:lnTo>
                  <a:pt x="108" y="80"/>
                </a:lnTo>
                <a:lnTo>
                  <a:pt x="106" y="80"/>
                </a:lnTo>
                <a:lnTo>
                  <a:pt x="104" y="80"/>
                </a:lnTo>
                <a:lnTo>
                  <a:pt x="104" y="80"/>
                </a:lnTo>
                <a:close/>
                <a:moveTo>
                  <a:pt x="106" y="82"/>
                </a:moveTo>
                <a:lnTo>
                  <a:pt x="104" y="82"/>
                </a:lnTo>
                <a:lnTo>
                  <a:pt x="104" y="82"/>
                </a:lnTo>
                <a:lnTo>
                  <a:pt x="104" y="82"/>
                </a:lnTo>
                <a:lnTo>
                  <a:pt x="104" y="82"/>
                </a:lnTo>
                <a:lnTo>
                  <a:pt x="104" y="82"/>
                </a:lnTo>
                <a:lnTo>
                  <a:pt x="102" y="82"/>
                </a:lnTo>
                <a:lnTo>
                  <a:pt x="102" y="86"/>
                </a:lnTo>
                <a:lnTo>
                  <a:pt x="102" y="86"/>
                </a:lnTo>
                <a:lnTo>
                  <a:pt x="104" y="88"/>
                </a:lnTo>
                <a:lnTo>
                  <a:pt x="104" y="88"/>
                </a:lnTo>
                <a:lnTo>
                  <a:pt x="104" y="88"/>
                </a:lnTo>
                <a:lnTo>
                  <a:pt x="106" y="88"/>
                </a:lnTo>
                <a:lnTo>
                  <a:pt x="106" y="88"/>
                </a:lnTo>
                <a:lnTo>
                  <a:pt x="106" y="88"/>
                </a:lnTo>
                <a:lnTo>
                  <a:pt x="106" y="88"/>
                </a:lnTo>
                <a:lnTo>
                  <a:pt x="106" y="88"/>
                </a:lnTo>
                <a:lnTo>
                  <a:pt x="106" y="86"/>
                </a:lnTo>
                <a:lnTo>
                  <a:pt x="106" y="82"/>
                </a:lnTo>
                <a:lnTo>
                  <a:pt x="106" y="82"/>
                </a:lnTo>
                <a:lnTo>
                  <a:pt x="106" y="82"/>
                </a:lnTo>
                <a:lnTo>
                  <a:pt x="106" y="82"/>
                </a:lnTo>
                <a:lnTo>
                  <a:pt x="106" y="82"/>
                </a:lnTo>
                <a:lnTo>
                  <a:pt x="106" y="82"/>
                </a:lnTo>
                <a:lnTo>
                  <a:pt x="106" y="82"/>
                </a:lnTo>
                <a:close/>
                <a:moveTo>
                  <a:pt x="98" y="82"/>
                </a:moveTo>
                <a:lnTo>
                  <a:pt x="96" y="82"/>
                </a:lnTo>
                <a:lnTo>
                  <a:pt x="96" y="82"/>
                </a:lnTo>
                <a:lnTo>
                  <a:pt x="96" y="82"/>
                </a:lnTo>
                <a:lnTo>
                  <a:pt x="96" y="82"/>
                </a:lnTo>
                <a:lnTo>
                  <a:pt x="96" y="82"/>
                </a:lnTo>
                <a:lnTo>
                  <a:pt x="96" y="82"/>
                </a:lnTo>
                <a:lnTo>
                  <a:pt x="96" y="86"/>
                </a:lnTo>
                <a:lnTo>
                  <a:pt x="96" y="86"/>
                </a:lnTo>
                <a:lnTo>
                  <a:pt x="96" y="88"/>
                </a:lnTo>
                <a:lnTo>
                  <a:pt x="96" y="88"/>
                </a:lnTo>
                <a:lnTo>
                  <a:pt x="96" y="88"/>
                </a:lnTo>
                <a:lnTo>
                  <a:pt x="98" y="88"/>
                </a:lnTo>
                <a:lnTo>
                  <a:pt x="98" y="88"/>
                </a:lnTo>
                <a:lnTo>
                  <a:pt x="98" y="88"/>
                </a:lnTo>
                <a:lnTo>
                  <a:pt x="98" y="88"/>
                </a:lnTo>
                <a:lnTo>
                  <a:pt x="98" y="88"/>
                </a:lnTo>
                <a:lnTo>
                  <a:pt x="98" y="86"/>
                </a:lnTo>
                <a:lnTo>
                  <a:pt x="98" y="82"/>
                </a:lnTo>
                <a:lnTo>
                  <a:pt x="98" y="82"/>
                </a:lnTo>
                <a:lnTo>
                  <a:pt x="98" y="82"/>
                </a:lnTo>
                <a:lnTo>
                  <a:pt x="98" y="82"/>
                </a:lnTo>
                <a:lnTo>
                  <a:pt x="98" y="82"/>
                </a:lnTo>
                <a:lnTo>
                  <a:pt x="98" y="82"/>
                </a:lnTo>
                <a:lnTo>
                  <a:pt x="98" y="82"/>
                </a:lnTo>
                <a:close/>
                <a:moveTo>
                  <a:pt x="60" y="80"/>
                </a:moveTo>
                <a:lnTo>
                  <a:pt x="60" y="80"/>
                </a:lnTo>
                <a:lnTo>
                  <a:pt x="58" y="80"/>
                </a:lnTo>
                <a:lnTo>
                  <a:pt x="58" y="80"/>
                </a:lnTo>
                <a:lnTo>
                  <a:pt x="58" y="80"/>
                </a:lnTo>
                <a:lnTo>
                  <a:pt x="56" y="82"/>
                </a:lnTo>
                <a:lnTo>
                  <a:pt x="56" y="86"/>
                </a:lnTo>
                <a:lnTo>
                  <a:pt x="56" y="86"/>
                </a:lnTo>
                <a:lnTo>
                  <a:pt x="58" y="88"/>
                </a:lnTo>
                <a:lnTo>
                  <a:pt x="58" y="88"/>
                </a:lnTo>
                <a:lnTo>
                  <a:pt x="60" y="88"/>
                </a:lnTo>
                <a:lnTo>
                  <a:pt x="60" y="88"/>
                </a:lnTo>
                <a:lnTo>
                  <a:pt x="60" y="88"/>
                </a:lnTo>
                <a:lnTo>
                  <a:pt x="62" y="88"/>
                </a:lnTo>
                <a:lnTo>
                  <a:pt x="62" y="88"/>
                </a:lnTo>
                <a:lnTo>
                  <a:pt x="62" y="88"/>
                </a:lnTo>
                <a:lnTo>
                  <a:pt x="62" y="86"/>
                </a:lnTo>
                <a:lnTo>
                  <a:pt x="62" y="82"/>
                </a:lnTo>
                <a:lnTo>
                  <a:pt x="62" y="82"/>
                </a:lnTo>
                <a:lnTo>
                  <a:pt x="62" y="80"/>
                </a:lnTo>
                <a:lnTo>
                  <a:pt x="62" y="80"/>
                </a:lnTo>
                <a:lnTo>
                  <a:pt x="62" y="80"/>
                </a:lnTo>
                <a:lnTo>
                  <a:pt x="62" y="80"/>
                </a:lnTo>
                <a:lnTo>
                  <a:pt x="60" y="80"/>
                </a:lnTo>
                <a:lnTo>
                  <a:pt x="60" y="80"/>
                </a:lnTo>
                <a:lnTo>
                  <a:pt x="60" y="80"/>
                </a:lnTo>
                <a:close/>
                <a:moveTo>
                  <a:pt x="82" y="80"/>
                </a:moveTo>
                <a:lnTo>
                  <a:pt x="82" y="80"/>
                </a:lnTo>
                <a:lnTo>
                  <a:pt x="80" y="80"/>
                </a:lnTo>
                <a:lnTo>
                  <a:pt x="80" y="80"/>
                </a:lnTo>
                <a:lnTo>
                  <a:pt x="80" y="80"/>
                </a:lnTo>
                <a:lnTo>
                  <a:pt x="80" y="82"/>
                </a:lnTo>
                <a:lnTo>
                  <a:pt x="80" y="86"/>
                </a:lnTo>
                <a:lnTo>
                  <a:pt x="80" y="86"/>
                </a:lnTo>
                <a:lnTo>
                  <a:pt x="80" y="88"/>
                </a:lnTo>
                <a:lnTo>
                  <a:pt x="80" y="88"/>
                </a:lnTo>
                <a:lnTo>
                  <a:pt x="82" y="88"/>
                </a:lnTo>
                <a:lnTo>
                  <a:pt x="84" y="88"/>
                </a:lnTo>
                <a:lnTo>
                  <a:pt x="84" y="88"/>
                </a:lnTo>
                <a:lnTo>
                  <a:pt x="86" y="88"/>
                </a:lnTo>
                <a:lnTo>
                  <a:pt x="86" y="88"/>
                </a:lnTo>
                <a:lnTo>
                  <a:pt x="86" y="88"/>
                </a:lnTo>
                <a:lnTo>
                  <a:pt x="86" y="86"/>
                </a:lnTo>
                <a:lnTo>
                  <a:pt x="86" y="82"/>
                </a:lnTo>
                <a:lnTo>
                  <a:pt x="86" y="82"/>
                </a:lnTo>
                <a:lnTo>
                  <a:pt x="86" y="80"/>
                </a:lnTo>
                <a:lnTo>
                  <a:pt x="86" y="80"/>
                </a:lnTo>
                <a:lnTo>
                  <a:pt x="86" y="80"/>
                </a:lnTo>
                <a:lnTo>
                  <a:pt x="86" y="80"/>
                </a:lnTo>
                <a:lnTo>
                  <a:pt x="84" y="80"/>
                </a:lnTo>
                <a:lnTo>
                  <a:pt x="82" y="80"/>
                </a:lnTo>
                <a:lnTo>
                  <a:pt x="82" y="80"/>
                </a:lnTo>
                <a:close/>
                <a:moveTo>
                  <a:pt x="84" y="82"/>
                </a:moveTo>
                <a:lnTo>
                  <a:pt x="82" y="82"/>
                </a:lnTo>
                <a:lnTo>
                  <a:pt x="82" y="82"/>
                </a:lnTo>
                <a:lnTo>
                  <a:pt x="82" y="82"/>
                </a:lnTo>
                <a:lnTo>
                  <a:pt x="82" y="82"/>
                </a:lnTo>
                <a:lnTo>
                  <a:pt x="82" y="82"/>
                </a:lnTo>
                <a:lnTo>
                  <a:pt x="82" y="82"/>
                </a:lnTo>
                <a:lnTo>
                  <a:pt x="82" y="86"/>
                </a:lnTo>
                <a:lnTo>
                  <a:pt x="82" y="86"/>
                </a:lnTo>
                <a:lnTo>
                  <a:pt x="82" y="88"/>
                </a:lnTo>
                <a:lnTo>
                  <a:pt x="82" y="88"/>
                </a:lnTo>
                <a:lnTo>
                  <a:pt x="82" y="88"/>
                </a:lnTo>
                <a:lnTo>
                  <a:pt x="84" y="88"/>
                </a:lnTo>
                <a:lnTo>
                  <a:pt x="84" y="88"/>
                </a:lnTo>
                <a:lnTo>
                  <a:pt x="84" y="88"/>
                </a:lnTo>
                <a:lnTo>
                  <a:pt x="84" y="88"/>
                </a:lnTo>
                <a:lnTo>
                  <a:pt x="84" y="88"/>
                </a:lnTo>
                <a:lnTo>
                  <a:pt x="84" y="86"/>
                </a:lnTo>
                <a:lnTo>
                  <a:pt x="84" y="82"/>
                </a:lnTo>
                <a:lnTo>
                  <a:pt x="84" y="82"/>
                </a:lnTo>
                <a:lnTo>
                  <a:pt x="84" y="82"/>
                </a:lnTo>
                <a:lnTo>
                  <a:pt x="84" y="82"/>
                </a:lnTo>
                <a:lnTo>
                  <a:pt x="84" y="82"/>
                </a:lnTo>
                <a:lnTo>
                  <a:pt x="84" y="82"/>
                </a:lnTo>
                <a:lnTo>
                  <a:pt x="84" y="82"/>
                </a:lnTo>
                <a:close/>
                <a:moveTo>
                  <a:pt x="74" y="80"/>
                </a:moveTo>
                <a:lnTo>
                  <a:pt x="74" y="80"/>
                </a:lnTo>
                <a:lnTo>
                  <a:pt x="72" y="80"/>
                </a:lnTo>
                <a:lnTo>
                  <a:pt x="72" y="80"/>
                </a:lnTo>
                <a:lnTo>
                  <a:pt x="72" y="80"/>
                </a:lnTo>
                <a:lnTo>
                  <a:pt x="72" y="82"/>
                </a:lnTo>
                <a:lnTo>
                  <a:pt x="72" y="86"/>
                </a:lnTo>
                <a:lnTo>
                  <a:pt x="72" y="86"/>
                </a:lnTo>
                <a:lnTo>
                  <a:pt x="72" y="88"/>
                </a:lnTo>
                <a:lnTo>
                  <a:pt x="72" y="88"/>
                </a:lnTo>
                <a:lnTo>
                  <a:pt x="74" y="88"/>
                </a:lnTo>
                <a:lnTo>
                  <a:pt x="76" y="88"/>
                </a:lnTo>
                <a:lnTo>
                  <a:pt x="76" y="88"/>
                </a:lnTo>
                <a:lnTo>
                  <a:pt x="78" y="88"/>
                </a:lnTo>
                <a:lnTo>
                  <a:pt x="78" y="88"/>
                </a:lnTo>
                <a:lnTo>
                  <a:pt x="78" y="88"/>
                </a:lnTo>
                <a:lnTo>
                  <a:pt x="78" y="86"/>
                </a:lnTo>
                <a:lnTo>
                  <a:pt x="78" y="82"/>
                </a:lnTo>
                <a:lnTo>
                  <a:pt x="78" y="82"/>
                </a:lnTo>
                <a:lnTo>
                  <a:pt x="78" y="80"/>
                </a:lnTo>
                <a:lnTo>
                  <a:pt x="78" y="80"/>
                </a:lnTo>
                <a:lnTo>
                  <a:pt x="78" y="80"/>
                </a:lnTo>
                <a:lnTo>
                  <a:pt x="78" y="80"/>
                </a:lnTo>
                <a:lnTo>
                  <a:pt x="76" y="80"/>
                </a:lnTo>
                <a:lnTo>
                  <a:pt x="74" y="80"/>
                </a:lnTo>
                <a:lnTo>
                  <a:pt x="74" y="80"/>
                </a:lnTo>
                <a:close/>
                <a:moveTo>
                  <a:pt x="76" y="82"/>
                </a:moveTo>
                <a:lnTo>
                  <a:pt x="74" y="82"/>
                </a:lnTo>
                <a:lnTo>
                  <a:pt x="74" y="82"/>
                </a:lnTo>
                <a:lnTo>
                  <a:pt x="74" y="82"/>
                </a:lnTo>
                <a:lnTo>
                  <a:pt x="74" y="82"/>
                </a:lnTo>
                <a:lnTo>
                  <a:pt x="74" y="82"/>
                </a:lnTo>
                <a:lnTo>
                  <a:pt x="74" y="82"/>
                </a:lnTo>
                <a:lnTo>
                  <a:pt x="74" y="86"/>
                </a:lnTo>
                <a:lnTo>
                  <a:pt x="74" y="86"/>
                </a:lnTo>
                <a:lnTo>
                  <a:pt x="74" y="88"/>
                </a:lnTo>
                <a:lnTo>
                  <a:pt x="74" y="88"/>
                </a:lnTo>
                <a:lnTo>
                  <a:pt x="74" y="88"/>
                </a:lnTo>
                <a:lnTo>
                  <a:pt x="76" y="88"/>
                </a:lnTo>
                <a:lnTo>
                  <a:pt x="76" y="88"/>
                </a:lnTo>
                <a:lnTo>
                  <a:pt x="76" y="88"/>
                </a:lnTo>
                <a:lnTo>
                  <a:pt x="76" y="88"/>
                </a:lnTo>
                <a:lnTo>
                  <a:pt x="76" y="88"/>
                </a:lnTo>
                <a:lnTo>
                  <a:pt x="76" y="86"/>
                </a:lnTo>
                <a:lnTo>
                  <a:pt x="76" y="82"/>
                </a:lnTo>
                <a:lnTo>
                  <a:pt x="76" y="82"/>
                </a:lnTo>
                <a:lnTo>
                  <a:pt x="76" y="82"/>
                </a:lnTo>
                <a:lnTo>
                  <a:pt x="76" y="82"/>
                </a:lnTo>
                <a:lnTo>
                  <a:pt x="76" y="82"/>
                </a:lnTo>
                <a:lnTo>
                  <a:pt x="76" y="82"/>
                </a:lnTo>
                <a:lnTo>
                  <a:pt x="76" y="82"/>
                </a:lnTo>
                <a:close/>
                <a:moveTo>
                  <a:pt x="66" y="80"/>
                </a:moveTo>
                <a:lnTo>
                  <a:pt x="66" y="80"/>
                </a:lnTo>
                <a:lnTo>
                  <a:pt x="66" y="80"/>
                </a:lnTo>
                <a:lnTo>
                  <a:pt x="66" y="80"/>
                </a:lnTo>
                <a:lnTo>
                  <a:pt x="66" y="80"/>
                </a:lnTo>
                <a:lnTo>
                  <a:pt x="64" y="82"/>
                </a:lnTo>
                <a:lnTo>
                  <a:pt x="64" y="86"/>
                </a:lnTo>
                <a:lnTo>
                  <a:pt x="64" y="86"/>
                </a:lnTo>
                <a:lnTo>
                  <a:pt x="66" y="88"/>
                </a:lnTo>
                <a:lnTo>
                  <a:pt x="66" y="88"/>
                </a:lnTo>
                <a:lnTo>
                  <a:pt x="66" y="88"/>
                </a:lnTo>
                <a:lnTo>
                  <a:pt x="68" y="88"/>
                </a:lnTo>
                <a:lnTo>
                  <a:pt x="68" y="88"/>
                </a:lnTo>
                <a:lnTo>
                  <a:pt x="70" y="88"/>
                </a:lnTo>
                <a:lnTo>
                  <a:pt x="70" y="88"/>
                </a:lnTo>
                <a:lnTo>
                  <a:pt x="70" y="88"/>
                </a:lnTo>
                <a:lnTo>
                  <a:pt x="70" y="86"/>
                </a:lnTo>
                <a:lnTo>
                  <a:pt x="70" y="82"/>
                </a:lnTo>
                <a:lnTo>
                  <a:pt x="70" y="82"/>
                </a:lnTo>
                <a:lnTo>
                  <a:pt x="70" y="80"/>
                </a:lnTo>
                <a:lnTo>
                  <a:pt x="70" y="80"/>
                </a:lnTo>
                <a:lnTo>
                  <a:pt x="70" y="80"/>
                </a:lnTo>
                <a:lnTo>
                  <a:pt x="70" y="80"/>
                </a:lnTo>
                <a:lnTo>
                  <a:pt x="68" y="80"/>
                </a:lnTo>
                <a:lnTo>
                  <a:pt x="66" y="80"/>
                </a:lnTo>
                <a:lnTo>
                  <a:pt x="66" y="80"/>
                </a:lnTo>
                <a:close/>
                <a:moveTo>
                  <a:pt x="68" y="82"/>
                </a:moveTo>
                <a:lnTo>
                  <a:pt x="66" y="82"/>
                </a:lnTo>
                <a:lnTo>
                  <a:pt x="66" y="82"/>
                </a:lnTo>
                <a:lnTo>
                  <a:pt x="66" y="82"/>
                </a:lnTo>
                <a:lnTo>
                  <a:pt x="66" y="82"/>
                </a:lnTo>
                <a:lnTo>
                  <a:pt x="66" y="82"/>
                </a:lnTo>
                <a:lnTo>
                  <a:pt x="66" y="82"/>
                </a:lnTo>
                <a:lnTo>
                  <a:pt x="66" y="86"/>
                </a:lnTo>
                <a:lnTo>
                  <a:pt x="66" y="86"/>
                </a:lnTo>
                <a:lnTo>
                  <a:pt x="66" y="88"/>
                </a:lnTo>
                <a:lnTo>
                  <a:pt x="66" y="88"/>
                </a:lnTo>
                <a:lnTo>
                  <a:pt x="66" y="88"/>
                </a:lnTo>
                <a:lnTo>
                  <a:pt x="68" y="88"/>
                </a:lnTo>
                <a:lnTo>
                  <a:pt x="68" y="88"/>
                </a:lnTo>
                <a:lnTo>
                  <a:pt x="68" y="88"/>
                </a:lnTo>
                <a:lnTo>
                  <a:pt x="68" y="88"/>
                </a:lnTo>
                <a:lnTo>
                  <a:pt x="68" y="88"/>
                </a:lnTo>
                <a:lnTo>
                  <a:pt x="70" y="86"/>
                </a:lnTo>
                <a:lnTo>
                  <a:pt x="70" y="82"/>
                </a:lnTo>
                <a:lnTo>
                  <a:pt x="70" y="82"/>
                </a:lnTo>
                <a:lnTo>
                  <a:pt x="68" y="82"/>
                </a:lnTo>
                <a:lnTo>
                  <a:pt x="68" y="82"/>
                </a:lnTo>
                <a:lnTo>
                  <a:pt x="68" y="82"/>
                </a:lnTo>
                <a:lnTo>
                  <a:pt x="68" y="82"/>
                </a:lnTo>
                <a:lnTo>
                  <a:pt x="68" y="82"/>
                </a:lnTo>
                <a:close/>
                <a:moveTo>
                  <a:pt x="60" y="82"/>
                </a:moveTo>
                <a:lnTo>
                  <a:pt x="60" y="82"/>
                </a:lnTo>
                <a:lnTo>
                  <a:pt x="60" y="82"/>
                </a:lnTo>
                <a:lnTo>
                  <a:pt x="58" y="82"/>
                </a:lnTo>
                <a:lnTo>
                  <a:pt x="58" y="82"/>
                </a:lnTo>
                <a:lnTo>
                  <a:pt x="58" y="82"/>
                </a:lnTo>
                <a:lnTo>
                  <a:pt x="58" y="82"/>
                </a:lnTo>
                <a:lnTo>
                  <a:pt x="58" y="86"/>
                </a:lnTo>
                <a:lnTo>
                  <a:pt x="58" y="86"/>
                </a:lnTo>
                <a:lnTo>
                  <a:pt x="58" y="88"/>
                </a:lnTo>
                <a:lnTo>
                  <a:pt x="58" y="88"/>
                </a:lnTo>
                <a:lnTo>
                  <a:pt x="60" y="88"/>
                </a:lnTo>
                <a:lnTo>
                  <a:pt x="60" y="88"/>
                </a:lnTo>
                <a:lnTo>
                  <a:pt x="60" y="88"/>
                </a:lnTo>
                <a:lnTo>
                  <a:pt x="62" y="88"/>
                </a:lnTo>
                <a:lnTo>
                  <a:pt x="62" y="88"/>
                </a:lnTo>
                <a:lnTo>
                  <a:pt x="62" y="88"/>
                </a:lnTo>
                <a:lnTo>
                  <a:pt x="62" y="86"/>
                </a:lnTo>
                <a:lnTo>
                  <a:pt x="62" y="82"/>
                </a:lnTo>
                <a:lnTo>
                  <a:pt x="62" y="82"/>
                </a:lnTo>
                <a:lnTo>
                  <a:pt x="62" y="82"/>
                </a:lnTo>
                <a:lnTo>
                  <a:pt x="62" y="82"/>
                </a:lnTo>
                <a:lnTo>
                  <a:pt x="62" y="82"/>
                </a:lnTo>
                <a:lnTo>
                  <a:pt x="60" y="82"/>
                </a:lnTo>
                <a:lnTo>
                  <a:pt x="60" y="82"/>
                </a:lnTo>
                <a:close/>
                <a:moveTo>
                  <a:pt x="44" y="80"/>
                </a:moveTo>
                <a:lnTo>
                  <a:pt x="44" y="80"/>
                </a:lnTo>
                <a:lnTo>
                  <a:pt x="44" y="80"/>
                </a:lnTo>
                <a:lnTo>
                  <a:pt x="44" y="80"/>
                </a:lnTo>
                <a:lnTo>
                  <a:pt x="44" y="80"/>
                </a:lnTo>
                <a:lnTo>
                  <a:pt x="42" y="82"/>
                </a:lnTo>
                <a:lnTo>
                  <a:pt x="42" y="86"/>
                </a:lnTo>
                <a:lnTo>
                  <a:pt x="42" y="86"/>
                </a:lnTo>
                <a:lnTo>
                  <a:pt x="44" y="88"/>
                </a:lnTo>
                <a:lnTo>
                  <a:pt x="44" y="88"/>
                </a:lnTo>
                <a:lnTo>
                  <a:pt x="44" y="88"/>
                </a:lnTo>
                <a:lnTo>
                  <a:pt x="46" y="88"/>
                </a:lnTo>
                <a:lnTo>
                  <a:pt x="46" y="88"/>
                </a:lnTo>
                <a:lnTo>
                  <a:pt x="48" y="88"/>
                </a:lnTo>
                <a:lnTo>
                  <a:pt x="48" y="88"/>
                </a:lnTo>
                <a:lnTo>
                  <a:pt x="48" y="88"/>
                </a:lnTo>
                <a:lnTo>
                  <a:pt x="48" y="86"/>
                </a:lnTo>
                <a:lnTo>
                  <a:pt x="48" y="82"/>
                </a:lnTo>
                <a:lnTo>
                  <a:pt x="48" y="82"/>
                </a:lnTo>
                <a:lnTo>
                  <a:pt x="48" y="80"/>
                </a:lnTo>
                <a:lnTo>
                  <a:pt x="48" y="80"/>
                </a:lnTo>
                <a:lnTo>
                  <a:pt x="48" y="80"/>
                </a:lnTo>
                <a:lnTo>
                  <a:pt x="48" y="80"/>
                </a:lnTo>
                <a:lnTo>
                  <a:pt x="46" y="80"/>
                </a:lnTo>
                <a:lnTo>
                  <a:pt x="44" y="80"/>
                </a:lnTo>
                <a:lnTo>
                  <a:pt x="44" y="80"/>
                </a:lnTo>
                <a:close/>
                <a:moveTo>
                  <a:pt x="46" y="82"/>
                </a:moveTo>
                <a:lnTo>
                  <a:pt x="44" y="82"/>
                </a:lnTo>
                <a:lnTo>
                  <a:pt x="44" y="82"/>
                </a:lnTo>
                <a:lnTo>
                  <a:pt x="44" y="82"/>
                </a:lnTo>
                <a:lnTo>
                  <a:pt x="44" y="82"/>
                </a:lnTo>
                <a:lnTo>
                  <a:pt x="44" y="82"/>
                </a:lnTo>
                <a:lnTo>
                  <a:pt x="44" y="82"/>
                </a:lnTo>
                <a:lnTo>
                  <a:pt x="44" y="86"/>
                </a:lnTo>
                <a:lnTo>
                  <a:pt x="44" y="86"/>
                </a:lnTo>
                <a:lnTo>
                  <a:pt x="44" y="88"/>
                </a:lnTo>
                <a:lnTo>
                  <a:pt x="44" y="88"/>
                </a:lnTo>
                <a:lnTo>
                  <a:pt x="44" y="88"/>
                </a:lnTo>
                <a:lnTo>
                  <a:pt x="46" y="88"/>
                </a:lnTo>
                <a:lnTo>
                  <a:pt x="46" y="88"/>
                </a:lnTo>
                <a:lnTo>
                  <a:pt x="46" y="88"/>
                </a:lnTo>
                <a:lnTo>
                  <a:pt x="46" y="88"/>
                </a:lnTo>
                <a:lnTo>
                  <a:pt x="46" y="88"/>
                </a:lnTo>
                <a:lnTo>
                  <a:pt x="48" y="86"/>
                </a:lnTo>
                <a:lnTo>
                  <a:pt x="48" y="82"/>
                </a:lnTo>
                <a:lnTo>
                  <a:pt x="48" y="82"/>
                </a:lnTo>
                <a:lnTo>
                  <a:pt x="46" y="82"/>
                </a:lnTo>
                <a:lnTo>
                  <a:pt x="46" y="82"/>
                </a:lnTo>
                <a:lnTo>
                  <a:pt x="46" y="82"/>
                </a:lnTo>
                <a:lnTo>
                  <a:pt x="46" y="82"/>
                </a:lnTo>
                <a:lnTo>
                  <a:pt x="46" y="82"/>
                </a:lnTo>
                <a:close/>
                <a:moveTo>
                  <a:pt x="38" y="80"/>
                </a:moveTo>
                <a:lnTo>
                  <a:pt x="38" y="80"/>
                </a:lnTo>
                <a:lnTo>
                  <a:pt x="36" y="80"/>
                </a:lnTo>
                <a:lnTo>
                  <a:pt x="36" y="80"/>
                </a:lnTo>
                <a:lnTo>
                  <a:pt x="36" y="80"/>
                </a:lnTo>
                <a:lnTo>
                  <a:pt x="34" y="82"/>
                </a:lnTo>
                <a:lnTo>
                  <a:pt x="34" y="86"/>
                </a:lnTo>
                <a:lnTo>
                  <a:pt x="34" y="86"/>
                </a:lnTo>
                <a:lnTo>
                  <a:pt x="36" y="88"/>
                </a:lnTo>
                <a:lnTo>
                  <a:pt x="36" y="88"/>
                </a:lnTo>
                <a:lnTo>
                  <a:pt x="38" y="88"/>
                </a:lnTo>
                <a:lnTo>
                  <a:pt x="38" y="88"/>
                </a:lnTo>
                <a:lnTo>
                  <a:pt x="38" y="88"/>
                </a:lnTo>
                <a:lnTo>
                  <a:pt x="40" y="88"/>
                </a:lnTo>
                <a:lnTo>
                  <a:pt x="40" y="88"/>
                </a:lnTo>
                <a:lnTo>
                  <a:pt x="40" y="88"/>
                </a:lnTo>
                <a:lnTo>
                  <a:pt x="40" y="86"/>
                </a:lnTo>
                <a:lnTo>
                  <a:pt x="40" y="82"/>
                </a:lnTo>
                <a:lnTo>
                  <a:pt x="40" y="82"/>
                </a:lnTo>
                <a:lnTo>
                  <a:pt x="40" y="80"/>
                </a:lnTo>
                <a:lnTo>
                  <a:pt x="40" y="80"/>
                </a:lnTo>
                <a:lnTo>
                  <a:pt x="40" y="80"/>
                </a:lnTo>
                <a:lnTo>
                  <a:pt x="40" y="80"/>
                </a:lnTo>
                <a:lnTo>
                  <a:pt x="38" y="80"/>
                </a:lnTo>
                <a:lnTo>
                  <a:pt x="38" y="80"/>
                </a:lnTo>
                <a:lnTo>
                  <a:pt x="38" y="80"/>
                </a:lnTo>
                <a:close/>
                <a:moveTo>
                  <a:pt x="38" y="82"/>
                </a:moveTo>
                <a:lnTo>
                  <a:pt x="38" y="82"/>
                </a:lnTo>
                <a:lnTo>
                  <a:pt x="38" y="82"/>
                </a:lnTo>
                <a:lnTo>
                  <a:pt x="36" y="82"/>
                </a:lnTo>
                <a:lnTo>
                  <a:pt x="36" y="82"/>
                </a:lnTo>
                <a:lnTo>
                  <a:pt x="36" y="82"/>
                </a:lnTo>
                <a:lnTo>
                  <a:pt x="36" y="82"/>
                </a:lnTo>
                <a:lnTo>
                  <a:pt x="36" y="86"/>
                </a:lnTo>
                <a:lnTo>
                  <a:pt x="36" y="86"/>
                </a:lnTo>
                <a:lnTo>
                  <a:pt x="36" y="88"/>
                </a:lnTo>
                <a:lnTo>
                  <a:pt x="36" y="88"/>
                </a:lnTo>
                <a:lnTo>
                  <a:pt x="38" y="88"/>
                </a:lnTo>
                <a:lnTo>
                  <a:pt x="38" y="88"/>
                </a:lnTo>
                <a:lnTo>
                  <a:pt x="38" y="88"/>
                </a:lnTo>
                <a:lnTo>
                  <a:pt x="40" y="88"/>
                </a:lnTo>
                <a:lnTo>
                  <a:pt x="40" y="88"/>
                </a:lnTo>
                <a:lnTo>
                  <a:pt x="40" y="88"/>
                </a:lnTo>
                <a:lnTo>
                  <a:pt x="40" y="86"/>
                </a:lnTo>
                <a:lnTo>
                  <a:pt x="40" y="82"/>
                </a:lnTo>
                <a:lnTo>
                  <a:pt x="40" y="82"/>
                </a:lnTo>
                <a:lnTo>
                  <a:pt x="40" y="82"/>
                </a:lnTo>
                <a:lnTo>
                  <a:pt x="40" y="82"/>
                </a:lnTo>
                <a:lnTo>
                  <a:pt x="40" y="82"/>
                </a:lnTo>
                <a:lnTo>
                  <a:pt x="38" y="82"/>
                </a:lnTo>
                <a:lnTo>
                  <a:pt x="38" y="82"/>
                </a:lnTo>
                <a:close/>
                <a:moveTo>
                  <a:pt x="30" y="80"/>
                </a:moveTo>
                <a:lnTo>
                  <a:pt x="30" y="80"/>
                </a:lnTo>
                <a:lnTo>
                  <a:pt x="28" y="80"/>
                </a:lnTo>
                <a:lnTo>
                  <a:pt x="28" y="80"/>
                </a:lnTo>
                <a:lnTo>
                  <a:pt x="28" y="80"/>
                </a:lnTo>
                <a:lnTo>
                  <a:pt x="28" y="82"/>
                </a:lnTo>
                <a:lnTo>
                  <a:pt x="28" y="86"/>
                </a:lnTo>
                <a:lnTo>
                  <a:pt x="28" y="86"/>
                </a:lnTo>
                <a:lnTo>
                  <a:pt x="28" y="88"/>
                </a:lnTo>
                <a:lnTo>
                  <a:pt x="28" y="88"/>
                </a:lnTo>
                <a:lnTo>
                  <a:pt x="30" y="88"/>
                </a:lnTo>
                <a:lnTo>
                  <a:pt x="30" y="88"/>
                </a:lnTo>
                <a:lnTo>
                  <a:pt x="30" y="88"/>
                </a:lnTo>
                <a:lnTo>
                  <a:pt x="32" y="88"/>
                </a:lnTo>
                <a:lnTo>
                  <a:pt x="32" y="88"/>
                </a:lnTo>
                <a:lnTo>
                  <a:pt x="32" y="88"/>
                </a:lnTo>
                <a:lnTo>
                  <a:pt x="34" y="86"/>
                </a:lnTo>
                <a:lnTo>
                  <a:pt x="34" y="82"/>
                </a:lnTo>
                <a:lnTo>
                  <a:pt x="34" y="82"/>
                </a:lnTo>
                <a:lnTo>
                  <a:pt x="32" y="80"/>
                </a:lnTo>
                <a:lnTo>
                  <a:pt x="32" y="80"/>
                </a:lnTo>
                <a:lnTo>
                  <a:pt x="32" y="80"/>
                </a:lnTo>
                <a:lnTo>
                  <a:pt x="32" y="80"/>
                </a:lnTo>
                <a:lnTo>
                  <a:pt x="30" y="80"/>
                </a:lnTo>
                <a:lnTo>
                  <a:pt x="30" y="80"/>
                </a:lnTo>
                <a:lnTo>
                  <a:pt x="30" y="80"/>
                </a:lnTo>
                <a:close/>
                <a:moveTo>
                  <a:pt x="30" y="82"/>
                </a:moveTo>
                <a:lnTo>
                  <a:pt x="30" y="82"/>
                </a:lnTo>
                <a:lnTo>
                  <a:pt x="30" y="82"/>
                </a:lnTo>
                <a:lnTo>
                  <a:pt x="28" y="82"/>
                </a:lnTo>
                <a:lnTo>
                  <a:pt x="28" y="82"/>
                </a:lnTo>
                <a:lnTo>
                  <a:pt x="28" y="82"/>
                </a:lnTo>
                <a:lnTo>
                  <a:pt x="28" y="82"/>
                </a:lnTo>
                <a:lnTo>
                  <a:pt x="28" y="86"/>
                </a:lnTo>
                <a:lnTo>
                  <a:pt x="28" y="86"/>
                </a:lnTo>
                <a:lnTo>
                  <a:pt x="28" y="88"/>
                </a:lnTo>
                <a:lnTo>
                  <a:pt x="28" y="88"/>
                </a:lnTo>
                <a:lnTo>
                  <a:pt x="30" y="88"/>
                </a:lnTo>
                <a:lnTo>
                  <a:pt x="30" y="88"/>
                </a:lnTo>
                <a:lnTo>
                  <a:pt x="30" y="88"/>
                </a:lnTo>
                <a:lnTo>
                  <a:pt x="32" y="88"/>
                </a:lnTo>
                <a:lnTo>
                  <a:pt x="32" y="88"/>
                </a:lnTo>
                <a:lnTo>
                  <a:pt x="32" y="88"/>
                </a:lnTo>
                <a:lnTo>
                  <a:pt x="32" y="86"/>
                </a:lnTo>
                <a:lnTo>
                  <a:pt x="32" y="82"/>
                </a:lnTo>
                <a:lnTo>
                  <a:pt x="32" y="82"/>
                </a:lnTo>
                <a:lnTo>
                  <a:pt x="32" y="82"/>
                </a:lnTo>
                <a:lnTo>
                  <a:pt x="32" y="82"/>
                </a:lnTo>
                <a:lnTo>
                  <a:pt x="32" y="82"/>
                </a:lnTo>
                <a:lnTo>
                  <a:pt x="30" y="82"/>
                </a:lnTo>
                <a:lnTo>
                  <a:pt x="30" y="82"/>
                </a:lnTo>
                <a:close/>
                <a:moveTo>
                  <a:pt x="24" y="82"/>
                </a:moveTo>
                <a:lnTo>
                  <a:pt x="22" y="82"/>
                </a:lnTo>
                <a:lnTo>
                  <a:pt x="22" y="82"/>
                </a:lnTo>
                <a:lnTo>
                  <a:pt x="20" y="82"/>
                </a:lnTo>
                <a:lnTo>
                  <a:pt x="20" y="82"/>
                </a:lnTo>
                <a:lnTo>
                  <a:pt x="20" y="82"/>
                </a:lnTo>
                <a:lnTo>
                  <a:pt x="20" y="82"/>
                </a:lnTo>
                <a:lnTo>
                  <a:pt x="20" y="86"/>
                </a:lnTo>
                <a:lnTo>
                  <a:pt x="20" y="86"/>
                </a:lnTo>
                <a:lnTo>
                  <a:pt x="20" y="88"/>
                </a:lnTo>
                <a:lnTo>
                  <a:pt x="20" y="88"/>
                </a:lnTo>
                <a:lnTo>
                  <a:pt x="22" y="88"/>
                </a:lnTo>
                <a:lnTo>
                  <a:pt x="24" y="88"/>
                </a:lnTo>
                <a:lnTo>
                  <a:pt x="24" y="88"/>
                </a:lnTo>
                <a:lnTo>
                  <a:pt x="24" y="88"/>
                </a:lnTo>
                <a:lnTo>
                  <a:pt x="24" y="88"/>
                </a:lnTo>
                <a:lnTo>
                  <a:pt x="24" y="88"/>
                </a:lnTo>
                <a:lnTo>
                  <a:pt x="24" y="86"/>
                </a:lnTo>
                <a:lnTo>
                  <a:pt x="24" y="82"/>
                </a:lnTo>
                <a:lnTo>
                  <a:pt x="24" y="82"/>
                </a:lnTo>
                <a:lnTo>
                  <a:pt x="24" y="82"/>
                </a:lnTo>
                <a:lnTo>
                  <a:pt x="24" y="82"/>
                </a:lnTo>
                <a:lnTo>
                  <a:pt x="24" y="82"/>
                </a:lnTo>
                <a:lnTo>
                  <a:pt x="24" y="82"/>
                </a:lnTo>
                <a:lnTo>
                  <a:pt x="24" y="82"/>
                </a:lnTo>
                <a:close/>
                <a:moveTo>
                  <a:pt x="28" y="38"/>
                </a:moveTo>
                <a:lnTo>
                  <a:pt x="28" y="66"/>
                </a:lnTo>
                <a:lnTo>
                  <a:pt x="40" y="66"/>
                </a:lnTo>
                <a:lnTo>
                  <a:pt x="40" y="46"/>
                </a:lnTo>
                <a:lnTo>
                  <a:pt x="40" y="46"/>
                </a:lnTo>
                <a:lnTo>
                  <a:pt x="40" y="46"/>
                </a:lnTo>
                <a:lnTo>
                  <a:pt x="48" y="46"/>
                </a:lnTo>
                <a:lnTo>
                  <a:pt x="48" y="44"/>
                </a:lnTo>
                <a:lnTo>
                  <a:pt x="48" y="44"/>
                </a:lnTo>
                <a:lnTo>
                  <a:pt x="46" y="40"/>
                </a:lnTo>
                <a:lnTo>
                  <a:pt x="44" y="38"/>
                </a:lnTo>
                <a:lnTo>
                  <a:pt x="28" y="38"/>
                </a:lnTo>
                <a:lnTo>
                  <a:pt x="28" y="38"/>
                </a:lnTo>
                <a:close/>
                <a:moveTo>
                  <a:pt x="48" y="46"/>
                </a:moveTo>
                <a:lnTo>
                  <a:pt x="40" y="46"/>
                </a:lnTo>
                <a:lnTo>
                  <a:pt x="40" y="52"/>
                </a:lnTo>
                <a:lnTo>
                  <a:pt x="48" y="52"/>
                </a:lnTo>
                <a:lnTo>
                  <a:pt x="48" y="46"/>
                </a:lnTo>
                <a:lnTo>
                  <a:pt x="48" y="46"/>
                </a:lnTo>
                <a:close/>
                <a:moveTo>
                  <a:pt x="48" y="54"/>
                </a:moveTo>
                <a:lnTo>
                  <a:pt x="40" y="54"/>
                </a:lnTo>
                <a:lnTo>
                  <a:pt x="40" y="58"/>
                </a:lnTo>
                <a:lnTo>
                  <a:pt x="48" y="58"/>
                </a:lnTo>
                <a:lnTo>
                  <a:pt x="48" y="54"/>
                </a:lnTo>
                <a:lnTo>
                  <a:pt x="48" y="54"/>
                </a:lnTo>
                <a:close/>
                <a:moveTo>
                  <a:pt x="48" y="60"/>
                </a:moveTo>
                <a:lnTo>
                  <a:pt x="40" y="60"/>
                </a:lnTo>
                <a:lnTo>
                  <a:pt x="40" y="66"/>
                </a:lnTo>
                <a:lnTo>
                  <a:pt x="44" y="66"/>
                </a:lnTo>
                <a:lnTo>
                  <a:pt x="44" y="66"/>
                </a:lnTo>
                <a:lnTo>
                  <a:pt x="46" y="64"/>
                </a:lnTo>
                <a:lnTo>
                  <a:pt x="48" y="62"/>
                </a:lnTo>
                <a:lnTo>
                  <a:pt x="48" y="60"/>
                </a:lnTo>
                <a:lnTo>
                  <a:pt x="48" y="60"/>
                </a:lnTo>
                <a:close/>
                <a:moveTo>
                  <a:pt x="28" y="66"/>
                </a:moveTo>
                <a:lnTo>
                  <a:pt x="28" y="60"/>
                </a:lnTo>
                <a:lnTo>
                  <a:pt x="20" y="60"/>
                </a:lnTo>
                <a:lnTo>
                  <a:pt x="20" y="62"/>
                </a:lnTo>
                <a:lnTo>
                  <a:pt x="20" y="62"/>
                </a:lnTo>
                <a:lnTo>
                  <a:pt x="20" y="64"/>
                </a:lnTo>
                <a:lnTo>
                  <a:pt x="24" y="66"/>
                </a:lnTo>
                <a:lnTo>
                  <a:pt x="28" y="66"/>
                </a:lnTo>
                <a:lnTo>
                  <a:pt x="28" y="66"/>
                </a:lnTo>
                <a:close/>
                <a:moveTo>
                  <a:pt x="20" y="58"/>
                </a:moveTo>
                <a:lnTo>
                  <a:pt x="28" y="58"/>
                </a:lnTo>
                <a:lnTo>
                  <a:pt x="28" y="54"/>
                </a:lnTo>
                <a:lnTo>
                  <a:pt x="20" y="54"/>
                </a:lnTo>
                <a:lnTo>
                  <a:pt x="20" y="58"/>
                </a:lnTo>
                <a:lnTo>
                  <a:pt x="20" y="58"/>
                </a:lnTo>
                <a:close/>
                <a:moveTo>
                  <a:pt x="20" y="52"/>
                </a:moveTo>
                <a:lnTo>
                  <a:pt x="28" y="52"/>
                </a:lnTo>
                <a:lnTo>
                  <a:pt x="28" y="46"/>
                </a:lnTo>
                <a:lnTo>
                  <a:pt x="20" y="46"/>
                </a:lnTo>
                <a:lnTo>
                  <a:pt x="20" y="52"/>
                </a:lnTo>
                <a:close/>
              </a:path>
            </a:pathLst>
          </a:custGeom>
          <a:solidFill>
            <a:srgbClr val="2B74F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1494336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47F0F218-6B0F-4FC7-B686-9152CA187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228" y="226879"/>
            <a:ext cx="426236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素  材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1FD7E25C-22E5-4C27-9559-7A7492CC17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9037" y="677697"/>
            <a:ext cx="2520371" cy="155448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0A7EA32-3822-4563-AFDE-0BAD45C491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8981" y="699333"/>
            <a:ext cx="2220171" cy="1532845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AEF1F2A-CB21-4A3F-B8D3-30C08D14F0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5999" y="880828"/>
            <a:ext cx="1351349" cy="1351349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6379C56-95A0-48C8-B8E6-8484951558C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6700" y="2571751"/>
            <a:ext cx="2369917" cy="157994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BAF9981A-DE57-4E1C-96D9-E6E1158928B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158" y="3013683"/>
            <a:ext cx="1833988" cy="227602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EE2A3AC-0D71-42E8-82C3-AC04D0CB07C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49482" y="3314700"/>
            <a:ext cx="1792121" cy="1792121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D0813341-B871-48AD-B303-17EE9F0ED07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27" y="2777683"/>
            <a:ext cx="2131181" cy="142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70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47F0F218-6B0F-4FC7-B686-9152CA187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228" y="226879"/>
            <a:ext cx="426236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素  材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ABB4890-2532-4B22-BE11-4909BD486F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008" y="704416"/>
            <a:ext cx="2272400" cy="15149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DA99B82-C790-4C8E-9565-57C7CE5978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7179" y="367978"/>
            <a:ext cx="3281713" cy="21878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B875186-3C6D-4623-BE03-3F323B55BF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662" y="594807"/>
            <a:ext cx="2813685" cy="187579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459A3BA-5476-4B8B-9530-6AA88F3089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78177" y="2777495"/>
            <a:ext cx="2122170" cy="21221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7C28547-3571-485E-B83E-21F45868181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589" y="3015427"/>
            <a:ext cx="1901195" cy="190119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408974F-A74F-492B-95F3-45D97C990FA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919" y="3066674"/>
            <a:ext cx="1931670" cy="193167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EC2546A-73FE-4713-A874-5878EBE722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16" y="2466516"/>
            <a:ext cx="2676984" cy="267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21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47F0F218-6B0F-4FC7-B686-9152CA187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228" y="226879"/>
            <a:ext cx="426236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素  材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9B59D60C-DB08-4C8C-BF81-2F599964C2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476" y="594807"/>
            <a:ext cx="2254933" cy="225272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37BF0BD-7F63-49C1-9875-4E87BF3766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1111" y="447072"/>
            <a:ext cx="1760890" cy="2124678"/>
          </a:xfrm>
          <a:custGeom>
            <a:avLst/>
            <a:gdLst>
              <a:gd name="connsiteX0" fmla="*/ 0 w 5266481"/>
              <a:gd name="connsiteY0" fmla="*/ 0 h 6354502"/>
              <a:gd name="connsiteX1" fmla="*/ 5266481 w 5266481"/>
              <a:gd name="connsiteY1" fmla="*/ 0 h 6354502"/>
              <a:gd name="connsiteX2" fmla="*/ 5266481 w 5266481"/>
              <a:gd name="connsiteY2" fmla="*/ 6354502 h 6354502"/>
              <a:gd name="connsiteX3" fmla="*/ 0 w 5266481"/>
              <a:gd name="connsiteY3" fmla="*/ 6354502 h 6354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66481" h="6354502">
                <a:moveTo>
                  <a:pt x="0" y="0"/>
                </a:moveTo>
                <a:lnTo>
                  <a:pt x="5266481" y="0"/>
                </a:lnTo>
                <a:lnTo>
                  <a:pt x="5266481" y="6354502"/>
                </a:lnTo>
                <a:lnTo>
                  <a:pt x="0" y="6354502"/>
                </a:lnTo>
                <a:close/>
              </a:path>
            </a:pathLst>
          </a:cu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66F95CD-1AB4-4FC2-B0A7-3F0C275B6A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267" y="226879"/>
            <a:ext cx="2258605" cy="203274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4A8661B-05BD-41E6-BAEE-7D6FF9DAEDF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570" y="226879"/>
            <a:ext cx="2415092" cy="217358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B7B454-0FBF-4707-A128-8DAC4AEF916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76" y="2847532"/>
            <a:ext cx="2907598" cy="193839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7399CD9-400A-462A-BC1F-9CD0DCEF71E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49" y="2743038"/>
            <a:ext cx="2174669" cy="217358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7406E57-7A05-4B57-AFB8-5A0D1F994DC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03" y="2658016"/>
            <a:ext cx="2258605" cy="22586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367159C-FE92-4D1F-AE8F-42674B288EA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94" y="2455476"/>
            <a:ext cx="2663684" cy="266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24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本节课知识点名称同标题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7BC31470-8B4B-4A21-A86F-334274BB3A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dirty="0"/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20AA5519-F550-4915-AC17-32817C5197E1}"/>
              </a:ext>
            </a:extLst>
          </p:cNvPr>
          <p:cNvGrpSpPr/>
          <p:nvPr/>
        </p:nvGrpSpPr>
        <p:grpSpPr>
          <a:xfrm>
            <a:off x="-199104" y="-652557"/>
            <a:ext cx="9542207" cy="6448614"/>
            <a:chOff x="-5715000" y="-6019800"/>
            <a:chExt cx="25031700" cy="16916400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67A57E6-7A80-4CDC-8025-E468EA9ACEA5}"/>
                </a:ext>
              </a:extLst>
            </p:cNvPr>
            <p:cNvGrpSpPr/>
            <p:nvPr/>
          </p:nvGrpSpPr>
          <p:grpSpPr>
            <a:xfrm>
              <a:off x="-57150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2" name="椭圆 1">
                <a:extLst>
                  <a:ext uri="{FF2B5EF4-FFF2-40B4-BE49-F238E27FC236}">
                    <a16:creationId xmlns:a16="http://schemas.microsoft.com/office/drawing/2014/main" id="{8A2CF572-3A89-4FEF-8D64-25F7C8E98B64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" name="椭圆 2">
                <a:extLst>
                  <a:ext uri="{FF2B5EF4-FFF2-40B4-BE49-F238E27FC236}">
                    <a16:creationId xmlns:a16="http://schemas.microsoft.com/office/drawing/2014/main" id="{277981A5-BF8D-44FA-97A5-793345BF79D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9BE4D31F-D84C-4C87-90ED-E8B0C768EC4B}"/>
                </a:ext>
              </a:extLst>
            </p:cNvPr>
            <p:cNvGrpSpPr/>
            <p:nvPr/>
          </p:nvGrpSpPr>
          <p:grpSpPr>
            <a:xfrm>
              <a:off x="188976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308C419C-36B9-4CEE-8057-CA604CEFB8F8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5B93CBC0-901F-4966-8483-E5872EC634F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  <p:sp>
        <p:nvSpPr>
          <p:cNvPr id="9" name="标题 8">
            <a:extLst>
              <a:ext uri="{FF2B5EF4-FFF2-40B4-BE49-F238E27FC236}">
                <a16:creationId xmlns:a16="http://schemas.microsoft.com/office/drawing/2014/main" id="{98247D73-B0E0-4D83-B201-D27BF1F73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43" y="205022"/>
            <a:ext cx="3460038" cy="367928"/>
          </a:xfrm>
        </p:spPr>
        <p:txBody>
          <a:bodyPr>
            <a:normAutofit fontScale="90000"/>
          </a:bodyPr>
          <a:lstStyle/>
          <a:p>
            <a:endParaRPr lang="zh-CN" altLang="en-US"/>
          </a:p>
        </p:txBody>
      </p:sp>
      <p:graphicFrame>
        <p:nvGraphicFramePr>
          <p:cNvPr id="11" name="表格 22">
            <a:extLst>
              <a:ext uri="{FF2B5EF4-FFF2-40B4-BE49-F238E27FC236}">
                <a16:creationId xmlns:a16="http://schemas.microsoft.com/office/drawing/2014/main" id="{D1786D60-04D1-4014-9098-A82D3C1587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597900"/>
              </p:ext>
            </p:extLst>
          </p:nvPr>
        </p:nvGraphicFramePr>
        <p:xfrm>
          <a:off x="477442" y="870414"/>
          <a:ext cx="8188167" cy="3122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438">
                  <a:extLst>
                    <a:ext uri="{9D8B030D-6E8A-4147-A177-3AD203B41FA5}">
                      <a16:colId xmlns:a16="http://schemas.microsoft.com/office/drawing/2014/main" val="774185918"/>
                    </a:ext>
                  </a:extLst>
                </a:gridCol>
                <a:gridCol w="4624239">
                  <a:extLst>
                    <a:ext uri="{9D8B030D-6E8A-4147-A177-3AD203B41FA5}">
                      <a16:colId xmlns:a16="http://schemas.microsoft.com/office/drawing/2014/main" val="28449308"/>
                    </a:ext>
                  </a:extLst>
                </a:gridCol>
                <a:gridCol w="1831490">
                  <a:extLst>
                    <a:ext uri="{9D8B030D-6E8A-4147-A177-3AD203B41FA5}">
                      <a16:colId xmlns:a16="http://schemas.microsoft.com/office/drawing/2014/main" val="2783347208"/>
                    </a:ext>
                  </a:extLst>
                </a:gridCol>
              </a:tblGrid>
              <a:tr h="44606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函证编号</a:t>
                      </a:r>
                      <a:endParaRPr lang="zh-CN" altLang="en-US" sz="1600" b="1" kern="12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单位名称</a:t>
                      </a:r>
                      <a:endParaRPr lang="zh-CN" altLang="en-US" sz="1600" b="1" kern="12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应收账款</a:t>
                      </a:r>
                      <a:endParaRPr lang="zh-CN" altLang="en-US" sz="1600" b="1" kern="12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583502129"/>
                  </a:ext>
                </a:extLst>
              </a:tr>
              <a:tr h="4460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noProof="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hz-1</a:t>
                      </a:r>
                      <a:endParaRPr lang="en-US" altLang="zh-CN" sz="1400" kern="1200" noProof="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天津市武清区雅薇百货商行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27,000.00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413813974"/>
                  </a:ext>
                </a:extLst>
              </a:tr>
              <a:tr h="4460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noProof="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hz-2</a:t>
                      </a:r>
                      <a:endParaRPr lang="en-US" altLang="zh-CN" sz="1400" kern="1200" noProof="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北京新世纪酒店有限公司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158,950.00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582637726"/>
                  </a:ext>
                </a:extLst>
              </a:tr>
              <a:tr h="4460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hz-3</a:t>
                      </a:r>
                      <a:endParaRPr lang="en-US" altLang="zh-CN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北京友利科技有限公司 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7,100.00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742785318"/>
                  </a:ext>
                </a:extLst>
              </a:tr>
              <a:tr h="4460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hz-4</a:t>
                      </a:r>
                      <a:endParaRPr lang="en-US" altLang="zh-CN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北京博思创想咨询有限公司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235.990.00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52291821"/>
                  </a:ext>
                </a:extLst>
              </a:tr>
              <a:tr h="4460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hz-5</a:t>
                      </a:r>
                      <a:endParaRPr lang="en-US" altLang="zh-CN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天津艾丝碧西餐饮管理公司 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7.000.00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92810941"/>
                  </a:ext>
                </a:extLst>
              </a:tr>
              <a:tr h="4460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hz-6</a:t>
                      </a:r>
                      <a:endParaRPr lang="en-US" altLang="zh-CN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北京中公教育有限公司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82,214.50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ea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6659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28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20AA5519-F550-4915-AC17-32817C5197E1}"/>
              </a:ext>
            </a:extLst>
          </p:cNvPr>
          <p:cNvGrpSpPr/>
          <p:nvPr/>
        </p:nvGrpSpPr>
        <p:grpSpPr>
          <a:xfrm>
            <a:off x="-199104" y="-652557"/>
            <a:ext cx="9542207" cy="6448614"/>
            <a:chOff x="-5715000" y="-6019800"/>
            <a:chExt cx="25031700" cy="16916400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67A57E6-7A80-4CDC-8025-E468EA9ACEA5}"/>
                </a:ext>
              </a:extLst>
            </p:cNvPr>
            <p:cNvGrpSpPr/>
            <p:nvPr/>
          </p:nvGrpSpPr>
          <p:grpSpPr>
            <a:xfrm>
              <a:off x="-57150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2" name="椭圆 1">
                <a:extLst>
                  <a:ext uri="{FF2B5EF4-FFF2-40B4-BE49-F238E27FC236}">
                    <a16:creationId xmlns:a16="http://schemas.microsoft.com/office/drawing/2014/main" id="{8A2CF572-3A89-4FEF-8D64-25F7C8E98B64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" name="椭圆 2">
                <a:extLst>
                  <a:ext uri="{FF2B5EF4-FFF2-40B4-BE49-F238E27FC236}">
                    <a16:creationId xmlns:a16="http://schemas.microsoft.com/office/drawing/2014/main" id="{277981A5-BF8D-44FA-97A5-793345BF79D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9BE4D31F-D84C-4C87-90ED-E8B0C768EC4B}"/>
                </a:ext>
              </a:extLst>
            </p:cNvPr>
            <p:cNvGrpSpPr/>
            <p:nvPr/>
          </p:nvGrpSpPr>
          <p:grpSpPr>
            <a:xfrm>
              <a:off x="188976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308C419C-36B9-4CEE-8057-CA604CEFB8F8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5B93CBC0-901F-4966-8483-E5872EC634F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  <p:sp>
        <p:nvSpPr>
          <p:cNvPr id="9" name="标题 8">
            <a:extLst>
              <a:ext uri="{FF2B5EF4-FFF2-40B4-BE49-F238E27FC236}">
                <a16:creationId xmlns:a16="http://schemas.microsoft.com/office/drawing/2014/main" id="{ABF9384A-FD50-4EA0-96D9-5E930FF30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43" y="205022"/>
            <a:ext cx="3460038" cy="367928"/>
          </a:xfrm>
        </p:spPr>
        <p:txBody>
          <a:bodyPr>
            <a:normAutofit fontScale="90000"/>
          </a:bodyPr>
          <a:lstStyle/>
          <a:p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CA6131B-C77C-4141-AD9C-62766CC8B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43" y="1668376"/>
            <a:ext cx="2276000" cy="180674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F71D3A6-47D1-4D66-B24F-E68FC4AFF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8955" y="996345"/>
            <a:ext cx="2276000" cy="315080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06FF7FD-3315-4431-8F73-6E9AC818E42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8" r="5312"/>
          <a:stretch/>
        </p:blipFill>
        <p:spPr>
          <a:xfrm>
            <a:off x="5307362" y="1615938"/>
            <a:ext cx="3396107" cy="191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51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20AA5519-F550-4915-AC17-32817C5197E1}"/>
              </a:ext>
            </a:extLst>
          </p:cNvPr>
          <p:cNvGrpSpPr/>
          <p:nvPr/>
        </p:nvGrpSpPr>
        <p:grpSpPr>
          <a:xfrm>
            <a:off x="-199104" y="-652557"/>
            <a:ext cx="9542207" cy="6448614"/>
            <a:chOff x="-5715000" y="-6019800"/>
            <a:chExt cx="25031700" cy="16916400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67A57E6-7A80-4CDC-8025-E468EA9ACEA5}"/>
                </a:ext>
              </a:extLst>
            </p:cNvPr>
            <p:cNvGrpSpPr/>
            <p:nvPr/>
          </p:nvGrpSpPr>
          <p:grpSpPr>
            <a:xfrm>
              <a:off x="-57150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2" name="椭圆 1">
                <a:extLst>
                  <a:ext uri="{FF2B5EF4-FFF2-40B4-BE49-F238E27FC236}">
                    <a16:creationId xmlns:a16="http://schemas.microsoft.com/office/drawing/2014/main" id="{8A2CF572-3A89-4FEF-8D64-25F7C8E98B64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" name="椭圆 2">
                <a:extLst>
                  <a:ext uri="{FF2B5EF4-FFF2-40B4-BE49-F238E27FC236}">
                    <a16:creationId xmlns:a16="http://schemas.microsoft.com/office/drawing/2014/main" id="{277981A5-BF8D-44FA-97A5-793345BF79D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9BE4D31F-D84C-4C87-90ED-E8B0C768EC4B}"/>
                </a:ext>
              </a:extLst>
            </p:cNvPr>
            <p:cNvGrpSpPr/>
            <p:nvPr/>
          </p:nvGrpSpPr>
          <p:grpSpPr>
            <a:xfrm>
              <a:off x="188976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308C419C-36B9-4CEE-8057-CA604CEFB8F8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5B93CBC0-901F-4966-8483-E5872EC634F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  <p:sp>
        <p:nvSpPr>
          <p:cNvPr id="9" name="标题 8">
            <a:extLst>
              <a:ext uri="{FF2B5EF4-FFF2-40B4-BE49-F238E27FC236}">
                <a16:creationId xmlns:a16="http://schemas.microsoft.com/office/drawing/2014/main" id="{258AA485-615E-42E4-8AD7-EF69EE55C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43" y="205022"/>
            <a:ext cx="3460038" cy="367928"/>
          </a:xfrm>
        </p:spPr>
        <p:txBody>
          <a:bodyPr>
            <a:normAutofit fontScale="90000"/>
          </a:bodyPr>
          <a:lstStyle/>
          <a:p>
            <a:endParaRPr lang="zh-CN" altLang="en-US"/>
          </a:p>
        </p:txBody>
      </p:sp>
      <p:graphicFrame>
        <p:nvGraphicFramePr>
          <p:cNvPr id="15" name="Diagram 2">
            <a:extLst>
              <a:ext uri="{FF2B5EF4-FFF2-40B4-BE49-F238E27FC236}">
                <a16:creationId xmlns:a16="http://schemas.microsoft.com/office/drawing/2014/main" id="{02B22493-AB32-41A1-96FD-0330D8C952D1}"/>
              </a:ext>
            </a:extLst>
          </p:cNvPr>
          <p:cNvGraphicFramePr/>
          <p:nvPr/>
        </p:nvGraphicFramePr>
        <p:xfrm>
          <a:off x="848435" y="794653"/>
          <a:ext cx="7447133" cy="360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77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20AA5519-F550-4915-AC17-32817C5197E1}"/>
              </a:ext>
            </a:extLst>
          </p:cNvPr>
          <p:cNvGrpSpPr/>
          <p:nvPr/>
        </p:nvGrpSpPr>
        <p:grpSpPr>
          <a:xfrm>
            <a:off x="-199104" y="-652557"/>
            <a:ext cx="9542207" cy="6448614"/>
            <a:chOff x="-5715000" y="-6019800"/>
            <a:chExt cx="25031700" cy="16916400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67A57E6-7A80-4CDC-8025-E468EA9ACEA5}"/>
                </a:ext>
              </a:extLst>
            </p:cNvPr>
            <p:cNvGrpSpPr/>
            <p:nvPr/>
          </p:nvGrpSpPr>
          <p:grpSpPr>
            <a:xfrm>
              <a:off x="-57150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2" name="椭圆 1">
                <a:extLst>
                  <a:ext uri="{FF2B5EF4-FFF2-40B4-BE49-F238E27FC236}">
                    <a16:creationId xmlns:a16="http://schemas.microsoft.com/office/drawing/2014/main" id="{8A2CF572-3A89-4FEF-8D64-25F7C8E98B64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" name="椭圆 2">
                <a:extLst>
                  <a:ext uri="{FF2B5EF4-FFF2-40B4-BE49-F238E27FC236}">
                    <a16:creationId xmlns:a16="http://schemas.microsoft.com/office/drawing/2014/main" id="{277981A5-BF8D-44FA-97A5-793345BF79D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9BE4D31F-D84C-4C87-90ED-E8B0C768EC4B}"/>
                </a:ext>
              </a:extLst>
            </p:cNvPr>
            <p:cNvGrpSpPr/>
            <p:nvPr/>
          </p:nvGrpSpPr>
          <p:grpSpPr>
            <a:xfrm>
              <a:off x="188976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308C419C-36B9-4CEE-8057-CA604CEFB8F8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5B93CBC0-901F-4966-8483-E5872EC634F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  <p:sp>
        <p:nvSpPr>
          <p:cNvPr id="9" name="标题 8">
            <a:extLst>
              <a:ext uri="{FF2B5EF4-FFF2-40B4-BE49-F238E27FC236}">
                <a16:creationId xmlns:a16="http://schemas.microsoft.com/office/drawing/2014/main" id="{DA39095B-61B9-42CF-99E8-9E7DB2939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43" y="205022"/>
            <a:ext cx="3460038" cy="367928"/>
          </a:xfrm>
        </p:spPr>
        <p:txBody>
          <a:bodyPr>
            <a:normAutofit fontScale="90000"/>
          </a:bodyPr>
          <a:lstStyle/>
          <a:p>
            <a:endParaRPr lang="zh-CN" altLang="en-US"/>
          </a:p>
        </p:txBody>
      </p:sp>
      <p:graphicFrame>
        <p:nvGraphicFramePr>
          <p:cNvPr id="11" name="Diagram 2">
            <a:extLst>
              <a:ext uri="{FF2B5EF4-FFF2-40B4-BE49-F238E27FC236}">
                <a16:creationId xmlns:a16="http://schemas.microsoft.com/office/drawing/2014/main" id="{E366F7A0-D186-451A-AAEF-1791D02C6E74}"/>
              </a:ext>
            </a:extLst>
          </p:cNvPr>
          <p:cNvGraphicFramePr/>
          <p:nvPr/>
        </p:nvGraphicFramePr>
        <p:xfrm>
          <a:off x="848435" y="1213768"/>
          <a:ext cx="7447133" cy="2916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0436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20AA5519-F550-4915-AC17-32817C5197E1}"/>
              </a:ext>
            </a:extLst>
          </p:cNvPr>
          <p:cNvGrpSpPr/>
          <p:nvPr/>
        </p:nvGrpSpPr>
        <p:grpSpPr>
          <a:xfrm>
            <a:off x="-199104" y="-652557"/>
            <a:ext cx="9542207" cy="6448614"/>
            <a:chOff x="-5715000" y="-6019800"/>
            <a:chExt cx="25031700" cy="16916400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67A57E6-7A80-4CDC-8025-E468EA9ACEA5}"/>
                </a:ext>
              </a:extLst>
            </p:cNvPr>
            <p:cNvGrpSpPr/>
            <p:nvPr/>
          </p:nvGrpSpPr>
          <p:grpSpPr>
            <a:xfrm>
              <a:off x="-57150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2" name="椭圆 1">
                <a:extLst>
                  <a:ext uri="{FF2B5EF4-FFF2-40B4-BE49-F238E27FC236}">
                    <a16:creationId xmlns:a16="http://schemas.microsoft.com/office/drawing/2014/main" id="{8A2CF572-3A89-4FEF-8D64-25F7C8E98B64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" name="椭圆 2">
                <a:extLst>
                  <a:ext uri="{FF2B5EF4-FFF2-40B4-BE49-F238E27FC236}">
                    <a16:creationId xmlns:a16="http://schemas.microsoft.com/office/drawing/2014/main" id="{277981A5-BF8D-44FA-97A5-793345BF79D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9BE4D31F-D84C-4C87-90ED-E8B0C768EC4B}"/>
                </a:ext>
              </a:extLst>
            </p:cNvPr>
            <p:cNvGrpSpPr/>
            <p:nvPr/>
          </p:nvGrpSpPr>
          <p:grpSpPr>
            <a:xfrm>
              <a:off x="18897600" y="-6019800"/>
              <a:ext cx="419100" cy="16916400"/>
              <a:chOff x="-5715000" y="-6019800"/>
              <a:chExt cx="419100" cy="16916400"/>
            </a:xfrm>
          </p:grpSpPr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308C419C-36B9-4CEE-8057-CA604CEFB8F8}"/>
                  </a:ext>
                </a:extLst>
              </p:cNvPr>
              <p:cNvSpPr/>
              <p:nvPr/>
            </p:nvSpPr>
            <p:spPr>
              <a:xfrm>
                <a:off x="-5715000" y="-60198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5B93CBC0-901F-4966-8483-E5872EC634F9}"/>
                  </a:ext>
                </a:extLst>
              </p:cNvPr>
              <p:cNvSpPr/>
              <p:nvPr/>
            </p:nvSpPr>
            <p:spPr>
              <a:xfrm>
                <a:off x="-5715000" y="10477500"/>
                <a:ext cx="419100" cy="41910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  <p:sp>
        <p:nvSpPr>
          <p:cNvPr id="9" name="标题 8">
            <a:extLst>
              <a:ext uri="{FF2B5EF4-FFF2-40B4-BE49-F238E27FC236}">
                <a16:creationId xmlns:a16="http://schemas.microsoft.com/office/drawing/2014/main" id="{157DAD2B-1EE5-40D7-9810-7BAFEF3DF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43" y="205022"/>
            <a:ext cx="3460038" cy="367928"/>
          </a:xfrm>
        </p:spPr>
        <p:txBody>
          <a:bodyPr>
            <a:normAutofit fontScale="90000"/>
          </a:bodyPr>
          <a:lstStyle/>
          <a:p>
            <a:endParaRPr lang="zh-CN" altLang="en-US"/>
          </a:p>
        </p:txBody>
      </p:sp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E8D028D2-79D3-498E-AA21-96319AF640F8}"/>
              </a:ext>
            </a:extLst>
          </p:cNvPr>
          <p:cNvSpPr/>
          <p:nvPr/>
        </p:nvSpPr>
        <p:spPr>
          <a:xfrm>
            <a:off x="4267083" y="1332283"/>
            <a:ext cx="601633" cy="601633"/>
          </a:xfrm>
          <a:prstGeom prst="roundRect">
            <a:avLst>
              <a:gd name="adj" fmla="val 28627"/>
            </a:avLst>
          </a:prstGeom>
          <a:solidFill>
            <a:srgbClr val="1CADE4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Lato" charset="0"/>
              </a:rPr>
              <a:t>CEO</a:t>
            </a:r>
          </a:p>
        </p:txBody>
      </p:sp>
      <p:sp>
        <p:nvSpPr>
          <p:cNvPr id="13" name="Rounded Rectangle 20">
            <a:extLst>
              <a:ext uri="{FF2B5EF4-FFF2-40B4-BE49-F238E27FC236}">
                <a16:creationId xmlns:a16="http://schemas.microsoft.com/office/drawing/2014/main" id="{8A9A7503-B863-4631-A825-733967ABB508}"/>
              </a:ext>
            </a:extLst>
          </p:cNvPr>
          <p:cNvSpPr/>
          <p:nvPr/>
        </p:nvSpPr>
        <p:spPr>
          <a:xfrm>
            <a:off x="2560213" y="2280234"/>
            <a:ext cx="1174203" cy="417769"/>
          </a:xfrm>
          <a:prstGeom prst="roundRect">
            <a:avLst>
              <a:gd name="adj" fmla="val 50000"/>
            </a:avLst>
          </a:prstGeom>
          <a:solidFill>
            <a:srgbClr val="2683C6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25" b="1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Lato" charset="0"/>
              </a:rPr>
              <a:t>MANAGER</a:t>
            </a:r>
          </a:p>
        </p:txBody>
      </p:sp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E4E7BB7E-5A84-4D57-9E0F-562155F101DD}"/>
              </a:ext>
            </a:extLst>
          </p:cNvPr>
          <p:cNvSpPr/>
          <p:nvPr/>
        </p:nvSpPr>
        <p:spPr>
          <a:xfrm>
            <a:off x="3980798" y="2280234"/>
            <a:ext cx="1174203" cy="417769"/>
          </a:xfrm>
          <a:prstGeom prst="roundRect">
            <a:avLst>
              <a:gd name="adj" fmla="val 50000"/>
            </a:avLst>
          </a:prstGeom>
          <a:solidFill>
            <a:srgbClr val="27CED7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25" b="1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Lato" charset="0"/>
              </a:rPr>
              <a:t>ADMINISTRATOR</a:t>
            </a:r>
          </a:p>
        </p:txBody>
      </p:sp>
      <p:sp>
        <p:nvSpPr>
          <p:cNvPr id="15" name="Rounded Rectangle 20">
            <a:extLst>
              <a:ext uri="{FF2B5EF4-FFF2-40B4-BE49-F238E27FC236}">
                <a16:creationId xmlns:a16="http://schemas.microsoft.com/office/drawing/2014/main" id="{973B7FA1-671D-464C-B3C2-4C95D9641A05}"/>
              </a:ext>
            </a:extLst>
          </p:cNvPr>
          <p:cNvSpPr/>
          <p:nvPr/>
        </p:nvSpPr>
        <p:spPr>
          <a:xfrm>
            <a:off x="5287084" y="2280234"/>
            <a:ext cx="1174203" cy="417769"/>
          </a:xfrm>
          <a:prstGeom prst="roundRect">
            <a:avLst>
              <a:gd name="adj" fmla="val 50000"/>
            </a:avLst>
          </a:prstGeom>
          <a:solidFill>
            <a:srgbClr val="42BA97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25" b="1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Lato" charset="0"/>
              </a:rPr>
              <a:t>COORDINATOR</a:t>
            </a:r>
          </a:p>
        </p:txBody>
      </p:sp>
      <p:sp>
        <p:nvSpPr>
          <p:cNvPr id="16" name="Rounded Rectangle 20">
            <a:extLst>
              <a:ext uri="{FF2B5EF4-FFF2-40B4-BE49-F238E27FC236}">
                <a16:creationId xmlns:a16="http://schemas.microsoft.com/office/drawing/2014/main" id="{89EA4567-DB58-4870-B79F-F3C263F620CE}"/>
              </a:ext>
            </a:extLst>
          </p:cNvPr>
          <p:cNvSpPr/>
          <p:nvPr/>
        </p:nvSpPr>
        <p:spPr>
          <a:xfrm>
            <a:off x="1139627" y="3366085"/>
            <a:ext cx="1174203" cy="417769"/>
          </a:xfrm>
          <a:prstGeom prst="roundRect">
            <a:avLst>
              <a:gd name="adj" fmla="val 50000"/>
            </a:avLst>
          </a:prstGeom>
          <a:solidFill>
            <a:srgbClr val="62A39F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Lato" charset="0"/>
              </a:rPr>
              <a:t>SALESMAN</a:t>
            </a:r>
          </a:p>
        </p:txBody>
      </p:sp>
      <p:sp>
        <p:nvSpPr>
          <p:cNvPr id="18" name="Rounded Rectangle 20">
            <a:extLst>
              <a:ext uri="{FF2B5EF4-FFF2-40B4-BE49-F238E27FC236}">
                <a16:creationId xmlns:a16="http://schemas.microsoft.com/office/drawing/2014/main" id="{64FE7521-E7B3-40DE-8DB4-9F73702E8521}"/>
              </a:ext>
            </a:extLst>
          </p:cNvPr>
          <p:cNvSpPr/>
          <p:nvPr/>
        </p:nvSpPr>
        <p:spPr>
          <a:xfrm>
            <a:off x="2560212" y="3366085"/>
            <a:ext cx="1174203" cy="417769"/>
          </a:xfrm>
          <a:prstGeom prst="roundRect">
            <a:avLst>
              <a:gd name="adj" fmla="val 50000"/>
            </a:avLst>
          </a:prstGeom>
          <a:solidFill>
            <a:srgbClr val="62A39F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Lato" charset="0"/>
              </a:rPr>
              <a:t>SALESMAN</a:t>
            </a:r>
          </a:p>
        </p:txBody>
      </p:sp>
      <p:sp>
        <p:nvSpPr>
          <p:cNvPr id="19" name="Rounded Rectangle 20">
            <a:extLst>
              <a:ext uri="{FF2B5EF4-FFF2-40B4-BE49-F238E27FC236}">
                <a16:creationId xmlns:a16="http://schemas.microsoft.com/office/drawing/2014/main" id="{6AD1C074-C97C-45C0-940B-FE381B58C2BE}"/>
              </a:ext>
            </a:extLst>
          </p:cNvPr>
          <p:cNvSpPr/>
          <p:nvPr/>
        </p:nvSpPr>
        <p:spPr>
          <a:xfrm>
            <a:off x="5287084" y="3366085"/>
            <a:ext cx="1174203" cy="417769"/>
          </a:xfrm>
          <a:prstGeom prst="roundRect">
            <a:avLst>
              <a:gd name="adj" fmla="val 50000"/>
            </a:avLst>
          </a:prstGeom>
          <a:solidFill>
            <a:srgbClr val="62A39F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Lato" charset="0"/>
              </a:rPr>
              <a:t>SALESMAN</a:t>
            </a:r>
          </a:p>
        </p:txBody>
      </p:sp>
      <p:sp>
        <p:nvSpPr>
          <p:cNvPr id="20" name="Rounded Rectangle 20">
            <a:extLst>
              <a:ext uri="{FF2B5EF4-FFF2-40B4-BE49-F238E27FC236}">
                <a16:creationId xmlns:a16="http://schemas.microsoft.com/office/drawing/2014/main" id="{6B17E681-D7AA-4309-9FD8-787C03A8AF9A}"/>
              </a:ext>
            </a:extLst>
          </p:cNvPr>
          <p:cNvSpPr/>
          <p:nvPr/>
        </p:nvSpPr>
        <p:spPr>
          <a:xfrm>
            <a:off x="6707669" y="3366085"/>
            <a:ext cx="1174203" cy="417769"/>
          </a:xfrm>
          <a:prstGeom prst="roundRect">
            <a:avLst>
              <a:gd name="adj" fmla="val 50000"/>
            </a:avLst>
          </a:prstGeom>
          <a:solidFill>
            <a:srgbClr val="62A39F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Lato" charset="0"/>
              </a:rPr>
              <a:t>SALESMAN</a:t>
            </a:r>
          </a:p>
        </p:txBody>
      </p:sp>
      <p:cxnSp>
        <p:nvCxnSpPr>
          <p:cNvPr id="21" name="Conector angular 8">
            <a:extLst>
              <a:ext uri="{FF2B5EF4-FFF2-40B4-BE49-F238E27FC236}">
                <a16:creationId xmlns:a16="http://schemas.microsoft.com/office/drawing/2014/main" id="{4AAE74BE-E517-4848-99A0-5A6B27635BD4}"/>
              </a:ext>
            </a:extLst>
          </p:cNvPr>
          <p:cNvCxnSpPr>
            <a:stCxn id="12" idx="2"/>
            <a:endCxn id="14" idx="0"/>
          </p:cNvCxnSpPr>
          <p:nvPr/>
        </p:nvCxnSpPr>
        <p:spPr>
          <a:xfrm rot="5400000">
            <a:off x="4394740" y="2107075"/>
            <a:ext cx="346319" cy="1"/>
          </a:xfrm>
          <a:prstGeom prst="bentConnector3">
            <a:avLst>
              <a:gd name="adj1" fmla="val 50000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angular 12">
            <a:extLst>
              <a:ext uri="{FF2B5EF4-FFF2-40B4-BE49-F238E27FC236}">
                <a16:creationId xmlns:a16="http://schemas.microsoft.com/office/drawing/2014/main" id="{72555BF1-E732-4614-B090-EE5A19B909F4}"/>
              </a:ext>
            </a:extLst>
          </p:cNvPr>
          <p:cNvCxnSpPr>
            <a:endCxn id="13" idx="0"/>
          </p:cNvCxnSpPr>
          <p:nvPr/>
        </p:nvCxnSpPr>
        <p:spPr>
          <a:xfrm rot="10800000" flipV="1">
            <a:off x="3147314" y="2117023"/>
            <a:ext cx="1418423" cy="163211"/>
          </a:xfrm>
          <a:prstGeom prst="bentConnector2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angular 15">
            <a:extLst>
              <a:ext uri="{FF2B5EF4-FFF2-40B4-BE49-F238E27FC236}">
                <a16:creationId xmlns:a16="http://schemas.microsoft.com/office/drawing/2014/main" id="{A314A561-D933-4BD0-BE69-B50F7CB1A79B}"/>
              </a:ext>
            </a:extLst>
          </p:cNvPr>
          <p:cNvCxnSpPr>
            <a:endCxn id="15" idx="0"/>
          </p:cNvCxnSpPr>
          <p:nvPr/>
        </p:nvCxnSpPr>
        <p:spPr>
          <a:xfrm>
            <a:off x="4567900" y="2117023"/>
            <a:ext cx="1306286" cy="163211"/>
          </a:xfrm>
          <a:prstGeom prst="bentConnector2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angular 26">
            <a:extLst>
              <a:ext uri="{FF2B5EF4-FFF2-40B4-BE49-F238E27FC236}">
                <a16:creationId xmlns:a16="http://schemas.microsoft.com/office/drawing/2014/main" id="{861B8004-413D-4788-820E-0C06E11EE178}"/>
              </a:ext>
            </a:extLst>
          </p:cNvPr>
          <p:cNvCxnSpPr/>
          <p:nvPr/>
        </p:nvCxnSpPr>
        <p:spPr>
          <a:xfrm rot="16200000" flipH="1">
            <a:off x="4308322" y="2952819"/>
            <a:ext cx="509630" cy="1"/>
          </a:xfrm>
          <a:prstGeom prst="bentConnector3">
            <a:avLst>
              <a:gd name="adj1" fmla="val 50000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angular 27">
            <a:extLst>
              <a:ext uri="{FF2B5EF4-FFF2-40B4-BE49-F238E27FC236}">
                <a16:creationId xmlns:a16="http://schemas.microsoft.com/office/drawing/2014/main" id="{33780737-E6F5-4B1A-8AC8-15FA4BBB8AD7}"/>
              </a:ext>
            </a:extLst>
          </p:cNvPr>
          <p:cNvCxnSpPr/>
          <p:nvPr/>
        </p:nvCxnSpPr>
        <p:spPr>
          <a:xfrm rot="10800000" flipV="1">
            <a:off x="1691014" y="3202874"/>
            <a:ext cx="2874723" cy="163211"/>
          </a:xfrm>
          <a:prstGeom prst="bentConnector3">
            <a:avLst>
              <a:gd name="adj1" fmla="val 99346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angular 28">
            <a:extLst>
              <a:ext uri="{FF2B5EF4-FFF2-40B4-BE49-F238E27FC236}">
                <a16:creationId xmlns:a16="http://schemas.microsoft.com/office/drawing/2014/main" id="{863BCD3E-AAB7-4C04-98C8-F85627C48298}"/>
              </a:ext>
            </a:extLst>
          </p:cNvPr>
          <p:cNvCxnSpPr>
            <a:endCxn id="20" idx="0"/>
          </p:cNvCxnSpPr>
          <p:nvPr/>
        </p:nvCxnSpPr>
        <p:spPr>
          <a:xfrm>
            <a:off x="4567899" y="3202874"/>
            <a:ext cx="2726871" cy="163211"/>
          </a:xfrm>
          <a:prstGeom prst="bentConnector2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angular 35">
            <a:extLst>
              <a:ext uri="{FF2B5EF4-FFF2-40B4-BE49-F238E27FC236}">
                <a16:creationId xmlns:a16="http://schemas.microsoft.com/office/drawing/2014/main" id="{6E5B44D2-0041-461E-B191-B93D69362141}"/>
              </a:ext>
            </a:extLst>
          </p:cNvPr>
          <p:cNvCxnSpPr>
            <a:endCxn id="18" idx="0"/>
          </p:cNvCxnSpPr>
          <p:nvPr/>
        </p:nvCxnSpPr>
        <p:spPr>
          <a:xfrm rot="5400000">
            <a:off x="3065713" y="3284477"/>
            <a:ext cx="163210" cy="7"/>
          </a:xfrm>
          <a:prstGeom prst="bentConnector3">
            <a:avLst>
              <a:gd name="adj1" fmla="val 50000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angular 37">
            <a:extLst>
              <a:ext uri="{FF2B5EF4-FFF2-40B4-BE49-F238E27FC236}">
                <a16:creationId xmlns:a16="http://schemas.microsoft.com/office/drawing/2014/main" id="{2CF1CA8D-4776-4ACA-9676-DAACB7261001}"/>
              </a:ext>
            </a:extLst>
          </p:cNvPr>
          <p:cNvCxnSpPr>
            <a:endCxn id="19" idx="0"/>
          </p:cNvCxnSpPr>
          <p:nvPr/>
        </p:nvCxnSpPr>
        <p:spPr>
          <a:xfrm rot="16200000" flipH="1">
            <a:off x="5792579" y="3284478"/>
            <a:ext cx="163212" cy="2"/>
          </a:xfrm>
          <a:prstGeom prst="bentConnector3">
            <a:avLst>
              <a:gd name="adj1" fmla="val 50000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1507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634</Words>
  <Application>Microsoft Office PowerPoint</Application>
  <DocSecurity>0</DocSecurity>
  <PresentationFormat>全屏显示(16:9)</PresentationFormat>
  <Paragraphs>118</Paragraphs>
  <Slides>15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3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Medium</vt:lpstr>
      <vt:lpstr>思源宋体 CN SemiBold</vt:lpstr>
      <vt:lpstr>字魂59号-创粗黑</vt:lpstr>
      <vt:lpstr>Arial</vt:lpstr>
      <vt:lpstr>Calibri</vt:lpstr>
      <vt:lpstr>Times New Roman</vt:lpstr>
      <vt:lpstr>Wingdings</vt:lpstr>
      <vt:lpstr>unioffice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素  材</vt:lpstr>
      <vt:lpstr>PowerPoint 演示文稿</vt:lpstr>
      <vt:lpstr>素  材</vt:lpstr>
      <vt:lpstr>素  材</vt:lpstr>
      <vt:lpstr>素  材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14</cp:revision>
  <dcterms:modified xsi:type="dcterms:W3CDTF">2026-01-10T12:29:20Z</dcterms:modified>
</cp:coreProperties>
</file>