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371" r:id="rId5"/>
    <p:sldId id="373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69" r:id="rId14"/>
    <p:sldId id="372" r:id="rId15"/>
    <p:sldId id="370" r:id="rId16"/>
    <p:sldId id="366" r:id="rId17"/>
    <p:sldId id="381" r:id="rId18"/>
    <p:sldId id="275" r:id="rId19"/>
  </p:sldIdLst>
  <p:sldSz cx="9144000" cy="5143500" type="screen16x9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8740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243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070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399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92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55800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41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392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9475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011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7799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888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921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75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7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8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11" Type="http://schemas.openxmlformats.org/officeDocument/2006/relationships/image" Target="../media/image88.png"/><Relationship Id="rId5" Type="http://schemas.openxmlformats.org/officeDocument/2006/relationships/image" Target="../media/image85.png"/><Relationship Id="rId10" Type="http://schemas.openxmlformats.org/officeDocument/2006/relationships/image" Target="../media/image87.png"/><Relationship Id="rId4" Type="http://schemas.openxmlformats.org/officeDocument/2006/relationships/image" Target="../media/image84.png"/><Relationship Id="rId9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06.png"/><Relationship Id="rId21" Type="http://schemas.openxmlformats.org/officeDocument/2006/relationships/image" Target="../media/image109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07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173388" y="1406670"/>
            <a:ext cx="4397425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3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互联网产品原型设计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5-4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原型设计进阶技巧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制作页面导航条</a:t>
            </a:r>
            <a:r>
              <a:rPr lang="en-US" altLang="zh-CN" dirty="0"/>
              <a:t>-</a:t>
            </a:r>
            <a:r>
              <a:rPr lang="zh-CN" altLang="en-US" dirty="0"/>
              <a:t>案例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母版的创建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6C3DF446-4183-4E85-A563-E36B3455FAFC}"/>
              </a:ext>
            </a:extLst>
          </p:cNvPr>
          <p:cNvGrpSpPr/>
          <p:nvPr/>
        </p:nvGrpSpPr>
        <p:grpSpPr>
          <a:xfrm>
            <a:off x="571947" y="1143892"/>
            <a:ext cx="2516981" cy="915353"/>
            <a:chOff x="762595" y="1525190"/>
            <a:chExt cx="3355975" cy="1220470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6896147A-665E-48CA-8B6C-C9BDFB28FC5A}"/>
                </a:ext>
              </a:extLst>
            </p:cNvPr>
            <p:cNvSpPr/>
            <p:nvPr/>
          </p:nvSpPr>
          <p:spPr>
            <a:xfrm>
              <a:off x="781660" y="1525190"/>
              <a:ext cx="3336925" cy="1220470"/>
            </a:xfrm>
            <a:custGeom>
              <a:avLst/>
              <a:gdLst/>
              <a:ahLst/>
              <a:cxnLst/>
              <a:rect l="l" t="t" r="r" b="b"/>
              <a:pathLst>
                <a:path w="3336925" h="1220470">
                  <a:moveTo>
                    <a:pt x="3229476" y="1220152"/>
                  </a:moveTo>
                  <a:lnTo>
                    <a:pt x="89065" y="1220152"/>
                  </a:lnTo>
                  <a:lnTo>
                    <a:pt x="82866" y="1219419"/>
                  </a:lnTo>
                  <a:lnTo>
                    <a:pt x="47569" y="1205047"/>
                  </a:lnTo>
                  <a:lnTo>
                    <a:pt x="19542" y="1175559"/>
                  </a:lnTo>
                  <a:lnTo>
                    <a:pt x="3052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29476" y="0"/>
                  </a:lnTo>
                  <a:lnTo>
                    <a:pt x="3272678" y="11581"/>
                  </a:lnTo>
                  <a:lnTo>
                    <a:pt x="3308161" y="38814"/>
                  </a:lnTo>
                  <a:lnTo>
                    <a:pt x="3330521" y="77553"/>
                  </a:lnTo>
                  <a:lnTo>
                    <a:pt x="3336354" y="106878"/>
                  </a:lnTo>
                  <a:lnTo>
                    <a:pt x="3336354" y="1113274"/>
                  </a:lnTo>
                  <a:lnTo>
                    <a:pt x="3324772" y="1156477"/>
                  </a:lnTo>
                  <a:lnTo>
                    <a:pt x="3297539" y="1191959"/>
                  </a:lnTo>
                  <a:lnTo>
                    <a:pt x="3258800" y="1214319"/>
                  </a:lnTo>
                  <a:lnTo>
                    <a:pt x="3236915" y="1219419"/>
                  </a:lnTo>
                  <a:lnTo>
                    <a:pt x="3229476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7EDA1E54-79F9-4E8F-AA45-8320AE65FFEE}"/>
                </a:ext>
              </a:extLst>
            </p:cNvPr>
            <p:cNvSpPr/>
            <p:nvPr/>
          </p:nvSpPr>
          <p:spPr>
            <a:xfrm>
              <a:off x="762595" y="1525190"/>
              <a:ext cx="114935" cy="1220470"/>
            </a:xfrm>
            <a:custGeom>
              <a:avLst/>
              <a:gdLst/>
              <a:ahLst/>
              <a:cxnLst/>
              <a:rect l="l" t="t" r="r" b="b"/>
              <a:pathLst>
                <a:path w="114934" h="1220470">
                  <a:moveTo>
                    <a:pt x="114389" y="1220152"/>
                  </a:moveTo>
                  <a:lnTo>
                    <a:pt x="70614" y="1211444"/>
                  </a:lnTo>
                  <a:lnTo>
                    <a:pt x="33503" y="1186648"/>
                  </a:lnTo>
                  <a:lnTo>
                    <a:pt x="8707" y="1149537"/>
                  </a:lnTo>
                  <a:lnTo>
                    <a:pt x="0" y="1105763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05763"/>
                  </a:lnTo>
                  <a:lnTo>
                    <a:pt x="43934" y="1149537"/>
                  </a:lnTo>
                  <a:lnTo>
                    <a:pt x="60465" y="1186648"/>
                  </a:lnTo>
                  <a:lnTo>
                    <a:pt x="92285" y="1215254"/>
                  </a:lnTo>
                  <a:lnTo>
                    <a:pt x="106877" y="1219608"/>
                  </a:lnTo>
                  <a:lnTo>
                    <a:pt x="114389" y="122015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AAF17D16-5774-49AC-8A99-36E70F0D774F}"/>
                </a:ext>
              </a:extLst>
            </p:cNvPr>
            <p:cNvSpPr/>
            <p:nvPr/>
          </p:nvSpPr>
          <p:spPr>
            <a:xfrm>
              <a:off x="991373" y="171583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1">
              <a:extLst>
                <a:ext uri="{FF2B5EF4-FFF2-40B4-BE49-F238E27FC236}">
                  <a16:creationId xmlns:a16="http://schemas.microsoft.com/office/drawing/2014/main" id="{6B62BD71-A40C-4539-80CD-6819B8EC339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4360" y="1830228"/>
              <a:ext cx="95324" cy="152519"/>
            </a:xfrm>
            <a:prstGeom prst="rect">
              <a:avLst/>
            </a:prstGeom>
          </p:spPr>
        </p:pic>
      </p:grpSp>
      <p:sp>
        <p:nvSpPr>
          <p:cNvPr id="11" name="object 12">
            <a:extLst>
              <a:ext uri="{FF2B5EF4-FFF2-40B4-BE49-F238E27FC236}">
                <a16:creationId xmlns:a16="http://schemas.microsoft.com/office/drawing/2014/main" id="{54184FB4-E898-4176-B5A3-9B742016A195}"/>
              </a:ext>
            </a:extLst>
          </p:cNvPr>
          <p:cNvSpPr txBox="1"/>
          <p:nvPr/>
        </p:nvSpPr>
        <p:spPr>
          <a:xfrm>
            <a:off x="1134368" y="1221589"/>
            <a:ext cx="1779746" cy="508987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拖入元件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349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在首页画布中拖入3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个矩形元件，作为导航菜单的基础背景。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3">
            <a:extLst>
              <a:ext uri="{FF2B5EF4-FFF2-40B4-BE49-F238E27FC236}">
                <a16:creationId xmlns:a16="http://schemas.microsoft.com/office/drawing/2014/main" id="{5BC8C08B-CDEC-44F7-8C51-DA1D5F7E42CB}"/>
              </a:ext>
            </a:extLst>
          </p:cNvPr>
          <p:cNvGrpSpPr/>
          <p:nvPr/>
        </p:nvGrpSpPr>
        <p:grpSpPr>
          <a:xfrm>
            <a:off x="3317290" y="1143892"/>
            <a:ext cx="2516981" cy="915353"/>
            <a:chOff x="4423052" y="1525190"/>
            <a:chExt cx="3355975" cy="1220470"/>
          </a:xfrm>
        </p:grpSpPr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2B4184EC-CF75-4D1E-884D-5409140F1A9E}"/>
                </a:ext>
              </a:extLst>
            </p:cNvPr>
            <p:cNvSpPr/>
            <p:nvPr/>
          </p:nvSpPr>
          <p:spPr>
            <a:xfrm>
              <a:off x="4442117" y="1525190"/>
              <a:ext cx="3336925" cy="1220470"/>
            </a:xfrm>
            <a:custGeom>
              <a:avLst/>
              <a:gdLst/>
              <a:ahLst/>
              <a:cxnLst/>
              <a:rect l="l" t="t" r="r" b="b"/>
              <a:pathLst>
                <a:path w="3336925" h="1220470">
                  <a:moveTo>
                    <a:pt x="3229476" y="1220152"/>
                  </a:moveTo>
                  <a:lnTo>
                    <a:pt x="89065" y="1220152"/>
                  </a:lnTo>
                  <a:lnTo>
                    <a:pt x="82866" y="1219419"/>
                  </a:lnTo>
                  <a:lnTo>
                    <a:pt x="47569" y="1205047"/>
                  </a:lnTo>
                  <a:lnTo>
                    <a:pt x="19542" y="1175559"/>
                  </a:lnTo>
                  <a:lnTo>
                    <a:pt x="3052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29476" y="0"/>
                  </a:lnTo>
                  <a:lnTo>
                    <a:pt x="3272678" y="11581"/>
                  </a:lnTo>
                  <a:lnTo>
                    <a:pt x="3308161" y="38814"/>
                  </a:lnTo>
                  <a:lnTo>
                    <a:pt x="3330521" y="77553"/>
                  </a:lnTo>
                  <a:lnTo>
                    <a:pt x="3336354" y="106878"/>
                  </a:lnTo>
                  <a:lnTo>
                    <a:pt x="3336354" y="1113274"/>
                  </a:lnTo>
                  <a:lnTo>
                    <a:pt x="3324772" y="1156477"/>
                  </a:lnTo>
                  <a:lnTo>
                    <a:pt x="3297539" y="1191959"/>
                  </a:lnTo>
                  <a:lnTo>
                    <a:pt x="3258800" y="1214319"/>
                  </a:lnTo>
                  <a:lnTo>
                    <a:pt x="3236915" y="1219419"/>
                  </a:lnTo>
                  <a:lnTo>
                    <a:pt x="3229476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F50C9F1B-AD3D-4813-991B-E7F6C3B9E7C7}"/>
                </a:ext>
              </a:extLst>
            </p:cNvPr>
            <p:cNvSpPr/>
            <p:nvPr/>
          </p:nvSpPr>
          <p:spPr>
            <a:xfrm>
              <a:off x="4423052" y="1525190"/>
              <a:ext cx="114935" cy="1220470"/>
            </a:xfrm>
            <a:custGeom>
              <a:avLst/>
              <a:gdLst/>
              <a:ahLst/>
              <a:cxnLst/>
              <a:rect l="l" t="t" r="r" b="b"/>
              <a:pathLst>
                <a:path w="114935" h="1220470">
                  <a:moveTo>
                    <a:pt x="114389" y="1220152"/>
                  </a:moveTo>
                  <a:lnTo>
                    <a:pt x="70613" y="1211444"/>
                  </a:lnTo>
                  <a:lnTo>
                    <a:pt x="33503" y="1186648"/>
                  </a:lnTo>
                  <a:lnTo>
                    <a:pt x="8706" y="1149537"/>
                  </a:lnTo>
                  <a:lnTo>
                    <a:pt x="0" y="1105763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05763"/>
                  </a:lnTo>
                  <a:lnTo>
                    <a:pt x="43934" y="1149537"/>
                  </a:lnTo>
                  <a:lnTo>
                    <a:pt x="60465" y="1186648"/>
                  </a:lnTo>
                  <a:lnTo>
                    <a:pt x="92284" y="1215254"/>
                  </a:lnTo>
                  <a:lnTo>
                    <a:pt x="106876" y="1219608"/>
                  </a:lnTo>
                  <a:lnTo>
                    <a:pt x="114389" y="1220152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1588E0FA-9650-4BB5-95D3-690F4F8706BF}"/>
                </a:ext>
              </a:extLst>
            </p:cNvPr>
            <p:cNvSpPr/>
            <p:nvPr/>
          </p:nvSpPr>
          <p:spPr>
            <a:xfrm>
              <a:off x="4651831" y="171583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7">
              <a:extLst>
                <a:ext uri="{FF2B5EF4-FFF2-40B4-BE49-F238E27FC236}">
                  <a16:creationId xmlns:a16="http://schemas.microsoft.com/office/drawing/2014/main" id="{48915C65-2896-443E-8C4B-77B6A69CF70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5753" y="1830228"/>
              <a:ext cx="133454" cy="152519"/>
            </a:xfrm>
            <a:prstGeom prst="rect">
              <a:avLst/>
            </a:prstGeom>
          </p:spPr>
        </p:pic>
      </p:grpSp>
      <p:sp>
        <p:nvSpPr>
          <p:cNvPr id="17" name="object 18">
            <a:extLst>
              <a:ext uri="{FF2B5EF4-FFF2-40B4-BE49-F238E27FC236}">
                <a16:creationId xmlns:a16="http://schemas.microsoft.com/office/drawing/2014/main" id="{0C5CF9A5-6836-4DB1-A70B-FBFFE3361581}"/>
              </a:ext>
            </a:extLst>
          </p:cNvPr>
          <p:cNvSpPr txBox="1"/>
          <p:nvPr/>
        </p:nvSpPr>
        <p:spPr>
          <a:xfrm>
            <a:off x="3879711" y="1221589"/>
            <a:ext cx="1820704" cy="508987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命名设置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349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将三个矩形分别命名为“首页”、“新闻中心”、“社会责任”。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9">
            <a:extLst>
              <a:ext uri="{FF2B5EF4-FFF2-40B4-BE49-F238E27FC236}">
                <a16:creationId xmlns:a16="http://schemas.microsoft.com/office/drawing/2014/main" id="{F5AC014E-CD51-495B-80B2-2F3448E606FA}"/>
              </a:ext>
            </a:extLst>
          </p:cNvPr>
          <p:cNvGrpSpPr/>
          <p:nvPr/>
        </p:nvGrpSpPr>
        <p:grpSpPr>
          <a:xfrm>
            <a:off x="6062634" y="1143892"/>
            <a:ext cx="2516981" cy="915353"/>
            <a:chOff x="8083511" y="1525190"/>
            <a:chExt cx="3355975" cy="1220470"/>
          </a:xfrm>
        </p:grpSpPr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7AE83FD2-D434-451A-8247-8AF846A69417}"/>
                </a:ext>
              </a:extLst>
            </p:cNvPr>
            <p:cNvSpPr/>
            <p:nvPr/>
          </p:nvSpPr>
          <p:spPr>
            <a:xfrm>
              <a:off x="8102575" y="1525190"/>
              <a:ext cx="3336925" cy="1220470"/>
            </a:xfrm>
            <a:custGeom>
              <a:avLst/>
              <a:gdLst/>
              <a:ahLst/>
              <a:cxnLst/>
              <a:rect l="l" t="t" r="r" b="b"/>
              <a:pathLst>
                <a:path w="3336925" h="1220470">
                  <a:moveTo>
                    <a:pt x="3229476" y="1220152"/>
                  </a:moveTo>
                  <a:lnTo>
                    <a:pt x="89065" y="1220152"/>
                  </a:lnTo>
                  <a:lnTo>
                    <a:pt x="82866" y="1219419"/>
                  </a:lnTo>
                  <a:lnTo>
                    <a:pt x="47569" y="1205047"/>
                  </a:lnTo>
                  <a:lnTo>
                    <a:pt x="19542" y="1175559"/>
                  </a:lnTo>
                  <a:lnTo>
                    <a:pt x="3052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29476" y="0"/>
                  </a:lnTo>
                  <a:lnTo>
                    <a:pt x="3272678" y="11581"/>
                  </a:lnTo>
                  <a:lnTo>
                    <a:pt x="3308161" y="38814"/>
                  </a:lnTo>
                  <a:lnTo>
                    <a:pt x="3330521" y="77553"/>
                  </a:lnTo>
                  <a:lnTo>
                    <a:pt x="3336354" y="106878"/>
                  </a:lnTo>
                  <a:lnTo>
                    <a:pt x="3336354" y="1113274"/>
                  </a:lnTo>
                  <a:lnTo>
                    <a:pt x="3324772" y="1156477"/>
                  </a:lnTo>
                  <a:lnTo>
                    <a:pt x="3297539" y="1191959"/>
                  </a:lnTo>
                  <a:lnTo>
                    <a:pt x="3258800" y="1214319"/>
                  </a:lnTo>
                  <a:lnTo>
                    <a:pt x="3236915" y="1219419"/>
                  </a:lnTo>
                  <a:lnTo>
                    <a:pt x="3229476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3DACBF61-9B92-41E7-A41B-E64D67DAD34D}"/>
                </a:ext>
              </a:extLst>
            </p:cNvPr>
            <p:cNvSpPr/>
            <p:nvPr/>
          </p:nvSpPr>
          <p:spPr>
            <a:xfrm>
              <a:off x="8083511" y="1525190"/>
              <a:ext cx="114935" cy="1220470"/>
            </a:xfrm>
            <a:custGeom>
              <a:avLst/>
              <a:gdLst/>
              <a:ahLst/>
              <a:cxnLst/>
              <a:rect l="l" t="t" r="r" b="b"/>
              <a:pathLst>
                <a:path w="114934" h="1220470">
                  <a:moveTo>
                    <a:pt x="114389" y="1220152"/>
                  </a:moveTo>
                  <a:lnTo>
                    <a:pt x="70613" y="1211444"/>
                  </a:lnTo>
                  <a:lnTo>
                    <a:pt x="33503" y="1186648"/>
                  </a:lnTo>
                  <a:lnTo>
                    <a:pt x="8706" y="1149537"/>
                  </a:lnTo>
                  <a:lnTo>
                    <a:pt x="0" y="1105763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3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05763"/>
                  </a:lnTo>
                  <a:lnTo>
                    <a:pt x="43933" y="1149537"/>
                  </a:lnTo>
                  <a:lnTo>
                    <a:pt x="60465" y="1186648"/>
                  </a:lnTo>
                  <a:lnTo>
                    <a:pt x="92284" y="1215254"/>
                  </a:lnTo>
                  <a:lnTo>
                    <a:pt x="106876" y="1219608"/>
                  </a:lnTo>
                  <a:lnTo>
                    <a:pt x="114389" y="1220152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57F2E090-AD33-476A-A08D-FDBC40B143A3}"/>
                </a:ext>
              </a:extLst>
            </p:cNvPr>
            <p:cNvSpPr/>
            <p:nvPr/>
          </p:nvSpPr>
          <p:spPr>
            <a:xfrm>
              <a:off x="8312289" y="171583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3">
              <a:extLst>
                <a:ext uri="{FF2B5EF4-FFF2-40B4-BE49-F238E27FC236}">
                  <a16:creationId xmlns:a16="http://schemas.microsoft.com/office/drawing/2014/main" id="{9D8CE0F6-0633-42DF-BAE2-9C8AD9C8B3C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26678" y="1830228"/>
              <a:ext cx="152519" cy="152519"/>
            </a:xfrm>
            <a:prstGeom prst="rect">
              <a:avLst/>
            </a:prstGeom>
          </p:spPr>
        </p:pic>
      </p:grpSp>
      <p:sp>
        <p:nvSpPr>
          <p:cNvPr id="23" name="object 24">
            <a:extLst>
              <a:ext uri="{FF2B5EF4-FFF2-40B4-BE49-F238E27FC236}">
                <a16:creationId xmlns:a16="http://schemas.microsoft.com/office/drawing/2014/main" id="{ACB87873-4717-4B57-AE7F-5D52884CFA8A}"/>
              </a:ext>
            </a:extLst>
          </p:cNvPr>
          <p:cNvSpPr txBox="1"/>
          <p:nvPr/>
        </p:nvSpPr>
        <p:spPr>
          <a:xfrm>
            <a:off x="6625055" y="1221589"/>
            <a:ext cx="1820704" cy="508987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检查列表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349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观察左侧概要面板，确认元件层级正确，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导航条初具雏形。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5">
            <a:extLst>
              <a:ext uri="{FF2B5EF4-FFF2-40B4-BE49-F238E27FC236}">
                <a16:creationId xmlns:a16="http://schemas.microsoft.com/office/drawing/2014/main" id="{78A2ADD3-7BE0-42A4-93E3-A6653DC1F70B}"/>
              </a:ext>
            </a:extLst>
          </p:cNvPr>
          <p:cNvGrpSpPr/>
          <p:nvPr/>
        </p:nvGrpSpPr>
        <p:grpSpPr>
          <a:xfrm>
            <a:off x="571711" y="2230356"/>
            <a:ext cx="8011478" cy="2577941"/>
            <a:chOff x="762281" y="2973808"/>
            <a:chExt cx="10681970" cy="3437254"/>
          </a:xfrm>
        </p:grpSpPr>
        <p:sp>
          <p:nvSpPr>
            <p:cNvPr id="25" name="object 26">
              <a:extLst>
                <a:ext uri="{FF2B5EF4-FFF2-40B4-BE49-F238E27FC236}">
                  <a16:creationId xmlns:a16="http://schemas.microsoft.com/office/drawing/2014/main" id="{ABA5F6A2-F5E8-4B36-8870-2E4FA1552915}"/>
                </a:ext>
              </a:extLst>
            </p:cNvPr>
            <p:cNvSpPr/>
            <p:nvPr/>
          </p:nvSpPr>
          <p:spPr>
            <a:xfrm>
              <a:off x="843621" y="3055147"/>
              <a:ext cx="10595610" cy="3350895"/>
            </a:xfrm>
            <a:custGeom>
              <a:avLst/>
              <a:gdLst/>
              <a:ahLst/>
              <a:cxnLst/>
              <a:rect l="l" t="t" r="r" b="b"/>
              <a:pathLst>
                <a:path w="10595610" h="3350895">
                  <a:moveTo>
                    <a:pt x="6762" y="3350653"/>
                  </a:moveTo>
                  <a:lnTo>
                    <a:pt x="5590" y="3347824"/>
                  </a:lnTo>
                  <a:lnTo>
                    <a:pt x="3510" y="3340969"/>
                  </a:lnTo>
                  <a:lnTo>
                    <a:pt x="2106" y="3333909"/>
                  </a:lnTo>
                  <a:lnTo>
                    <a:pt x="702" y="3326850"/>
                  </a:lnTo>
                  <a:lnTo>
                    <a:pt x="0" y="3319721"/>
                  </a:lnTo>
                  <a:lnTo>
                    <a:pt x="0" y="3312523"/>
                  </a:ln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7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557179" y="0"/>
                  </a:lnTo>
                  <a:lnTo>
                    <a:pt x="10564376" y="0"/>
                  </a:lnTo>
                  <a:lnTo>
                    <a:pt x="10571504" y="702"/>
                  </a:lnTo>
                  <a:lnTo>
                    <a:pt x="10578564" y="2106"/>
                  </a:lnTo>
                  <a:lnTo>
                    <a:pt x="10585623" y="3510"/>
                  </a:lnTo>
                  <a:lnTo>
                    <a:pt x="10592478" y="5590"/>
                  </a:lnTo>
                  <a:lnTo>
                    <a:pt x="10595309" y="6762"/>
                  </a:lnTo>
                </a:path>
              </a:pathLst>
            </a:custGeom>
            <a:ln w="9532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7">
              <a:extLst>
                <a:ext uri="{FF2B5EF4-FFF2-40B4-BE49-F238E27FC236}">
                  <a16:creationId xmlns:a16="http://schemas.microsoft.com/office/drawing/2014/main" id="{488A153A-8464-4A3A-88BF-C8D849433B09}"/>
                </a:ext>
              </a:extLst>
            </p:cNvPr>
            <p:cNvSpPr/>
            <p:nvPr/>
          </p:nvSpPr>
          <p:spPr>
            <a:xfrm>
              <a:off x="767361" y="2978888"/>
              <a:ext cx="10667365" cy="3422650"/>
            </a:xfrm>
            <a:custGeom>
              <a:avLst/>
              <a:gdLst/>
              <a:ahLst/>
              <a:cxnLst/>
              <a:rect l="l" t="t" r="r" b="b"/>
              <a:pathLst>
                <a:path w="10667365" h="3422650">
                  <a:moveTo>
                    <a:pt x="10564376" y="3422146"/>
                  </a:moveTo>
                  <a:lnTo>
                    <a:pt x="102425" y="3422146"/>
                  </a:lnTo>
                  <a:lnTo>
                    <a:pt x="95296" y="3421444"/>
                  </a:lnTo>
                  <a:lnTo>
                    <a:pt x="54704" y="3407670"/>
                  </a:lnTo>
                  <a:lnTo>
                    <a:pt x="22473" y="3379411"/>
                  </a:lnTo>
                  <a:lnTo>
                    <a:pt x="3510" y="3340969"/>
                  </a:lnTo>
                  <a:lnTo>
                    <a:pt x="0" y="3319721"/>
                  </a:lnTo>
                  <a:lnTo>
                    <a:pt x="0" y="3312523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10564376" y="0"/>
                  </a:lnTo>
                  <a:lnTo>
                    <a:pt x="10605778" y="11099"/>
                  </a:lnTo>
                  <a:lnTo>
                    <a:pt x="10639781" y="37197"/>
                  </a:lnTo>
                  <a:lnTo>
                    <a:pt x="10661211" y="74322"/>
                  </a:lnTo>
                  <a:lnTo>
                    <a:pt x="10666801" y="102425"/>
                  </a:lnTo>
                  <a:lnTo>
                    <a:pt x="10666801" y="3319721"/>
                  </a:lnTo>
                  <a:lnTo>
                    <a:pt x="10655702" y="3361123"/>
                  </a:lnTo>
                  <a:lnTo>
                    <a:pt x="10629602" y="3395128"/>
                  </a:lnTo>
                  <a:lnTo>
                    <a:pt x="10592477" y="3416555"/>
                  </a:lnTo>
                  <a:lnTo>
                    <a:pt x="10571504" y="3421444"/>
                  </a:lnTo>
                  <a:lnTo>
                    <a:pt x="10564376" y="34221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8">
              <a:extLst>
                <a:ext uri="{FF2B5EF4-FFF2-40B4-BE49-F238E27FC236}">
                  <a16:creationId xmlns:a16="http://schemas.microsoft.com/office/drawing/2014/main" id="{B1B1CA2A-BE5B-4DD4-8C74-9F5A4BD71393}"/>
                </a:ext>
              </a:extLst>
            </p:cNvPr>
            <p:cNvSpPr/>
            <p:nvPr/>
          </p:nvSpPr>
          <p:spPr>
            <a:xfrm>
              <a:off x="767361" y="2978888"/>
              <a:ext cx="10667365" cy="3422650"/>
            </a:xfrm>
            <a:custGeom>
              <a:avLst/>
              <a:gdLst/>
              <a:ahLst/>
              <a:cxnLst/>
              <a:rect l="l" t="t" r="r" b="b"/>
              <a:pathLst>
                <a:path w="10667365" h="3422650">
                  <a:moveTo>
                    <a:pt x="0" y="3312523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557179" y="0"/>
                  </a:lnTo>
                  <a:lnTo>
                    <a:pt x="10564376" y="0"/>
                  </a:lnTo>
                  <a:lnTo>
                    <a:pt x="10571504" y="702"/>
                  </a:lnTo>
                  <a:lnTo>
                    <a:pt x="10578564" y="2106"/>
                  </a:lnTo>
                  <a:lnTo>
                    <a:pt x="10585623" y="3510"/>
                  </a:lnTo>
                  <a:lnTo>
                    <a:pt x="10592477" y="5590"/>
                  </a:lnTo>
                  <a:lnTo>
                    <a:pt x="10599128" y="8344"/>
                  </a:lnTo>
                  <a:lnTo>
                    <a:pt x="10605778" y="11099"/>
                  </a:lnTo>
                  <a:lnTo>
                    <a:pt x="10639781" y="37197"/>
                  </a:lnTo>
                  <a:lnTo>
                    <a:pt x="10661211" y="74322"/>
                  </a:lnTo>
                  <a:lnTo>
                    <a:pt x="10666802" y="109623"/>
                  </a:lnTo>
                  <a:lnTo>
                    <a:pt x="10666802" y="3312523"/>
                  </a:lnTo>
                  <a:lnTo>
                    <a:pt x="10666801" y="3319721"/>
                  </a:lnTo>
                  <a:lnTo>
                    <a:pt x="10666099" y="3326850"/>
                  </a:lnTo>
                  <a:lnTo>
                    <a:pt x="10664695" y="3333909"/>
                  </a:lnTo>
                  <a:lnTo>
                    <a:pt x="10663290" y="3340969"/>
                  </a:lnTo>
                  <a:lnTo>
                    <a:pt x="10644326" y="3379411"/>
                  </a:lnTo>
                  <a:lnTo>
                    <a:pt x="10612095" y="3407670"/>
                  </a:lnTo>
                  <a:lnTo>
                    <a:pt x="10571504" y="3421444"/>
                  </a:lnTo>
                  <a:lnTo>
                    <a:pt x="10557179" y="3422146"/>
                  </a:lnTo>
                  <a:lnTo>
                    <a:pt x="109623" y="3422146"/>
                  </a:lnTo>
                  <a:lnTo>
                    <a:pt x="67672" y="3413801"/>
                  </a:lnTo>
                  <a:lnTo>
                    <a:pt x="48719" y="3403671"/>
                  </a:lnTo>
                  <a:lnTo>
                    <a:pt x="42734" y="3399672"/>
                  </a:lnTo>
                  <a:lnTo>
                    <a:pt x="18474" y="3373426"/>
                  </a:lnTo>
                  <a:lnTo>
                    <a:pt x="14475" y="3367441"/>
                  </a:lnTo>
                  <a:lnTo>
                    <a:pt x="2106" y="3333909"/>
                  </a:lnTo>
                  <a:lnTo>
                    <a:pt x="702" y="3326850"/>
                  </a:lnTo>
                  <a:lnTo>
                    <a:pt x="0" y="3319721"/>
                  </a:lnTo>
                  <a:lnTo>
                    <a:pt x="0" y="3312523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9">
              <a:extLst>
                <a:ext uri="{FF2B5EF4-FFF2-40B4-BE49-F238E27FC236}">
                  <a16:creationId xmlns:a16="http://schemas.microsoft.com/office/drawing/2014/main" id="{D3936935-F412-4291-9922-1A4DD5F27C2E}"/>
                </a:ext>
              </a:extLst>
            </p:cNvPr>
            <p:cNvSpPr/>
            <p:nvPr/>
          </p:nvSpPr>
          <p:spPr>
            <a:xfrm>
              <a:off x="772127" y="2983654"/>
              <a:ext cx="10657840" cy="305435"/>
            </a:xfrm>
            <a:custGeom>
              <a:avLst/>
              <a:gdLst/>
              <a:ahLst/>
              <a:cxnLst/>
              <a:rect l="l" t="t" r="r" b="b"/>
              <a:pathLst>
                <a:path w="10657840" h="305435">
                  <a:moveTo>
                    <a:pt x="10657270" y="305038"/>
                  </a:moveTo>
                  <a:lnTo>
                    <a:pt x="0" y="305038"/>
                  </a:lnTo>
                  <a:lnTo>
                    <a:pt x="0" y="104856"/>
                  </a:lnTo>
                  <a:lnTo>
                    <a:pt x="7981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6" y="0"/>
                  </a:lnTo>
                  <a:lnTo>
                    <a:pt x="10552413" y="0"/>
                  </a:lnTo>
                  <a:lnTo>
                    <a:pt x="10592538" y="7981"/>
                  </a:lnTo>
                  <a:lnTo>
                    <a:pt x="10626557" y="30711"/>
                  </a:lnTo>
                  <a:lnTo>
                    <a:pt x="10649287" y="64729"/>
                  </a:lnTo>
                  <a:lnTo>
                    <a:pt x="10657270" y="104856"/>
                  </a:lnTo>
                  <a:lnTo>
                    <a:pt x="10657270" y="30503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30">
              <a:extLst>
                <a:ext uri="{FF2B5EF4-FFF2-40B4-BE49-F238E27FC236}">
                  <a16:creationId xmlns:a16="http://schemas.microsoft.com/office/drawing/2014/main" id="{ECA4D21F-FBDD-48F3-9AF9-BA90670101B6}"/>
                </a:ext>
              </a:extLst>
            </p:cNvPr>
            <p:cNvSpPr/>
            <p:nvPr/>
          </p:nvSpPr>
          <p:spPr>
            <a:xfrm>
              <a:off x="772127" y="3279159"/>
              <a:ext cx="10657840" cy="10160"/>
            </a:xfrm>
            <a:custGeom>
              <a:avLst/>
              <a:gdLst/>
              <a:ahLst/>
              <a:cxnLst/>
              <a:rect l="l" t="t" r="r" b="b"/>
              <a:pathLst>
                <a:path w="10657840" h="10160">
                  <a:moveTo>
                    <a:pt x="10657270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10657270" y="0"/>
                  </a:lnTo>
                  <a:lnTo>
                    <a:pt x="10657270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31">
              <a:extLst>
                <a:ext uri="{FF2B5EF4-FFF2-40B4-BE49-F238E27FC236}">
                  <a16:creationId xmlns:a16="http://schemas.microsoft.com/office/drawing/2014/main" id="{E36AE02E-C045-47BF-AFBC-5A34DCA036A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4646" y="3078978"/>
              <a:ext cx="114389" cy="114389"/>
            </a:xfrm>
            <a:prstGeom prst="rect">
              <a:avLst/>
            </a:prstGeom>
          </p:spPr>
        </p:pic>
        <p:pic>
          <p:nvPicPr>
            <p:cNvPr id="31" name="object 32">
              <a:extLst>
                <a:ext uri="{FF2B5EF4-FFF2-40B4-BE49-F238E27FC236}">
                  <a16:creationId xmlns:a16="http://schemas.microsoft.com/office/drawing/2014/main" id="{6411ED88-ED13-4394-8FC3-68FEC7D2759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5295" y="3078978"/>
              <a:ext cx="114389" cy="114389"/>
            </a:xfrm>
            <a:prstGeom prst="rect">
              <a:avLst/>
            </a:prstGeom>
          </p:spPr>
        </p:pic>
        <p:pic>
          <p:nvPicPr>
            <p:cNvPr id="32" name="object 33">
              <a:extLst>
                <a:ext uri="{FF2B5EF4-FFF2-40B4-BE49-F238E27FC236}">
                  <a16:creationId xmlns:a16="http://schemas.microsoft.com/office/drawing/2014/main" id="{E9A35C45-AC0F-4FCB-B88A-7ACA9946770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05944" y="3078978"/>
              <a:ext cx="114389" cy="114389"/>
            </a:xfrm>
            <a:prstGeom prst="rect">
              <a:avLst/>
            </a:prstGeom>
          </p:spPr>
        </p:pic>
      </p:grpSp>
      <p:sp>
        <p:nvSpPr>
          <p:cNvPr id="33" name="object 34">
            <a:extLst>
              <a:ext uri="{FF2B5EF4-FFF2-40B4-BE49-F238E27FC236}">
                <a16:creationId xmlns:a16="http://schemas.microsoft.com/office/drawing/2014/main" id="{6AC259D7-7F34-4BEE-B747-0537025388DB}"/>
              </a:ext>
            </a:extLst>
          </p:cNvPr>
          <p:cNvSpPr txBox="1"/>
          <p:nvPr/>
        </p:nvSpPr>
        <p:spPr>
          <a:xfrm>
            <a:off x="1227309" y="2285410"/>
            <a:ext cx="1068229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Axure</a:t>
            </a:r>
            <a:r>
              <a:rPr sz="600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RP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9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- 首页导航制作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35">
            <a:extLst>
              <a:ext uri="{FF2B5EF4-FFF2-40B4-BE49-F238E27FC236}">
                <a16:creationId xmlns:a16="http://schemas.microsoft.com/office/drawing/2014/main" id="{F995092D-9BC8-4165-9747-AA109C562D19}"/>
              </a:ext>
            </a:extLst>
          </p:cNvPr>
          <p:cNvGrpSpPr/>
          <p:nvPr/>
        </p:nvGrpSpPr>
        <p:grpSpPr>
          <a:xfrm>
            <a:off x="579095" y="2466519"/>
            <a:ext cx="7993380" cy="2330768"/>
            <a:chOff x="772127" y="3288692"/>
            <a:chExt cx="10657840" cy="3107690"/>
          </a:xfrm>
        </p:grpSpPr>
        <p:sp>
          <p:nvSpPr>
            <p:cNvPr id="35" name="object 36">
              <a:extLst>
                <a:ext uri="{FF2B5EF4-FFF2-40B4-BE49-F238E27FC236}">
                  <a16:creationId xmlns:a16="http://schemas.microsoft.com/office/drawing/2014/main" id="{112DB525-8BFF-4B06-AEBA-8287B70F878B}"/>
                </a:ext>
              </a:extLst>
            </p:cNvPr>
            <p:cNvSpPr/>
            <p:nvPr/>
          </p:nvSpPr>
          <p:spPr>
            <a:xfrm>
              <a:off x="772127" y="3288692"/>
              <a:ext cx="10657840" cy="3107690"/>
            </a:xfrm>
            <a:custGeom>
              <a:avLst/>
              <a:gdLst/>
              <a:ahLst/>
              <a:cxnLst/>
              <a:rect l="l" t="t" r="r" b="b"/>
              <a:pathLst>
                <a:path w="10657840" h="3107690">
                  <a:moveTo>
                    <a:pt x="10552413" y="3107576"/>
                  </a:moveTo>
                  <a:lnTo>
                    <a:pt x="104856" y="3107576"/>
                  </a:lnTo>
                  <a:lnTo>
                    <a:pt x="94527" y="3107077"/>
                  </a:lnTo>
                  <a:lnTo>
                    <a:pt x="55377" y="3095180"/>
                  </a:lnTo>
                  <a:lnTo>
                    <a:pt x="23760" y="3069207"/>
                  </a:lnTo>
                  <a:lnTo>
                    <a:pt x="4489" y="3033112"/>
                  </a:lnTo>
                  <a:lnTo>
                    <a:pt x="0" y="3002719"/>
                  </a:lnTo>
                  <a:lnTo>
                    <a:pt x="0" y="0"/>
                  </a:lnTo>
                  <a:lnTo>
                    <a:pt x="10657270" y="0"/>
                  </a:lnTo>
                  <a:lnTo>
                    <a:pt x="10657270" y="3002719"/>
                  </a:lnTo>
                  <a:lnTo>
                    <a:pt x="10656770" y="3013048"/>
                  </a:lnTo>
                  <a:lnTo>
                    <a:pt x="10644873" y="3052198"/>
                  </a:lnTo>
                  <a:lnTo>
                    <a:pt x="10618900" y="3083815"/>
                  </a:lnTo>
                  <a:lnTo>
                    <a:pt x="10582804" y="3103086"/>
                  </a:lnTo>
                  <a:lnTo>
                    <a:pt x="10552413" y="3107576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7">
              <a:extLst>
                <a:ext uri="{FF2B5EF4-FFF2-40B4-BE49-F238E27FC236}">
                  <a16:creationId xmlns:a16="http://schemas.microsoft.com/office/drawing/2014/main" id="{4D45FB7A-9F29-4DD1-8C1D-FA555FB24B4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40667" y="3441211"/>
              <a:ext cx="6520190" cy="28025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9131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元件转母版操作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母版的创建</a:t>
            </a:r>
          </a:p>
        </p:txBody>
      </p:sp>
      <p:grpSp>
        <p:nvGrpSpPr>
          <p:cNvPr id="5" name="object 4">
            <a:extLst>
              <a:ext uri="{FF2B5EF4-FFF2-40B4-BE49-F238E27FC236}">
                <a16:creationId xmlns:a16="http://schemas.microsoft.com/office/drawing/2014/main" id="{9A132FD6-8589-4AFF-BFF3-F90A3B491954}"/>
              </a:ext>
            </a:extLst>
          </p:cNvPr>
          <p:cNvGrpSpPr/>
          <p:nvPr/>
        </p:nvGrpSpPr>
        <p:grpSpPr>
          <a:xfrm>
            <a:off x="522043" y="1507756"/>
            <a:ext cx="4690110" cy="3300413"/>
            <a:chOff x="762595" y="1705096"/>
            <a:chExt cx="6253480" cy="4400550"/>
          </a:xfrm>
        </p:grpSpPr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596F8861-FE45-4199-8DEE-1EF41E1CC2C7}"/>
                </a:ext>
              </a:extLst>
            </p:cNvPr>
            <p:cNvSpPr/>
            <p:nvPr/>
          </p:nvSpPr>
          <p:spPr>
            <a:xfrm>
              <a:off x="776446" y="1733087"/>
              <a:ext cx="6064250" cy="4178935"/>
            </a:xfrm>
            <a:custGeom>
              <a:avLst/>
              <a:gdLst/>
              <a:ahLst/>
              <a:cxnLst/>
              <a:rect l="l" t="t" r="r" b="b"/>
              <a:pathLst>
                <a:path w="6064250" h="4178935">
                  <a:moveTo>
                    <a:pt x="5916481" y="3982211"/>
                  </a:moveTo>
                  <a:lnTo>
                    <a:pt x="286240" y="4178823"/>
                  </a:lnTo>
                  <a:lnTo>
                    <a:pt x="278746" y="4178902"/>
                  </a:lnTo>
                  <a:lnTo>
                    <a:pt x="271274" y="4178613"/>
                  </a:lnTo>
                  <a:lnTo>
                    <a:pt x="227504" y="4169257"/>
                  </a:lnTo>
                  <a:lnTo>
                    <a:pt x="188333" y="4147602"/>
                  </a:lnTo>
                  <a:lnTo>
                    <a:pt x="157137" y="4115506"/>
                  </a:lnTo>
                  <a:lnTo>
                    <a:pt x="136598" y="4075738"/>
                  </a:lnTo>
                  <a:lnTo>
                    <a:pt x="128491" y="4031720"/>
                  </a:lnTo>
                  <a:lnTo>
                    <a:pt x="78" y="354439"/>
                  </a:lnTo>
                  <a:lnTo>
                    <a:pt x="0" y="346945"/>
                  </a:lnTo>
                  <a:lnTo>
                    <a:pt x="288" y="339473"/>
                  </a:lnTo>
                  <a:lnTo>
                    <a:pt x="9644" y="295703"/>
                  </a:lnTo>
                  <a:lnTo>
                    <a:pt x="31299" y="256532"/>
                  </a:lnTo>
                  <a:lnTo>
                    <a:pt x="63395" y="225336"/>
                  </a:lnTo>
                  <a:lnTo>
                    <a:pt x="103163" y="204797"/>
                  </a:lnTo>
                  <a:lnTo>
                    <a:pt x="147181" y="196690"/>
                  </a:lnTo>
                  <a:lnTo>
                    <a:pt x="5777422" y="78"/>
                  </a:lnTo>
                  <a:lnTo>
                    <a:pt x="5784917" y="0"/>
                  </a:lnTo>
                  <a:lnTo>
                    <a:pt x="5792388" y="288"/>
                  </a:lnTo>
                  <a:lnTo>
                    <a:pt x="5836158" y="9644"/>
                  </a:lnTo>
                  <a:lnTo>
                    <a:pt x="5875330" y="31299"/>
                  </a:lnTo>
                  <a:lnTo>
                    <a:pt x="5906525" y="63395"/>
                  </a:lnTo>
                  <a:lnTo>
                    <a:pt x="5927064" y="103163"/>
                  </a:lnTo>
                  <a:lnTo>
                    <a:pt x="5935171" y="147181"/>
                  </a:lnTo>
                  <a:lnTo>
                    <a:pt x="6063585" y="3824462"/>
                  </a:lnTo>
                  <a:lnTo>
                    <a:pt x="6063663" y="3831957"/>
                  </a:lnTo>
                  <a:lnTo>
                    <a:pt x="6063374" y="3839428"/>
                  </a:lnTo>
                  <a:lnTo>
                    <a:pt x="6054018" y="3883198"/>
                  </a:lnTo>
                  <a:lnTo>
                    <a:pt x="6032363" y="3922369"/>
                  </a:lnTo>
                  <a:lnTo>
                    <a:pt x="6000267" y="3953565"/>
                  </a:lnTo>
                  <a:lnTo>
                    <a:pt x="5960499" y="3974104"/>
                  </a:lnTo>
                  <a:lnTo>
                    <a:pt x="5916481" y="3982211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9260BED8-50FA-4C1F-997F-5A8056139C9D}"/>
                </a:ext>
              </a:extLst>
            </p:cNvPr>
            <p:cNvSpPr/>
            <p:nvPr/>
          </p:nvSpPr>
          <p:spPr>
            <a:xfrm>
              <a:off x="969216" y="1705096"/>
              <a:ext cx="6002020" cy="4082415"/>
            </a:xfrm>
            <a:custGeom>
              <a:avLst/>
              <a:gdLst/>
              <a:ahLst/>
              <a:cxnLst/>
              <a:rect l="l" t="t" r="r" b="b"/>
              <a:pathLst>
                <a:path w="6002020" h="4082415">
                  <a:moveTo>
                    <a:pt x="5782649" y="4082274"/>
                  </a:moveTo>
                  <a:lnTo>
                    <a:pt x="149834" y="3983953"/>
                  </a:lnTo>
                  <a:lnTo>
                    <a:pt x="105680" y="3976615"/>
                  </a:lnTo>
                  <a:lnTo>
                    <a:pt x="65560" y="3956774"/>
                  </a:lnTo>
                  <a:lnTo>
                    <a:pt x="32924" y="3926143"/>
                  </a:lnTo>
                  <a:lnTo>
                    <a:pt x="10589" y="3887355"/>
                  </a:lnTo>
                  <a:lnTo>
                    <a:pt x="471" y="3843756"/>
                  </a:lnTo>
                  <a:lnTo>
                    <a:pt x="0" y="3828796"/>
                  </a:lnTo>
                  <a:lnTo>
                    <a:pt x="64216" y="149834"/>
                  </a:lnTo>
                  <a:lnTo>
                    <a:pt x="71553" y="105680"/>
                  </a:lnTo>
                  <a:lnTo>
                    <a:pt x="91395" y="65560"/>
                  </a:lnTo>
                  <a:lnTo>
                    <a:pt x="122026" y="32924"/>
                  </a:lnTo>
                  <a:lnTo>
                    <a:pt x="160813" y="10589"/>
                  </a:lnTo>
                  <a:lnTo>
                    <a:pt x="204414" y="471"/>
                  </a:lnTo>
                  <a:lnTo>
                    <a:pt x="219374" y="0"/>
                  </a:lnTo>
                  <a:lnTo>
                    <a:pt x="5852189" y="98321"/>
                  </a:lnTo>
                  <a:lnTo>
                    <a:pt x="5896341" y="105658"/>
                  </a:lnTo>
                  <a:lnTo>
                    <a:pt x="5936462" y="125500"/>
                  </a:lnTo>
                  <a:lnTo>
                    <a:pt x="5969098" y="156131"/>
                  </a:lnTo>
                  <a:lnTo>
                    <a:pt x="5991433" y="194918"/>
                  </a:lnTo>
                  <a:lnTo>
                    <a:pt x="6001551" y="238518"/>
                  </a:lnTo>
                  <a:lnTo>
                    <a:pt x="6002023" y="253478"/>
                  </a:lnTo>
                  <a:lnTo>
                    <a:pt x="5937806" y="3932440"/>
                  </a:lnTo>
                  <a:lnTo>
                    <a:pt x="5930469" y="3976593"/>
                  </a:lnTo>
                  <a:lnTo>
                    <a:pt x="5910627" y="4016713"/>
                  </a:lnTo>
                  <a:lnTo>
                    <a:pt x="5879996" y="4049349"/>
                  </a:lnTo>
                  <a:lnTo>
                    <a:pt x="5841209" y="4071685"/>
                  </a:lnTo>
                  <a:lnTo>
                    <a:pt x="5797608" y="4081803"/>
                  </a:lnTo>
                  <a:lnTo>
                    <a:pt x="5782649" y="4082274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934DEA6A-8485-465F-8365-0006B8A3D12D}"/>
                </a:ext>
              </a:extLst>
            </p:cNvPr>
            <p:cNvSpPr/>
            <p:nvPr/>
          </p:nvSpPr>
          <p:spPr>
            <a:xfrm>
              <a:off x="767361" y="1892189"/>
              <a:ext cx="6243955" cy="3994150"/>
            </a:xfrm>
            <a:custGeom>
              <a:avLst/>
              <a:gdLst/>
              <a:ahLst/>
              <a:cxnLst/>
              <a:rect l="l" t="t" r="r" b="b"/>
              <a:pathLst>
                <a:path w="6243955" h="3994150">
                  <a:moveTo>
                    <a:pt x="6141323" y="3994093"/>
                  </a:moveTo>
                  <a:lnTo>
                    <a:pt x="102425" y="3994093"/>
                  </a:lnTo>
                  <a:lnTo>
                    <a:pt x="95296" y="3993390"/>
                  </a:lnTo>
                  <a:lnTo>
                    <a:pt x="54704" y="3979616"/>
                  </a:lnTo>
                  <a:lnTo>
                    <a:pt x="22473" y="3951357"/>
                  </a:lnTo>
                  <a:lnTo>
                    <a:pt x="3510" y="3912915"/>
                  </a:lnTo>
                  <a:lnTo>
                    <a:pt x="0" y="3891668"/>
                  </a:lnTo>
                  <a:lnTo>
                    <a:pt x="0" y="388447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41323" y="0"/>
                  </a:lnTo>
                  <a:lnTo>
                    <a:pt x="6182726" y="11099"/>
                  </a:lnTo>
                  <a:lnTo>
                    <a:pt x="6216731" y="37197"/>
                  </a:lnTo>
                  <a:lnTo>
                    <a:pt x="6238158" y="74322"/>
                  </a:lnTo>
                  <a:lnTo>
                    <a:pt x="6243749" y="102425"/>
                  </a:lnTo>
                  <a:lnTo>
                    <a:pt x="6243749" y="3891668"/>
                  </a:lnTo>
                  <a:lnTo>
                    <a:pt x="6232649" y="3933070"/>
                  </a:lnTo>
                  <a:lnTo>
                    <a:pt x="6206551" y="3967074"/>
                  </a:lnTo>
                  <a:lnTo>
                    <a:pt x="6169426" y="3988502"/>
                  </a:lnTo>
                  <a:lnTo>
                    <a:pt x="6148452" y="3993390"/>
                  </a:lnTo>
                  <a:lnTo>
                    <a:pt x="6141323" y="3994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B2464FC2-EA2B-41DF-826F-40A516C71995}"/>
                </a:ext>
              </a:extLst>
            </p:cNvPr>
            <p:cNvSpPr/>
            <p:nvPr/>
          </p:nvSpPr>
          <p:spPr>
            <a:xfrm>
              <a:off x="767361" y="1892189"/>
              <a:ext cx="6243955" cy="3994150"/>
            </a:xfrm>
            <a:custGeom>
              <a:avLst/>
              <a:gdLst/>
              <a:ahLst/>
              <a:cxnLst/>
              <a:rect l="l" t="t" r="r" b="b"/>
              <a:pathLst>
                <a:path w="6243955" h="3994150">
                  <a:moveTo>
                    <a:pt x="0" y="388447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34126" y="0"/>
                  </a:lnTo>
                  <a:lnTo>
                    <a:pt x="6141323" y="0"/>
                  </a:lnTo>
                  <a:lnTo>
                    <a:pt x="6148452" y="702"/>
                  </a:lnTo>
                  <a:lnTo>
                    <a:pt x="6155512" y="2106"/>
                  </a:lnTo>
                  <a:lnTo>
                    <a:pt x="6162571" y="3510"/>
                  </a:lnTo>
                  <a:lnTo>
                    <a:pt x="6169426" y="5590"/>
                  </a:lnTo>
                  <a:lnTo>
                    <a:pt x="6176076" y="8344"/>
                  </a:lnTo>
                  <a:lnTo>
                    <a:pt x="6182726" y="11099"/>
                  </a:lnTo>
                  <a:lnTo>
                    <a:pt x="6189044" y="14475"/>
                  </a:lnTo>
                  <a:lnTo>
                    <a:pt x="6195029" y="18474"/>
                  </a:lnTo>
                  <a:lnTo>
                    <a:pt x="6201014" y="22473"/>
                  </a:lnTo>
                  <a:lnTo>
                    <a:pt x="6206551" y="27018"/>
                  </a:lnTo>
                  <a:lnTo>
                    <a:pt x="6211641" y="32107"/>
                  </a:lnTo>
                  <a:lnTo>
                    <a:pt x="6216731" y="37197"/>
                  </a:lnTo>
                  <a:lnTo>
                    <a:pt x="6238158" y="74322"/>
                  </a:lnTo>
                  <a:lnTo>
                    <a:pt x="6243749" y="102425"/>
                  </a:lnTo>
                  <a:lnTo>
                    <a:pt x="6243749" y="109623"/>
                  </a:lnTo>
                  <a:lnTo>
                    <a:pt x="6243749" y="3884470"/>
                  </a:lnTo>
                  <a:lnTo>
                    <a:pt x="6243749" y="3891668"/>
                  </a:lnTo>
                  <a:lnTo>
                    <a:pt x="6243047" y="3898796"/>
                  </a:lnTo>
                  <a:lnTo>
                    <a:pt x="6229272" y="3939388"/>
                  </a:lnTo>
                  <a:lnTo>
                    <a:pt x="6201014" y="3971618"/>
                  </a:lnTo>
                  <a:lnTo>
                    <a:pt x="6176076" y="3985747"/>
                  </a:lnTo>
                  <a:lnTo>
                    <a:pt x="6169426" y="3988502"/>
                  </a:lnTo>
                  <a:lnTo>
                    <a:pt x="6162571" y="3990582"/>
                  </a:lnTo>
                  <a:lnTo>
                    <a:pt x="6155512" y="3991986"/>
                  </a:lnTo>
                  <a:lnTo>
                    <a:pt x="6148452" y="3993390"/>
                  </a:lnTo>
                  <a:lnTo>
                    <a:pt x="6141323" y="3994093"/>
                  </a:lnTo>
                  <a:lnTo>
                    <a:pt x="6134126" y="3994093"/>
                  </a:lnTo>
                  <a:lnTo>
                    <a:pt x="109623" y="3994093"/>
                  </a:lnTo>
                  <a:lnTo>
                    <a:pt x="102425" y="3994093"/>
                  </a:lnTo>
                  <a:lnTo>
                    <a:pt x="95296" y="3993390"/>
                  </a:lnTo>
                  <a:lnTo>
                    <a:pt x="88236" y="3991986"/>
                  </a:lnTo>
                  <a:lnTo>
                    <a:pt x="81177" y="3990582"/>
                  </a:lnTo>
                  <a:lnTo>
                    <a:pt x="74322" y="3988502"/>
                  </a:lnTo>
                  <a:lnTo>
                    <a:pt x="67672" y="3985748"/>
                  </a:lnTo>
                  <a:lnTo>
                    <a:pt x="61022" y="3982993"/>
                  </a:lnTo>
                  <a:lnTo>
                    <a:pt x="27018" y="3956895"/>
                  </a:lnTo>
                  <a:lnTo>
                    <a:pt x="18474" y="3945372"/>
                  </a:lnTo>
                  <a:lnTo>
                    <a:pt x="14475" y="3939387"/>
                  </a:lnTo>
                  <a:lnTo>
                    <a:pt x="11099" y="3933070"/>
                  </a:lnTo>
                  <a:lnTo>
                    <a:pt x="8344" y="3926420"/>
                  </a:lnTo>
                  <a:lnTo>
                    <a:pt x="5590" y="3919770"/>
                  </a:lnTo>
                  <a:lnTo>
                    <a:pt x="3510" y="3912915"/>
                  </a:lnTo>
                  <a:lnTo>
                    <a:pt x="2106" y="3905856"/>
                  </a:lnTo>
                  <a:lnTo>
                    <a:pt x="702" y="3898796"/>
                  </a:lnTo>
                  <a:lnTo>
                    <a:pt x="0" y="3891668"/>
                  </a:lnTo>
                  <a:lnTo>
                    <a:pt x="0" y="388447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9">
              <a:extLst>
                <a:ext uri="{FF2B5EF4-FFF2-40B4-BE49-F238E27FC236}">
                  <a16:creationId xmlns:a16="http://schemas.microsoft.com/office/drawing/2014/main" id="{08B19802-EA3E-448E-A375-AC75E29E3AD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387" y="2554694"/>
              <a:ext cx="6081698" cy="2669083"/>
            </a:xfrm>
            <a:prstGeom prst="rect">
              <a:avLst/>
            </a:prstGeom>
          </p:spPr>
        </p:pic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19F039C7-106C-4ECB-B011-8E183719231C}"/>
                </a:ext>
              </a:extLst>
            </p:cNvPr>
            <p:cNvSpPr/>
            <p:nvPr/>
          </p:nvSpPr>
          <p:spPr>
            <a:xfrm>
              <a:off x="4647065" y="5838620"/>
              <a:ext cx="2059305" cy="262255"/>
            </a:xfrm>
            <a:custGeom>
              <a:avLst/>
              <a:gdLst/>
              <a:ahLst/>
              <a:cxnLst/>
              <a:rect l="l" t="t" r="r" b="b"/>
              <a:pathLst>
                <a:path w="2059304" h="262254">
                  <a:moveTo>
                    <a:pt x="2059007" y="262142"/>
                  </a:moveTo>
                  <a:lnTo>
                    <a:pt x="0" y="262142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1992209" y="0"/>
                  </a:lnTo>
                  <a:lnTo>
                    <a:pt x="2031136" y="14656"/>
                  </a:lnTo>
                  <a:lnTo>
                    <a:pt x="2055362" y="48470"/>
                  </a:lnTo>
                  <a:lnTo>
                    <a:pt x="2059007" y="262142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4C7F2764-8279-4169-82DE-E17929674EA6}"/>
                </a:ext>
              </a:extLst>
            </p:cNvPr>
            <p:cNvSpPr/>
            <p:nvPr/>
          </p:nvSpPr>
          <p:spPr>
            <a:xfrm>
              <a:off x="4647065" y="5838620"/>
              <a:ext cx="2059305" cy="262255"/>
            </a:xfrm>
            <a:custGeom>
              <a:avLst/>
              <a:gdLst/>
              <a:ahLst/>
              <a:cxnLst/>
              <a:rect l="l" t="t" r="r" b="b"/>
              <a:pathLst>
                <a:path w="2059304" h="262254">
                  <a:moveTo>
                    <a:pt x="0" y="262142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0"/>
                  </a:lnTo>
                  <a:lnTo>
                    <a:pt x="3645" y="48470"/>
                  </a:lnTo>
                  <a:lnTo>
                    <a:pt x="20939" y="20939"/>
                  </a:lnTo>
                  <a:lnTo>
                    <a:pt x="24259" y="17619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1987514" y="0"/>
                  </a:lnTo>
                  <a:lnTo>
                    <a:pt x="1992209" y="0"/>
                  </a:lnTo>
                  <a:lnTo>
                    <a:pt x="1996857" y="457"/>
                  </a:lnTo>
                  <a:lnTo>
                    <a:pt x="2034748" y="17619"/>
                  </a:lnTo>
                  <a:lnTo>
                    <a:pt x="2038067" y="20939"/>
                  </a:lnTo>
                  <a:lnTo>
                    <a:pt x="2041386" y="24259"/>
                  </a:lnTo>
                  <a:lnTo>
                    <a:pt x="2053565" y="44133"/>
                  </a:lnTo>
                  <a:lnTo>
                    <a:pt x="2055362" y="48470"/>
                  </a:lnTo>
                  <a:lnTo>
                    <a:pt x="2056718" y="52940"/>
                  </a:lnTo>
                  <a:lnTo>
                    <a:pt x="2057633" y="57545"/>
                  </a:lnTo>
                  <a:lnTo>
                    <a:pt x="2058549" y="62149"/>
                  </a:lnTo>
                  <a:lnTo>
                    <a:pt x="2059007" y="66798"/>
                  </a:lnTo>
                  <a:lnTo>
                    <a:pt x="2059007" y="71493"/>
                  </a:lnTo>
                  <a:lnTo>
                    <a:pt x="2059007" y="262142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A21022D2-E6FA-40AC-BFB3-B59C44835FC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04350" y="5948243"/>
              <a:ext cx="133454" cy="133454"/>
            </a:xfrm>
            <a:prstGeom prst="rect">
              <a:avLst/>
            </a:prstGeom>
          </p:spPr>
        </p:pic>
      </p:grpSp>
      <p:sp>
        <p:nvSpPr>
          <p:cNvPr id="16" name="object 13">
            <a:extLst>
              <a:ext uri="{FF2B5EF4-FFF2-40B4-BE49-F238E27FC236}">
                <a16:creationId xmlns:a16="http://schemas.microsoft.com/office/drawing/2014/main" id="{87A78071-8936-4F5B-A6A8-B82253AF1D46}"/>
              </a:ext>
            </a:extLst>
          </p:cNvPr>
          <p:cNvSpPr txBox="1"/>
          <p:nvPr/>
        </p:nvSpPr>
        <p:spPr>
          <a:xfrm>
            <a:off x="3702237" y="4666292"/>
            <a:ext cx="116919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图5-55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 将元件转换为母版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4">
            <a:extLst>
              <a:ext uri="{FF2B5EF4-FFF2-40B4-BE49-F238E27FC236}">
                <a16:creationId xmlns:a16="http://schemas.microsoft.com/office/drawing/2014/main" id="{B04A4FFD-5C8B-42CA-9E6A-8F243BF039CD}"/>
              </a:ext>
            </a:extLst>
          </p:cNvPr>
          <p:cNvGrpSpPr/>
          <p:nvPr/>
        </p:nvGrpSpPr>
        <p:grpSpPr>
          <a:xfrm>
            <a:off x="5612367" y="1573008"/>
            <a:ext cx="2917031" cy="986790"/>
            <a:chOff x="7549693" y="1792099"/>
            <a:chExt cx="3889375" cy="1315720"/>
          </a:xfrm>
        </p:grpSpPr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22385285-C402-44A3-A5B3-B290C4A6CAFA}"/>
                </a:ext>
              </a:extLst>
            </p:cNvPr>
            <p:cNvSpPr/>
            <p:nvPr/>
          </p:nvSpPr>
          <p:spPr>
            <a:xfrm>
              <a:off x="7568758" y="1792099"/>
              <a:ext cx="3870325" cy="1315720"/>
            </a:xfrm>
            <a:custGeom>
              <a:avLst/>
              <a:gdLst/>
              <a:ahLst/>
              <a:cxnLst/>
              <a:rect l="l" t="t" r="r" b="b"/>
              <a:pathLst>
                <a:path w="3870325" h="1315720">
                  <a:moveTo>
                    <a:pt x="3763292" y="1315476"/>
                  </a:moveTo>
                  <a:lnTo>
                    <a:pt x="89065" y="1315476"/>
                  </a:lnTo>
                  <a:lnTo>
                    <a:pt x="82866" y="1314744"/>
                  </a:lnTo>
                  <a:lnTo>
                    <a:pt x="47569" y="1300371"/>
                  </a:lnTo>
                  <a:lnTo>
                    <a:pt x="19542" y="1270883"/>
                  </a:lnTo>
                  <a:lnTo>
                    <a:pt x="3052" y="1230770"/>
                  </a:lnTo>
                  <a:lnTo>
                    <a:pt x="0" y="1208598"/>
                  </a:lnTo>
                  <a:lnTo>
                    <a:pt x="0" y="1201087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763292" y="0"/>
                  </a:lnTo>
                  <a:lnTo>
                    <a:pt x="3806495" y="11581"/>
                  </a:lnTo>
                  <a:lnTo>
                    <a:pt x="3841978" y="38814"/>
                  </a:lnTo>
                  <a:lnTo>
                    <a:pt x="3864338" y="77553"/>
                  </a:lnTo>
                  <a:lnTo>
                    <a:pt x="3870171" y="106878"/>
                  </a:lnTo>
                  <a:lnTo>
                    <a:pt x="3870171" y="1208598"/>
                  </a:lnTo>
                  <a:lnTo>
                    <a:pt x="3858589" y="1251801"/>
                  </a:lnTo>
                  <a:lnTo>
                    <a:pt x="3831356" y="1287284"/>
                  </a:lnTo>
                  <a:lnTo>
                    <a:pt x="3792617" y="1309643"/>
                  </a:lnTo>
                  <a:lnTo>
                    <a:pt x="3770731" y="1314744"/>
                  </a:lnTo>
                  <a:lnTo>
                    <a:pt x="3763292" y="13154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31B38D0D-4CAB-4DCF-83C3-E511EEBEE18B}"/>
                </a:ext>
              </a:extLst>
            </p:cNvPr>
            <p:cNvSpPr/>
            <p:nvPr/>
          </p:nvSpPr>
          <p:spPr>
            <a:xfrm>
              <a:off x="7549693" y="1792099"/>
              <a:ext cx="114935" cy="1315720"/>
            </a:xfrm>
            <a:custGeom>
              <a:avLst/>
              <a:gdLst/>
              <a:ahLst/>
              <a:cxnLst/>
              <a:rect l="l" t="t" r="r" b="b"/>
              <a:pathLst>
                <a:path w="114934" h="1315720">
                  <a:moveTo>
                    <a:pt x="114389" y="1315476"/>
                  </a:moveTo>
                  <a:lnTo>
                    <a:pt x="70614" y="1306769"/>
                  </a:lnTo>
                  <a:lnTo>
                    <a:pt x="33503" y="1281972"/>
                  </a:lnTo>
                  <a:lnTo>
                    <a:pt x="8706" y="1244862"/>
                  </a:lnTo>
                  <a:lnTo>
                    <a:pt x="0" y="1201087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3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201087"/>
                  </a:lnTo>
                  <a:lnTo>
                    <a:pt x="43933" y="1244862"/>
                  </a:lnTo>
                  <a:lnTo>
                    <a:pt x="60465" y="1281972"/>
                  </a:lnTo>
                  <a:lnTo>
                    <a:pt x="92285" y="1310578"/>
                  </a:lnTo>
                  <a:lnTo>
                    <a:pt x="106877" y="1314932"/>
                  </a:lnTo>
                  <a:lnTo>
                    <a:pt x="114389" y="1315476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CF48C981-29B0-4757-90AA-7B691EA3EC1B}"/>
                </a:ext>
              </a:extLst>
            </p:cNvPr>
            <p:cNvSpPr/>
            <p:nvPr/>
          </p:nvSpPr>
          <p:spPr>
            <a:xfrm>
              <a:off x="7778472" y="198274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043053F7-F68F-428B-9A5F-F4C2D25A1BE7}"/>
              </a:ext>
            </a:extLst>
          </p:cNvPr>
          <p:cNvSpPr txBox="1"/>
          <p:nvPr/>
        </p:nvSpPr>
        <p:spPr>
          <a:xfrm>
            <a:off x="5873288" y="1756515"/>
            <a:ext cx="10763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1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C1DFFBE5-6896-4932-9E31-9D28D95F9604}"/>
              </a:ext>
            </a:extLst>
          </p:cNvPr>
          <p:cNvSpPr txBox="1"/>
          <p:nvPr/>
        </p:nvSpPr>
        <p:spPr>
          <a:xfrm>
            <a:off x="6174789" y="1651062"/>
            <a:ext cx="2215515" cy="686567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选中目标元件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14700"/>
              </a:lnSpc>
              <a:spcBef>
                <a:spcPts val="236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在画布中框选或按住Shift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键，依次选中已制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作好的“首页”、“新闻中心”、“社会责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任”三个矩形元件。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20">
            <a:extLst>
              <a:ext uri="{FF2B5EF4-FFF2-40B4-BE49-F238E27FC236}">
                <a16:creationId xmlns:a16="http://schemas.microsoft.com/office/drawing/2014/main" id="{124CCA26-9803-489B-B3C0-4F4793F5237B}"/>
              </a:ext>
            </a:extLst>
          </p:cNvPr>
          <p:cNvGrpSpPr/>
          <p:nvPr/>
        </p:nvGrpSpPr>
        <p:grpSpPr>
          <a:xfrm>
            <a:off x="5612367" y="2731199"/>
            <a:ext cx="2917031" cy="829628"/>
            <a:chOff x="7549693" y="3336354"/>
            <a:chExt cx="3889375" cy="1106170"/>
          </a:xfrm>
        </p:grpSpPr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D6466FCC-EBE2-44FE-8E9C-4EB2F785AE86}"/>
                </a:ext>
              </a:extLst>
            </p:cNvPr>
            <p:cNvSpPr/>
            <p:nvPr/>
          </p:nvSpPr>
          <p:spPr>
            <a:xfrm>
              <a:off x="7568758" y="3336354"/>
              <a:ext cx="3870325" cy="1106170"/>
            </a:xfrm>
            <a:custGeom>
              <a:avLst/>
              <a:gdLst/>
              <a:ahLst/>
              <a:cxnLst/>
              <a:rect l="l" t="t" r="r" b="b"/>
              <a:pathLst>
                <a:path w="3870325" h="1106170">
                  <a:moveTo>
                    <a:pt x="3763292" y="1105763"/>
                  </a:moveTo>
                  <a:lnTo>
                    <a:pt x="89065" y="1105763"/>
                  </a:lnTo>
                  <a:lnTo>
                    <a:pt x="82866" y="1105030"/>
                  </a:lnTo>
                  <a:lnTo>
                    <a:pt x="47569" y="1090657"/>
                  </a:lnTo>
                  <a:lnTo>
                    <a:pt x="19542" y="1061170"/>
                  </a:lnTo>
                  <a:lnTo>
                    <a:pt x="3052" y="1021056"/>
                  </a:lnTo>
                  <a:lnTo>
                    <a:pt x="0" y="998884"/>
                  </a:lnTo>
                  <a:lnTo>
                    <a:pt x="0" y="99137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763292" y="0"/>
                  </a:lnTo>
                  <a:lnTo>
                    <a:pt x="3806495" y="11581"/>
                  </a:lnTo>
                  <a:lnTo>
                    <a:pt x="3841978" y="38814"/>
                  </a:lnTo>
                  <a:lnTo>
                    <a:pt x="3864338" y="77553"/>
                  </a:lnTo>
                  <a:lnTo>
                    <a:pt x="3870171" y="106878"/>
                  </a:lnTo>
                  <a:lnTo>
                    <a:pt x="3870171" y="998884"/>
                  </a:lnTo>
                  <a:lnTo>
                    <a:pt x="3858589" y="1042087"/>
                  </a:lnTo>
                  <a:lnTo>
                    <a:pt x="3831356" y="1077570"/>
                  </a:lnTo>
                  <a:lnTo>
                    <a:pt x="3792617" y="1099930"/>
                  </a:lnTo>
                  <a:lnTo>
                    <a:pt x="3770731" y="1105030"/>
                  </a:lnTo>
                  <a:lnTo>
                    <a:pt x="3763292" y="1105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2">
              <a:extLst>
                <a:ext uri="{FF2B5EF4-FFF2-40B4-BE49-F238E27FC236}">
                  <a16:creationId xmlns:a16="http://schemas.microsoft.com/office/drawing/2014/main" id="{D5226A3F-44DE-4F64-9C27-4CC609824A74}"/>
                </a:ext>
              </a:extLst>
            </p:cNvPr>
            <p:cNvSpPr/>
            <p:nvPr/>
          </p:nvSpPr>
          <p:spPr>
            <a:xfrm>
              <a:off x="7549693" y="3336354"/>
              <a:ext cx="114935" cy="1106170"/>
            </a:xfrm>
            <a:custGeom>
              <a:avLst/>
              <a:gdLst/>
              <a:ahLst/>
              <a:cxnLst/>
              <a:rect l="l" t="t" r="r" b="b"/>
              <a:pathLst>
                <a:path w="114934" h="1106170">
                  <a:moveTo>
                    <a:pt x="114389" y="1105763"/>
                  </a:moveTo>
                  <a:lnTo>
                    <a:pt x="70614" y="1097054"/>
                  </a:lnTo>
                  <a:lnTo>
                    <a:pt x="33503" y="1072259"/>
                  </a:lnTo>
                  <a:lnTo>
                    <a:pt x="8706" y="1035148"/>
                  </a:lnTo>
                  <a:lnTo>
                    <a:pt x="0" y="991373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3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991373"/>
                  </a:lnTo>
                  <a:lnTo>
                    <a:pt x="43933" y="1035148"/>
                  </a:lnTo>
                  <a:lnTo>
                    <a:pt x="60465" y="1072259"/>
                  </a:lnTo>
                  <a:lnTo>
                    <a:pt x="92285" y="1100864"/>
                  </a:lnTo>
                  <a:lnTo>
                    <a:pt x="106877" y="1105218"/>
                  </a:lnTo>
                  <a:lnTo>
                    <a:pt x="114389" y="1105763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3">
              <a:extLst>
                <a:ext uri="{FF2B5EF4-FFF2-40B4-BE49-F238E27FC236}">
                  <a16:creationId xmlns:a16="http://schemas.microsoft.com/office/drawing/2014/main" id="{1D4D7C47-6EA1-402A-A3B2-92406144135B}"/>
                </a:ext>
              </a:extLst>
            </p:cNvPr>
            <p:cNvSpPr/>
            <p:nvPr/>
          </p:nvSpPr>
          <p:spPr>
            <a:xfrm>
              <a:off x="7778472" y="352700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4">
              <a:extLst>
                <a:ext uri="{FF2B5EF4-FFF2-40B4-BE49-F238E27FC236}">
                  <a16:creationId xmlns:a16="http://schemas.microsoft.com/office/drawing/2014/main" id="{BBCE23A1-2CB1-4C4A-A8F2-D35AEFE7B1A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21459" y="3641392"/>
              <a:ext cx="95324" cy="152519"/>
            </a:xfrm>
            <a:prstGeom prst="rect">
              <a:avLst/>
            </a:prstGeom>
          </p:spPr>
        </p:pic>
      </p:grpSp>
      <p:sp>
        <p:nvSpPr>
          <p:cNvPr id="28" name="object 25">
            <a:extLst>
              <a:ext uri="{FF2B5EF4-FFF2-40B4-BE49-F238E27FC236}">
                <a16:creationId xmlns:a16="http://schemas.microsoft.com/office/drawing/2014/main" id="{81E393AB-E399-47DC-8F1A-A5A7069EFDE9}"/>
              </a:ext>
            </a:extLst>
          </p:cNvPr>
          <p:cNvSpPr txBox="1"/>
          <p:nvPr/>
        </p:nvSpPr>
        <p:spPr>
          <a:xfrm>
            <a:off x="6174789" y="2809254"/>
            <a:ext cx="2192655" cy="540565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右键转换母版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保持选中状态，点击鼠标右键唤出菜单，在列表中找到并选择“转换为母版”选项。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6">
            <a:extLst>
              <a:ext uri="{FF2B5EF4-FFF2-40B4-BE49-F238E27FC236}">
                <a16:creationId xmlns:a16="http://schemas.microsoft.com/office/drawing/2014/main" id="{05A0A6CA-A9F3-4E70-95A4-AF7F534910A4}"/>
              </a:ext>
            </a:extLst>
          </p:cNvPr>
          <p:cNvGrpSpPr/>
          <p:nvPr/>
        </p:nvGrpSpPr>
        <p:grpSpPr>
          <a:xfrm>
            <a:off x="5612367" y="3732106"/>
            <a:ext cx="2917031" cy="986790"/>
            <a:chOff x="7549693" y="4670896"/>
            <a:chExt cx="3889375" cy="1315720"/>
          </a:xfrm>
        </p:grpSpPr>
        <p:sp>
          <p:nvSpPr>
            <p:cNvPr id="30" name="object 27">
              <a:extLst>
                <a:ext uri="{FF2B5EF4-FFF2-40B4-BE49-F238E27FC236}">
                  <a16:creationId xmlns:a16="http://schemas.microsoft.com/office/drawing/2014/main" id="{5F336960-446E-4E88-93A5-371C0F3E0887}"/>
                </a:ext>
              </a:extLst>
            </p:cNvPr>
            <p:cNvSpPr/>
            <p:nvPr/>
          </p:nvSpPr>
          <p:spPr>
            <a:xfrm>
              <a:off x="7568758" y="4670896"/>
              <a:ext cx="3870325" cy="1315720"/>
            </a:xfrm>
            <a:custGeom>
              <a:avLst/>
              <a:gdLst/>
              <a:ahLst/>
              <a:cxnLst/>
              <a:rect l="l" t="t" r="r" b="b"/>
              <a:pathLst>
                <a:path w="3870325" h="1315720">
                  <a:moveTo>
                    <a:pt x="3763292" y="1315476"/>
                  </a:moveTo>
                  <a:lnTo>
                    <a:pt x="89065" y="1315476"/>
                  </a:lnTo>
                  <a:lnTo>
                    <a:pt x="82866" y="1314744"/>
                  </a:lnTo>
                  <a:lnTo>
                    <a:pt x="47569" y="1300371"/>
                  </a:lnTo>
                  <a:lnTo>
                    <a:pt x="19542" y="1270883"/>
                  </a:lnTo>
                  <a:lnTo>
                    <a:pt x="3052" y="1230770"/>
                  </a:lnTo>
                  <a:lnTo>
                    <a:pt x="0" y="1208598"/>
                  </a:lnTo>
                  <a:lnTo>
                    <a:pt x="0" y="1201087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763292" y="0"/>
                  </a:lnTo>
                  <a:lnTo>
                    <a:pt x="3806495" y="11581"/>
                  </a:lnTo>
                  <a:lnTo>
                    <a:pt x="3841978" y="38814"/>
                  </a:lnTo>
                  <a:lnTo>
                    <a:pt x="3864338" y="77553"/>
                  </a:lnTo>
                  <a:lnTo>
                    <a:pt x="3870171" y="106878"/>
                  </a:lnTo>
                  <a:lnTo>
                    <a:pt x="3870171" y="1208598"/>
                  </a:lnTo>
                  <a:lnTo>
                    <a:pt x="3858589" y="1251801"/>
                  </a:lnTo>
                  <a:lnTo>
                    <a:pt x="3831356" y="1287284"/>
                  </a:lnTo>
                  <a:lnTo>
                    <a:pt x="3792617" y="1309643"/>
                  </a:lnTo>
                  <a:lnTo>
                    <a:pt x="3770731" y="1314744"/>
                  </a:lnTo>
                  <a:lnTo>
                    <a:pt x="3763292" y="13154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8">
              <a:extLst>
                <a:ext uri="{FF2B5EF4-FFF2-40B4-BE49-F238E27FC236}">
                  <a16:creationId xmlns:a16="http://schemas.microsoft.com/office/drawing/2014/main" id="{188FD599-4D80-461E-A448-8B49C64D0351}"/>
                </a:ext>
              </a:extLst>
            </p:cNvPr>
            <p:cNvSpPr/>
            <p:nvPr/>
          </p:nvSpPr>
          <p:spPr>
            <a:xfrm>
              <a:off x="7549693" y="4670896"/>
              <a:ext cx="114935" cy="1315720"/>
            </a:xfrm>
            <a:custGeom>
              <a:avLst/>
              <a:gdLst/>
              <a:ahLst/>
              <a:cxnLst/>
              <a:rect l="l" t="t" r="r" b="b"/>
              <a:pathLst>
                <a:path w="114934" h="1315720">
                  <a:moveTo>
                    <a:pt x="114389" y="1315476"/>
                  </a:moveTo>
                  <a:lnTo>
                    <a:pt x="70614" y="1306768"/>
                  </a:lnTo>
                  <a:lnTo>
                    <a:pt x="33503" y="1281972"/>
                  </a:lnTo>
                  <a:lnTo>
                    <a:pt x="8706" y="1244861"/>
                  </a:lnTo>
                  <a:lnTo>
                    <a:pt x="0" y="1201087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3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201087"/>
                  </a:lnTo>
                  <a:lnTo>
                    <a:pt x="43933" y="1244861"/>
                  </a:lnTo>
                  <a:lnTo>
                    <a:pt x="60465" y="1281972"/>
                  </a:lnTo>
                  <a:lnTo>
                    <a:pt x="92285" y="1310578"/>
                  </a:lnTo>
                  <a:lnTo>
                    <a:pt x="106877" y="1314932"/>
                  </a:lnTo>
                  <a:lnTo>
                    <a:pt x="114389" y="1315476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9">
              <a:extLst>
                <a:ext uri="{FF2B5EF4-FFF2-40B4-BE49-F238E27FC236}">
                  <a16:creationId xmlns:a16="http://schemas.microsoft.com/office/drawing/2014/main" id="{7768EB31-A3C2-424D-8737-F42FCFB1A2E4}"/>
                </a:ext>
              </a:extLst>
            </p:cNvPr>
            <p:cNvSpPr/>
            <p:nvPr/>
          </p:nvSpPr>
          <p:spPr>
            <a:xfrm>
              <a:off x="7778472" y="4861545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30">
              <a:extLst>
                <a:ext uri="{FF2B5EF4-FFF2-40B4-BE49-F238E27FC236}">
                  <a16:creationId xmlns:a16="http://schemas.microsoft.com/office/drawing/2014/main" id="{7891D4DA-B94E-43CA-80B6-7AB71107C0F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02394" y="4975934"/>
              <a:ext cx="133454" cy="152519"/>
            </a:xfrm>
            <a:prstGeom prst="rect">
              <a:avLst/>
            </a:prstGeom>
          </p:spPr>
        </p:pic>
      </p:grpSp>
      <p:sp>
        <p:nvSpPr>
          <p:cNvPr id="34" name="object 31">
            <a:extLst>
              <a:ext uri="{FF2B5EF4-FFF2-40B4-BE49-F238E27FC236}">
                <a16:creationId xmlns:a16="http://schemas.microsoft.com/office/drawing/2014/main" id="{F973B79E-256B-406D-B962-6948C5E20AD9}"/>
              </a:ext>
            </a:extLst>
          </p:cNvPr>
          <p:cNvSpPr txBox="1"/>
          <p:nvPr/>
        </p:nvSpPr>
        <p:spPr>
          <a:xfrm>
            <a:off x="6174789" y="3810160"/>
            <a:ext cx="2192655" cy="686567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命名并保存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系统弹出创建对话框后，输入母版名称“导航菜单”，点击确定即可完成从元件到母版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的转换。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52797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元件转母版注意事项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母版的创建</a:t>
            </a:r>
          </a:p>
        </p:txBody>
      </p:sp>
      <p:grpSp>
        <p:nvGrpSpPr>
          <p:cNvPr id="32" name="object 4">
            <a:extLst>
              <a:ext uri="{FF2B5EF4-FFF2-40B4-BE49-F238E27FC236}">
                <a16:creationId xmlns:a16="http://schemas.microsoft.com/office/drawing/2014/main" id="{DC4D339F-D309-4DDD-AB13-85A20438815D}"/>
              </a:ext>
            </a:extLst>
          </p:cNvPr>
          <p:cNvGrpSpPr/>
          <p:nvPr/>
        </p:nvGrpSpPr>
        <p:grpSpPr>
          <a:xfrm>
            <a:off x="571947" y="1572853"/>
            <a:ext cx="400526" cy="400526"/>
            <a:chOff x="762595" y="2097137"/>
            <a:chExt cx="534035" cy="534035"/>
          </a:xfrm>
        </p:grpSpPr>
        <p:sp>
          <p:nvSpPr>
            <p:cNvPr id="33" name="object 5">
              <a:extLst>
                <a:ext uri="{FF2B5EF4-FFF2-40B4-BE49-F238E27FC236}">
                  <a16:creationId xmlns:a16="http://schemas.microsoft.com/office/drawing/2014/main" id="{C9ED136F-8926-412E-BDDF-5E34C26DCB9E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4" name="object 6">
              <a:extLst>
                <a:ext uri="{FF2B5EF4-FFF2-40B4-BE49-F238E27FC236}">
                  <a16:creationId xmlns:a16="http://schemas.microsoft.com/office/drawing/2014/main" id="{4E369C8C-5A12-40F1-B924-06DD8EF1ED1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2211526"/>
              <a:ext cx="228778" cy="305038"/>
            </a:xfrm>
            <a:prstGeom prst="rect">
              <a:avLst/>
            </a:prstGeom>
          </p:spPr>
        </p:pic>
      </p:grpSp>
      <p:sp>
        <p:nvSpPr>
          <p:cNvPr id="35" name="object 7">
            <a:extLst>
              <a:ext uri="{FF2B5EF4-FFF2-40B4-BE49-F238E27FC236}">
                <a16:creationId xmlns:a16="http://schemas.microsoft.com/office/drawing/2014/main" id="{3E31D23B-3320-424B-AACC-A53F31A45385}"/>
              </a:ext>
            </a:extLst>
          </p:cNvPr>
          <p:cNvSpPr txBox="1"/>
          <p:nvPr/>
        </p:nvSpPr>
        <p:spPr>
          <a:xfrm>
            <a:off x="1134368" y="1563328"/>
            <a:ext cx="4114324" cy="6240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坐标默认归零机制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11" dirty="0">
                <a:solidFill>
                  <a:srgbClr val="4A5462"/>
                </a:solidFill>
                <a:latin typeface="微软雅黑"/>
                <a:cs typeface="微软雅黑"/>
              </a:rPr>
              <a:t>元件被转换为母版后，其内部元件的坐标属性 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(X</a:t>
            </a:r>
            <a:r>
              <a:rPr sz="938" b="1" kern="0" spc="101" dirty="0">
                <a:solidFill>
                  <a:srgbClr val="2562EB"/>
                </a:solidFill>
                <a:latin typeface="微软雅黑"/>
                <a:cs typeface="微软雅黑"/>
              </a:rPr>
              <a:t>, 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Y)</a:t>
            </a:r>
            <a:r>
              <a:rPr sz="938" b="1" kern="0" spc="199" dirty="0">
                <a:solidFill>
                  <a:srgbClr val="2562EB"/>
                </a:solidFill>
                <a:latin typeface="微软雅黑"/>
                <a:cs typeface="微软雅黑"/>
              </a:rPr>
              <a:t> </a:t>
            </a:r>
            <a:r>
              <a:rPr sz="938" kern="0" spc="34" dirty="0">
                <a:solidFill>
                  <a:srgbClr val="4A5462"/>
                </a:solidFill>
                <a:latin typeface="微软雅黑"/>
                <a:cs typeface="微软雅黑"/>
              </a:rPr>
              <a:t>将默认重置为 </a:t>
            </a:r>
            <a:r>
              <a:rPr sz="938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(0, </a:t>
            </a:r>
            <a:r>
              <a:rPr sz="938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0)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。这意味着母版内容将以母版容器的左上角为原点进行对齐。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8">
            <a:extLst>
              <a:ext uri="{FF2B5EF4-FFF2-40B4-BE49-F238E27FC236}">
                <a16:creationId xmlns:a16="http://schemas.microsoft.com/office/drawing/2014/main" id="{E279ADEC-E7E5-4E42-AEE3-76B0EBE9FD76}"/>
              </a:ext>
            </a:extLst>
          </p:cNvPr>
          <p:cNvGrpSpPr/>
          <p:nvPr/>
        </p:nvGrpSpPr>
        <p:grpSpPr>
          <a:xfrm>
            <a:off x="571947" y="2566610"/>
            <a:ext cx="400526" cy="400526"/>
            <a:chOff x="762595" y="3422146"/>
            <a:chExt cx="534035" cy="534035"/>
          </a:xfrm>
        </p:grpSpPr>
        <p:sp>
          <p:nvSpPr>
            <p:cNvPr id="37" name="object 9">
              <a:extLst>
                <a:ext uri="{FF2B5EF4-FFF2-40B4-BE49-F238E27FC236}">
                  <a16:creationId xmlns:a16="http://schemas.microsoft.com/office/drawing/2014/main" id="{5CDEE67C-D02C-450A-92F0-A6052309E377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8" name="object 10">
              <a:extLst>
                <a:ext uri="{FF2B5EF4-FFF2-40B4-BE49-F238E27FC236}">
                  <a16:creationId xmlns:a16="http://schemas.microsoft.com/office/drawing/2014/main" id="{07DA045F-6A27-4CA4-9F9A-ED2AA60BE95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3536535"/>
              <a:ext cx="228778" cy="305038"/>
            </a:xfrm>
            <a:prstGeom prst="rect">
              <a:avLst/>
            </a:prstGeom>
          </p:spPr>
        </p:pic>
      </p:grpSp>
      <p:grpSp>
        <p:nvGrpSpPr>
          <p:cNvPr id="39" name="object 11">
            <a:extLst>
              <a:ext uri="{FF2B5EF4-FFF2-40B4-BE49-F238E27FC236}">
                <a16:creationId xmlns:a16="http://schemas.microsoft.com/office/drawing/2014/main" id="{FC3C2C22-F7D0-4056-A41D-95D04F5B8E3D}"/>
              </a:ext>
            </a:extLst>
          </p:cNvPr>
          <p:cNvGrpSpPr/>
          <p:nvPr/>
        </p:nvGrpSpPr>
        <p:grpSpPr>
          <a:xfrm>
            <a:off x="571947" y="3553218"/>
            <a:ext cx="400526" cy="400526"/>
            <a:chOff x="762595" y="4737623"/>
            <a:chExt cx="534035" cy="534035"/>
          </a:xfrm>
        </p:grpSpPr>
        <p:sp>
          <p:nvSpPr>
            <p:cNvPr id="40" name="object 12">
              <a:extLst>
                <a:ext uri="{FF2B5EF4-FFF2-40B4-BE49-F238E27FC236}">
                  <a16:creationId xmlns:a16="http://schemas.microsoft.com/office/drawing/2014/main" id="{D4028CD4-A70D-4488-AE5A-04273F71045E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1" name="object 13">
              <a:extLst>
                <a:ext uri="{FF2B5EF4-FFF2-40B4-BE49-F238E27FC236}">
                  <a16:creationId xmlns:a16="http://schemas.microsoft.com/office/drawing/2014/main" id="{1DD723DE-A439-4567-8521-2EC7761951A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114" y="4852012"/>
              <a:ext cx="228778" cy="305038"/>
            </a:xfrm>
            <a:prstGeom prst="rect">
              <a:avLst/>
            </a:prstGeom>
          </p:spPr>
        </p:pic>
      </p:grpSp>
      <p:sp>
        <p:nvSpPr>
          <p:cNvPr id="42" name="object 14">
            <a:extLst>
              <a:ext uri="{FF2B5EF4-FFF2-40B4-BE49-F238E27FC236}">
                <a16:creationId xmlns:a16="http://schemas.microsoft.com/office/drawing/2014/main" id="{553A215A-B282-4E47-A6E7-7FD20EA313AC}"/>
              </a:ext>
            </a:extLst>
          </p:cNvPr>
          <p:cNvSpPr txBox="1">
            <a:spLocks/>
          </p:cNvSpPr>
          <p:nvPr/>
        </p:nvSpPr>
        <p:spPr>
          <a:xfrm>
            <a:off x="1134368" y="2541360"/>
            <a:ext cx="4196088" cy="15398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实例位置独立性</a:t>
            </a: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在具体页面中移动母版实例，仅改变该实例在当前页面的显示位置，</a:t>
            </a:r>
            <a:r>
              <a:rPr kumimoji="0" lang="zh-CN" altLang="en-US" sz="938" b="1" i="0" u="none" strike="noStrike" kern="0" cap="none" spc="-38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绝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不会改变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母版源文件本身的内部结构或位置设定。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防止布局错位</a:t>
            </a:r>
          </a:p>
          <a:p>
            <a:pPr marL="9525" marR="3810" lvl="0" indent="0" defTabSz="914400" eaLnBrk="1" fontAlgn="auto" latinLnBrk="0" hangingPunct="1">
              <a:lnSpc>
                <a:spcPct val="139000"/>
              </a:lnSpc>
              <a:spcBef>
                <a:spcPts val="3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设计时需特别留意坐标变化带来的视觉差异。建议在转换前确认好元件间的相对位置关系，避免因坐标重置导致整体布局出现意外错位。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3" name="object 15">
            <a:extLst>
              <a:ext uri="{FF2B5EF4-FFF2-40B4-BE49-F238E27FC236}">
                <a16:creationId xmlns:a16="http://schemas.microsoft.com/office/drawing/2014/main" id="{A69DF889-D4FE-4226-A1E2-E933DAA6B07D}"/>
              </a:ext>
            </a:extLst>
          </p:cNvPr>
          <p:cNvGrpSpPr/>
          <p:nvPr/>
        </p:nvGrpSpPr>
        <p:grpSpPr>
          <a:xfrm>
            <a:off x="5583393" y="1370559"/>
            <a:ext cx="2996089" cy="3093244"/>
            <a:chOff x="7444523" y="1827412"/>
            <a:chExt cx="3994785" cy="4124325"/>
          </a:xfrm>
        </p:grpSpPr>
        <p:sp>
          <p:nvSpPr>
            <p:cNvPr id="44" name="object 16">
              <a:extLst>
                <a:ext uri="{FF2B5EF4-FFF2-40B4-BE49-F238E27FC236}">
                  <a16:creationId xmlns:a16="http://schemas.microsoft.com/office/drawing/2014/main" id="{AE4AEE7B-4264-4663-952F-01489CC14320}"/>
                </a:ext>
              </a:extLst>
            </p:cNvPr>
            <p:cNvSpPr/>
            <p:nvPr/>
          </p:nvSpPr>
          <p:spPr>
            <a:xfrm>
              <a:off x="7486230" y="1837254"/>
              <a:ext cx="3902075" cy="4104640"/>
            </a:xfrm>
            <a:custGeom>
              <a:avLst/>
              <a:gdLst/>
              <a:ahLst/>
              <a:cxnLst/>
              <a:rect l="l" t="t" r="r" b="b"/>
              <a:pathLst>
                <a:path w="3902075" h="4104640">
                  <a:moveTo>
                    <a:pt x="3763790" y="3982206"/>
                  </a:moveTo>
                  <a:lnTo>
                    <a:pt x="277042" y="4103966"/>
                  </a:lnTo>
                  <a:lnTo>
                    <a:pt x="270015" y="4104039"/>
                  </a:lnTo>
                  <a:lnTo>
                    <a:pt x="263011" y="4103769"/>
                  </a:lnTo>
                  <a:lnTo>
                    <a:pt x="221976" y="4094997"/>
                  </a:lnTo>
                  <a:lnTo>
                    <a:pt x="185253" y="4074696"/>
                  </a:lnTo>
                  <a:lnTo>
                    <a:pt x="156007" y="4044606"/>
                  </a:lnTo>
                  <a:lnTo>
                    <a:pt x="136752" y="4007324"/>
                  </a:lnTo>
                  <a:lnTo>
                    <a:pt x="129152" y="3966057"/>
                  </a:lnTo>
                  <a:lnTo>
                    <a:pt x="73" y="269723"/>
                  </a:lnTo>
                  <a:lnTo>
                    <a:pt x="0" y="262696"/>
                  </a:lnTo>
                  <a:lnTo>
                    <a:pt x="270" y="255692"/>
                  </a:lnTo>
                  <a:lnTo>
                    <a:pt x="9041" y="214658"/>
                  </a:lnTo>
                  <a:lnTo>
                    <a:pt x="29343" y="177934"/>
                  </a:lnTo>
                  <a:lnTo>
                    <a:pt x="59433" y="148688"/>
                  </a:lnTo>
                  <a:lnTo>
                    <a:pt x="96715" y="129433"/>
                  </a:lnTo>
                  <a:lnTo>
                    <a:pt x="137982" y="121833"/>
                  </a:lnTo>
                  <a:lnTo>
                    <a:pt x="3624731" y="73"/>
                  </a:lnTo>
                  <a:lnTo>
                    <a:pt x="3631757" y="0"/>
                  </a:lnTo>
                  <a:lnTo>
                    <a:pt x="3638761" y="270"/>
                  </a:lnTo>
                  <a:lnTo>
                    <a:pt x="3679795" y="9041"/>
                  </a:lnTo>
                  <a:lnTo>
                    <a:pt x="3716518" y="29343"/>
                  </a:lnTo>
                  <a:lnTo>
                    <a:pt x="3745764" y="59433"/>
                  </a:lnTo>
                  <a:lnTo>
                    <a:pt x="3765019" y="96715"/>
                  </a:lnTo>
                  <a:lnTo>
                    <a:pt x="3772620" y="137982"/>
                  </a:lnTo>
                  <a:lnTo>
                    <a:pt x="3901699" y="3834317"/>
                  </a:lnTo>
                  <a:lnTo>
                    <a:pt x="3901772" y="3841343"/>
                  </a:lnTo>
                  <a:lnTo>
                    <a:pt x="3901501" y="3848347"/>
                  </a:lnTo>
                  <a:lnTo>
                    <a:pt x="3892730" y="3889381"/>
                  </a:lnTo>
                  <a:lnTo>
                    <a:pt x="3872429" y="3926104"/>
                  </a:lnTo>
                  <a:lnTo>
                    <a:pt x="3842339" y="3955350"/>
                  </a:lnTo>
                  <a:lnTo>
                    <a:pt x="3805056" y="3974605"/>
                  </a:lnTo>
                  <a:lnTo>
                    <a:pt x="3763790" y="3982206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object 17">
              <a:extLst>
                <a:ext uri="{FF2B5EF4-FFF2-40B4-BE49-F238E27FC236}">
                  <a16:creationId xmlns:a16="http://schemas.microsoft.com/office/drawing/2014/main" id="{A4A558C7-9ACE-47BE-90D4-7A1707348073}"/>
                </a:ext>
              </a:extLst>
            </p:cNvPr>
            <p:cNvSpPr/>
            <p:nvPr/>
          </p:nvSpPr>
          <p:spPr>
            <a:xfrm>
              <a:off x="7486230" y="1837254"/>
              <a:ext cx="3902075" cy="4104640"/>
            </a:xfrm>
            <a:custGeom>
              <a:avLst/>
              <a:gdLst/>
              <a:ahLst/>
              <a:cxnLst/>
              <a:rect l="l" t="t" r="r" b="b"/>
              <a:pathLst>
                <a:path w="3902075" h="4104640">
                  <a:moveTo>
                    <a:pt x="129152" y="3966057"/>
                  </a:moveTo>
                  <a:lnTo>
                    <a:pt x="73" y="269723"/>
                  </a:lnTo>
                  <a:lnTo>
                    <a:pt x="0" y="262696"/>
                  </a:lnTo>
                  <a:lnTo>
                    <a:pt x="270" y="255692"/>
                  </a:lnTo>
                  <a:lnTo>
                    <a:pt x="9041" y="214658"/>
                  </a:lnTo>
                  <a:lnTo>
                    <a:pt x="29343" y="177934"/>
                  </a:lnTo>
                  <a:lnTo>
                    <a:pt x="59433" y="148688"/>
                  </a:lnTo>
                  <a:lnTo>
                    <a:pt x="96715" y="129433"/>
                  </a:lnTo>
                  <a:lnTo>
                    <a:pt x="137982" y="121833"/>
                  </a:lnTo>
                  <a:lnTo>
                    <a:pt x="3624731" y="73"/>
                  </a:lnTo>
                  <a:lnTo>
                    <a:pt x="3631757" y="0"/>
                  </a:lnTo>
                  <a:lnTo>
                    <a:pt x="3638761" y="270"/>
                  </a:lnTo>
                  <a:lnTo>
                    <a:pt x="3679795" y="9041"/>
                  </a:lnTo>
                  <a:lnTo>
                    <a:pt x="3716518" y="29343"/>
                  </a:lnTo>
                  <a:lnTo>
                    <a:pt x="3745764" y="59433"/>
                  </a:lnTo>
                  <a:lnTo>
                    <a:pt x="3765019" y="96715"/>
                  </a:lnTo>
                  <a:lnTo>
                    <a:pt x="3772620" y="137982"/>
                  </a:lnTo>
                  <a:lnTo>
                    <a:pt x="3901699" y="3834317"/>
                  </a:lnTo>
                  <a:lnTo>
                    <a:pt x="3901772" y="3841343"/>
                  </a:lnTo>
                  <a:lnTo>
                    <a:pt x="3901501" y="3848347"/>
                  </a:lnTo>
                  <a:lnTo>
                    <a:pt x="3892730" y="3889381"/>
                  </a:lnTo>
                  <a:lnTo>
                    <a:pt x="3872429" y="3926104"/>
                  </a:lnTo>
                  <a:lnTo>
                    <a:pt x="3842339" y="3955350"/>
                  </a:lnTo>
                  <a:lnTo>
                    <a:pt x="3805056" y="3974605"/>
                  </a:lnTo>
                  <a:lnTo>
                    <a:pt x="3763790" y="3982206"/>
                  </a:lnTo>
                  <a:lnTo>
                    <a:pt x="277042" y="4103966"/>
                  </a:lnTo>
                  <a:lnTo>
                    <a:pt x="270015" y="4104039"/>
                  </a:lnTo>
                  <a:lnTo>
                    <a:pt x="263011" y="4103769"/>
                  </a:lnTo>
                  <a:lnTo>
                    <a:pt x="221976" y="4094997"/>
                  </a:lnTo>
                  <a:lnTo>
                    <a:pt x="185253" y="4074696"/>
                  </a:lnTo>
                  <a:lnTo>
                    <a:pt x="156007" y="4044606"/>
                  </a:lnTo>
                  <a:lnTo>
                    <a:pt x="136752" y="4007324"/>
                  </a:lnTo>
                  <a:lnTo>
                    <a:pt x="129152" y="3966057"/>
                  </a:lnTo>
                  <a:close/>
                </a:path>
              </a:pathLst>
            </a:custGeom>
            <a:ln w="1906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bject 18">
              <a:extLst>
                <a:ext uri="{FF2B5EF4-FFF2-40B4-BE49-F238E27FC236}">
                  <a16:creationId xmlns:a16="http://schemas.microsoft.com/office/drawing/2014/main" id="{FA22A374-B5AA-4EB4-9723-1C3BDA1452DD}"/>
                </a:ext>
              </a:extLst>
            </p:cNvPr>
            <p:cNvSpPr/>
            <p:nvPr/>
          </p:nvSpPr>
          <p:spPr>
            <a:xfrm>
              <a:off x="7449603" y="1987514"/>
              <a:ext cx="3984625" cy="3803650"/>
            </a:xfrm>
            <a:custGeom>
              <a:avLst/>
              <a:gdLst/>
              <a:ahLst/>
              <a:cxnLst/>
              <a:rect l="l" t="t" r="r" b="b"/>
              <a:pathLst>
                <a:path w="3984625" h="3803650">
                  <a:moveTo>
                    <a:pt x="3882135" y="3803444"/>
                  </a:moveTo>
                  <a:lnTo>
                    <a:pt x="102425" y="3803444"/>
                  </a:lnTo>
                  <a:lnTo>
                    <a:pt x="95296" y="3802741"/>
                  </a:lnTo>
                  <a:lnTo>
                    <a:pt x="54704" y="3788967"/>
                  </a:lnTo>
                  <a:lnTo>
                    <a:pt x="22473" y="3760708"/>
                  </a:lnTo>
                  <a:lnTo>
                    <a:pt x="3510" y="3722266"/>
                  </a:lnTo>
                  <a:lnTo>
                    <a:pt x="0" y="3701019"/>
                  </a:lnTo>
                  <a:lnTo>
                    <a:pt x="0" y="3693821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3882135" y="0"/>
                  </a:lnTo>
                  <a:lnTo>
                    <a:pt x="3923538" y="11099"/>
                  </a:lnTo>
                  <a:lnTo>
                    <a:pt x="3957542" y="37197"/>
                  </a:lnTo>
                  <a:lnTo>
                    <a:pt x="3978970" y="74322"/>
                  </a:lnTo>
                  <a:lnTo>
                    <a:pt x="3984560" y="102425"/>
                  </a:lnTo>
                  <a:lnTo>
                    <a:pt x="3984560" y="3701019"/>
                  </a:lnTo>
                  <a:lnTo>
                    <a:pt x="3973461" y="3742421"/>
                  </a:lnTo>
                  <a:lnTo>
                    <a:pt x="3947362" y="3776426"/>
                  </a:lnTo>
                  <a:lnTo>
                    <a:pt x="3910238" y="3797853"/>
                  </a:lnTo>
                  <a:lnTo>
                    <a:pt x="3889264" y="3802741"/>
                  </a:lnTo>
                  <a:lnTo>
                    <a:pt x="3882135" y="38034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bject 19">
              <a:extLst>
                <a:ext uri="{FF2B5EF4-FFF2-40B4-BE49-F238E27FC236}">
                  <a16:creationId xmlns:a16="http://schemas.microsoft.com/office/drawing/2014/main" id="{F31A3FC0-011C-4BBD-8938-89817ADF4D79}"/>
                </a:ext>
              </a:extLst>
            </p:cNvPr>
            <p:cNvSpPr/>
            <p:nvPr/>
          </p:nvSpPr>
          <p:spPr>
            <a:xfrm>
              <a:off x="7449603" y="1987514"/>
              <a:ext cx="3984625" cy="3803650"/>
            </a:xfrm>
            <a:custGeom>
              <a:avLst/>
              <a:gdLst/>
              <a:ahLst/>
              <a:cxnLst/>
              <a:rect l="l" t="t" r="r" b="b"/>
              <a:pathLst>
                <a:path w="3984625" h="3803650">
                  <a:moveTo>
                    <a:pt x="0" y="369382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874937" y="0"/>
                  </a:lnTo>
                  <a:lnTo>
                    <a:pt x="3882135" y="0"/>
                  </a:lnTo>
                  <a:lnTo>
                    <a:pt x="3889264" y="702"/>
                  </a:lnTo>
                  <a:lnTo>
                    <a:pt x="3896323" y="2106"/>
                  </a:lnTo>
                  <a:lnTo>
                    <a:pt x="3903383" y="3510"/>
                  </a:lnTo>
                  <a:lnTo>
                    <a:pt x="3935840" y="18474"/>
                  </a:lnTo>
                  <a:lnTo>
                    <a:pt x="3941825" y="22473"/>
                  </a:lnTo>
                  <a:lnTo>
                    <a:pt x="3970084" y="54704"/>
                  </a:lnTo>
                  <a:lnTo>
                    <a:pt x="3983858" y="95296"/>
                  </a:lnTo>
                  <a:lnTo>
                    <a:pt x="3984560" y="109623"/>
                  </a:lnTo>
                  <a:lnTo>
                    <a:pt x="3984560" y="3693821"/>
                  </a:lnTo>
                  <a:lnTo>
                    <a:pt x="3976215" y="3735771"/>
                  </a:lnTo>
                  <a:lnTo>
                    <a:pt x="3952452" y="3771336"/>
                  </a:lnTo>
                  <a:lnTo>
                    <a:pt x="3935840" y="3784968"/>
                  </a:lnTo>
                  <a:lnTo>
                    <a:pt x="3929855" y="3788967"/>
                  </a:lnTo>
                  <a:lnTo>
                    <a:pt x="3896323" y="3801337"/>
                  </a:lnTo>
                  <a:lnTo>
                    <a:pt x="3889264" y="3802741"/>
                  </a:lnTo>
                  <a:lnTo>
                    <a:pt x="3882135" y="3803444"/>
                  </a:lnTo>
                  <a:lnTo>
                    <a:pt x="3874937" y="3803444"/>
                  </a:lnTo>
                  <a:lnTo>
                    <a:pt x="109623" y="3803444"/>
                  </a:lnTo>
                  <a:lnTo>
                    <a:pt x="67672" y="3795099"/>
                  </a:lnTo>
                  <a:lnTo>
                    <a:pt x="61022" y="3792344"/>
                  </a:lnTo>
                  <a:lnTo>
                    <a:pt x="27018" y="3766246"/>
                  </a:lnTo>
                  <a:lnTo>
                    <a:pt x="5590" y="3729121"/>
                  </a:lnTo>
                  <a:lnTo>
                    <a:pt x="0" y="3701019"/>
                  </a:lnTo>
                  <a:lnTo>
                    <a:pt x="0" y="3693821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object 20">
              <a:extLst>
                <a:ext uri="{FF2B5EF4-FFF2-40B4-BE49-F238E27FC236}">
                  <a16:creationId xmlns:a16="http://schemas.microsoft.com/office/drawing/2014/main" id="{1F85674B-B6BE-4778-977D-B6CDF70D737F}"/>
                </a:ext>
              </a:extLst>
            </p:cNvPr>
            <p:cNvSpPr/>
            <p:nvPr/>
          </p:nvSpPr>
          <p:spPr>
            <a:xfrm>
              <a:off x="7454369" y="1992280"/>
              <a:ext cx="3975100" cy="305435"/>
            </a:xfrm>
            <a:custGeom>
              <a:avLst/>
              <a:gdLst/>
              <a:ahLst/>
              <a:cxnLst/>
              <a:rect l="l" t="t" r="r" b="b"/>
              <a:pathLst>
                <a:path w="3975100" h="305435">
                  <a:moveTo>
                    <a:pt x="3975028" y="305038"/>
                  </a:moveTo>
                  <a:lnTo>
                    <a:pt x="0" y="305038"/>
                  </a:lnTo>
                  <a:lnTo>
                    <a:pt x="0" y="104856"/>
                  </a:lnTo>
                  <a:lnTo>
                    <a:pt x="7981" y="64729"/>
                  </a:lnTo>
                  <a:lnTo>
                    <a:pt x="30711" y="30711"/>
                  </a:lnTo>
                  <a:lnTo>
                    <a:pt x="64728" y="7981"/>
                  </a:lnTo>
                  <a:lnTo>
                    <a:pt x="104857" y="0"/>
                  </a:lnTo>
                  <a:lnTo>
                    <a:pt x="3870172" y="0"/>
                  </a:lnTo>
                  <a:lnTo>
                    <a:pt x="3910297" y="7981"/>
                  </a:lnTo>
                  <a:lnTo>
                    <a:pt x="3944316" y="30711"/>
                  </a:lnTo>
                  <a:lnTo>
                    <a:pt x="3967046" y="64729"/>
                  </a:lnTo>
                  <a:lnTo>
                    <a:pt x="3975028" y="104856"/>
                  </a:lnTo>
                  <a:lnTo>
                    <a:pt x="3975028" y="305038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9" name="object 21">
              <a:extLst>
                <a:ext uri="{FF2B5EF4-FFF2-40B4-BE49-F238E27FC236}">
                  <a16:creationId xmlns:a16="http://schemas.microsoft.com/office/drawing/2014/main" id="{058BA367-2B5F-49E8-B8B4-30711A520BA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06888" y="2087604"/>
              <a:ext cx="114389" cy="114389"/>
            </a:xfrm>
            <a:prstGeom prst="rect">
              <a:avLst/>
            </a:prstGeom>
          </p:spPr>
        </p:pic>
        <p:pic>
          <p:nvPicPr>
            <p:cNvPr id="50" name="object 22">
              <a:extLst>
                <a:ext uri="{FF2B5EF4-FFF2-40B4-BE49-F238E27FC236}">
                  <a16:creationId xmlns:a16="http://schemas.microsoft.com/office/drawing/2014/main" id="{625CF621-991E-4818-B900-9C144027535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97537" y="2087604"/>
              <a:ext cx="114389" cy="114389"/>
            </a:xfrm>
            <a:prstGeom prst="rect">
              <a:avLst/>
            </a:prstGeom>
          </p:spPr>
        </p:pic>
        <p:pic>
          <p:nvPicPr>
            <p:cNvPr id="51" name="object 23">
              <a:extLst>
                <a:ext uri="{FF2B5EF4-FFF2-40B4-BE49-F238E27FC236}">
                  <a16:creationId xmlns:a16="http://schemas.microsoft.com/office/drawing/2014/main" id="{D1BCAB8B-FF4D-4E6B-890F-B1714D023DF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88186" y="2087604"/>
              <a:ext cx="114389" cy="114389"/>
            </a:xfrm>
            <a:prstGeom prst="rect">
              <a:avLst/>
            </a:prstGeom>
          </p:spPr>
        </p:pic>
      </p:grpSp>
      <p:sp>
        <p:nvSpPr>
          <p:cNvPr id="52" name="object 24">
            <a:extLst>
              <a:ext uri="{FF2B5EF4-FFF2-40B4-BE49-F238E27FC236}">
                <a16:creationId xmlns:a16="http://schemas.microsoft.com/office/drawing/2014/main" id="{70CD27B4-ED0B-4ADE-AD4D-A3B4C1835668}"/>
              </a:ext>
            </a:extLst>
          </p:cNvPr>
          <p:cNvSpPr txBox="1"/>
          <p:nvPr/>
        </p:nvSpPr>
        <p:spPr>
          <a:xfrm>
            <a:off x="6123149" y="1541880"/>
            <a:ext cx="898684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Axure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RP</a:t>
            </a:r>
            <a:r>
              <a:rPr sz="600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-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Properties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3" name="object 25">
            <a:extLst>
              <a:ext uri="{FF2B5EF4-FFF2-40B4-BE49-F238E27FC236}">
                <a16:creationId xmlns:a16="http://schemas.microsoft.com/office/drawing/2014/main" id="{0685E2EA-B489-43D2-8D57-25B53A2AAB69}"/>
              </a:ext>
            </a:extLst>
          </p:cNvPr>
          <p:cNvGrpSpPr/>
          <p:nvPr/>
        </p:nvGrpSpPr>
        <p:grpSpPr>
          <a:xfrm>
            <a:off x="5590777" y="1715839"/>
            <a:ext cx="2981325" cy="2624138"/>
            <a:chOff x="7454369" y="2287785"/>
            <a:chExt cx="3975100" cy="3498850"/>
          </a:xfrm>
        </p:grpSpPr>
        <p:pic>
          <p:nvPicPr>
            <p:cNvPr id="54" name="object 26">
              <a:extLst>
                <a:ext uri="{FF2B5EF4-FFF2-40B4-BE49-F238E27FC236}">
                  <a16:creationId xmlns:a16="http://schemas.microsoft.com/office/drawing/2014/main" id="{4E4C6D46-74B2-401F-801D-E632499B0EA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54369" y="2287785"/>
              <a:ext cx="3975028" cy="3498406"/>
            </a:xfrm>
            <a:prstGeom prst="rect">
              <a:avLst/>
            </a:prstGeom>
          </p:spPr>
        </p:pic>
        <p:pic>
          <p:nvPicPr>
            <p:cNvPr id="55" name="object 27">
              <a:extLst>
                <a:ext uri="{FF2B5EF4-FFF2-40B4-BE49-F238E27FC236}">
                  <a16:creationId xmlns:a16="http://schemas.microsoft.com/office/drawing/2014/main" id="{DBEA3989-A953-49C9-9D1E-08D308402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09154" y="5199947"/>
              <a:ext cx="1086698" cy="352700"/>
            </a:xfrm>
            <a:prstGeom prst="rect">
              <a:avLst/>
            </a:prstGeom>
          </p:spPr>
        </p:pic>
        <p:sp>
          <p:nvSpPr>
            <p:cNvPr id="56" name="object 28">
              <a:extLst>
                <a:ext uri="{FF2B5EF4-FFF2-40B4-BE49-F238E27FC236}">
                  <a16:creationId xmlns:a16="http://schemas.microsoft.com/office/drawing/2014/main" id="{90589E34-F736-4FC2-A098-69F2469BAB83}"/>
                </a:ext>
              </a:extLst>
            </p:cNvPr>
            <p:cNvSpPr/>
            <p:nvPr/>
          </p:nvSpPr>
          <p:spPr>
            <a:xfrm>
              <a:off x="10109154" y="5199946"/>
              <a:ext cx="1087120" cy="353060"/>
            </a:xfrm>
            <a:custGeom>
              <a:avLst/>
              <a:gdLst/>
              <a:ahLst/>
              <a:cxnLst/>
              <a:rect l="l" t="t" r="r" b="b"/>
              <a:pathLst>
                <a:path w="1087120" h="353060">
                  <a:moveTo>
                    <a:pt x="0" y="281207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17620" y="24258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1015205" y="0"/>
                  </a:lnTo>
                  <a:lnTo>
                    <a:pt x="1019899" y="0"/>
                  </a:lnTo>
                  <a:lnTo>
                    <a:pt x="1024548" y="457"/>
                  </a:lnTo>
                  <a:lnTo>
                    <a:pt x="1062438" y="17620"/>
                  </a:lnTo>
                  <a:lnTo>
                    <a:pt x="1074648" y="31773"/>
                  </a:lnTo>
                  <a:lnTo>
                    <a:pt x="1077256" y="35676"/>
                  </a:lnTo>
                  <a:lnTo>
                    <a:pt x="1086698" y="71493"/>
                  </a:lnTo>
                  <a:lnTo>
                    <a:pt x="1086698" y="281207"/>
                  </a:lnTo>
                  <a:lnTo>
                    <a:pt x="1074649" y="320925"/>
                  </a:lnTo>
                  <a:lnTo>
                    <a:pt x="1072041" y="324829"/>
                  </a:lnTo>
                  <a:lnTo>
                    <a:pt x="1038227" y="349053"/>
                  </a:lnTo>
                  <a:lnTo>
                    <a:pt x="1029152" y="351326"/>
                  </a:lnTo>
                  <a:lnTo>
                    <a:pt x="1024548" y="352242"/>
                  </a:lnTo>
                  <a:lnTo>
                    <a:pt x="1019899" y="352700"/>
                  </a:lnTo>
                  <a:lnTo>
                    <a:pt x="1015205" y="352700"/>
                  </a:lnTo>
                  <a:lnTo>
                    <a:pt x="71493" y="352700"/>
                  </a:lnTo>
                  <a:lnTo>
                    <a:pt x="66798" y="352700"/>
                  </a:lnTo>
                  <a:lnTo>
                    <a:pt x="62149" y="352242"/>
                  </a:lnTo>
                  <a:lnTo>
                    <a:pt x="57545" y="351326"/>
                  </a:lnTo>
                  <a:lnTo>
                    <a:pt x="52941" y="350410"/>
                  </a:lnTo>
                  <a:lnTo>
                    <a:pt x="17620" y="328440"/>
                  </a:lnTo>
                  <a:lnTo>
                    <a:pt x="1373" y="295154"/>
                  </a:lnTo>
                  <a:lnTo>
                    <a:pt x="457" y="290550"/>
                  </a:lnTo>
                  <a:lnTo>
                    <a:pt x="0" y="285901"/>
                  </a:lnTo>
                  <a:lnTo>
                    <a:pt x="0" y="281207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7" name="object 29">
              <a:extLst>
                <a:ext uri="{FF2B5EF4-FFF2-40B4-BE49-F238E27FC236}">
                  <a16:creationId xmlns:a16="http://schemas.microsoft.com/office/drawing/2014/main" id="{53F4CAB8-8473-4067-BA14-3BDEE152B02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66440" y="5300037"/>
              <a:ext cx="114389" cy="1525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5897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536" y="1314694"/>
            <a:ext cx="5022464" cy="1660727"/>
          </a:xfrm>
        </p:spPr>
        <p:txBody>
          <a:bodyPr/>
          <a:lstStyle/>
          <a:p>
            <a:r>
              <a:rPr lang="zh-CN" altLang="en-US" dirty="0"/>
              <a:t>母版的拖放行为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原型设计进阶技巧</a:t>
            </a:r>
          </a:p>
        </p:txBody>
      </p:sp>
    </p:spTree>
    <p:extLst>
      <p:ext uri="{BB962C8B-B14F-4D97-AF65-F5344CB8AC3E}">
        <p14:creationId xmlns:p14="http://schemas.microsoft.com/office/powerpoint/2010/main" val="56956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母版</a:t>
            </a:r>
            <a:r>
              <a:rPr lang="en-US" altLang="zh-CN" dirty="0"/>
              <a:t>3</a:t>
            </a:r>
            <a:r>
              <a:rPr lang="zh-CN" altLang="en-US" dirty="0"/>
              <a:t>种拖放行为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母版的拖放行为</a:t>
            </a:r>
          </a:p>
        </p:txBody>
      </p:sp>
      <p:grpSp>
        <p:nvGrpSpPr>
          <p:cNvPr id="26" name="object 4">
            <a:extLst>
              <a:ext uri="{FF2B5EF4-FFF2-40B4-BE49-F238E27FC236}">
                <a16:creationId xmlns:a16="http://schemas.microsoft.com/office/drawing/2014/main" id="{B8DA4CCF-A1D2-4CE8-91CE-C0CB3A98ACE2}"/>
              </a:ext>
            </a:extLst>
          </p:cNvPr>
          <p:cNvGrpSpPr/>
          <p:nvPr/>
        </p:nvGrpSpPr>
        <p:grpSpPr>
          <a:xfrm>
            <a:off x="571946" y="1415568"/>
            <a:ext cx="2481263" cy="3002756"/>
            <a:chOff x="762595" y="1887423"/>
            <a:chExt cx="3308350" cy="4003675"/>
          </a:xfrm>
        </p:grpSpPr>
        <p:sp>
          <p:nvSpPr>
            <p:cNvPr id="27" name="object 5">
              <a:extLst>
                <a:ext uri="{FF2B5EF4-FFF2-40B4-BE49-F238E27FC236}">
                  <a16:creationId xmlns:a16="http://schemas.microsoft.com/office/drawing/2014/main" id="{88785B98-CD35-4963-81B4-508E3ED96AB9}"/>
                </a:ext>
              </a:extLst>
            </p:cNvPr>
            <p:cNvSpPr/>
            <p:nvPr/>
          </p:nvSpPr>
          <p:spPr>
            <a:xfrm>
              <a:off x="762595" y="1906488"/>
              <a:ext cx="3308350" cy="3984625"/>
            </a:xfrm>
            <a:custGeom>
              <a:avLst/>
              <a:gdLst/>
              <a:ahLst/>
              <a:cxnLst/>
              <a:rect l="l" t="t" r="r" b="b"/>
              <a:pathLst>
                <a:path w="3308350" h="3984625">
                  <a:moveTo>
                    <a:pt x="3155238" y="3984560"/>
                  </a:moveTo>
                  <a:lnTo>
                    <a:pt x="152519" y="3984560"/>
                  </a:lnTo>
                  <a:lnTo>
                    <a:pt x="145026" y="3984377"/>
                  </a:lnTo>
                  <a:lnTo>
                    <a:pt x="101145" y="3975648"/>
                  </a:lnTo>
                  <a:lnTo>
                    <a:pt x="61655" y="3954541"/>
                  </a:lnTo>
                  <a:lnTo>
                    <a:pt x="30019" y="3922904"/>
                  </a:lnTo>
                  <a:lnTo>
                    <a:pt x="8911" y="3883415"/>
                  </a:lnTo>
                  <a:lnTo>
                    <a:pt x="183" y="3839534"/>
                  </a:lnTo>
                  <a:lnTo>
                    <a:pt x="0" y="3832041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5745"/>
                  </a:lnTo>
                  <a:lnTo>
                    <a:pt x="3239973" y="22491"/>
                  </a:lnTo>
                  <a:lnTo>
                    <a:pt x="3273138" y="48790"/>
                  </a:lnTo>
                  <a:lnTo>
                    <a:pt x="3296147" y="82383"/>
                  </a:lnTo>
                  <a:lnTo>
                    <a:pt x="3307024" y="120373"/>
                  </a:lnTo>
                  <a:lnTo>
                    <a:pt x="3307757" y="133454"/>
                  </a:lnTo>
                  <a:lnTo>
                    <a:pt x="3307757" y="3832041"/>
                  </a:lnTo>
                  <a:lnTo>
                    <a:pt x="3301191" y="3876315"/>
                  </a:lnTo>
                  <a:lnTo>
                    <a:pt x="3282052" y="3916776"/>
                  </a:lnTo>
                  <a:lnTo>
                    <a:pt x="3251995" y="3949941"/>
                  </a:lnTo>
                  <a:lnTo>
                    <a:pt x="3213604" y="3972950"/>
                  </a:lnTo>
                  <a:lnTo>
                    <a:pt x="3170187" y="3983828"/>
                  </a:lnTo>
                  <a:lnTo>
                    <a:pt x="3155238" y="39845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6">
              <a:extLst>
                <a:ext uri="{FF2B5EF4-FFF2-40B4-BE49-F238E27FC236}">
                  <a16:creationId xmlns:a16="http://schemas.microsoft.com/office/drawing/2014/main" id="{8DA11108-FA5C-48A5-A530-ECDA66872554}"/>
                </a:ext>
              </a:extLst>
            </p:cNvPr>
            <p:cNvSpPr/>
            <p:nvPr/>
          </p:nvSpPr>
          <p:spPr>
            <a:xfrm>
              <a:off x="762595" y="1887423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5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4"/>
                  </a:ln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9" y="25680"/>
                  </a:lnTo>
                  <a:lnTo>
                    <a:pt x="3255879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2" y="46836"/>
                  </a:lnTo>
                  <a:lnTo>
                    <a:pt x="55808" y="64050"/>
                  </a:lnTo>
                  <a:lnTo>
                    <a:pt x="25680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308350" h="153035">
                  <a:moveTo>
                    <a:pt x="3307757" y="152519"/>
                  </a:moveTo>
                  <a:lnTo>
                    <a:pt x="3296147" y="108744"/>
                  </a:lnTo>
                  <a:lnTo>
                    <a:pt x="3263085" y="71633"/>
                  </a:lnTo>
                  <a:lnTo>
                    <a:pt x="3227207" y="51651"/>
                  </a:lnTo>
                  <a:lnTo>
                    <a:pt x="3184998" y="40306"/>
                  </a:lnTo>
                  <a:lnTo>
                    <a:pt x="3155238" y="38129"/>
                  </a:lnTo>
                  <a:lnTo>
                    <a:pt x="3255879" y="38129"/>
                  </a:lnTo>
                  <a:lnTo>
                    <a:pt x="3282076" y="67767"/>
                  </a:lnTo>
                  <a:lnTo>
                    <a:pt x="3301226" y="108311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8AEC3CEE-FF25-41C8-94D3-874799F84915}"/>
                </a:ext>
              </a:extLst>
            </p:cNvPr>
            <p:cNvSpPr/>
            <p:nvPr/>
          </p:nvSpPr>
          <p:spPr>
            <a:xfrm>
              <a:off x="1954150" y="2230591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69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1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1" y="838002"/>
                  </a:lnTo>
                  <a:lnTo>
                    <a:pt x="167285" y="811253"/>
                  </a:lnTo>
                  <a:lnTo>
                    <a:pt x="134015" y="781099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4" y="272132"/>
                  </a:lnTo>
                  <a:lnTo>
                    <a:pt x="59443" y="232025"/>
                  </a:lnTo>
                  <a:lnTo>
                    <a:pt x="83466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5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3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60"/>
                  </a:lnTo>
                  <a:lnTo>
                    <a:pt x="622226" y="884456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8FDA2F43-6014-4B0C-911D-8613BED656F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0123" y="2497499"/>
              <a:ext cx="343167" cy="381297"/>
            </a:xfrm>
            <a:prstGeom prst="rect">
              <a:avLst/>
            </a:prstGeom>
          </p:spPr>
        </p:pic>
      </p:grpSp>
      <p:sp>
        <p:nvSpPr>
          <p:cNvPr id="31" name="object 9">
            <a:extLst>
              <a:ext uri="{FF2B5EF4-FFF2-40B4-BE49-F238E27FC236}">
                <a16:creationId xmlns:a16="http://schemas.microsoft.com/office/drawing/2014/main" id="{900AF481-2B42-463D-9855-8A7C0D720491}"/>
              </a:ext>
            </a:extLst>
          </p:cNvPr>
          <p:cNvSpPr txBox="1"/>
          <p:nvPr/>
        </p:nvSpPr>
        <p:spPr>
          <a:xfrm>
            <a:off x="886488" y="2578533"/>
            <a:ext cx="1849279" cy="111953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任意位置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1253"/>
              </a:spcBef>
            </a:pPr>
            <a:r>
              <a:rPr sz="938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Anywhere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049" marR="3810" algn="ctr" defTabSz="685800">
              <a:lnSpc>
                <a:spcPct val="135500"/>
              </a:lnSpc>
              <a:spcBef>
                <a:spcPts val="82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母版可在引用页面中自由拖动与定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位，且内容修改后会同步更新至所有页面，适用于通用型组件。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10">
            <a:extLst>
              <a:ext uri="{FF2B5EF4-FFF2-40B4-BE49-F238E27FC236}">
                <a16:creationId xmlns:a16="http://schemas.microsoft.com/office/drawing/2014/main" id="{DAA9000C-F58F-45B7-8EC8-1479C2F047EE}"/>
              </a:ext>
            </a:extLst>
          </p:cNvPr>
          <p:cNvGrpSpPr/>
          <p:nvPr/>
        </p:nvGrpSpPr>
        <p:grpSpPr>
          <a:xfrm>
            <a:off x="3338737" y="1415568"/>
            <a:ext cx="2474119" cy="3002756"/>
            <a:chOff x="4451649" y="1887423"/>
            <a:chExt cx="3298825" cy="4003675"/>
          </a:xfrm>
        </p:grpSpPr>
        <p:sp>
          <p:nvSpPr>
            <p:cNvPr id="33" name="object 11">
              <a:extLst>
                <a:ext uri="{FF2B5EF4-FFF2-40B4-BE49-F238E27FC236}">
                  <a16:creationId xmlns:a16="http://schemas.microsoft.com/office/drawing/2014/main" id="{99A3281A-3376-48B5-A5F4-60DFC1BE7B7F}"/>
                </a:ext>
              </a:extLst>
            </p:cNvPr>
            <p:cNvSpPr/>
            <p:nvPr/>
          </p:nvSpPr>
          <p:spPr>
            <a:xfrm>
              <a:off x="4451650" y="1906488"/>
              <a:ext cx="3298825" cy="3984625"/>
            </a:xfrm>
            <a:custGeom>
              <a:avLst/>
              <a:gdLst/>
              <a:ahLst/>
              <a:cxnLst/>
              <a:rect l="l" t="t" r="r" b="b"/>
              <a:pathLst>
                <a:path w="3298825" h="3984625">
                  <a:moveTo>
                    <a:pt x="3145705" y="3984560"/>
                  </a:moveTo>
                  <a:lnTo>
                    <a:pt x="152519" y="3984560"/>
                  </a:lnTo>
                  <a:lnTo>
                    <a:pt x="145026" y="3984377"/>
                  </a:lnTo>
                  <a:lnTo>
                    <a:pt x="101145" y="3975648"/>
                  </a:lnTo>
                  <a:lnTo>
                    <a:pt x="61655" y="3954541"/>
                  </a:lnTo>
                  <a:lnTo>
                    <a:pt x="30019" y="3922904"/>
                  </a:lnTo>
                  <a:lnTo>
                    <a:pt x="8911" y="3883415"/>
                  </a:lnTo>
                  <a:lnTo>
                    <a:pt x="183" y="3839534"/>
                  </a:lnTo>
                  <a:lnTo>
                    <a:pt x="0" y="3832041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79" y="5745"/>
                  </a:lnTo>
                  <a:lnTo>
                    <a:pt x="3230440" y="22491"/>
                  </a:lnTo>
                  <a:lnTo>
                    <a:pt x="3263605" y="48790"/>
                  </a:lnTo>
                  <a:lnTo>
                    <a:pt x="3286614" y="82383"/>
                  </a:lnTo>
                  <a:lnTo>
                    <a:pt x="3297491" y="120373"/>
                  </a:lnTo>
                  <a:lnTo>
                    <a:pt x="3298224" y="133454"/>
                  </a:lnTo>
                  <a:lnTo>
                    <a:pt x="3298224" y="3832041"/>
                  </a:lnTo>
                  <a:lnTo>
                    <a:pt x="3291658" y="3876315"/>
                  </a:lnTo>
                  <a:lnTo>
                    <a:pt x="3272520" y="3916776"/>
                  </a:lnTo>
                  <a:lnTo>
                    <a:pt x="3242463" y="3949941"/>
                  </a:lnTo>
                  <a:lnTo>
                    <a:pt x="3204071" y="3972950"/>
                  </a:lnTo>
                  <a:lnTo>
                    <a:pt x="3160655" y="3983828"/>
                  </a:lnTo>
                  <a:lnTo>
                    <a:pt x="3145705" y="39845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12">
              <a:extLst>
                <a:ext uri="{FF2B5EF4-FFF2-40B4-BE49-F238E27FC236}">
                  <a16:creationId xmlns:a16="http://schemas.microsoft.com/office/drawing/2014/main" id="{55808DC7-C6AD-40B5-AA79-6F77814B660D}"/>
                </a:ext>
              </a:extLst>
            </p:cNvPr>
            <p:cNvSpPr/>
            <p:nvPr/>
          </p:nvSpPr>
          <p:spPr>
            <a:xfrm>
              <a:off x="4451649" y="1887423"/>
              <a:ext cx="3298825" cy="153035"/>
            </a:xfrm>
            <a:custGeom>
              <a:avLst/>
              <a:gdLst/>
              <a:ahLst/>
              <a:cxnLst/>
              <a:rect l="l" t="t" r="r" b="b"/>
              <a:pathLst>
                <a:path w="3298825" h="153035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4"/>
                  </a:lnTo>
                  <a:lnTo>
                    <a:pt x="6529" y="108311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13" y="6530"/>
                  </a:lnTo>
                  <a:lnTo>
                    <a:pt x="3230456" y="25680"/>
                  </a:lnTo>
                  <a:lnTo>
                    <a:pt x="3246347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298825" h="153035">
                  <a:moveTo>
                    <a:pt x="3298225" y="152519"/>
                  </a:moveTo>
                  <a:lnTo>
                    <a:pt x="3286614" y="108744"/>
                  </a:lnTo>
                  <a:lnTo>
                    <a:pt x="3253553" y="71633"/>
                  </a:lnTo>
                  <a:lnTo>
                    <a:pt x="3217675" y="51651"/>
                  </a:lnTo>
                  <a:lnTo>
                    <a:pt x="3175466" y="40306"/>
                  </a:lnTo>
                  <a:lnTo>
                    <a:pt x="3145705" y="38129"/>
                  </a:lnTo>
                  <a:lnTo>
                    <a:pt x="3246347" y="38129"/>
                  </a:lnTo>
                  <a:lnTo>
                    <a:pt x="3272544" y="67767"/>
                  </a:lnTo>
                  <a:lnTo>
                    <a:pt x="3291693" y="108311"/>
                  </a:lnTo>
                  <a:lnTo>
                    <a:pt x="3297499" y="137494"/>
                  </a:lnTo>
                  <a:lnTo>
                    <a:pt x="3298225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13">
              <a:extLst>
                <a:ext uri="{FF2B5EF4-FFF2-40B4-BE49-F238E27FC236}">
                  <a16:creationId xmlns:a16="http://schemas.microsoft.com/office/drawing/2014/main" id="{C348880F-6A16-454E-ACDE-44E85F7318F7}"/>
                </a:ext>
              </a:extLst>
            </p:cNvPr>
            <p:cNvSpPr/>
            <p:nvPr/>
          </p:nvSpPr>
          <p:spPr>
            <a:xfrm>
              <a:off x="5643205" y="2230591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70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1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1" y="838002"/>
                  </a:lnTo>
                  <a:lnTo>
                    <a:pt x="167285" y="811253"/>
                  </a:lnTo>
                  <a:lnTo>
                    <a:pt x="134015" y="781099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4" y="272132"/>
                  </a:lnTo>
                  <a:lnTo>
                    <a:pt x="59443" y="232025"/>
                  </a:lnTo>
                  <a:lnTo>
                    <a:pt x="83466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5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3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60"/>
                  </a:lnTo>
                  <a:lnTo>
                    <a:pt x="622226" y="884456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01E4F86F-DC66-453C-B0DD-4C1F627FE23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8243" y="2497499"/>
              <a:ext cx="305038" cy="381297"/>
            </a:xfrm>
            <a:prstGeom prst="rect">
              <a:avLst/>
            </a:prstGeom>
          </p:spPr>
        </p:pic>
      </p:grpSp>
      <p:sp>
        <p:nvSpPr>
          <p:cNvPr id="37" name="object 15">
            <a:extLst>
              <a:ext uri="{FF2B5EF4-FFF2-40B4-BE49-F238E27FC236}">
                <a16:creationId xmlns:a16="http://schemas.microsoft.com/office/drawing/2014/main" id="{F8654067-60D0-4FEB-8541-0939520BDDB4}"/>
              </a:ext>
            </a:extLst>
          </p:cNvPr>
          <p:cNvSpPr txBox="1"/>
          <p:nvPr/>
        </p:nvSpPr>
        <p:spPr>
          <a:xfrm>
            <a:off x="3650821" y="2578533"/>
            <a:ext cx="1849279" cy="111953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锁定位置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45256" defTabSz="685800">
              <a:spcBef>
                <a:spcPts val="1253"/>
              </a:spcBef>
            </a:pPr>
            <a:r>
              <a:rPr sz="938" b="1" kern="0" dirty="0">
                <a:solidFill>
                  <a:srgbClr val="0D9487"/>
                </a:solidFill>
                <a:latin typeface="微软雅黑"/>
                <a:cs typeface="微软雅黑"/>
              </a:rPr>
              <a:t>Lock</a:t>
            </a:r>
            <a:r>
              <a:rPr sz="938" b="1" kern="0" spc="-11" dirty="0">
                <a:solidFill>
                  <a:srgbClr val="0D9487"/>
                </a:solidFill>
                <a:latin typeface="微软雅黑"/>
                <a:cs typeface="微软雅黑"/>
              </a:rPr>
              <a:t> </a:t>
            </a:r>
            <a:r>
              <a:rPr sz="938" b="1" kern="0" dirty="0">
                <a:solidFill>
                  <a:srgbClr val="0D9487"/>
                </a:solidFill>
                <a:latin typeface="微软雅黑"/>
                <a:cs typeface="微软雅黑"/>
              </a:rPr>
              <a:t>to</a:t>
            </a:r>
            <a:r>
              <a:rPr sz="938" b="1" kern="0" spc="-11" dirty="0">
                <a:solidFill>
                  <a:srgbClr val="0D9487"/>
                </a:solidFill>
                <a:latin typeface="微软雅黑"/>
                <a:cs typeface="微软雅黑"/>
              </a:rPr>
              <a:t> </a:t>
            </a:r>
            <a:r>
              <a:rPr sz="938" b="1" kern="0" dirty="0">
                <a:solidFill>
                  <a:srgbClr val="0D9487"/>
                </a:solidFill>
                <a:latin typeface="微软雅黑"/>
                <a:cs typeface="微软雅黑"/>
              </a:rPr>
              <a:t>Master</a:t>
            </a:r>
            <a:r>
              <a:rPr sz="938" b="1" kern="0" spc="-8" dirty="0">
                <a:solidFill>
                  <a:srgbClr val="0D9487"/>
                </a:solidFill>
                <a:latin typeface="微软雅黑"/>
                <a:cs typeface="微软雅黑"/>
              </a:rPr>
              <a:t> Location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35500"/>
              </a:lnSpc>
              <a:spcBef>
                <a:spcPts val="82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固定在引用页面的底层，位置坐标与母版内保持绝对一致，非常适合制作背景图或固定导航条。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8" name="object 16">
            <a:extLst>
              <a:ext uri="{FF2B5EF4-FFF2-40B4-BE49-F238E27FC236}">
                <a16:creationId xmlns:a16="http://schemas.microsoft.com/office/drawing/2014/main" id="{AB8DB0E2-5894-42AA-BAF7-7969A55A274D}"/>
              </a:ext>
            </a:extLst>
          </p:cNvPr>
          <p:cNvGrpSpPr/>
          <p:nvPr/>
        </p:nvGrpSpPr>
        <p:grpSpPr>
          <a:xfrm>
            <a:off x="6098379" y="1415568"/>
            <a:ext cx="2481263" cy="3002756"/>
            <a:chOff x="8131172" y="1887423"/>
            <a:chExt cx="3308350" cy="4003675"/>
          </a:xfrm>
        </p:grpSpPr>
        <p:sp>
          <p:nvSpPr>
            <p:cNvPr id="39" name="object 17">
              <a:extLst>
                <a:ext uri="{FF2B5EF4-FFF2-40B4-BE49-F238E27FC236}">
                  <a16:creationId xmlns:a16="http://schemas.microsoft.com/office/drawing/2014/main" id="{1C2F59CF-9360-4F01-A943-08283A5B49DB}"/>
                </a:ext>
              </a:extLst>
            </p:cNvPr>
            <p:cNvSpPr/>
            <p:nvPr/>
          </p:nvSpPr>
          <p:spPr>
            <a:xfrm>
              <a:off x="8131172" y="1906488"/>
              <a:ext cx="3308350" cy="3984625"/>
            </a:xfrm>
            <a:custGeom>
              <a:avLst/>
              <a:gdLst/>
              <a:ahLst/>
              <a:cxnLst/>
              <a:rect l="l" t="t" r="r" b="b"/>
              <a:pathLst>
                <a:path w="3308350" h="3984625">
                  <a:moveTo>
                    <a:pt x="3155238" y="3984560"/>
                  </a:moveTo>
                  <a:lnTo>
                    <a:pt x="152519" y="3984560"/>
                  </a:lnTo>
                  <a:lnTo>
                    <a:pt x="145026" y="3984377"/>
                  </a:lnTo>
                  <a:lnTo>
                    <a:pt x="101145" y="3975648"/>
                  </a:lnTo>
                  <a:lnTo>
                    <a:pt x="61655" y="3954541"/>
                  </a:lnTo>
                  <a:lnTo>
                    <a:pt x="30019" y="3922904"/>
                  </a:lnTo>
                  <a:lnTo>
                    <a:pt x="8911" y="3883415"/>
                  </a:lnTo>
                  <a:lnTo>
                    <a:pt x="183" y="3839534"/>
                  </a:lnTo>
                  <a:lnTo>
                    <a:pt x="0" y="3832041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5745"/>
                  </a:lnTo>
                  <a:lnTo>
                    <a:pt x="3239973" y="22491"/>
                  </a:lnTo>
                  <a:lnTo>
                    <a:pt x="3273138" y="48790"/>
                  </a:lnTo>
                  <a:lnTo>
                    <a:pt x="3296147" y="82383"/>
                  </a:lnTo>
                  <a:lnTo>
                    <a:pt x="3307024" y="120373"/>
                  </a:lnTo>
                  <a:lnTo>
                    <a:pt x="3307757" y="133454"/>
                  </a:lnTo>
                  <a:lnTo>
                    <a:pt x="3307757" y="3832041"/>
                  </a:lnTo>
                  <a:lnTo>
                    <a:pt x="3301191" y="3876315"/>
                  </a:lnTo>
                  <a:lnTo>
                    <a:pt x="3282052" y="3916776"/>
                  </a:lnTo>
                  <a:lnTo>
                    <a:pt x="3251995" y="3949941"/>
                  </a:lnTo>
                  <a:lnTo>
                    <a:pt x="3213604" y="3972950"/>
                  </a:lnTo>
                  <a:lnTo>
                    <a:pt x="3170187" y="3983828"/>
                  </a:lnTo>
                  <a:lnTo>
                    <a:pt x="3155238" y="39845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18">
              <a:extLst>
                <a:ext uri="{FF2B5EF4-FFF2-40B4-BE49-F238E27FC236}">
                  <a16:creationId xmlns:a16="http://schemas.microsoft.com/office/drawing/2014/main" id="{395FA8D1-D265-4C95-98EA-57CF54504A6E}"/>
                </a:ext>
              </a:extLst>
            </p:cNvPr>
            <p:cNvSpPr/>
            <p:nvPr/>
          </p:nvSpPr>
          <p:spPr>
            <a:xfrm>
              <a:off x="8131173" y="1887423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5">
                  <a:moveTo>
                    <a:pt x="0" y="152519"/>
                  </a:moveTo>
                  <a:lnTo>
                    <a:pt x="725" y="137494"/>
                  </a:lnTo>
                  <a:lnTo>
                    <a:pt x="2901" y="122758"/>
                  </a:lnTo>
                  <a:lnTo>
                    <a:pt x="6420" y="108744"/>
                  </a:lnTo>
                  <a:lnTo>
                    <a:pt x="6528" y="108311"/>
                  </a:lnTo>
                  <a:lnTo>
                    <a:pt x="25678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8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8" y="25680"/>
                  </a:lnTo>
                  <a:lnTo>
                    <a:pt x="3255878" y="38129"/>
                  </a:lnTo>
                  <a:lnTo>
                    <a:pt x="152518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8" y="64050"/>
                  </a:lnTo>
                  <a:lnTo>
                    <a:pt x="25678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308350" h="153035">
                  <a:moveTo>
                    <a:pt x="3307757" y="152519"/>
                  </a:moveTo>
                  <a:lnTo>
                    <a:pt x="3296146" y="108744"/>
                  </a:lnTo>
                  <a:lnTo>
                    <a:pt x="3263084" y="71633"/>
                  </a:lnTo>
                  <a:lnTo>
                    <a:pt x="3227207" y="51651"/>
                  </a:lnTo>
                  <a:lnTo>
                    <a:pt x="3184998" y="40306"/>
                  </a:lnTo>
                  <a:lnTo>
                    <a:pt x="3155238" y="38129"/>
                  </a:lnTo>
                  <a:lnTo>
                    <a:pt x="3255878" y="38129"/>
                  </a:lnTo>
                  <a:lnTo>
                    <a:pt x="3282076" y="67767"/>
                  </a:lnTo>
                  <a:lnTo>
                    <a:pt x="3301226" y="108311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19">
              <a:extLst>
                <a:ext uri="{FF2B5EF4-FFF2-40B4-BE49-F238E27FC236}">
                  <a16:creationId xmlns:a16="http://schemas.microsoft.com/office/drawing/2014/main" id="{9D535444-D81C-4E6C-A73B-BBD4B385CE4E}"/>
                </a:ext>
              </a:extLst>
            </p:cNvPr>
            <p:cNvSpPr/>
            <p:nvPr/>
          </p:nvSpPr>
          <p:spPr>
            <a:xfrm>
              <a:off x="9332260" y="2230591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70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2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2" y="838002"/>
                  </a:lnTo>
                  <a:lnTo>
                    <a:pt x="167285" y="811253"/>
                  </a:lnTo>
                  <a:lnTo>
                    <a:pt x="134015" y="781099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5" y="272132"/>
                  </a:lnTo>
                  <a:lnTo>
                    <a:pt x="59444" y="232025"/>
                  </a:lnTo>
                  <a:lnTo>
                    <a:pt x="83467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6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4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6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60"/>
                  </a:lnTo>
                  <a:lnTo>
                    <a:pt x="622226" y="884456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20">
              <a:extLst>
                <a:ext uri="{FF2B5EF4-FFF2-40B4-BE49-F238E27FC236}">
                  <a16:creationId xmlns:a16="http://schemas.microsoft.com/office/drawing/2014/main" id="{0D1B9A94-C6BE-45F2-A8CD-2143534CF6B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70571" y="2497499"/>
              <a:ext cx="428959" cy="381297"/>
            </a:xfrm>
            <a:prstGeom prst="rect">
              <a:avLst/>
            </a:prstGeom>
          </p:spPr>
        </p:pic>
      </p:grpSp>
      <p:sp>
        <p:nvSpPr>
          <p:cNvPr id="43" name="object 21">
            <a:extLst>
              <a:ext uri="{FF2B5EF4-FFF2-40B4-BE49-F238E27FC236}">
                <a16:creationId xmlns:a16="http://schemas.microsoft.com/office/drawing/2014/main" id="{8C50F83D-D74D-4348-9211-527CDB70A90E}"/>
              </a:ext>
            </a:extLst>
          </p:cNvPr>
          <p:cNvSpPr txBox="1"/>
          <p:nvPr/>
        </p:nvSpPr>
        <p:spPr>
          <a:xfrm>
            <a:off x="6415266" y="2578533"/>
            <a:ext cx="1849279" cy="111953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从母版脱离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1253"/>
              </a:spcBef>
            </a:pPr>
            <a:r>
              <a:rPr sz="938" b="1" kern="0" dirty="0">
                <a:solidFill>
                  <a:srgbClr val="4E45E4"/>
                </a:solidFill>
                <a:latin typeface="微软雅黑"/>
                <a:cs typeface="微软雅黑"/>
              </a:rPr>
              <a:t>Break</a:t>
            </a:r>
            <a:r>
              <a:rPr sz="938" b="1" kern="0" spc="-19" dirty="0">
                <a:solidFill>
                  <a:srgbClr val="4E45E4"/>
                </a:solidFill>
                <a:latin typeface="微软雅黑"/>
                <a:cs typeface="微软雅黑"/>
              </a:rPr>
              <a:t> </a:t>
            </a:r>
            <a:r>
              <a:rPr sz="938" b="1" kern="0" spc="-15" dirty="0">
                <a:solidFill>
                  <a:srgbClr val="4E45E4"/>
                </a:solidFill>
                <a:latin typeface="微软雅黑"/>
                <a:cs typeface="微软雅黑"/>
              </a:rPr>
              <a:t>Away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35500"/>
              </a:lnSpc>
              <a:spcBef>
                <a:spcPts val="82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切断页面实例与母版的关联，转换为普通元件独立编辑，适用于需要基于模板进行个性化修改的场景。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867290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536" y="1314694"/>
            <a:ext cx="5022464" cy="1660727"/>
          </a:xfrm>
        </p:spPr>
        <p:txBody>
          <a:bodyPr/>
          <a:lstStyle/>
          <a:p>
            <a:r>
              <a:rPr lang="zh-CN" altLang="en-US" dirty="0"/>
              <a:t>母版的应用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原型设计进阶技巧</a:t>
            </a:r>
          </a:p>
        </p:txBody>
      </p:sp>
    </p:spTree>
    <p:extLst>
      <p:ext uri="{BB962C8B-B14F-4D97-AF65-F5344CB8AC3E}">
        <p14:creationId xmlns:p14="http://schemas.microsoft.com/office/powerpoint/2010/main" val="2606166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模板应用实操案例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母版的应用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D6C5641A-DB50-4818-ADC0-79DDADCF0752}"/>
              </a:ext>
            </a:extLst>
          </p:cNvPr>
          <p:cNvGrpSpPr/>
          <p:nvPr/>
        </p:nvGrpSpPr>
        <p:grpSpPr>
          <a:xfrm>
            <a:off x="4514435" y="2739337"/>
            <a:ext cx="4309456" cy="1816154"/>
            <a:chOff x="762595" y="1601450"/>
            <a:chExt cx="10676890" cy="4499610"/>
          </a:xfrm>
        </p:grpSpPr>
        <p:pic>
          <p:nvPicPr>
            <p:cNvPr id="7" name="object 3">
              <a:extLst>
                <a:ext uri="{FF2B5EF4-FFF2-40B4-BE49-F238E27FC236}">
                  <a16:creationId xmlns:a16="http://schemas.microsoft.com/office/drawing/2014/main" id="{C9729BF1-4DF4-4CA4-8598-42E7AFF7FFD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595" y="1601450"/>
              <a:ext cx="10676334" cy="4499312"/>
            </a:xfrm>
            <a:prstGeom prst="rect">
              <a:avLst/>
            </a:prstGeom>
          </p:spPr>
        </p:pic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DBDFBA90-29A6-4DDD-883A-45D58FC6FDEE}"/>
                </a:ext>
              </a:extLst>
            </p:cNvPr>
            <p:cNvSpPr/>
            <p:nvPr/>
          </p:nvSpPr>
          <p:spPr>
            <a:xfrm>
              <a:off x="1271114" y="1601450"/>
              <a:ext cx="965835" cy="29209"/>
            </a:xfrm>
            <a:custGeom>
              <a:avLst/>
              <a:gdLst/>
              <a:ahLst/>
              <a:cxnLst/>
              <a:rect l="l" t="t" r="r" b="b"/>
              <a:pathLst>
                <a:path w="965835" h="29210">
                  <a:moveTo>
                    <a:pt x="883217" y="28597"/>
                  </a:moveTo>
                  <a:lnTo>
                    <a:pt x="82492" y="28597"/>
                  </a:lnTo>
                  <a:lnTo>
                    <a:pt x="75935" y="28436"/>
                  </a:lnTo>
                  <a:lnTo>
                    <a:pt x="37539" y="20799"/>
                  </a:lnTo>
                  <a:lnTo>
                    <a:pt x="2986" y="2330"/>
                  </a:lnTo>
                  <a:lnTo>
                    <a:pt x="0" y="0"/>
                  </a:lnTo>
                  <a:lnTo>
                    <a:pt x="965708" y="0"/>
                  </a:lnTo>
                  <a:lnTo>
                    <a:pt x="928169" y="20799"/>
                  </a:lnTo>
                  <a:lnTo>
                    <a:pt x="889773" y="28436"/>
                  </a:lnTo>
                  <a:lnTo>
                    <a:pt x="883217" y="285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5">
            <a:extLst>
              <a:ext uri="{FF2B5EF4-FFF2-40B4-BE49-F238E27FC236}">
                <a16:creationId xmlns:a16="http://schemas.microsoft.com/office/drawing/2014/main" id="{C82DF803-8DE3-44E2-A742-B5517798C259}"/>
              </a:ext>
            </a:extLst>
          </p:cNvPr>
          <p:cNvSpPr txBox="1"/>
          <p:nvPr/>
        </p:nvSpPr>
        <p:spPr>
          <a:xfrm>
            <a:off x="572435" y="1327400"/>
            <a:ext cx="3851434" cy="90717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海澜集团官网原型制作</a:t>
            </a:r>
            <a:endParaRPr sz="16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62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结合所学母版知识，使用 Axure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 制作官网原型。重点在于将重复出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现的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导航栏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与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底部版权信息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转换为母版，体验“一次修改，全局同步”的高效设计流程。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6">
            <a:extLst>
              <a:ext uri="{FF2B5EF4-FFF2-40B4-BE49-F238E27FC236}">
                <a16:creationId xmlns:a16="http://schemas.microsoft.com/office/drawing/2014/main" id="{BEC0AF65-8B73-4B54-84FA-A91B20F3E63D}"/>
              </a:ext>
            </a:extLst>
          </p:cNvPr>
          <p:cNvGrpSpPr/>
          <p:nvPr/>
        </p:nvGrpSpPr>
        <p:grpSpPr>
          <a:xfrm>
            <a:off x="581960" y="2623805"/>
            <a:ext cx="3832384" cy="614839"/>
            <a:chOff x="1220152" y="3498406"/>
            <a:chExt cx="5109845" cy="819785"/>
          </a:xfrm>
        </p:grpSpPr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74DD9554-5358-41EB-9FFD-CEF49C7ECAF7}"/>
                </a:ext>
              </a:extLst>
            </p:cNvPr>
            <p:cNvSpPr/>
            <p:nvPr/>
          </p:nvSpPr>
          <p:spPr>
            <a:xfrm>
              <a:off x="1220152" y="3498406"/>
              <a:ext cx="5109845" cy="819785"/>
            </a:xfrm>
            <a:custGeom>
              <a:avLst/>
              <a:gdLst/>
              <a:ahLst/>
              <a:cxnLst/>
              <a:rect l="l" t="t" r="r" b="b"/>
              <a:pathLst>
                <a:path w="5109845" h="819785">
                  <a:moveTo>
                    <a:pt x="4994999" y="819790"/>
                  </a:moveTo>
                  <a:lnTo>
                    <a:pt x="114389" y="819790"/>
                  </a:lnTo>
                  <a:lnTo>
                    <a:pt x="103120" y="819245"/>
                  </a:lnTo>
                  <a:lnTo>
                    <a:pt x="60411" y="806267"/>
                  </a:lnTo>
                  <a:lnTo>
                    <a:pt x="25920" y="777933"/>
                  </a:lnTo>
                  <a:lnTo>
                    <a:pt x="4897" y="738556"/>
                  </a:lnTo>
                  <a:lnTo>
                    <a:pt x="0" y="705400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994999" y="0"/>
                  </a:lnTo>
                  <a:lnTo>
                    <a:pt x="5038773" y="8707"/>
                  </a:lnTo>
                  <a:lnTo>
                    <a:pt x="5075884" y="33503"/>
                  </a:lnTo>
                  <a:lnTo>
                    <a:pt x="5100680" y="70614"/>
                  </a:lnTo>
                  <a:lnTo>
                    <a:pt x="5109388" y="114389"/>
                  </a:lnTo>
                  <a:lnTo>
                    <a:pt x="5109388" y="705400"/>
                  </a:lnTo>
                  <a:lnTo>
                    <a:pt x="5100680" y="749175"/>
                  </a:lnTo>
                  <a:lnTo>
                    <a:pt x="5075884" y="786286"/>
                  </a:lnTo>
                  <a:lnTo>
                    <a:pt x="5038773" y="811082"/>
                  </a:lnTo>
                  <a:lnTo>
                    <a:pt x="4994999" y="81979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C72A02AA-6825-4E4A-A0D0-2AC76A17C8D0}"/>
                </a:ext>
              </a:extLst>
            </p:cNvPr>
            <p:cNvSpPr/>
            <p:nvPr/>
          </p:nvSpPr>
          <p:spPr>
            <a:xfrm>
              <a:off x="1220152" y="3498406"/>
              <a:ext cx="5109845" cy="819785"/>
            </a:xfrm>
            <a:custGeom>
              <a:avLst/>
              <a:gdLst/>
              <a:ahLst/>
              <a:cxnLst/>
              <a:rect l="l" t="t" r="r" b="b"/>
              <a:pathLst>
                <a:path w="5109845" h="819785">
                  <a:moveTo>
                    <a:pt x="4994999" y="819790"/>
                  </a:moveTo>
                  <a:lnTo>
                    <a:pt x="114389" y="819790"/>
                  </a:lnTo>
                  <a:lnTo>
                    <a:pt x="103120" y="819245"/>
                  </a:lnTo>
                  <a:lnTo>
                    <a:pt x="60411" y="806267"/>
                  </a:lnTo>
                  <a:lnTo>
                    <a:pt x="25920" y="777933"/>
                  </a:lnTo>
                  <a:lnTo>
                    <a:pt x="4897" y="738556"/>
                  </a:lnTo>
                  <a:lnTo>
                    <a:pt x="0" y="705400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994999" y="0"/>
                  </a:lnTo>
                  <a:lnTo>
                    <a:pt x="5038773" y="8707"/>
                  </a:lnTo>
                  <a:lnTo>
                    <a:pt x="5040521" y="9532"/>
                  </a:lnTo>
                  <a:lnTo>
                    <a:pt x="107504" y="9532"/>
                  </a:lnTo>
                  <a:lnTo>
                    <a:pt x="100685" y="10204"/>
                  </a:lnTo>
                  <a:lnTo>
                    <a:pt x="61858" y="23378"/>
                  </a:lnTo>
                  <a:lnTo>
                    <a:pt x="31029" y="50409"/>
                  </a:lnTo>
                  <a:lnTo>
                    <a:pt x="12890" y="87180"/>
                  </a:lnTo>
                  <a:lnTo>
                    <a:pt x="9532" y="107504"/>
                  </a:lnTo>
                  <a:lnTo>
                    <a:pt x="9532" y="712285"/>
                  </a:lnTo>
                  <a:lnTo>
                    <a:pt x="20148" y="751888"/>
                  </a:lnTo>
                  <a:lnTo>
                    <a:pt x="45112" y="784414"/>
                  </a:lnTo>
                  <a:lnTo>
                    <a:pt x="80623" y="804910"/>
                  </a:lnTo>
                  <a:lnTo>
                    <a:pt x="107504" y="810257"/>
                  </a:lnTo>
                  <a:lnTo>
                    <a:pt x="5040521" y="810257"/>
                  </a:lnTo>
                  <a:lnTo>
                    <a:pt x="5038773" y="811082"/>
                  </a:lnTo>
                  <a:lnTo>
                    <a:pt x="5028154" y="814892"/>
                  </a:lnTo>
                  <a:lnTo>
                    <a:pt x="5017319" y="817613"/>
                  </a:lnTo>
                  <a:lnTo>
                    <a:pt x="5006267" y="819245"/>
                  </a:lnTo>
                  <a:lnTo>
                    <a:pt x="4994999" y="819790"/>
                  </a:lnTo>
                  <a:close/>
                </a:path>
                <a:path w="5109845" h="819785">
                  <a:moveTo>
                    <a:pt x="5040521" y="810257"/>
                  </a:moveTo>
                  <a:lnTo>
                    <a:pt x="5001884" y="810257"/>
                  </a:lnTo>
                  <a:lnTo>
                    <a:pt x="5008703" y="809585"/>
                  </a:lnTo>
                  <a:lnTo>
                    <a:pt x="5022208" y="806899"/>
                  </a:lnTo>
                  <a:lnTo>
                    <a:pt x="5058979" y="788760"/>
                  </a:lnTo>
                  <a:lnTo>
                    <a:pt x="5086009" y="757931"/>
                  </a:lnTo>
                  <a:lnTo>
                    <a:pt x="5099184" y="719104"/>
                  </a:lnTo>
                  <a:lnTo>
                    <a:pt x="5099855" y="712285"/>
                  </a:lnTo>
                  <a:lnTo>
                    <a:pt x="5099855" y="107504"/>
                  </a:lnTo>
                  <a:lnTo>
                    <a:pt x="5089239" y="67901"/>
                  </a:lnTo>
                  <a:lnTo>
                    <a:pt x="5064275" y="35375"/>
                  </a:lnTo>
                  <a:lnTo>
                    <a:pt x="5028765" y="14879"/>
                  </a:lnTo>
                  <a:lnTo>
                    <a:pt x="5001884" y="9532"/>
                  </a:lnTo>
                  <a:lnTo>
                    <a:pt x="5040521" y="9532"/>
                  </a:lnTo>
                  <a:lnTo>
                    <a:pt x="5075884" y="33503"/>
                  </a:lnTo>
                  <a:lnTo>
                    <a:pt x="5100680" y="70614"/>
                  </a:lnTo>
                  <a:lnTo>
                    <a:pt x="5109388" y="114389"/>
                  </a:lnTo>
                  <a:lnTo>
                    <a:pt x="5109388" y="705400"/>
                  </a:lnTo>
                  <a:lnTo>
                    <a:pt x="5108844" y="716669"/>
                  </a:lnTo>
                  <a:lnTo>
                    <a:pt x="5095865" y="759377"/>
                  </a:lnTo>
                  <a:lnTo>
                    <a:pt x="5067531" y="793869"/>
                  </a:lnTo>
                  <a:lnTo>
                    <a:pt x="5048976" y="806267"/>
                  </a:lnTo>
                  <a:lnTo>
                    <a:pt x="5040521" y="810257"/>
                  </a:ln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36AA6C01-175C-4A32-9F0A-8796841257D6}"/>
                </a:ext>
              </a:extLst>
            </p:cNvPr>
            <p:cNvSpPr/>
            <p:nvPr/>
          </p:nvSpPr>
          <p:spPr>
            <a:xfrm>
              <a:off x="1382204" y="367952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0">
              <a:extLst>
                <a:ext uri="{FF2B5EF4-FFF2-40B4-BE49-F238E27FC236}">
                  <a16:creationId xmlns:a16="http://schemas.microsoft.com/office/drawing/2014/main" id="{5FB00FF3-02C5-4AA8-ACD1-ED501CB7F68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5658" y="3812976"/>
              <a:ext cx="190648" cy="190648"/>
            </a:xfrm>
            <a:prstGeom prst="rect">
              <a:avLst/>
            </a:prstGeom>
          </p:spPr>
        </p:pic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F8F0C05C-68C2-440C-AACF-D7A8164C9F59}"/>
              </a:ext>
            </a:extLst>
          </p:cNvPr>
          <p:cNvSpPr txBox="1"/>
          <p:nvPr/>
        </p:nvSpPr>
        <p:spPr>
          <a:xfrm>
            <a:off x="1180129" y="2680054"/>
            <a:ext cx="1620679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导航菜单母版化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统一管理首页、新闻中心等页面入口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2">
            <a:extLst>
              <a:ext uri="{FF2B5EF4-FFF2-40B4-BE49-F238E27FC236}">
                <a16:creationId xmlns:a16="http://schemas.microsoft.com/office/drawing/2014/main" id="{4A6BA48E-9BC2-4A1C-B277-746B07418E1F}"/>
              </a:ext>
            </a:extLst>
          </p:cNvPr>
          <p:cNvGrpSpPr/>
          <p:nvPr/>
        </p:nvGrpSpPr>
        <p:grpSpPr>
          <a:xfrm>
            <a:off x="581960" y="3381633"/>
            <a:ext cx="3832384" cy="614839"/>
            <a:chOff x="1220152" y="4508844"/>
            <a:chExt cx="5109845" cy="819785"/>
          </a:xfrm>
        </p:grpSpPr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0161E07A-E25B-491F-93C7-792AFD79BBDB}"/>
                </a:ext>
              </a:extLst>
            </p:cNvPr>
            <p:cNvSpPr/>
            <p:nvPr/>
          </p:nvSpPr>
          <p:spPr>
            <a:xfrm>
              <a:off x="1220152" y="4508844"/>
              <a:ext cx="5109845" cy="819785"/>
            </a:xfrm>
            <a:custGeom>
              <a:avLst/>
              <a:gdLst/>
              <a:ahLst/>
              <a:cxnLst/>
              <a:rect l="l" t="t" r="r" b="b"/>
              <a:pathLst>
                <a:path w="5109845" h="819785">
                  <a:moveTo>
                    <a:pt x="4994999" y="819790"/>
                  </a:moveTo>
                  <a:lnTo>
                    <a:pt x="114389" y="819790"/>
                  </a:lnTo>
                  <a:lnTo>
                    <a:pt x="103120" y="819245"/>
                  </a:lnTo>
                  <a:lnTo>
                    <a:pt x="60411" y="806267"/>
                  </a:lnTo>
                  <a:lnTo>
                    <a:pt x="25920" y="777933"/>
                  </a:lnTo>
                  <a:lnTo>
                    <a:pt x="4897" y="738556"/>
                  </a:lnTo>
                  <a:lnTo>
                    <a:pt x="0" y="705400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994999" y="0"/>
                  </a:lnTo>
                  <a:lnTo>
                    <a:pt x="5038773" y="8707"/>
                  </a:lnTo>
                  <a:lnTo>
                    <a:pt x="5075884" y="33503"/>
                  </a:lnTo>
                  <a:lnTo>
                    <a:pt x="5100680" y="70614"/>
                  </a:lnTo>
                  <a:lnTo>
                    <a:pt x="5109388" y="114389"/>
                  </a:lnTo>
                  <a:lnTo>
                    <a:pt x="5109388" y="705400"/>
                  </a:lnTo>
                  <a:lnTo>
                    <a:pt x="5100680" y="749175"/>
                  </a:lnTo>
                  <a:lnTo>
                    <a:pt x="5075884" y="786286"/>
                  </a:lnTo>
                  <a:lnTo>
                    <a:pt x="5038773" y="811082"/>
                  </a:lnTo>
                  <a:lnTo>
                    <a:pt x="4994999" y="81979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12D5EEA2-FFBE-411A-A781-AD79475C0D84}"/>
                </a:ext>
              </a:extLst>
            </p:cNvPr>
            <p:cNvSpPr/>
            <p:nvPr/>
          </p:nvSpPr>
          <p:spPr>
            <a:xfrm>
              <a:off x="1220152" y="4508844"/>
              <a:ext cx="5109845" cy="819785"/>
            </a:xfrm>
            <a:custGeom>
              <a:avLst/>
              <a:gdLst/>
              <a:ahLst/>
              <a:cxnLst/>
              <a:rect l="l" t="t" r="r" b="b"/>
              <a:pathLst>
                <a:path w="5109845" h="819785">
                  <a:moveTo>
                    <a:pt x="4994999" y="819790"/>
                  </a:moveTo>
                  <a:lnTo>
                    <a:pt x="114389" y="819790"/>
                  </a:lnTo>
                  <a:lnTo>
                    <a:pt x="103120" y="819245"/>
                  </a:lnTo>
                  <a:lnTo>
                    <a:pt x="60411" y="806267"/>
                  </a:lnTo>
                  <a:lnTo>
                    <a:pt x="25920" y="777933"/>
                  </a:lnTo>
                  <a:lnTo>
                    <a:pt x="4897" y="738556"/>
                  </a:lnTo>
                  <a:lnTo>
                    <a:pt x="0" y="705400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994999" y="0"/>
                  </a:lnTo>
                  <a:lnTo>
                    <a:pt x="5038773" y="8707"/>
                  </a:lnTo>
                  <a:lnTo>
                    <a:pt x="5040521" y="9532"/>
                  </a:lnTo>
                  <a:lnTo>
                    <a:pt x="107504" y="9532"/>
                  </a:lnTo>
                  <a:lnTo>
                    <a:pt x="100685" y="10204"/>
                  </a:lnTo>
                  <a:lnTo>
                    <a:pt x="61858" y="23378"/>
                  </a:lnTo>
                  <a:lnTo>
                    <a:pt x="31029" y="50409"/>
                  </a:lnTo>
                  <a:lnTo>
                    <a:pt x="12890" y="87180"/>
                  </a:lnTo>
                  <a:lnTo>
                    <a:pt x="9532" y="107504"/>
                  </a:lnTo>
                  <a:lnTo>
                    <a:pt x="9532" y="712285"/>
                  </a:lnTo>
                  <a:lnTo>
                    <a:pt x="20148" y="751888"/>
                  </a:lnTo>
                  <a:lnTo>
                    <a:pt x="45112" y="784414"/>
                  </a:lnTo>
                  <a:lnTo>
                    <a:pt x="80623" y="804910"/>
                  </a:lnTo>
                  <a:lnTo>
                    <a:pt x="107504" y="810257"/>
                  </a:lnTo>
                  <a:lnTo>
                    <a:pt x="5040521" y="810257"/>
                  </a:lnTo>
                  <a:lnTo>
                    <a:pt x="5038773" y="811082"/>
                  </a:lnTo>
                  <a:lnTo>
                    <a:pt x="5028154" y="814891"/>
                  </a:lnTo>
                  <a:lnTo>
                    <a:pt x="5017319" y="817613"/>
                  </a:lnTo>
                  <a:lnTo>
                    <a:pt x="5006267" y="819245"/>
                  </a:lnTo>
                  <a:lnTo>
                    <a:pt x="4994999" y="819790"/>
                  </a:lnTo>
                  <a:close/>
                </a:path>
                <a:path w="5109845" h="819785">
                  <a:moveTo>
                    <a:pt x="5040521" y="810257"/>
                  </a:moveTo>
                  <a:lnTo>
                    <a:pt x="5001884" y="810257"/>
                  </a:lnTo>
                  <a:lnTo>
                    <a:pt x="5008703" y="809585"/>
                  </a:lnTo>
                  <a:lnTo>
                    <a:pt x="5022208" y="806899"/>
                  </a:lnTo>
                  <a:lnTo>
                    <a:pt x="5058979" y="788760"/>
                  </a:lnTo>
                  <a:lnTo>
                    <a:pt x="5086009" y="757931"/>
                  </a:lnTo>
                  <a:lnTo>
                    <a:pt x="5099184" y="719104"/>
                  </a:lnTo>
                  <a:lnTo>
                    <a:pt x="5099855" y="712285"/>
                  </a:lnTo>
                  <a:lnTo>
                    <a:pt x="5099855" y="107504"/>
                  </a:lnTo>
                  <a:lnTo>
                    <a:pt x="5089239" y="67901"/>
                  </a:lnTo>
                  <a:lnTo>
                    <a:pt x="5064275" y="35375"/>
                  </a:lnTo>
                  <a:lnTo>
                    <a:pt x="5028765" y="14879"/>
                  </a:lnTo>
                  <a:lnTo>
                    <a:pt x="5001884" y="9532"/>
                  </a:lnTo>
                  <a:lnTo>
                    <a:pt x="5040521" y="9532"/>
                  </a:lnTo>
                  <a:lnTo>
                    <a:pt x="5075884" y="33503"/>
                  </a:lnTo>
                  <a:lnTo>
                    <a:pt x="5100680" y="70614"/>
                  </a:lnTo>
                  <a:lnTo>
                    <a:pt x="5109388" y="114389"/>
                  </a:lnTo>
                  <a:lnTo>
                    <a:pt x="5109388" y="705400"/>
                  </a:lnTo>
                  <a:lnTo>
                    <a:pt x="5108844" y="716669"/>
                  </a:lnTo>
                  <a:lnTo>
                    <a:pt x="5095865" y="759377"/>
                  </a:lnTo>
                  <a:lnTo>
                    <a:pt x="5067531" y="793869"/>
                  </a:lnTo>
                  <a:lnTo>
                    <a:pt x="5048976" y="806267"/>
                  </a:lnTo>
                  <a:lnTo>
                    <a:pt x="5040521" y="810257"/>
                  </a:ln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AD535E7A-DAFF-4B30-904C-E4B9640663FE}"/>
                </a:ext>
              </a:extLst>
            </p:cNvPr>
            <p:cNvSpPr/>
            <p:nvPr/>
          </p:nvSpPr>
          <p:spPr>
            <a:xfrm>
              <a:off x="1382204" y="4689961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16">
              <a:extLst>
                <a:ext uri="{FF2B5EF4-FFF2-40B4-BE49-F238E27FC236}">
                  <a16:creationId xmlns:a16="http://schemas.microsoft.com/office/drawing/2014/main" id="{83BEE7D1-102B-4AF4-90B6-FE6F9BA12C4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5658" y="4823415"/>
              <a:ext cx="190648" cy="190648"/>
            </a:xfrm>
            <a:prstGeom prst="rect">
              <a:avLst/>
            </a:prstGeom>
          </p:spPr>
        </p:pic>
      </p:grpSp>
      <p:sp>
        <p:nvSpPr>
          <p:cNvPr id="25" name="object 17">
            <a:extLst>
              <a:ext uri="{FF2B5EF4-FFF2-40B4-BE49-F238E27FC236}">
                <a16:creationId xmlns:a16="http://schemas.microsoft.com/office/drawing/2014/main" id="{85A6B876-933C-4FDE-860F-D90647DFE6A7}"/>
              </a:ext>
            </a:extLst>
          </p:cNvPr>
          <p:cNvSpPr txBox="1"/>
          <p:nvPr/>
        </p:nvSpPr>
        <p:spPr>
          <a:xfrm>
            <a:off x="1180129" y="3437883"/>
            <a:ext cx="1620679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底部信息复用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批量应用版权声明与联系方式至全站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18">
            <a:extLst>
              <a:ext uri="{FF2B5EF4-FFF2-40B4-BE49-F238E27FC236}">
                <a16:creationId xmlns:a16="http://schemas.microsoft.com/office/drawing/2014/main" id="{EAEFA636-F6DB-4152-9361-87ACECA81AC5}"/>
              </a:ext>
            </a:extLst>
          </p:cNvPr>
          <p:cNvGrpSpPr/>
          <p:nvPr/>
        </p:nvGrpSpPr>
        <p:grpSpPr>
          <a:xfrm>
            <a:off x="581960" y="4139462"/>
            <a:ext cx="3832384" cy="436245"/>
            <a:chOff x="1220152" y="5519283"/>
            <a:chExt cx="5109845" cy="581660"/>
          </a:xfrm>
        </p:grpSpPr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45EC02FD-EFD4-4462-9535-8DF9E68396DA}"/>
                </a:ext>
              </a:extLst>
            </p:cNvPr>
            <p:cNvSpPr/>
            <p:nvPr/>
          </p:nvSpPr>
          <p:spPr>
            <a:xfrm>
              <a:off x="1220152" y="5519283"/>
              <a:ext cx="5109845" cy="581660"/>
            </a:xfrm>
            <a:custGeom>
              <a:avLst/>
              <a:gdLst/>
              <a:ahLst/>
              <a:cxnLst/>
              <a:rect l="l" t="t" r="r" b="b"/>
              <a:pathLst>
                <a:path w="5109845" h="581660">
                  <a:moveTo>
                    <a:pt x="5109388" y="581478"/>
                  </a:moveTo>
                  <a:lnTo>
                    <a:pt x="0" y="581478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994999" y="0"/>
                  </a:lnTo>
                  <a:lnTo>
                    <a:pt x="5038773" y="8707"/>
                  </a:lnTo>
                  <a:lnTo>
                    <a:pt x="5075884" y="33503"/>
                  </a:lnTo>
                  <a:lnTo>
                    <a:pt x="5100680" y="70614"/>
                  </a:lnTo>
                  <a:lnTo>
                    <a:pt x="5109388" y="114389"/>
                  </a:lnTo>
                  <a:lnTo>
                    <a:pt x="5109388" y="581478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0">
              <a:extLst>
                <a:ext uri="{FF2B5EF4-FFF2-40B4-BE49-F238E27FC236}">
                  <a16:creationId xmlns:a16="http://schemas.microsoft.com/office/drawing/2014/main" id="{0520C61E-A21B-4A82-95A6-CF226C01720C}"/>
                </a:ext>
              </a:extLst>
            </p:cNvPr>
            <p:cNvSpPr/>
            <p:nvPr/>
          </p:nvSpPr>
          <p:spPr>
            <a:xfrm>
              <a:off x="1220152" y="5519283"/>
              <a:ext cx="5109845" cy="581660"/>
            </a:xfrm>
            <a:custGeom>
              <a:avLst/>
              <a:gdLst/>
              <a:ahLst/>
              <a:cxnLst/>
              <a:rect l="l" t="t" r="r" b="b"/>
              <a:pathLst>
                <a:path w="5109845" h="581660">
                  <a:moveTo>
                    <a:pt x="9532" y="581478"/>
                  </a:moveTo>
                  <a:lnTo>
                    <a:pt x="0" y="581478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994999" y="0"/>
                  </a:lnTo>
                  <a:lnTo>
                    <a:pt x="5038773" y="8707"/>
                  </a:lnTo>
                  <a:lnTo>
                    <a:pt x="5040521" y="9532"/>
                  </a:lnTo>
                  <a:lnTo>
                    <a:pt x="107504" y="9532"/>
                  </a:lnTo>
                  <a:lnTo>
                    <a:pt x="100685" y="10204"/>
                  </a:lnTo>
                  <a:lnTo>
                    <a:pt x="61858" y="23378"/>
                  </a:lnTo>
                  <a:lnTo>
                    <a:pt x="31029" y="50409"/>
                  </a:lnTo>
                  <a:lnTo>
                    <a:pt x="12890" y="87180"/>
                  </a:lnTo>
                  <a:lnTo>
                    <a:pt x="9532" y="107504"/>
                  </a:lnTo>
                  <a:lnTo>
                    <a:pt x="9532" y="581478"/>
                  </a:lnTo>
                  <a:close/>
                </a:path>
                <a:path w="5109845" h="581660">
                  <a:moveTo>
                    <a:pt x="5109388" y="581478"/>
                  </a:moveTo>
                  <a:lnTo>
                    <a:pt x="5099856" y="581478"/>
                  </a:lnTo>
                  <a:lnTo>
                    <a:pt x="5099855" y="107504"/>
                  </a:lnTo>
                  <a:lnTo>
                    <a:pt x="5099184" y="100685"/>
                  </a:lnTo>
                  <a:lnTo>
                    <a:pt x="5086009" y="61858"/>
                  </a:lnTo>
                  <a:lnTo>
                    <a:pt x="5058979" y="31029"/>
                  </a:lnTo>
                  <a:lnTo>
                    <a:pt x="5022208" y="12890"/>
                  </a:lnTo>
                  <a:lnTo>
                    <a:pt x="5001884" y="9532"/>
                  </a:lnTo>
                  <a:lnTo>
                    <a:pt x="5040521" y="9532"/>
                  </a:lnTo>
                  <a:lnTo>
                    <a:pt x="5075884" y="33503"/>
                  </a:lnTo>
                  <a:lnTo>
                    <a:pt x="5100680" y="70614"/>
                  </a:lnTo>
                  <a:lnTo>
                    <a:pt x="5109388" y="114389"/>
                  </a:lnTo>
                  <a:lnTo>
                    <a:pt x="5109388" y="581478"/>
                  </a:ln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21">
              <a:extLst>
                <a:ext uri="{FF2B5EF4-FFF2-40B4-BE49-F238E27FC236}">
                  <a16:creationId xmlns:a16="http://schemas.microsoft.com/office/drawing/2014/main" id="{1994A2BB-8768-4713-9404-EA558B2AB818}"/>
                </a:ext>
              </a:extLst>
            </p:cNvPr>
            <p:cNvSpPr/>
            <p:nvPr/>
          </p:nvSpPr>
          <p:spPr>
            <a:xfrm>
              <a:off x="1382204" y="5700400"/>
              <a:ext cx="457834" cy="400685"/>
            </a:xfrm>
            <a:custGeom>
              <a:avLst/>
              <a:gdLst/>
              <a:ahLst/>
              <a:cxnLst/>
              <a:rect l="l" t="t" r="r" b="b"/>
              <a:pathLst>
                <a:path w="457835" h="400685">
                  <a:moveTo>
                    <a:pt x="455258" y="400362"/>
                  </a:moveTo>
                  <a:lnTo>
                    <a:pt x="2298" y="400362"/>
                  </a:lnTo>
                  <a:lnTo>
                    <a:pt x="488" y="391264"/>
                  </a:lnTo>
                  <a:lnTo>
                    <a:pt x="0" y="386304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57068" y="391264"/>
                  </a:lnTo>
                  <a:lnTo>
                    <a:pt x="455258" y="400362"/>
                  </a:lnTo>
                  <a:close/>
                </a:path>
              </a:pathLst>
            </a:custGeom>
            <a:solidFill>
              <a:srgbClr val="F43F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22">
              <a:extLst>
                <a:ext uri="{FF2B5EF4-FFF2-40B4-BE49-F238E27FC236}">
                  <a16:creationId xmlns:a16="http://schemas.microsoft.com/office/drawing/2014/main" id="{BAC5C826-DB26-4A6B-BE94-C20F89D2249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3788" y="5833854"/>
              <a:ext cx="114389" cy="190648"/>
            </a:xfrm>
            <a:prstGeom prst="rect">
              <a:avLst/>
            </a:prstGeom>
          </p:spPr>
        </p:pic>
      </p:grpSp>
      <p:sp>
        <p:nvSpPr>
          <p:cNvPr id="31" name="object 23">
            <a:extLst>
              <a:ext uri="{FF2B5EF4-FFF2-40B4-BE49-F238E27FC236}">
                <a16:creationId xmlns:a16="http://schemas.microsoft.com/office/drawing/2014/main" id="{7759BA7C-4CA6-4084-9882-BB051C6C1E97}"/>
              </a:ext>
            </a:extLst>
          </p:cNvPr>
          <p:cNvSpPr txBox="1"/>
          <p:nvPr/>
        </p:nvSpPr>
        <p:spPr>
          <a:xfrm>
            <a:off x="1180129" y="4195712"/>
            <a:ext cx="1520666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交互动态效果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设置鼠标悬停样式与菜单选中状态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27">
            <a:extLst>
              <a:ext uri="{FF2B5EF4-FFF2-40B4-BE49-F238E27FC236}">
                <a16:creationId xmlns:a16="http://schemas.microsoft.com/office/drawing/2014/main" id="{CC04E2C0-AB81-4F02-B555-2D2BC5D841A0}"/>
              </a:ext>
            </a:extLst>
          </p:cNvPr>
          <p:cNvGrpSpPr/>
          <p:nvPr/>
        </p:nvGrpSpPr>
        <p:grpSpPr>
          <a:xfrm>
            <a:off x="7087852" y="4146613"/>
            <a:ext cx="986790" cy="257651"/>
            <a:chOff x="9894674" y="5528816"/>
            <a:chExt cx="1315720" cy="343535"/>
          </a:xfrm>
        </p:grpSpPr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616BC521-70CB-49A6-8099-CE443C714F10}"/>
                </a:ext>
              </a:extLst>
            </p:cNvPr>
            <p:cNvSpPr/>
            <p:nvPr/>
          </p:nvSpPr>
          <p:spPr>
            <a:xfrm>
              <a:off x="9894674" y="5528816"/>
              <a:ext cx="1315720" cy="343535"/>
            </a:xfrm>
            <a:custGeom>
              <a:avLst/>
              <a:gdLst/>
              <a:ahLst/>
              <a:cxnLst/>
              <a:rect l="l" t="t" r="r" b="b"/>
              <a:pathLst>
                <a:path w="1315720" h="343535">
                  <a:moveTo>
                    <a:pt x="1244223" y="343167"/>
                  </a:moveTo>
                  <a:lnTo>
                    <a:pt x="71252" y="343167"/>
                  </a:lnTo>
                  <a:lnTo>
                    <a:pt x="66293" y="342679"/>
                  </a:lnTo>
                  <a:lnTo>
                    <a:pt x="29727" y="327532"/>
                  </a:lnTo>
                  <a:lnTo>
                    <a:pt x="3887" y="291464"/>
                  </a:lnTo>
                  <a:lnTo>
                    <a:pt x="0" y="271915"/>
                  </a:lnTo>
                  <a:lnTo>
                    <a:pt x="0" y="266908"/>
                  </a:lnTo>
                  <a:lnTo>
                    <a:pt x="0" y="71251"/>
                  </a:lnTo>
                  <a:lnTo>
                    <a:pt x="15631" y="29728"/>
                  </a:lnTo>
                  <a:lnTo>
                    <a:pt x="51699" y="3888"/>
                  </a:lnTo>
                  <a:lnTo>
                    <a:pt x="71252" y="0"/>
                  </a:lnTo>
                  <a:lnTo>
                    <a:pt x="1244223" y="0"/>
                  </a:lnTo>
                  <a:lnTo>
                    <a:pt x="1285748" y="15633"/>
                  </a:lnTo>
                  <a:lnTo>
                    <a:pt x="1311588" y="51701"/>
                  </a:lnTo>
                  <a:lnTo>
                    <a:pt x="1315476" y="71251"/>
                  </a:lnTo>
                  <a:lnTo>
                    <a:pt x="1315476" y="271915"/>
                  </a:lnTo>
                  <a:lnTo>
                    <a:pt x="1299842" y="313438"/>
                  </a:lnTo>
                  <a:lnTo>
                    <a:pt x="1263773" y="339278"/>
                  </a:lnTo>
                  <a:lnTo>
                    <a:pt x="1249181" y="342679"/>
                  </a:lnTo>
                  <a:lnTo>
                    <a:pt x="1244223" y="343167"/>
                  </a:lnTo>
                  <a:close/>
                </a:path>
              </a:pathLst>
            </a:custGeom>
            <a:solidFill>
              <a:srgbClr val="111726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29">
              <a:extLst>
                <a:ext uri="{FF2B5EF4-FFF2-40B4-BE49-F238E27FC236}">
                  <a16:creationId xmlns:a16="http://schemas.microsoft.com/office/drawing/2014/main" id="{5366E0FE-8473-4725-B0A9-312E3F123CA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47193" y="5633673"/>
              <a:ext cx="133454" cy="133454"/>
            </a:xfrm>
            <a:prstGeom prst="rect">
              <a:avLst/>
            </a:prstGeom>
          </p:spPr>
        </p:pic>
      </p:grpSp>
      <p:sp>
        <p:nvSpPr>
          <p:cNvPr id="35" name="object 30">
            <a:extLst>
              <a:ext uri="{FF2B5EF4-FFF2-40B4-BE49-F238E27FC236}">
                <a16:creationId xmlns:a16="http://schemas.microsoft.com/office/drawing/2014/main" id="{EFAA0D6C-6EA4-4CB3-92B5-1D486C6968CB}"/>
              </a:ext>
            </a:extLst>
          </p:cNvPr>
          <p:cNvSpPr txBox="1"/>
          <p:nvPr/>
        </p:nvSpPr>
        <p:spPr>
          <a:xfrm>
            <a:off x="7350002" y="4201431"/>
            <a:ext cx="61960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FFFFFF"/>
                </a:solidFill>
                <a:latin typeface="微软雅黑"/>
                <a:cs typeface="微软雅黑"/>
              </a:rPr>
              <a:t>原型效果预览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官网原型制作模块与要点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母版的应用</a:t>
            </a: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92D13E7A-F2E9-447F-8B05-3B9432B8EDB0}"/>
              </a:ext>
            </a:extLst>
          </p:cNvPr>
          <p:cNvSpPr/>
          <p:nvPr/>
        </p:nvSpPr>
        <p:spPr>
          <a:xfrm>
            <a:off x="571947" y="1315477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4" h="305435">
                <a:moveTo>
                  <a:pt x="43186" y="305038"/>
                </a:moveTo>
                <a:lnTo>
                  <a:pt x="33073" y="305038"/>
                </a:lnTo>
                <a:lnTo>
                  <a:pt x="28209" y="304070"/>
                </a:lnTo>
                <a:lnTo>
                  <a:pt x="967" y="276828"/>
                </a:lnTo>
                <a:lnTo>
                  <a:pt x="0" y="271964"/>
                </a:lnTo>
                <a:lnTo>
                  <a:pt x="0" y="26690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43186" y="0"/>
                </a:lnTo>
                <a:lnTo>
                  <a:pt x="75292" y="28209"/>
                </a:lnTo>
                <a:lnTo>
                  <a:pt x="76259" y="33073"/>
                </a:lnTo>
                <a:lnTo>
                  <a:pt x="76259" y="271964"/>
                </a:lnTo>
                <a:lnTo>
                  <a:pt x="48049" y="304070"/>
                </a:lnTo>
                <a:lnTo>
                  <a:pt x="43186" y="305038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37" name="object 8">
            <a:extLst>
              <a:ext uri="{FF2B5EF4-FFF2-40B4-BE49-F238E27FC236}">
                <a16:creationId xmlns:a16="http://schemas.microsoft.com/office/drawing/2014/main" id="{010C8603-3AE8-4E36-9CD8-21290D45EF7D}"/>
              </a:ext>
            </a:extLst>
          </p:cNvPr>
          <p:cNvGrpSpPr/>
          <p:nvPr/>
        </p:nvGrpSpPr>
        <p:grpSpPr>
          <a:xfrm>
            <a:off x="571947" y="1744437"/>
            <a:ext cx="3775234" cy="658177"/>
            <a:chOff x="762595" y="2325915"/>
            <a:chExt cx="5033645" cy="877569"/>
          </a:xfrm>
        </p:grpSpPr>
        <p:sp>
          <p:nvSpPr>
            <p:cNvPr id="38" name="object 9">
              <a:extLst>
                <a:ext uri="{FF2B5EF4-FFF2-40B4-BE49-F238E27FC236}">
                  <a16:creationId xmlns:a16="http://schemas.microsoft.com/office/drawing/2014/main" id="{19F2E569-2DAE-4727-8D67-CB0B747B0A8D}"/>
                </a:ext>
              </a:extLst>
            </p:cNvPr>
            <p:cNvSpPr/>
            <p:nvPr/>
          </p:nvSpPr>
          <p:spPr>
            <a:xfrm>
              <a:off x="781660" y="2325915"/>
              <a:ext cx="5014595" cy="877569"/>
            </a:xfrm>
            <a:custGeom>
              <a:avLst/>
              <a:gdLst/>
              <a:ahLst/>
              <a:cxnLst/>
              <a:rect l="l" t="t" r="r" b="b"/>
              <a:pathLst>
                <a:path w="5014595" h="877569">
                  <a:moveTo>
                    <a:pt x="4907185" y="876984"/>
                  </a:moveTo>
                  <a:lnTo>
                    <a:pt x="89065" y="876984"/>
                  </a:lnTo>
                  <a:lnTo>
                    <a:pt x="82866" y="876251"/>
                  </a:lnTo>
                  <a:lnTo>
                    <a:pt x="47569" y="861879"/>
                  </a:lnTo>
                  <a:lnTo>
                    <a:pt x="19542" y="832391"/>
                  </a:lnTo>
                  <a:lnTo>
                    <a:pt x="3052" y="792278"/>
                  </a:lnTo>
                  <a:lnTo>
                    <a:pt x="0" y="770106"/>
                  </a:lnTo>
                  <a:lnTo>
                    <a:pt x="0" y="76259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907185" y="0"/>
                  </a:lnTo>
                  <a:lnTo>
                    <a:pt x="4950389" y="11581"/>
                  </a:lnTo>
                  <a:lnTo>
                    <a:pt x="4985871" y="38814"/>
                  </a:lnTo>
                  <a:lnTo>
                    <a:pt x="5008231" y="77553"/>
                  </a:lnTo>
                  <a:lnTo>
                    <a:pt x="5014064" y="106878"/>
                  </a:lnTo>
                  <a:lnTo>
                    <a:pt x="5014064" y="770106"/>
                  </a:lnTo>
                  <a:lnTo>
                    <a:pt x="5002482" y="813309"/>
                  </a:lnTo>
                  <a:lnTo>
                    <a:pt x="4975249" y="848791"/>
                  </a:lnTo>
                  <a:lnTo>
                    <a:pt x="4936510" y="871151"/>
                  </a:lnTo>
                  <a:lnTo>
                    <a:pt x="4914624" y="876251"/>
                  </a:lnTo>
                  <a:lnTo>
                    <a:pt x="4907185" y="876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10">
              <a:extLst>
                <a:ext uri="{FF2B5EF4-FFF2-40B4-BE49-F238E27FC236}">
                  <a16:creationId xmlns:a16="http://schemas.microsoft.com/office/drawing/2014/main" id="{70EAC8FC-FF8D-4179-80F2-BE8614247CB0}"/>
                </a:ext>
              </a:extLst>
            </p:cNvPr>
            <p:cNvSpPr/>
            <p:nvPr/>
          </p:nvSpPr>
          <p:spPr>
            <a:xfrm>
              <a:off x="762595" y="2325915"/>
              <a:ext cx="114935" cy="877569"/>
            </a:xfrm>
            <a:custGeom>
              <a:avLst/>
              <a:gdLst/>
              <a:ahLst/>
              <a:cxnLst/>
              <a:rect l="l" t="t" r="r" b="b"/>
              <a:pathLst>
                <a:path w="114934" h="877569">
                  <a:moveTo>
                    <a:pt x="114389" y="876984"/>
                  </a:moveTo>
                  <a:lnTo>
                    <a:pt x="70614" y="868276"/>
                  </a:lnTo>
                  <a:lnTo>
                    <a:pt x="33503" y="843480"/>
                  </a:lnTo>
                  <a:lnTo>
                    <a:pt x="8707" y="806369"/>
                  </a:lnTo>
                  <a:lnTo>
                    <a:pt x="0" y="76259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62595"/>
                  </a:lnTo>
                  <a:lnTo>
                    <a:pt x="43934" y="806369"/>
                  </a:lnTo>
                  <a:lnTo>
                    <a:pt x="60465" y="843480"/>
                  </a:lnTo>
                  <a:lnTo>
                    <a:pt x="92285" y="872086"/>
                  </a:lnTo>
                  <a:lnTo>
                    <a:pt x="106877" y="876440"/>
                  </a:lnTo>
                  <a:lnTo>
                    <a:pt x="114389" y="876984"/>
                  </a:lnTo>
                  <a:close/>
                </a:path>
              </a:pathLst>
            </a:custGeom>
            <a:solidFill>
              <a:srgbClr val="60A5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11">
              <a:extLst>
                <a:ext uri="{FF2B5EF4-FFF2-40B4-BE49-F238E27FC236}">
                  <a16:creationId xmlns:a16="http://schemas.microsoft.com/office/drawing/2014/main" id="{51DAB4AD-571A-44DB-84DB-2568E9AD9D39}"/>
                </a:ext>
              </a:extLst>
            </p:cNvPr>
            <p:cNvSpPr/>
            <p:nvPr/>
          </p:nvSpPr>
          <p:spPr>
            <a:xfrm>
              <a:off x="991373" y="2535629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0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1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1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1" name="object 12">
              <a:extLst>
                <a:ext uri="{FF2B5EF4-FFF2-40B4-BE49-F238E27FC236}">
                  <a16:creationId xmlns:a16="http://schemas.microsoft.com/office/drawing/2014/main" id="{B4F2EFA9-0921-45BC-A882-0E59AC78F50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4360" y="2669083"/>
              <a:ext cx="171583" cy="190648"/>
            </a:xfrm>
            <a:prstGeom prst="rect">
              <a:avLst/>
            </a:prstGeom>
          </p:spPr>
        </p:pic>
      </p:grpSp>
      <p:sp>
        <p:nvSpPr>
          <p:cNvPr id="42" name="object 13">
            <a:extLst>
              <a:ext uri="{FF2B5EF4-FFF2-40B4-BE49-F238E27FC236}">
                <a16:creationId xmlns:a16="http://schemas.microsoft.com/office/drawing/2014/main" id="{C6C31DCD-39F7-4A2F-A11D-E61CFB569BB5}"/>
              </a:ext>
            </a:extLst>
          </p:cNvPr>
          <p:cNvSpPr txBox="1"/>
          <p:nvPr/>
        </p:nvSpPr>
        <p:spPr>
          <a:xfrm>
            <a:off x="734005" y="1305952"/>
            <a:ext cx="1406366" cy="82593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四大制作模块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23"/>
              </a:spcBef>
            </a:pP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95300" defTabSz="685800"/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导航菜单母版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95300" defTabSz="685800">
              <a:spcBef>
                <a:spcPts val="454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布局设计与结构规划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3" name="object 14">
            <a:extLst>
              <a:ext uri="{FF2B5EF4-FFF2-40B4-BE49-F238E27FC236}">
                <a16:creationId xmlns:a16="http://schemas.microsoft.com/office/drawing/2014/main" id="{03218BBB-0A4F-4A19-B558-585CF51DC578}"/>
              </a:ext>
            </a:extLst>
          </p:cNvPr>
          <p:cNvGrpSpPr/>
          <p:nvPr/>
        </p:nvGrpSpPr>
        <p:grpSpPr>
          <a:xfrm>
            <a:off x="571947" y="2545162"/>
            <a:ext cx="3775234" cy="658177"/>
            <a:chOff x="762595" y="3393549"/>
            <a:chExt cx="5033645" cy="877569"/>
          </a:xfrm>
        </p:grpSpPr>
        <p:sp>
          <p:nvSpPr>
            <p:cNvPr id="44" name="object 15">
              <a:extLst>
                <a:ext uri="{FF2B5EF4-FFF2-40B4-BE49-F238E27FC236}">
                  <a16:creationId xmlns:a16="http://schemas.microsoft.com/office/drawing/2014/main" id="{A6A9C791-D4BA-49B6-8F59-941EC64CE0C9}"/>
                </a:ext>
              </a:extLst>
            </p:cNvPr>
            <p:cNvSpPr/>
            <p:nvPr/>
          </p:nvSpPr>
          <p:spPr>
            <a:xfrm>
              <a:off x="781660" y="3393549"/>
              <a:ext cx="5014595" cy="877569"/>
            </a:xfrm>
            <a:custGeom>
              <a:avLst/>
              <a:gdLst/>
              <a:ahLst/>
              <a:cxnLst/>
              <a:rect l="l" t="t" r="r" b="b"/>
              <a:pathLst>
                <a:path w="5014595" h="877570">
                  <a:moveTo>
                    <a:pt x="4907185" y="876984"/>
                  </a:moveTo>
                  <a:lnTo>
                    <a:pt x="89065" y="876984"/>
                  </a:lnTo>
                  <a:lnTo>
                    <a:pt x="82866" y="876251"/>
                  </a:lnTo>
                  <a:lnTo>
                    <a:pt x="47569" y="861879"/>
                  </a:lnTo>
                  <a:lnTo>
                    <a:pt x="19542" y="832391"/>
                  </a:lnTo>
                  <a:lnTo>
                    <a:pt x="3052" y="792277"/>
                  </a:lnTo>
                  <a:lnTo>
                    <a:pt x="0" y="770106"/>
                  </a:lnTo>
                  <a:lnTo>
                    <a:pt x="0" y="76259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2"/>
                  </a:lnTo>
                  <a:lnTo>
                    <a:pt x="89065" y="0"/>
                  </a:lnTo>
                  <a:lnTo>
                    <a:pt x="4907185" y="0"/>
                  </a:lnTo>
                  <a:lnTo>
                    <a:pt x="4950389" y="11581"/>
                  </a:lnTo>
                  <a:lnTo>
                    <a:pt x="4985871" y="38814"/>
                  </a:lnTo>
                  <a:lnTo>
                    <a:pt x="5008231" y="77553"/>
                  </a:lnTo>
                  <a:lnTo>
                    <a:pt x="5014064" y="106878"/>
                  </a:lnTo>
                  <a:lnTo>
                    <a:pt x="5014064" y="770106"/>
                  </a:lnTo>
                  <a:lnTo>
                    <a:pt x="5002482" y="813309"/>
                  </a:lnTo>
                  <a:lnTo>
                    <a:pt x="4975249" y="848791"/>
                  </a:lnTo>
                  <a:lnTo>
                    <a:pt x="4936510" y="871151"/>
                  </a:lnTo>
                  <a:lnTo>
                    <a:pt x="4914624" y="876251"/>
                  </a:lnTo>
                  <a:lnTo>
                    <a:pt x="4907185" y="876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16">
              <a:extLst>
                <a:ext uri="{FF2B5EF4-FFF2-40B4-BE49-F238E27FC236}">
                  <a16:creationId xmlns:a16="http://schemas.microsoft.com/office/drawing/2014/main" id="{287A9579-A48A-4356-AA67-78F8A4917DD4}"/>
                </a:ext>
              </a:extLst>
            </p:cNvPr>
            <p:cNvSpPr/>
            <p:nvPr/>
          </p:nvSpPr>
          <p:spPr>
            <a:xfrm>
              <a:off x="762595" y="3393549"/>
              <a:ext cx="114935" cy="877569"/>
            </a:xfrm>
            <a:custGeom>
              <a:avLst/>
              <a:gdLst/>
              <a:ahLst/>
              <a:cxnLst/>
              <a:rect l="l" t="t" r="r" b="b"/>
              <a:pathLst>
                <a:path w="114934" h="877570">
                  <a:moveTo>
                    <a:pt x="114389" y="876984"/>
                  </a:moveTo>
                  <a:lnTo>
                    <a:pt x="70614" y="868277"/>
                  </a:lnTo>
                  <a:lnTo>
                    <a:pt x="33503" y="843480"/>
                  </a:lnTo>
                  <a:lnTo>
                    <a:pt x="8707" y="806369"/>
                  </a:lnTo>
                  <a:lnTo>
                    <a:pt x="0" y="762595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62595"/>
                  </a:lnTo>
                  <a:lnTo>
                    <a:pt x="43934" y="806369"/>
                  </a:lnTo>
                  <a:lnTo>
                    <a:pt x="60465" y="843480"/>
                  </a:lnTo>
                  <a:lnTo>
                    <a:pt x="92285" y="872086"/>
                  </a:lnTo>
                  <a:lnTo>
                    <a:pt x="106877" y="876440"/>
                  </a:lnTo>
                  <a:lnTo>
                    <a:pt x="114389" y="876984"/>
                  </a:lnTo>
                  <a:close/>
                </a:path>
              </a:pathLst>
            </a:custGeom>
            <a:solidFill>
              <a:srgbClr val="818B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17">
              <a:extLst>
                <a:ext uri="{FF2B5EF4-FFF2-40B4-BE49-F238E27FC236}">
                  <a16:creationId xmlns:a16="http://schemas.microsoft.com/office/drawing/2014/main" id="{19BD2D4C-6D94-4A1F-A388-7B60E0710C3E}"/>
                </a:ext>
              </a:extLst>
            </p:cNvPr>
            <p:cNvSpPr/>
            <p:nvPr/>
          </p:nvSpPr>
          <p:spPr>
            <a:xfrm>
              <a:off x="991373" y="3603263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0"/>
                  </a:lnTo>
                  <a:lnTo>
                    <a:pt x="127541" y="434074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1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6"/>
                  </a:lnTo>
                  <a:lnTo>
                    <a:pt x="20282" y="134305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1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0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0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7" name="object 18">
              <a:extLst>
                <a:ext uri="{FF2B5EF4-FFF2-40B4-BE49-F238E27FC236}">
                  <a16:creationId xmlns:a16="http://schemas.microsoft.com/office/drawing/2014/main" id="{ED8C81B6-828C-4E5F-A6F1-57D0AB0E14C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4828" y="3736717"/>
              <a:ext cx="190648" cy="190648"/>
            </a:xfrm>
            <a:prstGeom prst="rect">
              <a:avLst/>
            </a:prstGeom>
          </p:spPr>
        </p:pic>
      </p:grpSp>
      <p:sp>
        <p:nvSpPr>
          <p:cNvPr id="48" name="object 19">
            <a:extLst>
              <a:ext uri="{FF2B5EF4-FFF2-40B4-BE49-F238E27FC236}">
                <a16:creationId xmlns:a16="http://schemas.microsoft.com/office/drawing/2014/main" id="{5A03AC47-1687-4374-B9BE-9CDFABC32039}"/>
              </a:ext>
            </a:extLst>
          </p:cNvPr>
          <p:cNvSpPr txBox="1"/>
          <p:nvPr/>
        </p:nvSpPr>
        <p:spPr>
          <a:xfrm>
            <a:off x="1220159" y="2604066"/>
            <a:ext cx="920115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底部版权信息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母版复用与信息展示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9" name="object 20">
            <a:extLst>
              <a:ext uri="{FF2B5EF4-FFF2-40B4-BE49-F238E27FC236}">
                <a16:creationId xmlns:a16="http://schemas.microsoft.com/office/drawing/2014/main" id="{024A657E-3498-4283-92F5-24A7C00B9383}"/>
              </a:ext>
            </a:extLst>
          </p:cNvPr>
          <p:cNvGrpSpPr/>
          <p:nvPr/>
        </p:nvGrpSpPr>
        <p:grpSpPr>
          <a:xfrm>
            <a:off x="571947" y="3345887"/>
            <a:ext cx="3775234" cy="658177"/>
            <a:chOff x="762595" y="4461182"/>
            <a:chExt cx="5033645" cy="877569"/>
          </a:xfrm>
        </p:grpSpPr>
        <p:sp>
          <p:nvSpPr>
            <p:cNvPr id="50" name="object 21">
              <a:extLst>
                <a:ext uri="{FF2B5EF4-FFF2-40B4-BE49-F238E27FC236}">
                  <a16:creationId xmlns:a16="http://schemas.microsoft.com/office/drawing/2014/main" id="{67B79901-19D2-4D8B-95F8-B372B7A2FB36}"/>
                </a:ext>
              </a:extLst>
            </p:cNvPr>
            <p:cNvSpPr/>
            <p:nvPr/>
          </p:nvSpPr>
          <p:spPr>
            <a:xfrm>
              <a:off x="781660" y="4461182"/>
              <a:ext cx="5014595" cy="877569"/>
            </a:xfrm>
            <a:custGeom>
              <a:avLst/>
              <a:gdLst/>
              <a:ahLst/>
              <a:cxnLst/>
              <a:rect l="l" t="t" r="r" b="b"/>
              <a:pathLst>
                <a:path w="5014595" h="877570">
                  <a:moveTo>
                    <a:pt x="4907185" y="876984"/>
                  </a:moveTo>
                  <a:lnTo>
                    <a:pt x="89065" y="876984"/>
                  </a:lnTo>
                  <a:lnTo>
                    <a:pt x="82866" y="876251"/>
                  </a:lnTo>
                  <a:lnTo>
                    <a:pt x="47569" y="861878"/>
                  </a:lnTo>
                  <a:lnTo>
                    <a:pt x="19542" y="832391"/>
                  </a:lnTo>
                  <a:lnTo>
                    <a:pt x="3052" y="792277"/>
                  </a:lnTo>
                  <a:lnTo>
                    <a:pt x="0" y="770105"/>
                  </a:lnTo>
                  <a:lnTo>
                    <a:pt x="0" y="762595"/>
                  </a:lnTo>
                  <a:lnTo>
                    <a:pt x="0" y="106878"/>
                  </a:lnTo>
                  <a:lnTo>
                    <a:pt x="9651" y="63674"/>
                  </a:lnTo>
                  <a:lnTo>
                    <a:pt x="32345" y="28192"/>
                  </a:lnTo>
                  <a:lnTo>
                    <a:pt x="64627" y="5832"/>
                  </a:lnTo>
                  <a:lnTo>
                    <a:pt x="89065" y="0"/>
                  </a:lnTo>
                  <a:lnTo>
                    <a:pt x="4907185" y="0"/>
                  </a:lnTo>
                  <a:lnTo>
                    <a:pt x="4950389" y="11581"/>
                  </a:lnTo>
                  <a:lnTo>
                    <a:pt x="4985871" y="38814"/>
                  </a:lnTo>
                  <a:lnTo>
                    <a:pt x="5008231" y="77553"/>
                  </a:lnTo>
                  <a:lnTo>
                    <a:pt x="5014064" y="106878"/>
                  </a:lnTo>
                  <a:lnTo>
                    <a:pt x="5014064" y="770105"/>
                  </a:lnTo>
                  <a:lnTo>
                    <a:pt x="5002482" y="813308"/>
                  </a:lnTo>
                  <a:lnTo>
                    <a:pt x="4975249" y="848791"/>
                  </a:lnTo>
                  <a:lnTo>
                    <a:pt x="4936510" y="871151"/>
                  </a:lnTo>
                  <a:lnTo>
                    <a:pt x="4914624" y="876251"/>
                  </a:lnTo>
                  <a:lnTo>
                    <a:pt x="4907185" y="876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22">
              <a:extLst>
                <a:ext uri="{FF2B5EF4-FFF2-40B4-BE49-F238E27FC236}">
                  <a16:creationId xmlns:a16="http://schemas.microsoft.com/office/drawing/2014/main" id="{F7F9B28C-C5FC-4C4A-BC2E-EC34F65D161F}"/>
                </a:ext>
              </a:extLst>
            </p:cNvPr>
            <p:cNvSpPr/>
            <p:nvPr/>
          </p:nvSpPr>
          <p:spPr>
            <a:xfrm>
              <a:off x="762595" y="4461182"/>
              <a:ext cx="114935" cy="877569"/>
            </a:xfrm>
            <a:custGeom>
              <a:avLst/>
              <a:gdLst/>
              <a:ahLst/>
              <a:cxnLst/>
              <a:rect l="l" t="t" r="r" b="b"/>
              <a:pathLst>
                <a:path w="114934" h="877570">
                  <a:moveTo>
                    <a:pt x="114389" y="876984"/>
                  </a:moveTo>
                  <a:lnTo>
                    <a:pt x="70614" y="868277"/>
                  </a:lnTo>
                  <a:lnTo>
                    <a:pt x="33503" y="843480"/>
                  </a:lnTo>
                  <a:lnTo>
                    <a:pt x="8707" y="806370"/>
                  </a:lnTo>
                  <a:lnTo>
                    <a:pt x="0" y="76259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62595"/>
                  </a:lnTo>
                  <a:lnTo>
                    <a:pt x="43934" y="806370"/>
                  </a:lnTo>
                  <a:lnTo>
                    <a:pt x="60465" y="843480"/>
                  </a:lnTo>
                  <a:lnTo>
                    <a:pt x="92285" y="872086"/>
                  </a:lnTo>
                  <a:lnTo>
                    <a:pt x="106877" y="876440"/>
                  </a:lnTo>
                  <a:lnTo>
                    <a:pt x="114389" y="876984"/>
                  </a:lnTo>
                  <a:close/>
                </a:path>
              </a:pathLst>
            </a:custGeom>
            <a:solidFill>
              <a:srgbClr val="BF83F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23">
              <a:extLst>
                <a:ext uri="{FF2B5EF4-FFF2-40B4-BE49-F238E27FC236}">
                  <a16:creationId xmlns:a16="http://schemas.microsoft.com/office/drawing/2014/main" id="{A8C6A6BD-7329-4D77-8478-2C0750BCCEE4}"/>
                </a:ext>
              </a:extLst>
            </p:cNvPr>
            <p:cNvSpPr/>
            <p:nvPr/>
          </p:nvSpPr>
          <p:spPr>
            <a:xfrm>
              <a:off x="991373" y="4670896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1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9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0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3" name="object 24">
              <a:extLst>
                <a:ext uri="{FF2B5EF4-FFF2-40B4-BE49-F238E27FC236}">
                  <a16:creationId xmlns:a16="http://schemas.microsoft.com/office/drawing/2014/main" id="{DA9DC07F-9650-43FC-9867-7F4F58B1DA7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2957" y="4804350"/>
              <a:ext cx="114389" cy="190648"/>
            </a:xfrm>
            <a:prstGeom prst="rect">
              <a:avLst/>
            </a:prstGeom>
          </p:spPr>
        </p:pic>
      </p:grpSp>
      <p:sp>
        <p:nvSpPr>
          <p:cNvPr id="54" name="object 25">
            <a:extLst>
              <a:ext uri="{FF2B5EF4-FFF2-40B4-BE49-F238E27FC236}">
                <a16:creationId xmlns:a16="http://schemas.microsoft.com/office/drawing/2014/main" id="{192BDE17-B8B0-43A2-8237-94CB3B88D1AE}"/>
              </a:ext>
            </a:extLst>
          </p:cNvPr>
          <p:cNvSpPr txBox="1"/>
          <p:nvPr/>
        </p:nvSpPr>
        <p:spPr>
          <a:xfrm>
            <a:off x="1220159" y="3404791"/>
            <a:ext cx="877253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动态效果制作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导航菜单交互实现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5" name="object 26">
            <a:extLst>
              <a:ext uri="{FF2B5EF4-FFF2-40B4-BE49-F238E27FC236}">
                <a16:creationId xmlns:a16="http://schemas.microsoft.com/office/drawing/2014/main" id="{C7A0C1A1-0750-442B-8E1E-E61738841E78}"/>
              </a:ext>
            </a:extLst>
          </p:cNvPr>
          <p:cNvGrpSpPr/>
          <p:nvPr/>
        </p:nvGrpSpPr>
        <p:grpSpPr>
          <a:xfrm>
            <a:off x="571947" y="4146612"/>
            <a:ext cx="3775234" cy="658177"/>
            <a:chOff x="762595" y="5528816"/>
            <a:chExt cx="5033645" cy="877569"/>
          </a:xfrm>
        </p:grpSpPr>
        <p:sp>
          <p:nvSpPr>
            <p:cNvPr id="56" name="object 27">
              <a:extLst>
                <a:ext uri="{FF2B5EF4-FFF2-40B4-BE49-F238E27FC236}">
                  <a16:creationId xmlns:a16="http://schemas.microsoft.com/office/drawing/2014/main" id="{B76A1C23-75E9-4FE8-9561-70399838D074}"/>
                </a:ext>
              </a:extLst>
            </p:cNvPr>
            <p:cNvSpPr/>
            <p:nvPr/>
          </p:nvSpPr>
          <p:spPr>
            <a:xfrm>
              <a:off x="781660" y="5528816"/>
              <a:ext cx="5014595" cy="877569"/>
            </a:xfrm>
            <a:custGeom>
              <a:avLst/>
              <a:gdLst/>
              <a:ahLst/>
              <a:cxnLst/>
              <a:rect l="l" t="t" r="r" b="b"/>
              <a:pathLst>
                <a:path w="5014595" h="877570">
                  <a:moveTo>
                    <a:pt x="4907185" y="876984"/>
                  </a:moveTo>
                  <a:lnTo>
                    <a:pt x="89065" y="876984"/>
                  </a:lnTo>
                  <a:lnTo>
                    <a:pt x="82866" y="876251"/>
                  </a:lnTo>
                  <a:lnTo>
                    <a:pt x="47569" y="861878"/>
                  </a:lnTo>
                  <a:lnTo>
                    <a:pt x="19542" y="832391"/>
                  </a:lnTo>
                  <a:lnTo>
                    <a:pt x="3052" y="792278"/>
                  </a:lnTo>
                  <a:lnTo>
                    <a:pt x="0" y="770106"/>
                  </a:lnTo>
                  <a:lnTo>
                    <a:pt x="0" y="762595"/>
                  </a:lnTo>
                  <a:lnTo>
                    <a:pt x="0" y="106878"/>
                  </a:lnTo>
                  <a:lnTo>
                    <a:pt x="9651" y="63674"/>
                  </a:lnTo>
                  <a:lnTo>
                    <a:pt x="32345" y="28192"/>
                  </a:lnTo>
                  <a:lnTo>
                    <a:pt x="64627" y="5832"/>
                  </a:lnTo>
                  <a:lnTo>
                    <a:pt x="89065" y="0"/>
                  </a:lnTo>
                  <a:lnTo>
                    <a:pt x="4907185" y="0"/>
                  </a:lnTo>
                  <a:lnTo>
                    <a:pt x="4950389" y="11581"/>
                  </a:lnTo>
                  <a:lnTo>
                    <a:pt x="4985871" y="38814"/>
                  </a:lnTo>
                  <a:lnTo>
                    <a:pt x="5008231" y="77553"/>
                  </a:lnTo>
                  <a:lnTo>
                    <a:pt x="5014064" y="106878"/>
                  </a:lnTo>
                  <a:lnTo>
                    <a:pt x="5014064" y="770106"/>
                  </a:lnTo>
                  <a:lnTo>
                    <a:pt x="5002482" y="813309"/>
                  </a:lnTo>
                  <a:lnTo>
                    <a:pt x="4975249" y="848791"/>
                  </a:lnTo>
                  <a:lnTo>
                    <a:pt x="4936510" y="871151"/>
                  </a:lnTo>
                  <a:lnTo>
                    <a:pt x="4914624" y="876251"/>
                  </a:lnTo>
                  <a:lnTo>
                    <a:pt x="4907185" y="876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28">
              <a:extLst>
                <a:ext uri="{FF2B5EF4-FFF2-40B4-BE49-F238E27FC236}">
                  <a16:creationId xmlns:a16="http://schemas.microsoft.com/office/drawing/2014/main" id="{1489AF1A-86FC-4343-A227-680FF44DD454}"/>
                </a:ext>
              </a:extLst>
            </p:cNvPr>
            <p:cNvSpPr/>
            <p:nvPr/>
          </p:nvSpPr>
          <p:spPr>
            <a:xfrm>
              <a:off x="762595" y="5528816"/>
              <a:ext cx="114935" cy="877569"/>
            </a:xfrm>
            <a:custGeom>
              <a:avLst/>
              <a:gdLst/>
              <a:ahLst/>
              <a:cxnLst/>
              <a:rect l="l" t="t" r="r" b="b"/>
              <a:pathLst>
                <a:path w="114934" h="877570">
                  <a:moveTo>
                    <a:pt x="114389" y="876984"/>
                  </a:moveTo>
                  <a:lnTo>
                    <a:pt x="70614" y="868276"/>
                  </a:lnTo>
                  <a:lnTo>
                    <a:pt x="33503" y="843479"/>
                  </a:lnTo>
                  <a:lnTo>
                    <a:pt x="8707" y="806369"/>
                  </a:lnTo>
                  <a:lnTo>
                    <a:pt x="0" y="76259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4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7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1"/>
                  </a:lnTo>
                  <a:lnTo>
                    <a:pt x="38129" y="114389"/>
                  </a:lnTo>
                  <a:lnTo>
                    <a:pt x="38129" y="762595"/>
                  </a:lnTo>
                  <a:lnTo>
                    <a:pt x="43934" y="806368"/>
                  </a:lnTo>
                  <a:lnTo>
                    <a:pt x="60465" y="843479"/>
                  </a:lnTo>
                  <a:lnTo>
                    <a:pt x="92285" y="872086"/>
                  </a:lnTo>
                  <a:lnTo>
                    <a:pt x="106877" y="876440"/>
                  </a:lnTo>
                  <a:lnTo>
                    <a:pt x="114389" y="876984"/>
                  </a:lnTo>
                  <a:close/>
                </a:path>
              </a:pathLst>
            </a:custGeom>
            <a:solidFill>
              <a:srgbClr val="2DD4B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29">
              <a:extLst>
                <a:ext uri="{FF2B5EF4-FFF2-40B4-BE49-F238E27FC236}">
                  <a16:creationId xmlns:a16="http://schemas.microsoft.com/office/drawing/2014/main" id="{B8A601E4-CE3B-4C83-9EA5-D27B03D3F347}"/>
                </a:ext>
              </a:extLst>
            </p:cNvPr>
            <p:cNvSpPr/>
            <p:nvPr/>
          </p:nvSpPr>
          <p:spPr>
            <a:xfrm>
              <a:off x="991373" y="5738530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4"/>
                  </a:lnTo>
                  <a:lnTo>
                    <a:pt x="89434" y="410379"/>
                  </a:lnTo>
                  <a:lnTo>
                    <a:pt x="56683" y="379705"/>
                  </a:lnTo>
                  <a:lnTo>
                    <a:pt x="30545" y="343231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2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1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0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0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9" name="object 30">
              <a:extLst>
                <a:ext uri="{FF2B5EF4-FFF2-40B4-BE49-F238E27FC236}">
                  <a16:creationId xmlns:a16="http://schemas.microsoft.com/office/drawing/2014/main" id="{0FA65CB8-B317-4DD3-A480-3B28CF1A78C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53425" y="5871984"/>
              <a:ext cx="142986" cy="190648"/>
            </a:xfrm>
            <a:prstGeom prst="rect">
              <a:avLst/>
            </a:prstGeom>
          </p:spPr>
        </p:pic>
      </p:grpSp>
      <p:sp>
        <p:nvSpPr>
          <p:cNvPr id="60" name="object 31">
            <a:extLst>
              <a:ext uri="{FF2B5EF4-FFF2-40B4-BE49-F238E27FC236}">
                <a16:creationId xmlns:a16="http://schemas.microsoft.com/office/drawing/2014/main" id="{6785E86A-0C62-462D-BED7-7E3D54B8A85B}"/>
              </a:ext>
            </a:extLst>
          </p:cNvPr>
          <p:cNvSpPr txBox="1"/>
          <p:nvPr/>
        </p:nvSpPr>
        <p:spPr>
          <a:xfrm>
            <a:off x="1220159" y="4205516"/>
            <a:ext cx="920115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内容补充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各页面专属内容填充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1" name="object 32">
            <a:extLst>
              <a:ext uri="{FF2B5EF4-FFF2-40B4-BE49-F238E27FC236}">
                <a16:creationId xmlns:a16="http://schemas.microsoft.com/office/drawing/2014/main" id="{DA367DA1-C1AD-41DA-B9D3-52A893964DF3}"/>
              </a:ext>
            </a:extLst>
          </p:cNvPr>
          <p:cNvGrpSpPr/>
          <p:nvPr/>
        </p:nvGrpSpPr>
        <p:grpSpPr>
          <a:xfrm>
            <a:off x="4804115" y="1687006"/>
            <a:ext cx="3775710" cy="2746058"/>
            <a:chOff x="6405487" y="2249342"/>
            <a:chExt cx="5034280" cy="3661410"/>
          </a:xfrm>
        </p:grpSpPr>
        <p:pic>
          <p:nvPicPr>
            <p:cNvPr id="62" name="object 33">
              <a:extLst>
                <a:ext uri="{FF2B5EF4-FFF2-40B4-BE49-F238E27FC236}">
                  <a16:creationId xmlns:a16="http://schemas.microsoft.com/office/drawing/2014/main" id="{8795DD75-F7F2-40CC-A6BD-DE882B08130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15333" y="2259188"/>
              <a:ext cx="5014064" cy="3641392"/>
            </a:xfrm>
            <a:prstGeom prst="rect">
              <a:avLst/>
            </a:prstGeom>
          </p:spPr>
        </p:pic>
        <p:sp>
          <p:nvSpPr>
            <p:cNvPr id="63" name="object 34">
              <a:extLst>
                <a:ext uri="{FF2B5EF4-FFF2-40B4-BE49-F238E27FC236}">
                  <a16:creationId xmlns:a16="http://schemas.microsoft.com/office/drawing/2014/main" id="{DBACFD3B-CFAE-4E78-9863-D47AAA7DD2F7}"/>
                </a:ext>
              </a:extLst>
            </p:cNvPr>
            <p:cNvSpPr/>
            <p:nvPr/>
          </p:nvSpPr>
          <p:spPr>
            <a:xfrm>
              <a:off x="6410567" y="2254422"/>
              <a:ext cx="5024120" cy="3651250"/>
            </a:xfrm>
            <a:custGeom>
              <a:avLst/>
              <a:gdLst/>
              <a:ahLst/>
              <a:cxnLst/>
              <a:rect l="l" t="t" r="r" b="b"/>
              <a:pathLst>
                <a:path w="5024120" h="3651250">
                  <a:moveTo>
                    <a:pt x="0" y="3426912"/>
                  </a:moveTo>
                  <a:lnTo>
                    <a:pt x="0" y="224012"/>
                  </a:lnTo>
                  <a:lnTo>
                    <a:pt x="0" y="216675"/>
                  </a:lnTo>
                  <a:lnTo>
                    <a:pt x="359" y="209356"/>
                  </a:lnTo>
                  <a:lnTo>
                    <a:pt x="1078" y="202055"/>
                  </a:lnTo>
                  <a:lnTo>
                    <a:pt x="1797" y="194753"/>
                  </a:lnTo>
                  <a:lnTo>
                    <a:pt x="2873" y="187505"/>
                  </a:lnTo>
                  <a:lnTo>
                    <a:pt x="14244" y="145064"/>
                  </a:lnTo>
                  <a:lnTo>
                    <a:pt x="33676" y="105657"/>
                  </a:lnTo>
                  <a:lnTo>
                    <a:pt x="60423" y="70799"/>
                  </a:lnTo>
                  <a:lnTo>
                    <a:pt x="81900" y="50848"/>
                  </a:lnTo>
                  <a:lnTo>
                    <a:pt x="87571" y="46194"/>
                  </a:lnTo>
                  <a:lnTo>
                    <a:pt x="118413" y="26451"/>
                  </a:lnTo>
                  <a:lnTo>
                    <a:pt x="124884" y="22992"/>
                  </a:lnTo>
                  <a:lnTo>
                    <a:pt x="158985" y="9645"/>
                  </a:lnTo>
                  <a:lnTo>
                    <a:pt x="166005" y="7516"/>
                  </a:lnTo>
                  <a:lnTo>
                    <a:pt x="202055" y="1078"/>
                  </a:lnTo>
                  <a:lnTo>
                    <a:pt x="209356" y="359"/>
                  </a:lnTo>
                  <a:lnTo>
                    <a:pt x="216675" y="0"/>
                  </a:lnTo>
                  <a:lnTo>
                    <a:pt x="224012" y="0"/>
                  </a:lnTo>
                  <a:lnTo>
                    <a:pt x="4799584" y="0"/>
                  </a:lnTo>
                  <a:lnTo>
                    <a:pt x="4806921" y="0"/>
                  </a:lnTo>
                  <a:lnTo>
                    <a:pt x="4814240" y="359"/>
                  </a:lnTo>
                  <a:lnTo>
                    <a:pt x="4821541" y="1078"/>
                  </a:lnTo>
                  <a:lnTo>
                    <a:pt x="4828843" y="1797"/>
                  </a:lnTo>
                  <a:lnTo>
                    <a:pt x="4836091" y="2873"/>
                  </a:lnTo>
                  <a:lnTo>
                    <a:pt x="4843286" y="4304"/>
                  </a:lnTo>
                  <a:lnTo>
                    <a:pt x="4850482" y="5735"/>
                  </a:lnTo>
                  <a:lnTo>
                    <a:pt x="4885309" y="17051"/>
                  </a:lnTo>
                  <a:lnTo>
                    <a:pt x="4892088" y="19859"/>
                  </a:lnTo>
                  <a:lnTo>
                    <a:pt x="4924038" y="37752"/>
                  </a:lnTo>
                  <a:lnTo>
                    <a:pt x="4930138" y="41828"/>
                  </a:lnTo>
                  <a:lnTo>
                    <a:pt x="4936025" y="46194"/>
                  </a:lnTo>
                  <a:lnTo>
                    <a:pt x="4941696" y="50848"/>
                  </a:lnTo>
                  <a:lnTo>
                    <a:pt x="4947366" y="55502"/>
                  </a:lnTo>
                  <a:lnTo>
                    <a:pt x="4972748" y="81900"/>
                  </a:lnTo>
                  <a:lnTo>
                    <a:pt x="4977402" y="87571"/>
                  </a:lnTo>
                  <a:lnTo>
                    <a:pt x="4981767" y="93457"/>
                  </a:lnTo>
                  <a:lnTo>
                    <a:pt x="4985843" y="99557"/>
                  </a:lnTo>
                  <a:lnTo>
                    <a:pt x="4989919" y="105657"/>
                  </a:lnTo>
                  <a:lnTo>
                    <a:pt x="5006544" y="138286"/>
                  </a:lnTo>
                  <a:lnTo>
                    <a:pt x="5009352" y="145064"/>
                  </a:lnTo>
                  <a:lnTo>
                    <a:pt x="5019292" y="180309"/>
                  </a:lnTo>
                  <a:lnTo>
                    <a:pt x="5020723" y="187505"/>
                  </a:lnTo>
                  <a:lnTo>
                    <a:pt x="5021799" y="194753"/>
                  </a:lnTo>
                  <a:lnTo>
                    <a:pt x="5022518" y="202055"/>
                  </a:lnTo>
                  <a:lnTo>
                    <a:pt x="5023237" y="209356"/>
                  </a:lnTo>
                  <a:lnTo>
                    <a:pt x="5023597" y="216675"/>
                  </a:lnTo>
                  <a:lnTo>
                    <a:pt x="5023596" y="224012"/>
                  </a:lnTo>
                  <a:lnTo>
                    <a:pt x="5023596" y="3426912"/>
                  </a:lnTo>
                  <a:lnTo>
                    <a:pt x="5023597" y="3434249"/>
                  </a:lnTo>
                  <a:lnTo>
                    <a:pt x="5023237" y="3441569"/>
                  </a:lnTo>
                  <a:lnTo>
                    <a:pt x="5022518" y="3448870"/>
                  </a:lnTo>
                  <a:lnTo>
                    <a:pt x="5021799" y="3456171"/>
                  </a:lnTo>
                  <a:lnTo>
                    <a:pt x="5020723" y="3463419"/>
                  </a:lnTo>
                  <a:lnTo>
                    <a:pt x="5019292" y="3470615"/>
                  </a:lnTo>
                  <a:lnTo>
                    <a:pt x="5017861" y="3477811"/>
                  </a:lnTo>
                  <a:lnTo>
                    <a:pt x="5006544" y="3512638"/>
                  </a:lnTo>
                  <a:lnTo>
                    <a:pt x="5003737" y="3519416"/>
                  </a:lnTo>
                  <a:lnTo>
                    <a:pt x="4985843" y="3551366"/>
                  </a:lnTo>
                  <a:lnTo>
                    <a:pt x="4981767" y="3557467"/>
                  </a:lnTo>
                  <a:lnTo>
                    <a:pt x="4977402" y="3563353"/>
                  </a:lnTo>
                  <a:lnTo>
                    <a:pt x="4972748" y="3569024"/>
                  </a:lnTo>
                  <a:lnTo>
                    <a:pt x="4968093" y="3574695"/>
                  </a:lnTo>
                  <a:lnTo>
                    <a:pt x="4963172" y="3580125"/>
                  </a:lnTo>
                  <a:lnTo>
                    <a:pt x="4957984" y="3585313"/>
                  </a:lnTo>
                  <a:lnTo>
                    <a:pt x="4952796" y="3590501"/>
                  </a:lnTo>
                  <a:lnTo>
                    <a:pt x="4947366" y="3595422"/>
                  </a:lnTo>
                  <a:lnTo>
                    <a:pt x="4941696" y="3600076"/>
                  </a:lnTo>
                  <a:lnTo>
                    <a:pt x="4936025" y="3604730"/>
                  </a:lnTo>
                  <a:lnTo>
                    <a:pt x="4930138" y="3609096"/>
                  </a:lnTo>
                  <a:lnTo>
                    <a:pt x="4924038" y="3613171"/>
                  </a:lnTo>
                  <a:lnTo>
                    <a:pt x="4917937" y="3617247"/>
                  </a:lnTo>
                  <a:lnTo>
                    <a:pt x="4885309" y="3633872"/>
                  </a:lnTo>
                  <a:lnTo>
                    <a:pt x="4878531" y="3636680"/>
                  </a:lnTo>
                  <a:lnTo>
                    <a:pt x="4843286" y="3646620"/>
                  </a:lnTo>
                  <a:lnTo>
                    <a:pt x="4836091" y="3648052"/>
                  </a:lnTo>
                  <a:lnTo>
                    <a:pt x="4828843" y="3649127"/>
                  </a:lnTo>
                  <a:lnTo>
                    <a:pt x="4821541" y="3649846"/>
                  </a:lnTo>
                  <a:lnTo>
                    <a:pt x="4814240" y="3650565"/>
                  </a:lnTo>
                  <a:lnTo>
                    <a:pt x="4806921" y="3650925"/>
                  </a:lnTo>
                  <a:lnTo>
                    <a:pt x="4799584" y="3650925"/>
                  </a:lnTo>
                  <a:lnTo>
                    <a:pt x="224012" y="3650925"/>
                  </a:lnTo>
                  <a:lnTo>
                    <a:pt x="216675" y="3650925"/>
                  </a:lnTo>
                  <a:lnTo>
                    <a:pt x="209356" y="3650565"/>
                  </a:lnTo>
                  <a:lnTo>
                    <a:pt x="202055" y="3649846"/>
                  </a:lnTo>
                  <a:lnTo>
                    <a:pt x="194753" y="3649127"/>
                  </a:lnTo>
                  <a:lnTo>
                    <a:pt x="187505" y="3648051"/>
                  </a:lnTo>
                  <a:lnTo>
                    <a:pt x="180309" y="3646620"/>
                  </a:lnTo>
                  <a:lnTo>
                    <a:pt x="173114" y="3645189"/>
                  </a:lnTo>
                  <a:lnTo>
                    <a:pt x="138286" y="3633872"/>
                  </a:lnTo>
                  <a:lnTo>
                    <a:pt x="131508" y="3631064"/>
                  </a:lnTo>
                  <a:lnTo>
                    <a:pt x="99557" y="3613171"/>
                  </a:lnTo>
                  <a:lnTo>
                    <a:pt x="93457" y="3609096"/>
                  </a:lnTo>
                  <a:lnTo>
                    <a:pt x="87571" y="3604730"/>
                  </a:lnTo>
                  <a:lnTo>
                    <a:pt x="81900" y="3600076"/>
                  </a:lnTo>
                  <a:lnTo>
                    <a:pt x="76229" y="3595422"/>
                  </a:lnTo>
                  <a:lnTo>
                    <a:pt x="70799" y="3590501"/>
                  </a:lnTo>
                  <a:lnTo>
                    <a:pt x="65611" y="3585313"/>
                  </a:lnTo>
                  <a:lnTo>
                    <a:pt x="60423" y="3580125"/>
                  </a:lnTo>
                  <a:lnTo>
                    <a:pt x="37752" y="3551366"/>
                  </a:lnTo>
                  <a:lnTo>
                    <a:pt x="33676" y="3545266"/>
                  </a:lnTo>
                  <a:lnTo>
                    <a:pt x="17051" y="3512638"/>
                  </a:lnTo>
                  <a:lnTo>
                    <a:pt x="14244" y="3505860"/>
                  </a:lnTo>
                  <a:lnTo>
                    <a:pt x="4304" y="3470615"/>
                  </a:lnTo>
                  <a:lnTo>
                    <a:pt x="2873" y="3463419"/>
                  </a:lnTo>
                  <a:lnTo>
                    <a:pt x="1797" y="3456171"/>
                  </a:lnTo>
                  <a:lnTo>
                    <a:pt x="1078" y="3448870"/>
                  </a:lnTo>
                  <a:lnTo>
                    <a:pt x="359" y="3441569"/>
                  </a:lnTo>
                  <a:lnTo>
                    <a:pt x="0" y="3434249"/>
                  </a:lnTo>
                  <a:lnTo>
                    <a:pt x="0" y="3426912"/>
                  </a:lnTo>
                  <a:close/>
                </a:path>
              </a:pathLst>
            </a:custGeom>
            <a:ln w="95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4" name="object 35">
              <a:extLst>
                <a:ext uri="{FF2B5EF4-FFF2-40B4-BE49-F238E27FC236}">
                  <a16:creationId xmlns:a16="http://schemas.microsoft.com/office/drawing/2014/main" id="{ACC2B4A1-E4D4-40C9-8DA7-22E50702C2E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21951" y="2259188"/>
              <a:ext cx="1907446" cy="1907427"/>
            </a:xfrm>
            <a:prstGeom prst="rect">
              <a:avLst/>
            </a:prstGeom>
          </p:spPr>
        </p:pic>
        <p:pic>
          <p:nvPicPr>
            <p:cNvPr id="65" name="object 36">
              <a:extLst>
                <a:ext uri="{FF2B5EF4-FFF2-40B4-BE49-F238E27FC236}">
                  <a16:creationId xmlns:a16="http://schemas.microsoft.com/office/drawing/2014/main" id="{F02D8497-AEA1-4575-B4E1-1E5439B5117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15333" y="3992879"/>
              <a:ext cx="1908754" cy="1907701"/>
            </a:xfrm>
            <a:prstGeom prst="rect">
              <a:avLst/>
            </a:prstGeom>
          </p:spPr>
        </p:pic>
        <p:sp>
          <p:nvSpPr>
            <p:cNvPr id="66" name="object 37">
              <a:extLst>
                <a:ext uri="{FF2B5EF4-FFF2-40B4-BE49-F238E27FC236}">
                  <a16:creationId xmlns:a16="http://schemas.microsoft.com/office/drawing/2014/main" id="{9774F731-DB1A-4FF5-A6AE-CDE1B19A6FCE}"/>
                </a:ext>
              </a:extLst>
            </p:cNvPr>
            <p:cNvSpPr/>
            <p:nvPr/>
          </p:nvSpPr>
          <p:spPr>
            <a:xfrm>
              <a:off x="6720371" y="2564226"/>
              <a:ext cx="76835" cy="305435"/>
            </a:xfrm>
            <a:custGeom>
              <a:avLst/>
              <a:gdLst/>
              <a:ahLst/>
              <a:cxnLst/>
              <a:rect l="l" t="t" r="r" b="b"/>
              <a:pathLst>
                <a:path w="76834" h="305435">
                  <a:moveTo>
                    <a:pt x="43186" y="305038"/>
                  </a:moveTo>
                  <a:lnTo>
                    <a:pt x="33073" y="305038"/>
                  </a:lnTo>
                  <a:lnTo>
                    <a:pt x="28209" y="304070"/>
                  </a:lnTo>
                  <a:lnTo>
                    <a:pt x="967" y="276828"/>
                  </a:lnTo>
                  <a:lnTo>
                    <a:pt x="0" y="271964"/>
                  </a:lnTo>
                  <a:lnTo>
                    <a:pt x="0" y="26690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43186" y="0"/>
                  </a:lnTo>
                  <a:lnTo>
                    <a:pt x="75292" y="28209"/>
                  </a:lnTo>
                  <a:lnTo>
                    <a:pt x="76259" y="33073"/>
                  </a:lnTo>
                  <a:lnTo>
                    <a:pt x="76259" y="271964"/>
                  </a:lnTo>
                  <a:lnTo>
                    <a:pt x="48049" y="304070"/>
                  </a:lnTo>
                  <a:lnTo>
                    <a:pt x="43186" y="305038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7" name="object 38">
              <a:extLst>
                <a:ext uri="{FF2B5EF4-FFF2-40B4-BE49-F238E27FC236}">
                  <a16:creationId xmlns:a16="http://schemas.microsoft.com/office/drawing/2014/main" id="{86E5138A-0BAE-40AA-8F6E-912226002C7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20371" y="3212432"/>
              <a:ext cx="228778" cy="305038"/>
            </a:xfrm>
            <a:prstGeom prst="rect">
              <a:avLst/>
            </a:prstGeom>
          </p:spPr>
        </p:pic>
      </p:grpSp>
      <p:sp>
        <p:nvSpPr>
          <p:cNvPr id="68" name="object 39">
            <a:extLst>
              <a:ext uri="{FF2B5EF4-FFF2-40B4-BE49-F238E27FC236}">
                <a16:creationId xmlns:a16="http://schemas.microsoft.com/office/drawing/2014/main" id="{06CD94F6-D2A7-439A-B49A-E121B1B9A1CD}"/>
              </a:ext>
            </a:extLst>
          </p:cNvPr>
          <p:cNvSpPr txBox="1"/>
          <p:nvPr/>
        </p:nvSpPr>
        <p:spPr>
          <a:xfrm>
            <a:off x="5202337" y="1913644"/>
            <a:ext cx="3079433" cy="104220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核心设计要点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80975" defTabSz="685800">
              <a:spcBef>
                <a:spcPts val="2040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元件组合应用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80975" marR="3810" defTabSz="685800">
              <a:lnSpc>
                <a:spcPct val="134400"/>
              </a:lnSpc>
              <a:spcBef>
                <a:spcPts val="371"/>
              </a:spcBef>
            </a:pP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熟练使用 </a:t>
            </a:r>
            <a:r>
              <a:rPr sz="938" b="1" kern="0" spc="-8" dirty="0">
                <a:solidFill>
                  <a:srgbClr val="0D9487"/>
                </a:solidFill>
                <a:latin typeface="微软雅黑"/>
                <a:cs typeface="微软雅黑"/>
              </a:rPr>
              <a:t>文本标签、水平线、占位符、图片 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等基础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元件，构建结构清晰、视觉规范的网页母版。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9" name="object 40">
            <a:extLst>
              <a:ext uri="{FF2B5EF4-FFF2-40B4-BE49-F238E27FC236}">
                <a16:creationId xmlns:a16="http://schemas.microsoft.com/office/drawing/2014/main" id="{D8A48AE0-5668-424B-880C-1CEB494C7515}"/>
              </a:ext>
            </a:extLst>
          </p:cNvPr>
          <p:cNvGrpSpPr/>
          <p:nvPr/>
        </p:nvGrpSpPr>
        <p:grpSpPr>
          <a:xfrm>
            <a:off x="5040278" y="3288692"/>
            <a:ext cx="3303270" cy="493395"/>
            <a:chOff x="6720371" y="4384923"/>
            <a:chExt cx="4404360" cy="657860"/>
          </a:xfrm>
        </p:grpSpPr>
        <p:pic>
          <p:nvPicPr>
            <p:cNvPr id="70" name="object 41">
              <a:extLst>
                <a:ext uri="{FF2B5EF4-FFF2-40B4-BE49-F238E27FC236}">
                  <a16:creationId xmlns:a16="http://schemas.microsoft.com/office/drawing/2014/main" id="{6BCFEE0F-5F2B-457E-8C52-8E660A36083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20371" y="4737623"/>
              <a:ext cx="200181" cy="305038"/>
            </a:xfrm>
            <a:prstGeom prst="rect">
              <a:avLst/>
            </a:prstGeom>
          </p:spPr>
        </p:pic>
        <p:sp>
          <p:nvSpPr>
            <p:cNvPr id="71" name="object 42">
              <a:extLst>
                <a:ext uri="{FF2B5EF4-FFF2-40B4-BE49-F238E27FC236}">
                  <a16:creationId xmlns:a16="http://schemas.microsoft.com/office/drawing/2014/main" id="{12941E29-BD0D-4E10-ADF0-E0943699ECAC}"/>
                </a:ext>
              </a:extLst>
            </p:cNvPr>
            <p:cNvSpPr/>
            <p:nvPr/>
          </p:nvSpPr>
          <p:spPr>
            <a:xfrm>
              <a:off x="6720371" y="4384923"/>
              <a:ext cx="4404360" cy="10160"/>
            </a:xfrm>
            <a:custGeom>
              <a:avLst/>
              <a:gdLst/>
              <a:ahLst/>
              <a:cxnLst/>
              <a:rect l="l" t="t" r="r" b="b"/>
              <a:pathLst>
                <a:path w="4404359" h="10160">
                  <a:moveTo>
                    <a:pt x="4403988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403988" y="0"/>
                  </a:lnTo>
                  <a:lnTo>
                    <a:pt x="4403988" y="9532"/>
                  </a:lnTo>
                  <a:close/>
                </a:path>
              </a:pathLst>
            </a:custGeom>
            <a:solidFill>
              <a:srgbClr val="D0D5DA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2" name="object 43">
            <a:extLst>
              <a:ext uri="{FF2B5EF4-FFF2-40B4-BE49-F238E27FC236}">
                <a16:creationId xmlns:a16="http://schemas.microsoft.com/office/drawing/2014/main" id="{ABF8FF95-0873-4BD0-A227-84A1541B6678}"/>
              </a:ext>
            </a:extLst>
          </p:cNvPr>
          <p:cNvSpPr txBox="1"/>
          <p:nvPr/>
        </p:nvSpPr>
        <p:spPr>
          <a:xfrm>
            <a:off x="5352474" y="3522244"/>
            <a:ext cx="2907506" cy="5895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交互动态实现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71"/>
              </a:spcBef>
            </a:pP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通过设置 </a:t>
            </a:r>
            <a:r>
              <a:rPr sz="938" b="1" kern="0" spc="-19" dirty="0">
                <a:solidFill>
                  <a:srgbClr val="0D9487"/>
                </a:solidFill>
                <a:latin typeface="微软雅黑"/>
                <a:cs typeface="微软雅黑"/>
              </a:rPr>
              <a:t>交互事件 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（如鼠标悬停、点击切换），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赋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予静态元件动态反馈能力，提升原型的真实感。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68209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95287-3382-4C49-A0A1-077351ADA07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EA45119-115F-4DB7-8EB8-83C65A6239C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1AEF221-A195-4563-9B60-8EA4D3811F2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59D885-7590-4D29-AF53-45DE549F50D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8050BC2-598B-4484-A2B8-EF5BAC3242AF}"/>
              </a:ext>
            </a:extLst>
          </p:cNvPr>
          <p:cNvSpPr txBox="1"/>
          <p:nvPr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EB53B99-A1FC-4AE6-80C9-0C9F0BD5DEF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880830-4C93-4DDE-ADE3-4AE756BABFE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E3FC801-8150-477C-A159-9C15F54CE00C}"/>
              </a:ext>
            </a:extLst>
          </p:cNvPr>
          <p:cNvSpPr txBox="1"/>
          <p:nvPr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sp>
        <p:nvSpPr>
          <p:cNvPr id="11" name="标题 92">
            <a:extLst>
              <a:ext uri="{FF2B5EF4-FFF2-40B4-BE49-F238E27FC236}">
                <a16:creationId xmlns:a16="http://schemas.microsoft.com/office/drawing/2014/main" id="{729171B7-1BE3-455A-A102-9A3B5006170D}"/>
              </a:ext>
            </a:extLst>
          </p:cNvPr>
          <p:cNvSpPr txBox="1">
            <a:spLocks/>
          </p:cNvSpPr>
          <p:nvPr/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母版的创建</a:t>
            </a:r>
          </a:p>
        </p:txBody>
      </p:sp>
      <p:sp>
        <p:nvSpPr>
          <p:cNvPr id="12" name="文本占位符 98">
            <a:extLst>
              <a:ext uri="{FF2B5EF4-FFF2-40B4-BE49-F238E27FC236}">
                <a16:creationId xmlns:a16="http://schemas.microsoft.com/office/drawing/2014/main" id="{849E1523-8573-48C3-913C-45DFB22C416A}"/>
              </a:ext>
            </a:extLst>
          </p:cNvPr>
          <p:cNvSpPr txBox="1">
            <a:spLocks/>
          </p:cNvSpPr>
          <p:nvPr/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tx1"/>
                </a:solidFill>
              </a:rPr>
              <a:t>母版的拖放行为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49AD9F6-A897-4D72-8CDD-D9CFBF6E360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283405" y="3646530"/>
            <a:ext cx="3856215" cy="861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83F6006-C737-4EDB-8A87-10D2C9C315F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9000"/>
          </a:blip>
          <a:stretch>
            <a:fillRect/>
          </a:stretch>
        </p:blipFill>
        <p:spPr>
          <a:xfrm>
            <a:off x="1245952" y="2959808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EC172D6-8CF2-4325-91D9-F5731CC9BD0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3405" y="2997261"/>
            <a:ext cx="333598" cy="33359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21B8C3FA-4A71-4922-B201-F0F37530D2E2}"/>
              </a:ext>
            </a:extLst>
          </p:cNvPr>
          <p:cNvSpPr txBox="1"/>
          <p:nvPr/>
        </p:nvSpPr>
        <p:spPr>
          <a:xfrm>
            <a:off x="1313924" y="3031112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31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31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17" name="文本占位符 98">
            <a:extLst>
              <a:ext uri="{FF2B5EF4-FFF2-40B4-BE49-F238E27FC236}">
                <a16:creationId xmlns:a16="http://schemas.microsoft.com/office/drawing/2014/main" id="{FE8F8D0D-AFE6-4E5D-A45F-1CFB7C993813}"/>
              </a:ext>
            </a:extLst>
          </p:cNvPr>
          <p:cNvSpPr txBox="1">
            <a:spLocks/>
          </p:cNvSpPr>
          <p:nvPr/>
        </p:nvSpPr>
        <p:spPr>
          <a:xfrm>
            <a:off x="1748831" y="2974159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tx1"/>
                </a:solidFill>
              </a:rPr>
              <a:t>母版的应用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536" y="1314694"/>
            <a:ext cx="5022464" cy="1660727"/>
          </a:xfrm>
        </p:spPr>
        <p:txBody>
          <a:bodyPr/>
          <a:lstStyle/>
          <a:p>
            <a:r>
              <a:rPr lang="zh-CN" altLang="en-US" dirty="0"/>
              <a:t>母版的创建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原型设计进阶技巧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母版核心作用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母版的创建</a:t>
            </a:r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A4CE8AD8-7E51-4D2C-B990-986EF7BA98FF}"/>
              </a:ext>
            </a:extLst>
          </p:cNvPr>
          <p:cNvGrpSpPr/>
          <p:nvPr/>
        </p:nvGrpSpPr>
        <p:grpSpPr>
          <a:xfrm>
            <a:off x="629964" y="1109039"/>
            <a:ext cx="8572024" cy="4128611"/>
            <a:chOff x="762595" y="1353606"/>
            <a:chExt cx="11429365" cy="5504815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D995B8CC-14C3-4307-A222-67F0464E1F5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8647" y="1371599"/>
              <a:ext cx="5483203" cy="5486251"/>
            </a:xfrm>
            <a:prstGeom prst="rect">
              <a:avLst/>
            </a:prstGeom>
          </p:spPr>
        </p:pic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03924FB6-BB6C-4BAA-8868-C34528D2404F}"/>
                </a:ext>
              </a:extLst>
            </p:cNvPr>
            <p:cNvSpPr/>
            <p:nvPr/>
          </p:nvSpPr>
          <p:spPr>
            <a:xfrm>
              <a:off x="762595" y="1353606"/>
              <a:ext cx="10676890" cy="19685"/>
            </a:xfrm>
            <a:custGeom>
              <a:avLst/>
              <a:gdLst/>
              <a:ahLst/>
              <a:cxnLst/>
              <a:rect l="l" t="t" r="r" b="b"/>
              <a:pathLst>
                <a:path w="10676890" h="19684">
                  <a:moveTo>
                    <a:pt x="10676334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10676334" y="0"/>
                  </a:lnTo>
                  <a:lnTo>
                    <a:pt x="10676334" y="19064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7">
            <a:extLst>
              <a:ext uri="{FF2B5EF4-FFF2-40B4-BE49-F238E27FC236}">
                <a16:creationId xmlns:a16="http://schemas.microsoft.com/office/drawing/2014/main" id="{829BC753-BB31-428C-B5EF-0F99BE61E14B}"/>
              </a:ext>
            </a:extLst>
          </p:cNvPr>
          <p:cNvSpPr txBox="1"/>
          <p:nvPr/>
        </p:nvSpPr>
        <p:spPr>
          <a:xfrm>
            <a:off x="1878721" y="1120962"/>
            <a:ext cx="5509736" cy="10014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2625" b="1" kern="0" dirty="0">
                <a:solidFill>
                  <a:srgbClr val="2562EB"/>
                </a:solidFill>
                <a:latin typeface="微软雅黑"/>
                <a:cs typeface="微软雅黑"/>
              </a:rPr>
              <a:t>减少重复制作</a:t>
            </a:r>
            <a:r>
              <a:rPr sz="262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，大幅降低设计工作量</a:t>
            </a:r>
            <a:endParaRPr sz="27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09600" marR="603885" algn="ctr" defTabSz="685800">
              <a:lnSpc>
                <a:spcPct val="111200"/>
              </a:lnSpc>
              <a:spcBef>
                <a:spcPts val="1309"/>
              </a:spcBef>
            </a:pPr>
            <a:r>
              <a:rPr sz="1275" kern="0" dirty="0">
                <a:solidFill>
                  <a:srgbClr val="4A5462"/>
                </a:solidFill>
                <a:latin typeface="微软雅黑"/>
                <a:cs typeface="微软雅黑 Light"/>
              </a:rPr>
              <a:t>在原型设计中常遇重复的页面元素（如导航栏、页脚</a:t>
            </a:r>
            <a:r>
              <a:rPr sz="1275" kern="0" spc="-19" dirty="0">
                <a:solidFill>
                  <a:srgbClr val="4A5462"/>
                </a:solidFill>
                <a:latin typeface="微软雅黑"/>
                <a:cs typeface="微软雅黑 Light"/>
              </a:rPr>
              <a:t>），</a:t>
            </a:r>
            <a:r>
              <a:rPr sz="1275" kern="0" spc="-8" dirty="0">
                <a:solidFill>
                  <a:srgbClr val="4A5462"/>
                </a:solidFill>
                <a:latin typeface="微软雅黑"/>
                <a:cs typeface="微软雅黑 Light"/>
              </a:rPr>
              <a:t>使用 </a:t>
            </a:r>
            <a:r>
              <a:rPr sz="1275" kern="0" dirty="0">
                <a:solidFill>
                  <a:srgbClr val="4A5462"/>
                </a:solidFill>
                <a:latin typeface="微软雅黑"/>
                <a:cs typeface="微软雅黑 Light"/>
              </a:rPr>
              <a:t>Axure</a:t>
            </a:r>
            <a:r>
              <a:rPr sz="1275" kern="0" spc="-11" dirty="0">
                <a:solidFill>
                  <a:srgbClr val="4A5462"/>
                </a:solidFill>
                <a:latin typeface="微软雅黑"/>
                <a:cs typeface="微软雅黑 Light"/>
              </a:rPr>
              <a:t> 母版功能可实现“一次设计，处处引用”。</a:t>
            </a:r>
            <a:endParaRPr sz="1350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grpSp>
        <p:nvGrpSpPr>
          <p:cNvPr id="14" name="object 8">
            <a:extLst>
              <a:ext uri="{FF2B5EF4-FFF2-40B4-BE49-F238E27FC236}">
                <a16:creationId xmlns:a16="http://schemas.microsoft.com/office/drawing/2014/main" id="{9755321C-D2EF-4F32-AA4D-A9EFAD01D153}"/>
              </a:ext>
            </a:extLst>
          </p:cNvPr>
          <p:cNvGrpSpPr/>
          <p:nvPr/>
        </p:nvGrpSpPr>
        <p:grpSpPr>
          <a:xfrm>
            <a:off x="1430689" y="2638996"/>
            <a:ext cx="2917031" cy="2430780"/>
            <a:chOff x="1830228" y="3393549"/>
            <a:chExt cx="3889375" cy="3241040"/>
          </a:xfrm>
        </p:grpSpPr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8C18BA50-118C-42BA-9DEA-38F9D7CC1300}"/>
                </a:ext>
              </a:extLst>
            </p:cNvPr>
            <p:cNvSpPr/>
            <p:nvPr/>
          </p:nvSpPr>
          <p:spPr>
            <a:xfrm>
              <a:off x="1830228" y="3412614"/>
              <a:ext cx="3889375" cy="3221990"/>
            </a:xfrm>
            <a:custGeom>
              <a:avLst/>
              <a:gdLst/>
              <a:ahLst/>
              <a:cxnLst/>
              <a:rect l="l" t="t" r="r" b="b"/>
              <a:pathLst>
                <a:path w="3889375" h="3221990">
                  <a:moveTo>
                    <a:pt x="3736717" y="3221965"/>
                  </a:moveTo>
                  <a:lnTo>
                    <a:pt x="152519" y="3221965"/>
                  </a:lnTo>
                  <a:lnTo>
                    <a:pt x="145026" y="3221782"/>
                  </a:lnTo>
                  <a:lnTo>
                    <a:pt x="101145" y="3213053"/>
                  </a:lnTo>
                  <a:lnTo>
                    <a:pt x="61655" y="3191945"/>
                  </a:lnTo>
                  <a:lnTo>
                    <a:pt x="30019" y="3160309"/>
                  </a:lnTo>
                  <a:lnTo>
                    <a:pt x="8911" y="3120819"/>
                  </a:lnTo>
                  <a:lnTo>
                    <a:pt x="183" y="3076939"/>
                  </a:lnTo>
                  <a:lnTo>
                    <a:pt x="0" y="3069446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736717" y="0"/>
                  </a:lnTo>
                  <a:lnTo>
                    <a:pt x="3780991" y="5745"/>
                  </a:lnTo>
                  <a:lnTo>
                    <a:pt x="3821452" y="22491"/>
                  </a:lnTo>
                  <a:lnTo>
                    <a:pt x="3854616" y="48790"/>
                  </a:lnTo>
                  <a:lnTo>
                    <a:pt x="3877625" y="82383"/>
                  </a:lnTo>
                  <a:lnTo>
                    <a:pt x="3888503" y="120373"/>
                  </a:lnTo>
                  <a:lnTo>
                    <a:pt x="3889236" y="133454"/>
                  </a:lnTo>
                  <a:lnTo>
                    <a:pt x="3889236" y="3069446"/>
                  </a:lnTo>
                  <a:lnTo>
                    <a:pt x="3882670" y="3113720"/>
                  </a:lnTo>
                  <a:lnTo>
                    <a:pt x="3863532" y="3154180"/>
                  </a:lnTo>
                  <a:lnTo>
                    <a:pt x="3833475" y="3187346"/>
                  </a:lnTo>
                  <a:lnTo>
                    <a:pt x="3795083" y="3210355"/>
                  </a:lnTo>
                  <a:lnTo>
                    <a:pt x="3751666" y="3221232"/>
                  </a:lnTo>
                  <a:lnTo>
                    <a:pt x="3736717" y="32219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4CA36D2F-A1FB-498A-8BDD-DBEDAFF5A40E}"/>
                </a:ext>
              </a:extLst>
            </p:cNvPr>
            <p:cNvSpPr/>
            <p:nvPr/>
          </p:nvSpPr>
          <p:spPr>
            <a:xfrm>
              <a:off x="1830228" y="3393549"/>
              <a:ext cx="3889375" cy="153035"/>
            </a:xfrm>
            <a:custGeom>
              <a:avLst/>
              <a:gdLst/>
              <a:ahLst/>
              <a:cxnLst/>
              <a:rect l="l" t="t" r="r" b="b"/>
              <a:pathLst>
                <a:path w="3889375" h="153035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3"/>
                  </a:lnTo>
                  <a:lnTo>
                    <a:pt x="6530" y="108310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3736717" y="0"/>
                  </a:lnTo>
                  <a:lnTo>
                    <a:pt x="3751741" y="725"/>
                  </a:lnTo>
                  <a:lnTo>
                    <a:pt x="3795083" y="11609"/>
                  </a:lnTo>
                  <a:lnTo>
                    <a:pt x="3833427" y="34560"/>
                  </a:lnTo>
                  <a:lnTo>
                    <a:pt x="3837358" y="38129"/>
                  </a:lnTo>
                  <a:lnTo>
                    <a:pt x="152519" y="38129"/>
                  </a:lnTo>
                  <a:lnTo>
                    <a:pt x="137493" y="38673"/>
                  </a:lnTo>
                  <a:lnTo>
                    <a:pt x="94151" y="46836"/>
                  </a:lnTo>
                  <a:lnTo>
                    <a:pt x="55808" y="64050"/>
                  </a:lnTo>
                  <a:lnTo>
                    <a:pt x="25680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889375" h="153035">
                  <a:moveTo>
                    <a:pt x="3889236" y="152519"/>
                  </a:moveTo>
                  <a:lnTo>
                    <a:pt x="3877626" y="108743"/>
                  </a:lnTo>
                  <a:lnTo>
                    <a:pt x="3844564" y="71633"/>
                  </a:lnTo>
                  <a:lnTo>
                    <a:pt x="3808686" y="51651"/>
                  </a:lnTo>
                  <a:lnTo>
                    <a:pt x="3766477" y="40306"/>
                  </a:lnTo>
                  <a:lnTo>
                    <a:pt x="3736717" y="38129"/>
                  </a:lnTo>
                  <a:lnTo>
                    <a:pt x="3837358" y="38129"/>
                  </a:lnTo>
                  <a:lnTo>
                    <a:pt x="3863555" y="67767"/>
                  </a:lnTo>
                  <a:lnTo>
                    <a:pt x="3882705" y="108310"/>
                  </a:lnTo>
                  <a:lnTo>
                    <a:pt x="3888510" y="137494"/>
                  </a:lnTo>
                  <a:lnTo>
                    <a:pt x="3889236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546DA09D-F3AF-4F11-9681-A6DD4A6A283C}"/>
                </a:ext>
              </a:extLst>
            </p:cNvPr>
            <p:cNvSpPr/>
            <p:nvPr/>
          </p:nvSpPr>
          <p:spPr>
            <a:xfrm>
              <a:off x="3317289" y="3812976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70" h="915670">
                  <a:moveTo>
                    <a:pt x="457557" y="915114"/>
                  </a:moveTo>
                  <a:lnTo>
                    <a:pt x="412708" y="912911"/>
                  </a:lnTo>
                  <a:lnTo>
                    <a:pt x="368291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5" y="861086"/>
                  </a:lnTo>
                  <a:lnTo>
                    <a:pt x="203351" y="838001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9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7" y="357302"/>
                  </a:lnTo>
                  <a:lnTo>
                    <a:pt x="23094" y="314026"/>
                  </a:lnTo>
                  <a:lnTo>
                    <a:pt x="39254" y="272132"/>
                  </a:lnTo>
                  <a:lnTo>
                    <a:pt x="59444" y="232024"/>
                  </a:lnTo>
                  <a:lnTo>
                    <a:pt x="83467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5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3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3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5" y="557811"/>
                  </a:lnTo>
                  <a:lnTo>
                    <a:pt x="892019" y="601087"/>
                  </a:lnTo>
                  <a:lnTo>
                    <a:pt x="875858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3"/>
                  </a:lnTo>
                  <a:lnTo>
                    <a:pt x="702346" y="844127"/>
                  </a:lnTo>
                  <a:lnTo>
                    <a:pt x="663277" y="866260"/>
                  </a:lnTo>
                  <a:lnTo>
                    <a:pt x="622226" y="884456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2">
              <a:extLst>
                <a:ext uri="{FF2B5EF4-FFF2-40B4-BE49-F238E27FC236}">
                  <a16:creationId xmlns:a16="http://schemas.microsoft.com/office/drawing/2014/main" id="{FC742389-30DC-4275-9B66-75F0F977D26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22327" y="4079885"/>
              <a:ext cx="305038" cy="381297"/>
            </a:xfrm>
            <a:prstGeom prst="rect">
              <a:avLst/>
            </a:prstGeom>
          </p:spPr>
        </p:pic>
      </p:grpSp>
      <p:sp>
        <p:nvSpPr>
          <p:cNvPr id="19" name="object 13">
            <a:extLst>
              <a:ext uri="{FF2B5EF4-FFF2-40B4-BE49-F238E27FC236}">
                <a16:creationId xmlns:a16="http://schemas.microsoft.com/office/drawing/2014/main" id="{8CEB9969-2235-4481-B8EC-15881008701A}"/>
              </a:ext>
            </a:extLst>
          </p:cNvPr>
          <p:cNvSpPr txBox="1"/>
          <p:nvPr/>
        </p:nvSpPr>
        <p:spPr>
          <a:xfrm>
            <a:off x="1721435" y="3801961"/>
            <a:ext cx="2335530" cy="6837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6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避免重复劳动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36700"/>
              </a:lnSpc>
              <a:spcBef>
                <a:spcPts val="401"/>
              </a:spcBef>
            </a:pPr>
            <a:r>
              <a:rPr sz="938" kern="0" spc="-4" dirty="0">
                <a:solidFill>
                  <a:srgbClr val="6A7280"/>
                </a:solidFill>
                <a:latin typeface="微软雅黑"/>
                <a:cs typeface="微软雅黑"/>
              </a:rPr>
              <a:t>无需在每个页面重复绘制相同的导航条或菜单，解决传统复制粘贴带来的维护难</a:t>
            </a:r>
            <a:r>
              <a:rPr sz="938" kern="0" spc="-38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938" kern="0" spc="-19" dirty="0">
                <a:solidFill>
                  <a:srgbClr val="6A7280"/>
                </a:solidFill>
                <a:latin typeface="微软雅黑"/>
                <a:cs typeface="微软雅黑"/>
              </a:rPr>
              <a:t>题。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4">
            <a:extLst>
              <a:ext uri="{FF2B5EF4-FFF2-40B4-BE49-F238E27FC236}">
                <a16:creationId xmlns:a16="http://schemas.microsoft.com/office/drawing/2014/main" id="{F28E9CE7-E026-4C58-9097-7C58970573EF}"/>
              </a:ext>
            </a:extLst>
          </p:cNvPr>
          <p:cNvGrpSpPr/>
          <p:nvPr/>
        </p:nvGrpSpPr>
        <p:grpSpPr>
          <a:xfrm>
            <a:off x="4919563" y="2638996"/>
            <a:ext cx="2917031" cy="2430780"/>
            <a:chOff x="6482060" y="3393549"/>
            <a:chExt cx="3889375" cy="3241040"/>
          </a:xfrm>
        </p:grpSpPr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8F87F5C6-089D-4C3E-A8A2-47B425A03724}"/>
                </a:ext>
              </a:extLst>
            </p:cNvPr>
            <p:cNvSpPr/>
            <p:nvPr/>
          </p:nvSpPr>
          <p:spPr>
            <a:xfrm>
              <a:off x="6482060" y="3412614"/>
              <a:ext cx="3889375" cy="3221990"/>
            </a:xfrm>
            <a:custGeom>
              <a:avLst/>
              <a:gdLst/>
              <a:ahLst/>
              <a:cxnLst/>
              <a:rect l="l" t="t" r="r" b="b"/>
              <a:pathLst>
                <a:path w="3889375" h="3221990">
                  <a:moveTo>
                    <a:pt x="3736717" y="3221965"/>
                  </a:moveTo>
                  <a:lnTo>
                    <a:pt x="152519" y="3221965"/>
                  </a:lnTo>
                  <a:lnTo>
                    <a:pt x="145026" y="3221782"/>
                  </a:lnTo>
                  <a:lnTo>
                    <a:pt x="101145" y="3213053"/>
                  </a:lnTo>
                  <a:lnTo>
                    <a:pt x="61655" y="3191945"/>
                  </a:lnTo>
                  <a:lnTo>
                    <a:pt x="30019" y="3160309"/>
                  </a:lnTo>
                  <a:lnTo>
                    <a:pt x="8911" y="3120819"/>
                  </a:lnTo>
                  <a:lnTo>
                    <a:pt x="183" y="3076939"/>
                  </a:lnTo>
                  <a:lnTo>
                    <a:pt x="0" y="3069446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736717" y="0"/>
                  </a:lnTo>
                  <a:lnTo>
                    <a:pt x="3780991" y="5745"/>
                  </a:lnTo>
                  <a:lnTo>
                    <a:pt x="3821452" y="22491"/>
                  </a:lnTo>
                  <a:lnTo>
                    <a:pt x="3854616" y="48790"/>
                  </a:lnTo>
                  <a:lnTo>
                    <a:pt x="3877625" y="82383"/>
                  </a:lnTo>
                  <a:lnTo>
                    <a:pt x="3888503" y="120373"/>
                  </a:lnTo>
                  <a:lnTo>
                    <a:pt x="3889236" y="133454"/>
                  </a:lnTo>
                  <a:lnTo>
                    <a:pt x="3889236" y="3069446"/>
                  </a:lnTo>
                  <a:lnTo>
                    <a:pt x="3882670" y="3113720"/>
                  </a:lnTo>
                  <a:lnTo>
                    <a:pt x="3863532" y="3154180"/>
                  </a:lnTo>
                  <a:lnTo>
                    <a:pt x="3833475" y="3187346"/>
                  </a:lnTo>
                  <a:lnTo>
                    <a:pt x="3795083" y="3210355"/>
                  </a:lnTo>
                  <a:lnTo>
                    <a:pt x="3751666" y="3221232"/>
                  </a:lnTo>
                  <a:lnTo>
                    <a:pt x="3736717" y="32219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AE3D7F52-8834-4C22-8FD0-73B6D68E0739}"/>
                </a:ext>
              </a:extLst>
            </p:cNvPr>
            <p:cNvSpPr/>
            <p:nvPr/>
          </p:nvSpPr>
          <p:spPr>
            <a:xfrm>
              <a:off x="6482060" y="3393549"/>
              <a:ext cx="3889375" cy="153035"/>
            </a:xfrm>
            <a:custGeom>
              <a:avLst/>
              <a:gdLst/>
              <a:ahLst/>
              <a:cxnLst/>
              <a:rect l="l" t="t" r="r" b="b"/>
              <a:pathLst>
                <a:path w="3889375" h="153035">
                  <a:moveTo>
                    <a:pt x="0" y="152519"/>
                  </a:moveTo>
                  <a:lnTo>
                    <a:pt x="725" y="137494"/>
                  </a:lnTo>
                  <a:lnTo>
                    <a:pt x="2901" y="122758"/>
                  </a:lnTo>
                  <a:lnTo>
                    <a:pt x="6421" y="108743"/>
                  </a:lnTo>
                  <a:lnTo>
                    <a:pt x="6529" y="108310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3736717" y="0"/>
                  </a:lnTo>
                  <a:lnTo>
                    <a:pt x="3751742" y="725"/>
                  </a:lnTo>
                  <a:lnTo>
                    <a:pt x="3795082" y="11609"/>
                  </a:lnTo>
                  <a:lnTo>
                    <a:pt x="3833426" y="34560"/>
                  </a:lnTo>
                  <a:lnTo>
                    <a:pt x="3837357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889375" h="153035">
                  <a:moveTo>
                    <a:pt x="3889236" y="152519"/>
                  </a:moveTo>
                  <a:lnTo>
                    <a:pt x="3877626" y="108743"/>
                  </a:lnTo>
                  <a:lnTo>
                    <a:pt x="3844563" y="71633"/>
                  </a:lnTo>
                  <a:lnTo>
                    <a:pt x="3808685" y="51651"/>
                  </a:lnTo>
                  <a:lnTo>
                    <a:pt x="3766477" y="40306"/>
                  </a:lnTo>
                  <a:lnTo>
                    <a:pt x="3736717" y="38129"/>
                  </a:lnTo>
                  <a:lnTo>
                    <a:pt x="3837357" y="38129"/>
                  </a:lnTo>
                  <a:lnTo>
                    <a:pt x="3863555" y="67767"/>
                  </a:lnTo>
                  <a:lnTo>
                    <a:pt x="3882705" y="108310"/>
                  </a:lnTo>
                  <a:lnTo>
                    <a:pt x="3888510" y="137494"/>
                  </a:lnTo>
                  <a:lnTo>
                    <a:pt x="3889236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7ABEB9CA-ACCA-48BE-9D04-9A05981AADBA}"/>
                </a:ext>
              </a:extLst>
            </p:cNvPr>
            <p:cNvSpPr/>
            <p:nvPr/>
          </p:nvSpPr>
          <p:spPr>
            <a:xfrm>
              <a:off x="7969121" y="3812976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70" h="915670">
                  <a:moveTo>
                    <a:pt x="457557" y="915114"/>
                  </a:moveTo>
                  <a:lnTo>
                    <a:pt x="412708" y="912911"/>
                  </a:lnTo>
                  <a:lnTo>
                    <a:pt x="368291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5" y="861086"/>
                  </a:lnTo>
                  <a:lnTo>
                    <a:pt x="203351" y="838001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9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7" y="357302"/>
                  </a:lnTo>
                  <a:lnTo>
                    <a:pt x="23094" y="314026"/>
                  </a:lnTo>
                  <a:lnTo>
                    <a:pt x="39254" y="272132"/>
                  </a:lnTo>
                  <a:lnTo>
                    <a:pt x="59444" y="232024"/>
                  </a:lnTo>
                  <a:lnTo>
                    <a:pt x="83467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5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3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3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5" y="557811"/>
                  </a:lnTo>
                  <a:lnTo>
                    <a:pt x="892019" y="601087"/>
                  </a:lnTo>
                  <a:lnTo>
                    <a:pt x="875858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3"/>
                  </a:lnTo>
                  <a:lnTo>
                    <a:pt x="702346" y="844127"/>
                  </a:lnTo>
                  <a:lnTo>
                    <a:pt x="663277" y="866260"/>
                  </a:lnTo>
                  <a:lnTo>
                    <a:pt x="622226" y="884456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18">
              <a:extLst>
                <a:ext uri="{FF2B5EF4-FFF2-40B4-BE49-F238E27FC236}">
                  <a16:creationId xmlns:a16="http://schemas.microsoft.com/office/drawing/2014/main" id="{5EC59C08-6CF7-4C0D-BADE-E075730ADCB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55094" y="4079885"/>
              <a:ext cx="343167" cy="381297"/>
            </a:xfrm>
            <a:prstGeom prst="rect">
              <a:avLst/>
            </a:prstGeom>
          </p:spPr>
        </p:pic>
      </p:grpSp>
      <p:sp>
        <p:nvSpPr>
          <p:cNvPr id="25" name="object 19">
            <a:extLst>
              <a:ext uri="{FF2B5EF4-FFF2-40B4-BE49-F238E27FC236}">
                <a16:creationId xmlns:a16="http://schemas.microsoft.com/office/drawing/2014/main" id="{490ACB01-B423-48AB-A42F-481E22B0ACC9}"/>
              </a:ext>
            </a:extLst>
          </p:cNvPr>
          <p:cNvSpPr txBox="1"/>
          <p:nvPr/>
        </p:nvSpPr>
        <p:spPr>
          <a:xfrm>
            <a:off x="5210309" y="3801961"/>
            <a:ext cx="2335530" cy="6761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6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提升设计效率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34400"/>
              </a:lnSpc>
              <a:spcBef>
                <a:spcPts val="428"/>
              </a:spcBef>
            </a:pPr>
            <a:r>
              <a:rPr sz="938" kern="0" spc="-4" dirty="0">
                <a:solidFill>
                  <a:srgbClr val="6A7280"/>
                </a:solidFill>
                <a:latin typeface="微软雅黑"/>
                <a:cs typeface="微软雅黑"/>
              </a:rPr>
              <a:t>修改母版即可同步更新所有引用的页面，极大地缩短了迭代修改的时间成本。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3270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新建母版步骤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母版的创建</a:t>
            </a:r>
          </a:p>
        </p:txBody>
      </p:sp>
      <p:grpSp>
        <p:nvGrpSpPr>
          <p:cNvPr id="26" name="object 7">
            <a:extLst>
              <a:ext uri="{FF2B5EF4-FFF2-40B4-BE49-F238E27FC236}">
                <a16:creationId xmlns:a16="http://schemas.microsoft.com/office/drawing/2014/main" id="{646BFE63-82C7-45C6-B72A-494298E49E93}"/>
              </a:ext>
            </a:extLst>
          </p:cNvPr>
          <p:cNvGrpSpPr/>
          <p:nvPr/>
        </p:nvGrpSpPr>
        <p:grpSpPr>
          <a:xfrm>
            <a:off x="571947" y="1508509"/>
            <a:ext cx="400526" cy="400526"/>
            <a:chOff x="762595" y="2011345"/>
            <a:chExt cx="534035" cy="534035"/>
          </a:xfrm>
        </p:grpSpPr>
        <p:sp>
          <p:nvSpPr>
            <p:cNvPr id="27" name="object 8">
              <a:extLst>
                <a:ext uri="{FF2B5EF4-FFF2-40B4-BE49-F238E27FC236}">
                  <a16:creationId xmlns:a16="http://schemas.microsoft.com/office/drawing/2014/main" id="{300AEE86-F1B4-43F9-9561-E6FE4AEE1330}"/>
                </a:ext>
              </a:extLst>
            </p:cNvPr>
            <p:cNvSpPr/>
            <p:nvPr/>
          </p:nvSpPr>
          <p:spPr>
            <a:xfrm>
              <a:off x="762595" y="201134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9">
              <a:extLst>
                <a:ext uri="{FF2B5EF4-FFF2-40B4-BE49-F238E27FC236}">
                  <a16:creationId xmlns:a16="http://schemas.microsoft.com/office/drawing/2014/main" id="{54B503D8-5863-467C-B93F-53F9CC4C451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2125734"/>
              <a:ext cx="228778" cy="305038"/>
            </a:xfrm>
            <a:prstGeom prst="rect">
              <a:avLst/>
            </a:prstGeom>
          </p:spPr>
        </p:pic>
      </p:grpSp>
      <p:grpSp>
        <p:nvGrpSpPr>
          <p:cNvPr id="29" name="object 10">
            <a:extLst>
              <a:ext uri="{FF2B5EF4-FFF2-40B4-BE49-F238E27FC236}">
                <a16:creationId xmlns:a16="http://schemas.microsoft.com/office/drawing/2014/main" id="{26A812C3-C654-4F14-A446-C10FE0BCBCFC}"/>
              </a:ext>
            </a:extLst>
          </p:cNvPr>
          <p:cNvGrpSpPr/>
          <p:nvPr/>
        </p:nvGrpSpPr>
        <p:grpSpPr>
          <a:xfrm>
            <a:off x="571947" y="2545162"/>
            <a:ext cx="400526" cy="400526"/>
            <a:chOff x="762595" y="3393549"/>
            <a:chExt cx="534035" cy="534035"/>
          </a:xfrm>
        </p:grpSpPr>
        <p:sp>
          <p:nvSpPr>
            <p:cNvPr id="30" name="object 11">
              <a:extLst>
                <a:ext uri="{FF2B5EF4-FFF2-40B4-BE49-F238E27FC236}">
                  <a16:creationId xmlns:a16="http://schemas.microsoft.com/office/drawing/2014/main" id="{D5F88F3C-1038-47DB-9A57-6DFDE902B7D8}"/>
                </a:ext>
              </a:extLst>
            </p:cNvPr>
            <p:cNvSpPr/>
            <p:nvPr/>
          </p:nvSpPr>
          <p:spPr>
            <a:xfrm>
              <a:off x="762595" y="339354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12">
              <a:extLst>
                <a:ext uri="{FF2B5EF4-FFF2-40B4-BE49-F238E27FC236}">
                  <a16:creationId xmlns:a16="http://schemas.microsoft.com/office/drawing/2014/main" id="{225BEEE1-EA57-470F-8FDC-5DBB891A425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3507938"/>
              <a:ext cx="228778" cy="305038"/>
            </a:xfrm>
            <a:prstGeom prst="rect">
              <a:avLst/>
            </a:prstGeom>
          </p:spPr>
        </p:pic>
      </p:grpSp>
      <p:grpSp>
        <p:nvGrpSpPr>
          <p:cNvPr id="32" name="object 13">
            <a:extLst>
              <a:ext uri="{FF2B5EF4-FFF2-40B4-BE49-F238E27FC236}">
                <a16:creationId xmlns:a16="http://schemas.microsoft.com/office/drawing/2014/main" id="{46CE3E06-AA16-48F4-9AC5-CC3DE65FE056}"/>
              </a:ext>
            </a:extLst>
          </p:cNvPr>
          <p:cNvGrpSpPr/>
          <p:nvPr/>
        </p:nvGrpSpPr>
        <p:grpSpPr>
          <a:xfrm>
            <a:off x="571947" y="3581815"/>
            <a:ext cx="400526" cy="400526"/>
            <a:chOff x="762595" y="4775753"/>
            <a:chExt cx="534035" cy="534035"/>
          </a:xfrm>
        </p:grpSpPr>
        <p:sp>
          <p:nvSpPr>
            <p:cNvPr id="33" name="object 14">
              <a:extLst>
                <a:ext uri="{FF2B5EF4-FFF2-40B4-BE49-F238E27FC236}">
                  <a16:creationId xmlns:a16="http://schemas.microsoft.com/office/drawing/2014/main" id="{1E0B4807-BC6C-4529-8834-44023C77C604}"/>
                </a:ext>
              </a:extLst>
            </p:cNvPr>
            <p:cNvSpPr/>
            <p:nvPr/>
          </p:nvSpPr>
          <p:spPr>
            <a:xfrm>
              <a:off x="762595" y="477575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15">
              <a:extLst>
                <a:ext uri="{FF2B5EF4-FFF2-40B4-BE49-F238E27FC236}">
                  <a16:creationId xmlns:a16="http://schemas.microsoft.com/office/drawing/2014/main" id="{553F002E-0862-4895-A4BA-AD8D6AAD1E9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4179" y="4890142"/>
              <a:ext cx="200181" cy="305038"/>
            </a:xfrm>
            <a:prstGeom prst="rect">
              <a:avLst/>
            </a:prstGeom>
          </p:spPr>
        </p:pic>
      </p:grpSp>
      <p:sp>
        <p:nvSpPr>
          <p:cNvPr id="35" name="object 16">
            <a:extLst>
              <a:ext uri="{FF2B5EF4-FFF2-40B4-BE49-F238E27FC236}">
                <a16:creationId xmlns:a16="http://schemas.microsoft.com/office/drawing/2014/main" id="{96A25E36-D367-48DB-9C32-3C069B08DFA8}"/>
              </a:ext>
            </a:extLst>
          </p:cNvPr>
          <p:cNvSpPr txBox="1"/>
          <p:nvPr/>
        </p:nvSpPr>
        <p:spPr>
          <a:xfrm>
            <a:off x="1134368" y="1498984"/>
            <a:ext cx="4022884" cy="25201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切换面板区域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7624" defTabSz="685800">
              <a:lnSpc>
                <a:spcPct val="133400"/>
              </a:lnSpc>
              <a:spcBef>
                <a:spcPts val="349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在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Axure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界面左下角找到并点击</a:t>
            </a:r>
            <a:r>
              <a:rPr sz="1050" b="1" kern="0" dirty="0">
                <a:solidFill>
                  <a:srgbClr val="2562EB"/>
                </a:solidFill>
                <a:latin typeface="微软雅黑"/>
                <a:cs typeface="微软雅黑"/>
              </a:rPr>
              <a:t>“母版”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选项卡，进入母版管理</a:t>
            </a:r>
            <a:r>
              <a:rPr sz="1050" kern="0" spc="-15" dirty="0">
                <a:solidFill>
                  <a:srgbClr val="4A5462"/>
                </a:solidFill>
                <a:latin typeface="微软雅黑"/>
                <a:cs typeface="微软雅黑"/>
              </a:rPr>
              <a:t>视图。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60"/>
              </a:spcBef>
            </a:pP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执行添加操作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40481" defTabSz="685800">
              <a:lnSpc>
                <a:spcPct val="133400"/>
              </a:lnSpc>
              <a:spcBef>
                <a:spcPts val="353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点击面板工具栏中的</a:t>
            </a:r>
            <a:r>
              <a:rPr sz="1050" b="1" kern="0" dirty="0">
                <a:solidFill>
                  <a:srgbClr val="0D9487"/>
                </a:solidFill>
                <a:latin typeface="微软雅黑"/>
                <a:cs typeface="微软雅黑"/>
              </a:rPr>
              <a:t>“添加母版”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按钮（+号图标），</a:t>
            </a:r>
            <a:r>
              <a:rPr sz="1050" kern="0" spc="-11" dirty="0">
                <a:solidFill>
                  <a:srgbClr val="4A5462"/>
                </a:solidFill>
                <a:latin typeface="微软雅黑"/>
                <a:cs typeface="微软雅黑"/>
              </a:rPr>
              <a:t>创建一个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新的空白母版。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56"/>
              </a:spcBef>
            </a:pP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规范命名管理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49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双击新建的母版名称，将其重命名为</a:t>
            </a:r>
            <a:r>
              <a:rPr sz="1050" b="1" kern="0" dirty="0">
                <a:solidFill>
                  <a:srgbClr val="4E45E4"/>
                </a:solidFill>
                <a:latin typeface="微软雅黑"/>
                <a:cs typeface="微软雅黑"/>
              </a:rPr>
              <a:t>“导航条”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，以便后续识别</a:t>
            </a:r>
            <a:r>
              <a:rPr sz="1050" kern="0" spc="-15" dirty="0">
                <a:solidFill>
                  <a:srgbClr val="4A5462"/>
                </a:solidFill>
                <a:latin typeface="微软雅黑"/>
                <a:cs typeface="微软雅黑"/>
              </a:rPr>
              <a:t>调用。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17">
            <a:extLst>
              <a:ext uri="{FF2B5EF4-FFF2-40B4-BE49-F238E27FC236}">
                <a16:creationId xmlns:a16="http://schemas.microsoft.com/office/drawing/2014/main" id="{DB904489-E17F-40D8-A2EB-75F241A7C1DC}"/>
              </a:ext>
            </a:extLst>
          </p:cNvPr>
          <p:cNvGrpSpPr/>
          <p:nvPr/>
        </p:nvGrpSpPr>
        <p:grpSpPr>
          <a:xfrm>
            <a:off x="5583628" y="1516317"/>
            <a:ext cx="2995613" cy="2801303"/>
            <a:chOff x="7444837" y="2021756"/>
            <a:chExt cx="3994150" cy="3735070"/>
          </a:xfrm>
        </p:grpSpPr>
        <p:sp>
          <p:nvSpPr>
            <p:cNvPr id="37" name="object 18">
              <a:extLst>
                <a:ext uri="{FF2B5EF4-FFF2-40B4-BE49-F238E27FC236}">
                  <a16:creationId xmlns:a16="http://schemas.microsoft.com/office/drawing/2014/main" id="{66115E7F-9437-4F57-ABB3-EDCA89665067}"/>
                </a:ext>
              </a:extLst>
            </p:cNvPr>
            <p:cNvSpPr/>
            <p:nvPr/>
          </p:nvSpPr>
          <p:spPr>
            <a:xfrm>
              <a:off x="7592914" y="2026522"/>
              <a:ext cx="3698240" cy="3725545"/>
            </a:xfrm>
            <a:custGeom>
              <a:avLst/>
              <a:gdLst/>
              <a:ahLst/>
              <a:cxnLst/>
              <a:rect l="l" t="t" r="r" b="b"/>
              <a:pathLst>
                <a:path w="3698240" h="3725545">
                  <a:moveTo>
                    <a:pt x="3555355" y="3610670"/>
                  </a:moveTo>
                  <a:lnTo>
                    <a:pt x="268667" y="3725444"/>
                  </a:lnTo>
                  <a:lnTo>
                    <a:pt x="261406" y="3725520"/>
                  </a:lnTo>
                  <a:lnTo>
                    <a:pt x="254168" y="3725240"/>
                  </a:lnTo>
                  <a:lnTo>
                    <a:pt x="211766" y="3716177"/>
                  </a:lnTo>
                  <a:lnTo>
                    <a:pt x="173819" y="3695198"/>
                  </a:lnTo>
                  <a:lnTo>
                    <a:pt x="143598" y="3664105"/>
                  </a:lnTo>
                  <a:lnTo>
                    <a:pt x="123701" y="3625580"/>
                  </a:lnTo>
                  <a:lnTo>
                    <a:pt x="115847" y="3582937"/>
                  </a:lnTo>
                  <a:lnTo>
                    <a:pt x="75" y="267669"/>
                  </a:lnTo>
                  <a:lnTo>
                    <a:pt x="0" y="260408"/>
                  </a:lnTo>
                  <a:lnTo>
                    <a:pt x="279" y="253170"/>
                  </a:lnTo>
                  <a:lnTo>
                    <a:pt x="9342" y="210768"/>
                  </a:lnTo>
                  <a:lnTo>
                    <a:pt x="30321" y="172821"/>
                  </a:lnTo>
                  <a:lnTo>
                    <a:pt x="61414" y="142600"/>
                  </a:lnTo>
                  <a:lnTo>
                    <a:pt x="99939" y="122703"/>
                  </a:lnTo>
                  <a:lnTo>
                    <a:pt x="142582" y="114849"/>
                  </a:lnTo>
                  <a:lnTo>
                    <a:pt x="3429271" y="75"/>
                  </a:lnTo>
                  <a:lnTo>
                    <a:pt x="3436531" y="0"/>
                  </a:lnTo>
                  <a:lnTo>
                    <a:pt x="3443769" y="279"/>
                  </a:lnTo>
                  <a:lnTo>
                    <a:pt x="3486171" y="9342"/>
                  </a:lnTo>
                  <a:lnTo>
                    <a:pt x="3524118" y="30321"/>
                  </a:lnTo>
                  <a:lnTo>
                    <a:pt x="3554339" y="61414"/>
                  </a:lnTo>
                  <a:lnTo>
                    <a:pt x="3574236" y="99939"/>
                  </a:lnTo>
                  <a:lnTo>
                    <a:pt x="3582090" y="142582"/>
                  </a:lnTo>
                  <a:lnTo>
                    <a:pt x="3697862" y="3457851"/>
                  </a:lnTo>
                  <a:lnTo>
                    <a:pt x="3697938" y="3465111"/>
                  </a:lnTo>
                  <a:lnTo>
                    <a:pt x="3697658" y="3472349"/>
                  </a:lnTo>
                  <a:lnTo>
                    <a:pt x="3688594" y="3514751"/>
                  </a:lnTo>
                  <a:lnTo>
                    <a:pt x="3667616" y="3552698"/>
                  </a:lnTo>
                  <a:lnTo>
                    <a:pt x="3636523" y="3582919"/>
                  </a:lnTo>
                  <a:lnTo>
                    <a:pt x="3597998" y="3602816"/>
                  </a:lnTo>
                  <a:lnTo>
                    <a:pt x="3555355" y="36106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19">
              <a:extLst>
                <a:ext uri="{FF2B5EF4-FFF2-40B4-BE49-F238E27FC236}">
                  <a16:creationId xmlns:a16="http://schemas.microsoft.com/office/drawing/2014/main" id="{C9F316C0-371C-4E1F-87F8-2481EC75D617}"/>
                </a:ext>
              </a:extLst>
            </p:cNvPr>
            <p:cNvSpPr/>
            <p:nvPr/>
          </p:nvSpPr>
          <p:spPr>
            <a:xfrm>
              <a:off x="7592914" y="2026522"/>
              <a:ext cx="3698240" cy="3725545"/>
            </a:xfrm>
            <a:custGeom>
              <a:avLst/>
              <a:gdLst/>
              <a:ahLst/>
              <a:cxnLst/>
              <a:rect l="l" t="t" r="r" b="b"/>
              <a:pathLst>
                <a:path w="3698240" h="3725545">
                  <a:moveTo>
                    <a:pt x="115847" y="3582937"/>
                  </a:moveTo>
                  <a:lnTo>
                    <a:pt x="75" y="267669"/>
                  </a:lnTo>
                  <a:lnTo>
                    <a:pt x="0" y="260408"/>
                  </a:lnTo>
                  <a:lnTo>
                    <a:pt x="279" y="253170"/>
                  </a:lnTo>
                  <a:lnTo>
                    <a:pt x="9342" y="210768"/>
                  </a:lnTo>
                  <a:lnTo>
                    <a:pt x="30321" y="172821"/>
                  </a:lnTo>
                  <a:lnTo>
                    <a:pt x="61414" y="142600"/>
                  </a:lnTo>
                  <a:lnTo>
                    <a:pt x="99939" y="122703"/>
                  </a:lnTo>
                  <a:lnTo>
                    <a:pt x="142582" y="114849"/>
                  </a:lnTo>
                  <a:lnTo>
                    <a:pt x="3429271" y="75"/>
                  </a:lnTo>
                  <a:lnTo>
                    <a:pt x="3436531" y="0"/>
                  </a:lnTo>
                  <a:lnTo>
                    <a:pt x="3443769" y="279"/>
                  </a:lnTo>
                  <a:lnTo>
                    <a:pt x="3486171" y="9342"/>
                  </a:lnTo>
                  <a:lnTo>
                    <a:pt x="3524118" y="30321"/>
                  </a:lnTo>
                  <a:lnTo>
                    <a:pt x="3554339" y="61414"/>
                  </a:lnTo>
                  <a:lnTo>
                    <a:pt x="3574236" y="99939"/>
                  </a:lnTo>
                  <a:lnTo>
                    <a:pt x="3582090" y="142582"/>
                  </a:lnTo>
                  <a:lnTo>
                    <a:pt x="3697862" y="3457851"/>
                  </a:lnTo>
                  <a:lnTo>
                    <a:pt x="3697938" y="3465111"/>
                  </a:lnTo>
                  <a:lnTo>
                    <a:pt x="3697658" y="3472349"/>
                  </a:lnTo>
                  <a:lnTo>
                    <a:pt x="3688594" y="3514751"/>
                  </a:lnTo>
                  <a:lnTo>
                    <a:pt x="3667616" y="3552698"/>
                  </a:lnTo>
                  <a:lnTo>
                    <a:pt x="3636523" y="3582919"/>
                  </a:lnTo>
                  <a:lnTo>
                    <a:pt x="3597998" y="3602816"/>
                  </a:lnTo>
                  <a:lnTo>
                    <a:pt x="3555355" y="3610670"/>
                  </a:lnTo>
                  <a:lnTo>
                    <a:pt x="268667" y="3725444"/>
                  </a:lnTo>
                  <a:lnTo>
                    <a:pt x="261406" y="3725520"/>
                  </a:lnTo>
                  <a:lnTo>
                    <a:pt x="254168" y="3725240"/>
                  </a:lnTo>
                  <a:lnTo>
                    <a:pt x="211766" y="3716177"/>
                  </a:lnTo>
                  <a:lnTo>
                    <a:pt x="173819" y="3695198"/>
                  </a:lnTo>
                  <a:lnTo>
                    <a:pt x="143598" y="3664105"/>
                  </a:lnTo>
                  <a:lnTo>
                    <a:pt x="123701" y="3625580"/>
                  </a:lnTo>
                  <a:lnTo>
                    <a:pt x="115847" y="358293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20">
              <a:extLst>
                <a:ext uri="{FF2B5EF4-FFF2-40B4-BE49-F238E27FC236}">
                  <a16:creationId xmlns:a16="http://schemas.microsoft.com/office/drawing/2014/main" id="{E96EC19B-23A1-41F3-A0AB-FFB28B50106C}"/>
                </a:ext>
              </a:extLst>
            </p:cNvPr>
            <p:cNvSpPr/>
            <p:nvPr/>
          </p:nvSpPr>
          <p:spPr>
            <a:xfrm>
              <a:off x="7463901" y="2192461"/>
              <a:ext cx="3956050" cy="3394075"/>
            </a:xfrm>
            <a:custGeom>
              <a:avLst/>
              <a:gdLst/>
              <a:ahLst/>
              <a:cxnLst/>
              <a:rect l="l" t="t" r="r" b="b"/>
              <a:pathLst>
                <a:path w="3956050" h="3394075">
                  <a:moveTo>
                    <a:pt x="3866897" y="3393549"/>
                  </a:moveTo>
                  <a:lnTo>
                    <a:pt x="89065" y="3393549"/>
                  </a:lnTo>
                  <a:lnTo>
                    <a:pt x="82866" y="3392938"/>
                  </a:lnTo>
                  <a:lnTo>
                    <a:pt x="37160" y="3374006"/>
                  </a:lnTo>
                  <a:lnTo>
                    <a:pt x="9651" y="3340486"/>
                  </a:lnTo>
                  <a:lnTo>
                    <a:pt x="0" y="3304483"/>
                  </a:lnTo>
                  <a:lnTo>
                    <a:pt x="0" y="3298224"/>
                  </a:lnTo>
                  <a:lnTo>
                    <a:pt x="0" y="89065"/>
                  </a:lnTo>
                  <a:lnTo>
                    <a:pt x="12587" y="47569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3866897" y="0"/>
                  </a:lnTo>
                  <a:lnTo>
                    <a:pt x="3908394" y="12587"/>
                  </a:lnTo>
                  <a:lnTo>
                    <a:pt x="3943375" y="47569"/>
                  </a:lnTo>
                  <a:lnTo>
                    <a:pt x="3955963" y="89065"/>
                  </a:lnTo>
                  <a:lnTo>
                    <a:pt x="3955963" y="3304483"/>
                  </a:lnTo>
                  <a:lnTo>
                    <a:pt x="3943375" y="3345979"/>
                  </a:lnTo>
                  <a:lnTo>
                    <a:pt x="3908394" y="3380961"/>
                  </a:lnTo>
                  <a:lnTo>
                    <a:pt x="3873096" y="3392938"/>
                  </a:lnTo>
                  <a:lnTo>
                    <a:pt x="3866897" y="33935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21">
              <a:extLst>
                <a:ext uri="{FF2B5EF4-FFF2-40B4-BE49-F238E27FC236}">
                  <a16:creationId xmlns:a16="http://schemas.microsoft.com/office/drawing/2014/main" id="{595E784F-8434-400A-B03B-929A77D18135}"/>
                </a:ext>
              </a:extLst>
            </p:cNvPr>
            <p:cNvSpPr/>
            <p:nvPr/>
          </p:nvSpPr>
          <p:spPr>
            <a:xfrm>
              <a:off x="7463901" y="2192461"/>
              <a:ext cx="3956050" cy="3394075"/>
            </a:xfrm>
            <a:custGeom>
              <a:avLst/>
              <a:gdLst/>
              <a:ahLst/>
              <a:cxnLst/>
              <a:rect l="l" t="t" r="r" b="b"/>
              <a:pathLst>
                <a:path w="3956050" h="3394075">
                  <a:moveTo>
                    <a:pt x="0" y="3298224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4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298224"/>
                  </a:lnTo>
                  <a:lnTo>
                    <a:pt x="3948706" y="3334703"/>
                  </a:lnTo>
                  <a:lnTo>
                    <a:pt x="3946311" y="3340486"/>
                  </a:lnTo>
                  <a:lnTo>
                    <a:pt x="3943375" y="3345979"/>
                  </a:lnTo>
                  <a:lnTo>
                    <a:pt x="3939898" y="3351183"/>
                  </a:lnTo>
                  <a:lnTo>
                    <a:pt x="3936420" y="3356388"/>
                  </a:lnTo>
                  <a:lnTo>
                    <a:pt x="3913597" y="3377484"/>
                  </a:lnTo>
                  <a:lnTo>
                    <a:pt x="3908394" y="3380961"/>
                  </a:lnTo>
                  <a:lnTo>
                    <a:pt x="3866897" y="3393549"/>
                  </a:lnTo>
                  <a:lnTo>
                    <a:pt x="3860638" y="3393549"/>
                  </a:lnTo>
                  <a:lnTo>
                    <a:pt x="95324" y="3393549"/>
                  </a:lnTo>
                  <a:lnTo>
                    <a:pt x="53062" y="3383897"/>
                  </a:lnTo>
                  <a:lnTo>
                    <a:pt x="19542" y="3356388"/>
                  </a:lnTo>
                  <a:lnTo>
                    <a:pt x="16065" y="3351183"/>
                  </a:lnTo>
                  <a:lnTo>
                    <a:pt x="12587" y="3345979"/>
                  </a:lnTo>
                  <a:lnTo>
                    <a:pt x="9651" y="3340486"/>
                  </a:lnTo>
                  <a:lnTo>
                    <a:pt x="7256" y="3334703"/>
                  </a:lnTo>
                  <a:lnTo>
                    <a:pt x="4860" y="3328921"/>
                  </a:lnTo>
                  <a:lnTo>
                    <a:pt x="3052" y="3322960"/>
                  </a:lnTo>
                  <a:lnTo>
                    <a:pt x="1831" y="3316821"/>
                  </a:lnTo>
                  <a:lnTo>
                    <a:pt x="610" y="3310682"/>
                  </a:lnTo>
                  <a:lnTo>
                    <a:pt x="0" y="3304483"/>
                  </a:lnTo>
                  <a:lnTo>
                    <a:pt x="0" y="3298224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1" name="object 22">
              <a:extLst>
                <a:ext uri="{FF2B5EF4-FFF2-40B4-BE49-F238E27FC236}">
                  <a16:creationId xmlns:a16="http://schemas.microsoft.com/office/drawing/2014/main" id="{35DE32ED-C54D-4CDF-B91E-4A01F3BDB77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97899" y="2211526"/>
              <a:ext cx="2487967" cy="3355419"/>
            </a:xfrm>
            <a:prstGeom prst="rect">
              <a:avLst/>
            </a:prstGeom>
          </p:spPr>
        </p:pic>
      </p:grpSp>
      <p:grpSp>
        <p:nvGrpSpPr>
          <p:cNvPr id="42" name="object 23">
            <a:extLst>
              <a:ext uri="{FF2B5EF4-FFF2-40B4-BE49-F238E27FC236}">
                <a16:creationId xmlns:a16="http://schemas.microsoft.com/office/drawing/2014/main" id="{08AE21A5-983B-43C5-A694-E65BE86CB7D4}"/>
              </a:ext>
            </a:extLst>
          </p:cNvPr>
          <p:cNvGrpSpPr/>
          <p:nvPr/>
        </p:nvGrpSpPr>
        <p:grpSpPr>
          <a:xfrm>
            <a:off x="7163630" y="4446884"/>
            <a:ext cx="1301591" cy="300514"/>
            <a:chOff x="9551506" y="5929178"/>
            <a:chExt cx="1735455" cy="400685"/>
          </a:xfrm>
        </p:grpSpPr>
        <p:sp>
          <p:nvSpPr>
            <p:cNvPr id="43" name="object 24">
              <a:extLst>
                <a:ext uri="{FF2B5EF4-FFF2-40B4-BE49-F238E27FC236}">
                  <a16:creationId xmlns:a16="http://schemas.microsoft.com/office/drawing/2014/main" id="{E1CBCE8C-D6D2-429A-AFC0-A6BAEB119245}"/>
                </a:ext>
              </a:extLst>
            </p:cNvPr>
            <p:cNvSpPr/>
            <p:nvPr/>
          </p:nvSpPr>
          <p:spPr>
            <a:xfrm>
              <a:off x="9556273" y="5933945"/>
              <a:ext cx="1725930" cy="391160"/>
            </a:xfrm>
            <a:custGeom>
              <a:avLst/>
              <a:gdLst/>
              <a:ahLst/>
              <a:cxnLst/>
              <a:rect l="l" t="t" r="r" b="b"/>
              <a:pathLst>
                <a:path w="1725929" h="391160">
                  <a:moveTo>
                    <a:pt x="1658572" y="390829"/>
                  </a:moveTo>
                  <a:lnTo>
                    <a:pt x="66799" y="390829"/>
                  </a:lnTo>
                  <a:lnTo>
                    <a:pt x="62149" y="390371"/>
                  </a:lnTo>
                  <a:lnTo>
                    <a:pt x="24259" y="373209"/>
                  </a:lnTo>
                  <a:lnTo>
                    <a:pt x="2289" y="337887"/>
                  </a:lnTo>
                  <a:lnTo>
                    <a:pt x="0" y="324031"/>
                  </a:lnTo>
                  <a:lnTo>
                    <a:pt x="0" y="319336"/>
                  </a:lnTo>
                  <a:lnTo>
                    <a:pt x="0" y="66798"/>
                  </a:lnTo>
                  <a:lnTo>
                    <a:pt x="14656" y="27869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1658572" y="0"/>
                  </a:lnTo>
                  <a:lnTo>
                    <a:pt x="1697501" y="14656"/>
                  </a:lnTo>
                  <a:lnTo>
                    <a:pt x="1721726" y="48470"/>
                  </a:lnTo>
                  <a:lnTo>
                    <a:pt x="1725371" y="66798"/>
                  </a:lnTo>
                  <a:lnTo>
                    <a:pt x="1725371" y="324031"/>
                  </a:lnTo>
                  <a:lnTo>
                    <a:pt x="1710714" y="362958"/>
                  </a:lnTo>
                  <a:lnTo>
                    <a:pt x="1676900" y="387183"/>
                  </a:lnTo>
                  <a:lnTo>
                    <a:pt x="1663221" y="390371"/>
                  </a:lnTo>
                  <a:lnTo>
                    <a:pt x="1658572" y="390829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25">
              <a:extLst>
                <a:ext uri="{FF2B5EF4-FFF2-40B4-BE49-F238E27FC236}">
                  <a16:creationId xmlns:a16="http://schemas.microsoft.com/office/drawing/2014/main" id="{CB477C78-12D0-41B2-A243-A815943F3535}"/>
                </a:ext>
              </a:extLst>
            </p:cNvPr>
            <p:cNvSpPr/>
            <p:nvPr/>
          </p:nvSpPr>
          <p:spPr>
            <a:xfrm>
              <a:off x="9556273" y="5933945"/>
              <a:ext cx="1725930" cy="391160"/>
            </a:xfrm>
            <a:custGeom>
              <a:avLst/>
              <a:gdLst/>
              <a:ahLst/>
              <a:cxnLst/>
              <a:rect l="l" t="t" r="r" b="b"/>
              <a:pathLst>
                <a:path w="1725929" h="391160">
                  <a:moveTo>
                    <a:pt x="0" y="319336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8"/>
                  </a:lnTo>
                  <a:lnTo>
                    <a:pt x="20940" y="20939"/>
                  </a:lnTo>
                  <a:lnTo>
                    <a:pt x="24259" y="17619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1653878" y="0"/>
                  </a:lnTo>
                  <a:lnTo>
                    <a:pt x="1658572" y="0"/>
                  </a:lnTo>
                  <a:lnTo>
                    <a:pt x="1663221" y="457"/>
                  </a:lnTo>
                  <a:lnTo>
                    <a:pt x="1667826" y="1373"/>
                  </a:lnTo>
                  <a:lnTo>
                    <a:pt x="1672430" y="2289"/>
                  </a:lnTo>
                  <a:lnTo>
                    <a:pt x="1693597" y="12048"/>
                  </a:lnTo>
                  <a:lnTo>
                    <a:pt x="1697501" y="14656"/>
                  </a:lnTo>
                  <a:lnTo>
                    <a:pt x="1701112" y="17619"/>
                  </a:lnTo>
                  <a:lnTo>
                    <a:pt x="1704432" y="20939"/>
                  </a:lnTo>
                  <a:lnTo>
                    <a:pt x="1707751" y="24258"/>
                  </a:lnTo>
                  <a:lnTo>
                    <a:pt x="1724913" y="62149"/>
                  </a:lnTo>
                  <a:lnTo>
                    <a:pt x="1725372" y="71493"/>
                  </a:lnTo>
                  <a:lnTo>
                    <a:pt x="1725372" y="319336"/>
                  </a:lnTo>
                  <a:lnTo>
                    <a:pt x="1713322" y="359055"/>
                  </a:lnTo>
                  <a:lnTo>
                    <a:pt x="1710714" y="362958"/>
                  </a:lnTo>
                  <a:lnTo>
                    <a:pt x="1676900" y="387183"/>
                  </a:lnTo>
                  <a:lnTo>
                    <a:pt x="1667826" y="389455"/>
                  </a:lnTo>
                  <a:lnTo>
                    <a:pt x="1663221" y="390371"/>
                  </a:lnTo>
                  <a:lnTo>
                    <a:pt x="1658572" y="390829"/>
                  </a:lnTo>
                  <a:lnTo>
                    <a:pt x="1653878" y="390830"/>
                  </a:lnTo>
                  <a:lnTo>
                    <a:pt x="71493" y="390830"/>
                  </a:lnTo>
                  <a:lnTo>
                    <a:pt x="66799" y="390829"/>
                  </a:lnTo>
                  <a:lnTo>
                    <a:pt x="62149" y="390371"/>
                  </a:lnTo>
                  <a:lnTo>
                    <a:pt x="57545" y="389455"/>
                  </a:lnTo>
                  <a:lnTo>
                    <a:pt x="52941" y="388539"/>
                  </a:lnTo>
                  <a:lnTo>
                    <a:pt x="31773" y="378780"/>
                  </a:lnTo>
                  <a:lnTo>
                    <a:pt x="27870" y="376172"/>
                  </a:lnTo>
                  <a:lnTo>
                    <a:pt x="24259" y="373209"/>
                  </a:lnTo>
                  <a:lnTo>
                    <a:pt x="20940" y="369889"/>
                  </a:lnTo>
                  <a:lnTo>
                    <a:pt x="17620" y="366570"/>
                  </a:lnTo>
                  <a:lnTo>
                    <a:pt x="457" y="328680"/>
                  </a:lnTo>
                  <a:lnTo>
                    <a:pt x="0" y="324031"/>
                  </a:lnTo>
                  <a:lnTo>
                    <a:pt x="0" y="31933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5" name="object 26">
              <a:extLst>
                <a:ext uri="{FF2B5EF4-FFF2-40B4-BE49-F238E27FC236}">
                  <a16:creationId xmlns:a16="http://schemas.microsoft.com/office/drawing/2014/main" id="{94D31E23-DA66-4FA6-854E-FFA6EAEFF3A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13558" y="6062632"/>
              <a:ext cx="133454" cy="133454"/>
            </a:xfrm>
            <a:prstGeom prst="rect">
              <a:avLst/>
            </a:prstGeom>
          </p:spPr>
        </p:pic>
      </p:grpSp>
      <p:sp>
        <p:nvSpPr>
          <p:cNvPr id="46" name="object 27">
            <a:extLst>
              <a:ext uri="{FF2B5EF4-FFF2-40B4-BE49-F238E27FC236}">
                <a16:creationId xmlns:a16="http://schemas.microsoft.com/office/drawing/2014/main" id="{2B137D79-3234-481F-B3E4-5106A5113185}"/>
              </a:ext>
            </a:extLst>
          </p:cNvPr>
          <p:cNvSpPr txBox="1"/>
          <p:nvPr/>
        </p:nvSpPr>
        <p:spPr>
          <a:xfrm>
            <a:off x="7432928" y="4523150"/>
            <a:ext cx="92011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8" dirty="0">
                <a:solidFill>
                  <a:srgbClr val="6A7280"/>
                </a:solidFill>
                <a:latin typeface="微软雅黑"/>
                <a:cs typeface="微软雅黑"/>
              </a:rPr>
              <a:t>图示：添加母版操作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41478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制作导航母版内容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母版的创建</a:t>
            </a:r>
          </a:p>
        </p:txBody>
      </p:sp>
      <p:grpSp>
        <p:nvGrpSpPr>
          <p:cNvPr id="4" name="object 8">
            <a:extLst>
              <a:ext uri="{FF2B5EF4-FFF2-40B4-BE49-F238E27FC236}">
                <a16:creationId xmlns:a16="http://schemas.microsoft.com/office/drawing/2014/main" id="{466F8ABF-B7DB-4EFF-841B-489B6A19F748}"/>
              </a:ext>
            </a:extLst>
          </p:cNvPr>
          <p:cNvGrpSpPr/>
          <p:nvPr/>
        </p:nvGrpSpPr>
        <p:grpSpPr>
          <a:xfrm>
            <a:off x="571947" y="1687243"/>
            <a:ext cx="400526" cy="400526"/>
            <a:chOff x="762595" y="2249656"/>
            <a:chExt cx="534035" cy="534035"/>
          </a:xfrm>
        </p:grpSpPr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57CDCEB3-608B-4541-8C5F-0D448103F7D2}"/>
                </a:ext>
              </a:extLst>
            </p:cNvPr>
            <p:cNvSpPr/>
            <p:nvPr/>
          </p:nvSpPr>
          <p:spPr>
            <a:xfrm>
              <a:off x="772127" y="2259188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416779" y="514751"/>
                  </a:moveTo>
                  <a:lnTo>
                    <a:pt x="97971" y="514751"/>
                  </a:lnTo>
                  <a:lnTo>
                    <a:pt x="91153" y="514080"/>
                  </a:lnTo>
                  <a:lnTo>
                    <a:pt x="52326" y="500905"/>
                  </a:lnTo>
                  <a:lnTo>
                    <a:pt x="21496" y="473874"/>
                  </a:lnTo>
                  <a:lnTo>
                    <a:pt x="3357" y="437104"/>
                  </a:lnTo>
                  <a:lnTo>
                    <a:pt x="0" y="416779"/>
                  </a:lnTo>
                  <a:lnTo>
                    <a:pt x="0" y="409894"/>
                  </a:lnTo>
                  <a:lnTo>
                    <a:pt x="0" y="97971"/>
                  </a:lnTo>
                  <a:lnTo>
                    <a:pt x="10616" y="58368"/>
                  </a:lnTo>
                  <a:lnTo>
                    <a:pt x="35580" y="25843"/>
                  </a:lnTo>
                  <a:lnTo>
                    <a:pt x="71090" y="5346"/>
                  </a:lnTo>
                  <a:lnTo>
                    <a:pt x="97971" y="0"/>
                  </a:lnTo>
                  <a:lnTo>
                    <a:pt x="416779" y="0"/>
                  </a:lnTo>
                  <a:lnTo>
                    <a:pt x="456382" y="10616"/>
                  </a:lnTo>
                  <a:lnTo>
                    <a:pt x="488908" y="35580"/>
                  </a:lnTo>
                  <a:lnTo>
                    <a:pt x="509404" y="71090"/>
                  </a:lnTo>
                  <a:lnTo>
                    <a:pt x="514751" y="97971"/>
                  </a:lnTo>
                  <a:lnTo>
                    <a:pt x="514751" y="416779"/>
                  </a:lnTo>
                  <a:lnTo>
                    <a:pt x="504135" y="456382"/>
                  </a:lnTo>
                  <a:lnTo>
                    <a:pt x="479171" y="488908"/>
                  </a:lnTo>
                  <a:lnTo>
                    <a:pt x="443661" y="509404"/>
                  </a:lnTo>
                  <a:lnTo>
                    <a:pt x="423598" y="514080"/>
                  </a:lnTo>
                  <a:lnTo>
                    <a:pt x="416779" y="51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00512475-17BC-447D-B34B-282F3F6D7874}"/>
                </a:ext>
              </a:extLst>
            </p:cNvPr>
            <p:cNvSpPr/>
            <p:nvPr/>
          </p:nvSpPr>
          <p:spPr>
            <a:xfrm>
              <a:off x="772127" y="2259188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0" y="409894"/>
                  </a:moveTo>
                  <a:lnTo>
                    <a:pt x="0" y="104856"/>
                  </a:lnTo>
                  <a:lnTo>
                    <a:pt x="0" y="97971"/>
                  </a:lnTo>
                  <a:lnTo>
                    <a:pt x="671" y="91153"/>
                  </a:lnTo>
                  <a:lnTo>
                    <a:pt x="2014" y="84400"/>
                  </a:lnTo>
                  <a:lnTo>
                    <a:pt x="3357" y="77647"/>
                  </a:lnTo>
                  <a:lnTo>
                    <a:pt x="5346" y="71090"/>
                  </a:lnTo>
                  <a:lnTo>
                    <a:pt x="7981" y="64729"/>
                  </a:lnTo>
                  <a:lnTo>
                    <a:pt x="10616" y="58368"/>
                  </a:lnTo>
                  <a:lnTo>
                    <a:pt x="35580" y="25843"/>
                  </a:lnTo>
                  <a:lnTo>
                    <a:pt x="64729" y="7981"/>
                  </a:lnTo>
                  <a:lnTo>
                    <a:pt x="71090" y="5346"/>
                  </a:lnTo>
                  <a:lnTo>
                    <a:pt x="77647" y="3357"/>
                  </a:lnTo>
                  <a:lnTo>
                    <a:pt x="84400" y="2014"/>
                  </a:lnTo>
                  <a:lnTo>
                    <a:pt x="91153" y="671"/>
                  </a:lnTo>
                  <a:lnTo>
                    <a:pt x="97971" y="0"/>
                  </a:lnTo>
                  <a:lnTo>
                    <a:pt x="104856" y="0"/>
                  </a:lnTo>
                  <a:lnTo>
                    <a:pt x="409895" y="0"/>
                  </a:lnTo>
                  <a:lnTo>
                    <a:pt x="416779" y="0"/>
                  </a:lnTo>
                  <a:lnTo>
                    <a:pt x="423598" y="671"/>
                  </a:lnTo>
                  <a:lnTo>
                    <a:pt x="430351" y="2014"/>
                  </a:lnTo>
                  <a:lnTo>
                    <a:pt x="437104" y="3357"/>
                  </a:lnTo>
                  <a:lnTo>
                    <a:pt x="443661" y="5346"/>
                  </a:lnTo>
                  <a:lnTo>
                    <a:pt x="450021" y="7981"/>
                  </a:lnTo>
                  <a:lnTo>
                    <a:pt x="456382" y="10616"/>
                  </a:lnTo>
                  <a:lnTo>
                    <a:pt x="488908" y="35580"/>
                  </a:lnTo>
                  <a:lnTo>
                    <a:pt x="497080" y="46601"/>
                  </a:lnTo>
                  <a:lnTo>
                    <a:pt x="500905" y="52326"/>
                  </a:lnTo>
                  <a:lnTo>
                    <a:pt x="504135" y="58368"/>
                  </a:lnTo>
                  <a:lnTo>
                    <a:pt x="506770" y="64729"/>
                  </a:lnTo>
                  <a:lnTo>
                    <a:pt x="509404" y="71090"/>
                  </a:lnTo>
                  <a:lnTo>
                    <a:pt x="514751" y="104856"/>
                  </a:lnTo>
                  <a:lnTo>
                    <a:pt x="514751" y="409894"/>
                  </a:lnTo>
                  <a:lnTo>
                    <a:pt x="506770" y="450021"/>
                  </a:lnTo>
                  <a:lnTo>
                    <a:pt x="504135" y="456382"/>
                  </a:lnTo>
                  <a:lnTo>
                    <a:pt x="479171" y="488908"/>
                  </a:lnTo>
                  <a:lnTo>
                    <a:pt x="468150" y="497080"/>
                  </a:lnTo>
                  <a:lnTo>
                    <a:pt x="462425" y="500905"/>
                  </a:lnTo>
                  <a:lnTo>
                    <a:pt x="456382" y="504135"/>
                  </a:lnTo>
                  <a:lnTo>
                    <a:pt x="450021" y="506770"/>
                  </a:lnTo>
                  <a:lnTo>
                    <a:pt x="443661" y="509404"/>
                  </a:lnTo>
                  <a:lnTo>
                    <a:pt x="409895" y="514751"/>
                  </a:lnTo>
                  <a:lnTo>
                    <a:pt x="104856" y="514751"/>
                  </a:lnTo>
                  <a:lnTo>
                    <a:pt x="64729" y="506770"/>
                  </a:lnTo>
                  <a:lnTo>
                    <a:pt x="58368" y="504135"/>
                  </a:lnTo>
                  <a:lnTo>
                    <a:pt x="25843" y="479171"/>
                  </a:lnTo>
                  <a:lnTo>
                    <a:pt x="7981" y="450021"/>
                  </a:lnTo>
                  <a:lnTo>
                    <a:pt x="5346" y="443661"/>
                  </a:lnTo>
                  <a:lnTo>
                    <a:pt x="3357" y="437104"/>
                  </a:lnTo>
                  <a:lnTo>
                    <a:pt x="2014" y="430351"/>
                  </a:lnTo>
                  <a:lnTo>
                    <a:pt x="671" y="423598"/>
                  </a:lnTo>
                  <a:lnTo>
                    <a:pt x="0" y="416779"/>
                  </a:lnTo>
                  <a:lnTo>
                    <a:pt x="0" y="409894"/>
                  </a:lnTo>
                  <a:close/>
                </a:path>
              </a:pathLst>
            </a:custGeom>
            <a:ln w="19064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" name="object 11">
            <a:extLst>
              <a:ext uri="{FF2B5EF4-FFF2-40B4-BE49-F238E27FC236}">
                <a16:creationId xmlns:a16="http://schemas.microsoft.com/office/drawing/2014/main" id="{A93269B9-C070-42DD-BC42-25B91EDB6BE5}"/>
              </a:ext>
            </a:extLst>
          </p:cNvPr>
          <p:cNvSpPr txBox="1"/>
          <p:nvPr/>
        </p:nvSpPr>
        <p:spPr>
          <a:xfrm>
            <a:off x="656704" y="1763509"/>
            <a:ext cx="23098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9" dirty="0">
                <a:solidFill>
                  <a:srgbClr val="3B81F5"/>
                </a:solidFill>
                <a:latin typeface="微软雅黑"/>
                <a:cs typeface="微软雅黑"/>
              </a:rPr>
              <a:t>01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6F09C8DC-5A6E-45BF-BC45-8F97A329EF33}"/>
              </a:ext>
            </a:extLst>
          </p:cNvPr>
          <p:cNvSpPr txBox="1"/>
          <p:nvPr/>
        </p:nvSpPr>
        <p:spPr>
          <a:xfrm>
            <a:off x="1134368" y="1684866"/>
            <a:ext cx="2508409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拖入矩形元件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在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Axure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的元件库面板中找到“矩形”元件，将其拖拽至母版编辑工作区的中心位置。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3">
            <a:extLst>
              <a:ext uri="{FF2B5EF4-FFF2-40B4-BE49-F238E27FC236}">
                <a16:creationId xmlns:a16="http://schemas.microsoft.com/office/drawing/2014/main" id="{0DBB0FD6-436E-46B9-B965-CEAD8DC1B661}"/>
              </a:ext>
            </a:extLst>
          </p:cNvPr>
          <p:cNvGrpSpPr/>
          <p:nvPr/>
        </p:nvGrpSpPr>
        <p:grpSpPr>
          <a:xfrm>
            <a:off x="571947" y="2602357"/>
            <a:ext cx="400526" cy="400526"/>
            <a:chOff x="762595" y="3469808"/>
            <a:chExt cx="534035" cy="534035"/>
          </a:xfrm>
        </p:grpSpPr>
        <p:sp>
          <p:nvSpPr>
            <p:cNvPr id="12" name="object 14">
              <a:extLst>
                <a:ext uri="{FF2B5EF4-FFF2-40B4-BE49-F238E27FC236}">
                  <a16:creationId xmlns:a16="http://schemas.microsoft.com/office/drawing/2014/main" id="{43474795-C3D8-4FB4-9FF7-C29383A480D6}"/>
                </a:ext>
              </a:extLst>
            </p:cNvPr>
            <p:cNvSpPr/>
            <p:nvPr/>
          </p:nvSpPr>
          <p:spPr>
            <a:xfrm>
              <a:off x="772127" y="3479341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416779" y="514751"/>
                  </a:moveTo>
                  <a:lnTo>
                    <a:pt x="97971" y="514751"/>
                  </a:lnTo>
                  <a:lnTo>
                    <a:pt x="91153" y="514080"/>
                  </a:lnTo>
                  <a:lnTo>
                    <a:pt x="52326" y="500905"/>
                  </a:lnTo>
                  <a:lnTo>
                    <a:pt x="21496" y="473874"/>
                  </a:lnTo>
                  <a:lnTo>
                    <a:pt x="3357" y="437104"/>
                  </a:lnTo>
                  <a:lnTo>
                    <a:pt x="0" y="416779"/>
                  </a:lnTo>
                  <a:lnTo>
                    <a:pt x="0" y="409894"/>
                  </a:lnTo>
                  <a:lnTo>
                    <a:pt x="0" y="97971"/>
                  </a:lnTo>
                  <a:lnTo>
                    <a:pt x="10616" y="58368"/>
                  </a:lnTo>
                  <a:lnTo>
                    <a:pt x="35580" y="25843"/>
                  </a:lnTo>
                  <a:lnTo>
                    <a:pt x="71090" y="5346"/>
                  </a:lnTo>
                  <a:lnTo>
                    <a:pt x="97971" y="0"/>
                  </a:lnTo>
                  <a:lnTo>
                    <a:pt x="416779" y="0"/>
                  </a:lnTo>
                  <a:lnTo>
                    <a:pt x="456382" y="10616"/>
                  </a:lnTo>
                  <a:lnTo>
                    <a:pt x="488908" y="35580"/>
                  </a:lnTo>
                  <a:lnTo>
                    <a:pt x="509404" y="71090"/>
                  </a:lnTo>
                  <a:lnTo>
                    <a:pt x="514751" y="97971"/>
                  </a:lnTo>
                  <a:lnTo>
                    <a:pt x="514751" y="416779"/>
                  </a:lnTo>
                  <a:lnTo>
                    <a:pt x="504135" y="456382"/>
                  </a:lnTo>
                  <a:lnTo>
                    <a:pt x="479171" y="488908"/>
                  </a:lnTo>
                  <a:lnTo>
                    <a:pt x="443661" y="509404"/>
                  </a:lnTo>
                  <a:lnTo>
                    <a:pt x="423598" y="514080"/>
                  </a:lnTo>
                  <a:lnTo>
                    <a:pt x="416779" y="51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5">
              <a:extLst>
                <a:ext uri="{FF2B5EF4-FFF2-40B4-BE49-F238E27FC236}">
                  <a16:creationId xmlns:a16="http://schemas.microsoft.com/office/drawing/2014/main" id="{3CFA1D41-D334-4307-B065-C81D8839DD87}"/>
                </a:ext>
              </a:extLst>
            </p:cNvPr>
            <p:cNvSpPr/>
            <p:nvPr/>
          </p:nvSpPr>
          <p:spPr>
            <a:xfrm>
              <a:off x="772127" y="3479341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0" y="409894"/>
                  </a:moveTo>
                  <a:lnTo>
                    <a:pt x="0" y="104856"/>
                  </a:lnTo>
                  <a:lnTo>
                    <a:pt x="0" y="97971"/>
                  </a:lnTo>
                  <a:lnTo>
                    <a:pt x="671" y="91153"/>
                  </a:lnTo>
                  <a:lnTo>
                    <a:pt x="2014" y="84400"/>
                  </a:lnTo>
                  <a:lnTo>
                    <a:pt x="3357" y="77647"/>
                  </a:lnTo>
                  <a:lnTo>
                    <a:pt x="5346" y="71090"/>
                  </a:lnTo>
                  <a:lnTo>
                    <a:pt x="7981" y="64729"/>
                  </a:lnTo>
                  <a:lnTo>
                    <a:pt x="10616" y="58368"/>
                  </a:lnTo>
                  <a:lnTo>
                    <a:pt x="35580" y="25843"/>
                  </a:lnTo>
                  <a:lnTo>
                    <a:pt x="64729" y="7981"/>
                  </a:lnTo>
                  <a:lnTo>
                    <a:pt x="71090" y="5346"/>
                  </a:lnTo>
                  <a:lnTo>
                    <a:pt x="77647" y="3357"/>
                  </a:lnTo>
                  <a:lnTo>
                    <a:pt x="84400" y="2014"/>
                  </a:lnTo>
                  <a:lnTo>
                    <a:pt x="91153" y="671"/>
                  </a:lnTo>
                  <a:lnTo>
                    <a:pt x="97971" y="0"/>
                  </a:lnTo>
                  <a:lnTo>
                    <a:pt x="104856" y="0"/>
                  </a:lnTo>
                  <a:lnTo>
                    <a:pt x="409895" y="0"/>
                  </a:lnTo>
                  <a:lnTo>
                    <a:pt x="416779" y="0"/>
                  </a:lnTo>
                  <a:lnTo>
                    <a:pt x="423598" y="671"/>
                  </a:lnTo>
                  <a:lnTo>
                    <a:pt x="430351" y="2014"/>
                  </a:lnTo>
                  <a:lnTo>
                    <a:pt x="437104" y="3357"/>
                  </a:lnTo>
                  <a:lnTo>
                    <a:pt x="443661" y="5346"/>
                  </a:lnTo>
                  <a:lnTo>
                    <a:pt x="450021" y="7981"/>
                  </a:lnTo>
                  <a:lnTo>
                    <a:pt x="456382" y="10616"/>
                  </a:lnTo>
                  <a:lnTo>
                    <a:pt x="488908" y="35580"/>
                  </a:lnTo>
                  <a:lnTo>
                    <a:pt x="497080" y="46601"/>
                  </a:lnTo>
                  <a:lnTo>
                    <a:pt x="500905" y="52326"/>
                  </a:lnTo>
                  <a:lnTo>
                    <a:pt x="504135" y="58368"/>
                  </a:lnTo>
                  <a:lnTo>
                    <a:pt x="506770" y="64729"/>
                  </a:lnTo>
                  <a:lnTo>
                    <a:pt x="509404" y="71090"/>
                  </a:lnTo>
                  <a:lnTo>
                    <a:pt x="514751" y="104856"/>
                  </a:lnTo>
                  <a:lnTo>
                    <a:pt x="514751" y="409894"/>
                  </a:lnTo>
                  <a:lnTo>
                    <a:pt x="506770" y="450021"/>
                  </a:lnTo>
                  <a:lnTo>
                    <a:pt x="504135" y="456382"/>
                  </a:lnTo>
                  <a:lnTo>
                    <a:pt x="479171" y="488908"/>
                  </a:lnTo>
                  <a:lnTo>
                    <a:pt x="468150" y="497080"/>
                  </a:lnTo>
                  <a:lnTo>
                    <a:pt x="462425" y="500905"/>
                  </a:lnTo>
                  <a:lnTo>
                    <a:pt x="456382" y="504135"/>
                  </a:lnTo>
                  <a:lnTo>
                    <a:pt x="450021" y="506770"/>
                  </a:lnTo>
                  <a:lnTo>
                    <a:pt x="443661" y="509404"/>
                  </a:lnTo>
                  <a:lnTo>
                    <a:pt x="409895" y="514751"/>
                  </a:lnTo>
                  <a:lnTo>
                    <a:pt x="104856" y="514751"/>
                  </a:lnTo>
                  <a:lnTo>
                    <a:pt x="64729" y="506770"/>
                  </a:lnTo>
                  <a:lnTo>
                    <a:pt x="58368" y="504135"/>
                  </a:lnTo>
                  <a:lnTo>
                    <a:pt x="25843" y="479171"/>
                  </a:lnTo>
                  <a:lnTo>
                    <a:pt x="7981" y="450021"/>
                  </a:lnTo>
                  <a:lnTo>
                    <a:pt x="5346" y="443661"/>
                  </a:lnTo>
                  <a:lnTo>
                    <a:pt x="3357" y="437104"/>
                  </a:lnTo>
                  <a:lnTo>
                    <a:pt x="2014" y="430351"/>
                  </a:lnTo>
                  <a:lnTo>
                    <a:pt x="671" y="423598"/>
                  </a:lnTo>
                  <a:lnTo>
                    <a:pt x="0" y="416779"/>
                  </a:lnTo>
                  <a:lnTo>
                    <a:pt x="0" y="409894"/>
                  </a:lnTo>
                  <a:close/>
                </a:path>
              </a:pathLst>
            </a:custGeom>
            <a:ln w="19064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6">
            <a:extLst>
              <a:ext uri="{FF2B5EF4-FFF2-40B4-BE49-F238E27FC236}">
                <a16:creationId xmlns:a16="http://schemas.microsoft.com/office/drawing/2014/main" id="{6BFCED56-3C34-45EA-9C89-A87F94B6E4F1}"/>
              </a:ext>
            </a:extLst>
          </p:cNvPr>
          <p:cNvSpPr txBox="1"/>
          <p:nvPr/>
        </p:nvSpPr>
        <p:spPr>
          <a:xfrm>
            <a:off x="656704" y="2678624"/>
            <a:ext cx="23098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9" dirty="0">
                <a:solidFill>
                  <a:srgbClr val="13B8A6"/>
                </a:solidFill>
                <a:latin typeface="微软雅黑"/>
                <a:cs typeface="微软雅黑"/>
              </a:rPr>
              <a:t>02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B3C300EC-5BF0-4A55-89B7-A8763439074B}"/>
              </a:ext>
            </a:extLst>
          </p:cNvPr>
          <p:cNvSpPr txBox="1"/>
          <p:nvPr/>
        </p:nvSpPr>
        <p:spPr>
          <a:xfrm>
            <a:off x="1134368" y="2599981"/>
            <a:ext cx="2536031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复制并排列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复制该矩形两次，并将这三个矩形横向排列对齐，保持间距一致，构建导航条的基本骨架。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8">
            <a:extLst>
              <a:ext uri="{FF2B5EF4-FFF2-40B4-BE49-F238E27FC236}">
                <a16:creationId xmlns:a16="http://schemas.microsoft.com/office/drawing/2014/main" id="{E57DB20D-DE7C-4DEA-BFC2-DECE39DF3206}"/>
              </a:ext>
            </a:extLst>
          </p:cNvPr>
          <p:cNvGrpSpPr/>
          <p:nvPr/>
        </p:nvGrpSpPr>
        <p:grpSpPr>
          <a:xfrm>
            <a:off x="571947" y="3517471"/>
            <a:ext cx="400526" cy="400526"/>
            <a:chOff x="762595" y="4689961"/>
            <a:chExt cx="534035" cy="534035"/>
          </a:xfrm>
        </p:grpSpPr>
        <p:sp>
          <p:nvSpPr>
            <p:cNvPr id="17" name="object 19">
              <a:extLst>
                <a:ext uri="{FF2B5EF4-FFF2-40B4-BE49-F238E27FC236}">
                  <a16:creationId xmlns:a16="http://schemas.microsoft.com/office/drawing/2014/main" id="{F8DF89E8-9B92-4F1C-9064-E7660AD437D5}"/>
                </a:ext>
              </a:extLst>
            </p:cNvPr>
            <p:cNvSpPr/>
            <p:nvPr/>
          </p:nvSpPr>
          <p:spPr>
            <a:xfrm>
              <a:off x="772127" y="4699493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416779" y="514751"/>
                  </a:moveTo>
                  <a:lnTo>
                    <a:pt x="97971" y="514751"/>
                  </a:lnTo>
                  <a:lnTo>
                    <a:pt x="91153" y="514080"/>
                  </a:lnTo>
                  <a:lnTo>
                    <a:pt x="52326" y="500905"/>
                  </a:lnTo>
                  <a:lnTo>
                    <a:pt x="21496" y="473874"/>
                  </a:lnTo>
                  <a:lnTo>
                    <a:pt x="3357" y="437104"/>
                  </a:lnTo>
                  <a:lnTo>
                    <a:pt x="0" y="416779"/>
                  </a:lnTo>
                  <a:lnTo>
                    <a:pt x="0" y="409894"/>
                  </a:lnTo>
                  <a:lnTo>
                    <a:pt x="0" y="97971"/>
                  </a:lnTo>
                  <a:lnTo>
                    <a:pt x="10616" y="58368"/>
                  </a:lnTo>
                  <a:lnTo>
                    <a:pt x="35580" y="25843"/>
                  </a:lnTo>
                  <a:lnTo>
                    <a:pt x="71090" y="5346"/>
                  </a:lnTo>
                  <a:lnTo>
                    <a:pt x="97971" y="0"/>
                  </a:lnTo>
                  <a:lnTo>
                    <a:pt x="416779" y="0"/>
                  </a:lnTo>
                  <a:lnTo>
                    <a:pt x="456382" y="10616"/>
                  </a:lnTo>
                  <a:lnTo>
                    <a:pt x="488908" y="35580"/>
                  </a:lnTo>
                  <a:lnTo>
                    <a:pt x="509404" y="71090"/>
                  </a:lnTo>
                  <a:lnTo>
                    <a:pt x="514751" y="97971"/>
                  </a:lnTo>
                  <a:lnTo>
                    <a:pt x="514751" y="416779"/>
                  </a:lnTo>
                  <a:lnTo>
                    <a:pt x="504135" y="456382"/>
                  </a:lnTo>
                  <a:lnTo>
                    <a:pt x="479171" y="488908"/>
                  </a:lnTo>
                  <a:lnTo>
                    <a:pt x="443661" y="509404"/>
                  </a:lnTo>
                  <a:lnTo>
                    <a:pt x="423598" y="514080"/>
                  </a:lnTo>
                  <a:lnTo>
                    <a:pt x="416779" y="51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20">
              <a:extLst>
                <a:ext uri="{FF2B5EF4-FFF2-40B4-BE49-F238E27FC236}">
                  <a16:creationId xmlns:a16="http://schemas.microsoft.com/office/drawing/2014/main" id="{FA6CF7A2-10CA-470D-A1A9-9AC9B0319043}"/>
                </a:ext>
              </a:extLst>
            </p:cNvPr>
            <p:cNvSpPr/>
            <p:nvPr/>
          </p:nvSpPr>
          <p:spPr>
            <a:xfrm>
              <a:off x="772127" y="4699493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0" y="409894"/>
                  </a:moveTo>
                  <a:lnTo>
                    <a:pt x="0" y="104856"/>
                  </a:lnTo>
                  <a:lnTo>
                    <a:pt x="0" y="97971"/>
                  </a:lnTo>
                  <a:lnTo>
                    <a:pt x="671" y="91153"/>
                  </a:lnTo>
                  <a:lnTo>
                    <a:pt x="2014" y="84400"/>
                  </a:lnTo>
                  <a:lnTo>
                    <a:pt x="3357" y="77647"/>
                  </a:lnTo>
                  <a:lnTo>
                    <a:pt x="5346" y="71090"/>
                  </a:lnTo>
                  <a:lnTo>
                    <a:pt x="7981" y="64729"/>
                  </a:lnTo>
                  <a:lnTo>
                    <a:pt x="10616" y="58368"/>
                  </a:lnTo>
                  <a:lnTo>
                    <a:pt x="35580" y="25843"/>
                  </a:lnTo>
                  <a:lnTo>
                    <a:pt x="64729" y="7981"/>
                  </a:lnTo>
                  <a:lnTo>
                    <a:pt x="71090" y="5346"/>
                  </a:lnTo>
                  <a:lnTo>
                    <a:pt x="77647" y="3357"/>
                  </a:lnTo>
                  <a:lnTo>
                    <a:pt x="84400" y="2014"/>
                  </a:lnTo>
                  <a:lnTo>
                    <a:pt x="91153" y="671"/>
                  </a:lnTo>
                  <a:lnTo>
                    <a:pt x="97971" y="0"/>
                  </a:lnTo>
                  <a:lnTo>
                    <a:pt x="104856" y="0"/>
                  </a:lnTo>
                  <a:lnTo>
                    <a:pt x="409895" y="0"/>
                  </a:lnTo>
                  <a:lnTo>
                    <a:pt x="416779" y="0"/>
                  </a:lnTo>
                  <a:lnTo>
                    <a:pt x="423598" y="671"/>
                  </a:lnTo>
                  <a:lnTo>
                    <a:pt x="430351" y="2014"/>
                  </a:lnTo>
                  <a:lnTo>
                    <a:pt x="437104" y="3357"/>
                  </a:lnTo>
                  <a:lnTo>
                    <a:pt x="443661" y="5346"/>
                  </a:lnTo>
                  <a:lnTo>
                    <a:pt x="450021" y="7981"/>
                  </a:lnTo>
                  <a:lnTo>
                    <a:pt x="456382" y="10616"/>
                  </a:lnTo>
                  <a:lnTo>
                    <a:pt x="488908" y="35580"/>
                  </a:lnTo>
                  <a:lnTo>
                    <a:pt x="497080" y="46601"/>
                  </a:lnTo>
                  <a:lnTo>
                    <a:pt x="500905" y="52326"/>
                  </a:lnTo>
                  <a:lnTo>
                    <a:pt x="504135" y="58368"/>
                  </a:lnTo>
                  <a:lnTo>
                    <a:pt x="506770" y="64729"/>
                  </a:lnTo>
                  <a:lnTo>
                    <a:pt x="509404" y="71090"/>
                  </a:lnTo>
                  <a:lnTo>
                    <a:pt x="514751" y="104856"/>
                  </a:lnTo>
                  <a:lnTo>
                    <a:pt x="514751" y="409894"/>
                  </a:lnTo>
                  <a:lnTo>
                    <a:pt x="506770" y="450021"/>
                  </a:lnTo>
                  <a:lnTo>
                    <a:pt x="504135" y="456382"/>
                  </a:lnTo>
                  <a:lnTo>
                    <a:pt x="479171" y="488908"/>
                  </a:lnTo>
                  <a:lnTo>
                    <a:pt x="468150" y="497080"/>
                  </a:lnTo>
                  <a:lnTo>
                    <a:pt x="462425" y="500905"/>
                  </a:lnTo>
                  <a:lnTo>
                    <a:pt x="456382" y="504135"/>
                  </a:lnTo>
                  <a:lnTo>
                    <a:pt x="450021" y="506770"/>
                  </a:lnTo>
                  <a:lnTo>
                    <a:pt x="443661" y="509404"/>
                  </a:lnTo>
                  <a:lnTo>
                    <a:pt x="409895" y="514751"/>
                  </a:lnTo>
                  <a:lnTo>
                    <a:pt x="104856" y="514751"/>
                  </a:lnTo>
                  <a:lnTo>
                    <a:pt x="64729" y="506770"/>
                  </a:lnTo>
                  <a:lnTo>
                    <a:pt x="58368" y="504135"/>
                  </a:lnTo>
                  <a:lnTo>
                    <a:pt x="25843" y="479171"/>
                  </a:lnTo>
                  <a:lnTo>
                    <a:pt x="7981" y="450021"/>
                  </a:lnTo>
                  <a:lnTo>
                    <a:pt x="5346" y="443661"/>
                  </a:lnTo>
                  <a:lnTo>
                    <a:pt x="3357" y="437104"/>
                  </a:lnTo>
                  <a:lnTo>
                    <a:pt x="2014" y="430351"/>
                  </a:lnTo>
                  <a:lnTo>
                    <a:pt x="671" y="423598"/>
                  </a:lnTo>
                  <a:lnTo>
                    <a:pt x="0" y="416779"/>
                  </a:lnTo>
                  <a:lnTo>
                    <a:pt x="0" y="409894"/>
                  </a:lnTo>
                  <a:close/>
                </a:path>
              </a:pathLst>
            </a:custGeom>
            <a:ln w="19064">
              <a:solidFill>
                <a:srgbClr val="DFE7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" name="object 21">
            <a:extLst>
              <a:ext uri="{FF2B5EF4-FFF2-40B4-BE49-F238E27FC236}">
                <a16:creationId xmlns:a16="http://schemas.microsoft.com/office/drawing/2014/main" id="{CE66A55B-178E-4432-86B6-BC488025F7AD}"/>
              </a:ext>
            </a:extLst>
          </p:cNvPr>
          <p:cNvSpPr txBox="1"/>
          <p:nvPr/>
        </p:nvSpPr>
        <p:spPr>
          <a:xfrm>
            <a:off x="656704" y="3593738"/>
            <a:ext cx="23098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9" dirty="0">
                <a:solidFill>
                  <a:srgbClr val="6266F1"/>
                </a:solidFill>
                <a:latin typeface="微软雅黑"/>
                <a:cs typeface="微软雅黑"/>
              </a:rPr>
              <a:t>03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22">
            <a:extLst>
              <a:ext uri="{FF2B5EF4-FFF2-40B4-BE49-F238E27FC236}">
                <a16:creationId xmlns:a16="http://schemas.microsoft.com/office/drawing/2014/main" id="{3D520879-1209-4D6A-823A-8CA73EA32C8F}"/>
              </a:ext>
            </a:extLst>
          </p:cNvPr>
          <p:cNvSpPr txBox="1"/>
          <p:nvPr/>
        </p:nvSpPr>
        <p:spPr>
          <a:xfrm>
            <a:off x="1134368" y="3515095"/>
            <a:ext cx="2421255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命名与赋值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分别双击这三个矩形元件，依次输入文字内容：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“首页”、“新闻中心”、“社会责任”。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23">
            <a:extLst>
              <a:ext uri="{FF2B5EF4-FFF2-40B4-BE49-F238E27FC236}">
                <a16:creationId xmlns:a16="http://schemas.microsoft.com/office/drawing/2014/main" id="{8C99732E-814E-4774-8B95-9F9F98D366EE}"/>
              </a:ext>
            </a:extLst>
          </p:cNvPr>
          <p:cNvGrpSpPr/>
          <p:nvPr/>
        </p:nvGrpSpPr>
        <p:grpSpPr>
          <a:xfrm>
            <a:off x="4031988" y="1415332"/>
            <a:ext cx="4662011" cy="3003233"/>
            <a:chOff x="5375983" y="1887109"/>
            <a:chExt cx="6216015" cy="4004310"/>
          </a:xfrm>
        </p:grpSpPr>
        <p:sp>
          <p:nvSpPr>
            <p:cNvPr id="22" name="object 24">
              <a:extLst>
                <a:ext uri="{FF2B5EF4-FFF2-40B4-BE49-F238E27FC236}">
                  <a16:creationId xmlns:a16="http://schemas.microsoft.com/office/drawing/2014/main" id="{E549614C-A204-4A76-98E6-AA7279A5978F}"/>
                </a:ext>
              </a:extLst>
            </p:cNvPr>
            <p:cNvSpPr/>
            <p:nvPr/>
          </p:nvSpPr>
          <p:spPr>
            <a:xfrm>
              <a:off x="5381063" y="1892189"/>
              <a:ext cx="6205855" cy="3994150"/>
            </a:xfrm>
            <a:custGeom>
              <a:avLst/>
              <a:gdLst/>
              <a:ahLst/>
              <a:cxnLst/>
              <a:rect l="l" t="t" r="r" b="b"/>
              <a:pathLst>
                <a:path w="6205855" h="3994150">
                  <a:moveTo>
                    <a:pt x="6057866" y="3994093"/>
                  </a:moveTo>
                  <a:lnTo>
                    <a:pt x="147752" y="3994093"/>
                  </a:lnTo>
                  <a:lnTo>
                    <a:pt x="140494" y="3993915"/>
                  </a:lnTo>
                  <a:lnTo>
                    <a:pt x="97984" y="3985459"/>
                  </a:lnTo>
                  <a:lnTo>
                    <a:pt x="59728" y="3965011"/>
                  </a:lnTo>
                  <a:lnTo>
                    <a:pt x="29081" y="3934363"/>
                  </a:lnTo>
                  <a:lnTo>
                    <a:pt x="8633" y="3896108"/>
                  </a:lnTo>
                  <a:lnTo>
                    <a:pt x="177" y="3853598"/>
                  </a:lnTo>
                  <a:lnTo>
                    <a:pt x="0" y="3846340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6057866" y="0"/>
                  </a:lnTo>
                  <a:lnTo>
                    <a:pt x="6100757" y="6360"/>
                  </a:lnTo>
                  <a:lnTo>
                    <a:pt x="6139952" y="24900"/>
                  </a:lnTo>
                  <a:lnTo>
                    <a:pt x="6172081" y="54018"/>
                  </a:lnTo>
                  <a:lnTo>
                    <a:pt x="6194371" y="91210"/>
                  </a:lnTo>
                  <a:lnTo>
                    <a:pt x="6204909" y="133270"/>
                  </a:lnTo>
                  <a:lnTo>
                    <a:pt x="6205619" y="147752"/>
                  </a:lnTo>
                  <a:lnTo>
                    <a:pt x="6205619" y="3846340"/>
                  </a:lnTo>
                  <a:lnTo>
                    <a:pt x="6199258" y="3889230"/>
                  </a:lnTo>
                  <a:lnTo>
                    <a:pt x="6180717" y="3928427"/>
                  </a:lnTo>
                  <a:lnTo>
                    <a:pt x="6151600" y="3960555"/>
                  </a:lnTo>
                  <a:lnTo>
                    <a:pt x="6114408" y="3982845"/>
                  </a:lnTo>
                  <a:lnTo>
                    <a:pt x="6072349" y="3993383"/>
                  </a:lnTo>
                  <a:lnTo>
                    <a:pt x="6057866" y="3994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5">
              <a:extLst>
                <a:ext uri="{FF2B5EF4-FFF2-40B4-BE49-F238E27FC236}">
                  <a16:creationId xmlns:a16="http://schemas.microsoft.com/office/drawing/2014/main" id="{0994E34E-3F2D-42A0-AF6B-6C0F26FC0957}"/>
                </a:ext>
              </a:extLst>
            </p:cNvPr>
            <p:cNvSpPr/>
            <p:nvPr/>
          </p:nvSpPr>
          <p:spPr>
            <a:xfrm>
              <a:off x="5381063" y="1892189"/>
              <a:ext cx="6205855" cy="3994150"/>
            </a:xfrm>
            <a:custGeom>
              <a:avLst/>
              <a:gdLst/>
              <a:ahLst/>
              <a:cxnLst/>
              <a:rect l="l" t="t" r="r" b="b"/>
              <a:pathLst>
                <a:path w="6205855" h="3994150">
                  <a:moveTo>
                    <a:pt x="0" y="3846340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6057866" y="0"/>
                  </a:lnTo>
                  <a:lnTo>
                    <a:pt x="6100757" y="6360"/>
                  </a:lnTo>
                  <a:lnTo>
                    <a:pt x="6139952" y="24900"/>
                  </a:lnTo>
                  <a:lnTo>
                    <a:pt x="6172081" y="54018"/>
                  </a:lnTo>
                  <a:lnTo>
                    <a:pt x="6194371" y="91210"/>
                  </a:lnTo>
                  <a:lnTo>
                    <a:pt x="6204909" y="133270"/>
                  </a:lnTo>
                  <a:lnTo>
                    <a:pt x="6205619" y="147752"/>
                  </a:lnTo>
                  <a:lnTo>
                    <a:pt x="6205619" y="3846340"/>
                  </a:lnTo>
                  <a:lnTo>
                    <a:pt x="6199258" y="3889230"/>
                  </a:lnTo>
                  <a:lnTo>
                    <a:pt x="6180717" y="3928427"/>
                  </a:lnTo>
                  <a:lnTo>
                    <a:pt x="6151600" y="3960555"/>
                  </a:lnTo>
                  <a:lnTo>
                    <a:pt x="6114408" y="3982845"/>
                  </a:lnTo>
                  <a:lnTo>
                    <a:pt x="6072349" y="3993383"/>
                  </a:lnTo>
                  <a:lnTo>
                    <a:pt x="6057866" y="3994093"/>
                  </a:lnTo>
                  <a:lnTo>
                    <a:pt x="147752" y="3994093"/>
                  </a:lnTo>
                  <a:lnTo>
                    <a:pt x="104861" y="3987732"/>
                  </a:lnTo>
                  <a:lnTo>
                    <a:pt x="65665" y="3969191"/>
                  </a:lnTo>
                  <a:lnTo>
                    <a:pt x="33537" y="3940074"/>
                  </a:lnTo>
                  <a:lnTo>
                    <a:pt x="11247" y="3902882"/>
                  </a:lnTo>
                  <a:lnTo>
                    <a:pt x="709" y="3860822"/>
                  </a:lnTo>
                  <a:lnTo>
                    <a:pt x="0" y="3846340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6">
              <a:extLst>
                <a:ext uri="{FF2B5EF4-FFF2-40B4-BE49-F238E27FC236}">
                  <a16:creationId xmlns:a16="http://schemas.microsoft.com/office/drawing/2014/main" id="{71F29BA7-9614-47B4-9AFB-5E1F199ABA19}"/>
                </a:ext>
              </a:extLst>
            </p:cNvPr>
            <p:cNvSpPr/>
            <p:nvPr/>
          </p:nvSpPr>
          <p:spPr>
            <a:xfrm>
              <a:off x="5385829" y="1896956"/>
              <a:ext cx="6196330" cy="381635"/>
            </a:xfrm>
            <a:custGeom>
              <a:avLst/>
              <a:gdLst/>
              <a:ahLst/>
              <a:cxnLst/>
              <a:rect l="l" t="t" r="r" b="b"/>
              <a:pathLst>
                <a:path w="6196330" h="381635">
                  <a:moveTo>
                    <a:pt x="6196087" y="381297"/>
                  </a:moveTo>
                  <a:lnTo>
                    <a:pt x="0" y="381297"/>
                  </a:lnTo>
                  <a:lnTo>
                    <a:pt x="0" y="142986"/>
                  </a:lnTo>
                  <a:lnTo>
                    <a:pt x="6121" y="101541"/>
                  </a:lnTo>
                  <a:lnTo>
                    <a:pt x="24074" y="63532"/>
                  </a:lnTo>
                  <a:lnTo>
                    <a:pt x="52320" y="32400"/>
                  </a:lnTo>
                  <a:lnTo>
                    <a:pt x="88266" y="10884"/>
                  </a:lnTo>
                  <a:lnTo>
                    <a:pt x="128900" y="680"/>
                  </a:lnTo>
                  <a:lnTo>
                    <a:pt x="142986" y="0"/>
                  </a:lnTo>
                  <a:lnTo>
                    <a:pt x="6053100" y="0"/>
                  </a:lnTo>
                  <a:lnTo>
                    <a:pt x="6094544" y="6122"/>
                  </a:lnTo>
                  <a:lnTo>
                    <a:pt x="6132553" y="24075"/>
                  </a:lnTo>
                  <a:lnTo>
                    <a:pt x="6163685" y="52320"/>
                  </a:lnTo>
                  <a:lnTo>
                    <a:pt x="6185202" y="88267"/>
                  </a:lnTo>
                  <a:lnTo>
                    <a:pt x="6195406" y="128901"/>
                  </a:lnTo>
                  <a:lnTo>
                    <a:pt x="6196087" y="38129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7">
              <a:extLst>
                <a:ext uri="{FF2B5EF4-FFF2-40B4-BE49-F238E27FC236}">
                  <a16:creationId xmlns:a16="http://schemas.microsoft.com/office/drawing/2014/main" id="{385F3A2B-2824-4568-AF74-1CAD5CCE97A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8348" y="2030410"/>
              <a:ext cx="114389" cy="114389"/>
            </a:xfrm>
            <a:prstGeom prst="rect">
              <a:avLst/>
            </a:prstGeom>
          </p:spPr>
        </p:pic>
        <p:pic>
          <p:nvPicPr>
            <p:cNvPr id="26" name="object 28">
              <a:extLst>
                <a:ext uri="{FF2B5EF4-FFF2-40B4-BE49-F238E27FC236}">
                  <a16:creationId xmlns:a16="http://schemas.microsoft.com/office/drawing/2014/main" id="{0C0FF834-99B4-41BD-8143-CFF58751E44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28997" y="2030410"/>
              <a:ext cx="114389" cy="114389"/>
            </a:xfrm>
            <a:prstGeom prst="rect">
              <a:avLst/>
            </a:prstGeom>
          </p:spPr>
        </p:pic>
        <p:pic>
          <p:nvPicPr>
            <p:cNvPr id="27" name="object 29">
              <a:extLst>
                <a:ext uri="{FF2B5EF4-FFF2-40B4-BE49-F238E27FC236}">
                  <a16:creationId xmlns:a16="http://schemas.microsoft.com/office/drawing/2014/main" id="{E4BBEE5A-1DA2-4A07-A55C-4EF369B3B95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9646" y="2030410"/>
              <a:ext cx="114389" cy="114389"/>
            </a:xfrm>
            <a:prstGeom prst="rect">
              <a:avLst/>
            </a:prstGeom>
          </p:spPr>
        </p:pic>
      </p:grpSp>
      <p:sp>
        <p:nvSpPr>
          <p:cNvPr id="28" name="object 30">
            <a:extLst>
              <a:ext uri="{FF2B5EF4-FFF2-40B4-BE49-F238E27FC236}">
                <a16:creationId xmlns:a16="http://schemas.microsoft.com/office/drawing/2014/main" id="{8A802478-F0C3-4385-BB7A-3136EAC0BBF5}"/>
              </a:ext>
            </a:extLst>
          </p:cNvPr>
          <p:cNvSpPr txBox="1"/>
          <p:nvPr/>
        </p:nvSpPr>
        <p:spPr>
          <a:xfrm>
            <a:off x="4573197" y="1498984"/>
            <a:ext cx="1479709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Axure</a:t>
            </a:r>
            <a:r>
              <a:rPr sz="600" kern="0" spc="-11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RP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-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Master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View: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Navigation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31">
            <a:extLst>
              <a:ext uri="{FF2B5EF4-FFF2-40B4-BE49-F238E27FC236}">
                <a16:creationId xmlns:a16="http://schemas.microsoft.com/office/drawing/2014/main" id="{D6840371-D41B-4ACE-8AD0-89FB83075D83}"/>
              </a:ext>
            </a:extLst>
          </p:cNvPr>
          <p:cNvGrpSpPr/>
          <p:nvPr/>
        </p:nvGrpSpPr>
        <p:grpSpPr>
          <a:xfrm>
            <a:off x="4035562" y="1701541"/>
            <a:ext cx="4654868" cy="2713672"/>
            <a:chOff x="5380749" y="2268721"/>
            <a:chExt cx="6206490" cy="3618229"/>
          </a:xfrm>
        </p:grpSpPr>
        <p:pic>
          <p:nvPicPr>
            <p:cNvPr id="30" name="object 32">
              <a:extLst>
                <a:ext uri="{FF2B5EF4-FFF2-40B4-BE49-F238E27FC236}">
                  <a16:creationId xmlns:a16="http://schemas.microsoft.com/office/drawing/2014/main" id="{780C23B7-A2E6-49A7-B94F-47F3D2F4F6B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85829" y="2268721"/>
              <a:ext cx="6196087" cy="3612795"/>
            </a:xfrm>
            <a:prstGeom prst="rect">
              <a:avLst/>
            </a:prstGeom>
          </p:spPr>
        </p:pic>
        <p:sp>
          <p:nvSpPr>
            <p:cNvPr id="31" name="object 33">
              <a:extLst>
                <a:ext uri="{FF2B5EF4-FFF2-40B4-BE49-F238E27FC236}">
                  <a16:creationId xmlns:a16="http://schemas.microsoft.com/office/drawing/2014/main" id="{72F5EBAB-0EFC-41D3-AD45-56E90CD98E19}"/>
                </a:ext>
              </a:extLst>
            </p:cNvPr>
            <p:cNvSpPr/>
            <p:nvPr/>
          </p:nvSpPr>
          <p:spPr>
            <a:xfrm>
              <a:off x="8488639" y="2278253"/>
              <a:ext cx="0" cy="3603625"/>
            </a:xfrm>
            <a:custGeom>
              <a:avLst/>
              <a:gdLst/>
              <a:ahLst/>
              <a:cxnLst/>
              <a:rect l="l" t="t" r="r" b="b"/>
              <a:pathLst>
                <a:path h="3603625">
                  <a:moveTo>
                    <a:pt x="0" y="0"/>
                  </a:moveTo>
                  <a:lnTo>
                    <a:pt x="0" y="1534723"/>
                  </a:lnTo>
                </a:path>
                <a:path h="3603625">
                  <a:moveTo>
                    <a:pt x="0" y="2068540"/>
                  </a:moveTo>
                  <a:lnTo>
                    <a:pt x="0" y="3603262"/>
                  </a:lnTo>
                </a:path>
              </a:pathLst>
            </a:custGeom>
            <a:ln w="9532">
              <a:solidFill>
                <a:srgbClr val="FBA5A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4">
              <a:extLst>
                <a:ext uri="{FF2B5EF4-FFF2-40B4-BE49-F238E27FC236}">
                  <a16:creationId xmlns:a16="http://schemas.microsoft.com/office/drawing/2014/main" id="{BCA5A3C4-CEB9-4836-9AC5-3280373CC196}"/>
                </a:ext>
              </a:extLst>
            </p:cNvPr>
            <p:cNvSpPr/>
            <p:nvPr/>
          </p:nvSpPr>
          <p:spPr>
            <a:xfrm>
              <a:off x="5385829" y="4084651"/>
              <a:ext cx="554990" cy="0"/>
            </a:xfrm>
            <a:custGeom>
              <a:avLst/>
              <a:gdLst/>
              <a:ahLst/>
              <a:cxnLst/>
              <a:rect l="l" t="t" r="r" b="b"/>
              <a:pathLst>
                <a:path w="554989">
                  <a:moveTo>
                    <a:pt x="0" y="0"/>
                  </a:moveTo>
                  <a:lnTo>
                    <a:pt x="554507" y="0"/>
                  </a:lnTo>
                </a:path>
              </a:pathLst>
            </a:custGeom>
            <a:ln w="9532">
              <a:solidFill>
                <a:srgbClr val="FBA5A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5">
              <a:extLst>
                <a:ext uri="{FF2B5EF4-FFF2-40B4-BE49-F238E27FC236}">
                  <a16:creationId xmlns:a16="http://schemas.microsoft.com/office/drawing/2014/main" id="{B43CB61B-A1FD-482F-B05B-414CD2F8C4A7}"/>
                </a:ext>
              </a:extLst>
            </p:cNvPr>
            <p:cNvSpPr/>
            <p:nvPr/>
          </p:nvSpPr>
          <p:spPr>
            <a:xfrm>
              <a:off x="9258427" y="4079887"/>
              <a:ext cx="1750060" cy="10160"/>
            </a:xfrm>
            <a:custGeom>
              <a:avLst/>
              <a:gdLst/>
              <a:ahLst/>
              <a:cxnLst/>
              <a:rect l="l" t="t" r="r" b="b"/>
              <a:pathLst>
                <a:path w="1750059" h="10160">
                  <a:moveTo>
                    <a:pt x="28600" y="0"/>
                  </a:moveTo>
                  <a:lnTo>
                    <a:pt x="0" y="0"/>
                  </a:lnTo>
                  <a:lnTo>
                    <a:pt x="0" y="9537"/>
                  </a:lnTo>
                  <a:lnTo>
                    <a:pt x="28600" y="9537"/>
                  </a:lnTo>
                  <a:lnTo>
                    <a:pt x="28600" y="0"/>
                  </a:lnTo>
                  <a:close/>
                </a:path>
                <a:path w="1750059" h="10160">
                  <a:moveTo>
                    <a:pt x="76415" y="0"/>
                  </a:moveTo>
                  <a:lnTo>
                    <a:pt x="47815" y="0"/>
                  </a:lnTo>
                  <a:lnTo>
                    <a:pt x="47815" y="9537"/>
                  </a:lnTo>
                  <a:lnTo>
                    <a:pt x="76415" y="9537"/>
                  </a:lnTo>
                  <a:lnTo>
                    <a:pt x="76415" y="0"/>
                  </a:lnTo>
                  <a:close/>
                </a:path>
                <a:path w="1750059" h="10160">
                  <a:moveTo>
                    <a:pt x="124218" y="0"/>
                  </a:moveTo>
                  <a:lnTo>
                    <a:pt x="95631" y="0"/>
                  </a:lnTo>
                  <a:lnTo>
                    <a:pt x="95631" y="9537"/>
                  </a:lnTo>
                  <a:lnTo>
                    <a:pt x="124218" y="9537"/>
                  </a:lnTo>
                  <a:lnTo>
                    <a:pt x="124218" y="0"/>
                  </a:lnTo>
                  <a:close/>
                </a:path>
                <a:path w="1750059" h="10160">
                  <a:moveTo>
                    <a:pt x="172034" y="0"/>
                  </a:moveTo>
                  <a:lnTo>
                    <a:pt x="143433" y="0"/>
                  </a:lnTo>
                  <a:lnTo>
                    <a:pt x="143433" y="9537"/>
                  </a:lnTo>
                  <a:lnTo>
                    <a:pt x="172034" y="9537"/>
                  </a:lnTo>
                  <a:lnTo>
                    <a:pt x="172034" y="0"/>
                  </a:lnTo>
                  <a:close/>
                </a:path>
                <a:path w="1750059" h="10160">
                  <a:moveTo>
                    <a:pt x="216814" y="0"/>
                  </a:moveTo>
                  <a:lnTo>
                    <a:pt x="191249" y="0"/>
                  </a:lnTo>
                  <a:lnTo>
                    <a:pt x="191249" y="9537"/>
                  </a:lnTo>
                  <a:lnTo>
                    <a:pt x="216814" y="9537"/>
                  </a:lnTo>
                  <a:lnTo>
                    <a:pt x="216814" y="0"/>
                  </a:lnTo>
                  <a:close/>
                </a:path>
                <a:path w="1750059" h="10160">
                  <a:moveTo>
                    <a:pt x="1749767" y="0"/>
                  </a:moveTo>
                  <a:lnTo>
                    <a:pt x="1742008" y="0"/>
                  </a:lnTo>
                  <a:lnTo>
                    <a:pt x="1742008" y="9537"/>
                  </a:lnTo>
                  <a:lnTo>
                    <a:pt x="1749767" y="9537"/>
                  </a:lnTo>
                  <a:lnTo>
                    <a:pt x="1749767" y="0"/>
                  </a:lnTo>
                  <a:close/>
                </a:path>
              </a:pathLst>
            </a:custGeom>
            <a:solidFill>
              <a:srgbClr val="FBA5A5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6">
              <a:extLst>
                <a:ext uri="{FF2B5EF4-FFF2-40B4-BE49-F238E27FC236}">
                  <a16:creationId xmlns:a16="http://schemas.microsoft.com/office/drawing/2014/main" id="{F9F7884D-18E4-4097-BE95-9685C6E3C6F5}"/>
                </a:ext>
              </a:extLst>
            </p:cNvPr>
            <p:cNvSpPr/>
            <p:nvPr/>
          </p:nvSpPr>
          <p:spPr>
            <a:xfrm>
              <a:off x="11027409" y="4084651"/>
              <a:ext cx="554990" cy="0"/>
            </a:xfrm>
            <a:custGeom>
              <a:avLst/>
              <a:gdLst/>
              <a:ahLst/>
              <a:cxnLst/>
              <a:rect l="l" t="t" r="r" b="b"/>
              <a:pathLst>
                <a:path w="554990">
                  <a:moveTo>
                    <a:pt x="0" y="0"/>
                  </a:moveTo>
                  <a:lnTo>
                    <a:pt x="554507" y="0"/>
                  </a:lnTo>
                </a:path>
              </a:pathLst>
            </a:custGeom>
            <a:ln w="9532">
              <a:solidFill>
                <a:srgbClr val="FBA5A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7">
              <a:extLst>
                <a:ext uri="{FF2B5EF4-FFF2-40B4-BE49-F238E27FC236}">
                  <a16:creationId xmlns:a16="http://schemas.microsoft.com/office/drawing/2014/main" id="{0A092B4C-5DE7-4581-A814-F938C6161BB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01071" y="4809743"/>
              <a:ext cx="813815" cy="947927"/>
            </a:xfrm>
            <a:prstGeom prst="rect">
              <a:avLst/>
            </a:prstGeom>
          </p:spPr>
        </p:pic>
        <p:pic>
          <p:nvPicPr>
            <p:cNvPr id="36" name="object 38">
              <a:extLst>
                <a:ext uri="{FF2B5EF4-FFF2-40B4-BE49-F238E27FC236}">
                  <a16:creationId xmlns:a16="http://schemas.microsoft.com/office/drawing/2014/main" id="{F1211ECD-349A-43F4-A7B7-006812959A6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43115" y="5485920"/>
              <a:ext cx="1191555" cy="238310"/>
            </a:xfrm>
            <a:prstGeom prst="rect">
              <a:avLst/>
            </a:prstGeom>
          </p:spPr>
        </p:pic>
        <p:sp>
          <p:nvSpPr>
            <p:cNvPr id="37" name="object 39">
              <a:extLst>
                <a:ext uri="{FF2B5EF4-FFF2-40B4-BE49-F238E27FC236}">
                  <a16:creationId xmlns:a16="http://schemas.microsoft.com/office/drawing/2014/main" id="{7046787F-499D-4BDE-9202-51D27B2F9F3F}"/>
                </a:ext>
              </a:extLst>
            </p:cNvPr>
            <p:cNvSpPr/>
            <p:nvPr/>
          </p:nvSpPr>
          <p:spPr>
            <a:xfrm>
              <a:off x="5543115" y="5485920"/>
              <a:ext cx="1191895" cy="238760"/>
            </a:xfrm>
            <a:custGeom>
              <a:avLst/>
              <a:gdLst/>
              <a:ahLst/>
              <a:cxnLst/>
              <a:rect l="l" t="t" r="r" b="b"/>
              <a:pathLst>
                <a:path w="1191895" h="238760">
                  <a:moveTo>
                    <a:pt x="0" y="204947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7"/>
                  </a:lnTo>
                  <a:lnTo>
                    <a:pt x="6643" y="12899"/>
                  </a:lnTo>
                  <a:lnTo>
                    <a:pt x="9771" y="9771"/>
                  </a:lnTo>
                  <a:lnTo>
                    <a:pt x="12900" y="6642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1158191" y="0"/>
                  </a:lnTo>
                  <a:lnTo>
                    <a:pt x="1162615" y="0"/>
                  </a:lnTo>
                  <a:lnTo>
                    <a:pt x="1166871" y="846"/>
                  </a:lnTo>
                  <a:lnTo>
                    <a:pt x="1170959" y="2539"/>
                  </a:lnTo>
                  <a:lnTo>
                    <a:pt x="1175046" y="4232"/>
                  </a:lnTo>
                  <a:lnTo>
                    <a:pt x="1178654" y="6642"/>
                  </a:lnTo>
                  <a:lnTo>
                    <a:pt x="1181783" y="9771"/>
                  </a:lnTo>
                  <a:lnTo>
                    <a:pt x="1184911" y="12899"/>
                  </a:lnTo>
                  <a:lnTo>
                    <a:pt x="1191555" y="33363"/>
                  </a:lnTo>
                  <a:lnTo>
                    <a:pt x="1191555" y="204947"/>
                  </a:lnTo>
                  <a:lnTo>
                    <a:pt x="1166871" y="237464"/>
                  </a:lnTo>
                  <a:lnTo>
                    <a:pt x="1158191" y="238311"/>
                  </a:lnTo>
                  <a:lnTo>
                    <a:pt x="33363" y="238311"/>
                  </a:lnTo>
                  <a:lnTo>
                    <a:pt x="2539" y="217714"/>
                  </a:lnTo>
                  <a:lnTo>
                    <a:pt x="846" y="213626"/>
                  </a:lnTo>
                  <a:lnTo>
                    <a:pt x="0" y="209371"/>
                  </a:lnTo>
                  <a:lnTo>
                    <a:pt x="0" y="204947"/>
                  </a:lnTo>
                </a:path>
              </a:pathLst>
            </a:custGeom>
            <a:ln w="9532">
              <a:solidFill>
                <a:srgbClr val="FEF08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aphicFrame>
        <p:nvGraphicFramePr>
          <p:cNvPr id="38" name="object 40">
            <a:extLst>
              <a:ext uri="{FF2B5EF4-FFF2-40B4-BE49-F238E27FC236}">
                <a16:creationId xmlns:a16="http://schemas.microsoft.com/office/drawing/2014/main" id="{E8F310F1-134F-4222-B63B-49869354B350}"/>
              </a:ext>
            </a:extLst>
          </p:cNvPr>
          <p:cNvGraphicFramePr>
            <a:graphicFrameLocks noGrp="1"/>
          </p:cNvGraphicFramePr>
          <p:nvPr/>
        </p:nvGraphicFramePr>
        <p:xfrm>
          <a:off x="4469662" y="2859733"/>
          <a:ext cx="2447926" cy="3852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2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6215"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900" b="1" spc="-25" dirty="0">
                          <a:solidFill>
                            <a:srgbClr val="1F2937"/>
                          </a:solidFill>
                          <a:latin typeface="微软雅黑"/>
                          <a:cs typeface="微软雅黑"/>
                        </a:rPr>
                        <a:t>首页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</a:txBody>
                  <a:tcPr marL="0" marR="0" marT="114300" marB="0">
                    <a:lnL w="28575">
                      <a:solidFill>
                        <a:srgbClr val="1F2937"/>
                      </a:solidFill>
                      <a:prstDash val="solid"/>
                    </a:lnL>
                    <a:lnR w="19050">
                      <a:solidFill>
                        <a:srgbClr val="1F2937"/>
                      </a:solidFill>
                      <a:prstDash val="solid"/>
                    </a:lnR>
                    <a:lnT w="19050">
                      <a:solidFill>
                        <a:srgbClr val="1F2937"/>
                      </a:solidFill>
                      <a:prstDash val="solid"/>
                    </a:lnT>
                    <a:lnB w="19050">
                      <a:solidFill>
                        <a:srgbClr val="1F293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F2937"/>
                      </a:solidFill>
                      <a:prstDash val="solid"/>
                    </a:lnL>
                    <a:lnR w="19050">
                      <a:solidFill>
                        <a:srgbClr val="1F2937"/>
                      </a:solidFill>
                      <a:prstDash val="solid"/>
                    </a:lnR>
                    <a:lnB w="9525">
                      <a:solidFill>
                        <a:srgbClr val="FBA5A5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900" b="1" spc="-15" dirty="0">
                          <a:solidFill>
                            <a:srgbClr val="1F2937"/>
                          </a:solidFill>
                          <a:latin typeface="微软雅黑"/>
                          <a:cs typeface="微软雅黑"/>
                        </a:rPr>
                        <a:t>新闻中心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</a:txBody>
                  <a:tcPr marL="0" marR="0" marT="114300" marB="0">
                    <a:lnL w="19050">
                      <a:solidFill>
                        <a:srgbClr val="1F2937"/>
                      </a:solidFill>
                      <a:prstDash val="solid"/>
                    </a:lnL>
                    <a:lnR w="19050">
                      <a:solidFill>
                        <a:srgbClr val="1F2937"/>
                      </a:solidFill>
                      <a:prstDash val="solid"/>
                    </a:lnR>
                    <a:lnT w="19050">
                      <a:solidFill>
                        <a:srgbClr val="1F2937"/>
                      </a:solidFill>
                      <a:prstDash val="solid"/>
                    </a:lnT>
                    <a:lnB w="19050">
                      <a:solidFill>
                        <a:srgbClr val="1F293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0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2400" marB="0">
                    <a:lnL w="28575">
                      <a:solidFill>
                        <a:srgbClr val="1F2937"/>
                      </a:solidFill>
                      <a:prstDash val="solid"/>
                    </a:lnL>
                    <a:lnR w="19050">
                      <a:solidFill>
                        <a:srgbClr val="1F2937"/>
                      </a:solidFill>
                      <a:prstDash val="solid"/>
                    </a:lnR>
                    <a:lnT w="19050">
                      <a:solidFill>
                        <a:srgbClr val="1F2937"/>
                      </a:solidFill>
                      <a:prstDash val="solid"/>
                    </a:lnT>
                    <a:lnB w="19050">
                      <a:solidFill>
                        <a:srgbClr val="1F293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F2937"/>
                      </a:solidFill>
                      <a:prstDash val="solid"/>
                    </a:lnL>
                    <a:lnR w="19050">
                      <a:solidFill>
                        <a:srgbClr val="1F2937"/>
                      </a:solidFill>
                      <a:prstDash val="solid"/>
                    </a:lnR>
                    <a:lnT w="9525">
                      <a:solidFill>
                        <a:srgbClr val="FBA5A5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2400" marB="0">
                    <a:lnL w="19050">
                      <a:solidFill>
                        <a:srgbClr val="1F2937"/>
                      </a:solidFill>
                      <a:prstDash val="solid"/>
                    </a:lnL>
                    <a:lnR w="19050">
                      <a:solidFill>
                        <a:srgbClr val="1F2937"/>
                      </a:solidFill>
                      <a:prstDash val="solid"/>
                    </a:lnR>
                    <a:lnT w="19050">
                      <a:solidFill>
                        <a:srgbClr val="1F2937"/>
                      </a:solidFill>
                      <a:prstDash val="solid"/>
                    </a:lnT>
                    <a:lnB w="19050">
                      <a:solidFill>
                        <a:srgbClr val="1F293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9" name="object 41">
            <a:extLst>
              <a:ext uri="{FF2B5EF4-FFF2-40B4-BE49-F238E27FC236}">
                <a16:creationId xmlns:a16="http://schemas.microsoft.com/office/drawing/2014/main" id="{91FF51C0-9FC8-4A63-8F88-F6A2F28AB7AA}"/>
              </a:ext>
            </a:extLst>
          </p:cNvPr>
          <p:cNvSpPr/>
          <p:nvPr/>
        </p:nvSpPr>
        <p:spPr>
          <a:xfrm>
            <a:off x="7113584" y="2866882"/>
            <a:ext cx="1129665" cy="386238"/>
          </a:xfrm>
          <a:custGeom>
            <a:avLst/>
            <a:gdLst/>
            <a:ahLst/>
            <a:cxnLst/>
            <a:rect l="l" t="t" r="r" b="b"/>
            <a:pathLst>
              <a:path w="1506220" h="514985">
                <a:moveTo>
                  <a:pt x="0" y="0"/>
                </a:moveTo>
                <a:lnTo>
                  <a:pt x="1506125" y="0"/>
                </a:lnTo>
                <a:lnTo>
                  <a:pt x="1506125" y="514751"/>
                </a:lnTo>
                <a:lnTo>
                  <a:pt x="0" y="514751"/>
                </a:lnTo>
                <a:lnTo>
                  <a:pt x="0" y="0"/>
                </a:lnTo>
              </a:path>
            </a:pathLst>
          </a:custGeom>
          <a:ln w="19064">
            <a:solidFill>
              <a:srgbClr val="1F2937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2">
            <a:extLst>
              <a:ext uri="{FF2B5EF4-FFF2-40B4-BE49-F238E27FC236}">
                <a16:creationId xmlns:a16="http://schemas.microsoft.com/office/drawing/2014/main" id="{6318BB27-1690-4122-B134-DAF2372B850E}"/>
              </a:ext>
            </a:extLst>
          </p:cNvPr>
          <p:cNvSpPr txBox="1"/>
          <p:nvPr/>
        </p:nvSpPr>
        <p:spPr>
          <a:xfrm>
            <a:off x="7106435" y="2859732"/>
            <a:ext cx="1143953" cy="2669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1444" rIns="0" bIns="0" rtlCol="0">
            <a:spAutoFit/>
          </a:bodyPr>
          <a:lstStyle/>
          <a:p>
            <a:pPr marL="314325" defTabSz="685800">
              <a:spcBef>
                <a:spcPts val="956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社会责任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95373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创建页面与母版批量引用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母版的创建</a:t>
            </a:r>
          </a:p>
        </p:txBody>
      </p:sp>
      <p:grpSp>
        <p:nvGrpSpPr>
          <p:cNvPr id="4" name="object 8">
            <a:extLst>
              <a:ext uri="{FF2B5EF4-FFF2-40B4-BE49-F238E27FC236}">
                <a16:creationId xmlns:a16="http://schemas.microsoft.com/office/drawing/2014/main" id="{350302E6-D463-4C90-A139-FAFA3C9224A5}"/>
              </a:ext>
            </a:extLst>
          </p:cNvPr>
          <p:cNvGrpSpPr/>
          <p:nvPr/>
        </p:nvGrpSpPr>
        <p:grpSpPr>
          <a:xfrm>
            <a:off x="571711" y="1258903"/>
            <a:ext cx="3560921" cy="3603784"/>
            <a:chOff x="762281" y="1448617"/>
            <a:chExt cx="4747895" cy="4805045"/>
          </a:xfrm>
        </p:grpSpPr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E0F9ADAD-9040-46CC-A612-4B3173D9AA8D}"/>
                </a:ext>
              </a:extLst>
            </p:cNvPr>
            <p:cNvSpPr/>
            <p:nvPr/>
          </p:nvSpPr>
          <p:spPr>
            <a:xfrm>
              <a:off x="767361" y="1453697"/>
              <a:ext cx="4737735" cy="4794885"/>
            </a:xfrm>
            <a:custGeom>
              <a:avLst/>
              <a:gdLst/>
              <a:ahLst/>
              <a:cxnLst/>
              <a:rect l="l" t="t" r="r" b="b"/>
              <a:pathLst>
                <a:path w="4737735" h="4794885">
                  <a:moveTo>
                    <a:pt x="4589870" y="4794818"/>
                  </a:moveTo>
                  <a:lnTo>
                    <a:pt x="147752" y="4794818"/>
                  </a:lnTo>
                  <a:lnTo>
                    <a:pt x="140494" y="4794640"/>
                  </a:lnTo>
                  <a:lnTo>
                    <a:pt x="97984" y="4786184"/>
                  </a:lnTo>
                  <a:lnTo>
                    <a:pt x="59728" y="4765736"/>
                  </a:lnTo>
                  <a:lnTo>
                    <a:pt x="29081" y="4735088"/>
                  </a:lnTo>
                  <a:lnTo>
                    <a:pt x="8633" y="4696833"/>
                  </a:lnTo>
                  <a:lnTo>
                    <a:pt x="177" y="4654324"/>
                  </a:lnTo>
                  <a:lnTo>
                    <a:pt x="0" y="4647065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4589870" y="0"/>
                  </a:lnTo>
                  <a:lnTo>
                    <a:pt x="4632761" y="6360"/>
                  </a:lnTo>
                  <a:lnTo>
                    <a:pt x="4671957" y="24900"/>
                  </a:lnTo>
                  <a:lnTo>
                    <a:pt x="4704086" y="54018"/>
                  </a:lnTo>
                  <a:lnTo>
                    <a:pt x="4726375" y="91210"/>
                  </a:lnTo>
                  <a:lnTo>
                    <a:pt x="4736913" y="133270"/>
                  </a:lnTo>
                  <a:lnTo>
                    <a:pt x="4737623" y="147752"/>
                  </a:lnTo>
                  <a:lnTo>
                    <a:pt x="4737623" y="4647065"/>
                  </a:lnTo>
                  <a:lnTo>
                    <a:pt x="4731262" y="4689955"/>
                  </a:lnTo>
                  <a:lnTo>
                    <a:pt x="4712722" y="4729151"/>
                  </a:lnTo>
                  <a:lnTo>
                    <a:pt x="4683604" y="4761280"/>
                  </a:lnTo>
                  <a:lnTo>
                    <a:pt x="4646412" y="4783570"/>
                  </a:lnTo>
                  <a:lnTo>
                    <a:pt x="4604353" y="4794108"/>
                  </a:lnTo>
                  <a:lnTo>
                    <a:pt x="4589870" y="47948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2B805071-A378-439A-9B2F-BF32D97C83EF}"/>
                </a:ext>
              </a:extLst>
            </p:cNvPr>
            <p:cNvSpPr/>
            <p:nvPr/>
          </p:nvSpPr>
          <p:spPr>
            <a:xfrm>
              <a:off x="767361" y="1453697"/>
              <a:ext cx="4737735" cy="4794885"/>
            </a:xfrm>
            <a:custGeom>
              <a:avLst/>
              <a:gdLst/>
              <a:ahLst/>
              <a:cxnLst/>
              <a:rect l="l" t="t" r="r" b="b"/>
              <a:pathLst>
                <a:path w="4737735" h="4794885">
                  <a:moveTo>
                    <a:pt x="0" y="4647065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4589870" y="0"/>
                  </a:lnTo>
                  <a:lnTo>
                    <a:pt x="4632761" y="6360"/>
                  </a:lnTo>
                  <a:lnTo>
                    <a:pt x="4671957" y="24900"/>
                  </a:lnTo>
                  <a:lnTo>
                    <a:pt x="4704086" y="54018"/>
                  </a:lnTo>
                  <a:lnTo>
                    <a:pt x="4726375" y="91210"/>
                  </a:lnTo>
                  <a:lnTo>
                    <a:pt x="4736913" y="133270"/>
                  </a:lnTo>
                  <a:lnTo>
                    <a:pt x="4737623" y="147752"/>
                  </a:lnTo>
                  <a:lnTo>
                    <a:pt x="4737623" y="4647065"/>
                  </a:lnTo>
                  <a:lnTo>
                    <a:pt x="4731262" y="4689955"/>
                  </a:lnTo>
                  <a:lnTo>
                    <a:pt x="4712722" y="4729151"/>
                  </a:lnTo>
                  <a:lnTo>
                    <a:pt x="4683604" y="4761280"/>
                  </a:lnTo>
                  <a:lnTo>
                    <a:pt x="4646412" y="4783570"/>
                  </a:lnTo>
                  <a:lnTo>
                    <a:pt x="4604353" y="4794108"/>
                  </a:lnTo>
                  <a:lnTo>
                    <a:pt x="4589870" y="4794818"/>
                  </a:lnTo>
                  <a:lnTo>
                    <a:pt x="147752" y="4794818"/>
                  </a:lnTo>
                  <a:lnTo>
                    <a:pt x="104861" y="4788457"/>
                  </a:lnTo>
                  <a:lnTo>
                    <a:pt x="65665" y="4769916"/>
                  </a:lnTo>
                  <a:lnTo>
                    <a:pt x="33537" y="4740799"/>
                  </a:lnTo>
                  <a:lnTo>
                    <a:pt x="11247" y="4703607"/>
                  </a:lnTo>
                  <a:lnTo>
                    <a:pt x="709" y="4661547"/>
                  </a:lnTo>
                  <a:lnTo>
                    <a:pt x="0" y="464706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1">
              <a:extLst>
                <a:ext uri="{FF2B5EF4-FFF2-40B4-BE49-F238E27FC236}">
                  <a16:creationId xmlns:a16="http://schemas.microsoft.com/office/drawing/2014/main" id="{C5D0E5CA-FE59-4C7B-A05C-3B61D3BDDC93}"/>
                </a:ext>
              </a:extLst>
            </p:cNvPr>
            <p:cNvSpPr/>
            <p:nvPr/>
          </p:nvSpPr>
          <p:spPr>
            <a:xfrm>
              <a:off x="772127" y="2812070"/>
              <a:ext cx="4728210" cy="10160"/>
            </a:xfrm>
            <a:custGeom>
              <a:avLst/>
              <a:gdLst/>
              <a:ahLst/>
              <a:cxnLst/>
              <a:rect l="l" t="t" r="r" b="b"/>
              <a:pathLst>
                <a:path w="4728210" h="10160">
                  <a:moveTo>
                    <a:pt x="4728091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728091" y="0"/>
                  </a:lnTo>
                  <a:lnTo>
                    <a:pt x="4728091" y="9532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15DCEFF1-20F2-4757-B1AE-AD2A88409497}"/>
                </a:ext>
              </a:extLst>
            </p:cNvPr>
            <p:cNvSpPr/>
            <p:nvPr/>
          </p:nvSpPr>
          <p:spPr>
            <a:xfrm>
              <a:off x="1000906" y="1687242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" name="object 13">
            <a:extLst>
              <a:ext uri="{FF2B5EF4-FFF2-40B4-BE49-F238E27FC236}">
                <a16:creationId xmlns:a16="http://schemas.microsoft.com/office/drawing/2014/main" id="{EEE3A9D2-841C-4B40-AF1C-4CADAFE3380A}"/>
              </a:ext>
            </a:extLst>
          </p:cNvPr>
          <p:cNvSpPr txBox="1"/>
          <p:nvPr/>
        </p:nvSpPr>
        <p:spPr>
          <a:xfrm>
            <a:off x="840017" y="1456943"/>
            <a:ext cx="1693545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310515" algn="l"/>
              </a:tabLst>
            </a:pPr>
            <a:r>
              <a:rPr sz="1613" b="1" kern="0" spc="-56" baseline="3703" dirty="0">
                <a:solidFill>
                  <a:srgbClr val="2562EB"/>
                </a:solidFill>
                <a:latin typeface="微软雅黑"/>
                <a:cs typeface="微软雅黑"/>
              </a:rPr>
              <a:t>1</a:t>
            </a:r>
            <a:r>
              <a:rPr sz="1613" b="1" kern="0" baseline="3703" dirty="0">
                <a:solidFill>
                  <a:srgbClr val="2562EB"/>
                </a:solidFill>
                <a:latin typeface="微软雅黑"/>
                <a:cs typeface="微软雅黑"/>
              </a:rPr>
              <a:t>	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创建独立展示页面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52121B7B-FA78-45F9-922D-905F08938620}"/>
              </a:ext>
            </a:extLst>
          </p:cNvPr>
          <p:cNvSpPr txBox="1"/>
          <p:nvPr/>
        </p:nvSpPr>
        <p:spPr>
          <a:xfrm>
            <a:off x="741154" y="1782954"/>
            <a:ext cx="3108008" cy="3312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5799"/>
              </a:lnSpc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在页面面板中分别创建“首页”、“新闻中心”、“社会责任”三个独立页面，作为母版引用的载体。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5">
            <a:extLst>
              <a:ext uri="{FF2B5EF4-FFF2-40B4-BE49-F238E27FC236}">
                <a16:creationId xmlns:a16="http://schemas.microsoft.com/office/drawing/2014/main" id="{1AF309B9-846B-4B2A-BD21-594203C0BC48}"/>
              </a:ext>
            </a:extLst>
          </p:cNvPr>
          <p:cNvGrpSpPr/>
          <p:nvPr/>
        </p:nvGrpSpPr>
        <p:grpSpPr>
          <a:xfrm>
            <a:off x="579095" y="2288641"/>
            <a:ext cx="3546158" cy="2566988"/>
            <a:chOff x="772127" y="2821602"/>
            <a:chExt cx="4728210" cy="3422650"/>
          </a:xfrm>
        </p:grpSpPr>
        <p:sp>
          <p:nvSpPr>
            <p:cNvPr id="14" name="object 16">
              <a:extLst>
                <a:ext uri="{FF2B5EF4-FFF2-40B4-BE49-F238E27FC236}">
                  <a16:creationId xmlns:a16="http://schemas.microsoft.com/office/drawing/2014/main" id="{D8121B01-5E7E-4BB8-A7F9-4299CF456C70}"/>
                </a:ext>
              </a:extLst>
            </p:cNvPr>
            <p:cNvSpPr/>
            <p:nvPr/>
          </p:nvSpPr>
          <p:spPr>
            <a:xfrm>
              <a:off x="772127" y="2821602"/>
              <a:ext cx="4728210" cy="3422650"/>
            </a:xfrm>
            <a:custGeom>
              <a:avLst/>
              <a:gdLst/>
              <a:ahLst/>
              <a:cxnLst/>
              <a:rect l="l" t="t" r="r" b="b"/>
              <a:pathLst>
                <a:path w="4728210" h="3422650">
                  <a:moveTo>
                    <a:pt x="4585104" y="3422146"/>
                  </a:moveTo>
                  <a:lnTo>
                    <a:pt x="142986" y="3422146"/>
                  </a:lnTo>
                  <a:lnTo>
                    <a:pt x="128901" y="3421466"/>
                  </a:lnTo>
                  <a:lnTo>
                    <a:pt x="88267" y="3411262"/>
                  </a:lnTo>
                  <a:lnTo>
                    <a:pt x="52320" y="3389745"/>
                  </a:lnTo>
                  <a:lnTo>
                    <a:pt x="24075" y="3358613"/>
                  </a:lnTo>
                  <a:lnTo>
                    <a:pt x="6122" y="3320604"/>
                  </a:lnTo>
                  <a:lnTo>
                    <a:pt x="0" y="3279160"/>
                  </a:lnTo>
                  <a:lnTo>
                    <a:pt x="0" y="0"/>
                  </a:lnTo>
                  <a:lnTo>
                    <a:pt x="4728091" y="0"/>
                  </a:lnTo>
                  <a:lnTo>
                    <a:pt x="4728091" y="3279160"/>
                  </a:lnTo>
                  <a:lnTo>
                    <a:pt x="4721968" y="3320604"/>
                  </a:lnTo>
                  <a:lnTo>
                    <a:pt x="4704014" y="3358613"/>
                  </a:lnTo>
                  <a:lnTo>
                    <a:pt x="4675769" y="3389745"/>
                  </a:lnTo>
                  <a:lnTo>
                    <a:pt x="4639821" y="3411262"/>
                  </a:lnTo>
                  <a:lnTo>
                    <a:pt x="4599189" y="3421466"/>
                  </a:lnTo>
                  <a:lnTo>
                    <a:pt x="4585104" y="3422146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42F62FCF-87D6-4DB2-96C8-A5C61D94C061}"/>
                </a:ext>
              </a:extLst>
            </p:cNvPr>
            <p:cNvSpPr/>
            <p:nvPr/>
          </p:nvSpPr>
          <p:spPr>
            <a:xfrm>
              <a:off x="853153" y="2902628"/>
              <a:ext cx="4566285" cy="3260090"/>
            </a:xfrm>
            <a:custGeom>
              <a:avLst/>
              <a:gdLst/>
              <a:ahLst/>
              <a:cxnLst/>
              <a:rect l="l" t="t" r="r" b="b"/>
              <a:pathLst>
                <a:path w="4566285" h="3260090">
                  <a:moveTo>
                    <a:pt x="4499240" y="3260094"/>
                  </a:moveTo>
                  <a:lnTo>
                    <a:pt x="66798" y="3260094"/>
                  </a:lnTo>
                  <a:lnTo>
                    <a:pt x="62149" y="3259636"/>
                  </a:lnTo>
                  <a:lnTo>
                    <a:pt x="24259" y="3242474"/>
                  </a:lnTo>
                  <a:lnTo>
                    <a:pt x="2289" y="3207153"/>
                  </a:lnTo>
                  <a:lnTo>
                    <a:pt x="0" y="3193296"/>
                  </a:lnTo>
                  <a:lnTo>
                    <a:pt x="0" y="3188601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4499240" y="0"/>
                  </a:lnTo>
                  <a:lnTo>
                    <a:pt x="4538168" y="14656"/>
                  </a:lnTo>
                  <a:lnTo>
                    <a:pt x="4562393" y="48470"/>
                  </a:lnTo>
                  <a:lnTo>
                    <a:pt x="4566039" y="66798"/>
                  </a:lnTo>
                  <a:lnTo>
                    <a:pt x="4566039" y="3193296"/>
                  </a:lnTo>
                  <a:lnTo>
                    <a:pt x="4551382" y="3232224"/>
                  </a:lnTo>
                  <a:lnTo>
                    <a:pt x="4517568" y="3256448"/>
                  </a:lnTo>
                  <a:lnTo>
                    <a:pt x="4503889" y="3259636"/>
                  </a:lnTo>
                  <a:lnTo>
                    <a:pt x="4499240" y="32600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587698C8-8650-4764-BA85-28FD88BC33A8}"/>
                </a:ext>
              </a:extLst>
            </p:cNvPr>
            <p:cNvSpPr/>
            <p:nvPr/>
          </p:nvSpPr>
          <p:spPr>
            <a:xfrm>
              <a:off x="853153" y="2902628"/>
              <a:ext cx="4566285" cy="3260090"/>
            </a:xfrm>
            <a:custGeom>
              <a:avLst/>
              <a:gdLst/>
              <a:ahLst/>
              <a:cxnLst/>
              <a:rect l="l" t="t" r="r" b="b"/>
              <a:pathLst>
                <a:path w="4566285" h="3260090">
                  <a:moveTo>
                    <a:pt x="0" y="3188601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6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4494546" y="0"/>
                  </a:lnTo>
                  <a:lnTo>
                    <a:pt x="4499240" y="0"/>
                  </a:lnTo>
                  <a:lnTo>
                    <a:pt x="4503889" y="457"/>
                  </a:lnTo>
                  <a:lnTo>
                    <a:pt x="4508493" y="1373"/>
                  </a:lnTo>
                  <a:lnTo>
                    <a:pt x="4513097" y="2289"/>
                  </a:lnTo>
                  <a:lnTo>
                    <a:pt x="4517568" y="3645"/>
                  </a:lnTo>
                  <a:lnTo>
                    <a:pt x="4521905" y="5441"/>
                  </a:lnTo>
                  <a:lnTo>
                    <a:pt x="4526242" y="7238"/>
                  </a:lnTo>
                  <a:lnTo>
                    <a:pt x="4530362" y="9440"/>
                  </a:lnTo>
                  <a:lnTo>
                    <a:pt x="4534265" y="12048"/>
                  </a:lnTo>
                  <a:lnTo>
                    <a:pt x="4538168" y="14656"/>
                  </a:lnTo>
                  <a:lnTo>
                    <a:pt x="4553990" y="31773"/>
                  </a:lnTo>
                  <a:lnTo>
                    <a:pt x="4556598" y="35676"/>
                  </a:lnTo>
                  <a:lnTo>
                    <a:pt x="4558800" y="39796"/>
                  </a:lnTo>
                  <a:lnTo>
                    <a:pt x="4560596" y="44133"/>
                  </a:lnTo>
                  <a:lnTo>
                    <a:pt x="4562393" y="48470"/>
                  </a:lnTo>
                  <a:lnTo>
                    <a:pt x="4563749" y="52941"/>
                  </a:lnTo>
                  <a:lnTo>
                    <a:pt x="4564665" y="57545"/>
                  </a:lnTo>
                  <a:lnTo>
                    <a:pt x="4565581" y="62149"/>
                  </a:lnTo>
                  <a:lnTo>
                    <a:pt x="4566039" y="66798"/>
                  </a:lnTo>
                  <a:lnTo>
                    <a:pt x="4566039" y="71493"/>
                  </a:lnTo>
                  <a:lnTo>
                    <a:pt x="4566039" y="3188601"/>
                  </a:lnTo>
                  <a:lnTo>
                    <a:pt x="4566039" y="3193296"/>
                  </a:lnTo>
                  <a:lnTo>
                    <a:pt x="4565581" y="3197945"/>
                  </a:lnTo>
                  <a:lnTo>
                    <a:pt x="4564665" y="3202549"/>
                  </a:lnTo>
                  <a:lnTo>
                    <a:pt x="4563749" y="3207153"/>
                  </a:lnTo>
                  <a:lnTo>
                    <a:pt x="4562393" y="3211623"/>
                  </a:lnTo>
                  <a:lnTo>
                    <a:pt x="4560596" y="3215960"/>
                  </a:lnTo>
                  <a:lnTo>
                    <a:pt x="4558800" y="3220297"/>
                  </a:lnTo>
                  <a:lnTo>
                    <a:pt x="4530362" y="3250653"/>
                  </a:lnTo>
                  <a:lnTo>
                    <a:pt x="4494546" y="3260095"/>
                  </a:lnTo>
                  <a:lnTo>
                    <a:pt x="71493" y="3260095"/>
                  </a:lnTo>
                  <a:lnTo>
                    <a:pt x="66798" y="3260094"/>
                  </a:lnTo>
                  <a:lnTo>
                    <a:pt x="62149" y="3259636"/>
                  </a:lnTo>
                  <a:lnTo>
                    <a:pt x="57545" y="3258720"/>
                  </a:lnTo>
                  <a:lnTo>
                    <a:pt x="52941" y="3257804"/>
                  </a:lnTo>
                  <a:lnTo>
                    <a:pt x="31773" y="3248045"/>
                  </a:lnTo>
                  <a:lnTo>
                    <a:pt x="27870" y="3245437"/>
                  </a:lnTo>
                  <a:lnTo>
                    <a:pt x="3645" y="3211623"/>
                  </a:lnTo>
                  <a:lnTo>
                    <a:pt x="1373" y="3202549"/>
                  </a:lnTo>
                  <a:lnTo>
                    <a:pt x="457" y="3197945"/>
                  </a:lnTo>
                  <a:lnTo>
                    <a:pt x="0" y="3193296"/>
                  </a:lnTo>
                  <a:lnTo>
                    <a:pt x="0" y="3188601"/>
                  </a:lnTo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9">
              <a:extLst>
                <a:ext uri="{FF2B5EF4-FFF2-40B4-BE49-F238E27FC236}">
                  <a16:creationId xmlns:a16="http://schemas.microsoft.com/office/drawing/2014/main" id="{35453FD6-551E-49C3-A284-856DF8FC0AB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919" y="2907394"/>
              <a:ext cx="4556507" cy="1658644"/>
            </a:xfrm>
            <a:prstGeom prst="rect">
              <a:avLst/>
            </a:prstGeom>
          </p:spPr>
        </p:pic>
        <p:pic>
          <p:nvPicPr>
            <p:cNvPr id="18" name="object 20">
              <a:extLst>
                <a:ext uri="{FF2B5EF4-FFF2-40B4-BE49-F238E27FC236}">
                  <a16:creationId xmlns:a16="http://schemas.microsoft.com/office/drawing/2014/main" id="{6BA23FBB-38A6-402D-9533-60692982148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646" y="5862451"/>
              <a:ext cx="1220152" cy="228778"/>
            </a:xfrm>
            <a:prstGeom prst="rect">
              <a:avLst/>
            </a:prstGeom>
          </p:spPr>
        </p:pic>
        <p:pic>
          <p:nvPicPr>
            <p:cNvPr id="19" name="object 21">
              <a:extLst>
                <a:ext uri="{FF2B5EF4-FFF2-40B4-BE49-F238E27FC236}">
                  <a16:creationId xmlns:a16="http://schemas.microsoft.com/office/drawing/2014/main" id="{5F79DCD9-A2E1-40C7-ADBE-6C66D3EC8FE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9036" y="5919646"/>
              <a:ext cx="114389" cy="114389"/>
            </a:xfrm>
            <a:prstGeom prst="rect">
              <a:avLst/>
            </a:prstGeom>
          </p:spPr>
        </p:pic>
      </p:grpSp>
      <p:grpSp>
        <p:nvGrpSpPr>
          <p:cNvPr id="20" name="object 22">
            <a:extLst>
              <a:ext uri="{FF2B5EF4-FFF2-40B4-BE49-F238E27FC236}">
                <a16:creationId xmlns:a16="http://schemas.microsoft.com/office/drawing/2014/main" id="{08D07B76-C24E-4455-9A7E-6BF42BAEB6E7}"/>
              </a:ext>
            </a:extLst>
          </p:cNvPr>
          <p:cNvGrpSpPr/>
          <p:nvPr/>
        </p:nvGrpSpPr>
        <p:grpSpPr>
          <a:xfrm>
            <a:off x="4403988" y="2889185"/>
            <a:ext cx="343376" cy="343376"/>
            <a:chOff x="5871984" y="3622327"/>
            <a:chExt cx="457834" cy="457834"/>
          </a:xfrm>
        </p:grpSpPr>
        <p:sp>
          <p:nvSpPr>
            <p:cNvPr id="21" name="object 23">
              <a:extLst>
                <a:ext uri="{FF2B5EF4-FFF2-40B4-BE49-F238E27FC236}">
                  <a16:creationId xmlns:a16="http://schemas.microsoft.com/office/drawing/2014/main" id="{E26A53CB-19DC-42F6-9026-26EE11280A18}"/>
                </a:ext>
              </a:extLst>
            </p:cNvPr>
            <p:cNvSpPr/>
            <p:nvPr/>
          </p:nvSpPr>
          <p:spPr>
            <a:xfrm>
              <a:off x="5871984" y="362232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0" y="457190"/>
                  </a:lnTo>
                  <a:lnTo>
                    <a:pt x="169537" y="449881"/>
                  </a:lnTo>
                  <a:lnTo>
                    <a:pt x="127540" y="434075"/>
                  </a:lnTo>
                  <a:lnTo>
                    <a:pt x="89434" y="410379"/>
                  </a:lnTo>
                  <a:lnTo>
                    <a:pt x="56682" y="379706"/>
                  </a:lnTo>
                  <a:lnTo>
                    <a:pt x="30545" y="343231"/>
                  </a:lnTo>
                  <a:lnTo>
                    <a:pt x="12025" y="302359"/>
                  </a:lnTo>
                  <a:lnTo>
                    <a:pt x="1835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1" y="134305"/>
                  </a:lnTo>
                  <a:lnTo>
                    <a:pt x="42717" y="95445"/>
                  </a:lnTo>
                  <a:lnTo>
                    <a:pt x="72305" y="61709"/>
                  </a:lnTo>
                  <a:lnTo>
                    <a:pt x="107904" y="34393"/>
                  </a:lnTo>
                  <a:lnTo>
                    <a:pt x="148150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1"/>
                  </a:lnTo>
                  <a:lnTo>
                    <a:pt x="362110" y="42718"/>
                  </a:lnTo>
                  <a:lnTo>
                    <a:pt x="395847" y="72305"/>
                  </a:lnTo>
                  <a:lnTo>
                    <a:pt x="423162" y="107905"/>
                  </a:lnTo>
                  <a:lnTo>
                    <a:pt x="443008" y="148151"/>
                  </a:lnTo>
                  <a:lnTo>
                    <a:pt x="454621" y="191495"/>
                  </a:lnTo>
                  <a:lnTo>
                    <a:pt x="457557" y="221285"/>
                  </a:lnTo>
                  <a:lnTo>
                    <a:pt x="457556" y="228778"/>
                  </a:lnTo>
                  <a:lnTo>
                    <a:pt x="457557" y="236271"/>
                  </a:lnTo>
                  <a:lnTo>
                    <a:pt x="451698" y="280759"/>
                  </a:lnTo>
                  <a:lnTo>
                    <a:pt x="437273" y="323250"/>
                  </a:lnTo>
                  <a:lnTo>
                    <a:pt x="414836" y="362111"/>
                  </a:lnTo>
                  <a:lnTo>
                    <a:pt x="385249" y="395847"/>
                  </a:lnTo>
                  <a:lnTo>
                    <a:pt x="349649" y="423163"/>
                  </a:lnTo>
                  <a:lnTo>
                    <a:pt x="309405" y="443009"/>
                  </a:lnTo>
                  <a:lnTo>
                    <a:pt x="266061" y="454622"/>
                  </a:lnTo>
                  <a:lnTo>
                    <a:pt x="243745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4">
              <a:extLst>
                <a:ext uri="{FF2B5EF4-FFF2-40B4-BE49-F238E27FC236}">
                  <a16:creationId xmlns:a16="http://schemas.microsoft.com/office/drawing/2014/main" id="{CA994EBE-0727-4D2F-85B6-A38ECD3AEDA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05438" y="3698587"/>
              <a:ext cx="200181" cy="305038"/>
            </a:xfrm>
            <a:prstGeom prst="rect">
              <a:avLst/>
            </a:prstGeom>
          </p:spPr>
        </p:pic>
      </p:grpSp>
      <p:grpSp>
        <p:nvGrpSpPr>
          <p:cNvPr id="23" name="object 25">
            <a:extLst>
              <a:ext uri="{FF2B5EF4-FFF2-40B4-BE49-F238E27FC236}">
                <a16:creationId xmlns:a16="http://schemas.microsoft.com/office/drawing/2014/main" id="{86E59A68-531A-4A17-8A68-E7C2DA2C90F4}"/>
              </a:ext>
            </a:extLst>
          </p:cNvPr>
          <p:cNvGrpSpPr/>
          <p:nvPr/>
        </p:nvGrpSpPr>
        <p:grpSpPr>
          <a:xfrm>
            <a:off x="5018596" y="1258903"/>
            <a:ext cx="3560921" cy="3603784"/>
            <a:chOff x="6691460" y="1448617"/>
            <a:chExt cx="4747895" cy="4805045"/>
          </a:xfrm>
        </p:grpSpPr>
        <p:sp>
          <p:nvSpPr>
            <p:cNvPr id="24" name="object 26">
              <a:extLst>
                <a:ext uri="{FF2B5EF4-FFF2-40B4-BE49-F238E27FC236}">
                  <a16:creationId xmlns:a16="http://schemas.microsoft.com/office/drawing/2014/main" id="{FC08102D-959F-47AC-81E1-290296A36AC5}"/>
                </a:ext>
              </a:extLst>
            </p:cNvPr>
            <p:cNvSpPr/>
            <p:nvPr/>
          </p:nvSpPr>
          <p:spPr>
            <a:xfrm>
              <a:off x="6696540" y="1453697"/>
              <a:ext cx="4737735" cy="4794885"/>
            </a:xfrm>
            <a:custGeom>
              <a:avLst/>
              <a:gdLst/>
              <a:ahLst/>
              <a:cxnLst/>
              <a:rect l="l" t="t" r="r" b="b"/>
              <a:pathLst>
                <a:path w="4737734" h="4794885">
                  <a:moveTo>
                    <a:pt x="4589870" y="4794818"/>
                  </a:moveTo>
                  <a:lnTo>
                    <a:pt x="147752" y="4794818"/>
                  </a:lnTo>
                  <a:lnTo>
                    <a:pt x="140494" y="4794640"/>
                  </a:lnTo>
                  <a:lnTo>
                    <a:pt x="97984" y="4786184"/>
                  </a:lnTo>
                  <a:lnTo>
                    <a:pt x="59728" y="4765736"/>
                  </a:lnTo>
                  <a:lnTo>
                    <a:pt x="29081" y="4735088"/>
                  </a:lnTo>
                  <a:lnTo>
                    <a:pt x="8633" y="4696833"/>
                  </a:lnTo>
                  <a:lnTo>
                    <a:pt x="177" y="4654324"/>
                  </a:lnTo>
                  <a:lnTo>
                    <a:pt x="0" y="4647065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4589870" y="0"/>
                  </a:lnTo>
                  <a:lnTo>
                    <a:pt x="4632761" y="6360"/>
                  </a:lnTo>
                  <a:lnTo>
                    <a:pt x="4671957" y="24900"/>
                  </a:lnTo>
                  <a:lnTo>
                    <a:pt x="4704086" y="54018"/>
                  </a:lnTo>
                  <a:lnTo>
                    <a:pt x="4726375" y="91210"/>
                  </a:lnTo>
                  <a:lnTo>
                    <a:pt x="4736913" y="133270"/>
                  </a:lnTo>
                  <a:lnTo>
                    <a:pt x="4737623" y="147752"/>
                  </a:lnTo>
                  <a:lnTo>
                    <a:pt x="4737623" y="4647065"/>
                  </a:lnTo>
                  <a:lnTo>
                    <a:pt x="4731262" y="4689955"/>
                  </a:lnTo>
                  <a:lnTo>
                    <a:pt x="4712722" y="4729151"/>
                  </a:lnTo>
                  <a:lnTo>
                    <a:pt x="4683604" y="4761280"/>
                  </a:lnTo>
                  <a:lnTo>
                    <a:pt x="4646412" y="4783570"/>
                  </a:lnTo>
                  <a:lnTo>
                    <a:pt x="4604353" y="4794108"/>
                  </a:lnTo>
                  <a:lnTo>
                    <a:pt x="4589870" y="47948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7">
              <a:extLst>
                <a:ext uri="{FF2B5EF4-FFF2-40B4-BE49-F238E27FC236}">
                  <a16:creationId xmlns:a16="http://schemas.microsoft.com/office/drawing/2014/main" id="{C594BC50-F85E-4046-92CD-47125EA422CC}"/>
                </a:ext>
              </a:extLst>
            </p:cNvPr>
            <p:cNvSpPr/>
            <p:nvPr/>
          </p:nvSpPr>
          <p:spPr>
            <a:xfrm>
              <a:off x="6696540" y="1453697"/>
              <a:ext cx="4737735" cy="4794885"/>
            </a:xfrm>
            <a:custGeom>
              <a:avLst/>
              <a:gdLst/>
              <a:ahLst/>
              <a:cxnLst/>
              <a:rect l="l" t="t" r="r" b="b"/>
              <a:pathLst>
                <a:path w="4737734" h="4794885">
                  <a:moveTo>
                    <a:pt x="0" y="4647065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4589870" y="0"/>
                  </a:lnTo>
                  <a:lnTo>
                    <a:pt x="4632761" y="6360"/>
                  </a:lnTo>
                  <a:lnTo>
                    <a:pt x="4671957" y="24900"/>
                  </a:lnTo>
                  <a:lnTo>
                    <a:pt x="4704086" y="54018"/>
                  </a:lnTo>
                  <a:lnTo>
                    <a:pt x="4726375" y="91210"/>
                  </a:lnTo>
                  <a:lnTo>
                    <a:pt x="4736913" y="133270"/>
                  </a:lnTo>
                  <a:lnTo>
                    <a:pt x="4737623" y="147752"/>
                  </a:lnTo>
                  <a:lnTo>
                    <a:pt x="4737623" y="4647065"/>
                  </a:lnTo>
                  <a:lnTo>
                    <a:pt x="4731262" y="4689955"/>
                  </a:lnTo>
                  <a:lnTo>
                    <a:pt x="4712722" y="4729151"/>
                  </a:lnTo>
                  <a:lnTo>
                    <a:pt x="4683604" y="4761280"/>
                  </a:lnTo>
                  <a:lnTo>
                    <a:pt x="4646412" y="4783570"/>
                  </a:lnTo>
                  <a:lnTo>
                    <a:pt x="4604353" y="4794108"/>
                  </a:lnTo>
                  <a:lnTo>
                    <a:pt x="4589870" y="4794818"/>
                  </a:lnTo>
                  <a:lnTo>
                    <a:pt x="147752" y="4794818"/>
                  </a:lnTo>
                  <a:lnTo>
                    <a:pt x="104861" y="4788457"/>
                  </a:lnTo>
                  <a:lnTo>
                    <a:pt x="65665" y="4769916"/>
                  </a:lnTo>
                  <a:lnTo>
                    <a:pt x="33537" y="4740799"/>
                  </a:lnTo>
                  <a:lnTo>
                    <a:pt x="11247" y="4703607"/>
                  </a:lnTo>
                  <a:lnTo>
                    <a:pt x="709" y="4661547"/>
                  </a:lnTo>
                  <a:lnTo>
                    <a:pt x="0" y="464706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8">
              <a:extLst>
                <a:ext uri="{FF2B5EF4-FFF2-40B4-BE49-F238E27FC236}">
                  <a16:creationId xmlns:a16="http://schemas.microsoft.com/office/drawing/2014/main" id="{F8D5C262-8BB8-4BB6-B089-D535E8975647}"/>
                </a:ext>
              </a:extLst>
            </p:cNvPr>
            <p:cNvSpPr/>
            <p:nvPr/>
          </p:nvSpPr>
          <p:spPr>
            <a:xfrm>
              <a:off x="6701306" y="2812070"/>
              <a:ext cx="4728210" cy="10160"/>
            </a:xfrm>
            <a:custGeom>
              <a:avLst/>
              <a:gdLst/>
              <a:ahLst/>
              <a:cxnLst/>
              <a:rect l="l" t="t" r="r" b="b"/>
              <a:pathLst>
                <a:path w="4728209" h="10160">
                  <a:moveTo>
                    <a:pt x="4728091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728091" y="0"/>
                  </a:lnTo>
                  <a:lnTo>
                    <a:pt x="4728091" y="9532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9">
              <a:extLst>
                <a:ext uri="{FF2B5EF4-FFF2-40B4-BE49-F238E27FC236}">
                  <a16:creationId xmlns:a16="http://schemas.microsoft.com/office/drawing/2014/main" id="{07FB439E-533F-4287-9B02-9F2AD1211CC7}"/>
                </a:ext>
              </a:extLst>
            </p:cNvPr>
            <p:cNvSpPr/>
            <p:nvPr/>
          </p:nvSpPr>
          <p:spPr>
            <a:xfrm>
              <a:off x="6930085" y="1687242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8" name="object 30">
            <a:extLst>
              <a:ext uri="{FF2B5EF4-FFF2-40B4-BE49-F238E27FC236}">
                <a16:creationId xmlns:a16="http://schemas.microsoft.com/office/drawing/2014/main" id="{7472BC41-F7FE-4E7B-A1EA-E186FBF6385F}"/>
              </a:ext>
            </a:extLst>
          </p:cNvPr>
          <p:cNvSpPr txBox="1"/>
          <p:nvPr/>
        </p:nvSpPr>
        <p:spPr>
          <a:xfrm>
            <a:off x="5286901" y="1456943"/>
            <a:ext cx="1350169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310515" algn="l"/>
              </a:tabLst>
            </a:pPr>
            <a:r>
              <a:rPr sz="1613" b="1" kern="0" spc="-56" baseline="3703" dirty="0">
                <a:solidFill>
                  <a:srgbClr val="0D9487"/>
                </a:solidFill>
                <a:latin typeface="微软雅黑"/>
                <a:cs typeface="微软雅黑"/>
              </a:rPr>
              <a:t>2</a:t>
            </a:r>
            <a:r>
              <a:rPr sz="1613" b="1" kern="0" baseline="3703" dirty="0">
                <a:solidFill>
                  <a:srgbClr val="0D9487"/>
                </a:solidFill>
                <a:latin typeface="微软雅黑"/>
                <a:cs typeface="微软雅黑"/>
              </a:rPr>
              <a:t>	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母版批量引用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F04D6258-44C7-4BE2-AFFA-3834689D2FDF}"/>
              </a:ext>
            </a:extLst>
          </p:cNvPr>
          <p:cNvSpPr txBox="1"/>
          <p:nvPr/>
        </p:nvSpPr>
        <p:spPr>
          <a:xfrm>
            <a:off x="5188039" y="1782954"/>
            <a:ext cx="3108008" cy="3312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5799"/>
              </a:lnSpc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右键点击导航条母版选择“添加到页面中”，在弹窗中勾选所有目标页面，实现一次性批量部署。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2">
            <a:extLst>
              <a:ext uri="{FF2B5EF4-FFF2-40B4-BE49-F238E27FC236}">
                <a16:creationId xmlns:a16="http://schemas.microsoft.com/office/drawing/2014/main" id="{3C3F84EA-2B67-4783-BB55-09EB8C67ACB7}"/>
              </a:ext>
            </a:extLst>
          </p:cNvPr>
          <p:cNvGrpSpPr/>
          <p:nvPr/>
        </p:nvGrpSpPr>
        <p:grpSpPr>
          <a:xfrm>
            <a:off x="5025979" y="2288641"/>
            <a:ext cx="3546158" cy="2566988"/>
            <a:chOff x="6701306" y="2821602"/>
            <a:chExt cx="4728210" cy="3422650"/>
          </a:xfrm>
        </p:grpSpPr>
        <p:sp>
          <p:nvSpPr>
            <p:cNvPr id="31" name="object 33">
              <a:extLst>
                <a:ext uri="{FF2B5EF4-FFF2-40B4-BE49-F238E27FC236}">
                  <a16:creationId xmlns:a16="http://schemas.microsoft.com/office/drawing/2014/main" id="{898A21B5-9588-47A2-8A75-EA15DED50267}"/>
                </a:ext>
              </a:extLst>
            </p:cNvPr>
            <p:cNvSpPr/>
            <p:nvPr/>
          </p:nvSpPr>
          <p:spPr>
            <a:xfrm>
              <a:off x="6701306" y="2821602"/>
              <a:ext cx="4728210" cy="3422650"/>
            </a:xfrm>
            <a:custGeom>
              <a:avLst/>
              <a:gdLst/>
              <a:ahLst/>
              <a:cxnLst/>
              <a:rect l="l" t="t" r="r" b="b"/>
              <a:pathLst>
                <a:path w="4728209" h="3422650">
                  <a:moveTo>
                    <a:pt x="4585105" y="3422146"/>
                  </a:moveTo>
                  <a:lnTo>
                    <a:pt x="142986" y="3422146"/>
                  </a:lnTo>
                  <a:lnTo>
                    <a:pt x="128900" y="3421466"/>
                  </a:lnTo>
                  <a:lnTo>
                    <a:pt x="88267" y="3411262"/>
                  </a:lnTo>
                  <a:lnTo>
                    <a:pt x="52320" y="3389745"/>
                  </a:lnTo>
                  <a:lnTo>
                    <a:pt x="24074" y="3358613"/>
                  </a:lnTo>
                  <a:lnTo>
                    <a:pt x="6122" y="3320604"/>
                  </a:lnTo>
                  <a:lnTo>
                    <a:pt x="0" y="3279160"/>
                  </a:lnTo>
                  <a:lnTo>
                    <a:pt x="0" y="0"/>
                  </a:lnTo>
                  <a:lnTo>
                    <a:pt x="4728091" y="0"/>
                  </a:lnTo>
                  <a:lnTo>
                    <a:pt x="4728091" y="3279160"/>
                  </a:lnTo>
                  <a:lnTo>
                    <a:pt x="4721968" y="3320604"/>
                  </a:lnTo>
                  <a:lnTo>
                    <a:pt x="4704015" y="3358613"/>
                  </a:lnTo>
                  <a:lnTo>
                    <a:pt x="4675769" y="3389745"/>
                  </a:lnTo>
                  <a:lnTo>
                    <a:pt x="4639821" y="3411262"/>
                  </a:lnTo>
                  <a:lnTo>
                    <a:pt x="4599190" y="3421466"/>
                  </a:lnTo>
                  <a:lnTo>
                    <a:pt x="4585105" y="3422146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4">
              <a:extLst>
                <a:ext uri="{FF2B5EF4-FFF2-40B4-BE49-F238E27FC236}">
                  <a16:creationId xmlns:a16="http://schemas.microsoft.com/office/drawing/2014/main" id="{E07DE4EF-152E-466A-A185-B92E1975A85C}"/>
                </a:ext>
              </a:extLst>
            </p:cNvPr>
            <p:cNvSpPr/>
            <p:nvPr/>
          </p:nvSpPr>
          <p:spPr>
            <a:xfrm>
              <a:off x="6782332" y="2902628"/>
              <a:ext cx="4566285" cy="3260090"/>
            </a:xfrm>
            <a:custGeom>
              <a:avLst/>
              <a:gdLst/>
              <a:ahLst/>
              <a:cxnLst/>
              <a:rect l="l" t="t" r="r" b="b"/>
              <a:pathLst>
                <a:path w="4566284" h="3260090">
                  <a:moveTo>
                    <a:pt x="4499240" y="3260094"/>
                  </a:moveTo>
                  <a:lnTo>
                    <a:pt x="66798" y="3260094"/>
                  </a:lnTo>
                  <a:lnTo>
                    <a:pt x="62149" y="3259636"/>
                  </a:lnTo>
                  <a:lnTo>
                    <a:pt x="24259" y="3242474"/>
                  </a:lnTo>
                  <a:lnTo>
                    <a:pt x="2289" y="3207153"/>
                  </a:lnTo>
                  <a:lnTo>
                    <a:pt x="0" y="3193296"/>
                  </a:lnTo>
                  <a:lnTo>
                    <a:pt x="0" y="3188601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4499240" y="0"/>
                  </a:lnTo>
                  <a:lnTo>
                    <a:pt x="4538168" y="14656"/>
                  </a:lnTo>
                  <a:lnTo>
                    <a:pt x="4562393" y="48470"/>
                  </a:lnTo>
                  <a:lnTo>
                    <a:pt x="4566039" y="66798"/>
                  </a:lnTo>
                  <a:lnTo>
                    <a:pt x="4566039" y="3193296"/>
                  </a:lnTo>
                  <a:lnTo>
                    <a:pt x="4551382" y="3232224"/>
                  </a:lnTo>
                  <a:lnTo>
                    <a:pt x="4517568" y="3256448"/>
                  </a:lnTo>
                  <a:lnTo>
                    <a:pt x="4503889" y="3259636"/>
                  </a:lnTo>
                  <a:lnTo>
                    <a:pt x="4499240" y="32600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5">
              <a:extLst>
                <a:ext uri="{FF2B5EF4-FFF2-40B4-BE49-F238E27FC236}">
                  <a16:creationId xmlns:a16="http://schemas.microsoft.com/office/drawing/2014/main" id="{3CFECD12-EB82-4315-B640-B2E1722D9DB4}"/>
                </a:ext>
              </a:extLst>
            </p:cNvPr>
            <p:cNvSpPr/>
            <p:nvPr/>
          </p:nvSpPr>
          <p:spPr>
            <a:xfrm>
              <a:off x="6782332" y="2902628"/>
              <a:ext cx="4566285" cy="3260090"/>
            </a:xfrm>
            <a:custGeom>
              <a:avLst/>
              <a:gdLst/>
              <a:ahLst/>
              <a:cxnLst/>
              <a:rect l="l" t="t" r="r" b="b"/>
              <a:pathLst>
                <a:path w="4566284" h="3260090">
                  <a:moveTo>
                    <a:pt x="0" y="3188601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6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39797" y="7238"/>
                  </a:lnTo>
                  <a:lnTo>
                    <a:pt x="44134" y="5441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4494546" y="0"/>
                  </a:lnTo>
                  <a:lnTo>
                    <a:pt x="4499240" y="0"/>
                  </a:lnTo>
                  <a:lnTo>
                    <a:pt x="4503889" y="457"/>
                  </a:lnTo>
                  <a:lnTo>
                    <a:pt x="4508493" y="1373"/>
                  </a:lnTo>
                  <a:lnTo>
                    <a:pt x="4513097" y="2289"/>
                  </a:lnTo>
                  <a:lnTo>
                    <a:pt x="4517568" y="3645"/>
                  </a:lnTo>
                  <a:lnTo>
                    <a:pt x="4521905" y="5441"/>
                  </a:lnTo>
                  <a:lnTo>
                    <a:pt x="4526242" y="7238"/>
                  </a:lnTo>
                  <a:lnTo>
                    <a:pt x="4530362" y="9440"/>
                  </a:lnTo>
                  <a:lnTo>
                    <a:pt x="4534265" y="12048"/>
                  </a:lnTo>
                  <a:lnTo>
                    <a:pt x="4538168" y="14656"/>
                  </a:lnTo>
                  <a:lnTo>
                    <a:pt x="4553990" y="31773"/>
                  </a:lnTo>
                  <a:lnTo>
                    <a:pt x="4556598" y="35676"/>
                  </a:lnTo>
                  <a:lnTo>
                    <a:pt x="4558800" y="39796"/>
                  </a:lnTo>
                  <a:lnTo>
                    <a:pt x="4560596" y="44133"/>
                  </a:lnTo>
                  <a:lnTo>
                    <a:pt x="4562393" y="48470"/>
                  </a:lnTo>
                  <a:lnTo>
                    <a:pt x="4563749" y="52941"/>
                  </a:lnTo>
                  <a:lnTo>
                    <a:pt x="4564665" y="57545"/>
                  </a:lnTo>
                  <a:lnTo>
                    <a:pt x="4565581" y="62149"/>
                  </a:lnTo>
                  <a:lnTo>
                    <a:pt x="4566039" y="66798"/>
                  </a:lnTo>
                  <a:lnTo>
                    <a:pt x="4566039" y="71493"/>
                  </a:lnTo>
                  <a:lnTo>
                    <a:pt x="4566039" y="3188601"/>
                  </a:lnTo>
                  <a:lnTo>
                    <a:pt x="4566039" y="3193296"/>
                  </a:lnTo>
                  <a:lnTo>
                    <a:pt x="4565581" y="3197945"/>
                  </a:lnTo>
                  <a:lnTo>
                    <a:pt x="4564665" y="3202549"/>
                  </a:lnTo>
                  <a:lnTo>
                    <a:pt x="4563749" y="3207153"/>
                  </a:lnTo>
                  <a:lnTo>
                    <a:pt x="4562393" y="3211623"/>
                  </a:lnTo>
                  <a:lnTo>
                    <a:pt x="4560596" y="3215960"/>
                  </a:lnTo>
                  <a:lnTo>
                    <a:pt x="4558800" y="3220297"/>
                  </a:lnTo>
                  <a:lnTo>
                    <a:pt x="4530362" y="3250653"/>
                  </a:lnTo>
                  <a:lnTo>
                    <a:pt x="4494546" y="3260095"/>
                  </a:lnTo>
                  <a:lnTo>
                    <a:pt x="71493" y="3260095"/>
                  </a:lnTo>
                  <a:lnTo>
                    <a:pt x="66798" y="3260094"/>
                  </a:lnTo>
                  <a:lnTo>
                    <a:pt x="62149" y="3259636"/>
                  </a:lnTo>
                  <a:lnTo>
                    <a:pt x="57545" y="3258720"/>
                  </a:lnTo>
                  <a:lnTo>
                    <a:pt x="52941" y="3257804"/>
                  </a:lnTo>
                  <a:lnTo>
                    <a:pt x="31773" y="3248045"/>
                  </a:lnTo>
                  <a:lnTo>
                    <a:pt x="27870" y="3245437"/>
                  </a:lnTo>
                  <a:lnTo>
                    <a:pt x="3645" y="3211623"/>
                  </a:lnTo>
                  <a:lnTo>
                    <a:pt x="1373" y="3202549"/>
                  </a:lnTo>
                  <a:lnTo>
                    <a:pt x="457" y="3197945"/>
                  </a:lnTo>
                  <a:lnTo>
                    <a:pt x="0" y="3193296"/>
                  </a:lnTo>
                  <a:lnTo>
                    <a:pt x="0" y="3188601"/>
                  </a:lnTo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6">
              <a:extLst>
                <a:ext uri="{FF2B5EF4-FFF2-40B4-BE49-F238E27FC236}">
                  <a16:creationId xmlns:a16="http://schemas.microsoft.com/office/drawing/2014/main" id="{35626095-AEB3-42E1-90F6-2F4D6B57BA2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7098" y="2907394"/>
              <a:ext cx="4556507" cy="2564226"/>
            </a:xfrm>
            <a:prstGeom prst="rect">
              <a:avLst/>
            </a:prstGeom>
          </p:spPr>
        </p:pic>
        <p:pic>
          <p:nvPicPr>
            <p:cNvPr id="35" name="object 37">
              <a:extLst>
                <a:ext uri="{FF2B5EF4-FFF2-40B4-BE49-F238E27FC236}">
                  <a16:creationId xmlns:a16="http://schemas.microsoft.com/office/drawing/2014/main" id="{A969A40B-CA46-4833-91F1-130754D6815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3825" y="5862451"/>
              <a:ext cx="1201087" cy="228778"/>
            </a:xfrm>
            <a:prstGeom prst="rect">
              <a:avLst/>
            </a:prstGeom>
          </p:spPr>
        </p:pic>
        <p:pic>
          <p:nvPicPr>
            <p:cNvPr id="36" name="object 38">
              <a:extLst>
                <a:ext uri="{FF2B5EF4-FFF2-40B4-BE49-F238E27FC236}">
                  <a16:creationId xmlns:a16="http://schemas.microsoft.com/office/drawing/2014/main" id="{DE6BAD89-1836-43EF-B890-F962C41C865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68214" y="5919646"/>
              <a:ext cx="104856" cy="1143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590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母版应用效果与移除操作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母版的创建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21983FEC-85C8-4948-80B2-F3D1CC38F173}"/>
              </a:ext>
            </a:extLst>
          </p:cNvPr>
          <p:cNvGrpSpPr/>
          <p:nvPr/>
        </p:nvGrpSpPr>
        <p:grpSpPr>
          <a:xfrm>
            <a:off x="453628" y="1258903"/>
            <a:ext cx="8236744" cy="1773555"/>
            <a:chOff x="609762" y="1448617"/>
            <a:chExt cx="10982325" cy="2364740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F90A8A7B-819E-43D3-881E-958FFE95B374}"/>
                </a:ext>
              </a:extLst>
            </p:cNvPr>
            <p:cNvSpPr/>
            <p:nvPr/>
          </p:nvSpPr>
          <p:spPr>
            <a:xfrm>
              <a:off x="614842" y="1453697"/>
              <a:ext cx="10972165" cy="2354580"/>
            </a:xfrm>
            <a:custGeom>
              <a:avLst/>
              <a:gdLst/>
              <a:ahLst/>
              <a:cxnLst/>
              <a:rect l="l" t="t" r="r" b="b"/>
              <a:pathLst>
                <a:path w="10972165" h="2354579">
                  <a:moveTo>
                    <a:pt x="10869414" y="2354512"/>
                  </a:moveTo>
                  <a:lnTo>
                    <a:pt x="102425" y="2354512"/>
                  </a:lnTo>
                  <a:lnTo>
                    <a:pt x="95296" y="2353810"/>
                  </a:lnTo>
                  <a:lnTo>
                    <a:pt x="54704" y="2340036"/>
                  </a:lnTo>
                  <a:lnTo>
                    <a:pt x="22473" y="2311778"/>
                  </a:lnTo>
                  <a:lnTo>
                    <a:pt x="3510" y="2273335"/>
                  </a:lnTo>
                  <a:lnTo>
                    <a:pt x="0" y="2252088"/>
                  </a:lnTo>
                  <a:lnTo>
                    <a:pt x="0" y="224489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10869414" y="0"/>
                  </a:lnTo>
                  <a:lnTo>
                    <a:pt x="10910816" y="11099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39" y="102425"/>
                  </a:lnTo>
                  <a:lnTo>
                    <a:pt x="10971839" y="2252088"/>
                  </a:lnTo>
                  <a:lnTo>
                    <a:pt x="10960740" y="2293490"/>
                  </a:lnTo>
                  <a:lnTo>
                    <a:pt x="10934641" y="2327494"/>
                  </a:lnTo>
                  <a:lnTo>
                    <a:pt x="10897516" y="2348922"/>
                  </a:lnTo>
                  <a:lnTo>
                    <a:pt x="10876542" y="2353810"/>
                  </a:lnTo>
                  <a:lnTo>
                    <a:pt x="10869414" y="23545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550E440F-A0B5-47A2-A05F-A110F4DD9566}"/>
                </a:ext>
              </a:extLst>
            </p:cNvPr>
            <p:cNvSpPr/>
            <p:nvPr/>
          </p:nvSpPr>
          <p:spPr>
            <a:xfrm>
              <a:off x="614842" y="1453697"/>
              <a:ext cx="10972165" cy="2354580"/>
            </a:xfrm>
            <a:custGeom>
              <a:avLst/>
              <a:gdLst/>
              <a:ahLst/>
              <a:cxnLst/>
              <a:rect l="l" t="t" r="r" b="b"/>
              <a:pathLst>
                <a:path w="10972165" h="2354579">
                  <a:moveTo>
                    <a:pt x="0" y="224489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862217" y="0"/>
                  </a:lnTo>
                  <a:lnTo>
                    <a:pt x="10869414" y="0"/>
                  </a:lnTo>
                  <a:lnTo>
                    <a:pt x="10876542" y="702"/>
                  </a:lnTo>
                  <a:lnTo>
                    <a:pt x="10883602" y="2106"/>
                  </a:lnTo>
                  <a:lnTo>
                    <a:pt x="10890662" y="3510"/>
                  </a:lnTo>
                  <a:lnTo>
                    <a:pt x="10897516" y="5590"/>
                  </a:lnTo>
                  <a:lnTo>
                    <a:pt x="10904166" y="8344"/>
                  </a:lnTo>
                  <a:lnTo>
                    <a:pt x="10910816" y="11099"/>
                  </a:lnTo>
                  <a:lnTo>
                    <a:pt x="10917133" y="14475"/>
                  </a:lnTo>
                  <a:lnTo>
                    <a:pt x="10923118" y="18474"/>
                  </a:lnTo>
                  <a:lnTo>
                    <a:pt x="10929103" y="22473"/>
                  </a:lnTo>
                  <a:lnTo>
                    <a:pt x="10934641" y="27018"/>
                  </a:lnTo>
                  <a:lnTo>
                    <a:pt x="10939731" y="32107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40" y="109623"/>
                  </a:lnTo>
                  <a:lnTo>
                    <a:pt x="10971840" y="2244890"/>
                  </a:lnTo>
                  <a:lnTo>
                    <a:pt x="10963495" y="2286840"/>
                  </a:lnTo>
                  <a:lnTo>
                    <a:pt x="10960740" y="2293490"/>
                  </a:lnTo>
                  <a:lnTo>
                    <a:pt x="10957363" y="2299808"/>
                  </a:lnTo>
                  <a:lnTo>
                    <a:pt x="10953364" y="2305793"/>
                  </a:lnTo>
                  <a:lnTo>
                    <a:pt x="10949365" y="2311778"/>
                  </a:lnTo>
                  <a:lnTo>
                    <a:pt x="10923118" y="2336037"/>
                  </a:lnTo>
                  <a:lnTo>
                    <a:pt x="10917133" y="2340036"/>
                  </a:lnTo>
                  <a:lnTo>
                    <a:pt x="10876542" y="2353810"/>
                  </a:lnTo>
                  <a:lnTo>
                    <a:pt x="10862217" y="2354513"/>
                  </a:lnTo>
                  <a:lnTo>
                    <a:pt x="109623" y="2354513"/>
                  </a:lnTo>
                  <a:lnTo>
                    <a:pt x="102425" y="2354512"/>
                  </a:lnTo>
                  <a:lnTo>
                    <a:pt x="95296" y="2353810"/>
                  </a:lnTo>
                  <a:lnTo>
                    <a:pt x="88236" y="2352406"/>
                  </a:lnTo>
                  <a:lnTo>
                    <a:pt x="81177" y="2351002"/>
                  </a:lnTo>
                  <a:lnTo>
                    <a:pt x="48719" y="2336037"/>
                  </a:lnTo>
                  <a:lnTo>
                    <a:pt x="42734" y="2332038"/>
                  </a:lnTo>
                  <a:lnTo>
                    <a:pt x="18474" y="2305793"/>
                  </a:lnTo>
                  <a:lnTo>
                    <a:pt x="14475" y="2299808"/>
                  </a:lnTo>
                  <a:lnTo>
                    <a:pt x="11099" y="2293490"/>
                  </a:lnTo>
                  <a:lnTo>
                    <a:pt x="8344" y="2286840"/>
                  </a:lnTo>
                  <a:lnTo>
                    <a:pt x="5590" y="2280190"/>
                  </a:lnTo>
                  <a:lnTo>
                    <a:pt x="3510" y="2273335"/>
                  </a:lnTo>
                  <a:lnTo>
                    <a:pt x="2106" y="2266276"/>
                  </a:lnTo>
                  <a:lnTo>
                    <a:pt x="702" y="2259216"/>
                  </a:lnTo>
                  <a:lnTo>
                    <a:pt x="0" y="2252088"/>
                  </a:lnTo>
                  <a:lnTo>
                    <a:pt x="0" y="224489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8C460674-A8CC-48FF-9EF9-398D8F0D0A47}"/>
                </a:ext>
              </a:extLst>
            </p:cNvPr>
            <p:cNvSpPr/>
            <p:nvPr/>
          </p:nvSpPr>
          <p:spPr>
            <a:xfrm>
              <a:off x="619608" y="1458463"/>
              <a:ext cx="3813175" cy="2345055"/>
            </a:xfrm>
            <a:custGeom>
              <a:avLst/>
              <a:gdLst/>
              <a:ahLst/>
              <a:cxnLst/>
              <a:rect l="l" t="t" r="r" b="b"/>
              <a:pathLst>
                <a:path w="3813175" h="2345054">
                  <a:moveTo>
                    <a:pt x="3812976" y="2344980"/>
                  </a:moveTo>
                  <a:lnTo>
                    <a:pt x="104856" y="2344980"/>
                  </a:lnTo>
                  <a:lnTo>
                    <a:pt x="94527" y="2344481"/>
                  </a:lnTo>
                  <a:lnTo>
                    <a:pt x="55377" y="2332584"/>
                  </a:lnTo>
                  <a:lnTo>
                    <a:pt x="23760" y="2306611"/>
                  </a:lnTo>
                  <a:lnTo>
                    <a:pt x="4489" y="2270516"/>
                  </a:lnTo>
                  <a:lnTo>
                    <a:pt x="0" y="2240124"/>
                  </a:lnTo>
                  <a:lnTo>
                    <a:pt x="0" y="104856"/>
                  </a:lnTo>
                  <a:lnTo>
                    <a:pt x="7981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6" y="0"/>
                  </a:lnTo>
                  <a:lnTo>
                    <a:pt x="3812976" y="0"/>
                  </a:lnTo>
                  <a:lnTo>
                    <a:pt x="3812976" y="2344980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0024960C-BF45-4E73-B0BF-F9A8E7155121}"/>
                </a:ext>
              </a:extLst>
            </p:cNvPr>
            <p:cNvSpPr/>
            <p:nvPr/>
          </p:nvSpPr>
          <p:spPr>
            <a:xfrm>
              <a:off x="924646" y="1992280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2">
              <a:extLst>
                <a:ext uri="{FF2B5EF4-FFF2-40B4-BE49-F238E27FC236}">
                  <a16:creationId xmlns:a16="http://schemas.microsoft.com/office/drawing/2014/main" id="{7EDF89B7-3F16-4039-AEC1-1E2E4912A0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9971" y="2049474"/>
              <a:ext cx="190648" cy="266908"/>
            </a:xfrm>
            <a:prstGeom prst="rect">
              <a:avLst/>
            </a:prstGeom>
          </p:spPr>
        </p:pic>
      </p:grpSp>
      <p:sp>
        <p:nvSpPr>
          <p:cNvPr id="12" name="object 13">
            <a:extLst>
              <a:ext uri="{FF2B5EF4-FFF2-40B4-BE49-F238E27FC236}">
                <a16:creationId xmlns:a16="http://schemas.microsoft.com/office/drawing/2014/main" id="{8C1D8842-319F-477A-96E3-AA783C5D4DE3}"/>
              </a:ext>
            </a:extLst>
          </p:cNvPr>
          <p:cNvSpPr txBox="1"/>
          <p:nvPr/>
        </p:nvSpPr>
        <p:spPr>
          <a:xfrm>
            <a:off x="680266" y="1707170"/>
            <a:ext cx="2421255" cy="81233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查看应用效果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113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双击“首页”页面进入编辑区，即可直观看到导航条母版已成功同步应用。母版内容的任何修改都会自动更新到所有引用页面，实现高效复用。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4">
            <a:extLst>
              <a:ext uri="{FF2B5EF4-FFF2-40B4-BE49-F238E27FC236}">
                <a16:creationId xmlns:a16="http://schemas.microsoft.com/office/drawing/2014/main" id="{00E5F802-6B83-48B8-816C-D77E7C96348E}"/>
              </a:ext>
            </a:extLst>
          </p:cNvPr>
          <p:cNvGrpSpPr/>
          <p:nvPr/>
        </p:nvGrpSpPr>
        <p:grpSpPr>
          <a:xfrm>
            <a:off x="461012" y="1266288"/>
            <a:ext cx="8221980" cy="1758791"/>
            <a:chOff x="619608" y="1458463"/>
            <a:chExt cx="10962640" cy="2345055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671FF85C-D7E3-4144-885B-8752E300F675}"/>
                </a:ext>
              </a:extLst>
            </p:cNvPr>
            <p:cNvSpPr/>
            <p:nvPr/>
          </p:nvSpPr>
          <p:spPr>
            <a:xfrm>
              <a:off x="619608" y="1482440"/>
              <a:ext cx="38735" cy="2297430"/>
            </a:xfrm>
            <a:custGeom>
              <a:avLst/>
              <a:gdLst/>
              <a:ahLst/>
              <a:cxnLst/>
              <a:rect l="l" t="t" r="r" b="b"/>
              <a:pathLst>
                <a:path w="38734" h="2297429">
                  <a:moveTo>
                    <a:pt x="38129" y="2297025"/>
                  </a:moveTo>
                  <a:lnTo>
                    <a:pt x="12395" y="2265625"/>
                  </a:lnTo>
                  <a:lnTo>
                    <a:pt x="498" y="2226475"/>
                  </a:lnTo>
                  <a:lnTo>
                    <a:pt x="0" y="2216146"/>
                  </a:lnTo>
                  <a:lnTo>
                    <a:pt x="0" y="80879"/>
                  </a:lnTo>
                  <a:lnTo>
                    <a:pt x="7981" y="40752"/>
                  </a:lnTo>
                  <a:lnTo>
                    <a:pt x="30711" y="6734"/>
                  </a:lnTo>
                  <a:lnTo>
                    <a:pt x="38129" y="0"/>
                  </a:lnTo>
                  <a:lnTo>
                    <a:pt x="38129" y="229702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49A3226F-E43D-42D0-A0EB-E13C9DB04B38}"/>
                </a:ext>
              </a:extLst>
            </p:cNvPr>
            <p:cNvSpPr/>
            <p:nvPr/>
          </p:nvSpPr>
          <p:spPr>
            <a:xfrm>
              <a:off x="4432585" y="1458463"/>
              <a:ext cx="7149465" cy="2345055"/>
            </a:xfrm>
            <a:custGeom>
              <a:avLst/>
              <a:gdLst/>
              <a:ahLst/>
              <a:cxnLst/>
              <a:rect l="l" t="t" r="r" b="b"/>
              <a:pathLst>
                <a:path w="7149465" h="2345054">
                  <a:moveTo>
                    <a:pt x="7044474" y="2344980"/>
                  </a:moveTo>
                  <a:lnTo>
                    <a:pt x="0" y="2344980"/>
                  </a:lnTo>
                  <a:lnTo>
                    <a:pt x="0" y="0"/>
                  </a:lnTo>
                  <a:lnTo>
                    <a:pt x="7044474" y="0"/>
                  </a:lnTo>
                  <a:lnTo>
                    <a:pt x="7054803" y="498"/>
                  </a:lnTo>
                  <a:lnTo>
                    <a:pt x="7093952" y="12395"/>
                  </a:lnTo>
                  <a:lnTo>
                    <a:pt x="7125570" y="38368"/>
                  </a:lnTo>
                  <a:lnTo>
                    <a:pt x="7144841" y="74463"/>
                  </a:lnTo>
                  <a:lnTo>
                    <a:pt x="7149331" y="104856"/>
                  </a:lnTo>
                  <a:lnTo>
                    <a:pt x="7149331" y="2240124"/>
                  </a:lnTo>
                  <a:lnTo>
                    <a:pt x="7141349" y="2280250"/>
                  </a:lnTo>
                  <a:lnTo>
                    <a:pt x="7118618" y="2314268"/>
                  </a:lnTo>
                  <a:lnTo>
                    <a:pt x="7084600" y="2336998"/>
                  </a:lnTo>
                  <a:lnTo>
                    <a:pt x="7044474" y="234498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7">
              <a:extLst>
                <a:ext uri="{FF2B5EF4-FFF2-40B4-BE49-F238E27FC236}">
                  <a16:creationId xmlns:a16="http://schemas.microsoft.com/office/drawing/2014/main" id="{A4FDDB26-FEE9-42DA-9A71-4F79BCE69E7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8844" y="1534723"/>
              <a:ext cx="6996811" cy="2192461"/>
            </a:xfrm>
            <a:prstGeom prst="rect">
              <a:avLst/>
            </a:prstGeom>
          </p:spPr>
        </p:pic>
        <p:pic>
          <p:nvPicPr>
            <p:cNvPr id="17" name="object 18">
              <a:extLst>
                <a:ext uri="{FF2B5EF4-FFF2-40B4-BE49-F238E27FC236}">
                  <a16:creationId xmlns:a16="http://schemas.microsoft.com/office/drawing/2014/main" id="{FCE3A0E1-13CA-471B-9D59-CADBA8A8F6E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3062" y="3422146"/>
              <a:ext cx="686335" cy="228778"/>
            </a:xfrm>
            <a:prstGeom prst="rect">
              <a:avLst/>
            </a:prstGeom>
          </p:spPr>
        </p:pic>
      </p:grpSp>
      <p:grpSp>
        <p:nvGrpSpPr>
          <p:cNvPr id="18" name="object 19">
            <a:extLst>
              <a:ext uri="{FF2B5EF4-FFF2-40B4-BE49-F238E27FC236}">
                <a16:creationId xmlns:a16="http://schemas.microsoft.com/office/drawing/2014/main" id="{36B99C5D-7B5E-489F-A00A-9C06B1B72261}"/>
              </a:ext>
            </a:extLst>
          </p:cNvPr>
          <p:cNvGrpSpPr/>
          <p:nvPr/>
        </p:nvGrpSpPr>
        <p:grpSpPr>
          <a:xfrm>
            <a:off x="453628" y="3203521"/>
            <a:ext cx="8236744" cy="1773555"/>
            <a:chOff x="609762" y="4041441"/>
            <a:chExt cx="10982325" cy="2364740"/>
          </a:xfrm>
        </p:grpSpPr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3D452F12-D565-47D2-A6F3-30849EE080E6}"/>
                </a:ext>
              </a:extLst>
            </p:cNvPr>
            <p:cNvSpPr/>
            <p:nvPr/>
          </p:nvSpPr>
          <p:spPr>
            <a:xfrm>
              <a:off x="614842" y="4046521"/>
              <a:ext cx="10972165" cy="2354580"/>
            </a:xfrm>
            <a:custGeom>
              <a:avLst/>
              <a:gdLst/>
              <a:ahLst/>
              <a:cxnLst/>
              <a:rect l="l" t="t" r="r" b="b"/>
              <a:pathLst>
                <a:path w="10972165" h="2354579">
                  <a:moveTo>
                    <a:pt x="10869414" y="2354512"/>
                  </a:moveTo>
                  <a:lnTo>
                    <a:pt x="102425" y="2354512"/>
                  </a:lnTo>
                  <a:lnTo>
                    <a:pt x="95296" y="2353810"/>
                  </a:lnTo>
                  <a:lnTo>
                    <a:pt x="54704" y="2340036"/>
                  </a:lnTo>
                  <a:lnTo>
                    <a:pt x="22473" y="2311778"/>
                  </a:lnTo>
                  <a:lnTo>
                    <a:pt x="3510" y="2273335"/>
                  </a:lnTo>
                  <a:lnTo>
                    <a:pt x="0" y="2252088"/>
                  </a:lnTo>
                  <a:lnTo>
                    <a:pt x="0" y="224489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10869414" y="0"/>
                  </a:lnTo>
                  <a:lnTo>
                    <a:pt x="10910816" y="11099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39" y="102425"/>
                  </a:lnTo>
                  <a:lnTo>
                    <a:pt x="10971839" y="2252088"/>
                  </a:lnTo>
                  <a:lnTo>
                    <a:pt x="10960740" y="2293490"/>
                  </a:lnTo>
                  <a:lnTo>
                    <a:pt x="10934641" y="2327494"/>
                  </a:lnTo>
                  <a:lnTo>
                    <a:pt x="10897516" y="2348922"/>
                  </a:lnTo>
                  <a:lnTo>
                    <a:pt x="10876542" y="2353810"/>
                  </a:lnTo>
                  <a:lnTo>
                    <a:pt x="10869414" y="23545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32C779D3-1D0C-4BC8-8627-77FF037BB0EE}"/>
                </a:ext>
              </a:extLst>
            </p:cNvPr>
            <p:cNvSpPr/>
            <p:nvPr/>
          </p:nvSpPr>
          <p:spPr>
            <a:xfrm>
              <a:off x="614842" y="4046521"/>
              <a:ext cx="10972165" cy="2354580"/>
            </a:xfrm>
            <a:custGeom>
              <a:avLst/>
              <a:gdLst/>
              <a:ahLst/>
              <a:cxnLst/>
              <a:rect l="l" t="t" r="r" b="b"/>
              <a:pathLst>
                <a:path w="10972165" h="2354579">
                  <a:moveTo>
                    <a:pt x="0" y="224489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862217" y="0"/>
                  </a:lnTo>
                  <a:lnTo>
                    <a:pt x="10869414" y="0"/>
                  </a:lnTo>
                  <a:lnTo>
                    <a:pt x="10876542" y="702"/>
                  </a:lnTo>
                  <a:lnTo>
                    <a:pt x="10883602" y="2106"/>
                  </a:lnTo>
                  <a:lnTo>
                    <a:pt x="10890662" y="3510"/>
                  </a:lnTo>
                  <a:lnTo>
                    <a:pt x="10897516" y="5590"/>
                  </a:lnTo>
                  <a:lnTo>
                    <a:pt x="10904166" y="8344"/>
                  </a:lnTo>
                  <a:lnTo>
                    <a:pt x="10910816" y="11099"/>
                  </a:lnTo>
                  <a:lnTo>
                    <a:pt x="10917133" y="14475"/>
                  </a:lnTo>
                  <a:lnTo>
                    <a:pt x="10923118" y="18474"/>
                  </a:lnTo>
                  <a:lnTo>
                    <a:pt x="10929103" y="22473"/>
                  </a:lnTo>
                  <a:lnTo>
                    <a:pt x="10934641" y="27018"/>
                  </a:lnTo>
                  <a:lnTo>
                    <a:pt x="10939731" y="32107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40" y="109623"/>
                  </a:lnTo>
                  <a:lnTo>
                    <a:pt x="10971840" y="2244890"/>
                  </a:lnTo>
                  <a:lnTo>
                    <a:pt x="10963495" y="2286840"/>
                  </a:lnTo>
                  <a:lnTo>
                    <a:pt x="10960740" y="2293490"/>
                  </a:lnTo>
                  <a:lnTo>
                    <a:pt x="10957363" y="2299808"/>
                  </a:lnTo>
                  <a:lnTo>
                    <a:pt x="10953364" y="2305793"/>
                  </a:lnTo>
                  <a:lnTo>
                    <a:pt x="10949365" y="2311778"/>
                  </a:lnTo>
                  <a:lnTo>
                    <a:pt x="10923118" y="2336037"/>
                  </a:lnTo>
                  <a:lnTo>
                    <a:pt x="10917133" y="2340036"/>
                  </a:lnTo>
                  <a:lnTo>
                    <a:pt x="10876542" y="2353810"/>
                  </a:lnTo>
                  <a:lnTo>
                    <a:pt x="10862217" y="2354513"/>
                  </a:lnTo>
                  <a:lnTo>
                    <a:pt x="109623" y="2354513"/>
                  </a:lnTo>
                  <a:lnTo>
                    <a:pt x="102425" y="2354512"/>
                  </a:lnTo>
                  <a:lnTo>
                    <a:pt x="95296" y="2353810"/>
                  </a:lnTo>
                  <a:lnTo>
                    <a:pt x="88236" y="2352406"/>
                  </a:lnTo>
                  <a:lnTo>
                    <a:pt x="81177" y="2351002"/>
                  </a:lnTo>
                  <a:lnTo>
                    <a:pt x="48719" y="2336037"/>
                  </a:lnTo>
                  <a:lnTo>
                    <a:pt x="42734" y="2332038"/>
                  </a:lnTo>
                  <a:lnTo>
                    <a:pt x="18474" y="2305793"/>
                  </a:lnTo>
                  <a:lnTo>
                    <a:pt x="14475" y="2299808"/>
                  </a:lnTo>
                  <a:lnTo>
                    <a:pt x="11099" y="2293490"/>
                  </a:lnTo>
                  <a:lnTo>
                    <a:pt x="8344" y="2286840"/>
                  </a:lnTo>
                  <a:lnTo>
                    <a:pt x="5590" y="2280190"/>
                  </a:lnTo>
                  <a:lnTo>
                    <a:pt x="3510" y="2273335"/>
                  </a:lnTo>
                  <a:lnTo>
                    <a:pt x="2106" y="2266276"/>
                  </a:lnTo>
                  <a:lnTo>
                    <a:pt x="702" y="2259216"/>
                  </a:lnTo>
                  <a:lnTo>
                    <a:pt x="0" y="2252088"/>
                  </a:lnTo>
                  <a:lnTo>
                    <a:pt x="0" y="224489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5F03DD50-412D-4DBC-9668-3504AA67972C}"/>
                </a:ext>
              </a:extLst>
            </p:cNvPr>
            <p:cNvSpPr/>
            <p:nvPr/>
          </p:nvSpPr>
          <p:spPr>
            <a:xfrm>
              <a:off x="619608" y="4051288"/>
              <a:ext cx="3813175" cy="2345055"/>
            </a:xfrm>
            <a:custGeom>
              <a:avLst/>
              <a:gdLst/>
              <a:ahLst/>
              <a:cxnLst/>
              <a:rect l="l" t="t" r="r" b="b"/>
              <a:pathLst>
                <a:path w="3813175" h="2345054">
                  <a:moveTo>
                    <a:pt x="3812976" y="2344980"/>
                  </a:moveTo>
                  <a:lnTo>
                    <a:pt x="104856" y="2344980"/>
                  </a:lnTo>
                  <a:lnTo>
                    <a:pt x="94527" y="2344481"/>
                  </a:lnTo>
                  <a:lnTo>
                    <a:pt x="55377" y="2332584"/>
                  </a:lnTo>
                  <a:lnTo>
                    <a:pt x="23760" y="2306612"/>
                  </a:lnTo>
                  <a:lnTo>
                    <a:pt x="4489" y="2270516"/>
                  </a:lnTo>
                  <a:lnTo>
                    <a:pt x="0" y="2240124"/>
                  </a:lnTo>
                  <a:lnTo>
                    <a:pt x="0" y="104856"/>
                  </a:lnTo>
                  <a:lnTo>
                    <a:pt x="7981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6" y="0"/>
                  </a:lnTo>
                  <a:lnTo>
                    <a:pt x="3812976" y="0"/>
                  </a:lnTo>
                  <a:lnTo>
                    <a:pt x="3812976" y="2344980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DBDBED7A-3999-42B6-9B5F-D8D58D69E066}"/>
                </a:ext>
              </a:extLst>
            </p:cNvPr>
            <p:cNvSpPr/>
            <p:nvPr/>
          </p:nvSpPr>
          <p:spPr>
            <a:xfrm>
              <a:off x="924646" y="458510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4">
              <a:extLst>
                <a:ext uri="{FF2B5EF4-FFF2-40B4-BE49-F238E27FC236}">
                  <a16:creationId xmlns:a16="http://schemas.microsoft.com/office/drawing/2014/main" id="{18746D7C-3F3F-4D6F-A92D-1E3D439EEF0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9036" y="4642299"/>
              <a:ext cx="152519" cy="266908"/>
            </a:xfrm>
            <a:prstGeom prst="rect">
              <a:avLst/>
            </a:prstGeom>
          </p:spPr>
        </p:pic>
      </p:grpSp>
      <p:sp>
        <p:nvSpPr>
          <p:cNvPr id="24" name="object 25">
            <a:extLst>
              <a:ext uri="{FF2B5EF4-FFF2-40B4-BE49-F238E27FC236}">
                <a16:creationId xmlns:a16="http://schemas.microsoft.com/office/drawing/2014/main" id="{0A8BA49F-B365-4C5A-B5F4-94279D43DA8A}"/>
              </a:ext>
            </a:extLst>
          </p:cNvPr>
          <p:cNvSpPr txBox="1"/>
          <p:nvPr/>
        </p:nvSpPr>
        <p:spPr>
          <a:xfrm>
            <a:off x="680266" y="3651788"/>
            <a:ext cx="2421255" cy="81233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移除母版关联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1136"/>
              </a:spcBef>
            </a:pPr>
            <a:r>
              <a:rPr sz="825" kern="0" spc="38" dirty="0">
                <a:solidFill>
                  <a:srgbClr val="4A5462"/>
                </a:solidFill>
                <a:latin typeface="微软雅黑"/>
                <a:cs typeface="微软雅黑"/>
              </a:rPr>
              <a:t>若需解除关联，在母版面板中右键点击目标母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版，选择“从页面中移除”选项。在弹出的对话框中勾选目标页面，即可快速切断母版引用。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6">
            <a:extLst>
              <a:ext uri="{FF2B5EF4-FFF2-40B4-BE49-F238E27FC236}">
                <a16:creationId xmlns:a16="http://schemas.microsoft.com/office/drawing/2014/main" id="{7B018987-4CDC-400C-A6D6-C4574B09968C}"/>
              </a:ext>
            </a:extLst>
          </p:cNvPr>
          <p:cNvGrpSpPr/>
          <p:nvPr/>
        </p:nvGrpSpPr>
        <p:grpSpPr>
          <a:xfrm>
            <a:off x="461012" y="3210906"/>
            <a:ext cx="8221980" cy="1758791"/>
            <a:chOff x="619608" y="4051287"/>
            <a:chExt cx="10962640" cy="2345055"/>
          </a:xfrm>
        </p:grpSpPr>
        <p:sp>
          <p:nvSpPr>
            <p:cNvPr id="26" name="object 27">
              <a:extLst>
                <a:ext uri="{FF2B5EF4-FFF2-40B4-BE49-F238E27FC236}">
                  <a16:creationId xmlns:a16="http://schemas.microsoft.com/office/drawing/2014/main" id="{1516E2D5-97FD-427B-B10B-A4816A920083}"/>
                </a:ext>
              </a:extLst>
            </p:cNvPr>
            <p:cNvSpPr/>
            <p:nvPr/>
          </p:nvSpPr>
          <p:spPr>
            <a:xfrm>
              <a:off x="619608" y="4075265"/>
              <a:ext cx="38735" cy="2297430"/>
            </a:xfrm>
            <a:custGeom>
              <a:avLst/>
              <a:gdLst/>
              <a:ahLst/>
              <a:cxnLst/>
              <a:rect l="l" t="t" r="r" b="b"/>
              <a:pathLst>
                <a:path w="38734" h="2297429">
                  <a:moveTo>
                    <a:pt x="38129" y="2297025"/>
                  </a:moveTo>
                  <a:lnTo>
                    <a:pt x="12395" y="2265625"/>
                  </a:lnTo>
                  <a:lnTo>
                    <a:pt x="498" y="2226476"/>
                  </a:lnTo>
                  <a:lnTo>
                    <a:pt x="0" y="2216146"/>
                  </a:lnTo>
                  <a:lnTo>
                    <a:pt x="0" y="80879"/>
                  </a:lnTo>
                  <a:lnTo>
                    <a:pt x="7981" y="40752"/>
                  </a:lnTo>
                  <a:lnTo>
                    <a:pt x="30711" y="6734"/>
                  </a:lnTo>
                  <a:lnTo>
                    <a:pt x="38129" y="0"/>
                  </a:lnTo>
                  <a:lnTo>
                    <a:pt x="38129" y="2297025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8">
              <a:extLst>
                <a:ext uri="{FF2B5EF4-FFF2-40B4-BE49-F238E27FC236}">
                  <a16:creationId xmlns:a16="http://schemas.microsoft.com/office/drawing/2014/main" id="{B2B99ABA-5673-48F6-88F2-6F2A0ED15517}"/>
                </a:ext>
              </a:extLst>
            </p:cNvPr>
            <p:cNvSpPr/>
            <p:nvPr/>
          </p:nvSpPr>
          <p:spPr>
            <a:xfrm>
              <a:off x="4432585" y="4051287"/>
              <a:ext cx="7149465" cy="2345055"/>
            </a:xfrm>
            <a:custGeom>
              <a:avLst/>
              <a:gdLst/>
              <a:ahLst/>
              <a:cxnLst/>
              <a:rect l="l" t="t" r="r" b="b"/>
              <a:pathLst>
                <a:path w="7149465" h="2345054">
                  <a:moveTo>
                    <a:pt x="7044474" y="2344980"/>
                  </a:moveTo>
                  <a:lnTo>
                    <a:pt x="0" y="2344980"/>
                  </a:lnTo>
                  <a:lnTo>
                    <a:pt x="0" y="0"/>
                  </a:lnTo>
                  <a:lnTo>
                    <a:pt x="7044474" y="0"/>
                  </a:lnTo>
                  <a:lnTo>
                    <a:pt x="7054803" y="498"/>
                  </a:lnTo>
                  <a:lnTo>
                    <a:pt x="7093952" y="12395"/>
                  </a:lnTo>
                  <a:lnTo>
                    <a:pt x="7125570" y="38368"/>
                  </a:lnTo>
                  <a:lnTo>
                    <a:pt x="7144841" y="74463"/>
                  </a:lnTo>
                  <a:lnTo>
                    <a:pt x="7149331" y="104856"/>
                  </a:lnTo>
                  <a:lnTo>
                    <a:pt x="7149331" y="2240124"/>
                  </a:lnTo>
                  <a:lnTo>
                    <a:pt x="7141349" y="2280250"/>
                  </a:lnTo>
                  <a:lnTo>
                    <a:pt x="7118618" y="2314269"/>
                  </a:lnTo>
                  <a:lnTo>
                    <a:pt x="7084600" y="2336998"/>
                  </a:lnTo>
                  <a:lnTo>
                    <a:pt x="7044474" y="234498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9">
              <a:extLst>
                <a:ext uri="{FF2B5EF4-FFF2-40B4-BE49-F238E27FC236}">
                  <a16:creationId xmlns:a16="http://schemas.microsoft.com/office/drawing/2014/main" id="{9FD1D84A-7CFB-4481-8F2F-07F7C99838D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85829" y="4127547"/>
              <a:ext cx="5242843" cy="2192461"/>
            </a:xfrm>
            <a:prstGeom prst="rect">
              <a:avLst/>
            </a:prstGeom>
          </p:spPr>
        </p:pic>
        <p:pic>
          <p:nvPicPr>
            <p:cNvPr id="29" name="object 30">
              <a:extLst>
                <a:ext uri="{FF2B5EF4-FFF2-40B4-BE49-F238E27FC236}">
                  <a16:creationId xmlns:a16="http://schemas.microsoft.com/office/drawing/2014/main" id="{7B09648E-87BD-4A40-8D95-3EE66F4EACC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43062" y="6014970"/>
              <a:ext cx="686335" cy="228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6733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22043" y="661152"/>
            <a:ext cx="7879157" cy="386225"/>
          </a:xfrm>
        </p:spPr>
        <p:txBody>
          <a:bodyPr/>
          <a:lstStyle/>
          <a:p>
            <a:r>
              <a:rPr lang="zh-CN" altLang="en-US" dirty="0"/>
              <a:t>母版第二种创建方法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母版的创建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6C01B5C8-52D7-4D4E-A314-CDD21EB32875}"/>
              </a:ext>
            </a:extLst>
          </p:cNvPr>
          <p:cNvGrpSpPr/>
          <p:nvPr/>
        </p:nvGrpSpPr>
        <p:grpSpPr>
          <a:xfrm>
            <a:off x="914879" y="1043567"/>
            <a:ext cx="7321391" cy="3718560"/>
            <a:chOff x="1219838" y="1391422"/>
            <a:chExt cx="9761855" cy="4958080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CD98CBD-3ECC-45BB-A96C-8700F748D331}"/>
                </a:ext>
              </a:extLst>
            </p:cNvPr>
            <p:cNvSpPr/>
            <p:nvPr/>
          </p:nvSpPr>
          <p:spPr>
            <a:xfrm>
              <a:off x="1224918" y="1396502"/>
              <a:ext cx="9751695" cy="4947920"/>
            </a:xfrm>
            <a:custGeom>
              <a:avLst/>
              <a:gdLst/>
              <a:ahLst/>
              <a:cxnLst/>
              <a:rect l="l" t="t" r="r" b="b"/>
              <a:pathLst>
                <a:path w="9751695" h="4947920">
                  <a:moveTo>
                    <a:pt x="9535012" y="4947337"/>
                  </a:moveTo>
                  <a:lnTo>
                    <a:pt x="216675" y="4947337"/>
                  </a:lnTo>
                  <a:lnTo>
                    <a:pt x="209356" y="4946977"/>
                  </a:lnTo>
                  <a:lnTo>
                    <a:pt x="166005" y="4939821"/>
                  </a:lnTo>
                  <a:lnTo>
                    <a:pt x="124884" y="4924344"/>
                  </a:lnTo>
                  <a:lnTo>
                    <a:pt x="87571" y="4901143"/>
                  </a:lnTo>
                  <a:lnTo>
                    <a:pt x="55502" y="4871108"/>
                  </a:lnTo>
                  <a:lnTo>
                    <a:pt x="29909" y="4835393"/>
                  </a:lnTo>
                  <a:lnTo>
                    <a:pt x="11775" y="4795373"/>
                  </a:lnTo>
                  <a:lnTo>
                    <a:pt x="1797" y="4752583"/>
                  </a:lnTo>
                  <a:lnTo>
                    <a:pt x="0" y="4730661"/>
                  </a:lnTo>
                  <a:lnTo>
                    <a:pt x="0" y="4723324"/>
                  </a:lnTo>
                  <a:lnTo>
                    <a:pt x="0" y="216675"/>
                  </a:lnTo>
                  <a:lnTo>
                    <a:pt x="5735" y="173114"/>
                  </a:lnTo>
                  <a:lnTo>
                    <a:pt x="19859" y="131508"/>
                  </a:lnTo>
                  <a:lnTo>
                    <a:pt x="41828" y="93457"/>
                  </a:lnTo>
                  <a:lnTo>
                    <a:pt x="70799" y="60423"/>
                  </a:lnTo>
                  <a:lnTo>
                    <a:pt x="105657" y="33676"/>
                  </a:lnTo>
                  <a:lnTo>
                    <a:pt x="145064" y="14244"/>
                  </a:lnTo>
                  <a:lnTo>
                    <a:pt x="187505" y="2873"/>
                  </a:lnTo>
                  <a:lnTo>
                    <a:pt x="216675" y="0"/>
                  </a:lnTo>
                  <a:lnTo>
                    <a:pt x="9535012" y="0"/>
                  </a:lnTo>
                  <a:lnTo>
                    <a:pt x="9578573" y="5735"/>
                  </a:lnTo>
                  <a:lnTo>
                    <a:pt x="9620178" y="19859"/>
                  </a:lnTo>
                  <a:lnTo>
                    <a:pt x="9658230" y="41828"/>
                  </a:lnTo>
                  <a:lnTo>
                    <a:pt x="9691263" y="70799"/>
                  </a:lnTo>
                  <a:lnTo>
                    <a:pt x="9718010" y="105657"/>
                  </a:lnTo>
                  <a:lnTo>
                    <a:pt x="9737443" y="145064"/>
                  </a:lnTo>
                  <a:lnTo>
                    <a:pt x="9748815" y="187505"/>
                  </a:lnTo>
                  <a:lnTo>
                    <a:pt x="9751688" y="216675"/>
                  </a:lnTo>
                  <a:lnTo>
                    <a:pt x="9751688" y="4730661"/>
                  </a:lnTo>
                  <a:lnTo>
                    <a:pt x="9745952" y="4774222"/>
                  </a:lnTo>
                  <a:lnTo>
                    <a:pt x="9731827" y="4815828"/>
                  </a:lnTo>
                  <a:lnTo>
                    <a:pt x="9709858" y="4853879"/>
                  </a:lnTo>
                  <a:lnTo>
                    <a:pt x="9680888" y="4886913"/>
                  </a:lnTo>
                  <a:lnTo>
                    <a:pt x="9646028" y="4913660"/>
                  </a:lnTo>
                  <a:lnTo>
                    <a:pt x="9606622" y="4933092"/>
                  </a:lnTo>
                  <a:lnTo>
                    <a:pt x="9564181" y="4944464"/>
                  </a:lnTo>
                  <a:lnTo>
                    <a:pt x="9542331" y="4946977"/>
                  </a:lnTo>
                  <a:lnTo>
                    <a:pt x="9535012" y="49473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193E9BB-B82A-44A7-9A4F-786772E9DB8B}"/>
                </a:ext>
              </a:extLst>
            </p:cNvPr>
            <p:cNvSpPr/>
            <p:nvPr/>
          </p:nvSpPr>
          <p:spPr>
            <a:xfrm>
              <a:off x="1224918" y="1396502"/>
              <a:ext cx="9751695" cy="4947920"/>
            </a:xfrm>
            <a:custGeom>
              <a:avLst/>
              <a:gdLst/>
              <a:ahLst/>
              <a:cxnLst/>
              <a:rect l="l" t="t" r="r" b="b"/>
              <a:pathLst>
                <a:path w="9751695" h="4947920">
                  <a:moveTo>
                    <a:pt x="0" y="4723324"/>
                  </a:moveTo>
                  <a:lnTo>
                    <a:pt x="0" y="224012"/>
                  </a:lnTo>
                  <a:lnTo>
                    <a:pt x="0" y="216675"/>
                  </a:lnTo>
                  <a:lnTo>
                    <a:pt x="359" y="209356"/>
                  </a:lnTo>
                  <a:lnTo>
                    <a:pt x="1078" y="202055"/>
                  </a:lnTo>
                  <a:lnTo>
                    <a:pt x="1797" y="194753"/>
                  </a:lnTo>
                  <a:lnTo>
                    <a:pt x="2873" y="187505"/>
                  </a:lnTo>
                  <a:lnTo>
                    <a:pt x="4304" y="180309"/>
                  </a:lnTo>
                  <a:lnTo>
                    <a:pt x="5735" y="173114"/>
                  </a:lnTo>
                  <a:lnTo>
                    <a:pt x="19859" y="131508"/>
                  </a:lnTo>
                  <a:lnTo>
                    <a:pt x="26451" y="118413"/>
                  </a:lnTo>
                  <a:lnTo>
                    <a:pt x="29909" y="111943"/>
                  </a:lnTo>
                  <a:lnTo>
                    <a:pt x="50848" y="81900"/>
                  </a:lnTo>
                  <a:lnTo>
                    <a:pt x="55502" y="76229"/>
                  </a:lnTo>
                  <a:lnTo>
                    <a:pt x="60423" y="70799"/>
                  </a:lnTo>
                  <a:lnTo>
                    <a:pt x="65611" y="65611"/>
                  </a:lnTo>
                  <a:lnTo>
                    <a:pt x="70799" y="60423"/>
                  </a:lnTo>
                  <a:lnTo>
                    <a:pt x="76229" y="55502"/>
                  </a:lnTo>
                  <a:lnTo>
                    <a:pt x="81900" y="50848"/>
                  </a:lnTo>
                  <a:lnTo>
                    <a:pt x="87571" y="46194"/>
                  </a:lnTo>
                  <a:lnTo>
                    <a:pt x="118413" y="26451"/>
                  </a:lnTo>
                  <a:lnTo>
                    <a:pt x="124884" y="22992"/>
                  </a:lnTo>
                  <a:lnTo>
                    <a:pt x="166005" y="7516"/>
                  </a:lnTo>
                  <a:lnTo>
                    <a:pt x="180309" y="4304"/>
                  </a:lnTo>
                  <a:lnTo>
                    <a:pt x="187505" y="2873"/>
                  </a:lnTo>
                  <a:lnTo>
                    <a:pt x="194753" y="1797"/>
                  </a:lnTo>
                  <a:lnTo>
                    <a:pt x="202055" y="1078"/>
                  </a:lnTo>
                  <a:lnTo>
                    <a:pt x="209356" y="359"/>
                  </a:lnTo>
                  <a:lnTo>
                    <a:pt x="216675" y="0"/>
                  </a:lnTo>
                  <a:lnTo>
                    <a:pt x="224012" y="0"/>
                  </a:lnTo>
                  <a:lnTo>
                    <a:pt x="9527675" y="0"/>
                  </a:lnTo>
                  <a:lnTo>
                    <a:pt x="9535012" y="0"/>
                  </a:lnTo>
                  <a:lnTo>
                    <a:pt x="9542331" y="359"/>
                  </a:lnTo>
                  <a:lnTo>
                    <a:pt x="9549632" y="1078"/>
                  </a:lnTo>
                  <a:lnTo>
                    <a:pt x="9556933" y="1797"/>
                  </a:lnTo>
                  <a:lnTo>
                    <a:pt x="9564182" y="2873"/>
                  </a:lnTo>
                  <a:lnTo>
                    <a:pt x="9571377" y="4304"/>
                  </a:lnTo>
                  <a:lnTo>
                    <a:pt x="9578573" y="5735"/>
                  </a:lnTo>
                  <a:lnTo>
                    <a:pt x="9613400" y="17051"/>
                  </a:lnTo>
                  <a:lnTo>
                    <a:pt x="9620178" y="19859"/>
                  </a:lnTo>
                  <a:lnTo>
                    <a:pt x="9626803" y="22992"/>
                  </a:lnTo>
                  <a:lnTo>
                    <a:pt x="9633273" y="26451"/>
                  </a:lnTo>
                  <a:lnTo>
                    <a:pt x="9639743" y="29909"/>
                  </a:lnTo>
                  <a:lnTo>
                    <a:pt x="9646028" y="33676"/>
                  </a:lnTo>
                  <a:lnTo>
                    <a:pt x="9652129" y="37752"/>
                  </a:lnTo>
                  <a:lnTo>
                    <a:pt x="9658230" y="41828"/>
                  </a:lnTo>
                  <a:lnTo>
                    <a:pt x="9686075" y="65611"/>
                  </a:lnTo>
                  <a:lnTo>
                    <a:pt x="9691263" y="70799"/>
                  </a:lnTo>
                  <a:lnTo>
                    <a:pt x="9696184" y="76229"/>
                  </a:lnTo>
                  <a:lnTo>
                    <a:pt x="9700838" y="81900"/>
                  </a:lnTo>
                  <a:lnTo>
                    <a:pt x="9705493" y="87571"/>
                  </a:lnTo>
                  <a:lnTo>
                    <a:pt x="9709858" y="93457"/>
                  </a:lnTo>
                  <a:lnTo>
                    <a:pt x="9713934" y="99557"/>
                  </a:lnTo>
                  <a:lnTo>
                    <a:pt x="9718010" y="105657"/>
                  </a:lnTo>
                  <a:lnTo>
                    <a:pt x="9721778" y="111943"/>
                  </a:lnTo>
                  <a:lnTo>
                    <a:pt x="9725235" y="118413"/>
                  </a:lnTo>
                  <a:lnTo>
                    <a:pt x="9728694" y="124884"/>
                  </a:lnTo>
                  <a:lnTo>
                    <a:pt x="9731827" y="131508"/>
                  </a:lnTo>
                  <a:lnTo>
                    <a:pt x="9734635" y="138286"/>
                  </a:lnTo>
                  <a:lnTo>
                    <a:pt x="9737443" y="145064"/>
                  </a:lnTo>
                  <a:lnTo>
                    <a:pt x="9747383" y="180309"/>
                  </a:lnTo>
                  <a:lnTo>
                    <a:pt x="9748815" y="187505"/>
                  </a:lnTo>
                  <a:lnTo>
                    <a:pt x="9749890" y="194753"/>
                  </a:lnTo>
                  <a:lnTo>
                    <a:pt x="9750609" y="202055"/>
                  </a:lnTo>
                  <a:lnTo>
                    <a:pt x="9751329" y="209356"/>
                  </a:lnTo>
                  <a:lnTo>
                    <a:pt x="9751688" y="216675"/>
                  </a:lnTo>
                  <a:lnTo>
                    <a:pt x="9751688" y="224012"/>
                  </a:lnTo>
                  <a:lnTo>
                    <a:pt x="9751688" y="4723324"/>
                  </a:lnTo>
                  <a:lnTo>
                    <a:pt x="9751688" y="4730661"/>
                  </a:lnTo>
                  <a:lnTo>
                    <a:pt x="9751329" y="4737980"/>
                  </a:lnTo>
                  <a:lnTo>
                    <a:pt x="9750609" y="4745282"/>
                  </a:lnTo>
                  <a:lnTo>
                    <a:pt x="9749890" y="4752583"/>
                  </a:lnTo>
                  <a:lnTo>
                    <a:pt x="9748815" y="4759831"/>
                  </a:lnTo>
                  <a:lnTo>
                    <a:pt x="9747383" y="4767027"/>
                  </a:lnTo>
                  <a:lnTo>
                    <a:pt x="9745952" y="4774222"/>
                  </a:lnTo>
                  <a:lnTo>
                    <a:pt x="9734635" y="4809050"/>
                  </a:lnTo>
                  <a:lnTo>
                    <a:pt x="9731827" y="4815828"/>
                  </a:lnTo>
                  <a:lnTo>
                    <a:pt x="9713934" y="4847779"/>
                  </a:lnTo>
                  <a:lnTo>
                    <a:pt x="9709858" y="4853879"/>
                  </a:lnTo>
                  <a:lnTo>
                    <a:pt x="9686075" y="4881725"/>
                  </a:lnTo>
                  <a:lnTo>
                    <a:pt x="9680888" y="4886913"/>
                  </a:lnTo>
                  <a:lnTo>
                    <a:pt x="9652129" y="4909583"/>
                  </a:lnTo>
                  <a:lnTo>
                    <a:pt x="9646028" y="4913660"/>
                  </a:lnTo>
                  <a:lnTo>
                    <a:pt x="9613400" y="4930284"/>
                  </a:lnTo>
                  <a:lnTo>
                    <a:pt x="9606622" y="4933092"/>
                  </a:lnTo>
                  <a:lnTo>
                    <a:pt x="9571376" y="4943033"/>
                  </a:lnTo>
                  <a:lnTo>
                    <a:pt x="9564181" y="4944464"/>
                  </a:lnTo>
                  <a:lnTo>
                    <a:pt x="9556933" y="4945539"/>
                  </a:lnTo>
                  <a:lnTo>
                    <a:pt x="9549632" y="4946259"/>
                  </a:lnTo>
                  <a:lnTo>
                    <a:pt x="9542331" y="4946977"/>
                  </a:lnTo>
                  <a:lnTo>
                    <a:pt x="9535012" y="4947337"/>
                  </a:lnTo>
                  <a:lnTo>
                    <a:pt x="9527675" y="4947337"/>
                  </a:lnTo>
                  <a:lnTo>
                    <a:pt x="224012" y="4947337"/>
                  </a:lnTo>
                  <a:lnTo>
                    <a:pt x="216675" y="4947337"/>
                  </a:lnTo>
                  <a:lnTo>
                    <a:pt x="209356" y="4946977"/>
                  </a:lnTo>
                  <a:lnTo>
                    <a:pt x="202055" y="4946259"/>
                  </a:lnTo>
                  <a:lnTo>
                    <a:pt x="194753" y="4945539"/>
                  </a:lnTo>
                  <a:lnTo>
                    <a:pt x="187505" y="4944464"/>
                  </a:lnTo>
                  <a:lnTo>
                    <a:pt x="180309" y="4943033"/>
                  </a:lnTo>
                  <a:lnTo>
                    <a:pt x="173114" y="4941601"/>
                  </a:lnTo>
                  <a:lnTo>
                    <a:pt x="138286" y="4930284"/>
                  </a:lnTo>
                  <a:lnTo>
                    <a:pt x="131508" y="4927477"/>
                  </a:lnTo>
                  <a:lnTo>
                    <a:pt x="99557" y="4909583"/>
                  </a:lnTo>
                  <a:lnTo>
                    <a:pt x="93457" y="4905508"/>
                  </a:lnTo>
                  <a:lnTo>
                    <a:pt x="65611" y="4881725"/>
                  </a:lnTo>
                  <a:lnTo>
                    <a:pt x="60423" y="4876538"/>
                  </a:lnTo>
                  <a:lnTo>
                    <a:pt x="55502" y="4871108"/>
                  </a:lnTo>
                  <a:lnTo>
                    <a:pt x="50848" y="4865436"/>
                  </a:lnTo>
                  <a:lnTo>
                    <a:pt x="46194" y="4859765"/>
                  </a:lnTo>
                  <a:lnTo>
                    <a:pt x="22992" y="4822452"/>
                  </a:lnTo>
                  <a:lnTo>
                    <a:pt x="17051" y="4809050"/>
                  </a:lnTo>
                  <a:lnTo>
                    <a:pt x="14244" y="4802272"/>
                  </a:lnTo>
                  <a:lnTo>
                    <a:pt x="11775" y="4795373"/>
                  </a:lnTo>
                  <a:lnTo>
                    <a:pt x="9645" y="4788352"/>
                  </a:lnTo>
                  <a:lnTo>
                    <a:pt x="7516" y="4781331"/>
                  </a:lnTo>
                  <a:lnTo>
                    <a:pt x="5735" y="4774222"/>
                  </a:lnTo>
                  <a:lnTo>
                    <a:pt x="4304" y="4767027"/>
                  </a:lnTo>
                  <a:lnTo>
                    <a:pt x="2873" y="4759831"/>
                  </a:lnTo>
                  <a:lnTo>
                    <a:pt x="1797" y="4752583"/>
                  </a:lnTo>
                  <a:lnTo>
                    <a:pt x="1078" y="4745282"/>
                  </a:lnTo>
                  <a:lnTo>
                    <a:pt x="359" y="4737980"/>
                  </a:lnTo>
                  <a:lnTo>
                    <a:pt x="0" y="4730661"/>
                  </a:lnTo>
                  <a:lnTo>
                    <a:pt x="0" y="472332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74B44097-DB96-401C-8C0C-3B5CFED08F6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9684" y="1401269"/>
              <a:ext cx="9742155" cy="1992280"/>
            </a:xfrm>
            <a:prstGeom prst="rect">
              <a:avLst/>
            </a:prstGeom>
          </p:spPr>
        </p:pic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5AB44D7D-6CA5-4CF9-803F-AC75FD392838}"/>
                </a:ext>
              </a:extLst>
            </p:cNvPr>
            <p:cNvSpPr/>
            <p:nvPr/>
          </p:nvSpPr>
          <p:spPr>
            <a:xfrm>
              <a:off x="1229684" y="3393549"/>
              <a:ext cx="9742170" cy="10160"/>
            </a:xfrm>
            <a:custGeom>
              <a:avLst/>
              <a:gdLst/>
              <a:ahLst/>
              <a:cxnLst/>
              <a:rect l="l" t="t" r="r" b="b"/>
              <a:pathLst>
                <a:path w="9742170" h="10160">
                  <a:moveTo>
                    <a:pt x="9742155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9742155" y="0"/>
                  </a:lnTo>
                  <a:lnTo>
                    <a:pt x="9742155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0DA8DAFD-60C7-4AB3-AAE3-2D0C84531B16}"/>
                </a:ext>
              </a:extLst>
            </p:cNvPr>
            <p:cNvSpPr/>
            <p:nvPr/>
          </p:nvSpPr>
          <p:spPr>
            <a:xfrm>
              <a:off x="1229677" y="1944623"/>
              <a:ext cx="9742170" cy="4394835"/>
            </a:xfrm>
            <a:custGeom>
              <a:avLst/>
              <a:gdLst/>
              <a:ahLst/>
              <a:cxnLst/>
              <a:rect l="l" t="t" r="r" b="b"/>
              <a:pathLst>
                <a:path w="9742170" h="4394835">
                  <a:moveTo>
                    <a:pt x="1372666" y="457555"/>
                  </a:moveTo>
                  <a:lnTo>
                    <a:pt x="1370469" y="412711"/>
                  </a:lnTo>
                  <a:lnTo>
                    <a:pt x="1363878" y="368287"/>
                  </a:lnTo>
                  <a:lnTo>
                    <a:pt x="1352969" y="324739"/>
                  </a:lnTo>
                  <a:lnTo>
                    <a:pt x="1337843" y="282460"/>
                  </a:lnTo>
                  <a:lnTo>
                    <a:pt x="1318641" y="241871"/>
                  </a:lnTo>
                  <a:lnTo>
                    <a:pt x="1295565" y="203352"/>
                  </a:lnTo>
                  <a:lnTo>
                    <a:pt x="1268806" y="167284"/>
                  </a:lnTo>
                  <a:lnTo>
                    <a:pt x="1238656" y="134010"/>
                  </a:lnTo>
                  <a:lnTo>
                    <a:pt x="1205382" y="103860"/>
                  </a:lnTo>
                  <a:lnTo>
                    <a:pt x="1169314" y="77114"/>
                  </a:lnTo>
                  <a:lnTo>
                    <a:pt x="1130808" y="54025"/>
                  </a:lnTo>
                  <a:lnTo>
                    <a:pt x="1090218" y="34836"/>
                  </a:lnTo>
                  <a:lnTo>
                    <a:pt x="1047940" y="19697"/>
                  </a:lnTo>
                  <a:lnTo>
                    <a:pt x="1004379" y="8788"/>
                  </a:lnTo>
                  <a:lnTo>
                    <a:pt x="959967" y="2209"/>
                  </a:lnTo>
                  <a:lnTo>
                    <a:pt x="915111" y="0"/>
                  </a:lnTo>
                  <a:lnTo>
                    <a:pt x="903884" y="139"/>
                  </a:lnTo>
                  <a:lnTo>
                    <a:pt x="859104" y="3441"/>
                  </a:lnTo>
                  <a:lnTo>
                    <a:pt x="814857" y="11112"/>
                  </a:lnTo>
                  <a:lnTo>
                    <a:pt x="771588" y="23101"/>
                  </a:lnTo>
                  <a:lnTo>
                    <a:pt x="729691" y="39255"/>
                  </a:lnTo>
                  <a:lnTo>
                    <a:pt x="689584" y="59448"/>
                  </a:lnTo>
                  <a:lnTo>
                    <a:pt x="651649" y="83464"/>
                  </a:lnTo>
                  <a:lnTo>
                    <a:pt x="616254" y="111099"/>
                  </a:lnTo>
                  <a:lnTo>
                    <a:pt x="583730" y="142049"/>
                  </a:lnTo>
                  <a:lnTo>
                    <a:pt x="554405" y="176060"/>
                  </a:lnTo>
                  <a:lnTo>
                    <a:pt x="528548" y="212763"/>
                  </a:lnTo>
                  <a:lnTo>
                    <a:pt x="506412" y="251841"/>
                  </a:lnTo>
                  <a:lnTo>
                    <a:pt x="488213" y="292887"/>
                  </a:lnTo>
                  <a:lnTo>
                    <a:pt x="474129" y="335521"/>
                  </a:lnTo>
                  <a:lnTo>
                    <a:pt x="464299" y="379336"/>
                  </a:lnTo>
                  <a:lnTo>
                    <a:pt x="458800" y="423900"/>
                  </a:lnTo>
                  <a:lnTo>
                    <a:pt x="457555" y="457555"/>
                  </a:lnTo>
                  <a:lnTo>
                    <a:pt x="457695" y="468795"/>
                  </a:lnTo>
                  <a:lnTo>
                    <a:pt x="460997" y="513575"/>
                  </a:lnTo>
                  <a:lnTo>
                    <a:pt x="468680" y="557809"/>
                  </a:lnTo>
                  <a:lnTo>
                    <a:pt x="480656" y="601091"/>
                  </a:lnTo>
                  <a:lnTo>
                    <a:pt x="496811" y="642975"/>
                  </a:lnTo>
                  <a:lnTo>
                    <a:pt x="517004" y="683094"/>
                  </a:lnTo>
                  <a:lnTo>
                    <a:pt x="541020" y="721029"/>
                  </a:lnTo>
                  <a:lnTo>
                    <a:pt x="568655" y="756424"/>
                  </a:lnTo>
                  <a:lnTo>
                    <a:pt x="599617" y="788949"/>
                  </a:lnTo>
                  <a:lnTo>
                    <a:pt x="633615" y="818273"/>
                  </a:lnTo>
                  <a:lnTo>
                    <a:pt x="670331" y="844130"/>
                  </a:lnTo>
                  <a:lnTo>
                    <a:pt x="709396" y="866254"/>
                  </a:lnTo>
                  <a:lnTo>
                    <a:pt x="750443" y="884453"/>
                  </a:lnTo>
                  <a:lnTo>
                    <a:pt x="793076" y="898537"/>
                  </a:lnTo>
                  <a:lnTo>
                    <a:pt x="836891" y="908380"/>
                  </a:lnTo>
                  <a:lnTo>
                    <a:pt x="881456" y="913879"/>
                  </a:lnTo>
                  <a:lnTo>
                    <a:pt x="915111" y="915111"/>
                  </a:lnTo>
                  <a:lnTo>
                    <a:pt x="926350" y="914971"/>
                  </a:lnTo>
                  <a:lnTo>
                    <a:pt x="971130" y="911669"/>
                  </a:lnTo>
                  <a:lnTo>
                    <a:pt x="1015365" y="903998"/>
                  </a:lnTo>
                  <a:lnTo>
                    <a:pt x="1058646" y="892022"/>
                  </a:lnTo>
                  <a:lnTo>
                    <a:pt x="1100543" y="875855"/>
                  </a:lnTo>
                  <a:lnTo>
                    <a:pt x="1140650" y="855675"/>
                  </a:lnTo>
                  <a:lnTo>
                    <a:pt x="1178585" y="831646"/>
                  </a:lnTo>
                  <a:lnTo>
                    <a:pt x="1213980" y="804024"/>
                  </a:lnTo>
                  <a:lnTo>
                    <a:pt x="1246505" y="773061"/>
                  </a:lnTo>
                  <a:lnTo>
                    <a:pt x="1275829" y="739063"/>
                  </a:lnTo>
                  <a:lnTo>
                    <a:pt x="1301686" y="702348"/>
                  </a:lnTo>
                  <a:lnTo>
                    <a:pt x="1323822" y="663282"/>
                  </a:lnTo>
                  <a:lnTo>
                    <a:pt x="1342009" y="622223"/>
                  </a:lnTo>
                  <a:lnTo>
                    <a:pt x="1356093" y="579589"/>
                  </a:lnTo>
                  <a:lnTo>
                    <a:pt x="1365935" y="535774"/>
                  </a:lnTo>
                  <a:lnTo>
                    <a:pt x="1371434" y="491210"/>
                  </a:lnTo>
                  <a:lnTo>
                    <a:pt x="1372666" y="457555"/>
                  </a:lnTo>
                  <a:close/>
                </a:path>
                <a:path w="9742170" h="4394835">
                  <a:moveTo>
                    <a:pt x="9742157" y="1458468"/>
                  </a:moveTo>
                  <a:lnTo>
                    <a:pt x="0" y="1458468"/>
                  </a:lnTo>
                  <a:lnTo>
                    <a:pt x="0" y="4175214"/>
                  </a:lnTo>
                  <a:lnTo>
                    <a:pt x="4216" y="4217987"/>
                  </a:lnTo>
                  <a:lnTo>
                    <a:pt x="16687" y="4259110"/>
                  </a:lnTo>
                  <a:lnTo>
                    <a:pt x="36957" y="4297019"/>
                  </a:lnTo>
                  <a:lnTo>
                    <a:pt x="64211" y="4330243"/>
                  </a:lnTo>
                  <a:lnTo>
                    <a:pt x="97434" y="4357509"/>
                  </a:lnTo>
                  <a:lnTo>
                    <a:pt x="135343" y="4377766"/>
                  </a:lnTo>
                  <a:lnTo>
                    <a:pt x="176479" y="4390237"/>
                  </a:lnTo>
                  <a:lnTo>
                    <a:pt x="219252" y="4394454"/>
                  </a:lnTo>
                  <a:lnTo>
                    <a:pt x="9522904" y="4394454"/>
                  </a:lnTo>
                  <a:lnTo>
                    <a:pt x="9565678" y="4390237"/>
                  </a:lnTo>
                  <a:lnTo>
                    <a:pt x="9606813" y="4377766"/>
                  </a:lnTo>
                  <a:lnTo>
                    <a:pt x="9644710" y="4357509"/>
                  </a:lnTo>
                  <a:lnTo>
                    <a:pt x="9677946" y="4330243"/>
                  </a:lnTo>
                  <a:lnTo>
                    <a:pt x="9705200" y="4297019"/>
                  </a:lnTo>
                  <a:lnTo>
                    <a:pt x="9725469" y="4259110"/>
                  </a:lnTo>
                  <a:lnTo>
                    <a:pt x="9737941" y="4217987"/>
                  </a:lnTo>
                  <a:lnTo>
                    <a:pt x="9742157" y="4175214"/>
                  </a:lnTo>
                  <a:lnTo>
                    <a:pt x="9742157" y="14584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0">
              <a:extLst>
                <a:ext uri="{FF2B5EF4-FFF2-40B4-BE49-F238E27FC236}">
                  <a16:creationId xmlns:a16="http://schemas.microsoft.com/office/drawing/2014/main" id="{01D3402D-7C93-405D-ACEE-B65D26DF7FD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73215" y="2211526"/>
              <a:ext cx="343167" cy="381297"/>
            </a:xfrm>
            <a:prstGeom prst="rect">
              <a:avLst/>
            </a:prstGeom>
          </p:spPr>
        </p:pic>
      </p:grpSp>
      <p:sp>
        <p:nvSpPr>
          <p:cNvPr id="13" name="object 11">
            <a:extLst>
              <a:ext uri="{FF2B5EF4-FFF2-40B4-BE49-F238E27FC236}">
                <a16:creationId xmlns:a16="http://schemas.microsoft.com/office/drawing/2014/main" id="{887E7C21-4861-4E1F-A35A-8BECE1B1B2DC}"/>
              </a:ext>
            </a:extLst>
          </p:cNvPr>
          <p:cNvSpPr txBox="1"/>
          <p:nvPr/>
        </p:nvSpPr>
        <p:spPr>
          <a:xfrm>
            <a:off x="2228215" y="1384595"/>
            <a:ext cx="5595938" cy="71865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方法二：元件直接转换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600"/>
              </a:lnSpc>
              <a:spcBef>
                <a:spcPts val="338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无需重新创建，直接利用现有设计成果。将页面中</a:t>
            </a:r>
            <a:r>
              <a:rPr sz="1050" b="1" kern="0" dirty="0">
                <a:solidFill>
                  <a:srgbClr val="2562EB"/>
                </a:solidFill>
                <a:latin typeface="微软雅黑"/>
                <a:cs typeface="微软雅黑"/>
              </a:rPr>
              <a:t>已完成布局和样式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的元件组合，一键升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级为可复用的母版，大幅提升设计效率。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6D4E98DA-0136-4B51-BAA6-57A48AFD733E}"/>
              </a:ext>
            </a:extLst>
          </p:cNvPr>
          <p:cNvSpPr/>
          <p:nvPr/>
        </p:nvSpPr>
        <p:spPr>
          <a:xfrm>
            <a:off x="2030410" y="3067063"/>
            <a:ext cx="457676" cy="457676"/>
          </a:xfrm>
          <a:custGeom>
            <a:avLst/>
            <a:gdLst/>
            <a:ahLst/>
            <a:cxnLst/>
            <a:rect l="l" t="t" r="r" b="b"/>
            <a:pathLst>
              <a:path w="610235" h="610235">
                <a:moveTo>
                  <a:pt x="457557" y="610076"/>
                </a:moveTo>
                <a:lnTo>
                  <a:pt x="152519" y="610076"/>
                </a:lnTo>
                <a:lnTo>
                  <a:pt x="145026" y="609892"/>
                </a:lnTo>
                <a:lnTo>
                  <a:pt x="101145" y="601164"/>
                </a:lnTo>
                <a:lnTo>
                  <a:pt x="61655" y="580056"/>
                </a:lnTo>
                <a:lnTo>
                  <a:pt x="30019" y="548420"/>
                </a:lnTo>
                <a:lnTo>
                  <a:pt x="8911" y="508930"/>
                </a:lnTo>
                <a:lnTo>
                  <a:pt x="183" y="465050"/>
                </a:lnTo>
                <a:lnTo>
                  <a:pt x="0" y="457557"/>
                </a:lnTo>
                <a:lnTo>
                  <a:pt x="0" y="152519"/>
                </a:lnTo>
                <a:lnTo>
                  <a:pt x="6565" y="108244"/>
                </a:lnTo>
                <a:lnTo>
                  <a:pt x="25703" y="67783"/>
                </a:lnTo>
                <a:lnTo>
                  <a:pt x="55760" y="34618"/>
                </a:lnTo>
                <a:lnTo>
                  <a:pt x="94152" y="11609"/>
                </a:lnTo>
                <a:lnTo>
                  <a:pt x="137569" y="732"/>
                </a:lnTo>
                <a:lnTo>
                  <a:pt x="152519" y="0"/>
                </a:lnTo>
                <a:lnTo>
                  <a:pt x="457557" y="0"/>
                </a:lnTo>
                <a:lnTo>
                  <a:pt x="501831" y="6565"/>
                </a:lnTo>
                <a:lnTo>
                  <a:pt x="542292" y="25703"/>
                </a:lnTo>
                <a:lnTo>
                  <a:pt x="575457" y="55760"/>
                </a:lnTo>
                <a:lnTo>
                  <a:pt x="598466" y="94152"/>
                </a:lnTo>
                <a:lnTo>
                  <a:pt x="609343" y="137569"/>
                </a:lnTo>
                <a:lnTo>
                  <a:pt x="610076" y="152519"/>
                </a:lnTo>
                <a:lnTo>
                  <a:pt x="610076" y="457557"/>
                </a:lnTo>
                <a:lnTo>
                  <a:pt x="603510" y="501830"/>
                </a:lnTo>
                <a:lnTo>
                  <a:pt x="584372" y="542292"/>
                </a:lnTo>
                <a:lnTo>
                  <a:pt x="554315" y="575456"/>
                </a:lnTo>
                <a:lnTo>
                  <a:pt x="515923" y="598466"/>
                </a:lnTo>
                <a:lnTo>
                  <a:pt x="472506" y="609343"/>
                </a:lnTo>
                <a:lnTo>
                  <a:pt x="457557" y="610076"/>
                </a:lnTo>
                <a:close/>
              </a:path>
            </a:pathLst>
          </a:custGeom>
          <a:solidFill>
            <a:srgbClr val="DAE9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770BBDF6-94F1-4E69-A6AC-BEF4A4DA5AE0}"/>
              </a:ext>
            </a:extLst>
          </p:cNvPr>
          <p:cNvSpPr txBox="1"/>
          <p:nvPr/>
        </p:nvSpPr>
        <p:spPr>
          <a:xfrm>
            <a:off x="2194257" y="3171927"/>
            <a:ext cx="125254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1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3325BCAA-2B3A-4317-A2B6-D01FCD1478EA}"/>
              </a:ext>
            </a:extLst>
          </p:cNvPr>
          <p:cNvSpPr txBox="1"/>
          <p:nvPr/>
        </p:nvSpPr>
        <p:spPr>
          <a:xfrm>
            <a:off x="1618065" y="3636634"/>
            <a:ext cx="1277779" cy="52546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选中目标元件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25099"/>
              </a:lnSpc>
              <a:spcBef>
                <a:spcPts val="405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在画布中选择一个或多个</a:t>
            </a:r>
            <a:r>
              <a:rPr sz="825" kern="0" spc="-8" dirty="0">
                <a:solidFill>
                  <a:srgbClr val="6A7280"/>
                </a:solidFill>
                <a:latin typeface="微软雅黑"/>
                <a:cs typeface="微软雅黑"/>
              </a:rPr>
              <a:t>需要复用的元件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76B1912E-C470-4540-B714-C79F6071BFA1}"/>
              </a:ext>
            </a:extLst>
          </p:cNvPr>
          <p:cNvSpPr/>
          <p:nvPr/>
        </p:nvSpPr>
        <p:spPr>
          <a:xfrm>
            <a:off x="4346794" y="3067063"/>
            <a:ext cx="457676" cy="457676"/>
          </a:xfrm>
          <a:custGeom>
            <a:avLst/>
            <a:gdLst/>
            <a:ahLst/>
            <a:cxnLst/>
            <a:rect l="l" t="t" r="r" b="b"/>
            <a:pathLst>
              <a:path w="610235" h="610235">
                <a:moveTo>
                  <a:pt x="457557" y="610076"/>
                </a:moveTo>
                <a:lnTo>
                  <a:pt x="152519" y="610076"/>
                </a:lnTo>
                <a:lnTo>
                  <a:pt x="145026" y="609892"/>
                </a:lnTo>
                <a:lnTo>
                  <a:pt x="101144" y="601164"/>
                </a:lnTo>
                <a:lnTo>
                  <a:pt x="61655" y="580056"/>
                </a:lnTo>
                <a:lnTo>
                  <a:pt x="30018" y="548420"/>
                </a:lnTo>
                <a:lnTo>
                  <a:pt x="8911" y="508930"/>
                </a:lnTo>
                <a:lnTo>
                  <a:pt x="182" y="465050"/>
                </a:lnTo>
                <a:lnTo>
                  <a:pt x="0" y="457557"/>
                </a:lnTo>
                <a:lnTo>
                  <a:pt x="0" y="152519"/>
                </a:lnTo>
                <a:lnTo>
                  <a:pt x="6565" y="108244"/>
                </a:lnTo>
                <a:lnTo>
                  <a:pt x="25703" y="67783"/>
                </a:lnTo>
                <a:lnTo>
                  <a:pt x="55760" y="34618"/>
                </a:lnTo>
                <a:lnTo>
                  <a:pt x="94152" y="11609"/>
                </a:lnTo>
                <a:lnTo>
                  <a:pt x="137569" y="732"/>
                </a:lnTo>
                <a:lnTo>
                  <a:pt x="152519" y="0"/>
                </a:lnTo>
                <a:lnTo>
                  <a:pt x="457557" y="0"/>
                </a:lnTo>
                <a:lnTo>
                  <a:pt x="501830" y="6565"/>
                </a:lnTo>
                <a:lnTo>
                  <a:pt x="542292" y="25703"/>
                </a:lnTo>
                <a:lnTo>
                  <a:pt x="575456" y="55760"/>
                </a:lnTo>
                <a:lnTo>
                  <a:pt x="598466" y="94152"/>
                </a:lnTo>
                <a:lnTo>
                  <a:pt x="609343" y="137569"/>
                </a:lnTo>
                <a:lnTo>
                  <a:pt x="610076" y="152519"/>
                </a:lnTo>
                <a:lnTo>
                  <a:pt x="610076" y="457557"/>
                </a:lnTo>
                <a:lnTo>
                  <a:pt x="603509" y="501830"/>
                </a:lnTo>
                <a:lnTo>
                  <a:pt x="584371" y="542292"/>
                </a:lnTo>
                <a:lnTo>
                  <a:pt x="554314" y="575456"/>
                </a:lnTo>
                <a:lnTo>
                  <a:pt x="515923" y="598466"/>
                </a:lnTo>
                <a:lnTo>
                  <a:pt x="472506" y="609343"/>
                </a:lnTo>
                <a:lnTo>
                  <a:pt x="457557" y="610076"/>
                </a:lnTo>
                <a:close/>
              </a:path>
            </a:pathLst>
          </a:custGeom>
          <a:solidFill>
            <a:srgbClr val="DFE7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9F10DD09-8305-4FDA-85F7-615ECC70232A}"/>
              </a:ext>
            </a:extLst>
          </p:cNvPr>
          <p:cNvSpPr txBox="1"/>
          <p:nvPr/>
        </p:nvSpPr>
        <p:spPr>
          <a:xfrm>
            <a:off x="4512986" y="3171927"/>
            <a:ext cx="125254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38" dirty="0">
                <a:solidFill>
                  <a:srgbClr val="4E45E4"/>
                </a:solidFill>
                <a:latin typeface="微软雅黑"/>
                <a:cs typeface="微软雅黑"/>
              </a:rPr>
              <a:t>2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767CE53B-D7FC-44BC-9B78-0EC6F92DF872}"/>
              </a:ext>
            </a:extLst>
          </p:cNvPr>
          <p:cNvSpPr txBox="1"/>
          <p:nvPr/>
        </p:nvSpPr>
        <p:spPr>
          <a:xfrm>
            <a:off x="4065481" y="3636634"/>
            <a:ext cx="1020128" cy="52546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右键上下文菜单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66688" marR="160972" algn="ctr" defTabSz="685800">
              <a:lnSpc>
                <a:spcPct val="125099"/>
              </a:lnSpc>
              <a:spcBef>
                <a:spcPts val="405"/>
              </a:spcBef>
            </a:pPr>
            <a:r>
              <a:rPr sz="825" kern="0" spc="-8" dirty="0">
                <a:solidFill>
                  <a:srgbClr val="6A7280"/>
                </a:solidFill>
                <a:latin typeface="微软雅黑"/>
                <a:cs typeface="微软雅黑"/>
              </a:rPr>
              <a:t>点击鼠标右键唤出操作菜单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E6981D4-958A-4920-AAF3-35F3321D12EA}"/>
              </a:ext>
            </a:extLst>
          </p:cNvPr>
          <p:cNvSpPr/>
          <p:nvPr/>
        </p:nvSpPr>
        <p:spPr>
          <a:xfrm>
            <a:off x="6663178" y="3067063"/>
            <a:ext cx="457676" cy="457676"/>
          </a:xfrm>
          <a:custGeom>
            <a:avLst/>
            <a:gdLst/>
            <a:ahLst/>
            <a:cxnLst/>
            <a:rect l="l" t="t" r="r" b="b"/>
            <a:pathLst>
              <a:path w="610234" h="610235">
                <a:moveTo>
                  <a:pt x="457557" y="610076"/>
                </a:moveTo>
                <a:lnTo>
                  <a:pt x="152519" y="610076"/>
                </a:lnTo>
                <a:lnTo>
                  <a:pt x="145025" y="609892"/>
                </a:lnTo>
                <a:lnTo>
                  <a:pt x="101144" y="601164"/>
                </a:lnTo>
                <a:lnTo>
                  <a:pt x="61655" y="580056"/>
                </a:lnTo>
                <a:lnTo>
                  <a:pt x="30018" y="548420"/>
                </a:lnTo>
                <a:lnTo>
                  <a:pt x="8911" y="508930"/>
                </a:lnTo>
                <a:lnTo>
                  <a:pt x="182" y="465050"/>
                </a:lnTo>
                <a:lnTo>
                  <a:pt x="0" y="457557"/>
                </a:lnTo>
                <a:lnTo>
                  <a:pt x="0" y="152519"/>
                </a:lnTo>
                <a:lnTo>
                  <a:pt x="6565" y="108244"/>
                </a:lnTo>
                <a:lnTo>
                  <a:pt x="25703" y="67783"/>
                </a:lnTo>
                <a:lnTo>
                  <a:pt x="55760" y="34618"/>
                </a:lnTo>
                <a:lnTo>
                  <a:pt x="94152" y="11609"/>
                </a:lnTo>
                <a:lnTo>
                  <a:pt x="137568" y="732"/>
                </a:lnTo>
                <a:lnTo>
                  <a:pt x="152519" y="0"/>
                </a:lnTo>
                <a:lnTo>
                  <a:pt x="457557" y="0"/>
                </a:lnTo>
                <a:lnTo>
                  <a:pt x="501830" y="6565"/>
                </a:lnTo>
                <a:lnTo>
                  <a:pt x="542292" y="25703"/>
                </a:lnTo>
                <a:lnTo>
                  <a:pt x="575456" y="55760"/>
                </a:lnTo>
                <a:lnTo>
                  <a:pt x="598465" y="94152"/>
                </a:lnTo>
                <a:lnTo>
                  <a:pt x="609343" y="137569"/>
                </a:lnTo>
                <a:lnTo>
                  <a:pt x="610076" y="152519"/>
                </a:lnTo>
                <a:lnTo>
                  <a:pt x="610076" y="457557"/>
                </a:lnTo>
                <a:lnTo>
                  <a:pt x="603510" y="501830"/>
                </a:lnTo>
                <a:lnTo>
                  <a:pt x="584371" y="542292"/>
                </a:lnTo>
                <a:lnTo>
                  <a:pt x="554314" y="575456"/>
                </a:lnTo>
                <a:lnTo>
                  <a:pt x="515923" y="598466"/>
                </a:lnTo>
                <a:lnTo>
                  <a:pt x="472506" y="609343"/>
                </a:lnTo>
                <a:lnTo>
                  <a:pt x="457557" y="610076"/>
                </a:lnTo>
                <a:close/>
              </a:path>
            </a:pathLst>
          </a:custGeom>
          <a:solidFill>
            <a:srgbClr val="CCFA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E0526F1C-C8DE-4544-BBA4-232CF76ED06E}"/>
              </a:ext>
            </a:extLst>
          </p:cNvPr>
          <p:cNvSpPr txBox="1"/>
          <p:nvPr/>
        </p:nvSpPr>
        <p:spPr>
          <a:xfrm>
            <a:off x="6831715" y="3171927"/>
            <a:ext cx="125254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38" dirty="0">
                <a:solidFill>
                  <a:srgbClr val="0D9487"/>
                </a:solidFill>
                <a:latin typeface="微软雅黑"/>
                <a:cs typeface="微软雅黑"/>
              </a:rPr>
              <a:t>3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339A5C70-FB51-422D-9033-66F94B9550BE}"/>
              </a:ext>
            </a:extLst>
          </p:cNvPr>
          <p:cNvSpPr txBox="1"/>
          <p:nvPr/>
        </p:nvSpPr>
        <p:spPr>
          <a:xfrm>
            <a:off x="6427107" y="3636634"/>
            <a:ext cx="934403" cy="52546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转换为母版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25099"/>
              </a:lnSpc>
              <a:spcBef>
                <a:spcPts val="405"/>
              </a:spcBef>
            </a:pPr>
            <a:r>
              <a:rPr sz="825" kern="0" spc="-8" dirty="0">
                <a:solidFill>
                  <a:srgbClr val="6A7280"/>
                </a:solidFill>
                <a:latin typeface="微软雅黑"/>
                <a:cs typeface="微软雅黑"/>
              </a:rPr>
              <a:t>选择功能项并命名完成母版创建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21">
            <a:extLst>
              <a:ext uri="{FF2B5EF4-FFF2-40B4-BE49-F238E27FC236}">
                <a16:creationId xmlns:a16="http://schemas.microsoft.com/office/drawing/2014/main" id="{28AB5D1C-3B72-465F-9FB0-FBF5C239C5AE}"/>
              </a:ext>
            </a:extLst>
          </p:cNvPr>
          <p:cNvGrpSpPr/>
          <p:nvPr/>
        </p:nvGrpSpPr>
        <p:grpSpPr>
          <a:xfrm>
            <a:off x="3360185" y="3567517"/>
            <a:ext cx="2430780" cy="171926"/>
            <a:chOff x="4480247" y="4756688"/>
            <a:chExt cx="3241040" cy="229235"/>
          </a:xfrm>
        </p:grpSpPr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B81A3201-8A30-44B4-9845-060952E2F22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80247" y="4756688"/>
              <a:ext cx="142986" cy="228778"/>
            </a:xfrm>
            <a:prstGeom prst="rect">
              <a:avLst/>
            </a:prstGeom>
          </p:spPr>
        </p:pic>
        <p:pic>
          <p:nvPicPr>
            <p:cNvPr id="25" name="object 23">
              <a:extLst>
                <a:ext uri="{FF2B5EF4-FFF2-40B4-BE49-F238E27FC236}">
                  <a16:creationId xmlns:a16="http://schemas.microsoft.com/office/drawing/2014/main" id="{1606AF26-E3A9-4DD1-B714-DC50191BC8D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78291" y="4756688"/>
              <a:ext cx="142986" cy="228778"/>
            </a:xfrm>
            <a:prstGeom prst="rect">
              <a:avLst/>
            </a:prstGeom>
          </p:spPr>
        </p:pic>
      </p:grpSp>
      <p:grpSp>
        <p:nvGrpSpPr>
          <p:cNvPr id="26" name="object 24">
            <a:extLst>
              <a:ext uri="{FF2B5EF4-FFF2-40B4-BE49-F238E27FC236}">
                <a16:creationId xmlns:a16="http://schemas.microsoft.com/office/drawing/2014/main" id="{24D2F444-55BB-41FA-AA54-6A42E944A4C0}"/>
              </a:ext>
            </a:extLst>
          </p:cNvPr>
          <p:cNvGrpSpPr/>
          <p:nvPr/>
        </p:nvGrpSpPr>
        <p:grpSpPr>
          <a:xfrm>
            <a:off x="915114" y="4990233"/>
            <a:ext cx="7320915" cy="153353"/>
            <a:chOff x="1220152" y="6653644"/>
            <a:chExt cx="9761220" cy="204470"/>
          </a:xfrm>
        </p:grpSpPr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2938C295-8BC3-48C8-9AAA-EDDA22BDE1DB}"/>
                </a:ext>
              </a:extLst>
            </p:cNvPr>
            <p:cNvSpPr/>
            <p:nvPr/>
          </p:nvSpPr>
          <p:spPr>
            <a:xfrm>
              <a:off x="1239217" y="6653644"/>
              <a:ext cx="9742170" cy="204470"/>
            </a:xfrm>
            <a:custGeom>
              <a:avLst/>
              <a:gdLst/>
              <a:ahLst/>
              <a:cxnLst/>
              <a:rect l="l" t="t" r="r" b="b"/>
              <a:pathLst>
                <a:path w="9742170" h="204470">
                  <a:moveTo>
                    <a:pt x="9742155" y="204206"/>
                  </a:moveTo>
                  <a:lnTo>
                    <a:pt x="0" y="204206"/>
                  </a:lnTo>
                  <a:lnTo>
                    <a:pt x="0" y="33073"/>
                  </a:lnTo>
                  <a:lnTo>
                    <a:pt x="16536" y="0"/>
                  </a:lnTo>
                  <a:lnTo>
                    <a:pt x="9709081" y="0"/>
                  </a:lnTo>
                  <a:lnTo>
                    <a:pt x="9741187" y="28209"/>
                  </a:lnTo>
                  <a:lnTo>
                    <a:pt x="9742155" y="204206"/>
                  </a:lnTo>
                  <a:close/>
                </a:path>
              </a:pathLst>
            </a:custGeom>
            <a:solidFill>
              <a:srgbClr val="FE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6">
              <a:extLst>
                <a:ext uri="{FF2B5EF4-FFF2-40B4-BE49-F238E27FC236}">
                  <a16:creationId xmlns:a16="http://schemas.microsoft.com/office/drawing/2014/main" id="{564EB1C2-01AC-4A5A-89A0-DC9132AD962E}"/>
                </a:ext>
              </a:extLst>
            </p:cNvPr>
            <p:cNvSpPr/>
            <p:nvPr/>
          </p:nvSpPr>
          <p:spPr>
            <a:xfrm>
              <a:off x="1220152" y="6653644"/>
              <a:ext cx="38735" cy="204470"/>
            </a:xfrm>
            <a:custGeom>
              <a:avLst/>
              <a:gdLst/>
              <a:ahLst/>
              <a:cxnLst/>
              <a:rect l="l" t="t" r="r" b="b"/>
              <a:pathLst>
                <a:path w="38734" h="204470">
                  <a:moveTo>
                    <a:pt x="38129" y="204206"/>
                  </a:moveTo>
                  <a:lnTo>
                    <a:pt x="0" y="204206"/>
                  </a:lnTo>
                  <a:lnTo>
                    <a:pt x="0" y="38129"/>
                  </a:lnTo>
                  <a:lnTo>
                    <a:pt x="23492" y="2791"/>
                  </a:lnTo>
                  <a:lnTo>
                    <a:pt x="38129" y="0"/>
                  </a:lnTo>
                  <a:lnTo>
                    <a:pt x="38129" y="204206"/>
                  </a:lnTo>
                  <a:close/>
                </a:path>
              </a:pathLst>
            </a:custGeom>
            <a:solidFill>
              <a:srgbClr val="FACC1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40217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3175</Words>
  <Application>Microsoft Office PowerPoint</Application>
  <DocSecurity>0</DocSecurity>
  <PresentationFormat>全屏显示(16:9)</PresentationFormat>
  <Paragraphs>304</Paragraphs>
  <Slides>18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6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Times New Roman</vt:lpstr>
      <vt:lpstr>Wingdings</vt:lpstr>
      <vt:lpstr>unioffice Theme</vt:lpstr>
      <vt:lpstr>PowerPoint 演示文稿</vt:lpstr>
      <vt:lpstr>PowerPoint 演示文稿</vt:lpstr>
      <vt:lpstr>母版的创建</vt:lpstr>
      <vt:lpstr>母版的创建</vt:lpstr>
      <vt:lpstr>母版的创建</vt:lpstr>
      <vt:lpstr>母版的创建</vt:lpstr>
      <vt:lpstr>母版的创建</vt:lpstr>
      <vt:lpstr>母版的创建</vt:lpstr>
      <vt:lpstr>母版的创建</vt:lpstr>
      <vt:lpstr>母版的创建</vt:lpstr>
      <vt:lpstr>母版的创建</vt:lpstr>
      <vt:lpstr>母版的创建</vt:lpstr>
      <vt:lpstr>母版的拖放行为</vt:lpstr>
      <vt:lpstr>母版的拖放行为</vt:lpstr>
      <vt:lpstr>母版的应用</vt:lpstr>
      <vt:lpstr>母版的应用</vt:lpstr>
      <vt:lpstr>母版的应用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18</cp:revision>
  <dcterms:modified xsi:type="dcterms:W3CDTF">2026-01-21T07:33:21Z</dcterms:modified>
</cp:coreProperties>
</file>