
<file path=[Content_Types].xml><?xml version="1.0" encoding="utf-8"?>
<Types xmlns="http://schemas.openxmlformats.org/package/2006/content-types">
  <Default Extension="gif" ContentType="image/gif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8" r:id="rId4"/>
    <p:sldId id="372" r:id="rId5"/>
    <p:sldId id="369" r:id="rId6"/>
    <p:sldId id="373" r:id="rId7"/>
    <p:sldId id="374" r:id="rId8"/>
    <p:sldId id="375" r:id="rId9"/>
    <p:sldId id="376" r:id="rId10"/>
    <p:sldId id="377" r:id="rId11"/>
    <p:sldId id="378" r:id="rId12"/>
    <p:sldId id="379" r:id="rId13"/>
    <p:sldId id="370" r:id="rId14"/>
    <p:sldId id="380" r:id="rId15"/>
    <p:sldId id="381" r:id="rId16"/>
    <p:sldId id="382" r:id="rId17"/>
    <p:sldId id="383" r:id="rId18"/>
    <p:sldId id="384" r:id="rId19"/>
    <p:sldId id="371" r:id="rId20"/>
    <p:sldId id="366" r:id="rId21"/>
    <p:sldId id="275" r:id="rId22"/>
  </p:sldIdLst>
  <p:sldSz cx="9144000" cy="5143500" type="screen16x9"/>
  <p:notesSz cx="6858000" cy="9144000"/>
  <p:custDataLst>
    <p:tags r:id="rId24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743" autoAdjust="0"/>
  </p:normalViewPr>
  <p:slideViewPr>
    <p:cSldViewPr snapToGrid="0">
      <p:cViewPr varScale="1">
        <p:scale>
          <a:sx n="105" d="100"/>
          <a:sy n="105" d="100"/>
        </p:scale>
        <p:origin x="18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6E170E-CD8A-408F-9FE5-4C3FF328FEC5}" type="datetimeFigureOut">
              <a:rPr lang="zh-CN" altLang="en-US" smtClean="0"/>
              <a:t>2026/1/21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B0A32B-E869-47EC-B4CF-CC94D6F9DF3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352488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gif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gif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gif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gif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gif"/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gif"/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gif"/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gif"/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gif"/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gif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gif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gif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gif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gif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en-US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1.1</a:t>
            </a: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标题命名要求</a:t>
            </a:r>
          </a:p>
          <a:p>
            <a:pPr marL="171450" lvl="0" indent="-171450" algn="l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微课</a:t>
            </a:r>
            <a:r>
              <a:rPr lang="en-US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PPT</a:t>
            </a: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标题命名：知识点名称</a:t>
            </a:r>
          </a:p>
          <a:p>
            <a:pPr marL="171450" lvl="0" indent="-171450" algn="l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教学</a:t>
            </a:r>
            <a:r>
              <a:rPr lang="en-US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PPT</a:t>
            </a: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标题命名：教学任务名称（几个知识点合成是一个任务）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en-US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1.2</a:t>
            </a: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文字要求</a:t>
            </a:r>
            <a:endParaRPr lang="en-US" altLang="zh-CN" sz="1800" dirty="0">
              <a:latin typeface="思源宋体 CN Light" panose="02020300000000000000" pitchFamily="18" charset="-122"/>
              <a:ea typeface="思源宋体 CN Light" panose="02020300000000000000" pitchFamily="18" charset="-122"/>
            </a:endParaRPr>
          </a:p>
          <a:p>
            <a:pPr marL="171450" lvl="0" indent="-171450" algn="l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字体大小：思源宋体</a:t>
            </a:r>
            <a:r>
              <a:rPr lang="en-US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 CN Heavy</a:t>
            </a: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、</a:t>
            </a:r>
            <a:r>
              <a:rPr lang="en-US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36-48</a:t>
            </a: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号字、白色、单倍行距</a:t>
            </a:r>
          </a:p>
          <a:p>
            <a:endParaRPr lang="zh-CN" altLang="en-US" sz="180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B0A32B-E869-47EC-B4CF-CC94D6F9DF39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1064185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1050926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639250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0276585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左上角标题文字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: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Regular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R127\G127\B127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目录标题文字：思源宋体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36-44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倍行距、蓝色（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R67\G113\B194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p"/>
            </a:pPr>
            <a:r>
              <a:rPr lang="zh-CN" altLang="zh-CN" sz="1200" dirty="0"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二级目录可选择性添加，如不需要无需添加</a:t>
            </a:r>
            <a:endParaRPr lang="zh-CN" altLang="en-US" dirty="0"/>
          </a:p>
          <a:p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B0A32B-E869-47EC-B4CF-CC94D6F9DF39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343991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5867562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5683970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042006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2224817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1839260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左上角标题文字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: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Regular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R127\G127\B127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目录标题文字：思源宋体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36-44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倍行距、蓝色（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R67\G113\B194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p"/>
            </a:pPr>
            <a:r>
              <a:rPr lang="zh-CN" altLang="zh-CN" sz="1200" dirty="0"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二级目录可选择性添加，如不需要无需添加</a:t>
            </a:r>
            <a:endParaRPr lang="zh-CN" altLang="en-US" dirty="0"/>
          </a:p>
          <a:p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B0A32B-E869-47EC-B4CF-CC94D6F9DF39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013364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字体大小：思源宋体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</a:t>
            </a:r>
            <a:r>
              <a:rPr lang="en-US" altLang="zh-CN" sz="1200" kern="100" dirty="0" err="1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SemiBold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号字、白色、行距固定不要更改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p"/>
            </a:pPr>
            <a:r>
              <a:rPr lang="zh-CN" altLang="zh-CN" sz="1200" dirty="0"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如微课内容仅一个时则不需要添加目录页，反之多个内容需添加</a:t>
            </a:r>
            <a:endParaRPr lang="zh-CN" altLang="en-US" dirty="0"/>
          </a:p>
          <a:p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B0A32B-E869-47EC-B4CF-CC94D6F9DF39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5260185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092129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左上角标题文字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: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Regular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R127\G127\B127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目录标题文字：思源宋体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36-44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倍行距、蓝色（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R67\G113\B194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p"/>
            </a:pPr>
            <a:r>
              <a:rPr lang="zh-CN" altLang="zh-CN" sz="1200" dirty="0"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二级目录可选择性添加，如不需要无需添加</a:t>
            </a:r>
            <a:endParaRPr lang="zh-CN" altLang="en-US" dirty="0"/>
          </a:p>
          <a:p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B0A32B-E869-47EC-B4CF-CC94D6F9DF39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900403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616752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左上角标题文字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: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Regular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R127\G127\B127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目录标题文字：思源宋体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36-44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倍行距、蓝色（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R67\G113\B194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p"/>
            </a:pPr>
            <a:r>
              <a:rPr lang="zh-CN" altLang="zh-CN" sz="1200" dirty="0"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二级目录可选择性添加，如不需要无需添加</a:t>
            </a:r>
            <a:endParaRPr lang="zh-CN" altLang="en-US" dirty="0"/>
          </a:p>
          <a:p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B0A32B-E869-47EC-B4CF-CC94D6F9DF39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805793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85343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938102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990083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824321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9.png"/><Relationship Id="rId7" Type="http://schemas.openxmlformats.org/officeDocument/2006/relationships/image" Target="../media/image10.png"/><Relationship Id="rId12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11" Type="http://schemas.openxmlformats.org/officeDocument/2006/relationships/image" Target="../media/image7.png"/><Relationship Id="rId5" Type="http://schemas.openxmlformats.org/officeDocument/2006/relationships/image" Target="../media/image3.png"/><Relationship Id="rId10" Type="http://schemas.openxmlformats.org/officeDocument/2006/relationships/image" Target="../media/image6.png"/><Relationship Id="rId4" Type="http://schemas.openxmlformats.org/officeDocument/2006/relationships/image" Target="../media/image2.png"/><Relationship Id="rId9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5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image" Target="../media/image1.png"/><Relationship Id="rId16" Type="http://schemas.openxmlformats.org/officeDocument/2006/relationships/image" Target="../media/image2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5" Type="http://schemas.openxmlformats.org/officeDocument/2006/relationships/image" Target="../media/image22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6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3.png"/><Relationship Id="rId4" Type="http://schemas.openxmlformats.org/officeDocument/2006/relationships/image" Target="../media/image2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3EBE7CE7-7EFA-4037-A765-491A1040445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20D5F7A8-157F-47C4-B884-2A28D7088C9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74684" y="-82700"/>
            <a:ext cx="2962861" cy="5276156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DD4D3746-374F-45AC-8673-2FC05669B3F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75000"/>
          </a:blip>
          <a:stretch>
            <a:fillRect/>
          </a:stretch>
        </p:blipFill>
        <p:spPr>
          <a:xfrm>
            <a:off x="6174684" y="-16372"/>
            <a:ext cx="2969315" cy="5242572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0C57A39A-5B85-49EB-A29E-91A62598E7EA}"/>
              </a:ext>
            </a:extLst>
          </p:cNvPr>
          <p:cNvSpPr txBox="1"/>
          <p:nvPr userDrawn="1"/>
        </p:nvSpPr>
        <p:spPr>
          <a:xfrm>
            <a:off x="6297683" y="1840449"/>
            <a:ext cx="2723317" cy="7536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6100"/>
              </a:lnSpc>
            </a:pPr>
            <a:r>
              <a:rPr sz="3600" kern="100" spc="0" dirty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CONTENTS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5DC47268-F3A1-45C2-AAB4-1B12A30ABE3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77074" y="100758"/>
            <a:ext cx="810536" cy="543073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9E07A20B-AFB0-4BF8-B75C-82DDF2D8C69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507333" y="100758"/>
            <a:ext cx="810536" cy="543073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507B79C8-E5B9-42E4-B3E2-EE47AF3341EF}"/>
              </a:ext>
            </a:extLst>
          </p:cNvPr>
          <p:cNvSpPr txBox="1"/>
          <p:nvPr userDrawn="1"/>
        </p:nvSpPr>
        <p:spPr>
          <a:xfrm>
            <a:off x="7171504" y="2323941"/>
            <a:ext cx="975676" cy="58927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60000"/>
              </a:lnSpc>
            </a:pPr>
            <a:r>
              <a:rPr sz="2579" kern="100" spc="0">
                <a:solidFill>
                  <a:srgbClr val="FFFFFF">
                    <a:alpha val="100000"/>
                  </a:srgbClr>
                </a:solidFill>
                <a:latin typeface="GEETYPE-XinGothicGB-W7" panose="02010800040101010101" pitchFamily="1" charset="-122"/>
                <a:ea typeface="GEETYPE-XinGothicGB-W7" panose="02010800040101010101" pitchFamily="1" charset="-122"/>
              </a:rPr>
              <a:t>目 录</a:t>
            </a: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AB2426FB-A1B6-4A87-97FC-B7F9AF86A50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</a:blip>
          <a:stretch>
            <a:fillRect/>
          </a:stretch>
        </p:blipFill>
        <p:spPr>
          <a:xfrm>
            <a:off x="-140864" y="3303699"/>
            <a:ext cx="810536" cy="543073"/>
          </a:xfrm>
          <a:prstGeom prst="rect">
            <a:avLst/>
          </a:prstGeom>
        </p:spPr>
      </p:pic>
      <p:pic>
        <p:nvPicPr>
          <p:cNvPr id="34" name="图片 33">
            <a:extLst>
              <a:ext uri="{FF2B5EF4-FFF2-40B4-BE49-F238E27FC236}">
                <a16:creationId xmlns:a16="http://schemas.microsoft.com/office/drawing/2014/main" id="{AA7DA2F6-F69B-4EF2-9EDC-A39A3A1CBDB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194204" y="586714"/>
            <a:ext cx="599472" cy="599472"/>
          </a:xfrm>
          <a:prstGeom prst="rect">
            <a:avLst/>
          </a:prstGeom>
        </p:spPr>
      </p:pic>
      <p:pic>
        <p:nvPicPr>
          <p:cNvPr id="35" name="图片 34">
            <a:extLst>
              <a:ext uri="{FF2B5EF4-FFF2-40B4-BE49-F238E27FC236}">
                <a16:creationId xmlns:a16="http://schemas.microsoft.com/office/drawing/2014/main" id="{8332CA54-08F8-476F-9756-589D7468C12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/>
          </a:blip>
          <a:stretch>
            <a:fillRect/>
          </a:stretch>
        </p:blipFill>
        <p:spPr>
          <a:xfrm>
            <a:off x="-140864" y="640054"/>
            <a:ext cx="492866" cy="492866"/>
          </a:xfrm>
          <a:prstGeom prst="rect">
            <a:avLst/>
          </a:prstGeom>
        </p:spPr>
      </p:pic>
      <p:pic>
        <p:nvPicPr>
          <p:cNvPr id="36" name="图片 35">
            <a:extLst>
              <a:ext uri="{FF2B5EF4-FFF2-40B4-BE49-F238E27FC236}">
                <a16:creationId xmlns:a16="http://schemas.microsoft.com/office/drawing/2014/main" id="{FEFE61B4-811F-40DC-BF9F-8355D0244500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 rot="19800000">
            <a:off x="4876076" y="-798658"/>
            <a:ext cx="1700037" cy="1671828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099403BC-2B9B-4C09-8ED8-72129F4CC1A6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 rot="19800000">
            <a:off x="-291722" y="4335522"/>
            <a:ext cx="1700037" cy="1671828"/>
          </a:xfrm>
          <a:prstGeom prst="rect">
            <a:avLst/>
          </a:prstGeom>
        </p:spPr>
      </p:pic>
      <p:pic>
        <p:nvPicPr>
          <p:cNvPr id="38" name="图片 37">
            <a:extLst>
              <a:ext uri="{FF2B5EF4-FFF2-40B4-BE49-F238E27FC236}">
                <a16:creationId xmlns:a16="http://schemas.microsoft.com/office/drawing/2014/main" id="{CA2EC181-AEE2-405F-B412-879CE4B7FB1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852013" y="3879018"/>
            <a:ext cx="513605" cy="513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6247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3EBE7CE7-7EFA-4037-A765-491A1040445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A27E8803-CC88-4ADE-8E59-BE7D3038ECD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80000"/>
          </a:blip>
          <a:stretch>
            <a:fillRect/>
          </a:stretch>
        </p:blipFill>
        <p:spPr>
          <a:xfrm>
            <a:off x="1234474" y="1802204"/>
            <a:ext cx="3856215" cy="8611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B78D63C0-645F-4FF8-92CB-29CE49A3902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80000"/>
          </a:blip>
          <a:stretch>
            <a:fillRect/>
          </a:stretch>
        </p:blipFill>
        <p:spPr>
          <a:xfrm>
            <a:off x="1283405" y="2724367"/>
            <a:ext cx="3856215" cy="8611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97F6B9D8-BE54-4972-BC96-C8589FDD341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80000"/>
          </a:blip>
          <a:stretch>
            <a:fillRect/>
          </a:stretch>
        </p:blipFill>
        <p:spPr>
          <a:xfrm>
            <a:off x="1283405" y="3684170"/>
            <a:ext cx="3856215" cy="8611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20D5F7A8-157F-47C4-B884-2A28D7088C9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74684" y="-82700"/>
            <a:ext cx="2962861" cy="5276156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DD4D3746-374F-45AC-8673-2FC05669B3F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 amt="75000"/>
          </a:blip>
          <a:stretch>
            <a:fillRect/>
          </a:stretch>
        </p:blipFill>
        <p:spPr>
          <a:xfrm>
            <a:off x="6174684" y="-16372"/>
            <a:ext cx="2969315" cy="5242572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0C57A39A-5B85-49EB-A29E-91A62598E7EA}"/>
              </a:ext>
            </a:extLst>
          </p:cNvPr>
          <p:cNvSpPr txBox="1"/>
          <p:nvPr userDrawn="1"/>
        </p:nvSpPr>
        <p:spPr>
          <a:xfrm>
            <a:off x="6297683" y="1840449"/>
            <a:ext cx="2723317" cy="7536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6100"/>
              </a:lnSpc>
            </a:pPr>
            <a:r>
              <a:rPr sz="3600" kern="100" spc="0" dirty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CONTENTS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5DC47268-F3A1-45C2-AAB4-1B12A30ABE3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577074" y="100758"/>
            <a:ext cx="810536" cy="543073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9E07A20B-AFB0-4BF8-B75C-82DDF2D8C69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507333" y="100758"/>
            <a:ext cx="810536" cy="543073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507B79C8-E5B9-42E4-B3E2-EE47AF3341EF}"/>
              </a:ext>
            </a:extLst>
          </p:cNvPr>
          <p:cNvSpPr txBox="1"/>
          <p:nvPr userDrawn="1"/>
        </p:nvSpPr>
        <p:spPr>
          <a:xfrm>
            <a:off x="7171504" y="2323941"/>
            <a:ext cx="975676" cy="58927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60000"/>
              </a:lnSpc>
            </a:pPr>
            <a:r>
              <a:rPr sz="2579" kern="100" spc="0">
                <a:solidFill>
                  <a:srgbClr val="FFFFFF">
                    <a:alpha val="100000"/>
                  </a:srgbClr>
                </a:solidFill>
                <a:latin typeface="GEETYPE-XinGothicGB-W7" panose="02010800040101010101" pitchFamily="1" charset="-122"/>
                <a:ea typeface="GEETYPE-XinGothicGB-W7" panose="02010800040101010101" pitchFamily="1" charset="-122"/>
              </a:rPr>
              <a:t>目 录</a:t>
            </a: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AB2426FB-A1B6-4A87-97FC-B7F9AF86A50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140864" y="3303699"/>
            <a:ext cx="810536" cy="543073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E183A8F3-CBEC-40F1-94E4-4B5019190EA8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49000"/>
          </a:blip>
          <a:stretch>
            <a:fillRect/>
          </a:stretch>
        </p:blipFill>
        <p:spPr>
          <a:xfrm>
            <a:off x="1245952" y="1092206"/>
            <a:ext cx="408505" cy="408505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7C5A8490-2328-4826-B7F1-5D255BB0327B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283405" y="1129659"/>
            <a:ext cx="333598" cy="333598"/>
          </a:xfrm>
          <a:prstGeom prst="rect">
            <a:avLst/>
          </a:prstGeom>
        </p:spPr>
      </p:pic>
      <p:sp>
        <p:nvSpPr>
          <p:cNvPr id="18" name="文本框 17">
            <a:extLst>
              <a:ext uri="{FF2B5EF4-FFF2-40B4-BE49-F238E27FC236}">
                <a16:creationId xmlns:a16="http://schemas.microsoft.com/office/drawing/2014/main" id="{527817E5-8104-42ED-8921-B71D1CC6558E}"/>
              </a:ext>
            </a:extLst>
          </p:cNvPr>
          <p:cNvSpPr txBox="1"/>
          <p:nvPr userDrawn="1"/>
        </p:nvSpPr>
        <p:spPr>
          <a:xfrm>
            <a:off x="1313924" y="1163510"/>
            <a:ext cx="274582" cy="226633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6100"/>
              </a:lnSpc>
            </a:pPr>
            <a:r>
              <a:rPr sz="1311" kern="100" spc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01</a:t>
            </a:r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4A385446-0FBC-4CAD-97E2-0B07B7286DF9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49000"/>
          </a:blip>
          <a:stretch>
            <a:fillRect/>
          </a:stretch>
        </p:blipFill>
        <p:spPr>
          <a:xfrm>
            <a:off x="1245952" y="2037645"/>
            <a:ext cx="408505" cy="408505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759C6DF3-F12C-46E2-AEF6-5AC04A532493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283405" y="2075098"/>
            <a:ext cx="333598" cy="333598"/>
          </a:xfrm>
          <a:prstGeom prst="rect">
            <a:avLst/>
          </a:prstGeom>
        </p:spPr>
      </p:pic>
      <p:sp>
        <p:nvSpPr>
          <p:cNvPr id="23" name="文本框 22">
            <a:extLst>
              <a:ext uri="{FF2B5EF4-FFF2-40B4-BE49-F238E27FC236}">
                <a16:creationId xmlns:a16="http://schemas.microsoft.com/office/drawing/2014/main" id="{9A819E88-4D50-45D4-9500-8BF8909A4AE9}"/>
              </a:ext>
            </a:extLst>
          </p:cNvPr>
          <p:cNvSpPr txBox="1"/>
          <p:nvPr userDrawn="1"/>
        </p:nvSpPr>
        <p:spPr>
          <a:xfrm>
            <a:off x="1313924" y="2108949"/>
            <a:ext cx="274582" cy="226633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6100"/>
              </a:lnSpc>
            </a:pPr>
            <a:r>
              <a:rPr sz="1311" kern="100" spc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02</a:t>
            </a:r>
          </a:p>
        </p:txBody>
      </p:sp>
      <p:pic>
        <p:nvPicPr>
          <p:cNvPr id="24" name="图片 23">
            <a:extLst>
              <a:ext uri="{FF2B5EF4-FFF2-40B4-BE49-F238E27FC236}">
                <a16:creationId xmlns:a16="http://schemas.microsoft.com/office/drawing/2014/main" id="{471A4A83-536C-4889-95BF-322002C8B77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49000"/>
          </a:blip>
          <a:stretch>
            <a:fillRect/>
          </a:stretch>
        </p:blipFill>
        <p:spPr>
          <a:xfrm>
            <a:off x="1245952" y="2983084"/>
            <a:ext cx="408505" cy="408505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A3EF30B4-20B6-4C05-A44F-AB146FD041FE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283405" y="3020537"/>
            <a:ext cx="333598" cy="333598"/>
          </a:xfrm>
          <a:prstGeom prst="rect">
            <a:avLst/>
          </a:prstGeom>
        </p:spPr>
      </p:pic>
      <p:sp>
        <p:nvSpPr>
          <p:cNvPr id="28" name="文本框 27">
            <a:extLst>
              <a:ext uri="{FF2B5EF4-FFF2-40B4-BE49-F238E27FC236}">
                <a16:creationId xmlns:a16="http://schemas.microsoft.com/office/drawing/2014/main" id="{24C51FB3-62C0-46B2-B624-0D73E6133C73}"/>
              </a:ext>
            </a:extLst>
          </p:cNvPr>
          <p:cNvSpPr txBox="1"/>
          <p:nvPr userDrawn="1"/>
        </p:nvSpPr>
        <p:spPr>
          <a:xfrm>
            <a:off x="1313924" y="3054388"/>
            <a:ext cx="274582" cy="226633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6100"/>
              </a:lnSpc>
            </a:pPr>
            <a:r>
              <a:rPr sz="1311" kern="100" spc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03</a:t>
            </a:r>
          </a:p>
        </p:txBody>
      </p:sp>
      <p:pic>
        <p:nvPicPr>
          <p:cNvPr id="29" name="图片 28">
            <a:extLst>
              <a:ext uri="{FF2B5EF4-FFF2-40B4-BE49-F238E27FC236}">
                <a16:creationId xmlns:a16="http://schemas.microsoft.com/office/drawing/2014/main" id="{43D6D498-66D0-4EA0-B1BA-52DFF18DEE2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49000"/>
          </a:blip>
          <a:stretch>
            <a:fillRect/>
          </a:stretch>
        </p:blipFill>
        <p:spPr>
          <a:xfrm>
            <a:off x="1245952" y="3928523"/>
            <a:ext cx="408505" cy="408505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141E65F3-3E48-44AF-B48D-D6FBC7461B2E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283405" y="3965977"/>
            <a:ext cx="333598" cy="333598"/>
          </a:xfrm>
          <a:prstGeom prst="rect">
            <a:avLst/>
          </a:prstGeom>
        </p:spPr>
      </p:pic>
      <p:sp>
        <p:nvSpPr>
          <p:cNvPr id="33" name="文本框 32">
            <a:extLst>
              <a:ext uri="{FF2B5EF4-FFF2-40B4-BE49-F238E27FC236}">
                <a16:creationId xmlns:a16="http://schemas.microsoft.com/office/drawing/2014/main" id="{4739A6DC-46FE-483E-8B89-26C1655C7389}"/>
              </a:ext>
            </a:extLst>
          </p:cNvPr>
          <p:cNvSpPr txBox="1"/>
          <p:nvPr userDrawn="1"/>
        </p:nvSpPr>
        <p:spPr>
          <a:xfrm>
            <a:off x="1313924" y="3999827"/>
            <a:ext cx="274582" cy="226633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6100"/>
              </a:lnSpc>
            </a:pPr>
            <a:r>
              <a:rPr sz="1311" kern="100" spc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04</a:t>
            </a:r>
          </a:p>
        </p:txBody>
      </p:sp>
      <p:pic>
        <p:nvPicPr>
          <p:cNvPr id="34" name="图片 33">
            <a:extLst>
              <a:ext uri="{FF2B5EF4-FFF2-40B4-BE49-F238E27FC236}">
                <a16:creationId xmlns:a16="http://schemas.microsoft.com/office/drawing/2014/main" id="{AA7DA2F6-F69B-4EF2-9EDC-A39A3A1CBDB4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/>
          </a:blip>
          <a:stretch>
            <a:fillRect/>
          </a:stretch>
        </p:blipFill>
        <p:spPr>
          <a:xfrm>
            <a:off x="-194204" y="586714"/>
            <a:ext cx="599472" cy="599472"/>
          </a:xfrm>
          <a:prstGeom prst="rect">
            <a:avLst/>
          </a:prstGeom>
        </p:spPr>
      </p:pic>
      <p:pic>
        <p:nvPicPr>
          <p:cNvPr id="35" name="图片 34">
            <a:extLst>
              <a:ext uri="{FF2B5EF4-FFF2-40B4-BE49-F238E27FC236}">
                <a16:creationId xmlns:a16="http://schemas.microsoft.com/office/drawing/2014/main" id="{8332CA54-08F8-476F-9756-589D7468C121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-140864" y="640054"/>
            <a:ext cx="492866" cy="492866"/>
          </a:xfrm>
          <a:prstGeom prst="rect">
            <a:avLst/>
          </a:prstGeom>
        </p:spPr>
      </p:pic>
      <p:pic>
        <p:nvPicPr>
          <p:cNvPr id="36" name="图片 35">
            <a:extLst>
              <a:ext uri="{FF2B5EF4-FFF2-40B4-BE49-F238E27FC236}">
                <a16:creationId xmlns:a16="http://schemas.microsoft.com/office/drawing/2014/main" id="{FEFE61B4-811F-40DC-BF9F-8355D024450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alphaModFix/>
          </a:blip>
          <a:stretch>
            <a:fillRect/>
          </a:stretch>
        </p:blipFill>
        <p:spPr>
          <a:xfrm rot="19800000">
            <a:off x="4876076" y="-798658"/>
            <a:ext cx="1700037" cy="1671828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099403BC-2B9B-4C09-8ED8-72129F4CC1A6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alphaModFix/>
          </a:blip>
          <a:stretch>
            <a:fillRect/>
          </a:stretch>
        </p:blipFill>
        <p:spPr>
          <a:xfrm rot="19800000">
            <a:off x="-291722" y="4335522"/>
            <a:ext cx="1700037" cy="1671828"/>
          </a:xfrm>
          <a:prstGeom prst="rect">
            <a:avLst/>
          </a:prstGeom>
        </p:spPr>
      </p:pic>
      <p:pic>
        <p:nvPicPr>
          <p:cNvPr id="38" name="图片 37">
            <a:extLst>
              <a:ext uri="{FF2B5EF4-FFF2-40B4-BE49-F238E27FC236}">
                <a16:creationId xmlns:a16="http://schemas.microsoft.com/office/drawing/2014/main" id="{CA2EC181-AEE2-405F-B412-879CE4B7FB19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5852013" y="3879018"/>
            <a:ext cx="513605" cy="513605"/>
          </a:xfrm>
          <a:prstGeom prst="rect">
            <a:avLst/>
          </a:prstGeom>
        </p:spPr>
      </p:pic>
      <p:sp>
        <p:nvSpPr>
          <p:cNvPr id="54" name="标题 92">
            <a:extLst>
              <a:ext uri="{FF2B5EF4-FFF2-40B4-BE49-F238E27FC236}">
                <a16:creationId xmlns:a16="http://schemas.microsoft.com/office/drawing/2014/main" id="{89DC4C33-C7D1-4D2F-9E95-79AE140CA0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48831" y="1129659"/>
            <a:ext cx="2957395" cy="446300"/>
          </a:xfrm>
          <a:prstGeom prst="rect">
            <a:avLst/>
          </a:prstGeom>
        </p:spPr>
        <p:txBody>
          <a:bodyPr>
            <a:normAutofit/>
          </a:bodyPr>
          <a:lstStyle>
            <a:lvl1pPr marL="0" algn="l" defTabSz="914400" rtl="0" eaLnBrk="1" latinLnBrk="0" hangingPunct="1">
              <a:defRPr lang="zh-CN" altLang="en-US" sz="2000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  <a:cs typeface="+mn-cs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</a:rPr>
              <a:t>单击此处编辑标题样式</a:t>
            </a:r>
          </a:p>
        </p:txBody>
      </p:sp>
      <p:sp>
        <p:nvSpPr>
          <p:cNvPr id="55" name="文本占位符 98">
            <a:extLst>
              <a:ext uri="{FF2B5EF4-FFF2-40B4-BE49-F238E27FC236}">
                <a16:creationId xmlns:a16="http://schemas.microsoft.com/office/drawing/2014/main" id="{A412FBD9-A001-4EA5-A7B4-B21CF1CC397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48831" y="2051996"/>
            <a:ext cx="2957513" cy="4164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000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  <a:cs typeface="+mn-cs"/>
              </a:defRPr>
            </a:lvl1pPr>
          </a:lstStyle>
          <a:p>
            <a:pPr lvl="0"/>
            <a:r>
              <a:rPr lang="zh-CN" altLang="en-US" dirty="0">
                <a:solidFill>
                  <a:schemeClr val="bg1"/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</a:rPr>
              <a:t>单击此处编辑标题样式</a:t>
            </a:r>
            <a:endParaRPr lang="zh-CN" altLang="en-US" dirty="0"/>
          </a:p>
        </p:txBody>
      </p:sp>
      <p:sp>
        <p:nvSpPr>
          <p:cNvPr id="56" name="文本占位符 98">
            <a:extLst>
              <a:ext uri="{FF2B5EF4-FFF2-40B4-BE49-F238E27FC236}">
                <a16:creationId xmlns:a16="http://schemas.microsoft.com/office/drawing/2014/main" id="{4963A221-22F6-4010-B31E-4B0982F4299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48831" y="3000373"/>
            <a:ext cx="2957513" cy="4164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000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  <a:cs typeface="+mn-cs"/>
              </a:defRPr>
            </a:lvl1pPr>
          </a:lstStyle>
          <a:p>
            <a:pPr lvl="0"/>
            <a:r>
              <a:rPr lang="zh-CN" altLang="en-US" dirty="0">
                <a:solidFill>
                  <a:schemeClr val="bg1"/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</a:rPr>
              <a:t>单击此处编辑标题样式</a:t>
            </a:r>
            <a:endParaRPr lang="zh-CN" altLang="en-US" dirty="0"/>
          </a:p>
        </p:txBody>
      </p:sp>
      <p:sp>
        <p:nvSpPr>
          <p:cNvPr id="57" name="文本占位符 98">
            <a:extLst>
              <a:ext uri="{FF2B5EF4-FFF2-40B4-BE49-F238E27FC236}">
                <a16:creationId xmlns:a16="http://schemas.microsoft.com/office/drawing/2014/main" id="{66137276-87F7-45CC-9C45-D592E6DEBB8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48831" y="3920626"/>
            <a:ext cx="2957513" cy="4164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000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  <a:cs typeface="+mn-cs"/>
              </a:defRPr>
            </a:lvl1pPr>
          </a:lstStyle>
          <a:p>
            <a:pPr lvl="0"/>
            <a:r>
              <a:rPr lang="zh-CN" altLang="en-US" dirty="0">
                <a:solidFill>
                  <a:schemeClr val="bg1"/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</a:rPr>
              <a:t>单击此处编辑标题样式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7383639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3208AD87-A6F9-4AF9-94A3-024AE084124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43CFDFB2-ECBE-4BA2-9779-96B1B285A86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 rot="19800000">
            <a:off x="6298768" y="-1387707"/>
            <a:ext cx="2241226" cy="2204037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420F206E-E0AF-443E-8C9A-8CF0419EA37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14753" y="1577266"/>
            <a:ext cx="877999" cy="588274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C5F6FC45-9046-4349-B38C-DDE8C087D35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22440" y="1577266"/>
            <a:ext cx="877999" cy="588274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444085AE-48AD-4BF7-84D3-9BF7D4938BD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 amt="8000"/>
          </a:blip>
          <a:stretch>
            <a:fillRect/>
          </a:stretch>
        </p:blipFill>
        <p:spPr>
          <a:xfrm rot="16200000">
            <a:off x="1267434" y="1228994"/>
            <a:ext cx="2685511" cy="2685511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7A5AD73C-DFC7-4CC7-AA27-4C98346015D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 rot="16200000">
            <a:off x="860017" y="780032"/>
            <a:ext cx="1863371" cy="3583406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7893385F-D126-4171-9A10-238044B393D7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17000"/>
          </a:blip>
          <a:stretch>
            <a:fillRect/>
          </a:stretch>
        </p:blipFill>
        <p:spPr>
          <a:xfrm rot="16200000">
            <a:off x="1428475" y="1390033"/>
            <a:ext cx="2363430" cy="236343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BEBEE8C9-A892-41B3-A8DA-9062ECA6176F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 rot="16200000">
            <a:off x="1635794" y="1597377"/>
            <a:ext cx="1948768" cy="1948768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DB66FD49-E54D-4DC4-8988-8E31F4D0BED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/>
          </a:blip>
          <a:stretch>
            <a:fillRect/>
          </a:stretch>
        </p:blipFill>
        <p:spPr>
          <a:xfrm rot="16200000">
            <a:off x="1723104" y="1684689"/>
            <a:ext cx="1774146" cy="1774146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AB43C28E-8324-4FB1-A0F2-AEB2C881E5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52" r="16652"/>
          <a:stretch/>
        </p:blipFill>
        <p:spPr>
          <a:xfrm>
            <a:off x="1826109" y="1787694"/>
            <a:ext cx="1568136" cy="1568136"/>
          </a:xfrm>
          <a:prstGeom prst="flowChartConnector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4955AB53-E040-4748-84F2-8153A5F67439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614092" y="1239521"/>
            <a:ext cx="539146" cy="539146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006394E7-850B-4BCF-8E9E-169F23223EC9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4190132" y="3697440"/>
            <a:ext cx="381867" cy="381867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9EDE5ABB-738C-4ADF-97F3-EB2B07B4AB4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7958067" y="1209358"/>
            <a:ext cx="599472" cy="599472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A480415A-88CD-4D43-ABFE-78A10281649B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8011407" y="1262698"/>
            <a:ext cx="492866" cy="492866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4BA5EF20-D41A-48B9-8991-8749206FC3A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381945" y="2796101"/>
            <a:ext cx="877999" cy="588274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7889A307-CAFA-4D8B-BF81-DC45AA5F7F8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5256" y="3252008"/>
            <a:ext cx="877999" cy="588274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02ED08C7-0C5C-4569-BCAC-6AFB0579F227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-236468" y="4079307"/>
            <a:ext cx="757588" cy="757588"/>
          </a:xfrm>
          <a:prstGeom prst="rect">
            <a:avLst/>
          </a:prstGeom>
        </p:spPr>
      </p:pic>
      <p:sp>
        <p:nvSpPr>
          <p:cNvPr id="26" name="标题 1">
            <a:extLst>
              <a:ext uri="{FF2B5EF4-FFF2-40B4-BE49-F238E27FC236}">
                <a16:creationId xmlns:a16="http://schemas.microsoft.com/office/drawing/2014/main" id="{73781395-A217-4FB7-A665-5AC9CC81F8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41847" y="1815437"/>
            <a:ext cx="5022464" cy="1660727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lnSpc>
                <a:spcPct val="120000"/>
              </a:lnSpc>
              <a:defRPr lang="zh-CN" altLang="en-US" sz="4000" kern="1200" dirty="0">
                <a:solidFill>
                  <a:srgbClr val="2B74F7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+mn-cs"/>
              </a:defRPr>
            </a:lvl1pPr>
          </a:lstStyle>
          <a:p>
            <a:r>
              <a:rPr lang="zh-CN" altLang="en-US" dirty="0"/>
              <a:t>字体大小</a:t>
            </a:r>
            <a:r>
              <a:rPr lang="en-US" altLang="zh-CN" dirty="0"/>
              <a:t>36-44</a:t>
            </a:r>
            <a:r>
              <a:rPr lang="zh-CN" altLang="en-US" dirty="0"/>
              <a:t>大小</a:t>
            </a:r>
            <a:br>
              <a:rPr lang="en-US" altLang="zh-CN" dirty="0"/>
            </a:br>
            <a:r>
              <a:rPr lang="zh-CN" altLang="en-US" dirty="0"/>
              <a:t>字间距</a:t>
            </a:r>
            <a:r>
              <a:rPr lang="en-US" altLang="zh-CN" dirty="0"/>
              <a:t>1.5</a:t>
            </a:r>
            <a:endParaRPr lang="zh-CN" altLang="en-US" dirty="0"/>
          </a:p>
        </p:txBody>
      </p:sp>
      <p:sp>
        <p:nvSpPr>
          <p:cNvPr id="30" name="内容占位符 29">
            <a:extLst>
              <a:ext uri="{FF2B5EF4-FFF2-40B4-BE49-F238E27FC236}">
                <a16:creationId xmlns:a16="http://schemas.microsoft.com/office/drawing/2014/main" id="{06A3B7B3-F46A-4562-AA32-2F086B9D117D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26988" y="254221"/>
            <a:ext cx="4882515" cy="39566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pic>
        <p:nvPicPr>
          <p:cNvPr id="32" name="图片 31">
            <a:extLst>
              <a:ext uri="{FF2B5EF4-FFF2-40B4-BE49-F238E27FC236}">
                <a16:creationId xmlns:a16="http://schemas.microsoft.com/office/drawing/2014/main" id="{8AA3CD9A-74C2-47E7-B6C0-1329B7D7AE90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990" y="161757"/>
            <a:ext cx="600753" cy="600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9460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容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>
            <a:extLst>
              <a:ext uri="{FF2B5EF4-FFF2-40B4-BE49-F238E27FC236}">
                <a16:creationId xmlns:a16="http://schemas.microsoft.com/office/drawing/2014/main" id="{8441F4A0-E762-4AA9-8A94-875DCAF3E51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6303" t="34763" r="15663" b="20651"/>
          <a:stretch>
            <a:fillRect/>
          </a:stretch>
        </p:blipFill>
        <p:spPr>
          <a:xfrm flipH="1" flipV="1">
            <a:off x="0" y="0"/>
            <a:ext cx="9144000" cy="51435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5" name="矩形 14">
            <a:extLst>
              <a:ext uri="{FF2B5EF4-FFF2-40B4-BE49-F238E27FC236}">
                <a16:creationId xmlns:a16="http://schemas.microsoft.com/office/drawing/2014/main" id="{5647028F-2ABA-4FF3-A438-1F88726D3413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>
              <a:alpha val="82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3E0DE139-8687-4969-936F-4FE03E53D72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64028" cy="5143500"/>
          </a:xfrm>
          <a:prstGeom prst="rect">
            <a:avLst/>
          </a:prstGeom>
        </p:spPr>
      </p:pic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EC5B9B8F-E5C1-4A8F-9ECC-DAB5BDB72B07}"/>
              </a:ext>
            </a:extLst>
          </p:cNvPr>
          <p:cNvCxnSpPr>
            <a:cxnSpLocks/>
          </p:cNvCxnSpPr>
          <p:nvPr userDrawn="1"/>
        </p:nvCxnSpPr>
        <p:spPr>
          <a:xfrm>
            <a:off x="522043" y="645836"/>
            <a:ext cx="8154042" cy="0"/>
          </a:xfrm>
          <a:prstGeom prst="line">
            <a:avLst/>
          </a:prstGeom>
          <a:ln w="9525">
            <a:solidFill>
              <a:srgbClr val="6D91D1"/>
            </a:solidFill>
            <a:prstDash val="sysDash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8" name="文本占位符 2">
            <a:extLst>
              <a:ext uri="{FF2B5EF4-FFF2-40B4-BE49-F238E27FC236}">
                <a16:creationId xmlns:a16="http://schemas.microsoft.com/office/drawing/2014/main" id="{6FB418E4-15F4-4E4A-AB3E-7B2A6F789639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522043" y="722814"/>
            <a:ext cx="7879157" cy="3862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buClrTx/>
              <a:buFontTx/>
              <a:buNone/>
              <a:defRPr lang="zh-CN" altLang="en-US" sz="2000" b="0" kern="1200" dirty="0">
                <a:solidFill>
                  <a:schemeClr val="tx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+mn-cs"/>
              </a:defRPr>
            </a:lvl1pPr>
          </a:lstStyle>
          <a:p>
            <a:pPr lvl="0"/>
            <a:r>
              <a:rPr lang="zh-CN" altLang="en-US" dirty="0"/>
              <a:t>单击此处编辑一级标题</a:t>
            </a:r>
          </a:p>
        </p:txBody>
      </p:sp>
      <p:sp>
        <p:nvSpPr>
          <p:cNvPr id="19" name="文本占位符 2">
            <a:extLst>
              <a:ext uri="{FF2B5EF4-FFF2-40B4-BE49-F238E27FC236}">
                <a16:creationId xmlns:a16="http://schemas.microsoft.com/office/drawing/2014/main" id="{0F050589-8A25-4E52-BB6A-242134FF3EB7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522042" y="1195181"/>
            <a:ext cx="7904399" cy="3000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buFontTx/>
              <a:buNone/>
              <a:defRPr lang="zh-CN" altLang="en-US" sz="1600" kern="1200" dirty="0">
                <a:solidFill>
                  <a:schemeClr val="bg2">
                    <a:lumMod val="50000"/>
                  </a:schemeClr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+mn-cs"/>
              </a:defRPr>
            </a:lvl1pPr>
          </a:lstStyle>
          <a:p>
            <a:pPr lvl="0"/>
            <a:r>
              <a:rPr lang="zh-CN" altLang="en-US" dirty="0"/>
              <a:t>单击此处编辑二级标题</a:t>
            </a:r>
          </a:p>
        </p:txBody>
      </p:sp>
      <p:sp>
        <p:nvSpPr>
          <p:cNvPr id="20" name="文本占位符 2">
            <a:extLst>
              <a:ext uri="{FF2B5EF4-FFF2-40B4-BE49-F238E27FC236}">
                <a16:creationId xmlns:a16="http://schemas.microsoft.com/office/drawing/2014/main" id="{4B5BECD7-90B4-489E-A0EB-75A76A39091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22042" y="1581406"/>
            <a:ext cx="8139439" cy="3148134"/>
          </a:xfrm>
        </p:spPr>
        <p:txBody>
          <a:bodyPr/>
          <a:lstStyle>
            <a:lvl1pPr indent="-342900" algn="just">
              <a:lnSpc>
                <a:spcPct val="100000"/>
              </a:lnSpc>
              <a:spcBef>
                <a:spcPts val="0"/>
              </a:spcBef>
              <a:defRPr lang="zh-CN" altLang="en-US" sz="1600" kern="1200" dirty="0" smtClean="0">
                <a:solidFill>
                  <a:schemeClr val="tx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ea"/>
              </a:defRPr>
            </a:lvl1pPr>
            <a:lvl2pPr>
              <a:defRPr/>
            </a:lvl2pPr>
            <a:lvl4pPr marL="1028700" indent="0">
              <a:buNone/>
              <a:defRPr/>
            </a:lvl4pPr>
            <a:lvl5pPr>
              <a:lnSpc>
                <a:spcPct val="120000"/>
              </a:lnSpc>
              <a:spcBef>
                <a:spcPts val="0"/>
              </a:spcBef>
              <a:defRPr/>
            </a:lvl5pPr>
          </a:lstStyle>
          <a:p>
            <a:pPr marL="0" marR="0" lvl="0" indent="0" algn="l" defTabSz="685800" rtl="0" eaLnBrk="1" fontAlgn="auto" latinLnBrk="0" hangingPunct="0">
              <a:lnSpc>
                <a:spcPct val="15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zh-CN" altLang="en-US" dirty="0"/>
              <a:t>文本内容</a:t>
            </a:r>
            <a:r>
              <a:rPr lang="en-US" altLang="zh-CN" dirty="0"/>
              <a:t>16-18</a:t>
            </a:r>
            <a:r>
              <a:rPr lang="zh-CN" altLang="en-US" dirty="0"/>
              <a:t>号字、行距</a:t>
            </a:r>
            <a:r>
              <a:rPr lang="en-US" altLang="zh-CN" dirty="0"/>
              <a:t>1.5</a:t>
            </a:r>
            <a:r>
              <a:rPr lang="zh-CN" altLang="en-US" dirty="0"/>
              <a:t>、首行缩进</a:t>
            </a:r>
            <a:r>
              <a:rPr lang="en-US" altLang="zh-CN" dirty="0"/>
              <a:t>2</a:t>
            </a:r>
            <a:r>
              <a:rPr lang="zh-CN" altLang="en-US" dirty="0"/>
              <a:t>个字</a:t>
            </a:r>
            <a:endParaRPr lang="en-US" altLang="zh-CN" dirty="0"/>
          </a:p>
        </p:txBody>
      </p:sp>
      <p:cxnSp>
        <p:nvCxnSpPr>
          <p:cNvPr id="21" name="直接连接符 20">
            <a:extLst>
              <a:ext uri="{FF2B5EF4-FFF2-40B4-BE49-F238E27FC236}">
                <a16:creationId xmlns:a16="http://schemas.microsoft.com/office/drawing/2014/main" id="{A11C590E-7C79-45E9-880E-F674090D9B66}"/>
              </a:ext>
            </a:extLst>
          </p:cNvPr>
          <p:cNvCxnSpPr>
            <a:cxnSpLocks/>
          </p:cNvCxnSpPr>
          <p:nvPr userDrawn="1"/>
        </p:nvCxnSpPr>
        <p:spPr>
          <a:xfrm>
            <a:off x="522043" y="659088"/>
            <a:ext cx="8154042" cy="0"/>
          </a:xfrm>
          <a:prstGeom prst="line">
            <a:avLst/>
          </a:prstGeom>
          <a:ln w="9525">
            <a:solidFill>
              <a:srgbClr val="6D91D1"/>
            </a:solidFill>
            <a:prstDash val="sysDash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23" name="图片 22">
            <a:extLst>
              <a:ext uri="{FF2B5EF4-FFF2-40B4-BE49-F238E27FC236}">
                <a16:creationId xmlns:a16="http://schemas.microsoft.com/office/drawing/2014/main" id="{FE6BD7AC-73F9-490C-99EB-81E3EFCFE14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046" y="763680"/>
            <a:ext cx="163328" cy="191488"/>
          </a:xfrm>
          <a:prstGeom prst="rect">
            <a:avLst/>
          </a:prstGeom>
        </p:spPr>
      </p:pic>
      <p:sp>
        <p:nvSpPr>
          <p:cNvPr id="24" name="标题 1">
            <a:extLst>
              <a:ext uri="{FF2B5EF4-FFF2-40B4-BE49-F238E27FC236}">
                <a16:creationId xmlns:a16="http://schemas.microsoft.com/office/drawing/2014/main" id="{023D5630-711D-4AD4-A9F9-095BBDCE1C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964" y="205022"/>
            <a:ext cx="5370757" cy="36792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lang="zh-CN" altLang="en-US" sz="2400" kern="1200" dirty="0">
                <a:solidFill>
                  <a:srgbClr val="04529A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+mn-cs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pic>
        <p:nvPicPr>
          <p:cNvPr id="31" name="图片 30">
            <a:extLst>
              <a:ext uri="{FF2B5EF4-FFF2-40B4-BE49-F238E27FC236}">
                <a16:creationId xmlns:a16="http://schemas.microsoft.com/office/drawing/2014/main" id="{0F519971-794B-4FC0-9ACE-B63E7D3F4AF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69" y="162927"/>
            <a:ext cx="600753" cy="600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8991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42">
          <p15:clr>
            <a:srgbClr val="FBAE40"/>
          </p15:clr>
        </p15:guide>
        <p15:guide id="2" pos="438">
          <p15:clr>
            <a:srgbClr val="FBAE40"/>
          </p15:clr>
        </p15:guide>
        <p15:guide id="3" pos="7277">
          <p15:clr>
            <a:srgbClr val="FBAE40"/>
          </p15:clr>
        </p15:guide>
        <p15:guide id="4" orient="horz" pos="173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  <p:sldLayoutId id="2147483651" r:id="rId4"/>
    <p:sldLayoutId id="2147483652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microsoft.com/office/2007/relationships/hdphoto" Target="../media/hdphoto1.wdp"/><Relationship Id="rId18" Type="http://schemas.openxmlformats.org/officeDocument/2006/relationships/image" Target="../media/image4.png"/><Relationship Id="rId3" Type="http://schemas.openxmlformats.org/officeDocument/2006/relationships/image" Target="../media/image1.png"/><Relationship Id="rId21" Type="http://schemas.openxmlformats.org/officeDocument/2006/relationships/image" Target="../media/image41.png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17" Type="http://schemas.openxmlformats.org/officeDocument/2006/relationships/image" Target="../media/image38.png"/><Relationship Id="rId25" Type="http://schemas.openxmlformats.org/officeDocument/2006/relationships/image" Target="../media/image43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37.png"/><Relationship Id="rId20" Type="http://schemas.openxmlformats.org/officeDocument/2006/relationships/image" Target="../media/image4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24" Type="http://schemas.openxmlformats.org/officeDocument/2006/relationships/image" Target="../media/image6.png"/><Relationship Id="rId5" Type="http://schemas.openxmlformats.org/officeDocument/2006/relationships/image" Target="../media/image27.png"/><Relationship Id="rId15" Type="http://schemas.openxmlformats.org/officeDocument/2006/relationships/image" Target="../media/image36.png"/><Relationship Id="rId23" Type="http://schemas.openxmlformats.org/officeDocument/2006/relationships/image" Target="../media/image5.png"/><Relationship Id="rId10" Type="http://schemas.openxmlformats.org/officeDocument/2006/relationships/image" Target="../media/image32.png"/><Relationship Id="rId19" Type="http://schemas.openxmlformats.org/officeDocument/2006/relationships/image" Target="../media/image39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Relationship Id="rId14" Type="http://schemas.openxmlformats.org/officeDocument/2006/relationships/image" Target="../media/image35.png"/><Relationship Id="rId22" Type="http://schemas.openxmlformats.org/officeDocument/2006/relationships/image" Target="../media/image4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3" Type="http://schemas.openxmlformats.org/officeDocument/2006/relationships/image" Target="../media/image75.png"/><Relationship Id="rId7" Type="http://schemas.openxmlformats.org/officeDocument/2006/relationships/image" Target="../media/image7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7" Type="http://schemas.openxmlformats.org/officeDocument/2006/relationships/image" Target="../media/image8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4.png"/><Relationship Id="rId5" Type="http://schemas.openxmlformats.org/officeDocument/2006/relationships/image" Target="../media/image83.png"/><Relationship Id="rId4" Type="http://schemas.openxmlformats.org/officeDocument/2006/relationships/image" Target="../media/image8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3" Type="http://schemas.openxmlformats.org/officeDocument/2006/relationships/image" Target="../media/image86.png"/><Relationship Id="rId7" Type="http://schemas.openxmlformats.org/officeDocument/2006/relationships/image" Target="../media/image9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9.png"/><Relationship Id="rId5" Type="http://schemas.openxmlformats.org/officeDocument/2006/relationships/image" Target="../media/image88.png"/><Relationship Id="rId4" Type="http://schemas.openxmlformats.org/officeDocument/2006/relationships/image" Target="../media/image87.png"/><Relationship Id="rId9" Type="http://schemas.openxmlformats.org/officeDocument/2006/relationships/image" Target="../media/image9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png"/><Relationship Id="rId13" Type="http://schemas.openxmlformats.org/officeDocument/2006/relationships/image" Target="../media/image103.png"/><Relationship Id="rId3" Type="http://schemas.openxmlformats.org/officeDocument/2006/relationships/image" Target="../media/image93.png"/><Relationship Id="rId7" Type="http://schemas.openxmlformats.org/officeDocument/2006/relationships/image" Target="../media/image97.png"/><Relationship Id="rId12" Type="http://schemas.openxmlformats.org/officeDocument/2006/relationships/image" Target="../media/image10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6.png"/><Relationship Id="rId11" Type="http://schemas.openxmlformats.org/officeDocument/2006/relationships/image" Target="../media/image101.png"/><Relationship Id="rId5" Type="http://schemas.openxmlformats.org/officeDocument/2006/relationships/image" Target="../media/image95.png"/><Relationship Id="rId10" Type="http://schemas.openxmlformats.org/officeDocument/2006/relationships/image" Target="../media/image100.png"/><Relationship Id="rId4" Type="http://schemas.openxmlformats.org/officeDocument/2006/relationships/image" Target="../media/image94.png"/><Relationship Id="rId9" Type="http://schemas.openxmlformats.org/officeDocument/2006/relationships/image" Target="../media/image99.png"/><Relationship Id="rId14" Type="http://schemas.openxmlformats.org/officeDocument/2006/relationships/image" Target="../media/image10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7" Type="http://schemas.openxmlformats.org/officeDocument/2006/relationships/image" Target="../media/image10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7.png"/><Relationship Id="rId5" Type="http://schemas.openxmlformats.org/officeDocument/2006/relationships/image" Target="../media/image106.png"/><Relationship Id="rId4" Type="http://schemas.openxmlformats.org/officeDocument/2006/relationships/image" Target="../media/image10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2.png"/><Relationship Id="rId5" Type="http://schemas.openxmlformats.org/officeDocument/2006/relationships/image" Target="../media/image111.png"/><Relationship Id="rId4" Type="http://schemas.openxmlformats.org/officeDocument/2006/relationships/image" Target="../media/image11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6.png"/><Relationship Id="rId5" Type="http://schemas.openxmlformats.org/officeDocument/2006/relationships/image" Target="../media/image115.png"/><Relationship Id="rId4" Type="http://schemas.openxmlformats.org/officeDocument/2006/relationships/image" Target="../media/image11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81.png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0.png"/><Relationship Id="rId5" Type="http://schemas.openxmlformats.org/officeDocument/2006/relationships/image" Target="../media/image118.png"/><Relationship Id="rId4" Type="http://schemas.openxmlformats.org/officeDocument/2006/relationships/image" Target="../media/image117.png"/><Relationship Id="rId9" Type="http://schemas.openxmlformats.org/officeDocument/2006/relationships/image" Target="../media/image116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9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7.png"/><Relationship Id="rId18" Type="http://schemas.openxmlformats.org/officeDocument/2006/relationships/image" Target="../media/image41.png"/><Relationship Id="rId3" Type="http://schemas.openxmlformats.org/officeDocument/2006/relationships/image" Target="../media/image120.png"/><Relationship Id="rId21" Type="http://schemas.openxmlformats.org/officeDocument/2006/relationships/image" Target="../media/image123.png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17" Type="http://schemas.openxmlformats.org/officeDocument/2006/relationships/image" Target="../media/image40.png"/><Relationship Id="rId2" Type="http://schemas.openxmlformats.org/officeDocument/2006/relationships/image" Target="../media/image1.png"/><Relationship Id="rId16" Type="http://schemas.openxmlformats.org/officeDocument/2006/relationships/image" Target="../media/image39.png"/><Relationship Id="rId20" Type="http://schemas.openxmlformats.org/officeDocument/2006/relationships/image" Target="../media/image12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11" Type="http://schemas.openxmlformats.org/officeDocument/2006/relationships/image" Target="../media/image121.png"/><Relationship Id="rId5" Type="http://schemas.openxmlformats.org/officeDocument/2006/relationships/image" Target="../media/image28.png"/><Relationship Id="rId15" Type="http://schemas.openxmlformats.org/officeDocument/2006/relationships/image" Target="../media/image4.png"/><Relationship Id="rId23" Type="http://schemas.openxmlformats.org/officeDocument/2006/relationships/image" Target="../media/image43.png"/><Relationship Id="rId10" Type="http://schemas.openxmlformats.org/officeDocument/2006/relationships/image" Target="../media/image33.png"/><Relationship Id="rId19" Type="http://schemas.openxmlformats.org/officeDocument/2006/relationships/image" Target="../media/image42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Relationship Id="rId14" Type="http://schemas.openxmlformats.org/officeDocument/2006/relationships/image" Target="../media/image38.png"/><Relationship Id="rId22" Type="http://schemas.openxmlformats.org/officeDocument/2006/relationships/image" Target="../media/image12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10" Type="http://schemas.openxmlformats.org/officeDocument/2006/relationships/image" Target="../media/image61.png"/><Relationship Id="rId4" Type="http://schemas.openxmlformats.org/officeDocument/2006/relationships/image" Target="../media/image55.png"/><Relationship Id="rId9" Type="http://schemas.openxmlformats.org/officeDocument/2006/relationships/image" Target="../media/image6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image" Target="../media/image62.png"/><Relationship Id="rId7" Type="http://schemas.openxmlformats.org/officeDocument/2006/relationships/image" Target="../media/image6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image" Target="../media/image68.png"/><Relationship Id="rId7" Type="http://schemas.openxmlformats.org/officeDocument/2006/relationships/image" Target="../media/image7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69.png"/><Relationship Id="rId9" Type="http://schemas.openxmlformats.org/officeDocument/2006/relationships/image" Target="../media/image7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图片 22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40674" y="4173093"/>
            <a:ext cx="384233" cy="384233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5">
            <a:alphaModFix amt="8000"/>
          </a:blip>
          <a:stretch>
            <a:fillRect/>
          </a:stretch>
        </p:blipFill>
        <p:spPr>
          <a:xfrm>
            <a:off x="434197" y="1276826"/>
            <a:ext cx="3023482" cy="3023482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-1800000">
            <a:off x="7329630" y="-583358"/>
            <a:ext cx="1367566" cy="1344873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939949" y="1013318"/>
            <a:ext cx="4572333" cy="2696749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897016" y="-150114"/>
            <a:ext cx="2097875" cy="4034376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9">
            <a:alphaModFix amt="17000"/>
          </a:blip>
          <a:stretch>
            <a:fillRect/>
          </a:stretch>
        </p:blipFill>
        <p:spPr>
          <a:xfrm>
            <a:off x="615505" y="1458134"/>
            <a:ext cx="2660867" cy="266086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848915" y="1691544"/>
            <a:ext cx="2194019" cy="2194019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947213" y="1789842"/>
            <a:ext cx="1997421" cy="1997421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286" r="14286"/>
          <a:stretch/>
        </p:blipFill>
        <p:spPr>
          <a:xfrm>
            <a:off x="1074652" y="1917281"/>
            <a:ext cx="1742544" cy="1742544"/>
          </a:xfrm>
          <a:prstGeom prst="flowChartConnector">
            <a:avLst/>
          </a:prstGeom>
        </p:spPr>
      </p:pic>
      <p:sp>
        <p:nvSpPr>
          <p:cNvPr id="24" name="文本框 23"/>
          <p:cNvSpPr txBox="1"/>
          <p:nvPr/>
        </p:nvSpPr>
        <p:spPr>
          <a:xfrm>
            <a:off x="4550632" y="944385"/>
            <a:ext cx="3458310" cy="904085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l">
              <a:lnSpc>
                <a:spcPct val="117500"/>
              </a:lnSpc>
            </a:pPr>
            <a:r>
              <a:rPr sz="5180" kern="100" spc="0" dirty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PRODUCT</a:t>
            </a:r>
          </a:p>
        </p:txBody>
      </p:sp>
      <p:sp>
        <p:nvSpPr>
          <p:cNvPr id="25" name="文本框 24"/>
          <p:cNvSpPr txBox="1"/>
          <p:nvPr/>
        </p:nvSpPr>
        <p:spPr>
          <a:xfrm>
            <a:off x="4129433" y="1404748"/>
            <a:ext cx="4300707" cy="507002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l">
              <a:lnSpc>
                <a:spcPct val="111600"/>
              </a:lnSpc>
            </a:pPr>
            <a:r>
              <a:rPr lang="zh-CN" altLang="en-US" sz="3600" kern="3800" spc="115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思源宋体 CN Heavy" panose="02020900000000000000" pitchFamily="18" charset="-122"/>
                <a:ea typeface="思源宋体 CN Heavy" panose="02020900000000000000" pitchFamily="18" charset="-122"/>
              </a:rPr>
              <a:t>互联网产品原型设计</a:t>
            </a: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5244288" y="3027763"/>
            <a:ext cx="2113103" cy="262863"/>
          </a:xfrm>
          <a:prstGeom prst="rect">
            <a:avLst/>
          </a:prstGeom>
          <a:effectLst>
            <a:outerShdw blurRad="190500" dist="69850" dir="2700000" algn="ctr" rotWithShape="0">
              <a:srgbClr val="000000">
                <a:alpha val="17000"/>
              </a:srgbClr>
            </a:outerShdw>
          </a:effectLst>
        </p:spPr>
      </p:pic>
      <p:sp>
        <p:nvSpPr>
          <p:cNvPr id="27" name="文本框 26"/>
          <p:cNvSpPr txBox="1"/>
          <p:nvPr/>
        </p:nvSpPr>
        <p:spPr>
          <a:xfrm>
            <a:off x="5342872" y="3008042"/>
            <a:ext cx="971121" cy="2284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60000"/>
              </a:lnSpc>
            </a:pPr>
            <a:r>
              <a:rPr sz="999" kern="100" spc="0" dirty="0" err="1">
                <a:solidFill>
                  <a:srgbClr val="FFFFFF">
                    <a:alpha val="100000"/>
                  </a:srgbClr>
                </a:solidFill>
                <a:latin typeface="思源宋体 CN Light"/>
                <a:ea typeface="Reeji-CloudHeiDa-GB" panose="02010800040101010101" pitchFamily="1" charset="-122"/>
              </a:rPr>
              <a:t>主讲人</a:t>
            </a:r>
            <a:r>
              <a:rPr sz="999" kern="100" spc="0" dirty="0">
                <a:solidFill>
                  <a:srgbClr val="FFFFFF">
                    <a:alpha val="100000"/>
                  </a:srgbClr>
                </a:solidFill>
                <a:latin typeface="思源宋体 CN Light"/>
                <a:ea typeface="Reeji-CloudHeiDa-GB" panose="02010800040101010101" pitchFamily="1" charset="-122"/>
              </a:rPr>
              <a:t>：</a:t>
            </a:r>
            <a:r>
              <a:rPr lang="zh-CN" altLang="en-US" sz="999" kern="100" spc="0" dirty="0">
                <a:solidFill>
                  <a:srgbClr val="FFFFFF">
                    <a:alpha val="100000"/>
                  </a:srgbClr>
                </a:solidFill>
                <a:latin typeface="思源宋体 CN Light"/>
                <a:ea typeface="Reeji-CloudHeiDa-GB" panose="02010800040101010101" pitchFamily="1" charset="-122"/>
              </a:rPr>
              <a:t>马胜铭</a:t>
            </a:r>
            <a:endParaRPr sz="999" kern="100" spc="0" dirty="0">
              <a:solidFill>
                <a:srgbClr val="FFFFFF">
                  <a:alpha val="100000"/>
                </a:srgbClr>
              </a:solidFill>
              <a:latin typeface="思源宋体 CN Light"/>
              <a:ea typeface="Reeji-CloudHeiDa-GB" panose="02010800040101010101" pitchFamily="1" charset="-122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15">
            <a:alphaModFix/>
          </a:blip>
          <a:stretch>
            <a:fillRect/>
          </a:stretch>
        </p:blipFill>
        <p:spPr>
          <a:xfrm rot="5400000">
            <a:off x="7853648" y="3320748"/>
            <a:ext cx="632655" cy="2112959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8160353" y="-376523"/>
            <a:ext cx="1301699" cy="1301699"/>
          </a:xfrm>
          <a:prstGeom prst="rect">
            <a:avLst/>
          </a:prstGeom>
        </p:spPr>
      </p:pic>
      <p:sp>
        <p:nvSpPr>
          <p:cNvPr id="29" name="文本框 28"/>
          <p:cNvSpPr txBox="1"/>
          <p:nvPr/>
        </p:nvSpPr>
        <p:spPr>
          <a:xfrm>
            <a:off x="6296086" y="3016206"/>
            <a:ext cx="971121" cy="2284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60000"/>
              </a:lnSpc>
            </a:pPr>
            <a:r>
              <a:rPr sz="999" kern="100" spc="0" dirty="0" err="1">
                <a:solidFill>
                  <a:srgbClr val="FFFFFF">
                    <a:alpha val="100000"/>
                  </a:srgbClr>
                </a:solidFill>
                <a:latin typeface="Times New Roman" panose="02020603050405020304" pitchFamily="18" charset="0"/>
                <a:ea typeface="思源宋体" panose="02020700000000000000" pitchFamily="18" charset="-122"/>
              </a:rPr>
              <a:t>时间</a:t>
            </a:r>
            <a:r>
              <a:rPr sz="999" kern="100" spc="0" dirty="0">
                <a:solidFill>
                  <a:srgbClr val="FFFFFF">
                    <a:alpha val="100000"/>
                  </a:srgbClr>
                </a:solidFill>
                <a:latin typeface="Times New Roman" panose="02020603050405020304" pitchFamily="18" charset="0"/>
                <a:ea typeface="思源宋体" panose="02020700000000000000" pitchFamily="18" charset="-122"/>
              </a:rPr>
              <a:t>：</a:t>
            </a:r>
            <a:fld id="{DC50059E-E8C7-446F-8D4D-91CEFBE5B5CF}" type="datetimeyyyy">
              <a:rPr lang="zh-CN" altLang="en-US" sz="999" kern="100" spc="0" smtClean="0">
                <a:solidFill>
                  <a:srgbClr val="FFFFFF">
                    <a:alpha val="100000"/>
                  </a:srgbClr>
                </a:solidFill>
                <a:latin typeface="Times New Roman" panose="02020603050405020304" pitchFamily="18" charset="0"/>
                <a:ea typeface="思源宋体" panose="02020700000000000000" pitchFamily="18" charset="-122"/>
              </a:rPr>
              <a:t>2026年</a:t>
            </a:fld>
            <a:endParaRPr sz="999" kern="100" spc="0" dirty="0">
              <a:solidFill>
                <a:srgbClr val="FFFFFF">
                  <a:alpha val="100000"/>
                </a:srgbClr>
              </a:solidFill>
              <a:latin typeface="Times New Roman" panose="02020603050405020304" pitchFamily="18" charset="0"/>
              <a:ea typeface="思源宋体" panose="02020700000000000000" pitchFamily="18" charset="-122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2438209" y="690181"/>
            <a:ext cx="1012891" cy="678654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11572" y="4600432"/>
            <a:ext cx="810536" cy="543073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941832" y="4600432"/>
            <a:ext cx="810536" cy="543073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19">
            <a:alphaModFix/>
          </a:blip>
          <a:stretch>
            <a:fillRect/>
          </a:stretch>
        </p:blipFill>
        <p:spPr>
          <a:xfrm>
            <a:off x="2867453" y="1581912"/>
            <a:ext cx="381867" cy="381867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20">
            <a:alphaModFix/>
          </a:blip>
          <a:stretch>
            <a:fillRect/>
          </a:stretch>
        </p:blipFill>
        <p:spPr>
          <a:xfrm>
            <a:off x="-185975" y="3711082"/>
            <a:ext cx="620151" cy="620151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21">
            <a:alphaModFix/>
          </a:blip>
          <a:stretch>
            <a:fillRect/>
          </a:stretch>
        </p:blipFill>
        <p:spPr>
          <a:xfrm>
            <a:off x="8841914" y="3252978"/>
            <a:ext cx="532774" cy="532774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22">
            <a:alphaModFix/>
          </a:blip>
          <a:stretch>
            <a:fillRect/>
          </a:stretch>
        </p:blipFill>
        <p:spPr>
          <a:xfrm rot="-1800000">
            <a:off x="209883" y="-398097"/>
            <a:ext cx="1367566" cy="1344873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23">
            <a:alphaModFix/>
          </a:blip>
          <a:stretch>
            <a:fillRect/>
          </a:stretch>
        </p:blipFill>
        <p:spPr>
          <a:xfrm>
            <a:off x="2567701" y="4843748"/>
            <a:ext cx="599472" cy="599472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24">
            <a:alphaModFix/>
          </a:blip>
          <a:stretch>
            <a:fillRect/>
          </a:stretch>
        </p:blipFill>
        <p:spPr>
          <a:xfrm>
            <a:off x="2621041" y="4897088"/>
            <a:ext cx="492866" cy="492866"/>
          </a:xfrm>
          <a:prstGeom prst="rect">
            <a:avLst/>
          </a:prstGeom>
        </p:spPr>
      </p:pic>
      <p:sp>
        <p:nvSpPr>
          <p:cNvPr id="32" name="文本框 31">
            <a:extLst>
              <a:ext uri="{FF2B5EF4-FFF2-40B4-BE49-F238E27FC236}">
                <a16:creationId xmlns:a16="http://schemas.microsoft.com/office/drawing/2014/main" id="{575954D8-AA3E-406D-8911-B8D9E2073CBE}"/>
              </a:ext>
            </a:extLst>
          </p:cNvPr>
          <p:cNvSpPr txBox="1"/>
          <p:nvPr/>
        </p:nvSpPr>
        <p:spPr>
          <a:xfrm>
            <a:off x="4240796" y="2133879"/>
            <a:ext cx="3828552" cy="507002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1600"/>
              </a:lnSpc>
            </a:pPr>
            <a:r>
              <a:rPr lang="en-US" altLang="zh-CN" sz="2000" kern="3800" spc="115" dirty="0">
                <a:solidFill>
                  <a:schemeClr val="tx1">
                    <a:lumMod val="95000"/>
                    <a:lumOff val="5000"/>
                  </a:schemeClr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</a:rPr>
              <a:t>5-3 </a:t>
            </a:r>
            <a:r>
              <a:rPr lang="zh-CN" altLang="en-US" sz="2000" kern="3800" spc="115" dirty="0">
                <a:solidFill>
                  <a:schemeClr val="tx1">
                    <a:lumMod val="95000"/>
                    <a:lumOff val="5000"/>
                  </a:schemeClr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</a:rPr>
              <a:t>原型设计基础与应用</a:t>
            </a:r>
            <a:endParaRPr lang="en-US" sz="2000" kern="3800" spc="115" dirty="0">
              <a:solidFill>
                <a:schemeClr val="tx1">
                  <a:lumMod val="95000"/>
                  <a:lumOff val="5000"/>
                </a:schemeClr>
              </a:solidFill>
              <a:latin typeface="思源宋体 CN Heavy" panose="02020900000000000000" pitchFamily="18" charset="-122"/>
              <a:ea typeface="思源宋体 CN Heavy" panose="02020900000000000000" pitchFamily="18" charset="-122"/>
            </a:endParaRPr>
          </a:p>
        </p:txBody>
      </p:sp>
      <p:pic>
        <p:nvPicPr>
          <p:cNvPr id="37" name="图片 36">
            <a:extLst>
              <a:ext uri="{FF2B5EF4-FFF2-40B4-BE49-F238E27FC236}">
                <a16:creationId xmlns:a16="http://schemas.microsoft.com/office/drawing/2014/main" id="{DCD38086-3DCF-416F-96A3-3924D2BECD32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1111" y="-62820"/>
            <a:ext cx="1642889" cy="63188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>
            <a:extLst>
              <a:ext uri="{FF2B5EF4-FFF2-40B4-BE49-F238E27FC236}">
                <a16:creationId xmlns:a16="http://schemas.microsoft.com/office/drawing/2014/main" id="{98D0ACCC-5CC3-40C4-9590-D3F01B28F69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zh-CN" altLang="en-US" dirty="0"/>
              <a:t>工作区与检视区功能</a:t>
            </a:r>
          </a:p>
        </p:txBody>
      </p:sp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dirty="0"/>
              <a:t>Axure RP</a:t>
            </a:r>
            <a:r>
              <a:rPr lang="zh-CN" altLang="en-US" dirty="0"/>
              <a:t>详解</a:t>
            </a:r>
          </a:p>
        </p:txBody>
      </p:sp>
      <p:grpSp>
        <p:nvGrpSpPr>
          <p:cNvPr id="7" name="object 4">
            <a:extLst>
              <a:ext uri="{FF2B5EF4-FFF2-40B4-BE49-F238E27FC236}">
                <a16:creationId xmlns:a16="http://schemas.microsoft.com/office/drawing/2014/main" id="{88423E71-109E-4C1A-83A7-D8BDDB2705F9}"/>
              </a:ext>
            </a:extLst>
          </p:cNvPr>
          <p:cNvGrpSpPr/>
          <p:nvPr/>
        </p:nvGrpSpPr>
        <p:grpSpPr>
          <a:xfrm>
            <a:off x="571946" y="1572853"/>
            <a:ext cx="343376" cy="343376"/>
            <a:chOff x="762595" y="2097137"/>
            <a:chExt cx="457834" cy="457834"/>
          </a:xfrm>
        </p:grpSpPr>
        <p:sp>
          <p:nvSpPr>
            <p:cNvPr id="12" name="object 5">
              <a:extLst>
                <a:ext uri="{FF2B5EF4-FFF2-40B4-BE49-F238E27FC236}">
                  <a16:creationId xmlns:a16="http://schemas.microsoft.com/office/drawing/2014/main" id="{7603D15C-7D8C-4160-B18A-5B2FFACAE95D}"/>
                </a:ext>
              </a:extLst>
            </p:cNvPr>
            <p:cNvSpPr/>
            <p:nvPr/>
          </p:nvSpPr>
          <p:spPr>
            <a:xfrm>
              <a:off x="762595" y="2097137"/>
              <a:ext cx="457834" cy="457834"/>
            </a:xfrm>
            <a:custGeom>
              <a:avLst/>
              <a:gdLst/>
              <a:ahLst/>
              <a:cxnLst/>
              <a:rect l="l" t="t" r="r" b="b"/>
              <a:pathLst>
                <a:path w="457834" h="457835">
                  <a:moveTo>
                    <a:pt x="236271" y="457557"/>
                  </a:moveTo>
                  <a:lnTo>
                    <a:pt x="221285" y="457557"/>
                  </a:lnTo>
                  <a:lnTo>
                    <a:pt x="213811" y="457189"/>
                  </a:lnTo>
                  <a:lnTo>
                    <a:pt x="169537" y="449881"/>
                  </a:lnTo>
                  <a:lnTo>
                    <a:pt x="127541" y="434075"/>
                  </a:lnTo>
                  <a:lnTo>
                    <a:pt x="89434" y="410380"/>
                  </a:lnTo>
                  <a:lnTo>
                    <a:pt x="56683" y="379706"/>
                  </a:lnTo>
                  <a:lnTo>
                    <a:pt x="30545" y="343232"/>
                  </a:lnTo>
                  <a:lnTo>
                    <a:pt x="12026" y="302359"/>
                  </a:lnTo>
                  <a:lnTo>
                    <a:pt x="1836" y="258659"/>
                  </a:lnTo>
                  <a:lnTo>
                    <a:pt x="0" y="236271"/>
                  </a:lnTo>
                  <a:lnTo>
                    <a:pt x="0" y="221285"/>
                  </a:lnTo>
                  <a:lnTo>
                    <a:pt x="5857" y="176797"/>
                  </a:lnTo>
                  <a:lnTo>
                    <a:pt x="20282" y="134306"/>
                  </a:lnTo>
                  <a:lnTo>
                    <a:pt x="42718" y="95445"/>
                  </a:lnTo>
                  <a:lnTo>
                    <a:pt x="72305" y="61709"/>
                  </a:lnTo>
                  <a:lnTo>
                    <a:pt x="107906" y="34393"/>
                  </a:lnTo>
                  <a:lnTo>
                    <a:pt x="148151" y="14547"/>
                  </a:lnTo>
                  <a:lnTo>
                    <a:pt x="191494" y="2934"/>
                  </a:lnTo>
                  <a:lnTo>
                    <a:pt x="221285" y="0"/>
                  </a:lnTo>
                  <a:lnTo>
                    <a:pt x="236271" y="0"/>
                  </a:lnTo>
                  <a:lnTo>
                    <a:pt x="280759" y="5857"/>
                  </a:lnTo>
                  <a:lnTo>
                    <a:pt x="323250" y="20282"/>
                  </a:lnTo>
                  <a:lnTo>
                    <a:pt x="362111" y="42718"/>
                  </a:lnTo>
                  <a:lnTo>
                    <a:pt x="395847" y="72305"/>
                  </a:lnTo>
                  <a:lnTo>
                    <a:pt x="423163" y="107906"/>
                  </a:lnTo>
                  <a:lnTo>
                    <a:pt x="443009" y="148151"/>
                  </a:lnTo>
                  <a:lnTo>
                    <a:pt x="454623" y="191494"/>
                  </a:lnTo>
                  <a:lnTo>
                    <a:pt x="457557" y="221285"/>
                  </a:lnTo>
                  <a:lnTo>
                    <a:pt x="457557" y="228778"/>
                  </a:lnTo>
                  <a:lnTo>
                    <a:pt x="457557" y="236271"/>
                  </a:lnTo>
                  <a:lnTo>
                    <a:pt x="451699" y="280759"/>
                  </a:lnTo>
                  <a:lnTo>
                    <a:pt x="437275" y="323250"/>
                  </a:lnTo>
                  <a:lnTo>
                    <a:pt x="414838" y="362111"/>
                  </a:lnTo>
                  <a:lnTo>
                    <a:pt x="385251" y="395847"/>
                  </a:lnTo>
                  <a:lnTo>
                    <a:pt x="349651" y="423163"/>
                  </a:lnTo>
                  <a:lnTo>
                    <a:pt x="309405" y="443009"/>
                  </a:lnTo>
                  <a:lnTo>
                    <a:pt x="266062" y="454623"/>
                  </a:lnTo>
                  <a:lnTo>
                    <a:pt x="243746" y="457190"/>
                  </a:lnTo>
                  <a:lnTo>
                    <a:pt x="236271" y="457557"/>
                  </a:lnTo>
                  <a:close/>
                </a:path>
              </a:pathLst>
            </a:custGeom>
            <a:solidFill>
              <a:srgbClr val="DAE9FE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3" name="object 6">
              <a:extLst>
                <a:ext uri="{FF2B5EF4-FFF2-40B4-BE49-F238E27FC236}">
                  <a16:creationId xmlns:a16="http://schemas.microsoft.com/office/drawing/2014/main" id="{B8F1069C-E2AF-4CF6-A937-518420CFE610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67452" y="2173396"/>
              <a:ext cx="257375" cy="305038"/>
            </a:xfrm>
            <a:prstGeom prst="rect">
              <a:avLst/>
            </a:prstGeom>
          </p:spPr>
        </p:pic>
      </p:grpSp>
      <p:grpSp>
        <p:nvGrpSpPr>
          <p:cNvPr id="14" name="object 7">
            <a:extLst>
              <a:ext uri="{FF2B5EF4-FFF2-40B4-BE49-F238E27FC236}">
                <a16:creationId xmlns:a16="http://schemas.microsoft.com/office/drawing/2014/main" id="{D869D0C6-5C82-4A87-A161-FE8626B60887}"/>
              </a:ext>
            </a:extLst>
          </p:cNvPr>
          <p:cNvGrpSpPr/>
          <p:nvPr/>
        </p:nvGrpSpPr>
        <p:grpSpPr>
          <a:xfrm>
            <a:off x="571946" y="2509415"/>
            <a:ext cx="343376" cy="343376"/>
            <a:chOff x="762595" y="3345887"/>
            <a:chExt cx="457834" cy="457834"/>
          </a:xfrm>
        </p:grpSpPr>
        <p:sp>
          <p:nvSpPr>
            <p:cNvPr id="15" name="object 8">
              <a:extLst>
                <a:ext uri="{FF2B5EF4-FFF2-40B4-BE49-F238E27FC236}">
                  <a16:creationId xmlns:a16="http://schemas.microsoft.com/office/drawing/2014/main" id="{951371B1-CD95-48F0-9C28-94874FBC988B}"/>
                </a:ext>
              </a:extLst>
            </p:cNvPr>
            <p:cNvSpPr/>
            <p:nvPr/>
          </p:nvSpPr>
          <p:spPr>
            <a:xfrm>
              <a:off x="762595" y="3345887"/>
              <a:ext cx="457834" cy="457834"/>
            </a:xfrm>
            <a:custGeom>
              <a:avLst/>
              <a:gdLst/>
              <a:ahLst/>
              <a:cxnLst/>
              <a:rect l="l" t="t" r="r" b="b"/>
              <a:pathLst>
                <a:path w="457834" h="457835">
                  <a:moveTo>
                    <a:pt x="236271" y="457557"/>
                  </a:moveTo>
                  <a:lnTo>
                    <a:pt x="221285" y="457557"/>
                  </a:lnTo>
                  <a:lnTo>
                    <a:pt x="213811" y="457189"/>
                  </a:lnTo>
                  <a:lnTo>
                    <a:pt x="169537" y="449881"/>
                  </a:lnTo>
                  <a:lnTo>
                    <a:pt x="127541" y="434075"/>
                  </a:lnTo>
                  <a:lnTo>
                    <a:pt x="89434" y="410380"/>
                  </a:lnTo>
                  <a:lnTo>
                    <a:pt x="56683" y="379706"/>
                  </a:lnTo>
                  <a:lnTo>
                    <a:pt x="30545" y="343232"/>
                  </a:lnTo>
                  <a:lnTo>
                    <a:pt x="12026" y="302359"/>
                  </a:lnTo>
                  <a:lnTo>
                    <a:pt x="1836" y="258659"/>
                  </a:lnTo>
                  <a:lnTo>
                    <a:pt x="0" y="236271"/>
                  </a:lnTo>
                  <a:lnTo>
                    <a:pt x="0" y="221285"/>
                  </a:lnTo>
                  <a:lnTo>
                    <a:pt x="5857" y="176797"/>
                  </a:lnTo>
                  <a:lnTo>
                    <a:pt x="20282" y="134306"/>
                  </a:lnTo>
                  <a:lnTo>
                    <a:pt x="42718" y="95445"/>
                  </a:lnTo>
                  <a:lnTo>
                    <a:pt x="72305" y="61709"/>
                  </a:lnTo>
                  <a:lnTo>
                    <a:pt x="107906" y="34393"/>
                  </a:lnTo>
                  <a:lnTo>
                    <a:pt x="148151" y="14547"/>
                  </a:lnTo>
                  <a:lnTo>
                    <a:pt x="191494" y="2934"/>
                  </a:lnTo>
                  <a:lnTo>
                    <a:pt x="221285" y="0"/>
                  </a:lnTo>
                  <a:lnTo>
                    <a:pt x="236271" y="0"/>
                  </a:lnTo>
                  <a:lnTo>
                    <a:pt x="280759" y="5857"/>
                  </a:lnTo>
                  <a:lnTo>
                    <a:pt x="323250" y="20282"/>
                  </a:lnTo>
                  <a:lnTo>
                    <a:pt x="362111" y="42718"/>
                  </a:lnTo>
                  <a:lnTo>
                    <a:pt x="395847" y="72305"/>
                  </a:lnTo>
                  <a:lnTo>
                    <a:pt x="423163" y="107906"/>
                  </a:lnTo>
                  <a:lnTo>
                    <a:pt x="443009" y="148151"/>
                  </a:lnTo>
                  <a:lnTo>
                    <a:pt x="454623" y="191494"/>
                  </a:lnTo>
                  <a:lnTo>
                    <a:pt x="457557" y="221285"/>
                  </a:lnTo>
                  <a:lnTo>
                    <a:pt x="457557" y="228778"/>
                  </a:lnTo>
                  <a:lnTo>
                    <a:pt x="457557" y="236271"/>
                  </a:lnTo>
                  <a:lnTo>
                    <a:pt x="451699" y="280759"/>
                  </a:lnTo>
                  <a:lnTo>
                    <a:pt x="437275" y="323250"/>
                  </a:lnTo>
                  <a:lnTo>
                    <a:pt x="414838" y="362111"/>
                  </a:lnTo>
                  <a:lnTo>
                    <a:pt x="385251" y="395847"/>
                  </a:lnTo>
                  <a:lnTo>
                    <a:pt x="349651" y="423163"/>
                  </a:lnTo>
                  <a:lnTo>
                    <a:pt x="309405" y="443009"/>
                  </a:lnTo>
                  <a:lnTo>
                    <a:pt x="266062" y="454623"/>
                  </a:lnTo>
                  <a:lnTo>
                    <a:pt x="243746" y="457190"/>
                  </a:lnTo>
                  <a:lnTo>
                    <a:pt x="236271" y="457557"/>
                  </a:lnTo>
                  <a:close/>
                </a:path>
              </a:pathLst>
            </a:custGeom>
            <a:solidFill>
              <a:srgbClr val="CCFAF1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6" name="object 9">
              <a:extLst>
                <a:ext uri="{FF2B5EF4-FFF2-40B4-BE49-F238E27FC236}">
                  <a16:creationId xmlns:a16="http://schemas.microsoft.com/office/drawing/2014/main" id="{B25CE16E-6BD4-4FE3-A6E3-91CB015BFC33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76984" y="3422146"/>
              <a:ext cx="228778" cy="305038"/>
            </a:xfrm>
            <a:prstGeom prst="rect">
              <a:avLst/>
            </a:prstGeom>
          </p:spPr>
        </p:pic>
      </p:grpSp>
      <p:grpSp>
        <p:nvGrpSpPr>
          <p:cNvPr id="17" name="object 10">
            <a:extLst>
              <a:ext uri="{FF2B5EF4-FFF2-40B4-BE49-F238E27FC236}">
                <a16:creationId xmlns:a16="http://schemas.microsoft.com/office/drawing/2014/main" id="{E462691E-1C18-4B9B-9F49-EC1DA245BDC5}"/>
              </a:ext>
            </a:extLst>
          </p:cNvPr>
          <p:cNvGrpSpPr/>
          <p:nvPr/>
        </p:nvGrpSpPr>
        <p:grpSpPr>
          <a:xfrm>
            <a:off x="571946" y="3438828"/>
            <a:ext cx="343376" cy="343376"/>
            <a:chOff x="762595" y="4585104"/>
            <a:chExt cx="457834" cy="457834"/>
          </a:xfrm>
        </p:grpSpPr>
        <p:sp>
          <p:nvSpPr>
            <p:cNvPr id="18" name="object 11">
              <a:extLst>
                <a:ext uri="{FF2B5EF4-FFF2-40B4-BE49-F238E27FC236}">
                  <a16:creationId xmlns:a16="http://schemas.microsoft.com/office/drawing/2014/main" id="{B4E510E4-4616-4765-B347-E075F0CED5D5}"/>
                </a:ext>
              </a:extLst>
            </p:cNvPr>
            <p:cNvSpPr/>
            <p:nvPr/>
          </p:nvSpPr>
          <p:spPr>
            <a:xfrm>
              <a:off x="762595" y="4585104"/>
              <a:ext cx="457834" cy="457834"/>
            </a:xfrm>
            <a:custGeom>
              <a:avLst/>
              <a:gdLst/>
              <a:ahLst/>
              <a:cxnLst/>
              <a:rect l="l" t="t" r="r" b="b"/>
              <a:pathLst>
                <a:path w="457834" h="457835">
                  <a:moveTo>
                    <a:pt x="236271" y="457557"/>
                  </a:moveTo>
                  <a:lnTo>
                    <a:pt x="221285" y="457557"/>
                  </a:lnTo>
                  <a:lnTo>
                    <a:pt x="213811" y="457189"/>
                  </a:lnTo>
                  <a:lnTo>
                    <a:pt x="169537" y="449881"/>
                  </a:lnTo>
                  <a:lnTo>
                    <a:pt x="127541" y="434075"/>
                  </a:lnTo>
                  <a:lnTo>
                    <a:pt x="89434" y="410380"/>
                  </a:lnTo>
                  <a:lnTo>
                    <a:pt x="56683" y="379706"/>
                  </a:lnTo>
                  <a:lnTo>
                    <a:pt x="30545" y="343232"/>
                  </a:lnTo>
                  <a:lnTo>
                    <a:pt x="12026" y="302359"/>
                  </a:lnTo>
                  <a:lnTo>
                    <a:pt x="1836" y="258659"/>
                  </a:lnTo>
                  <a:lnTo>
                    <a:pt x="0" y="236271"/>
                  </a:lnTo>
                  <a:lnTo>
                    <a:pt x="0" y="221285"/>
                  </a:lnTo>
                  <a:lnTo>
                    <a:pt x="5857" y="176797"/>
                  </a:lnTo>
                  <a:lnTo>
                    <a:pt x="20282" y="134306"/>
                  </a:lnTo>
                  <a:lnTo>
                    <a:pt x="42718" y="95445"/>
                  </a:lnTo>
                  <a:lnTo>
                    <a:pt x="72305" y="61709"/>
                  </a:lnTo>
                  <a:lnTo>
                    <a:pt x="107906" y="34393"/>
                  </a:lnTo>
                  <a:lnTo>
                    <a:pt x="148151" y="14547"/>
                  </a:lnTo>
                  <a:lnTo>
                    <a:pt x="191494" y="2934"/>
                  </a:lnTo>
                  <a:lnTo>
                    <a:pt x="221285" y="0"/>
                  </a:lnTo>
                  <a:lnTo>
                    <a:pt x="236271" y="0"/>
                  </a:lnTo>
                  <a:lnTo>
                    <a:pt x="280759" y="5857"/>
                  </a:lnTo>
                  <a:lnTo>
                    <a:pt x="323250" y="20282"/>
                  </a:lnTo>
                  <a:lnTo>
                    <a:pt x="362111" y="42718"/>
                  </a:lnTo>
                  <a:lnTo>
                    <a:pt x="395847" y="72305"/>
                  </a:lnTo>
                  <a:lnTo>
                    <a:pt x="423163" y="107906"/>
                  </a:lnTo>
                  <a:lnTo>
                    <a:pt x="443009" y="148151"/>
                  </a:lnTo>
                  <a:lnTo>
                    <a:pt x="454623" y="191494"/>
                  </a:lnTo>
                  <a:lnTo>
                    <a:pt x="457557" y="221285"/>
                  </a:lnTo>
                  <a:lnTo>
                    <a:pt x="457557" y="228778"/>
                  </a:lnTo>
                  <a:lnTo>
                    <a:pt x="457557" y="236271"/>
                  </a:lnTo>
                  <a:lnTo>
                    <a:pt x="451699" y="280759"/>
                  </a:lnTo>
                  <a:lnTo>
                    <a:pt x="437275" y="323250"/>
                  </a:lnTo>
                  <a:lnTo>
                    <a:pt x="414838" y="362111"/>
                  </a:lnTo>
                  <a:lnTo>
                    <a:pt x="385251" y="395847"/>
                  </a:lnTo>
                  <a:lnTo>
                    <a:pt x="349651" y="423163"/>
                  </a:lnTo>
                  <a:lnTo>
                    <a:pt x="309405" y="443009"/>
                  </a:lnTo>
                  <a:lnTo>
                    <a:pt x="266062" y="454623"/>
                  </a:lnTo>
                  <a:lnTo>
                    <a:pt x="243746" y="457190"/>
                  </a:lnTo>
                  <a:lnTo>
                    <a:pt x="236271" y="457557"/>
                  </a:lnTo>
                  <a:close/>
                </a:path>
              </a:pathLst>
            </a:custGeom>
            <a:solidFill>
              <a:srgbClr val="DFE7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9" name="object 12">
              <a:extLst>
                <a:ext uri="{FF2B5EF4-FFF2-40B4-BE49-F238E27FC236}">
                  <a16:creationId xmlns:a16="http://schemas.microsoft.com/office/drawing/2014/main" id="{A96A3E19-5794-43A5-9CDD-EF0003E29E26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24646" y="4661364"/>
              <a:ext cx="142986" cy="305038"/>
            </a:xfrm>
            <a:prstGeom prst="rect">
              <a:avLst/>
            </a:prstGeom>
          </p:spPr>
        </p:pic>
      </p:grpSp>
      <p:sp>
        <p:nvSpPr>
          <p:cNvPr id="20" name="object 13">
            <a:extLst>
              <a:ext uri="{FF2B5EF4-FFF2-40B4-BE49-F238E27FC236}">
                <a16:creationId xmlns:a16="http://schemas.microsoft.com/office/drawing/2014/main" id="{DEE324CD-80D6-453D-AAE8-143551879F5C}"/>
              </a:ext>
            </a:extLst>
          </p:cNvPr>
          <p:cNvSpPr txBox="1"/>
          <p:nvPr/>
        </p:nvSpPr>
        <p:spPr>
          <a:xfrm>
            <a:off x="1077174" y="1563328"/>
            <a:ext cx="4137184" cy="228293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275" b="1" kern="0" spc="-4" dirty="0">
                <a:solidFill>
                  <a:srgbClr val="1F2937"/>
                </a:solidFill>
                <a:latin typeface="微软雅黑"/>
                <a:cs typeface="微软雅黑"/>
              </a:rPr>
              <a:t>工作区：核心设计画布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39000"/>
              </a:lnSpc>
              <a:spcBef>
                <a:spcPts val="326"/>
              </a:spcBef>
            </a:pPr>
            <a:r>
              <a:rPr sz="938" kern="0" spc="-4" dirty="0">
                <a:solidFill>
                  <a:srgbClr val="4A5462"/>
                </a:solidFill>
                <a:latin typeface="微软雅黑"/>
                <a:cs typeface="微软雅黑"/>
              </a:rPr>
              <a:t>工作区是原型设计的核心操作界面。用户在此区域进行元件拖拽、页面布局排列，所见即所得地自由完成原型创作。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defTabSz="685800">
              <a:spcBef>
                <a:spcPts val="311"/>
              </a:spcBef>
            </a:pP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4"/>
              </a:spcBef>
            </a:pPr>
            <a:r>
              <a:rPr sz="1275" b="1" kern="0" spc="-4" dirty="0">
                <a:solidFill>
                  <a:srgbClr val="1F2937"/>
                </a:solidFill>
                <a:latin typeface="微软雅黑"/>
                <a:cs typeface="微软雅黑"/>
              </a:rPr>
              <a:t>检视区：三大功能模块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34400"/>
              </a:lnSpc>
              <a:spcBef>
                <a:spcPts val="382"/>
              </a:spcBef>
            </a:pPr>
            <a:r>
              <a:rPr sz="938" kern="0" spc="-4" dirty="0">
                <a:solidFill>
                  <a:srgbClr val="4A5462"/>
                </a:solidFill>
                <a:latin typeface="微软雅黑"/>
                <a:cs typeface="微软雅黑"/>
              </a:rPr>
              <a:t>检视区集成了“样式”、“交互”、“说明”三大功能页签，是对页面及元件属性进行精细化配置的关键控制中心。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defTabSz="685800">
              <a:spcBef>
                <a:spcPts val="311"/>
              </a:spcBef>
            </a:pP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/>
            <a:r>
              <a:rPr sz="1275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样式定义与事件交互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39000"/>
              </a:lnSpc>
              <a:spcBef>
                <a:spcPts val="326"/>
              </a:spcBef>
            </a:pPr>
            <a:r>
              <a:rPr sz="938" kern="0" spc="-4" dirty="0">
                <a:solidFill>
                  <a:srgbClr val="4A5462"/>
                </a:solidFill>
                <a:latin typeface="微软雅黑"/>
                <a:cs typeface="微软雅黑"/>
              </a:rPr>
              <a:t>通过检视区可调整元件的颜色、边框等视觉样式，并能添加单击、载入等交互事件，实现从静态线框图到动态原型的转变。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1" name="object 14">
            <a:extLst>
              <a:ext uri="{FF2B5EF4-FFF2-40B4-BE49-F238E27FC236}">
                <a16:creationId xmlns:a16="http://schemas.microsoft.com/office/drawing/2014/main" id="{06E4CE66-9751-4FDC-B091-075ABAD9B3D5}"/>
              </a:ext>
            </a:extLst>
          </p:cNvPr>
          <p:cNvGrpSpPr/>
          <p:nvPr/>
        </p:nvGrpSpPr>
        <p:grpSpPr>
          <a:xfrm>
            <a:off x="5583628" y="1136930"/>
            <a:ext cx="3017996" cy="3439001"/>
            <a:chOff x="7444837" y="1515906"/>
            <a:chExt cx="4023995" cy="4585335"/>
          </a:xfrm>
        </p:grpSpPr>
        <p:sp>
          <p:nvSpPr>
            <p:cNvPr id="22" name="object 15">
              <a:extLst>
                <a:ext uri="{FF2B5EF4-FFF2-40B4-BE49-F238E27FC236}">
                  <a16:creationId xmlns:a16="http://schemas.microsoft.com/office/drawing/2014/main" id="{8A0DDC17-6ED1-41CF-A62F-7D2FCEC0C87A}"/>
                </a:ext>
              </a:extLst>
            </p:cNvPr>
            <p:cNvSpPr/>
            <p:nvPr/>
          </p:nvSpPr>
          <p:spPr>
            <a:xfrm>
              <a:off x="7663250" y="1515906"/>
              <a:ext cx="3805554" cy="4518025"/>
            </a:xfrm>
            <a:custGeom>
              <a:avLst/>
              <a:gdLst/>
              <a:ahLst/>
              <a:cxnLst/>
              <a:rect l="l" t="t" r="r" b="b"/>
              <a:pathLst>
                <a:path w="3805554" h="4518025">
                  <a:moveTo>
                    <a:pt x="3476479" y="4517730"/>
                  </a:moveTo>
                  <a:lnTo>
                    <a:pt x="101138" y="4340836"/>
                  </a:lnTo>
                  <a:lnTo>
                    <a:pt x="58600" y="4327008"/>
                  </a:lnTo>
                  <a:lnTo>
                    <a:pt x="24592" y="4297956"/>
                  </a:lnTo>
                  <a:lnTo>
                    <a:pt x="4290" y="4258100"/>
                  </a:lnTo>
                  <a:lnTo>
                    <a:pt x="0" y="4228510"/>
                  </a:lnTo>
                  <a:lnTo>
                    <a:pt x="393" y="4221010"/>
                  </a:lnTo>
                  <a:lnTo>
                    <a:pt x="216306" y="101138"/>
                  </a:lnTo>
                  <a:lnTo>
                    <a:pt x="230133" y="58600"/>
                  </a:lnTo>
                  <a:lnTo>
                    <a:pt x="259186" y="24592"/>
                  </a:lnTo>
                  <a:lnTo>
                    <a:pt x="299042" y="4290"/>
                  </a:lnTo>
                  <a:lnTo>
                    <a:pt x="328631" y="0"/>
                  </a:lnTo>
                  <a:lnTo>
                    <a:pt x="3703973" y="176894"/>
                  </a:lnTo>
                  <a:lnTo>
                    <a:pt x="3746510" y="190721"/>
                  </a:lnTo>
                  <a:lnTo>
                    <a:pt x="3780519" y="219773"/>
                  </a:lnTo>
                  <a:lnTo>
                    <a:pt x="3800821" y="259629"/>
                  </a:lnTo>
                  <a:lnTo>
                    <a:pt x="3805111" y="289219"/>
                  </a:lnTo>
                  <a:lnTo>
                    <a:pt x="3588805" y="4416591"/>
                  </a:lnTo>
                  <a:lnTo>
                    <a:pt x="3574978" y="4459129"/>
                  </a:lnTo>
                  <a:lnTo>
                    <a:pt x="3545925" y="4493137"/>
                  </a:lnTo>
                  <a:lnTo>
                    <a:pt x="3506069" y="4513439"/>
                  </a:lnTo>
                  <a:lnTo>
                    <a:pt x="3483946" y="4517387"/>
                  </a:lnTo>
                  <a:lnTo>
                    <a:pt x="3476479" y="4517730"/>
                  </a:lnTo>
                  <a:close/>
                </a:path>
              </a:pathLst>
            </a:custGeom>
            <a:solidFill>
              <a:srgbClr val="60A5FA">
                <a:alpha val="9999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3" name="object 16">
              <a:extLst>
                <a:ext uri="{FF2B5EF4-FFF2-40B4-BE49-F238E27FC236}">
                  <a16:creationId xmlns:a16="http://schemas.microsoft.com/office/drawing/2014/main" id="{E8B8773A-E661-4166-9081-24D131944DDB}"/>
                </a:ext>
              </a:extLst>
            </p:cNvPr>
            <p:cNvSpPr/>
            <p:nvPr/>
          </p:nvSpPr>
          <p:spPr>
            <a:xfrm>
              <a:off x="7449603" y="1529956"/>
              <a:ext cx="3984625" cy="4566285"/>
            </a:xfrm>
            <a:custGeom>
              <a:avLst/>
              <a:gdLst/>
              <a:ahLst/>
              <a:cxnLst/>
              <a:rect l="l" t="t" r="r" b="b"/>
              <a:pathLst>
                <a:path w="3984625" h="4566285">
                  <a:moveTo>
                    <a:pt x="3917761" y="4566039"/>
                  </a:moveTo>
                  <a:lnTo>
                    <a:pt x="66798" y="4566039"/>
                  </a:lnTo>
                  <a:lnTo>
                    <a:pt x="62149" y="4565581"/>
                  </a:lnTo>
                  <a:lnTo>
                    <a:pt x="24259" y="4548419"/>
                  </a:lnTo>
                  <a:lnTo>
                    <a:pt x="2289" y="4513098"/>
                  </a:lnTo>
                  <a:lnTo>
                    <a:pt x="0" y="4499240"/>
                  </a:lnTo>
                  <a:lnTo>
                    <a:pt x="0" y="4494546"/>
                  </a:lnTo>
                  <a:lnTo>
                    <a:pt x="0" y="66798"/>
                  </a:lnTo>
                  <a:lnTo>
                    <a:pt x="14656" y="27870"/>
                  </a:lnTo>
                  <a:lnTo>
                    <a:pt x="48470" y="3645"/>
                  </a:lnTo>
                  <a:lnTo>
                    <a:pt x="66798" y="0"/>
                  </a:lnTo>
                  <a:lnTo>
                    <a:pt x="3917761" y="0"/>
                  </a:lnTo>
                  <a:lnTo>
                    <a:pt x="3956689" y="14656"/>
                  </a:lnTo>
                  <a:lnTo>
                    <a:pt x="3980914" y="48470"/>
                  </a:lnTo>
                  <a:lnTo>
                    <a:pt x="3984560" y="66798"/>
                  </a:lnTo>
                  <a:lnTo>
                    <a:pt x="3984560" y="4499240"/>
                  </a:lnTo>
                  <a:lnTo>
                    <a:pt x="3969903" y="4538168"/>
                  </a:lnTo>
                  <a:lnTo>
                    <a:pt x="3936088" y="4562393"/>
                  </a:lnTo>
                  <a:lnTo>
                    <a:pt x="3922410" y="4565581"/>
                  </a:lnTo>
                  <a:lnTo>
                    <a:pt x="3917761" y="456603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4" name="object 17">
              <a:extLst>
                <a:ext uri="{FF2B5EF4-FFF2-40B4-BE49-F238E27FC236}">
                  <a16:creationId xmlns:a16="http://schemas.microsoft.com/office/drawing/2014/main" id="{E9420E2F-E4AA-4FDD-8AA5-D28D850FF15E}"/>
                </a:ext>
              </a:extLst>
            </p:cNvPr>
            <p:cNvSpPr/>
            <p:nvPr/>
          </p:nvSpPr>
          <p:spPr>
            <a:xfrm>
              <a:off x="7449603" y="1529956"/>
              <a:ext cx="3984625" cy="4566285"/>
            </a:xfrm>
            <a:custGeom>
              <a:avLst/>
              <a:gdLst/>
              <a:ahLst/>
              <a:cxnLst/>
              <a:rect l="l" t="t" r="r" b="b"/>
              <a:pathLst>
                <a:path w="3984625" h="4566285">
                  <a:moveTo>
                    <a:pt x="0" y="4494546"/>
                  </a:moveTo>
                  <a:lnTo>
                    <a:pt x="0" y="71493"/>
                  </a:lnTo>
                  <a:lnTo>
                    <a:pt x="0" y="66798"/>
                  </a:lnTo>
                  <a:lnTo>
                    <a:pt x="457" y="62149"/>
                  </a:lnTo>
                  <a:lnTo>
                    <a:pt x="1373" y="57545"/>
                  </a:lnTo>
                  <a:lnTo>
                    <a:pt x="2289" y="52941"/>
                  </a:lnTo>
                  <a:lnTo>
                    <a:pt x="3645" y="48470"/>
                  </a:lnTo>
                  <a:lnTo>
                    <a:pt x="5442" y="44134"/>
                  </a:lnTo>
                  <a:lnTo>
                    <a:pt x="7238" y="39797"/>
                  </a:lnTo>
                  <a:lnTo>
                    <a:pt x="9440" y="35676"/>
                  </a:lnTo>
                  <a:lnTo>
                    <a:pt x="12048" y="31773"/>
                  </a:lnTo>
                  <a:lnTo>
                    <a:pt x="14656" y="27870"/>
                  </a:lnTo>
                  <a:lnTo>
                    <a:pt x="44134" y="5442"/>
                  </a:lnTo>
                  <a:lnTo>
                    <a:pt x="48470" y="3645"/>
                  </a:lnTo>
                  <a:lnTo>
                    <a:pt x="52941" y="2289"/>
                  </a:lnTo>
                  <a:lnTo>
                    <a:pt x="57545" y="1373"/>
                  </a:lnTo>
                  <a:lnTo>
                    <a:pt x="62149" y="457"/>
                  </a:lnTo>
                  <a:lnTo>
                    <a:pt x="66798" y="0"/>
                  </a:lnTo>
                  <a:lnTo>
                    <a:pt x="71493" y="0"/>
                  </a:lnTo>
                  <a:lnTo>
                    <a:pt x="3913067" y="0"/>
                  </a:lnTo>
                  <a:lnTo>
                    <a:pt x="3917761" y="0"/>
                  </a:lnTo>
                  <a:lnTo>
                    <a:pt x="3922410" y="457"/>
                  </a:lnTo>
                  <a:lnTo>
                    <a:pt x="3952786" y="12048"/>
                  </a:lnTo>
                  <a:lnTo>
                    <a:pt x="3956689" y="14656"/>
                  </a:lnTo>
                  <a:lnTo>
                    <a:pt x="3980914" y="48470"/>
                  </a:lnTo>
                  <a:lnTo>
                    <a:pt x="3983186" y="57545"/>
                  </a:lnTo>
                  <a:lnTo>
                    <a:pt x="3984102" y="62149"/>
                  </a:lnTo>
                  <a:lnTo>
                    <a:pt x="3984560" y="66798"/>
                  </a:lnTo>
                  <a:lnTo>
                    <a:pt x="3984560" y="71493"/>
                  </a:lnTo>
                  <a:lnTo>
                    <a:pt x="3984560" y="4494546"/>
                  </a:lnTo>
                  <a:lnTo>
                    <a:pt x="3984560" y="4499240"/>
                  </a:lnTo>
                  <a:lnTo>
                    <a:pt x="3984102" y="4503889"/>
                  </a:lnTo>
                  <a:lnTo>
                    <a:pt x="3983186" y="4508493"/>
                  </a:lnTo>
                  <a:lnTo>
                    <a:pt x="3982270" y="4513098"/>
                  </a:lnTo>
                  <a:lnTo>
                    <a:pt x="3960301" y="4548419"/>
                  </a:lnTo>
                  <a:lnTo>
                    <a:pt x="3922410" y="4565581"/>
                  </a:lnTo>
                  <a:lnTo>
                    <a:pt x="3913067" y="4566039"/>
                  </a:lnTo>
                  <a:lnTo>
                    <a:pt x="71493" y="4566039"/>
                  </a:lnTo>
                  <a:lnTo>
                    <a:pt x="31773" y="4553990"/>
                  </a:lnTo>
                  <a:lnTo>
                    <a:pt x="27870" y="4551382"/>
                  </a:lnTo>
                  <a:lnTo>
                    <a:pt x="24259" y="4548419"/>
                  </a:lnTo>
                  <a:lnTo>
                    <a:pt x="20939" y="4545099"/>
                  </a:lnTo>
                  <a:lnTo>
                    <a:pt x="17620" y="4541780"/>
                  </a:lnTo>
                  <a:lnTo>
                    <a:pt x="5442" y="4521905"/>
                  </a:lnTo>
                  <a:lnTo>
                    <a:pt x="3645" y="4517568"/>
                  </a:lnTo>
                  <a:lnTo>
                    <a:pt x="2289" y="4513098"/>
                  </a:lnTo>
                  <a:lnTo>
                    <a:pt x="1373" y="4508493"/>
                  </a:lnTo>
                  <a:lnTo>
                    <a:pt x="457" y="4503889"/>
                  </a:lnTo>
                  <a:lnTo>
                    <a:pt x="0" y="4499240"/>
                  </a:lnTo>
                  <a:lnTo>
                    <a:pt x="0" y="4494546"/>
                  </a:lnTo>
                  <a:close/>
                </a:path>
              </a:pathLst>
            </a:custGeom>
            <a:ln w="9532">
              <a:solidFill>
                <a:srgbClr val="F2F4F5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5" name="object 18">
              <a:extLst>
                <a:ext uri="{FF2B5EF4-FFF2-40B4-BE49-F238E27FC236}">
                  <a16:creationId xmlns:a16="http://schemas.microsoft.com/office/drawing/2014/main" id="{9CBB99FF-E23F-40C0-82DE-7440A3BD3BCB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112107" y="1610982"/>
              <a:ext cx="2650018" cy="4403988"/>
            </a:xfrm>
            <a:prstGeom prst="rect">
              <a:avLst/>
            </a:prstGeom>
          </p:spPr>
        </p:pic>
        <p:pic>
          <p:nvPicPr>
            <p:cNvPr id="26" name="object 19">
              <a:extLst>
                <a:ext uri="{FF2B5EF4-FFF2-40B4-BE49-F238E27FC236}">
                  <a16:creationId xmlns:a16="http://schemas.microsoft.com/office/drawing/2014/main" id="{DC666DE9-89E3-4086-984B-963CFFB8E0F9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818415" y="5605075"/>
              <a:ext cx="1467996" cy="343168"/>
            </a:xfrm>
            <a:prstGeom prst="rect">
              <a:avLst/>
            </a:prstGeom>
          </p:spPr>
        </p:pic>
        <p:sp>
          <p:nvSpPr>
            <p:cNvPr id="27" name="object 20">
              <a:extLst>
                <a:ext uri="{FF2B5EF4-FFF2-40B4-BE49-F238E27FC236}">
                  <a16:creationId xmlns:a16="http://schemas.microsoft.com/office/drawing/2014/main" id="{6C817215-37AA-484F-80FE-0F9394B2C3E3}"/>
                </a:ext>
              </a:extLst>
            </p:cNvPr>
            <p:cNvSpPr/>
            <p:nvPr/>
          </p:nvSpPr>
          <p:spPr>
            <a:xfrm>
              <a:off x="9799350" y="5605075"/>
              <a:ext cx="52069" cy="343535"/>
            </a:xfrm>
            <a:custGeom>
              <a:avLst/>
              <a:gdLst/>
              <a:ahLst/>
              <a:cxnLst/>
              <a:rect l="l" t="t" r="r" b="b"/>
              <a:pathLst>
                <a:path w="52070" h="343535">
                  <a:moveTo>
                    <a:pt x="51930" y="343167"/>
                  </a:moveTo>
                  <a:lnTo>
                    <a:pt x="49610" y="343167"/>
                  </a:lnTo>
                  <a:lnTo>
                    <a:pt x="42314" y="341716"/>
                  </a:lnTo>
                  <a:lnTo>
                    <a:pt x="7256" y="314867"/>
                  </a:lnTo>
                  <a:lnTo>
                    <a:pt x="0" y="293557"/>
                  </a:lnTo>
                  <a:lnTo>
                    <a:pt x="0" y="49610"/>
                  </a:lnTo>
                  <a:lnTo>
                    <a:pt x="22114" y="11388"/>
                  </a:lnTo>
                  <a:lnTo>
                    <a:pt x="49610" y="0"/>
                  </a:lnTo>
                  <a:lnTo>
                    <a:pt x="51930" y="0"/>
                  </a:lnTo>
                  <a:lnTo>
                    <a:pt x="47436" y="5583"/>
                  </a:lnTo>
                  <a:lnTo>
                    <a:pt x="43713" y="16751"/>
                  </a:lnTo>
                  <a:lnTo>
                    <a:pt x="41270" y="25561"/>
                  </a:lnTo>
                  <a:lnTo>
                    <a:pt x="39525" y="35238"/>
                  </a:lnTo>
                  <a:lnTo>
                    <a:pt x="38478" y="45782"/>
                  </a:lnTo>
                  <a:lnTo>
                    <a:pt x="38129" y="57194"/>
                  </a:lnTo>
                  <a:lnTo>
                    <a:pt x="38129" y="285973"/>
                  </a:lnTo>
                  <a:lnTo>
                    <a:pt x="43713" y="326415"/>
                  </a:lnTo>
                  <a:lnTo>
                    <a:pt x="47436" y="337583"/>
                  </a:lnTo>
                  <a:lnTo>
                    <a:pt x="51930" y="343167"/>
                  </a:lnTo>
                  <a:close/>
                </a:path>
              </a:pathLst>
            </a:custGeom>
            <a:solidFill>
              <a:srgbClr val="3B81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8" name="object 21">
              <a:extLst>
                <a:ext uri="{FF2B5EF4-FFF2-40B4-BE49-F238E27FC236}">
                  <a16:creationId xmlns:a16="http://schemas.microsoft.com/office/drawing/2014/main" id="{C376A273-8A8A-4858-93CB-6944286A57E9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989998" y="5709932"/>
              <a:ext cx="133454" cy="13345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463617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>
            <a:extLst>
              <a:ext uri="{FF2B5EF4-FFF2-40B4-BE49-F238E27FC236}">
                <a16:creationId xmlns:a16="http://schemas.microsoft.com/office/drawing/2014/main" id="{98D0ACCC-5CC3-40C4-9590-D3F01B28F69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zh-CN" altLang="en-US" dirty="0"/>
              <a:t>检视区样式交互展示</a:t>
            </a:r>
          </a:p>
        </p:txBody>
      </p:sp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dirty="0"/>
              <a:t>Axure RP</a:t>
            </a:r>
            <a:r>
              <a:rPr lang="zh-CN" altLang="en-US" dirty="0"/>
              <a:t>详解</a:t>
            </a:r>
          </a:p>
        </p:txBody>
      </p:sp>
      <p:grpSp>
        <p:nvGrpSpPr>
          <p:cNvPr id="6" name="object 4">
            <a:extLst>
              <a:ext uri="{FF2B5EF4-FFF2-40B4-BE49-F238E27FC236}">
                <a16:creationId xmlns:a16="http://schemas.microsoft.com/office/drawing/2014/main" id="{E6E3F962-AE83-49B9-BBD7-65A8682EDF67}"/>
              </a:ext>
            </a:extLst>
          </p:cNvPr>
          <p:cNvGrpSpPr/>
          <p:nvPr/>
        </p:nvGrpSpPr>
        <p:grpSpPr>
          <a:xfrm>
            <a:off x="571947" y="1572853"/>
            <a:ext cx="400526" cy="400526"/>
            <a:chOff x="762595" y="2097137"/>
            <a:chExt cx="534035" cy="534035"/>
          </a:xfrm>
        </p:grpSpPr>
        <p:sp>
          <p:nvSpPr>
            <p:cNvPr id="7" name="object 5">
              <a:extLst>
                <a:ext uri="{FF2B5EF4-FFF2-40B4-BE49-F238E27FC236}">
                  <a16:creationId xmlns:a16="http://schemas.microsoft.com/office/drawing/2014/main" id="{4B2C356A-5440-4E05-B31A-8863C7859842}"/>
                </a:ext>
              </a:extLst>
            </p:cNvPr>
            <p:cNvSpPr/>
            <p:nvPr/>
          </p:nvSpPr>
          <p:spPr>
            <a:xfrm>
              <a:off x="762595" y="2097137"/>
              <a:ext cx="534035" cy="534035"/>
            </a:xfrm>
            <a:custGeom>
              <a:avLst/>
              <a:gdLst/>
              <a:ahLst/>
              <a:cxnLst/>
              <a:rect l="l" t="t" r="r" b="b"/>
              <a:pathLst>
                <a:path w="534035" h="534035">
                  <a:moveTo>
                    <a:pt x="266908" y="533816"/>
                  </a:moveTo>
                  <a:lnTo>
                    <a:pt x="227744" y="530927"/>
                  </a:lnTo>
                  <a:lnTo>
                    <a:pt x="189428" y="522323"/>
                  </a:lnTo>
                  <a:lnTo>
                    <a:pt x="152790" y="508190"/>
                  </a:lnTo>
                  <a:lnTo>
                    <a:pt x="118622" y="488834"/>
                  </a:lnTo>
                  <a:lnTo>
                    <a:pt x="87663" y="464674"/>
                  </a:lnTo>
                  <a:lnTo>
                    <a:pt x="60585" y="436233"/>
                  </a:lnTo>
                  <a:lnTo>
                    <a:pt x="37973" y="404126"/>
                  </a:lnTo>
                  <a:lnTo>
                    <a:pt x="20317" y="369049"/>
                  </a:lnTo>
                  <a:lnTo>
                    <a:pt x="7998" y="331761"/>
                  </a:lnTo>
                  <a:lnTo>
                    <a:pt x="1285" y="293069"/>
                  </a:lnTo>
                  <a:lnTo>
                    <a:pt x="0" y="266908"/>
                  </a:lnTo>
                  <a:lnTo>
                    <a:pt x="321" y="253811"/>
                  </a:lnTo>
                  <a:lnTo>
                    <a:pt x="5128" y="214837"/>
                  </a:lnTo>
                  <a:lnTo>
                    <a:pt x="15602" y="176989"/>
                  </a:lnTo>
                  <a:lnTo>
                    <a:pt x="31516" y="141088"/>
                  </a:lnTo>
                  <a:lnTo>
                    <a:pt x="52525" y="107911"/>
                  </a:lnTo>
                  <a:lnTo>
                    <a:pt x="78175" y="78175"/>
                  </a:lnTo>
                  <a:lnTo>
                    <a:pt x="107911" y="52525"/>
                  </a:lnTo>
                  <a:lnTo>
                    <a:pt x="141088" y="31516"/>
                  </a:lnTo>
                  <a:lnTo>
                    <a:pt x="176989" y="15602"/>
                  </a:lnTo>
                  <a:lnTo>
                    <a:pt x="214837" y="5128"/>
                  </a:lnTo>
                  <a:lnTo>
                    <a:pt x="253811" y="321"/>
                  </a:lnTo>
                  <a:lnTo>
                    <a:pt x="266908" y="0"/>
                  </a:lnTo>
                  <a:lnTo>
                    <a:pt x="280004" y="321"/>
                  </a:lnTo>
                  <a:lnTo>
                    <a:pt x="318979" y="5128"/>
                  </a:lnTo>
                  <a:lnTo>
                    <a:pt x="356827" y="15602"/>
                  </a:lnTo>
                  <a:lnTo>
                    <a:pt x="392728" y="31516"/>
                  </a:lnTo>
                  <a:lnTo>
                    <a:pt x="425905" y="52525"/>
                  </a:lnTo>
                  <a:lnTo>
                    <a:pt x="455641" y="78175"/>
                  </a:lnTo>
                  <a:lnTo>
                    <a:pt x="481291" y="107911"/>
                  </a:lnTo>
                  <a:lnTo>
                    <a:pt x="502300" y="141088"/>
                  </a:lnTo>
                  <a:lnTo>
                    <a:pt x="518214" y="176989"/>
                  </a:lnTo>
                  <a:lnTo>
                    <a:pt x="528688" y="214837"/>
                  </a:lnTo>
                  <a:lnTo>
                    <a:pt x="533495" y="253811"/>
                  </a:lnTo>
                  <a:lnTo>
                    <a:pt x="533816" y="266908"/>
                  </a:lnTo>
                  <a:lnTo>
                    <a:pt x="533495" y="280004"/>
                  </a:lnTo>
                  <a:lnTo>
                    <a:pt x="528688" y="318979"/>
                  </a:lnTo>
                  <a:lnTo>
                    <a:pt x="518214" y="356827"/>
                  </a:lnTo>
                  <a:lnTo>
                    <a:pt x="502300" y="392728"/>
                  </a:lnTo>
                  <a:lnTo>
                    <a:pt x="481291" y="425905"/>
                  </a:lnTo>
                  <a:lnTo>
                    <a:pt x="455641" y="455641"/>
                  </a:lnTo>
                  <a:lnTo>
                    <a:pt x="425905" y="481291"/>
                  </a:lnTo>
                  <a:lnTo>
                    <a:pt x="392728" y="502300"/>
                  </a:lnTo>
                  <a:lnTo>
                    <a:pt x="356827" y="518214"/>
                  </a:lnTo>
                  <a:lnTo>
                    <a:pt x="318979" y="528688"/>
                  </a:lnTo>
                  <a:lnTo>
                    <a:pt x="280004" y="533495"/>
                  </a:lnTo>
                  <a:lnTo>
                    <a:pt x="266908" y="533816"/>
                  </a:lnTo>
                  <a:close/>
                </a:path>
              </a:pathLst>
            </a:custGeom>
            <a:solidFill>
              <a:srgbClr val="DAE9FE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2" name="object 6">
              <a:extLst>
                <a:ext uri="{FF2B5EF4-FFF2-40B4-BE49-F238E27FC236}">
                  <a16:creationId xmlns:a16="http://schemas.microsoft.com/office/drawing/2014/main" id="{810EA36F-BAAB-4612-A48C-9876C0726851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05581" y="2211526"/>
              <a:ext cx="257375" cy="305038"/>
            </a:xfrm>
            <a:prstGeom prst="rect">
              <a:avLst/>
            </a:prstGeom>
          </p:spPr>
        </p:pic>
      </p:grpSp>
      <p:grpSp>
        <p:nvGrpSpPr>
          <p:cNvPr id="13" name="object 7">
            <a:extLst>
              <a:ext uri="{FF2B5EF4-FFF2-40B4-BE49-F238E27FC236}">
                <a16:creationId xmlns:a16="http://schemas.microsoft.com/office/drawing/2014/main" id="{D41BC731-FA31-4D8B-8406-07836A435DA9}"/>
              </a:ext>
            </a:extLst>
          </p:cNvPr>
          <p:cNvGrpSpPr/>
          <p:nvPr/>
        </p:nvGrpSpPr>
        <p:grpSpPr>
          <a:xfrm>
            <a:off x="571947" y="2566610"/>
            <a:ext cx="400526" cy="400526"/>
            <a:chOff x="762595" y="3422146"/>
            <a:chExt cx="534035" cy="534035"/>
          </a:xfrm>
        </p:grpSpPr>
        <p:sp>
          <p:nvSpPr>
            <p:cNvPr id="14" name="object 8">
              <a:extLst>
                <a:ext uri="{FF2B5EF4-FFF2-40B4-BE49-F238E27FC236}">
                  <a16:creationId xmlns:a16="http://schemas.microsoft.com/office/drawing/2014/main" id="{ADB27BEB-1A6D-4985-8F22-023C58C83D87}"/>
                </a:ext>
              </a:extLst>
            </p:cNvPr>
            <p:cNvSpPr/>
            <p:nvPr/>
          </p:nvSpPr>
          <p:spPr>
            <a:xfrm>
              <a:off x="762595" y="3422146"/>
              <a:ext cx="534035" cy="534035"/>
            </a:xfrm>
            <a:custGeom>
              <a:avLst/>
              <a:gdLst/>
              <a:ahLst/>
              <a:cxnLst/>
              <a:rect l="l" t="t" r="r" b="b"/>
              <a:pathLst>
                <a:path w="534035" h="534035">
                  <a:moveTo>
                    <a:pt x="266908" y="533816"/>
                  </a:moveTo>
                  <a:lnTo>
                    <a:pt x="227744" y="530927"/>
                  </a:lnTo>
                  <a:lnTo>
                    <a:pt x="189428" y="522323"/>
                  </a:lnTo>
                  <a:lnTo>
                    <a:pt x="152790" y="508190"/>
                  </a:lnTo>
                  <a:lnTo>
                    <a:pt x="118622" y="488834"/>
                  </a:lnTo>
                  <a:lnTo>
                    <a:pt x="87663" y="464674"/>
                  </a:lnTo>
                  <a:lnTo>
                    <a:pt x="60585" y="436233"/>
                  </a:lnTo>
                  <a:lnTo>
                    <a:pt x="37973" y="404126"/>
                  </a:lnTo>
                  <a:lnTo>
                    <a:pt x="20317" y="369049"/>
                  </a:lnTo>
                  <a:lnTo>
                    <a:pt x="7998" y="331761"/>
                  </a:lnTo>
                  <a:lnTo>
                    <a:pt x="1285" y="293069"/>
                  </a:lnTo>
                  <a:lnTo>
                    <a:pt x="0" y="266908"/>
                  </a:lnTo>
                  <a:lnTo>
                    <a:pt x="321" y="253811"/>
                  </a:lnTo>
                  <a:lnTo>
                    <a:pt x="5128" y="214837"/>
                  </a:lnTo>
                  <a:lnTo>
                    <a:pt x="15602" y="176989"/>
                  </a:lnTo>
                  <a:lnTo>
                    <a:pt x="31516" y="141088"/>
                  </a:lnTo>
                  <a:lnTo>
                    <a:pt x="52525" y="107911"/>
                  </a:lnTo>
                  <a:lnTo>
                    <a:pt x="78175" y="78175"/>
                  </a:lnTo>
                  <a:lnTo>
                    <a:pt x="107911" y="52525"/>
                  </a:lnTo>
                  <a:lnTo>
                    <a:pt x="141088" y="31516"/>
                  </a:lnTo>
                  <a:lnTo>
                    <a:pt x="176989" y="15602"/>
                  </a:lnTo>
                  <a:lnTo>
                    <a:pt x="214837" y="5128"/>
                  </a:lnTo>
                  <a:lnTo>
                    <a:pt x="253811" y="321"/>
                  </a:lnTo>
                  <a:lnTo>
                    <a:pt x="266908" y="0"/>
                  </a:lnTo>
                  <a:lnTo>
                    <a:pt x="280004" y="321"/>
                  </a:lnTo>
                  <a:lnTo>
                    <a:pt x="318979" y="5128"/>
                  </a:lnTo>
                  <a:lnTo>
                    <a:pt x="356827" y="15602"/>
                  </a:lnTo>
                  <a:lnTo>
                    <a:pt x="392728" y="31516"/>
                  </a:lnTo>
                  <a:lnTo>
                    <a:pt x="425905" y="52525"/>
                  </a:lnTo>
                  <a:lnTo>
                    <a:pt x="455641" y="78175"/>
                  </a:lnTo>
                  <a:lnTo>
                    <a:pt x="481291" y="107911"/>
                  </a:lnTo>
                  <a:lnTo>
                    <a:pt x="502300" y="141088"/>
                  </a:lnTo>
                  <a:lnTo>
                    <a:pt x="518214" y="176989"/>
                  </a:lnTo>
                  <a:lnTo>
                    <a:pt x="528688" y="214837"/>
                  </a:lnTo>
                  <a:lnTo>
                    <a:pt x="533495" y="253811"/>
                  </a:lnTo>
                  <a:lnTo>
                    <a:pt x="533816" y="266908"/>
                  </a:lnTo>
                  <a:lnTo>
                    <a:pt x="533495" y="280004"/>
                  </a:lnTo>
                  <a:lnTo>
                    <a:pt x="528688" y="318979"/>
                  </a:lnTo>
                  <a:lnTo>
                    <a:pt x="518214" y="356827"/>
                  </a:lnTo>
                  <a:lnTo>
                    <a:pt x="502300" y="392728"/>
                  </a:lnTo>
                  <a:lnTo>
                    <a:pt x="481291" y="425905"/>
                  </a:lnTo>
                  <a:lnTo>
                    <a:pt x="455641" y="455641"/>
                  </a:lnTo>
                  <a:lnTo>
                    <a:pt x="425905" y="481291"/>
                  </a:lnTo>
                  <a:lnTo>
                    <a:pt x="392728" y="502300"/>
                  </a:lnTo>
                  <a:lnTo>
                    <a:pt x="356827" y="518214"/>
                  </a:lnTo>
                  <a:lnTo>
                    <a:pt x="318979" y="528688"/>
                  </a:lnTo>
                  <a:lnTo>
                    <a:pt x="280004" y="533495"/>
                  </a:lnTo>
                  <a:lnTo>
                    <a:pt x="266908" y="533816"/>
                  </a:lnTo>
                  <a:close/>
                </a:path>
              </a:pathLst>
            </a:custGeom>
            <a:solidFill>
              <a:srgbClr val="CCFAF1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5" name="object 9">
              <a:extLst>
                <a:ext uri="{FF2B5EF4-FFF2-40B4-BE49-F238E27FC236}">
                  <a16:creationId xmlns:a16="http://schemas.microsoft.com/office/drawing/2014/main" id="{8DDBA725-4C9A-4CE7-AE2B-AA10AC92E2B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43711" y="3536535"/>
              <a:ext cx="171583" cy="305038"/>
            </a:xfrm>
            <a:prstGeom prst="rect">
              <a:avLst/>
            </a:prstGeom>
          </p:spPr>
        </p:pic>
      </p:grpSp>
      <p:grpSp>
        <p:nvGrpSpPr>
          <p:cNvPr id="16" name="object 10">
            <a:extLst>
              <a:ext uri="{FF2B5EF4-FFF2-40B4-BE49-F238E27FC236}">
                <a16:creationId xmlns:a16="http://schemas.microsoft.com/office/drawing/2014/main" id="{F218E9F0-E9A2-4858-8B04-F939147B85B4}"/>
              </a:ext>
            </a:extLst>
          </p:cNvPr>
          <p:cNvGrpSpPr/>
          <p:nvPr/>
        </p:nvGrpSpPr>
        <p:grpSpPr>
          <a:xfrm>
            <a:off x="571947" y="3553218"/>
            <a:ext cx="400526" cy="400526"/>
            <a:chOff x="762595" y="4737623"/>
            <a:chExt cx="534035" cy="534035"/>
          </a:xfrm>
        </p:grpSpPr>
        <p:sp>
          <p:nvSpPr>
            <p:cNvPr id="17" name="object 11">
              <a:extLst>
                <a:ext uri="{FF2B5EF4-FFF2-40B4-BE49-F238E27FC236}">
                  <a16:creationId xmlns:a16="http://schemas.microsoft.com/office/drawing/2014/main" id="{E6DC162E-F551-421D-A93D-F22DE452A6AB}"/>
                </a:ext>
              </a:extLst>
            </p:cNvPr>
            <p:cNvSpPr/>
            <p:nvPr/>
          </p:nvSpPr>
          <p:spPr>
            <a:xfrm>
              <a:off x="762595" y="4737623"/>
              <a:ext cx="534035" cy="534035"/>
            </a:xfrm>
            <a:custGeom>
              <a:avLst/>
              <a:gdLst/>
              <a:ahLst/>
              <a:cxnLst/>
              <a:rect l="l" t="t" r="r" b="b"/>
              <a:pathLst>
                <a:path w="534035" h="534035">
                  <a:moveTo>
                    <a:pt x="266908" y="533816"/>
                  </a:moveTo>
                  <a:lnTo>
                    <a:pt x="227744" y="530927"/>
                  </a:lnTo>
                  <a:lnTo>
                    <a:pt x="189428" y="522323"/>
                  </a:lnTo>
                  <a:lnTo>
                    <a:pt x="152790" y="508190"/>
                  </a:lnTo>
                  <a:lnTo>
                    <a:pt x="118622" y="488834"/>
                  </a:lnTo>
                  <a:lnTo>
                    <a:pt x="87663" y="464674"/>
                  </a:lnTo>
                  <a:lnTo>
                    <a:pt x="60585" y="436233"/>
                  </a:lnTo>
                  <a:lnTo>
                    <a:pt x="37973" y="404126"/>
                  </a:lnTo>
                  <a:lnTo>
                    <a:pt x="20317" y="369049"/>
                  </a:lnTo>
                  <a:lnTo>
                    <a:pt x="7998" y="331761"/>
                  </a:lnTo>
                  <a:lnTo>
                    <a:pt x="1285" y="293069"/>
                  </a:lnTo>
                  <a:lnTo>
                    <a:pt x="0" y="266908"/>
                  </a:lnTo>
                  <a:lnTo>
                    <a:pt x="321" y="253811"/>
                  </a:lnTo>
                  <a:lnTo>
                    <a:pt x="5128" y="214837"/>
                  </a:lnTo>
                  <a:lnTo>
                    <a:pt x="15602" y="176989"/>
                  </a:lnTo>
                  <a:lnTo>
                    <a:pt x="31516" y="141088"/>
                  </a:lnTo>
                  <a:lnTo>
                    <a:pt x="52525" y="107911"/>
                  </a:lnTo>
                  <a:lnTo>
                    <a:pt x="78175" y="78175"/>
                  </a:lnTo>
                  <a:lnTo>
                    <a:pt x="107911" y="52525"/>
                  </a:lnTo>
                  <a:lnTo>
                    <a:pt x="141088" y="31516"/>
                  </a:lnTo>
                  <a:lnTo>
                    <a:pt x="176989" y="15602"/>
                  </a:lnTo>
                  <a:lnTo>
                    <a:pt x="214837" y="5128"/>
                  </a:lnTo>
                  <a:lnTo>
                    <a:pt x="253811" y="321"/>
                  </a:lnTo>
                  <a:lnTo>
                    <a:pt x="266908" y="0"/>
                  </a:lnTo>
                  <a:lnTo>
                    <a:pt x="280004" y="321"/>
                  </a:lnTo>
                  <a:lnTo>
                    <a:pt x="318979" y="5128"/>
                  </a:lnTo>
                  <a:lnTo>
                    <a:pt x="356827" y="15602"/>
                  </a:lnTo>
                  <a:lnTo>
                    <a:pt x="392728" y="31516"/>
                  </a:lnTo>
                  <a:lnTo>
                    <a:pt x="425905" y="52525"/>
                  </a:lnTo>
                  <a:lnTo>
                    <a:pt x="455641" y="78175"/>
                  </a:lnTo>
                  <a:lnTo>
                    <a:pt x="481291" y="107911"/>
                  </a:lnTo>
                  <a:lnTo>
                    <a:pt x="502300" y="141088"/>
                  </a:lnTo>
                  <a:lnTo>
                    <a:pt x="518214" y="176989"/>
                  </a:lnTo>
                  <a:lnTo>
                    <a:pt x="528688" y="214837"/>
                  </a:lnTo>
                  <a:lnTo>
                    <a:pt x="533495" y="253811"/>
                  </a:lnTo>
                  <a:lnTo>
                    <a:pt x="533816" y="266908"/>
                  </a:lnTo>
                  <a:lnTo>
                    <a:pt x="533495" y="280004"/>
                  </a:lnTo>
                  <a:lnTo>
                    <a:pt x="528688" y="318979"/>
                  </a:lnTo>
                  <a:lnTo>
                    <a:pt x="518214" y="356827"/>
                  </a:lnTo>
                  <a:lnTo>
                    <a:pt x="502300" y="392728"/>
                  </a:lnTo>
                  <a:lnTo>
                    <a:pt x="481291" y="425905"/>
                  </a:lnTo>
                  <a:lnTo>
                    <a:pt x="455641" y="455641"/>
                  </a:lnTo>
                  <a:lnTo>
                    <a:pt x="425905" y="481291"/>
                  </a:lnTo>
                  <a:lnTo>
                    <a:pt x="392728" y="502300"/>
                  </a:lnTo>
                  <a:lnTo>
                    <a:pt x="356827" y="518214"/>
                  </a:lnTo>
                  <a:lnTo>
                    <a:pt x="318979" y="528688"/>
                  </a:lnTo>
                  <a:lnTo>
                    <a:pt x="280004" y="533495"/>
                  </a:lnTo>
                  <a:lnTo>
                    <a:pt x="266908" y="533816"/>
                  </a:lnTo>
                  <a:close/>
                </a:path>
              </a:pathLst>
            </a:custGeom>
            <a:solidFill>
              <a:srgbClr val="DFE7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8" name="object 12">
              <a:extLst>
                <a:ext uri="{FF2B5EF4-FFF2-40B4-BE49-F238E27FC236}">
                  <a16:creationId xmlns:a16="http://schemas.microsoft.com/office/drawing/2014/main" id="{BD9EB30E-BFC3-4949-8C70-4A5BEB9B833A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15114" y="4852012"/>
              <a:ext cx="228778" cy="305038"/>
            </a:xfrm>
            <a:prstGeom prst="rect">
              <a:avLst/>
            </a:prstGeom>
          </p:spPr>
        </p:pic>
      </p:grpSp>
      <p:sp>
        <p:nvSpPr>
          <p:cNvPr id="19" name="object 13">
            <a:extLst>
              <a:ext uri="{FF2B5EF4-FFF2-40B4-BE49-F238E27FC236}">
                <a16:creationId xmlns:a16="http://schemas.microsoft.com/office/drawing/2014/main" id="{92526840-E5B6-44FF-9CCF-E07FC8E3A4DD}"/>
              </a:ext>
            </a:extLst>
          </p:cNvPr>
          <p:cNvSpPr txBox="1"/>
          <p:nvPr/>
        </p:nvSpPr>
        <p:spPr>
          <a:xfrm>
            <a:off x="1134368" y="1563328"/>
            <a:ext cx="4045744" cy="241117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275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检视区功能概览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39000"/>
              </a:lnSpc>
              <a:spcBef>
                <a:spcPts val="326"/>
              </a:spcBef>
            </a:pPr>
            <a:r>
              <a:rPr sz="938" kern="0" dirty="0">
                <a:solidFill>
                  <a:srgbClr val="4A5462"/>
                </a:solidFill>
                <a:latin typeface="微软雅黑"/>
                <a:cs typeface="微软雅黑"/>
              </a:rPr>
              <a:t>检视区集成样式</a:t>
            </a:r>
            <a:r>
              <a:rPr sz="938" kern="0" spc="-8" dirty="0">
                <a:solidFill>
                  <a:srgbClr val="4A5462"/>
                </a:solidFill>
                <a:latin typeface="微软雅黑"/>
                <a:cs typeface="微软雅黑"/>
              </a:rPr>
              <a:t>（Style）</a:t>
            </a:r>
            <a:r>
              <a:rPr sz="938" kern="0" dirty="0">
                <a:solidFill>
                  <a:srgbClr val="4A5462"/>
                </a:solidFill>
                <a:latin typeface="微软雅黑"/>
                <a:cs typeface="微软雅黑"/>
              </a:rPr>
              <a:t>、交互</a:t>
            </a:r>
            <a:r>
              <a:rPr sz="938" kern="0" spc="-8" dirty="0">
                <a:solidFill>
                  <a:srgbClr val="4A5462"/>
                </a:solidFill>
                <a:latin typeface="微软雅黑"/>
                <a:cs typeface="微软雅黑"/>
              </a:rPr>
              <a:t>（Interaction）</a:t>
            </a:r>
            <a:r>
              <a:rPr sz="938" kern="0" dirty="0">
                <a:solidFill>
                  <a:srgbClr val="4A5462"/>
                </a:solidFill>
                <a:latin typeface="微软雅黑"/>
                <a:cs typeface="微软雅黑"/>
              </a:rPr>
              <a:t>与说明</a:t>
            </a:r>
            <a:r>
              <a:rPr sz="938" kern="0" spc="-8" dirty="0">
                <a:solidFill>
                  <a:srgbClr val="4A5462"/>
                </a:solidFill>
                <a:latin typeface="微软雅黑"/>
                <a:cs typeface="微软雅黑"/>
              </a:rPr>
              <a:t>（Notes）</a:t>
            </a:r>
            <a:r>
              <a:rPr sz="938" kern="0" spc="-19" dirty="0">
                <a:solidFill>
                  <a:srgbClr val="4A5462"/>
                </a:solidFill>
                <a:latin typeface="微软雅黑"/>
                <a:cs typeface="微软雅黑"/>
              </a:rPr>
              <a:t>三大</a:t>
            </a:r>
            <a:r>
              <a:rPr sz="938" kern="0" spc="-4" dirty="0">
                <a:solidFill>
                  <a:srgbClr val="4A5462"/>
                </a:solidFill>
                <a:latin typeface="微软雅黑"/>
                <a:cs typeface="微软雅黑"/>
              </a:rPr>
              <a:t>核心模块，支持对页面或元件属性的全方位定义与管理。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defTabSz="685800">
              <a:spcBef>
                <a:spcPts val="761"/>
              </a:spcBef>
            </a:pP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4"/>
              </a:spcBef>
            </a:pPr>
            <a:r>
              <a:rPr sz="1275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说明与注释配置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40958" defTabSz="685800">
              <a:lnSpc>
                <a:spcPct val="134400"/>
              </a:lnSpc>
              <a:spcBef>
                <a:spcPts val="382"/>
              </a:spcBef>
            </a:pPr>
            <a:r>
              <a:rPr sz="938" kern="0" spc="-4" dirty="0">
                <a:solidFill>
                  <a:srgbClr val="4A5462"/>
                </a:solidFill>
                <a:latin typeface="微软雅黑"/>
                <a:cs typeface="微软雅黑"/>
              </a:rPr>
              <a:t>通过“说明”标签页可为元件添加详细的功能逻辑描述，支持自定义字</a:t>
            </a:r>
            <a:r>
              <a:rPr sz="938" kern="0" dirty="0">
                <a:solidFill>
                  <a:srgbClr val="4A5462"/>
                </a:solidFill>
                <a:latin typeface="微软雅黑"/>
                <a:cs typeface="微软雅黑"/>
              </a:rPr>
              <a:t>段（如需求ID、优先级），</a:t>
            </a:r>
            <a:r>
              <a:rPr sz="938" kern="0" spc="-4" dirty="0">
                <a:solidFill>
                  <a:srgbClr val="4A5462"/>
                </a:solidFill>
                <a:latin typeface="微软雅黑"/>
                <a:cs typeface="微软雅黑"/>
              </a:rPr>
              <a:t>实现文档的标准化管理。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defTabSz="685800">
              <a:spcBef>
                <a:spcPts val="761"/>
              </a:spcBef>
            </a:pP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/>
            <a:r>
              <a:rPr sz="1275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界面操作逻辑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40958" defTabSz="685800">
              <a:lnSpc>
                <a:spcPct val="139000"/>
              </a:lnSpc>
              <a:spcBef>
                <a:spcPts val="326"/>
              </a:spcBef>
            </a:pPr>
            <a:r>
              <a:rPr sz="938" kern="0" spc="-4" dirty="0">
                <a:solidFill>
                  <a:srgbClr val="4A5462"/>
                </a:solidFill>
                <a:latin typeface="微软雅黑"/>
                <a:cs typeface="微软雅黑"/>
              </a:rPr>
              <a:t>界面采用层级化结构，顶部支持页面与元件对象的快速切换，配合“指定元件”功能，可高效定位并批量编辑说明内容。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0" name="object 14">
            <a:extLst>
              <a:ext uri="{FF2B5EF4-FFF2-40B4-BE49-F238E27FC236}">
                <a16:creationId xmlns:a16="http://schemas.microsoft.com/office/drawing/2014/main" id="{D7CABD9D-EE73-458B-8C40-A420BC96B2D6}"/>
              </a:ext>
            </a:extLst>
          </p:cNvPr>
          <p:cNvGrpSpPr/>
          <p:nvPr/>
        </p:nvGrpSpPr>
        <p:grpSpPr>
          <a:xfrm>
            <a:off x="5582699" y="1347324"/>
            <a:ext cx="3111341" cy="3342799"/>
            <a:chOff x="7443599" y="1796432"/>
            <a:chExt cx="4148454" cy="4457065"/>
          </a:xfrm>
        </p:grpSpPr>
        <p:sp>
          <p:nvSpPr>
            <p:cNvPr id="21" name="object 15">
              <a:extLst>
                <a:ext uri="{FF2B5EF4-FFF2-40B4-BE49-F238E27FC236}">
                  <a16:creationId xmlns:a16="http://schemas.microsoft.com/office/drawing/2014/main" id="{2EB8671B-5963-40CF-814B-28147CEF6A68}"/>
                </a:ext>
              </a:extLst>
            </p:cNvPr>
            <p:cNvSpPr/>
            <p:nvPr/>
          </p:nvSpPr>
          <p:spPr>
            <a:xfrm>
              <a:off x="7448365" y="1801199"/>
              <a:ext cx="3977640" cy="4176395"/>
            </a:xfrm>
            <a:custGeom>
              <a:avLst/>
              <a:gdLst/>
              <a:ahLst/>
              <a:cxnLst/>
              <a:rect l="l" t="t" r="r" b="b"/>
              <a:pathLst>
                <a:path w="3977640" h="4176395">
                  <a:moveTo>
                    <a:pt x="376" y="3873785"/>
                  </a:moveTo>
                  <a:lnTo>
                    <a:pt x="197936" y="104112"/>
                  </a:lnTo>
                  <a:lnTo>
                    <a:pt x="198313" y="96924"/>
                  </a:lnTo>
                  <a:lnTo>
                    <a:pt x="199387" y="89841"/>
                  </a:lnTo>
                  <a:lnTo>
                    <a:pt x="201159" y="82865"/>
                  </a:lnTo>
                  <a:lnTo>
                    <a:pt x="202931" y="75888"/>
                  </a:lnTo>
                  <a:lnTo>
                    <a:pt x="205366" y="69152"/>
                  </a:lnTo>
                  <a:lnTo>
                    <a:pt x="208465" y="62655"/>
                  </a:lnTo>
                  <a:lnTo>
                    <a:pt x="211564" y="56158"/>
                  </a:lnTo>
                  <a:lnTo>
                    <a:pt x="215267" y="50026"/>
                  </a:lnTo>
                  <a:lnTo>
                    <a:pt x="219573" y="44259"/>
                  </a:lnTo>
                  <a:lnTo>
                    <a:pt x="223880" y="38491"/>
                  </a:lnTo>
                  <a:lnTo>
                    <a:pt x="251360" y="15638"/>
                  </a:lnTo>
                  <a:lnTo>
                    <a:pt x="257546" y="11958"/>
                  </a:lnTo>
                  <a:lnTo>
                    <a:pt x="298803" y="328"/>
                  </a:lnTo>
                  <a:lnTo>
                    <a:pt x="305958" y="0"/>
                  </a:lnTo>
                  <a:lnTo>
                    <a:pt x="313147" y="376"/>
                  </a:lnTo>
                  <a:lnTo>
                    <a:pt x="3873394" y="186961"/>
                  </a:lnTo>
                  <a:lnTo>
                    <a:pt x="3880582" y="187338"/>
                  </a:lnTo>
                  <a:lnTo>
                    <a:pt x="3887664" y="188412"/>
                  </a:lnTo>
                  <a:lnTo>
                    <a:pt x="3894640" y="190184"/>
                  </a:lnTo>
                  <a:lnTo>
                    <a:pt x="3901617" y="191955"/>
                  </a:lnTo>
                  <a:lnTo>
                    <a:pt x="3908353" y="194391"/>
                  </a:lnTo>
                  <a:lnTo>
                    <a:pt x="3914850" y="197490"/>
                  </a:lnTo>
                  <a:lnTo>
                    <a:pt x="3921347" y="200588"/>
                  </a:lnTo>
                  <a:lnTo>
                    <a:pt x="3927479" y="204291"/>
                  </a:lnTo>
                  <a:lnTo>
                    <a:pt x="3933246" y="208598"/>
                  </a:lnTo>
                  <a:lnTo>
                    <a:pt x="3939014" y="212905"/>
                  </a:lnTo>
                  <a:lnTo>
                    <a:pt x="3944306" y="217732"/>
                  </a:lnTo>
                  <a:lnTo>
                    <a:pt x="3949122" y="223082"/>
                  </a:lnTo>
                  <a:lnTo>
                    <a:pt x="3953939" y="228431"/>
                  </a:lnTo>
                  <a:lnTo>
                    <a:pt x="3958187" y="234198"/>
                  </a:lnTo>
                  <a:lnTo>
                    <a:pt x="3961867" y="240384"/>
                  </a:lnTo>
                  <a:lnTo>
                    <a:pt x="3965547" y="246570"/>
                  </a:lnTo>
                  <a:lnTo>
                    <a:pt x="3976145" y="280704"/>
                  </a:lnTo>
                  <a:lnTo>
                    <a:pt x="3977178" y="287827"/>
                  </a:lnTo>
                  <a:lnTo>
                    <a:pt x="3779569" y="4071845"/>
                  </a:lnTo>
                  <a:lnTo>
                    <a:pt x="3769040" y="4113301"/>
                  </a:lnTo>
                  <a:lnTo>
                    <a:pt x="3743448" y="4147573"/>
                  </a:lnTo>
                  <a:lnTo>
                    <a:pt x="3726146" y="4160317"/>
                  </a:lnTo>
                  <a:lnTo>
                    <a:pt x="3719960" y="4163998"/>
                  </a:lnTo>
                  <a:lnTo>
                    <a:pt x="3678703" y="4175629"/>
                  </a:lnTo>
                  <a:lnTo>
                    <a:pt x="3671547" y="4175957"/>
                  </a:lnTo>
                  <a:lnTo>
                    <a:pt x="3664359" y="4175580"/>
                  </a:lnTo>
                  <a:lnTo>
                    <a:pt x="104112" y="3988996"/>
                  </a:lnTo>
                  <a:lnTo>
                    <a:pt x="62655" y="3978466"/>
                  </a:lnTo>
                  <a:lnTo>
                    <a:pt x="28383" y="3952874"/>
                  </a:lnTo>
                  <a:lnTo>
                    <a:pt x="15638" y="3935572"/>
                  </a:lnTo>
                  <a:lnTo>
                    <a:pt x="11958" y="3929386"/>
                  </a:lnTo>
                  <a:lnTo>
                    <a:pt x="1360" y="3895252"/>
                  </a:lnTo>
                  <a:lnTo>
                    <a:pt x="328" y="3888129"/>
                  </a:lnTo>
                  <a:lnTo>
                    <a:pt x="0" y="3880974"/>
                  </a:lnTo>
                  <a:lnTo>
                    <a:pt x="376" y="3873785"/>
                  </a:lnTo>
                  <a:close/>
                </a:path>
              </a:pathLst>
            </a:custGeom>
            <a:ln w="9532">
              <a:solidFill>
                <a:srgbClr val="F2F4F5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2" name="object 16">
              <a:extLst>
                <a:ext uri="{FF2B5EF4-FFF2-40B4-BE49-F238E27FC236}">
                  <a16:creationId xmlns:a16="http://schemas.microsoft.com/office/drawing/2014/main" id="{15D207CB-EE53-4EFE-A7E0-5EFDEDB19D21}"/>
                </a:ext>
              </a:extLst>
            </p:cNvPr>
            <p:cNvSpPr/>
            <p:nvPr/>
          </p:nvSpPr>
          <p:spPr>
            <a:xfrm>
              <a:off x="7449603" y="1987514"/>
              <a:ext cx="3984625" cy="3803650"/>
            </a:xfrm>
            <a:custGeom>
              <a:avLst/>
              <a:gdLst/>
              <a:ahLst/>
              <a:cxnLst/>
              <a:rect l="l" t="t" r="r" b="b"/>
              <a:pathLst>
                <a:path w="3984625" h="3803650">
                  <a:moveTo>
                    <a:pt x="3882135" y="3803444"/>
                  </a:moveTo>
                  <a:lnTo>
                    <a:pt x="102425" y="3803444"/>
                  </a:lnTo>
                  <a:lnTo>
                    <a:pt x="95296" y="3802741"/>
                  </a:lnTo>
                  <a:lnTo>
                    <a:pt x="54704" y="3788967"/>
                  </a:lnTo>
                  <a:lnTo>
                    <a:pt x="22473" y="3760708"/>
                  </a:lnTo>
                  <a:lnTo>
                    <a:pt x="3510" y="3722266"/>
                  </a:lnTo>
                  <a:lnTo>
                    <a:pt x="0" y="3701019"/>
                  </a:lnTo>
                  <a:lnTo>
                    <a:pt x="0" y="3693821"/>
                  </a:lnTo>
                  <a:lnTo>
                    <a:pt x="0" y="102425"/>
                  </a:lnTo>
                  <a:lnTo>
                    <a:pt x="11099" y="61022"/>
                  </a:lnTo>
                  <a:lnTo>
                    <a:pt x="37197" y="27018"/>
                  </a:lnTo>
                  <a:lnTo>
                    <a:pt x="74322" y="5589"/>
                  </a:lnTo>
                  <a:lnTo>
                    <a:pt x="102425" y="0"/>
                  </a:lnTo>
                  <a:lnTo>
                    <a:pt x="3882135" y="0"/>
                  </a:lnTo>
                  <a:lnTo>
                    <a:pt x="3923538" y="11099"/>
                  </a:lnTo>
                  <a:lnTo>
                    <a:pt x="3957542" y="37197"/>
                  </a:lnTo>
                  <a:lnTo>
                    <a:pt x="3978970" y="74322"/>
                  </a:lnTo>
                  <a:lnTo>
                    <a:pt x="3984560" y="102425"/>
                  </a:lnTo>
                  <a:lnTo>
                    <a:pt x="3984560" y="3701019"/>
                  </a:lnTo>
                  <a:lnTo>
                    <a:pt x="3973461" y="3742421"/>
                  </a:lnTo>
                  <a:lnTo>
                    <a:pt x="3947362" y="3776426"/>
                  </a:lnTo>
                  <a:lnTo>
                    <a:pt x="3910238" y="3797853"/>
                  </a:lnTo>
                  <a:lnTo>
                    <a:pt x="3889264" y="3802741"/>
                  </a:lnTo>
                  <a:lnTo>
                    <a:pt x="3882135" y="380344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3" name="object 17">
              <a:extLst>
                <a:ext uri="{FF2B5EF4-FFF2-40B4-BE49-F238E27FC236}">
                  <a16:creationId xmlns:a16="http://schemas.microsoft.com/office/drawing/2014/main" id="{B943E367-7BE7-4683-92C5-D3F7D18CE547}"/>
                </a:ext>
              </a:extLst>
            </p:cNvPr>
            <p:cNvSpPr/>
            <p:nvPr/>
          </p:nvSpPr>
          <p:spPr>
            <a:xfrm>
              <a:off x="7449603" y="1987514"/>
              <a:ext cx="3984625" cy="3803650"/>
            </a:xfrm>
            <a:custGeom>
              <a:avLst/>
              <a:gdLst/>
              <a:ahLst/>
              <a:cxnLst/>
              <a:rect l="l" t="t" r="r" b="b"/>
              <a:pathLst>
                <a:path w="3984625" h="3803650">
                  <a:moveTo>
                    <a:pt x="0" y="3693821"/>
                  </a:moveTo>
                  <a:lnTo>
                    <a:pt x="0" y="109623"/>
                  </a:lnTo>
                  <a:lnTo>
                    <a:pt x="0" y="102425"/>
                  </a:lnTo>
                  <a:lnTo>
                    <a:pt x="702" y="95296"/>
                  </a:lnTo>
                  <a:lnTo>
                    <a:pt x="2106" y="88236"/>
                  </a:lnTo>
                  <a:lnTo>
                    <a:pt x="3510" y="81176"/>
                  </a:lnTo>
                  <a:lnTo>
                    <a:pt x="5590" y="74322"/>
                  </a:lnTo>
                  <a:lnTo>
                    <a:pt x="8344" y="67672"/>
                  </a:lnTo>
                  <a:lnTo>
                    <a:pt x="11099" y="61022"/>
                  </a:lnTo>
                  <a:lnTo>
                    <a:pt x="14475" y="54704"/>
                  </a:lnTo>
                  <a:lnTo>
                    <a:pt x="18474" y="48719"/>
                  </a:lnTo>
                  <a:lnTo>
                    <a:pt x="22473" y="42734"/>
                  </a:lnTo>
                  <a:lnTo>
                    <a:pt x="48719" y="18474"/>
                  </a:lnTo>
                  <a:lnTo>
                    <a:pt x="54704" y="14475"/>
                  </a:lnTo>
                  <a:lnTo>
                    <a:pt x="88236" y="2106"/>
                  </a:lnTo>
                  <a:lnTo>
                    <a:pt x="95296" y="702"/>
                  </a:lnTo>
                  <a:lnTo>
                    <a:pt x="102425" y="0"/>
                  </a:lnTo>
                  <a:lnTo>
                    <a:pt x="109623" y="0"/>
                  </a:lnTo>
                  <a:lnTo>
                    <a:pt x="3874937" y="0"/>
                  </a:lnTo>
                  <a:lnTo>
                    <a:pt x="3882135" y="0"/>
                  </a:lnTo>
                  <a:lnTo>
                    <a:pt x="3889264" y="702"/>
                  </a:lnTo>
                  <a:lnTo>
                    <a:pt x="3896323" y="2106"/>
                  </a:lnTo>
                  <a:lnTo>
                    <a:pt x="3903383" y="3510"/>
                  </a:lnTo>
                  <a:lnTo>
                    <a:pt x="3935840" y="18474"/>
                  </a:lnTo>
                  <a:lnTo>
                    <a:pt x="3941825" y="22473"/>
                  </a:lnTo>
                  <a:lnTo>
                    <a:pt x="3970084" y="54704"/>
                  </a:lnTo>
                  <a:lnTo>
                    <a:pt x="3983858" y="95296"/>
                  </a:lnTo>
                  <a:lnTo>
                    <a:pt x="3984560" y="109623"/>
                  </a:lnTo>
                  <a:lnTo>
                    <a:pt x="3984560" y="3693821"/>
                  </a:lnTo>
                  <a:lnTo>
                    <a:pt x="3976215" y="3735771"/>
                  </a:lnTo>
                  <a:lnTo>
                    <a:pt x="3952452" y="3771336"/>
                  </a:lnTo>
                  <a:lnTo>
                    <a:pt x="3935840" y="3784968"/>
                  </a:lnTo>
                  <a:lnTo>
                    <a:pt x="3929855" y="3788967"/>
                  </a:lnTo>
                  <a:lnTo>
                    <a:pt x="3896323" y="3801337"/>
                  </a:lnTo>
                  <a:lnTo>
                    <a:pt x="3889264" y="3802741"/>
                  </a:lnTo>
                  <a:lnTo>
                    <a:pt x="3882135" y="3803444"/>
                  </a:lnTo>
                  <a:lnTo>
                    <a:pt x="3874937" y="3803444"/>
                  </a:lnTo>
                  <a:lnTo>
                    <a:pt x="109623" y="3803444"/>
                  </a:lnTo>
                  <a:lnTo>
                    <a:pt x="67672" y="3795099"/>
                  </a:lnTo>
                  <a:lnTo>
                    <a:pt x="61022" y="3792344"/>
                  </a:lnTo>
                  <a:lnTo>
                    <a:pt x="27018" y="3766246"/>
                  </a:lnTo>
                  <a:lnTo>
                    <a:pt x="5590" y="3729121"/>
                  </a:lnTo>
                  <a:lnTo>
                    <a:pt x="0" y="3701019"/>
                  </a:lnTo>
                  <a:lnTo>
                    <a:pt x="0" y="3693821"/>
                  </a:lnTo>
                  <a:close/>
                </a:path>
              </a:pathLst>
            </a:custGeom>
            <a:ln w="9532">
              <a:solidFill>
                <a:srgbClr val="E4E7EB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4" name="object 18">
              <a:extLst>
                <a:ext uri="{FF2B5EF4-FFF2-40B4-BE49-F238E27FC236}">
                  <a16:creationId xmlns:a16="http://schemas.microsoft.com/office/drawing/2014/main" id="{C1A7C5CC-A46B-4B7F-B74D-75A13EFA6337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883329" y="2068539"/>
              <a:ext cx="3117108" cy="3641392"/>
            </a:xfrm>
            <a:prstGeom prst="rect">
              <a:avLst/>
            </a:prstGeom>
          </p:spPr>
        </p:pic>
        <p:pic>
          <p:nvPicPr>
            <p:cNvPr id="25" name="object 19">
              <a:extLst>
                <a:ext uri="{FF2B5EF4-FFF2-40B4-BE49-F238E27FC236}">
                  <a16:creationId xmlns:a16="http://schemas.microsoft.com/office/drawing/2014/main" id="{EA77C886-6ADC-4DFC-8A2F-5997207B3791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275972" y="5986373"/>
              <a:ext cx="1315477" cy="26690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594881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>
            <a:extLst>
              <a:ext uri="{FF2B5EF4-FFF2-40B4-BE49-F238E27FC236}">
                <a16:creationId xmlns:a16="http://schemas.microsoft.com/office/drawing/2014/main" id="{98D0ACCC-5CC3-40C4-9590-D3F01B28F692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543308" y="610006"/>
            <a:ext cx="7879157" cy="386225"/>
          </a:xfrm>
        </p:spPr>
        <p:txBody>
          <a:bodyPr/>
          <a:lstStyle/>
          <a:p>
            <a:r>
              <a:rPr lang="en-US" altLang="zh-CN" dirty="0"/>
              <a:t>Axure</a:t>
            </a:r>
            <a:r>
              <a:rPr lang="zh-CN" altLang="en-US" dirty="0"/>
              <a:t>生成文件类型</a:t>
            </a:r>
          </a:p>
        </p:txBody>
      </p:sp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dirty="0"/>
              <a:t>Axure RP</a:t>
            </a:r>
            <a:r>
              <a:rPr lang="zh-CN" altLang="en-US" dirty="0"/>
              <a:t>详解</a:t>
            </a:r>
          </a:p>
        </p:txBody>
      </p:sp>
      <p:grpSp>
        <p:nvGrpSpPr>
          <p:cNvPr id="6" name="object 5">
            <a:extLst>
              <a:ext uri="{FF2B5EF4-FFF2-40B4-BE49-F238E27FC236}">
                <a16:creationId xmlns:a16="http://schemas.microsoft.com/office/drawing/2014/main" id="{E18C4E2B-A632-4ACC-8B71-74D15929C34E}"/>
              </a:ext>
            </a:extLst>
          </p:cNvPr>
          <p:cNvGrpSpPr/>
          <p:nvPr/>
        </p:nvGrpSpPr>
        <p:grpSpPr>
          <a:xfrm>
            <a:off x="457557" y="929413"/>
            <a:ext cx="2595563" cy="2430780"/>
            <a:chOff x="610076" y="1239217"/>
            <a:chExt cx="3460750" cy="3241040"/>
          </a:xfrm>
        </p:grpSpPr>
        <p:sp>
          <p:nvSpPr>
            <p:cNvPr id="7" name="object 6">
              <a:extLst>
                <a:ext uri="{FF2B5EF4-FFF2-40B4-BE49-F238E27FC236}">
                  <a16:creationId xmlns:a16="http://schemas.microsoft.com/office/drawing/2014/main" id="{A424F045-F25D-4E10-9984-36275BA28A18}"/>
                </a:ext>
              </a:extLst>
            </p:cNvPr>
            <p:cNvSpPr/>
            <p:nvPr/>
          </p:nvSpPr>
          <p:spPr>
            <a:xfrm>
              <a:off x="610076" y="1258282"/>
              <a:ext cx="3460750" cy="3221990"/>
            </a:xfrm>
            <a:custGeom>
              <a:avLst/>
              <a:gdLst/>
              <a:ahLst/>
              <a:cxnLst/>
              <a:rect l="l" t="t" r="r" b="b"/>
              <a:pathLst>
                <a:path w="3460750" h="3221990">
                  <a:moveTo>
                    <a:pt x="3307757" y="3221965"/>
                  </a:moveTo>
                  <a:lnTo>
                    <a:pt x="152519" y="3221965"/>
                  </a:lnTo>
                  <a:lnTo>
                    <a:pt x="145026" y="3221782"/>
                  </a:lnTo>
                  <a:lnTo>
                    <a:pt x="101145" y="3213053"/>
                  </a:lnTo>
                  <a:lnTo>
                    <a:pt x="61655" y="3191945"/>
                  </a:lnTo>
                  <a:lnTo>
                    <a:pt x="30019" y="3160309"/>
                  </a:lnTo>
                  <a:lnTo>
                    <a:pt x="8911" y="3120819"/>
                  </a:lnTo>
                  <a:lnTo>
                    <a:pt x="183" y="3076939"/>
                  </a:lnTo>
                  <a:lnTo>
                    <a:pt x="0" y="3069446"/>
                  </a:lnTo>
                  <a:lnTo>
                    <a:pt x="0" y="133454"/>
                  </a:lnTo>
                  <a:lnTo>
                    <a:pt x="6565" y="94714"/>
                  </a:lnTo>
                  <a:lnTo>
                    <a:pt x="25704" y="59311"/>
                  </a:lnTo>
                  <a:lnTo>
                    <a:pt x="55760" y="30291"/>
                  </a:lnTo>
                  <a:lnTo>
                    <a:pt x="94152" y="10158"/>
                  </a:lnTo>
                  <a:lnTo>
                    <a:pt x="137569" y="641"/>
                  </a:lnTo>
                  <a:lnTo>
                    <a:pt x="152519" y="0"/>
                  </a:lnTo>
                  <a:lnTo>
                    <a:pt x="3307757" y="0"/>
                  </a:lnTo>
                  <a:lnTo>
                    <a:pt x="3352031" y="5745"/>
                  </a:lnTo>
                  <a:lnTo>
                    <a:pt x="3392492" y="22491"/>
                  </a:lnTo>
                  <a:lnTo>
                    <a:pt x="3425657" y="48790"/>
                  </a:lnTo>
                  <a:lnTo>
                    <a:pt x="3448665" y="82383"/>
                  </a:lnTo>
                  <a:lnTo>
                    <a:pt x="3459543" y="120373"/>
                  </a:lnTo>
                  <a:lnTo>
                    <a:pt x="3460276" y="133454"/>
                  </a:lnTo>
                  <a:lnTo>
                    <a:pt x="3460276" y="3069446"/>
                  </a:lnTo>
                  <a:lnTo>
                    <a:pt x="3453710" y="3113720"/>
                  </a:lnTo>
                  <a:lnTo>
                    <a:pt x="3434571" y="3154180"/>
                  </a:lnTo>
                  <a:lnTo>
                    <a:pt x="3404515" y="3187346"/>
                  </a:lnTo>
                  <a:lnTo>
                    <a:pt x="3366123" y="3210355"/>
                  </a:lnTo>
                  <a:lnTo>
                    <a:pt x="3322706" y="3221232"/>
                  </a:lnTo>
                  <a:lnTo>
                    <a:pt x="3307757" y="322196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2" name="object 7">
              <a:extLst>
                <a:ext uri="{FF2B5EF4-FFF2-40B4-BE49-F238E27FC236}">
                  <a16:creationId xmlns:a16="http://schemas.microsoft.com/office/drawing/2014/main" id="{0E300FD4-0443-428C-93BD-DED8266A67DD}"/>
                </a:ext>
              </a:extLst>
            </p:cNvPr>
            <p:cNvSpPr/>
            <p:nvPr/>
          </p:nvSpPr>
          <p:spPr>
            <a:xfrm>
              <a:off x="610076" y="1239217"/>
              <a:ext cx="3460750" cy="153035"/>
            </a:xfrm>
            <a:custGeom>
              <a:avLst/>
              <a:gdLst/>
              <a:ahLst/>
              <a:cxnLst/>
              <a:rect l="l" t="t" r="r" b="b"/>
              <a:pathLst>
                <a:path w="3460750" h="153034">
                  <a:moveTo>
                    <a:pt x="0" y="152519"/>
                  </a:moveTo>
                  <a:lnTo>
                    <a:pt x="6421" y="108744"/>
                  </a:lnTo>
                  <a:lnTo>
                    <a:pt x="25680" y="67767"/>
                  </a:lnTo>
                  <a:lnTo>
                    <a:pt x="55808" y="34560"/>
                  </a:lnTo>
                  <a:lnTo>
                    <a:pt x="94152" y="11609"/>
                  </a:lnTo>
                  <a:lnTo>
                    <a:pt x="137494" y="725"/>
                  </a:lnTo>
                  <a:lnTo>
                    <a:pt x="152519" y="0"/>
                  </a:lnTo>
                  <a:lnTo>
                    <a:pt x="3307757" y="0"/>
                  </a:lnTo>
                  <a:lnTo>
                    <a:pt x="3351964" y="6530"/>
                  </a:lnTo>
                  <a:lnTo>
                    <a:pt x="3392508" y="25680"/>
                  </a:lnTo>
                  <a:lnTo>
                    <a:pt x="3408398" y="38129"/>
                  </a:lnTo>
                  <a:lnTo>
                    <a:pt x="152519" y="38129"/>
                  </a:lnTo>
                  <a:lnTo>
                    <a:pt x="137494" y="38673"/>
                  </a:lnTo>
                  <a:lnTo>
                    <a:pt x="94152" y="46837"/>
                  </a:lnTo>
                  <a:lnTo>
                    <a:pt x="55808" y="64050"/>
                  </a:lnTo>
                  <a:lnTo>
                    <a:pt x="25680" y="88955"/>
                  </a:lnTo>
                  <a:lnTo>
                    <a:pt x="2902" y="130198"/>
                  </a:lnTo>
                  <a:lnTo>
                    <a:pt x="725" y="141250"/>
                  </a:lnTo>
                  <a:lnTo>
                    <a:pt x="0" y="152519"/>
                  </a:lnTo>
                  <a:close/>
                </a:path>
                <a:path w="3460750" h="153034">
                  <a:moveTo>
                    <a:pt x="3460276" y="152519"/>
                  </a:moveTo>
                  <a:lnTo>
                    <a:pt x="3448666" y="108744"/>
                  </a:lnTo>
                  <a:lnTo>
                    <a:pt x="3415604" y="71633"/>
                  </a:lnTo>
                  <a:lnTo>
                    <a:pt x="3379726" y="51652"/>
                  </a:lnTo>
                  <a:lnTo>
                    <a:pt x="3337517" y="40306"/>
                  </a:lnTo>
                  <a:lnTo>
                    <a:pt x="3307757" y="38129"/>
                  </a:lnTo>
                  <a:lnTo>
                    <a:pt x="3408398" y="38129"/>
                  </a:lnTo>
                  <a:lnTo>
                    <a:pt x="3434596" y="67767"/>
                  </a:lnTo>
                  <a:lnTo>
                    <a:pt x="3453745" y="108311"/>
                  </a:lnTo>
                  <a:lnTo>
                    <a:pt x="3459550" y="137494"/>
                  </a:lnTo>
                  <a:lnTo>
                    <a:pt x="3460276" y="152519"/>
                  </a:lnTo>
                  <a:close/>
                </a:path>
              </a:pathLst>
            </a:custGeom>
            <a:solidFill>
              <a:srgbClr val="3B81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3" name="object 8">
              <a:extLst>
                <a:ext uri="{FF2B5EF4-FFF2-40B4-BE49-F238E27FC236}">
                  <a16:creationId xmlns:a16="http://schemas.microsoft.com/office/drawing/2014/main" id="{B02BBE5F-DF37-4760-B80C-E6999515D99F}"/>
                </a:ext>
              </a:extLst>
            </p:cNvPr>
            <p:cNvSpPr/>
            <p:nvPr/>
          </p:nvSpPr>
          <p:spPr>
            <a:xfrm>
              <a:off x="838854" y="1506125"/>
              <a:ext cx="534035" cy="534035"/>
            </a:xfrm>
            <a:custGeom>
              <a:avLst/>
              <a:gdLst/>
              <a:ahLst/>
              <a:cxnLst/>
              <a:rect l="l" t="t" r="r" b="b"/>
              <a:pathLst>
                <a:path w="534035" h="534035">
                  <a:moveTo>
                    <a:pt x="426938" y="533816"/>
                  </a:moveTo>
                  <a:lnTo>
                    <a:pt x="106878" y="533816"/>
                  </a:lnTo>
                  <a:lnTo>
                    <a:pt x="99439" y="533084"/>
                  </a:lnTo>
                  <a:lnTo>
                    <a:pt x="57083" y="518711"/>
                  </a:lnTo>
                  <a:lnTo>
                    <a:pt x="23450" y="489223"/>
                  </a:lnTo>
                  <a:lnTo>
                    <a:pt x="3663" y="449110"/>
                  </a:lnTo>
                  <a:lnTo>
                    <a:pt x="0" y="426938"/>
                  </a:lnTo>
                  <a:lnTo>
                    <a:pt x="0" y="419427"/>
                  </a:lnTo>
                  <a:lnTo>
                    <a:pt x="0" y="106878"/>
                  </a:lnTo>
                  <a:lnTo>
                    <a:pt x="11581" y="63675"/>
                  </a:lnTo>
                  <a:lnTo>
                    <a:pt x="38814" y="28192"/>
                  </a:lnTo>
                  <a:lnTo>
                    <a:pt x="77553" y="5833"/>
                  </a:lnTo>
                  <a:lnTo>
                    <a:pt x="106878" y="0"/>
                  </a:lnTo>
                  <a:lnTo>
                    <a:pt x="426938" y="0"/>
                  </a:lnTo>
                  <a:lnTo>
                    <a:pt x="470141" y="11581"/>
                  </a:lnTo>
                  <a:lnTo>
                    <a:pt x="505623" y="38814"/>
                  </a:lnTo>
                  <a:lnTo>
                    <a:pt x="527983" y="77553"/>
                  </a:lnTo>
                  <a:lnTo>
                    <a:pt x="533816" y="106878"/>
                  </a:lnTo>
                  <a:lnTo>
                    <a:pt x="533816" y="426938"/>
                  </a:lnTo>
                  <a:lnTo>
                    <a:pt x="522234" y="470141"/>
                  </a:lnTo>
                  <a:lnTo>
                    <a:pt x="495001" y="505623"/>
                  </a:lnTo>
                  <a:lnTo>
                    <a:pt x="456263" y="527983"/>
                  </a:lnTo>
                  <a:lnTo>
                    <a:pt x="434377" y="533084"/>
                  </a:lnTo>
                  <a:lnTo>
                    <a:pt x="426938" y="533816"/>
                  </a:lnTo>
                  <a:close/>
                </a:path>
              </a:pathLst>
            </a:custGeom>
            <a:solidFill>
              <a:srgbClr val="EFF5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4" name="object 9">
              <a:extLst>
                <a:ext uri="{FF2B5EF4-FFF2-40B4-BE49-F238E27FC236}">
                  <a16:creationId xmlns:a16="http://schemas.microsoft.com/office/drawing/2014/main" id="{D6846173-2777-424E-9185-AAA541DE83F4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19971" y="1658644"/>
              <a:ext cx="171583" cy="228778"/>
            </a:xfrm>
            <a:prstGeom prst="rect">
              <a:avLst/>
            </a:prstGeom>
          </p:spPr>
        </p:pic>
      </p:grpSp>
      <p:sp>
        <p:nvSpPr>
          <p:cNvPr id="15" name="object 10">
            <a:extLst>
              <a:ext uri="{FF2B5EF4-FFF2-40B4-BE49-F238E27FC236}">
                <a16:creationId xmlns:a16="http://schemas.microsoft.com/office/drawing/2014/main" id="{A48F537D-09D8-43D6-B96C-C43A4D17FEB3}"/>
              </a:ext>
            </a:extLst>
          </p:cNvPr>
          <p:cNvSpPr txBox="1"/>
          <p:nvPr/>
        </p:nvSpPr>
        <p:spPr>
          <a:xfrm>
            <a:off x="2515082" y="1155816"/>
            <a:ext cx="373380" cy="30970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950" b="1" kern="0" spc="-19" dirty="0">
                <a:solidFill>
                  <a:srgbClr val="F2F4F5"/>
                </a:solidFill>
                <a:latin typeface="微软雅黑"/>
                <a:cs typeface="微软雅黑"/>
              </a:rPr>
              <a:t>.rp</a:t>
            </a:r>
            <a:endParaRPr sz="20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16" name="object 11">
            <a:extLst>
              <a:ext uri="{FF2B5EF4-FFF2-40B4-BE49-F238E27FC236}">
                <a16:creationId xmlns:a16="http://schemas.microsoft.com/office/drawing/2014/main" id="{5EB0704E-830D-4672-8696-D3CB1020AE99}"/>
              </a:ext>
            </a:extLst>
          </p:cNvPr>
          <p:cNvSpPr txBox="1"/>
          <p:nvPr/>
        </p:nvSpPr>
        <p:spPr>
          <a:xfrm>
            <a:off x="619616" y="1641970"/>
            <a:ext cx="2221230" cy="68320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050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原型源文件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algn="just" defTabSz="685800">
              <a:lnSpc>
                <a:spcPct val="137000"/>
              </a:lnSpc>
              <a:spcBef>
                <a:spcPts val="608"/>
              </a:spcBef>
            </a:pPr>
            <a:r>
              <a:rPr sz="713" kern="0" spc="-15" dirty="0">
                <a:solidFill>
                  <a:srgbClr val="4A5462"/>
                </a:solidFill>
                <a:latin typeface="微软雅黑"/>
                <a:cs typeface="微软雅黑"/>
              </a:rPr>
              <a:t>这是</a:t>
            </a:r>
            <a:r>
              <a:rPr sz="713" kern="0" spc="-8" dirty="0">
                <a:solidFill>
                  <a:srgbClr val="4A5462"/>
                </a:solidFill>
                <a:latin typeface="微软雅黑"/>
                <a:cs typeface="微软雅黑"/>
              </a:rPr>
              <a:t>Axure</a:t>
            </a:r>
            <a:r>
              <a:rPr sz="713" kern="0" spc="-19" dirty="0">
                <a:solidFill>
                  <a:srgbClr val="4A5462"/>
                </a:solidFill>
                <a:latin typeface="微软雅黑"/>
                <a:cs typeface="微软雅黑"/>
              </a:rPr>
              <a:t>最基础的文件格式，包含了项目中所有</a:t>
            </a:r>
            <a:r>
              <a:rPr sz="713" kern="0" spc="-4" dirty="0">
                <a:solidFill>
                  <a:srgbClr val="4A5462"/>
                </a:solidFill>
                <a:latin typeface="微软雅黑"/>
                <a:cs typeface="微软雅黑"/>
              </a:rPr>
              <a:t>的页面、元件、交互逻辑和注释信息。适用于个人独立完成原型设计工作，文件体积相对适中。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7" name="object 12">
            <a:extLst>
              <a:ext uri="{FF2B5EF4-FFF2-40B4-BE49-F238E27FC236}">
                <a16:creationId xmlns:a16="http://schemas.microsoft.com/office/drawing/2014/main" id="{49B43C1C-2DB7-431F-84A8-C07201612A14}"/>
              </a:ext>
            </a:extLst>
          </p:cNvPr>
          <p:cNvGrpSpPr/>
          <p:nvPr/>
        </p:nvGrpSpPr>
        <p:grpSpPr>
          <a:xfrm>
            <a:off x="3281543" y="929413"/>
            <a:ext cx="2588419" cy="2430780"/>
            <a:chOff x="4375390" y="1239217"/>
            <a:chExt cx="3451225" cy="3241040"/>
          </a:xfrm>
        </p:grpSpPr>
        <p:sp>
          <p:nvSpPr>
            <p:cNvPr id="18" name="object 13">
              <a:extLst>
                <a:ext uri="{FF2B5EF4-FFF2-40B4-BE49-F238E27FC236}">
                  <a16:creationId xmlns:a16="http://schemas.microsoft.com/office/drawing/2014/main" id="{5A7BDC04-232B-4BCA-B76C-8890F01B819A}"/>
                </a:ext>
              </a:extLst>
            </p:cNvPr>
            <p:cNvSpPr/>
            <p:nvPr/>
          </p:nvSpPr>
          <p:spPr>
            <a:xfrm>
              <a:off x="4375390" y="1258282"/>
              <a:ext cx="3451225" cy="3221990"/>
            </a:xfrm>
            <a:custGeom>
              <a:avLst/>
              <a:gdLst/>
              <a:ahLst/>
              <a:cxnLst/>
              <a:rect l="l" t="t" r="r" b="b"/>
              <a:pathLst>
                <a:path w="3451225" h="3221990">
                  <a:moveTo>
                    <a:pt x="3298224" y="3221965"/>
                  </a:moveTo>
                  <a:lnTo>
                    <a:pt x="152519" y="3221965"/>
                  </a:lnTo>
                  <a:lnTo>
                    <a:pt x="145026" y="3221782"/>
                  </a:lnTo>
                  <a:lnTo>
                    <a:pt x="101145" y="3213053"/>
                  </a:lnTo>
                  <a:lnTo>
                    <a:pt x="61655" y="3191945"/>
                  </a:lnTo>
                  <a:lnTo>
                    <a:pt x="30019" y="3160309"/>
                  </a:lnTo>
                  <a:lnTo>
                    <a:pt x="8911" y="3120819"/>
                  </a:lnTo>
                  <a:lnTo>
                    <a:pt x="183" y="3076939"/>
                  </a:lnTo>
                  <a:lnTo>
                    <a:pt x="0" y="3069446"/>
                  </a:lnTo>
                  <a:lnTo>
                    <a:pt x="0" y="133454"/>
                  </a:lnTo>
                  <a:lnTo>
                    <a:pt x="6565" y="94714"/>
                  </a:lnTo>
                  <a:lnTo>
                    <a:pt x="25704" y="59311"/>
                  </a:lnTo>
                  <a:lnTo>
                    <a:pt x="55760" y="30291"/>
                  </a:lnTo>
                  <a:lnTo>
                    <a:pt x="94152" y="10158"/>
                  </a:lnTo>
                  <a:lnTo>
                    <a:pt x="137569" y="641"/>
                  </a:lnTo>
                  <a:lnTo>
                    <a:pt x="152519" y="0"/>
                  </a:lnTo>
                  <a:lnTo>
                    <a:pt x="3298224" y="0"/>
                  </a:lnTo>
                  <a:lnTo>
                    <a:pt x="3342499" y="5745"/>
                  </a:lnTo>
                  <a:lnTo>
                    <a:pt x="3382959" y="22491"/>
                  </a:lnTo>
                  <a:lnTo>
                    <a:pt x="3416124" y="48790"/>
                  </a:lnTo>
                  <a:lnTo>
                    <a:pt x="3439133" y="82383"/>
                  </a:lnTo>
                  <a:lnTo>
                    <a:pt x="3450010" y="120373"/>
                  </a:lnTo>
                  <a:lnTo>
                    <a:pt x="3450743" y="133454"/>
                  </a:lnTo>
                  <a:lnTo>
                    <a:pt x="3450743" y="3069446"/>
                  </a:lnTo>
                  <a:lnTo>
                    <a:pt x="3444177" y="3113720"/>
                  </a:lnTo>
                  <a:lnTo>
                    <a:pt x="3425039" y="3154180"/>
                  </a:lnTo>
                  <a:lnTo>
                    <a:pt x="3394982" y="3187346"/>
                  </a:lnTo>
                  <a:lnTo>
                    <a:pt x="3356590" y="3210355"/>
                  </a:lnTo>
                  <a:lnTo>
                    <a:pt x="3313174" y="3221232"/>
                  </a:lnTo>
                  <a:lnTo>
                    <a:pt x="3298224" y="322196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9" name="object 14">
              <a:extLst>
                <a:ext uri="{FF2B5EF4-FFF2-40B4-BE49-F238E27FC236}">
                  <a16:creationId xmlns:a16="http://schemas.microsoft.com/office/drawing/2014/main" id="{E154C646-EA75-4F81-86BC-067675E3F61F}"/>
                </a:ext>
              </a:extLst>
            </p:cNvPr>
            <p:cNvSpPr/>
            <p:nvPr/>
          </p:nvSpPr>
          <p:spPr>
            <a:xfrm>
              <a:off x="4375390" y="1239217"/>
              <a:ext cx="3451225" cy="153035"/>
            </a:xfrm>
            <a:custGeom>
              <a:avLst/>
              <a:gdLst/>
              <a:ahLst/>
              <a:cxnLst/>
              <a:rect l="l" t="t" r="r" b="b"/>
              <a:pathLst>
                <a:path w="3451225" h="153034">
                  <a:moveTo>
                    <a:pt x="0" y="152519"/>
                  </a:moveTo>
                  <a:lnTo>
                    <a:pt x="6421" y="108744"/>
                  </a:lnTo>
                  <a:lnTo>
                    <a:pt x="25680" y="67767"/>
                  </a:lnTo>
                  <a:lnTo>
                    <a:pt x="55808" y="34560"/>
                  </a:lnTo>
                  <a:lnTo>
                    <a:pt x="94151" y="11609"/>
                  </a:lnTo>
                  <a:lnTo>
                    <a:pt x="137494" y="725"/>
                  </a:lnTo>
                  <a:lnTo>
                    <a:pt x="152519" y="0"/>
                  </a:lnTo>
                  <a:lnTo>
                    <a:pt x="3298225" y="0"/>
                  </a:lnTo>
                  <a:lnTo>
                    <a:pt x="3342432" y="6530"/>
                  </a:lnTo>
                  <a:lnTo>
                    <a:pt x="3382975" y="25680"/>
                  </a:lnTo>
                  <a:lnTo>
                    <a:pt x="3398866" y="38129"/>
                  </a:lnTo>
                  <a:lnTo>
                    <a:pt x="152519" y="38129"/>
                  </a:lnTo>
                  <a:lnTo>
                    <a:pt x="137494" y="38673"/>
                  </a:lnTo>
                  <a:lnTo>
                    <a:pt x="94151" y="46837"/>
                  </a:lnTo>
                  <a:lnTo>
                    <a:pt x="55808" y="64050"/>
                  </a:lnTo>
                  <a:lnTo>
                    <a:pt x="25680" y="88955"/>
                  </a:lnTo>
                  <a:lnTo>
                    <a:pt x="2901" y="130198"/>
                  </a:lnTo>
                  <a:lnTo>
                    <a:pt x="725" y="141250"/>
                  </a:lnTo>
                  <a:lnTo>
                    <a:pt x="0" y="152519"/>
                  </a:lnTo>
                  <a:close/>
                </a:path>
                <a:path w="3451225" h="153034">
                  <a:moveTo>
                    <a:pt x="3450744" y="152519"/>
                  </a:moveTo>
                  <a:lnTo>
                    <a:pt x="3439133" y="108744"/>
                  </a:lnTo>
                  <a:lnTo>
                    <a:pt x="3406071" y="71633"/>
                  </a:lnTo>
                  <a:lnTo>
                    <a:pt x="3370193" y="51652"/>
                  </a:lnTo>
                  <a:lnTo>
                    <a:pt x="3327985" y="40306"/>
                  </a:lnTo>
                  <a:lnTo>
                    <a:pt x="3298225" y="38129"/>
                  </a:lnTo>
                  <a:lnTo>
                    <a:pt x="3398866" y="38129"/>
                  </a:lnTo>
                  <a:lnTo>
                    <a:pt x="3425063" y="67767"/>
                  </a:lnTo>
                  <a:lnTo>
                    <a:pt x="3444212" y="108311"/>
                  </a:lnTo>
                  <a:lnTo>
                    <a:pt x="3450018" y="137494"/>
                  </a:lnTo>
                  <a:lnTo>
                    <a:pt x="3450744" y="152519"/>
                  </a:lnTo>
                  <a:close/>
                </a:path>
              </a:pathLst>
            </a:custGeom>
            <a:solidFill>
              <a:srgbClr val="13B8A6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0" name="object 15">
              <a:extLst>
                <a:ext uri="{FF2B5EF4-FFF2-40B4-BE49-F238E27FC236}">
                  <a16:creationId xmlns:a16="http://schemas.microsoft.com/office/drawing/2014/main" id="{8B15D338-8412-4598-B0DD-4CD581E18FB9}"/>
                </a:ext>
              </a:extLst>
            </p:cNvPr>
            <p:cNvSpPr/>
            <p:nvPr/>
          </p:nvSpPr>
          <p:spPr>
            <a:xfrm>
              <a:off x="4604169" y="1506125"/>
              <a:ext cx="534035" cy="534035"/>
            </a:xfrm>
            <a:custGeom>
              <a:avLst/>
              <a:gdLst/>
              <a:ahLst/>
              <a:cxnLst/>
              <a:rect l="l" t="t" r="r" b="b"/>
              <a:pathLst>
                <a:path w="534035" h="534035">
                  <a:moveTo>
                    <a:pt x="426938" y="533816"/>
                  </a:moveTo>
                  <a:lnTo>
                    <a:pt x="106878" y="533816"/>
                  </a:lnTo>
                  <a:lnTo>
                    <a:pt x="99439" y="533084"/>
                  </a:lnTo>
                  <a:lnTo>
                    <a:pt x="57083" y="518711"/>
                  </a:lnTo>
                  <a:lnTo>
                    <a:pt x="23450" y="489223"/>
                  </a:lnTo>
                  <a:lnTo>
                    <a:pt x="3663" y="449110"/>
                  </a:lnTo>
                  <a:lnTo>
                    <a:pt x="0" y="426938"/>
                  </a:lnTo>
                  <a:lnTo>
                    <a:pt x="0" y="419427"/>
                  </a:lnTo>
                  <a:lnTo>
                    <a:pt x="0" y="106878"/>
                  </a:lnTo>
                  <a:lnTo>
                    <a:pt x="11581" y="63675"/>
                  </a:lnTo>
                  <a:lnTo>
                    <a:pt x="38814" y="28192"/>
                  </a:lnTo>
                  <a:lnTo>
                    <a:pt x="77553" y="5833"/>
                  </a:lnTo>
                  <a:lnTo>
                    <a:pt x="106878" y="0"/>
                  </a:lnTo>
                  <a:lnTo>
                    <a:pt x="426938" y="0"/>
                  </a:lnTo>
                  <a:lnTo>
                    <a:pt x="470141" y="11581"/>
                  </a:lnTo>
                  <a:lnTo>
                    <a:pt x="505623" y="38814"/>
                  </a:lnTo>
                  <a:lnTo>
                    <a:pt x="527983" y="77553"/>
                  </a:lnTo>
                  <a:lnTo>
                    <a:pt x="533816" y="106878"/>
                  </a:lnTo>
                  <a:lnTo>
                    <a:pt x="533816" y="426938"/>
                  </a:lnTo>
                  <a:lnTo>
                    <a:pt x="522234" y="470141"/>
                  </a:lnTo>
                  <a:lnTo>
                    <a:pt x="495001" y="505623"/>
                  </a:lnTo>
                  <a:lnTo>
                    <a:pt x="456263" y="527983"/>
                  </a:lnTo>
                  <a:lnTo>
                    <a:pt x="434377" y="533084"/>
                  </a:lnTo>
                  <a:lnTo>
                    <a:pt x="426938" y="533816"/>
                  </a:lnTo>
                  <a:close/>
                </a:path>
              </a:pathLst>
            </a:custGeom>
            <a:solidFill>
              <a:srgbClr val="F0FDFA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1" name="object 16">
              <a:extLst>
                <a:ext uri="{FF2B5EF4-FFF2-40B4-BE49-F238E27FC236}">
                  <a16:creationId xmlns:a16="http://schemas.microsoft.com/office/drawing/2014/main" id="{7437DA28-0E4D-4ABE-B1B0-C7358020CDCF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728091" y="1658644"/>
              <a:ext cx="285973" cy="228778"/>
            </a:xfrm>
            <a:prstGeom prst="rect">
              <a:avLst/>
            </a:prstGeom>
          </p:spPr>
        </p:pic>
      </p:grpSp>
      <p:sp>
        <p:nvSpPr>
          <p:cNvPr id="22" name="object 17">
            <a:extLst>
              <a:ext uri="{FF2B5EF4-FFF2-40B4-BE49-F238E27FC236}">
                <a16:creationId xmlns:a16="http://schemas.microsoft.com/office/drawing/2014/main" id="{CF3A4996-8E66-429C-971F-67E898ABCA6E}"/>
              </a:ext>
            </a:extLst>
          </p:cNvPr>
          <p:cNvSpPr txBox="1"/>
          <p:nvPr/>
        </p:nvSpPr>
        <p:spPr>
          <a:xfrm>
            <a:off x="4978586" y="1155816"/>
            <a:ext cx="731520" cy="30970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950" b="1" kern="0" spc="-8" dirty="0">
                <a:solidFill>
                  <a:srgbClr val="F2F4F5"/>
                </a:solidFill>
                <a:latin typeface="微软雅黑"/>
                <a:cs typeface="微软雅黑"/>
              </a:rPr>
              <a:t>.rpprj</a:t>
            </a:r>
            <a:endParaRPr sz="20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23" name="object 18">
            <a:extLst>
              <a:ext uri="{FF2B5EF4-FFF2-40B4-BE49-F238E27FC236}">
                <a16:creationId xmlns:a16="http://schemas.microsoft.com/office/drawing/2014/main" id="{32974136-0E3C-4535-B5FB-EF282C2C45E2}"/>
              </a:ext>
            </a:extLst>
          </p:cNvPr>
          <p:cNvSpPr txBox="1"/>
          <p:nvPr/>
        </p:nvSpPr>
        <p:spPr>
          <a:xfrm>
            <a:off x="3441144" y="1641970"/>
            <a:ext cx="2264093" cy="68320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050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共享项目文件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37000"/>
              </a:lnSpc>
              <a:spcBef>
                <a:spcPts val="608"/>
              </a:spcBef>
            </a:pPr>
            <a:r>
              <a:rPr sz="713" kern="0" spc="-15" dirty="0">
                <a:solidFill>
                  <a:srgbClr val="4A5462"/>
                </a:solidFill>
                <a:latin typeface="微软雅黑"/>
                <a:cs typeface="微软雅黑"/>
              </a:rPr>
              <a:t>专为团队协作设计，通常配合</a:t>
            </a:r>
            <a:r>
              <a:rPr sz="713" kern="0" dirty="0">
                <a:solidFill>
                  <a:srgbClr val="4A5462"/>
                </a:solidFill>
                <a:latin typeface="微软雅黑"/>
                <a:cs typeface="微软雅黑"/>
              </a:rPr>
              <a:t>Axure Cloud或</a:t>
            </a:r>
            <a:r>
              <a:rPr sz="713" kern="0" spc="-19" dirty="0">
                <a:solidFill>
                  <a:srgbClr val="4A5462"/>
                </a:solidFill>
                <a:latin typeface="微软雅黑"/>
                <a:cs typeface="微软雅黑"/>
              </a:rPr>
              <a:t>SVN使用。支持多人同时编辑同一个项目，具有签入/签出机制，能够有效管理版本冲突。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4" name="object 19">
            <a:extLst>
              <a:ext uri="{FF2B5EF4-FFF2-40B4-BE49-F238E27FC236}">
                <a16:creationId xmlns:a16="http://schemas.microsoft.com/office/drawing/2014/main" id="{C8C874D9-684F-453E-8214-EA45B697222B}"/>
              </a:ext>
            </a:extLst>
          </p:cNvPr>
          <p:cNvGrpSpPr/>
          <p:nvPr/>
        </p:nvGrpSpPr>
        <p:grpSpPr>
          <a:xfrm>
            <a:off x="6098379" y="929413"/>
            <a:ext cx="2595563" cy="2430780"/>
            <a:chOff x="8131172" y="1239217"/>
            <a:chExt cx="3460750" cy="3241040"/>
          </a:xfrm>
        </p:grpSpPr>
        <p:sp>
          <p:nvSpPr>
            <p:cNvPr id="25" name="object 20">
              <a:extLst>
                <a:ext uri="{FF2B5EF4-FFF2-40B4-BE49-F238E27FC236}">
                  <a16:creationId xmlns:a16="http://schemas.microsoft.com/office/drawing/2014/main" id="{15F7BEA6-9768-4C55-8B09-173940ABB572}"/>
                </a:ext>
              </a:extLst>
            </p:cNvPr>
            <p:cNvSpPr/>
            <p:nvPr/>
          </p:nvSpPr>
          <p:spPr>
            <a:xfrm>
              <a:off x="8131172" y="1258282"/>
              <a:ext cx="3460750" cy="3221990"/>
            </a:xfrm>
            <a:custGeom>
              <a:avLst/>
              <a:gdLst/>
              <a:ahLst/>
              <a:cxnLst/>
              <a:rect l="l" t="t" r="r" b="b"/>
              <a:pathLst>
                <a:path w="3460750" h="3221990">
                  <a:moveTo>
                    <a:pt x="3307757" y="3221965"/>
                  </a:moveTo>
                  <a:lnTo>
                    <a:pt x="152519" y="3221965"/>
                  </a:lnTo>
                  <a:lnTo>
                    <a:pt x="145026" y="3221782"/>
                  </a:lnTo>
                  <a:lnTo>
                    <a:pt x="101145" y="3213053"/>
                  </a:lnTo>
                  <a:lnTo>
                    <a:pt x="61655" y="3191945"/>
                  </a:lnTo>
                  <a:lnTo>
                    <a:pt x="30019" y="3160309"/>
                  </a:lnTo>
                  <a:lnTo>
                    <a:pt x="8911" y="3120819"/>
                  </a:lnTo>
                  <a:lnTo>
                    <a:pt x="183" y="3076939"/>
                  </a:lnTo>
                  <a:lnTo>
                    <a:pt x="0" y="3069446"/>
                  </a:lnTo>
                  <a:lnTo>
                    <a:pt x="0" y="133454"/>
                  </a:lnTo>
                  <a:lnTo>
                    <a:pt x="6565" y="94714"/>
                  </a:lnTo>
                  <a:lnTo>
                    <a:pt x="25704" y="59311"/>
                  </a:lnTo>
                  <a:lnTo>
                    <a:pt x="55760" y="30291"/>
                  </a:lnTo>
                  <a:lnTo>
                    <a:pt x="94152" y="10158"/>
                  </a:lnTo>
                  <a:lnTo>
                    <a:pt x="137569" y="641"/>
                  </a:lnTo>
                  <a:lnTo>
                    <a:pt x="152519" y="0"/>
                  </a:lnTo>
                  <a:lnTo>
                    <a:pt x="3307757" y="0"/>
                  </a:lnTo>
                  <a:lnTo>
                    <a:pt x="3352031" y="5745"/>
                  </a:lnTo>
                  <a:lnTo>
                    <a:pt x="3392492" y="22491"/>
                  </a:lnTo>
                  <a:lnTo>
                    <a:pt x="3425657" y="48790"/>
                  </a:lnTo>
                  <a:lnTo>
                    <a:pt x="3448665" y="82383"/>
                  </a:lnTo>
                  <a:lnTo>
                    <a:pt x="3459543" y="120373"/>
                  </a:lnTo>
                  <a:lnTo>
                    <a:pt x="3460276" y="133454"/>
                  </a:lnTo>
                  <a:lnTo>
                    <a:pt x="3460276" y="3069446"/>
                  </a:lnTo>
                  <a:lnTo>
                    <a:pt x="3453710" y="3113720"/>
                  </a:lnTo>
                  <a:lnTo>
                    <a:pt x="3434571" y="3154180"/>
                  </a:lnTo>
                  <a:lnTo>
                    <a:pt x="3404515" y="3187346"/>
                  </a:lnTo>
                  <a:lnTo>
                    <a:pt x="3366123" y="3210355"/>
                  </a:lnTo>
                  <a:lnTo>
                    <a:pt x="3322706" y="3221232"/>
                  </a:lnTo>
                  <a:lnTo>
                    <a:pt x="3307757" y="322196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6" name="object 21">
              <a:extLst>
                <a:ext uri="{FF2B5EF4-FFF2-40B4-BE49-F238E27FC236}">
                  <a16:creationId xmlns:a16="http://schemas.microsoft.com/office/drawing/2014/main" id="{89F6DE6F-87CB-4C5D-A878-54611821C9F1}"/>
                </a:ext>
              </a:extLst>
            </p:cNvPr>
            <p:cNvSpPr/>
            <p:nvPr/>
          </p:nvSpPr>
          <p:spPr>
            <a:xfrm>
              <a:off x="8131173" y="1239217"/>
              <a:ext cx="3460750" cy="153035"/>
            </a:xfrm>
            <a:custGeom>
              <a:avLst/>
              <a:gdLst/>
              <a:ahLst/>
              <a:cxnLst/>
              <a:rect l="l" t="t" r="r" b="b"/>
              <a:pathLst>
                <a:path w="3460750" h="153034">
                  <a:moveTo>
                    <a:pt x="0" y="152519"/>
                  </a:moveTo>
                  <a:lnTo>
                    <a:pt x="6420" y="108744"/>
                  </a:lnTo>
                  <a:lnTo>
                    <a:pt x="25678" y="67767"/>
                  </a:lnTo>
                  <a:lnTo>
                    <a:pt x="55808" y="34560"/>
                  </a:lnTo>
                  <a:lnTo>
                    <a:pt x="94151" y="11609"/>
                  </a:lnTo>
                  <a:lnTo>
                    <a:pt x="137494" y="725"/>
                  </a:lnTo>
                  <a:lnTo>
                    <a:pt x="152518" y="0"/>
                  </a:lnTo>
                  <a:lnTo>
                    <a:pt x="3307757" y="0"/>
                  </a:lnTo>
                  <a:lnTo>
                    <a:pt x="3351963" y="6530"/>
                  </a:lnTo>
                  <a:lnTo>
                    <a:pt x="3392506" y="25680"/>
                  </a:lnTo>
                  <a:lnTo>
                    <a:pt x="3408397" y="38129"/>
                  </a:lnTo>
                  <a:lnTo>
                    <a:pt x="152518" y="38129"/>
                  </a:lnTo>
                  <a:lnTo>
                    <a:pt x="137494" y="38673"/>
                  </a:lnTo>
                  <a:lnTo>
                    <a:pt x="94151" y="46837"/>
                  </a:lnTo>
                  <a:lnTo>
                    <a:pt x="55808" y="64050"/>
                  </a:lnTo>
                  <a:lnTo>
                    <a:pt x="25678" y="88955"/>
                  </a:lnTo>
                  <a:lnTo>
                    <a:pt x="2901" y="130198"/>
                  </a:lnTo>
                  <a:lnTo>
                    <a:pt x="725" y="141250"/>
                  </a:lnTo>
                  <a:lnTo>
                    <a:pt x="0" y="152519"/>
                  </a:lnTo>
                  <a:close/>
                </a:path>
                <a:path w="3460750" h="153034">
                  <a:moveTo>
                    <a:pt x="3460276" y="152519"/>
                  </a:moveTo>
                  <a:lnTo>
                    <a:pt x="3448665" y="108744"/>
                  </a:lnTo>
                  <a:lnTo>
                    <a:pt x="3415603" y="71633"/>
                  </a:lnTo>
                  <a:lnTo>
                    <a:pt x="3379725" y="51652"/>
                  </a:lnTo>
                  <a:lnTo>
                    <a:pt x="3337516" y="40306"/>
                  </a:lnTo>
                  <a:lnTo>
                    <a:pt x="3307757" y="38129"/>
                  </a:lnTo>
                  <a:lnTo>
                    <a:pt x="3408397" y="38129"/>
                  </a:lnTo>
                  <a:lnTo>
                    <a:pt x="3434595" y="67767"/>
                  </a:lnTo>
                  <a:lnTo>
                    <a:pt x="3453744" y="108311"/>
                  </a:lnTo>
                  <a:lnTo>
                    <a:pt x="3459550" y="137494"/>
                  </a:lnTo>
                  <a:lnTo>
                    <a:pt x="3460276" y="152519"/>
                  </a:lnTo>
                  <a:close/>
                </a:path>
              </a:pathLst>
            </a:custGeom>
            <a:solidFill>
              <a:srgbClr val="6266F1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7" name="object 22">
              <a:extLst>
                <a:ext uri="{FF2B5EF4-FFF2-40B4-BE49-F238E27FC236}">
                  <a16:creationId xmlns:a16="http://schemas.microsoft.com/office/drawing/2014/main" id="{4D3D7E85-11F4-4416-9E34-61472390B0AD}"/>
                </a:ext>
              </a:extLst>
            </p:cNvPr>
            <p:cNvSpPr/>
            <p:nvPr/>
          </p:nvSpPr>
          <p:spPr>
            <a:xfrm>
              <a:off x="8359951" y="1506125"/>
              <a:ext cx="534035" cy="534035"/>
            </a:xfrm>
            <a:custGeom>
              <a:avLst/>
              <a:gdLst/>
              <a:ahLst/>
              <a:cxnLst/>
              <a:rect l="l" t="t" r="r" b="b"/>
              <a:pathLst>
                <a:path w="534034" h="534035">
                  <a:moveTo>
                    <a:pt x="426938" y="533816"/>
                  </a:moveTo>
                  <a:lnTo>
                    <a:pt x="106878" y="533816"/>
                  </a:lnTo>
                  <a:lnTo>
                    <a:pt x="99439" y="533084"/>
                  </a:lnTo>
                  <a:lnTo>
                    <a:pt x="57083" y="518711"/>
                  </a:lnTo>
                  <a:lnTo>
                    <a:pt x="23450" y="489223"/>
                  </a:lnTo>
                  <a:lnTo>
                    <a:pt x="3663" y="449110"/>
                  </a:lnTo>
                  <a:lnTo>
                    <a:pt x="0" y="426938"/>
                  </a:lnTo>
                  <a:lnTo>
                    <a:pt x="0" y="419427"/>
                  </a:lnTo>
                  <a:lnTo>
                    <a:pt x="0" y="106878"/>
                  </a:lnTo>
                  <a:lnTo>
                    <a:pt x="11581" y="63675"/>
                  </a:lnTo>
                  <a:lnTo>
                    <a:pt x="38814" y="28192"/>
                  </a:lnTo>
                  <a:lnTo>
                    <a:pt x="77553" y="5833"/>
                  </a:lnTo>
                  <a:lnTo>
                    <a:pt x="106878" y="0"/>
                  </a:lnTo>
                  <a:lnTo>
                    <a:pt x="426938" y="0"/>
                  </a:lnTo>
                  <a:lnTo>
                    <a:pt x="470141" y="11581"/>
                  </a:lnTo>
                  <a:lnTo>
                    <a:pt x="505623" y="38814"/>
                  </a:lnTo>
                  <a:lnTo>
                    <a:pt x="527983" y="77553"/>
                  </a:lnTo>
                  <a:lnTo>
                    <a:pt x="533816" y="106878"/>
                  </a:lnTo>
                  <a:lnTo>
                    <a:pt x="533816" y="426938"/>
                  </a:lnTo>
                  <a:lnTo>
                    <a:pt x="522234" y="470141"/>
                  </a:lnTo>
                  <a:lnTo>
                    <a:pt x="495001" y="505623"/>
                  </a:lnTo>
                  <a:lnTo>
                    <a:pt x="456263" y="527983"/>
                  </a:lnTo>
                  <a:lnTo>
                    <a:pt x="434377" y="533084"/>
                  </a:lnTo>
                  <a:lnTo>
                    <a:pt x="426938" y="533816"/>
                  </a:lnTo>
                  <a:close/>
                </a:path>
              </a:pathLst>
            </a:custGeom>
            <a:solidFill>
              <a:srgbClr val="EDF1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8" name="object 23">
              <a:extLst>
                <a:ext uri="{FF2B5EF4-FFF2-40B4-BE49-F238E27FC236}">
                  <a16:creationId xmlns:a16="http://schemas.microsoft.com/office/drawing/2014/main" id="{044DC730-9AF8-42E6-BBC5-46E4572E2160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502937" y="1658644"/>
              <a:ext cx="257375" cy="228778"/>
            </a:xfrm>
            <a:prstGeom prst="rect">
              <a:avLst/>
            </a:prstGeom>
          </p:spPr>
        </p:pic>
      </p:grpSp>
      <p:sp>
        <p:nvSpPr>
          <p:cNvPr id="29" name="object 24">
            <a:extLst>
              <a:ext uri="{FF2B5EF4-FFF2-40B4-BE49-F238E27FC236}">
                <a16:creationId xmlns:a16="http://schemas.microsoft.com/office/drawing/2014/main" id="{DE5637F4-0448-4858-B892-42CE1EF5DCF7}"/>
              </a:ext>
            </a:extLst>
          </p:cNvPr>
          <p:cNvSpPr txBox="1"/>
          <p:nvPr/>
        </p:nvSpPr>
        <p:spPr>
          <a:xfrm>
            <a:off x="7834520" y="1155816"/>
            <a:ext cx="697230" cy="30970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950" b="1" kern="0" spc="-8" dirty="0">
                <a:solidFill>
                  <a:srgbClr val="F2F4F5"/>
                </a:solidFill>
                <a:latin typeface="微软雅黑"/>
                <a:cs typeface="微软雅黑"/>
              </a:rPr>
              <a:t>.rplib</a:t>
            </a:r>
            <a:endParaRPr sz="20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30" name="object 25">
            <a:extLst>
              <a:ext uri="{FF2B5EF4-FFF2-40B4-BE49-F238E27FC236}">
                <a16:creationId xmlns:a16="http://schemas.microsoft.com/office/drawing/2014/main" id="{E68F9D94-BB9C-46F2-A95A-7DBF595BBAB1}"/>
              </a:ext>
            </a:extLst>
          </p:cNvPr>
          <p:cNvSpPr txBox="1"/>
          <p:nvPr/>
        </p:nvSpPr>
        <p:spPr>
          <a:xfrm>
            <a:off x="6262784" y="1641970"/>
            <a:ext cx="2221230" cy="68320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050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元件库文件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algn="just" defTabSz="685800">
              <a:lnSpc>
                <a:spcPct val="137000"/>
              </a:lnSpc>
              <a:spcBef>
                <a:spcPts val="608"/>
              </a:spcBef>
            </a:pPr>
            <a:r>
              <a:rPr sz="713" kern="0" spc="-4" dirty="0">
                <a:solidFill>
                  <a:srgbClr val="4A5462"/>
                </a:solidFill>
                <a:latin typeface="微软雅黑"/>
                <a:cs typeface="微软雅黑"/>
              </a:rPr>
              <a:t>用于封装自定义元件的集合文件。设计师可以将常</a:t>
            </a:r>
            <a:r>
              <a:rPr sz="713" kern="0" dirty="0">
                <a:solidFill>
                  <a:srgbClr val="4A5462"/>
                </a:solidFill>
                <a:latin typeface="微软雅黑"/>
                <a:cs typeface="微软雅黑"/>
              </a:rPr>
              <a:t>用的组件（如导航栏、按钮组）</a:t>
            </a:r>
            <a:r>
              <a:rPr sz="713" kern="0" spc="-8" dirty="0">
                <a:solidFill>
                  <a:srgbClr val="4A5462"/>
                </a:solidFill>
                <a:latin typeface="微软雅黑"/>
                <a:cs typeface="微软雅黑"/>
              </a:rPr>
              <a:t>打包成库，供团队</a:t>
            </a:r>
            <a:r>
              <a:rPr sz="713" kern="0" spc="-4" dirty="0">
                <a:solidFill>
                  <a:srgbClr val="4A5462"/>
                </a:solidFill>
                <a:latin typeface="微软雅黑"/>
                <a:cs typeface="微软雅黑"/>
              </a:rPr>
              <a:t>成员导入使用，确保设计规范统一。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31" name="object 26">
            <a:extLst>
              <a:ext uri="{FF2B5EF4-FFF2-40B4-BE49-F238E27FC236}">
                <a16:creationId xmlns:a16="http://schemas.microsoft.com/office/drawing/2014/main" id="{1F8AC57C-C0B6-4808-8E3A-72D91222AA6A}"/>
              </a:ext>
            </a:extLst>
          </p:cNvPr>
          <p:cNvGrpSpPr/>
          <p:nvPr/>
        </p:nvGrpSpPr>
        <p:grpSpPr>
          <a:xfrm>
            <a:off x="457322" y="3588729"/>
            <a:ext cx="8236744" cy="1558766"/>
            <a:chOff x="609762" y="4784971"/>
            <a:chExt cx="10982325" cy="2078355"/>
          </a:xfrm>
        </p:grpSpPr>
        <p:pic>
          <p:nvPicPr>
            <p:cNvPr id="32" name="object 27">
              <a:extLst>
                <a:ext uri="{FF2B5EF4-FFF2-40B4-BE49-F238E27FC236}">
                  <a16:creationId xmlns:a16="http://schemas.microsoft.com/office/drawing/2014/main" id="{3B1E20D3-F1F4-41B6-B8B8-CB2D9649A919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19608" y="4794818"/>
              <a:ext cx="10962308" cy="2063032"/>
            </a:xfrm>
            <a:prstGeom prst="rect">
              <a:avLst/>
            </a:prstGeom>
          </p:spPr>
        </p:pic>
        <p:sp>
          <p:nvSpPr>
            <p:cNvPr id="33" name="object 28">
              <a:extLst>
                <a:ext uri="{FF2B5EF4-FFF2-40B4-BE49-F238E27FC236}">
                  <a16:creationId xmlns:a16="http://schemas.microsoft.com/office/drawing/2014/main" id="{8EE62503-A129-439A-AF4E-D55C1EC15FF7}"/>
                </a:ext>
              </a:extLst>
            </p:cNvPr>
            <p:cNvSpPr/>
            <p:nvPr/>
          </p:nvSpPr>
          <p:spPr>
            <a:xfrm>
              <a:off x="614842" y="4790051"/>
              <a:ext cx="10972165" cy="2068195"/>
            </a:xfrm>
            <a:custGeom>
              <a:avLst/>
              <a:gdLst/>
              <a:ahLst/>
              <a:cxnLst/>
              <a:rect l="l" t="t" r="r" b="b"/>
              <a:pathLst>
                <a:path w="10972165" h="2068195">
                  <a:moveTo>
                    <a:pt x="0" y="2067799"/>
                  </a:moveTo>
                  <a:lnTo>
                    <a:pt x="0" y="147752"/>
                  </a:lnTo>
                  <a:lnTo>
                    <a:pt x="177" y="140494"/>
                  </a:lnTo>
                  <a:lnTo>
                    <a:pt x="8633" y="97984"/>
                  </a:lnTo>
                  <a:lnTo>
                    <a:pt x="29081" y="59728"/>
                  </a:lnTo>
                  <a:lnTo>
                    <a:pt x="59728" y="29081"/>
                  </a:lnTo>
                  <a:lnTo>
                    <a:pt x="97984" y="8633"/>
                  </a:lnTo>
                  <a:lnTo>
                    <a:pt x="140494" y="177"/>
                  </a:lnTo>
                  <a:lnTo>
                    <a:pt x="147752" y="0"/>
                  </a:lnTo>
                  <a:lnTo>
                    <a:pt x="10824087" y="0"/>
                  </a:lnTo>
                  <a:lnTo>
                    <a:pt x="10866977" y="6360"/>
                  </a:lnTo>
                  <a:lnTo>
                    <a:pt x="10906173" y="24900"/>
                  </a:lnTo>
                  <a:lnTo>
                    <a:pt x="10938302" y="54018"/>
                  </a:lnTo>
                  <a:lnTo>
                    <a:pt x="10960591" y="91210"/>
                  </a:lnTo>
                  <a:lnTo>
                    <a:pt x="10971130" y="133270"/>
                  </a:lnTo>
                  <a:lnTo>
                    <a:pt x="10971840" y="147752"/>
                  </a:lnTo>
                  <a:lnTo>
                    <a:pt x="10971840" y="2067799"/>
                  </a:lnTo>
                </a:path>
              </a:pathLst>
            </a:custGeom>
            <a:ln w="9532">
              <a:solidFill>
                <a:srgbClr val="E4E7EB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34" name="object 29">
              <a:extLst>
                <a:ext uri="{FF2B5EF4-FFF2-40B4-BE49-F238E27FC236}">
                  <a16:creationId xmlns:a16="http://schemas.microsoft.com/office/drawing/2014/main" id="{6B58152A-A658-4ABB-BE00-917EAA895123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19608" y="4794818"/>
              <a:ext cx="3650924" cy="2063032"/>
            </a:xfrm>
            <a:prstGeom prst="rect">
              <a:avLst/>
            </a:prstGeom>
          </p:spPr>
        </p:pic>
        <p:sp>
          <p:nvSpPr>
            <p:cNvPr id="35" name="object 30">
              <a:extLst>
                <a:ext uri="{FF2B5EF4-FFF2-40B4-BE49-F238E27FC236}">
                  <a16:creationId xmlns:a16="http://schemas.microsoft.com/office/drawing/2014/main" id="{0C66D6C0-3DBE-4597-9BC3-8F6D1EF3BE2B}"/>
                </a:ext>
              </a:extLst>
            </p:cNvPr>
            <p:cNvSpPr/>
            <p:nvPr/>
          </p:nvSpPr>
          <p:spPr>
            <a:xfrm>
              <a:off x="4499312" y="5538348"/>
              <a:ext cx="381635" cy="381635"/>
            </a:xfrm>
            <a:custGeom>
              <a:avLst/>
              <a:gdLst/>
              <a:ahLst/>
              <a:cxnLst/>
              <a:rect l="l" t="t" r="r" b="b"/>
              <a:pathLst>
                <a:path w="381635" h="381635">
                  <a:moveTo>
                    <a:pt x="190648" y="381297"/>
                  </a:moveTo>
                  <a:lnTo>
                    <a:pt x="144313" y="375582"/>
                  </a:lnTo>
                  <a:lnTo>
                    <a:pt x="100776" y="358787"/>
                  </a:lnTo>
                  <a:lnTo>
                    <a:pt x="62624" y="331918"/>
                  </a:lnTo>
                  <a:lnTo>
                    <a:pt x="32129" y="296567"/>
                  </a:lnTo>
                  <a:lnTo>
                    <a:pt x="11139" y="254866"/>
                  </a:lnTo>
                  <a:lnTo>
                    <a:pt x="915" y="209335"/>
                  </a:lnTo>
                  <a:lnTo>
                    <a:pt x="0" y="190648"/>
                  </a:lnTo>
                  <a:lnTo>
                    <a:pt x="228" y="181282"/>
                  </a:lnTo>
                  <a:lnTo>
                    <a:pt x="8207" y="135305"/>
                  </a:lnTo>
                  <a:lnTo>
                    <a:pt x="27116" y="92644"/>
                  </a:lnTo>
                  <a:lnTo>
                    <a:pt x="55839" y="55839"/>
                  </a:lnTo>
                  <a:lnTo>
                    <a:pt x="92644" y="27116"/>
                  </a:lnTo>
                  <a:lnTo>
                    <a:pt x="135305" y="8207"/>
                  </a:lnTo>
                  <a:lnTo>
                    <a:pt x="181282" y="228"/>
                  </a:lnTo>
                  <a:lnTo>
                    <a:pt x="190648" y="0"/>
                  </a:lnTo>
                  <a:lnTo>
                    <a:pt x="200014" y="228"/>
                  </a:lnTo>
                  <a:lnTo>
                    <a:pt x="245991" y="8207"/>
                  </a:lnTo>
                  <a:lnTo>
                    <a:pt x="288652" y="27116"/>
                  </a:lnTo>
                  <a:lnTo>
                    <a:pt x="325457" y="55839"/>
                  </a:lnTo>
                  <a:lnTo>
                    <a:pt x="354179" y="92644"/>
                  </a:lnTo>
                  <a:lnTo>
                    <a:pt x="373089" y="135305"/>
                  </a:lnTo>
                  <a:lnTo>
                    <a:pt x="381068" y="181282"/>
                  </a:lnTo>
                  <a:lnTo>
                    <a:pt x="381297" y="190648"/>
                  </a:lnTo>
                  <a:lnTo>
                    <a:pt x="381068" y="200014"/>
                  </a:lnTo>
                  <a:lnTo>
                    <a:pt x="373089" y="245991"/>
                  </a:lnTo>
                  <a:lnTo>
                    <a:pt x="354179" y="288652"/>
                  </a:lnTo>
                  <a:lnTo>
                    <a:pt x="325457" y="325457"/>
                  </a:lnTo>
                  <a:lnTo>
                    <a:pt x="288652" y="354180"/>
                  </a:lnTo>
                  <a:lnTo>
                    <a:pt x="245991" y="373090"/>
                  </a:lnTo>
                  <a:lnTo>
                    <a:pt x="200014" y="381068"/>
                  </a:lnTo>
                  <a:lnTo>
                    <a:pt x="190648" y="381297"/>
                  </a:lnTo>
                  <a:close/>
                </a:path>
              </a:pathLst>
            </a:custGeom>
            <a:solidFill>
              <a:srgbClr val="FEE2E2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36" name="object 31">
              <a:extLst>
                <a:ext uri="{FF2B5EF4-FFF2-40B4-BE49-F238E27FC236}">
                  <a16:creationId xmlns:a16="http://schemas.microsoft.com/office/drawing/2014/main" id="{C744236E-A9DF-4B04-9BC7-122ABD68670A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604169" y="5595543"/>
              <a:ext cx="171583" cy="266908"/>
            </a:xfrm>
            <a:prstGeom prst="rect">
              <a:avLst/>
            </a:prstGeom>
          </p:spPr>
        </p:pic>
        <p:sp>
          <p:nvSpPr>
            <p:cNvPr id="37" name="object 32">
              <a:extLst>
                <a:ext uri="{FF2B5EF4-FFF2-40B4-BE49-F238E27FC236}">
                  <a16:creationId xmlns:a16="http://schemas.microsoft.com/office/drawing/2014/main" id="{A215F219-B35A-4341-935D-FB6A5B66FC21}"/>
                </a:ext>
              </a:extLst>
            </p:cNvPr>
            <p:cNvSpPr/>
            <p:nvPr/>
          </p:nvSpPr>
          <p:spPr>
            <a:xfrm>
              <a:off x="4499305" y="6300952"/>
              <a:ext cx="6530340" cy="448309"/>
            </a:xfrm>
            <a:custGeom>
              <a:avLst/>
              <a:gdLst/>
              <a:ahLst/>
              <a:cxnLst/>
              <a:rect l="l" t="t" r="r" b="b"/>
              <a:pathLst>
                <a:path w="6530340" h="448309">
                  <a:moveTo>
                    <a:pt x="495693" y="280911"/>
                  </a:moveTo>
                  <a:lnTo>
                    <a:pt x="467474" y="248805"/>
                  </a:lnTo>
                  <a:lnTo>
                    <a:pt x="462610" y="247840"/>
                  </a:lnTo>
                  <a:lnTo>
                    <a:pt x="0" y="247840"/>
                  </a:lnTo>
                  <a:lnTo>
                    <a:pt x="0" y="448017"/>
                  </a:lnTo>
                  <a:lnTo>
                    <a:pt x="462610" y="448017"/>
                  </a:lnTo>
                  <a:lnTo>
                    <a:pt x="494715" y="419811"/>
                  </a:lnTo>
                  <a:lnTo>
                    <a:pt x="495693" y="414947"/>
                  </a:lnTo>
                  <a:lnTo>
                    <a:pt x="495693" y="280911"/>
                  </a:lnTo>
                  <a:close/>
                </a:path>
                <a:path w="6530340" h="448309">
                  <a:moveTo>
                    <a:pt x="6529718" y="0"/>
                  </a:moveTo>
                  <a:lnTo>
                    <a:pt x="5914593" y="0"/>
                  </a:lnTo>
                  <a:lnTo>
                    <a:pt x="5909729" y="965"/>
                  </a:lnTo>
                  <a:lnTo>
                    <a:pt x="5882487" y="28206"/>
                  </a:lnTo>
                  <a:lnTo>
                    <a:pt x="5881522" y="33070"/>
                  </a:lnTo>
                  <a:lnTo>
                    <a:pt x="5881522" y="167106"/>
                  </a:lnTo>
                  <a:lnTo>
                    <a:pt x="5909729" y="199212"/>
                  </a:lnTo>
                  <a:lnTo>
                    <a:pt x="5914593" y="200177"/>
                  </a:lnTo>
                  <a:lnTo>
                    <a:pt x="6529718" y="200177"/>
                  </a:lnTo>
                  <a:lnTo>
                    <a:pt x="6529718" y="0"/>
                  </a:lnTo>
                  <a:close/>
                </a:path>
              </a:pathLst>
            </a:custGeom>
            <a:solidFill>
              <a:srgbClr val="FEF9C2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38" name="object 33">
            <a:extLst>
              <a:ext uri="{FF2B5EF4-FFF2-40B4-BE49-F238E27FC236}">
                <a16:creationId xmlns:a16="http://schemas.microsoft.com/office/drawing/2014/main" id="{CE939EE4-1578-4D78-B6F2-2307C90272EF}"/>
              </a:ext>
            </a:extLst>
          </p:cNvPr>
          <p:cNvSpPr txBox="1"/>
          <p:nvPr/>
        </p:nvSpPr>
        <p:spPr>
          <a:xfrm>
            <a:off x="3367305" y="4194281"/>
            <a:ext cx="4920615" cy="78669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381000" defTabSz="685800">
              <a:spcBef>
                <a:spcPts val="75"/>
              </a:spcBef>
            </a:pPr>
            <a:r>
              <a:rPr sz="1050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版本兼容性重要提示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algn="just" defTabSz="685800">
              <a:lnSpc>
                <a:spcPct val="135500"/>
              </a:lnSpc>
              <a:spcBef>
                <a:spcPts val="911"/>
              </a:spcBef>
            </a:pPr>
            <a:r>
              <a:rPr sz="825" kern="0" spc="-8" dirty="0">
                <a:solidFill>
                  <a:srgbClr val="4A5462"/>
                </a:solidFill>
                <a:latin typeface="微软雅黑"/>
                <a:cs typeface="微软雅黑"/>
              </a:rPr>
              <a:t>Axure</a:t>
            </a:r>
            <a:r>
              <a:rPr sz="825" kern="0" dirty="0">
                <a:solidFill>
                  <a:srgbClr val="4A5462"/>
                </a:solidFill>
                <a:latin typeface="微软雅黑"/>
                <a:cs typeface="微软雅黑"/>
              </a:rPr>
              <a:t>的文件遵循</a:t>
            </a:r>
            <a:r>
              <a:rPr sz="825" b="1" i="1" kern="0" dirty="0">
                <a:solidFill>
                  <a:srgbClr val="EF4444"/>
                </a:solidFill>
                <a:latin typeface="微软雅黑"/>
                <a:cs typeface="微软雅黑"/>
              </a:rPr>
              <a:t>“向下兼容，向上不兼容”</a:t>
            </a:r>
            <a:r>
              <a:rPr sz="825" kern="0" spc="-15" dirty="0">
                <a:solidFill>
                  <a:srgbClr val="4A5462"/>
                </a:solidFill>
                <a:latin typeface="微软雅黑"/>
                <a:cs typeface="微软雅黑"/>
              </a:rPr>
              <a:t>的原则。 高版本（如</a:t>
            </a:r>
            <a:r>
              <a:rPr sz="825" kern="0" dirty="0">
                <a:solidFill>
                  <a:srgbClr val="4A5462"/>
                </a:solidFill>
                <a:latin typeface="微软雅黑"/>
                <a:cs typeface="微软雅黑"/>
              </a:rPr>
              <a:t>Axure</a:t>
            </a:r>
            <a:r>
              <a:rPr sz="825" kern="0" spc="-8" dirty="0">
                <a:solidFill>
                  <a:srgbClr val="4A5462"/>
                </a:solidFill>
                <a:latin typeface="微软雅黑"/>
                <a:cs typeface="微软雅黑"/>
              </a:rPr>
              <a:t> </a:t>
            </a:r>
            <a:r>
              <a:rPr sz="825" kern="0" dirty="0">
                <a:solidFill>
                  <a:srgbClr val="4A5462"/>
                </a:solidFill>
                <a:latin typeface="微软雅黑"/>
                <a:cs typeface="微软雅黑"/>
              </a:rPr>
              <a:t>RP</a:t>
            </a:r>
            <a:r>
              <a:rPr sz="825" kern="0" spc="-8" dirty="0">
                <a:solidFill>
                  <a:srgbClr val="4A5462"/>
                </a:solidFill>
                <a:latin typeface="微软雅黑"/>
                <a:cs typeface="微软雅黑"/>
              </a:rPr>
              <a:t> </a:t>
            </a:r>
            <a:r>
              <a:rPr sz="825" kern="0" dirty="0">
                <a:solidFill>
                  <a:srgbClr val="4A5462"/>
                </a:solidFill>
                <a:latin typeface="微软雅黑"/>
                <a:cs typeface="微软雅黑"/>
              </a:rPr>
              <a:t>10）</a:t>
            </a:r>
            <a:r>
              <a:rPr sz="825" kern="0" spc="-8" dirty="0">
                <a:solidFill>
                  <a:srgbClr val="4A5462"/>
                </a:solidFill>
                <a:latin typeface="微软雅黑"/>
                <a:cs typeface="微软雅黑"/>
              </a:rPr>
              <a:t>创建或保存的文</a:t>
            </a:r>
            <a:r>
              <a:rPr sz="825" kern="0" spc="-15" dirty="0">
                <a:solidFill>
                  <a:srgbClr val="4A5462"/>
                </a:solidFill>
                <a:latin typeface="微软雅黑"/>
                <a:cs typeface="微软雅黑"/>
              </a:rPr>
              <a:t>件，无法在低版本（如</a:t>
            </a:r>
            <a:r>
              <a:rPr sz="825" kern="0" dirty="0">
                <a:solidFill>
                  <a:srgbClr val="4A5462"/>
                </a:solidFill>
                <a:latin typeface="微软雅黑"/>
                <a:cs typeface="微软雅黑"/>
              </a:rPr>
              <a:t>Axure RP 8/9）</a:t>
            </a:r>
            <a:r>
              <a:rPr sz="825" kern="0" spc="-4" dirty="0">
                <a:solidFill>
                  <a:srgbClr val="4A5462"/>
                </a:solidFill>
                <a:latin typeface="微软雅黑"/>
                <a:cs typeface="微软雅黑"/>
              </a:rPr>
              <a:t>中打开。 在团队协作中，务必确保所有成员使用 </a:t>
            </a:r>
            <a:r>
              <a:rPr sz="825" b="1" kern="0" spc="-11" dirty="0">
                <a:solidFill>
                  <a:srgbClr val="854D0D"/>
                </a:solidFill>
                <a:latin typeface="微软雅黑"/>
                <a:cs typeface="微软雅黑"/>
              </a:rPr>
              <a:t>相同的软件版本 </a:t>
            </a:r>
            <a:r>
              <a:rPr sz="825" kern="0" spc="-4" dirty="0">
                <a:solidFill>
                  <a:srgbClr val="4A5462"/>
                </a:solidFill>
                <a:latin typeface="微软雅黑"/>
                <a:cs typeface="微软雅黑"/>
              </a:rPr>
              <a:t>，以免造成文件损坏或无法读取。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39" name="object 34">
            <a:extLst>
              <a:ext uri="{FF2B5EF4-FFF2-40B4-BE49-F238E27FC236}">
                <a16:creationId xmlns:a16="http://schemas.microsoft.com/office/drawing/2014/main" id="{D0B9F45D-22F4-4E0E-8A67-775CF5FBAB1D}"/>
              </a:ext>
            </a:extLst>
          </p:cNvPr>
          <p:cNvGrpSpPr/>
          <p:nvPr/>
        </p:nvGrpSpPr>
        <p:grpSpPr>
          <a:xfrm>
            <a:off x="464706" y="3596113"/>
            <a:ext cx="8107680" cy="1547336"/>
            <a:chOff x="619608" y="4794818"/>
            <a:chExt cx="10810240" cy="2063114"/>
          </a:xfrm>
        </p:grpSpPr>
        <p:pic>
          <p:nvPicPr>
            <p:cNvPr id="40" name="object 35">
              <a:extLst>
                <a:ext uri="{FF2B5EF4-FFF2-40B4-BE49-F238E27FC236}">
                  <a16:creationId xmlns:a16="http://schemas.microsoft.com/office/drawing/2014/main" id="{694FD956-8C04-4092-A95C-AE4C1F2B0469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514283" y="4947337"/>
              <a:ext cx="915114" cy="915114"/>
            </a:xfrm>
            <a:prstGeom prst="rect">
              <a:avLst/>
            </a:prstGeom>
          </p:spPr>
        </p:pic>
        <p:sp>
          <p:nvSpPr>
            <p:cNvPr id="41" name="object 36">
              <a:extLst>
                <a:ext uri="{FF2B5EF4-FFF2-40B4-BE49-F238E27FC236}">
                  <a16:creationId xmlns:a16="http://schemas.microsoft.com/office/drawing/2014/main" id="{6846BCF9-A083-454F-9228-EF935B0D99B4}"/>
                </a:ext>
              </a:extLst>
            </p:cNvPr>
            <p:cNvSpPr/>
            <p:nvPr/>
          </p:nvSpPr>
          <p:spPr>
            <a:xfrm>
              <a:off x="619608" y="4794818"/>
              <a:ext cx="3651250" cy="2063114"/>
            </a:xfrm>
            <a:custGeom>
              <a:avLst/>
              <a:gdLst/>
              <a:ahLst/>
              <a:cxnLst/>
              <a:rect l="l" t="t" r="r" b="b"/>
              <a:pathLst>
                <a:path w="3651250" h="2063115">
                  <a:moveTo>
                    <a:pt x="3650925" y="2063032"/>
                  </a:moveTo>
                  <a:lnTo>
                    <a:pt x="0" y="2063032"/>
                  </a:lnTo>
                  <a:lnTo>
                    <a:pt x="0" y="142986"/>
                  </a:lnTo>
                  <a:lnTo>
                    <a:pt x="6122" y="101541"/>
                  </a:lnTo>
                  <a:lnTo>
                    <a:pt x="24075" y="63532"/>
                  </a:lnTo>
                  <a:lnTo>
                    <a:pt x="52320" y="32400"/>
                  </a:lnTo>
                  <a:lnTo>
                    <a:pt x="88267" y="10883"/>
                  </a:lnTo>
                  <a:lnTo>
                    <a:pt x="128901" y="680"/>
                  </a:lnTo>
                  <a:lnTo>
                    <a:pt x="142986" y="0"/>
                  </a:lnTo>
                  <a:lnTo>
                    <a:pt x="3650925" y="0"/>
                  </a:lnTo>
                  <a:lnTo>
                    <a:pt x="3650925" y="2063032"/>
                  </a:lnTo>
                  <a:close/>
                </a:path>
              </a:pathLst>
            </a:custGeom>
            <a:solidFill>
              <a:srgbClr val="000000">
                <a:alpha val="10198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493153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本框 20"/>
          <p:cNvSpPr txBox="1"/>
          <p:nvPr/>
        </p:nvSpPr>
        <p:spPr>
          <a:xfrm>
            <a:off x="6842095" y="2859380"/>
            <a:ext cx="2569965" cy="28972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r">
              <a:lnSpc>
                <a:spcPct val="117500"/>
              </a:lnSpc>
            </a:pPr>
            <a:r>
              <a:rPr sz="16601" kern="100" spc="0" dirty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0</a:t>
            </a:r>
            <a:r>
              <a:rPr lang="en-US" sz="16601" kern="100" spc="0" dirty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3</a:t>
            </a:r>
            <a:endParaRPr sz="16601" kern="100" spc="0" dirty="0">
              <a:solidFill>
                <a:srgbClr val="FFFFFF">
                  <a:alpha val="100000"/>
                </a:srgbClr>
              </a:solidFill>
              <a:latin typeface="CKT Kuaile Bold" panose="02010800040101010101" pitchFamily="1" charset="-122"/>
              <a:ea typeface="CKT Kuaile Bold" panose="02010800040101010101" pitchFamily="1" charset="-122"/>
            </a:endParaRPr>
          </a:p>
        </p:txBody>
      </p:sp>
      <p:sp>
        <p:nvSpPr>
          <p:cNvPr id="23" name="标题 22">
            <a:extLst>
              <a:ext uri="{FF2B5EF4-FFF2-40B4-BE49-F238E27FC236}">
                <a16:creationId xmlns:a16="http://schemas.microsoft.com/office/drawing/2014/main" id="{8AD7F2C7-64D5-4093-ABF8-1858A9BB45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1847" y="1365495"/>
            <a:ext cx="5022464" cy="1660727"/>
          </a:xfrm>
        </p:spPr>
        <p:txBody>
          <a:bodyPr/>
          <a:lstStyle/>
          <a:p>
            <a:r>
              <a:rPr lang="en-US" altLang="zh-CN" dirty="0"/>
              <a:t>Axure</a:t>
            </a:r>
            <a:r>
              <a:rPr lang="zh-CN" altLang="en-US" dirty="0"/>
              <a:t>元件应用</a:t>
            </a:r>
          </a:p>
        </p:txBody>
      </p:sp>
      <p:sp>
        <p:nvSpPr>
          <p:cNvPr id="24" name="内容占位符 23">
            <a:extLst>
              <a:ext uri="{FF2B5EF4-FFF2-40B4-BE49-F238E27FC236}">
                <a16:creationId xmlns:a16="http://schemas.microsoft.com/office/drawing/2014/main" id="{A5EE46EB-F7DD-476B-806B-F492C69A69BA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zh-CN" altLang="en-US" dirty="0"/>
              <a:t>原型设计基础与应用</a:t>
            </a:r>
          </a:p>
        </p:txBody>
      </p:sp>
    </p:spTree>
    <p:extLst>
      <p:ext uri="{BB962C8B-B14F-4D97-AF65-F5344CB8AC3E}">
        <p14:creationId xmlns:p14="http://schemas.microsoft.com/office/powerpoint/2010/main" val="30517070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>
            <a:extLst>
              <a:ext uri="{FF2B5EF4-FFF2-40B4-BE49-F238E27FC236}">
                <a16:creationId xmlns:a16="http://schemas.microsoft.com/office/drawing/2014/main" id="{98D0ACCC-5CC3-40C4-9590-D3F01B28F692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8659" y="650509"/>
            <a:ext cx="7879157" cy="386225"/>
          </a:xfrm>
        </p:spPr>
        <p:txBody>
          <a:bodyPr/>
          <a:lstStyle/>
          <a:p>
            <a:r>
              <a:rPr lang="en-US" altLang="zh-CN" dirty="0"/>
              <a:t>Axure</a:t>
            </a:r>
            <a:r>
              <a:rPr lang="zh-CN" altLang="en-US" dirty="0"/>
              <a:t>元件库分类</a:t>
            </a:r>
          </a:p>
        </p:txBody>
      </p:sp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dirty="0"/>
              <a:t>Axure</a:t>
            </a:r>
            <a:r>
              <a:rPr lang="zh-CN" altLang="en-US" dirty="0"/>
              <a:t>元件应用</a:t>
            </a:r>
          </a:p>
        </p:txBody>
      </p:sp>
      <p:sp>
        <p:nvSpPr>
          <p:cNvPr id="6" name="object 3">
            <a:extLst>
              <a:ext uri="{FF2B5EF4-FFF2-40B4-BE49-F238E27FC236}">
                <a16:creationId xmlns:a16="http://schemas.microsoft.com/office/drawing/2014/main" id="{8A988963-F043-4A4C-AFFF-150ABA08D385}"/>
              </a:ext>
            </a:extLst>
          </p:cNvPr>
          <p:cNvSpPr/>
          <p:nvPr/>
        </p:nvSpPr>
        <p:spPr>
          <a:xfrm>
            <a:off x="0" y="3774847"/>
            <a:ext cx="1373029" cy="1368742"/>
          </a:xfrm>
          <a:custGeom>
            <a:avLst/>
            <a:gdLst/>
            <a:ahLst/>
            <a:cxnLst/>
            <a:rect l="l" t="t" r="r" b="b"/>
            <a:pathLst>
              <a:path w="1830705" h="1824990">
                <a:moveTo>
                  <a:pt x="0" y="0"/>
                </a:moveTo>
                <a:lnTo>
                  <a:pt x="1830228" y="0"/>
                </a:lnTo>
                <a:lnTo>
                  <a:pt x="1830228" y="1824721"/>
                </a:lnTo>
                <a:lnTo>
                  <a:pt x="0" y="1824721"/>
                </a:lnTo>
                <a:lnTo>
                  <a:pt x="0" y="0"/>
                </a:lnTo>
                <a:close/>
              </a:path>
            </a:pathLst>
          </a:custGeom>
          <a:solidFill>
            <a:srgbClr val="F0FDFA">
              <a:alpha val="59999"/>
            </a:srgbClr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grpSp>
        <p:nvGrpSpPr>
          <p:cNvPr id="7" name="object 9">
            <a:extLst>
              <a:ext uri="{FF2B5EF4-FFF2-40B4-BE49-F238E27FC236}">
                <a16:creationId xmlns:a16="http://schemas.microsoft.com/office/drawing/2014/main" id="{C05D040F-78C1-4E83-AB1B-61F3F2A9890F}"/>
              </a:ext>
            </a:extLst>
          </p:cNvPr>
          <p:cNvGrpSpPr/>
          <p:nvPr/>
        </p:nvGrpSpPr>
        <p:grpSpPr>
          <a:xfrm>
            <a:off x="457321" y="979223"/>
            <a:ext cx="4683443" cy="4054316"/>
            <a:chOff x="609762" y="1305630"/>
            <a:chExt cx="6244590" cy="5405755"/>
          </a:xfrm>
        </p:grpSpPr>
        <p:sp>
          <p:nvSpPr>
            <p:cNvPr id="12" name="object 10">
              <a:extLst>
                <a:ext uri="{FF2B5EF4-FFF2-40B4-BE49-F238E27FC236}">
                  <a16:creationId xmlns:a16="http://schemas.microsoft.com/office/drawing/2014/main" id="{A4F65F1E-3ECD-4F16-9A71-1E1ECD93D371}"/>
                </a:ext>
              </a:extLst>
            </p:cNvPr>
            <p:cNvSpPr/>
            <p:nvPr/>
          </p:nvSpPr>
          <p:spPr>
            <a:xfrm>
              <a:off x="614842" y="1310710"/>
              <a:ext cx="6234430" cy="5395595"/>
            </a:xfrm>
            <a:custGeom>
              <a:avLst/>
              <a:gdLst/>
              <a:ahLst/>
              <a:cxnLst/>
              <a:rect l="l" t="t" r="r" b="b"/>
              <a:pathLst>
                <a:path w="6234430" h="5395595">
                  <a:moveTo>
                    <a:pt x="6131791" y="5395362"/>
                  </a:moveTo>
                  <a:lnTo>
                    <a:pt x="102425" y="5395362"/>
                  </a:lnTo>
                  <a:lnTo>
                    <a:pt x="95296" y="5394659"/>
                  </a:lnTo>
                  <a:lnTo>
                    <a:pt x="54704" y="5380884"/>
                  </a:lnTo>
                  <a:lnTo>
                    <a:pt x="22473" y="5352626"/>
                  </a:lnTo>
                  <a:lnTo>
                    <a:pt x="3510" y="5314183"/>
                  </a:lnTo>
                  <a:lnTo>
                    <a:pt x="0" y="5292936"/>
                  </a:lnTo>
                  <a:lnTo>
                    <a:pt x="0" y="5285739"/>
                  </a:lnTo>
                  <a:lnTo>
                    <a:pt x="0" y="102425"/>
                  </a:lnTo>
                  <a:lnTo>
                    <a:pt x="11098" y="61021"/>
                  </a:lnTo>
                  <a:lnTo>
                    <a:pt x="37197" y="27017"/>
                  </a:lnTo>
                  <a:lnTo>
                    <a:pt x="74322" y="5589"/>
                  </a:lnTo>
                  <a:lnTo>
                    <a:pt x="102425" y="0"/>
                  </a:lnTo>
                  <a:lnTo>
                    <a:pt x="6131791" y="0"/>
                  </a:lnTo>
                  <a:lnTo>
                    <a:pt x="6173193" y="11099"/>
                  </a:lnTo>
                  <a:lnTo>
                    <a:pt x="6207198" y="37197"/>
                  </a:lnTo>
                  <a:lnTo>
                    <a:pt x="6228626" y="74321"/>
                  </a:lnTo>
                  <a:lnTo>
                    <a:pt x="6234216" y="102425"/>
                  </a:lnTo>
                  <a:lnTo>
                    <a:pt x="6234216" y="5292936"/>
                  </a:lnTo>
                  <a:lnTo>
                    <a:pt x="6223117" y="5334339"/>
                  </a:lnTo>
                  <a:lnTo>
                    <a:pt x="6197018" y="5368342"/>
                  </a:lnTo>
                  <a:lnTo>
                    <a:pt x="6159893" y="5389771"/>
                  </a:lnTo>
                  <a:lnTo>
                    <a:pt x="6138920" y="5394659"/>
                  </a:lnTo>
                  <a:lnTo>
                    <a:pt x="6131791" y="5395362"/>
                  </a:lnTo>
                  <a:close/>
                </a:path>
              </a:pathLst>
            </a:custGeom>
            <a:solidFill>
              <a:srgbClr val="FFFFFF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3" name="object 11">
              <a:extLst>
                <a:ext uri="{FF2B5EF4-FFF2-40B4-BE49-F238E27FC236}">
                  <a16:creationId xmlns:a16="http://schemas.microsoft.com/office/drawing/2014/main" id="{E0DC8499-F6FF-4C1B-A66F-341151119931}"/>
                </a:ext>
              </a:extLst>
            </p:cNvPr>
            <p:cNvSpPr/>
            <p:nvPr/>
          </p:nvSpPr>
          <p:spPr>
            <a:xfrm>
              <a:off x="614842" y="1310710"/>
              <a:ext cx="6234430" cy="5395595"/>
            </a:xfrm>
            <a:custGeom>
              <a:avLst/>
              <a:gdLst/>
              <a:ahLst/>
              <a:cxnLst/>
              <a:rect l="l" t="t" r="r" b="b"/>
              <a:pathLst>
                <a:path w="6234430" h="5395595">
                  <a:moveTo>
                    <a:pt x="0" y="5285739"/>
                  </a:moveTo>
                  <a:lnTo>
                    <a:pt x="0" y="109623"/>
                  </a:lnTo>
                  <a:lnTo>
                    <a:pt x="0" y="102425"/>
                  </a:lnTo>
                  <a:lnTo>
                    <a:pt x="702" y="95296"/>
                  </a:lnTo>
                  <a:lnTo>
                    <a:pt x="2106" y="88236"/>
                  </a:lnTo>
                  <a:lnTo>
                    <a:pt x="3510" y="81176"/>
                  </a:lnTo>
                  <a:lnTo>
                    <a:pt x="5589" y="74321"/>
                  </a:lnTo>
                  <a:lnTo>
                    <a:pt x="8344" y="67671"/>
                  </a:lnTo>
                  <a:lnTo>
                    <a:pt x="11098" y="61021"/>
                  </a:lnTo>
                  <a:lnTo>
                    <a:pt x="14475" y="54704"/>
                  </a:lnTo>
                  <a:lnTo>
                    <a:pt x="42734" y="22473"/>
                  </a:lnTo>
                  <a:lnTo>
                    <a:pt x="81176" y="3510"/>
                  </a:lnTo>
                  <a:lnTo>
                    <a:pt x="88236" y="2106"/>
                  </a:lnTo>
                  <a:lnTo>
                    <a:pt x="95296" y="702"/>
                  </a:lnTo>
                  <a:lnTo>
                    <a:pt x="102425" y="0"/>
                  </a:lnTo>
                  <a:lnTo>
                    <a:pt x="109623" y="0"/>
                  </a:lnTo>
                  <a:lnTo>
                    <a:pt x="6124593" y="0"/>
                  </a:lnTo>
                  <a:lnTo>
                    <a:pt x="6131791" y="0"/>
                  </a:lnTo>
                  <a:lnTo>
                    <a:pt x="6138920" y="702"/>
                  </a:lnTo>
                  <a:lnTo>
                    <a:pt x="6145979" y="2106"/>
                  </a:lnTo>
                  <a:lnTo>
                    <a:pt x="6153038" y="3510"/>
                  </a:lnTo>
                  <a:lnTo>
                    <a:pt x="6191480" y="22473"/>
                  </a:lnTo>
                  <a:lnTo>
                    <a:pt x="6219740" y="54704"/>
                  </a:lnTo>
                  <a:lnTo>
                    <a:pt x="6233514" y="95296"/>
                  </a:lnTo>
                  <a:lnTo>
                    <a:pt x="6234216" y="109623"/>
                  </a:lnTo>
                  <a:lnTo>
                    <a:pt x="6234216" y="5285739"/>
                  </a:lnTo>
                  <a:lnTo>
                    <a:pt x="6234216" y="5292936"/>
                  </a:lnTo>
                  <a:lnTo>
                    <a:pt x="6233514" y="5300065"/>
                  </a:lnTo>
                  <a:lnTo>
                    <a:pt x="6232109" y="5307124"/>
                  </a:lnTo>
                  <a:lnTo>
                    <a:pt x="6230705" y="5314183"/>
                  </a:lnTo>
                  <a:lnTo>
                    <a:pt x="6215741" y="5346641"/>
                  </a:lnTo>
                  <a:lnTo>
                    <a:pt x="6211742" y="5352626"/>
                  </a:lnTo>
                  <a:lnTo>
                    <a:pt x="6179510" y="5380885"/>
                  </a:lnTo>
                  <a:lnTo>
                    <a:pt x="6145979" y="5393255"/>
                  </a:lnTo>
                  <a:lnTo>
                    <a:pt x="6138920" y="5394659"/>
                  </a:lnTo>
                  <a:lnTo>
                    <a:pt x="6131791" y="5395362"/>
                  </a:lnTo>
                  <a:lnTo>
                    <a:pt x="6124593" y="5395362"/>
                  </a:lnTo>
                  <a:lnTo>
                    <a:pt x="109623" y="5395362"/>
                  </a:lnTo>
                  <a:lnTo>
                    <a:pt x="102425" y="5395362"/>
                  </a:lnTo>
                  <a:lnTo>
                    <a:pt x="95296" y="5394659"/>
                  </a:lnTo>
                  <a:lnTo>
                    <a:pt x="54704" y="5380884"/>
                  </a:lnTo>
                  <a:lnTo>
                    <a:pt x="48719" y="5376885"/>
                  </a:lnTo>
                  <a:lnTo>
                    <a:pt x="42734" y="5372886"/>
                  </a:lnTo>
                  <a:lnTo>
                    <a:pt x="14475" y="5340656"/>
                  </a:lnTo>
                  <a:lnTo>
                    <a:pt x="8344" y="5327689"/>
                  </a:lnTo>
                  <a:lnTo>
                    <a:pt x="5589" y="5321038"/>
                  </a:lnTo>
                  <a:lnTo>
                    <a:pt x="3510" y="5314183"/>
                  </a:lnTo>
                  <a:lnTo>
                    <a:pt x="2106" y="5307124"/>
                  </a:lnTo>
                  <a:lnTo>
                    <a:pt x="702" y="5300065"/>
                  </a:lnTo>
                  <a:lnTo>
                    <a:pt x="0" y="5292936"/>
                  </a:lnTo>
                  <a:lnTo>
                    <a:pt x="0" y="5285739"/>
                  </a:lnTo>
                  <a:close/>
                </a:path>
              </a:pathLst>
            </a:custGeom>
            <a:ln w="9532">
              <a:solidFill>
                <a:srgbClr val="F2F4F5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4" name="object 12">
              <a:extLst>
                <a:ext uri="{FF2B5EF4-FFF2-40B4-BE49-F238E27FC236}">
                  <a16:creationId xmlns:a16="http://schemas.microsoft.com/office/drawing/2014/main" id="{B35A2F60-3D7A-495E-8852-66232D730B98}"/>
                </a:ext>
              </a:extLst>
            </p:cNvPr>
            <p:cNvSpPr/>
            <p:nvPr/>
          </p:nvSpPr>
          <p:spPr>
            <a:xfrm>
              <a:off x="1086698" y="2230591"/>
              <a:ext cx="0" cy="4242435"/>
            </a:xfrm>
            <a:custGeom>
              <a:avLst/>
              <a:gdLst/>
              <a:ahLst/>
              <a:cxnLst/>
              <a:rect l="l" t="t" r="r" b="b"/>
              <a:pathLst>
                <a:path h="4242435">
                  <a:moveTo>
                    <a:pt x="0" y="0"/>
                  </a:moveTo>
                  <a:lnTo>
                    <a:pt x="0" y="4241936"/>
                  </a:lnTo>
                </a:path>
              </a:pathLst>
            </a:custGeom>
            <a:ln w="19064">
              <a:solidFill>
                <a:srgbClr val="BEDAFE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5" name="object 13">
              <a:extLst>
                <a:ext uri="{FF2B5EF4-FFF2-40B4-BE49-F238E27FC236}">
                  <a16:creationId xmlns:a16="http://schemas.microsoft.com/office/drawing/2014/main" id="{A6F55BA5-A366-47A7-B22E-49BB342F6229}"/>
                </a:ext>
              </a:extLst>
            </p:cNvPr>
            <p:cNvSpPr/>
            <p:nvPr/>
          </p:nvSpPr>
          <p:spPr>
            <a:xfrm>
              <a:off x="1229685" y="1563320"/>
              <a:ext cx="5386070" cy="419734"/>
            </a:xfrm>
            <a:custGeom>
              <a:avLst/>
              <a:gdLst/>
              <a:ahLst/>
              <a:cxnLst/>
              <a:rect l="l" t="t" r="r" b="b"/>
              <a:pathLst>
                <a:path w="5386070" h="419735">
                  <a:moveTo>
                    <a:pt x="5314576" y="419427"/>
                  </a:moveTo>
                  <a:lnTo>
                    <a:pt x="0" y="419427"/>
                  </a:lnTo>
                  <a:lnTo>
                    <a:pt x="0" y="0"/>
                  </a:lnTo>
                  <a:lnTo>
                    <a:pt x="5314576" y="0"/>
                  </a:lnTo>
                  <a:lnTo>
                    <a:pt x="5319535" y="488"/>
                  </a:lnTo>
                  <a:lnTo>
                    <a:pt x="5356100" y="15633"/>
                  </a:lnTo>
                  <a:lnTo>
                    <a:pt x="5381940" y="51702"/>
                  </a:lnTo>
                  <a:lnTo>
                    <a:pt x="5385829" y="71252"/>
                  </a:lnTo>
                  <a:lnTo>
                    <a:pt x="5385829" y="348175"/>
                  </a:lnTo>
                  <a:lnTo>
                    <a:pt x="5370195" y="389698"/>
                  </a:lnTo>
                  <a:lnTo>
                    <a:pt x="5334126" y="415538"/>
                  </a:lnTo>
                  <a:lnTo>
                    <a:pt x="5314576" y="419427"/>
                  </a:lnTo>
                  <a:close/>
                </a:path>
              </a:pathLst>
            </a:custGeom>
            <a:solidFill>
              <a:srgbClr val="2562EB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16" name="object 14">
            <a:extLst>
              <a:ext uri="{FF2B5EF4-FFF2-40B4-BE49-F238E27FC236}">
                <a16:creationId xmlns:a16="http://schemas.microsoft.com/office/drawing/2014/main" id="{547712B7-C9B5-444D-BB9B-9539F1E17B1F}"/>
              </a:ext>
            </a:extLst>
          </p:cNvPr>
          <p:cNvSpPr txBox="1"/>
          <p:nvPr/>
        </p:nvSpPr>
        <p:spPr>
          <a:xfrm>
            <a:off x="1084322" y="1227310"/>
            <a:ext cx="1203960" cy="17120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050" b="1" kern="0" dirty="0">
                <a:solidFill>
                  <a:srgbClr val="FFFFFF"/>
                </a:solidFill>
                <a:latin typeface="微软雅黑"/>
                <a:cs typeface="微软雅黑"/>
              </a:rPr>
              <a:t>Axure</a:t>
            </a:r>
            <a:r>
              <a:rPr sz="1050" b="1" kern="0" spc="-15" dirty="0">
                <a:solidFill>
                  <a:srgbClr val="FFFFFF"/>
                </a:solidFill>
                <a:latin typeface="微软雅黑"/>
                <a:cs typeface="微软雅黑"/>
              </a:rPr>
              <a:t> 默认元件库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7" name="object 15">
            <a:extLst>
              <a:ext uri="{FF2B5EF4-FFF2-40B4-BE49-F238E27FC236}">
                <a16:creationId xmlns:a16="http://schemas.microsoft.com/office/drawing/2014/main" id="{D253A2E3-7FF1-48D8-BA15-AABDF5FCCCA8}"/>
              </a:ext>
            </a:extLst>
          </p:cNvPr>
          <p:cNvGrpSpPr/>
          <p:nvPr/>
        </p:nvGrpSpPr>
        <p:grpSpPr>
          <a:xfrm>
            <a:off x="636291" y="1158191"/>
            <a:ext cx="4325779" cy="1887855"/>
            <a:chOff x="848387" y="1544255"/>
            <a:chExt cx="5767705" cy="2517140"/>
          </a:xfrm>
        </p:grpSpPr>
        <p:sp>
          <p:nvSpPr>
            <p:cNvPr id="18" name="object 16">
              <a:extLst>
                <a:ext uri="{FF2B5EF4-FFF2-40B4-BE49-F238E27FC236}">
                  <a16:creationId xmlns:a16="http://schemas.microsoft.com/office/drawing/2014/main" id="{A6CBC070-EA8F-4BFE-9F17-CFCFD41D3FDB}"/>
                </a:ext>
              </a:extLst>
            </p:cNvPr>
            <p:cNvSpPr/>
            <p:nvPr/>
          </p:nvSpPr>
          <p:spPr>
            <a:xfrm>
              <a:off x="848387" y="1544255"/>
              <a:ext cx="457834" cy="457834"/>
            </a:xfrm>
            <a:custGeom>
              <a:avLst/>
              <a:gdLst/>
              <a:ahLst/>
              <a:cxnLst/>
              <a:rect l="l" t="t" r="r" b="b"/>
              <a:pathLst>
                <a:path w="457834" h="457835">
                  <a:moveTo>
                    <a:pt x="386304" y="457557"/>
                  </a:moveTo>
                  <a:lnTo>
                    <a:pt x="71252" y="457557"/>
                  </a:lnTo>
                  <a:lnTo>
                    <a:pt x="66293" y="457068"/>
                  </a:lnTo>
                  <a:lnTo>
                    <a:pt x="29728" y="441923"/>
                  </a:lnTo>
                  <a:lnTo>
                    <a:pt x="3888" y="405854"/>
                  </a:lnTo>
                  <a:lnTo>
                    <a:pt x="0" y="386304"/>
                  </a:lnTo>
                  <a:lnTo>
                    <a:pt x="0" y="381297"/>
                  </a:lnTo>
                  <a:lnTo>
                    <a:pt x="0" y="71252"/>
                  </a:lnTo>
                  <a:lnTo>
                    <a:pt x="15633" y="29728"/>
                  </a:lnTo>
                  <a:lnTo>
                    <a:pt x="51702" y="3888"/>
                  </a:lnTo>
                  <a:lnTo>
                    <a:pt x="71252" y="0"/>
                  </a:lnTo>
                  <a:lnTo>
                    <a:pt x="386304" y="0"/>
                  </a:lnTo>
                  <a:lnTo>
                    <a:pt x="427828" y="15633"/>
                  </a:lnTo>
                  <a:lnTo>
                    <a:pt x="453668" y="51702"/>
                  </a:lnTo>
                  <a:lnTo>
                    <a:pt x="457557" y="71252"/>
                  </a:lnTo>
                  <a:lnTo>
                    <a:pt x="457557" y="386304"/>
                  </a:lnTo>
                  <a:lnTo>
                    <a:pt x="441923" y="427828"/>
                  </a:lnTo>
                  <a:lnTo>
                    <a:pt x="405854" y="453668"/>
                  </a:lnTo>
                  <a:lnTo>
                    <a:pt x="391264" y="457068"/>
                  </a:lnTo>
                  <a:lnTo>
                    <a:pt x="386304" y="457557"/>
                  </a:lnTo>
                  <a:close/>
                </a:path>
              </a:pathLst>
            </a:custGeom>
            <a:solidFill>
              <a:srgbClr val="2562EB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9" name="object 17">
              <a:extLst>
                <a:ext uri="{FF2B5EF4-FFF2-40B4-BE49-F238E27FC236}">
                  <a16:creationId xmlns:a16="http://schemas.microsoft.com/office/drawing/2014/main" id="{1584E9C0-FE29-4044-8EA3-F44A280051F0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72309" y="1639579"/>
              <a:ext cx="209713" cy="266908"/>
            </a:xfrm>
            <a:prstGeom prst="rect">
              <a:avLst/>
            </a:prstGeom>
          </p:spPr>
        </p:pic>
        <p:sp>
          <p:nvSpPr>
            <p:cNvPr id="20" name="object 18">
              <a:extLst>
                <a:ext uri="{FF2B5EF4-FFF2-40B4-BE49-F238E27FC236}">
                  <a16:creationId xmlns:a16="http://schemas.microsoft.com/office/drawing/2014/main" id="{01C9F038-3F5D-4C2A-9EDF-FB25223D2384}"/>
                </a:ext>
              </a:extLst>
            </p:cNvPr>
            <p:cNvSpPr/>
            <p:nvPr/>
          </p:nvSpPr>
          <p:spPr>
            <a:xfrm>
              <a:off x="1344074" y="2306850"/>
              <a:ext cx="5271770" cy="1754505"/>
            </a:xfrm>
            <a:custGeom>
              <a:avLst/>
              <a:gdLst/>
              <a:ahLst/>
              <a:cxnLst/>
              <a:rect l="l" t="t" r="r" b="b"/>
              <a:pathLst>
                <a:path w="5271770" h="1754504">
                  <a:moveTo>
                    <a:pt x="5238366" y="1753969"/>
                  </a:moveTo>
                  <a:lnTo>
                    <a:pt x="16536" y="1753969"/>
                  </a:lnTo>
                  <a:lnTo>
                    <a:pt x="14104" y="1753001"/>
                  </a:lnTo>
                  <a:lnTo>
                    <a:pt x="0" y="1720895"/>
                  </a:lnTo>
                  <a:lnTo>
                    <a:pt x="0" y="1715839"/>
                  </a:lnTo>
                  <a:lnTo>
                    <a:pt x="0" y="33073"/>
                  </a:lnTo>
                  <a:lnTo>
                    <a:pt x="16536" y="0"/>
                  </a:lnTo>
                  <a:lnTo>
                    <a:pt x="5238366" y="0"/>
                  </a:lnTo>
                  <a:lnTo>
                    <a:pt x="5270472" y="28209"/>
                  </a:lnTo>
                  <a:lnTo>
                    <a:pt x="5271439" y="33073"/>
                  </a:lnTo>
                  <a:lnTo>
                    <a:pt x="5271439" y="1720895"/>
                  </a:lnTo>
                  <a:lnTo>
                    <a:pt x="5243229" y="1753001"/>
                  </a:lnTo>
                  <a:lnTo>
                    <a:pt x="5238366" y="175396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1" name="object 19">
              <a:extLst>
                <a:ext uri="{FF2B5EF4-FFF2-40B4-BE49-F238E27FC236}">
                  <a16:creationId xmlns:a16="http://schemas.microsoft.com/office/drawing/2014/main" id="{CEEE5CD8-F0C7-4207-BC86-C08A6B5E1E73}"/>
                </a:ext>
              </a:extLst>
            </p:cNvPr>
            <p:cNvSpPr/>
            <p:nvPr/>
          </p:nvSpPr>
          <p:spPr>
            <a:xfrm>
              <a:off x="1325009" y="2306851"/>
              <a:ext cx="38735" cy="1754505"/>
            </a:xfrm>
            <a:custGeom>
              <a:avLst/>
              <a:gdLst/>
              <a:ahLst/>
              <a:cxnLst/>
              <a:rect l="l" t="t" r="r" b="b"/>
              <a:pathLst>
                <a:path w="38734" h="1754504">
                  <a:moveTo>
                    <a:pt x="38129" y="1753969"/>
                  </a:moveTo>
                  <a:lnTo>
                    <a:pt x="2791" y="1730476"/>
                  </a:lnTo>
                  <a:lnTo>
                    <a:pt x="0" y="1715839"/>
                  </a:lnTo>
                  <a:lnTo>
                    <a:pt x="0" y="38129"/>
                  </a:lnTo>
                  <a:lnTo>
                    <a:pt x="23492" y="2791"/>
                  </a:lnTo>
                  <a:lnTo>
                    <a:pt x="38129" y="0"/>
                  </a:lnTo>
                  <a:lnTo>
                    <a:pt x="38129" y="1753969"/>
                  </a:lnTo>
                  <a:close/>
                </a:path>
              </a:pathLst>
            </a:custGeom>
            <a:solidFill>
              <a:srgbClr val="3B81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2" name="object 20">
              <a:extLst>
                <a:ext uri="{FF2B5EF4-FFF2-40B4-BE49-F238E27FC236}">
                  <a16:creationId xmlns:a16="http://schemas.microsoft.com/office/drawing/2014/main" id="{37F0A138-60C3-4EDA-9B35-6E1B1BFEBC7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15658" y="2507032"/>
              <a:ext cx="152519" cy="171583"/>
            </a:xfrm>
            <a:prstGeom prst="rect">
              <a:avLst/>
            </a:prstGeom>
          </p:spPr>
        </p:pic>
      </p:grpSp>
      <p:sp>
        <p:nvSpPr>
          <p:cNvPr id="23" name="object 21">
            <a:extLst>
              <a:ext uri="{FF2B5EF4-FFF2-40B4-BE49-F238E27FC236}">
                <a16:creationId xmlns:a16="http://schemas.microsoft.com/office/drawing/2014/main" id="{2D290226-8B93-4111-B168-471536FF2EA2}"/>
              </a:ext>
            </a:extLst>
          </p:cNvPr>
          <p:cNvSpPr txBox="1"/>
          <p:nvPr/>
        </p:nvSpPr>
        <p:spPr>
          <a:xfrm>
            <a:off x="1297015" y="1856451"/>
            <a:ext cx="1393031" cy="15395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938" b="1" kern="0" dirty="0">
                <a:solidFill>
                  <a:srgbClr val="1F2937"/>
                </a:solidFill>
                <a:latin typeface="微软雅黑"/>
                <a:cs typeface="微软雅黑"/>
              </a:rPr>
              <a:t>线框图元件 </a:t>
            </a:r>
            <a:r>
              <a:rPr sz="938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(Common)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24" name="object 22">
            <a:extLst>
              <a:ext uri="{FF2B5EF4-FFF2-40B4-BE49-F238E27FC236}">
                <a16:creationId xmlns:a16="http://schemas.microsoft.com/office/drawing/2014/main" id="{DBE8D895-54C3-4510-A28D-B2A6DDDBE9C3}"/>
              </a:ext>
            </a:extLst>
          </p:cNvPr>
          <p:cNvSpPr/>
          <p:nvPr/>
        </p:nvSpPr>
        <p:spPr>
          <a:xfrm>
            <a:off x="4561273" y="1873125"/>
            <a:ext cx="286226" cy="143351"/>
          </a:xfrm>
          <a:custGeom>
            <a:avLst/>
            <a:gdLst/>
            <a:ahLst/>
            <a:cxnLst/>
            <a:rect l="l" t="t" r="r" b="b"/>
            <a:pathLst>
              <a:path w="381635" h="191135">
                <a:moveTo>
                  <a:pt x="292232" y="190648"/>
                </a:moveTo>
                <a:lnTo>
                  <a:pt x="89065" y="190648"/>
                </a:lnTo>
                <a:lnTo>
                  <a:pt x="82866" y="190038"/>
                </a:lnTo>
                <a:lnTo>
                  <a:pt x="37160" y="171106"/>
                </a:lnTo>
                <a:lnTo>
                  <a:pt x="9651" y="137586"/>
                </a:lnTo>
                <a:lnTo>
                  <a:pt x="0" y="101583"/>
                </a:lnTo>
                <a:lnTo>
                  <a:pt x="0" y="95324"/>
                </a:lnTo>
                <a:lnTo>
                  <a:pt x="0" y="89065"/>
                </a:lnTo>
                <a:lnTo>
                  <a:pt x="12587" y="47569"/>
                </a:lnTo>
                <a:lnTo>
                  <a:pt x="47569" y="12587"/>
                </a:lnTo>
                <a:lnTo>
                  <a:pt x="89065" y="0"/>
                </a:lnTo>
                <a:lnTo>
                  <a:pt x="292232" y="0"/>
                </a:lnTo>
                <a:lnTo>
                  <a:pt x="333728" y="12587"/>
                </a:lnTo>
                <a:lnTo>
                  <a:pt x="368709" y="47569"/>
                </a:lnTo>
                <a:lnTo>
                  <a:pt x="381297" y="89065"/>
                </a:lnTo>
                <a:lnTo>
                  <a:pt x="381297" y="101583"/>
                </a:lnTo>
                <a:lnTo>
                  <a:pt x="368709" y="143079"/>
                </a:lnTo>
                <a:lnTo>
                  <a:pt x="333728" y="178061"/>
                </a:lnTo>
                <a:lnTo>
                  <a:pt x="298431" y="190038"/>
                </a:lnTo>
                <a:lnTo>
                  <a:pt x="292232" y="190648"/>
                </a:lnTo>
                <a:close/>
              </a:path>
            </a:pathLst>
          </a:custGeom>
          <a:solidFill>
            <a:srgbClr val="DAE9FE"/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25" name="object 23">
            <a:extLst>
              <a:ext uri="{FF2B5EF4-FFF2-40B4-BE49-F238E27FC236}">
                <a16:creationId xmlns:a16="http://schemas.microsoft.com/office/drawing/2014/main" id="{58DB29CF-F5E4-418A-AC68-41CCAA7375F8}"/>
              </a:ext>
            </a:extLst>
          </p:cNvPr>
          <p:cNvSpPr txBox="1"/>
          <p:nvPr/>
        </p:nvSpPr>
        <p:spPr>
          <a:xfrm>
            <a:off x="4611289" y="1877898"/>
            <a:ext cx="190976" cy="10195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600" kern="0" spc="-19" dirty="0">
                <a:solidFill>
                  <a:srgbClr val="2562EB"/>
                </a:solidFill>
                <a:latin typeface="微软雅黑"/>
                <a:cs typeface="微软雅黑"/>
              </a:rPr>
              <a:t>核心</a:t>
            </a:r>
            <a:endParaRPr sz="67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6" name="object 24">
            <a:extLst>
              <a:ext uri="{FF2B5EF4-FFF2-40B4-BE49-F238E27FC236}">
                <a16:creationId xmlns:a16="http://schemas.microsoft.com/office/drawing/2014/main" id="{2304C881-2C10-43C3-B4DF-0846ECA6BC9B}"/>
              </a:ext>
            </a:extLst>
          </p:cNvPr>
          <p:cNvGrpSpPr/>
          <p:nvPr/>
        </p:nvGrpSpPr>
        <p:grpSpPr>
          <a:xfrm>
            <a:off x="1136508" y="2130265"/>
            <a:ext cx="1816418" cy="358140"/>
            <a:chOff x="1515344" y="2840353"/>
            <a:chExt cx="2421890" cy="477520"/>
          </a:xfrm>
        </p:grpSpPr>
        <p:sp>
          <p:nvSpPr>
            <p:cNvPr id="27" name="object 25">
              <a:extLst>
                <a:ext uri="{FF2B5EF4-FFF2-40B4-BE49-F238E27FC236}">
                  <a16:creationId xmlns:a16="http://schemas.microsoft.com/office/drawing/2014/main" id="{0B8E56C7-EE54-449A-AA92-5AECA405296C}"/>
                </a:ext>
              </a:extLst>
            </p:cNvPr>
            <p:cNvSpPr/>
            <p:nvPr/>
          </p:nvSpPr>
          <p:spPr>
            <a:xfrm>
              <a:off x="1520424" y="2845433"/>
              <a:ext cx="2411730" cy="467359"/>
            </a:xfrm>
            <a:custGeom>
              <a:avLst/>
              <a:gdLst/>
              <a:ahLst/>
              <a:cxnLst/>
              <a:rect l="l" t="t" r="r" b="b"/>
              <a:pathLst>
                <a:path w="2411729" h="467360">
                  <a:moveTo>
                    <a:pt x="2382768" y="467089"/>
                  </a:moveTo>
                  <a:lnTo>
                    <a:pt x="28939" y="467089"/>
                  </a:lnTo>
                  <a:lnTo>
                    <a:pt x="24683" y="466242"/>
                  </a:lnTo>
                  <a:lnTo>
                    <a:pt x="0" y="438150"/>
                  </a:lnTo>
                  <a:lnTo>
                    <a:pt x="0" y="433726"/>
                  </a:lnTo>
                  <a:lnTo>
                    <a:pt x="0" y="28939"/>
                  </a:lnTo>
                  <a:lnTo>
                    <a:pt x="28939" y="0"/>
                  </a:lnTo>
                  <a:lnTo>
                    <a:pt x="2382768" y="0"/>
                  </a:lnTo>
                  <a:lnTo>
                    <a:pt x="2411707" y="28939"/>
                  </a:lnTo>
                  <a:lnTo>
                    <a:pt x="2411707" y="438150"/>
                  </a:lnTo>
                  <a:lnTo>
                    <a:pt x="2387024" y="466242"/>
                  </a:lnTo>
                  <a:lnTo>
                    <a:pt x="2382768" y="467089"/>
                  </a:lnTo>
                  <a:close/>
                </a:path>
              </a:pathLst>
            </a:custGeom>
            <a:solidFill>
              <a:srgbClr val="F9FAFA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8" name="object 26">
              <a:extLst>
                <a:ext uri="{FF2B5EF4-FFF2-40B4-BE49-F238E27FC236}">
                  <a16:creationId xmlns:a16="http://schemas.microsoft.com/office/drawing/2014/main" id="{DC6A5363-20FC-4B3E-9799-EAB07EB534AA}"/>
                </a:ext>
              </a:extLst>
            </p:cNvPr>
            <p:cNvSpPr/>
            <p:nvPr/>
          </p:nvSpPr>
          <p:spPr>
            <a:xfrm>
              <a:off x="1520424" y="2845433"/>
              <a:ext cx="2411730" cy="467359"/>
            </a:xfrm>
            <a:custGeom>
              <a:avLst/>
              <a:gdLst/>
              <a:ahLst/>
              <a:cxnLst/>
              <a:rect l="l" t="t" r="r" b="b"/>
              <a:pathLst>
                <a:path w="2411729" h="467360">
                  <a:moveTo>
                    <a:pt x="0" y="433726"/>
                  </a:moveTo>
                  <a:lnTo>
                    <a:pt x="0" y="33363"/>
                  </a:lnTo>
                  <a:lnTo>
                    <a:pt x="0" y="28939"/>
                  </a:lnTo>
                  <a:lnTo>
                    <a:pt x="846" y="24683"/>
                  </a:lnTo>
                  <a:lnTo>
                    <a:pt x="2539" y="20595"/>
                  </a:lnTo>
                  <a:lnTo>
                    <a:pt x="4232" y="16508"/>
                  </a:lnTo>
                  <a:lnTo>
                    <a:pt x="6643" y="12900"/>
                  </a:lnTo>
                  <a:lnTo>
                    <a:pt x="9771" y="9771"/>
                  </a:lnTo>
                  <a:lnTo>
                    <a:pt x="12900" y="6643"/>
                  </a:lnTo>
                  <a:lnTo>
                    <a:pt x="16508" y="4232"/>
                  </a:lnTo>
                  <a:lnTo>
                    <a:pt x="20595" y="2539"/>
                  </a:lnTo>
                  <a:lnTo>
                    <a:pt x="24683" y="846"/>
                  </a:lnTo>
                  <a:lnTo>
                    <a:pt x="28939" y="0"/>
                  </a:lnTo>
                  <a:lnTo>
                    <a:pt x="33363" y="0"/>
                  </a:lnTo>
                  <a:lnTo>
                    <a:pt x="2378344" y="0"/>
                  </a:lnTo>
                  <a:lnTo>
                    <a:pt x="2382768" y="0"/>
                  </a:lnTo>
                  <a:lnTo>
                    <a:pt x="2387024" y="846"/>
                  </a:lnTo>
                  <a:lnTo>
                    <a:pt x="2411707" y="33363"/>
                  </a:lnTo>
                  <a:lnTo>
                    <a:pt x="2411707" y="433726"/>
                  </a:lnTo>
                  <a:lnTo>
                    <a:pt x="2387024" y="466242"/>
                  </a:lnTo>
                  <a:lnTo>
                    <a:pt x="2378344" y="467089"/>
                  </a:lnTo>
                  <a:lnTo>
                    <a:pt x="33363" y="467089"/>
                  </a:lnTo>
                  <a:lnTo>
                    <a:pt x="846" y="442406"/>
                  </a:lnTo>
                  <a:lnTo>
                    <a:pt x="0" y="438150"/>
                  </a:lnTo>
                  <a:lnTo>
                    <a:pt x="0" y="433726"/>
                  </a:lnTo>
                  <a:close/>
                </a:path>
              </a:pathLst>
            </a:custGeom>
            <a:ln w="9532">
              <a:solidFill>
                <a:srgbClr val="F2F4F5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9" name="object 27">
              <a:extLst>
                <a:ext uri="{FF2B5EF4-FFF2-40B4-BE49-F238E27FC236}">
                  <a16:creationId xmlns:a16="http://schemas.microsoft.com/office/drawing/2014/main" id="{1F6BBDFC-05D0-4ED0-8EC5-1BC0FEEB56A3}"/>
                </a:ext>
              </a:extLst>
            </p:cNvPr>
            <p:cNvSpPr/>
            <p:nvPr/>
          </p:nvSpPr>
          <p:spPr>
            <a:xfrm>
              <a:off x="1601450" y="2926459"/>
              <a:ext cx="305435" cy="305435"/>
            </a:xfrm>
            <a:custGeom>
              <a:avLst/>
              <a:gdLst/>
              <a:ahLst/>
              <a:cxnLst/>
              <a:rect l="l" t="t" r="r" b="b"/>
              <a:pathLst>
                <a:path w="305435" h="305435">
                  <a:moveTo>
                    <a:pt x="152519" y="305038"/>
                  </a:moveTo>
                  <a:lnTo>
                    <a:pt x="108244" y="298472"/>
                  </a:lnTo>
                  <a:lnTo>
                    <a:pt x="67783" y="279333"/>
                  </a:lnTo>
                  <a:lnTo>
                    <a:pt x="34618" y="249277"/>
                  </a:lnTo>
                  <a:lnTo>
                    <a:pt x="11609" y="210885"/>
                  </a:lnTo>
                  <a:lnTo>
                    <a:pt x="732" y="167468"/>
                  </a:lnTo>
                  <a:lnTo>
                    <a:pt x="0" y="152519"/>
                  </a:lnTo>
                  <a:lnTo>
                    <a:pt x="183" y="145026"/>
                  </a:lnTo>
                  <a:lnTo>
                    <a:pt x="8911" y="101145"/>
                  </a:lnTo>
                  <a:lnTo>
                    <a:pt x="30019" y="61655"/>
                  </a:lnTo>
                  <a:lnTo>
                    <a:pt x="61655" y="30019"/>
                  </a:lnTo>
                  <a:lnTo>
                    <a:pt x="101145" y="8911"/>
                  </a:lnTo>
                  <a:lnTo>
                    <a:pt x="145026" y="183"/>
                  </a:lnTo>
                  <a:lnTo>
                    <a:pt x="152519" y="0"/>
                  </a:lnTo>
                  <a:lnTo>
                    <a:pt x="160011" y="183"/>
                  </a:lnTo>
                  <a:lnTo>
                    <a:pt x="203892" y="8911"/>
                  </a:lnTo>
                  <a:lnTo>
                    <a:pt x="243382" y="30019"/>
                  </a:lnTo>
                  <a:lnTo>
                    <a:pt x="275018" y="61655"/>
                  </a:lnTo>
                  <a:lnTo>
                    <a:pt x="296126" y="101145"/>
                  </a:lnTo>
                  <a:lnTo>
                    <a:pt x="304854" y="145026"/>
                  </a:lnTo>
                  <a:lnTo>
                    <a:pt x="305038" y="152519"/>
                  </a:lnTo>
                  <a:lnTo>
                    <a:pt x="304854" y="160011"/>
                  </a:lnTo>
                  <a:lnTo>
                    <a:pt x="296126" y="203892"/>
                  </a:lnTo>
                  <a:lnTo>
                    <a:pt x="275018" y="243382"/>
                  </a:lnTo>
                  <a:lnTo>
                    <a:pt x="243382" y="275018"/>
                  </a:lnTo>
                  <a:lnTo>
                    <a:pt x="203892" y="296126"/>
                  </a:lnTo>
                  <a:lnTo>
                    <a:pt x="160011" y="304854"/>
                  </a:lnTo>
                  <a:lnTo>
                    <a:pt x="152519" y="305038"/>
                  </a:lnTo>
                  <a:close/>
                </a:path>
              </a:pathLst>
            </a:custGeom>
            <a:solidFill>
              <a:srgbClr val="DFE7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30" name="object 28">
              <a:extLst>
                <a:ext uri="{FF2B5EF4-FFF2-40B4-BE49-F238E27FC236}">
                  <a16:creationId xmlns:a16="http://schemas.microsoft.com/office/drawing/2014/main" id="{318A1CCC-7FFA-4BED-878B-EBC41F95511A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687242" y="3012251"/>
              <a:ext cx="133454" cy="133454"/>
            </a:xfrm>
            <a:prstGeom prst="rect">
              <a:avLst/>
            </a:prstGeom>
          </p:spPr>
        </p:pic>
      </p:grpSp>
      <p:sp>
        <p:nvSpPr>
          <p:cNvPr id="31" name="object 29">
            <a:extLst>
              <a:ext uri="{FF2B5EF4-FFF2-40B4-BE49-F238E27FC236}">
                <a16:creationId xmlns:a16="http://schemas.microsoft.com/office/drawing/2014/main" id="{4FE13300-1ADF-45C7-B358-EF8081931B91}"/>
              </a:ext>
            </a:extLst>
          </p:cNvPr>
          <p:cNvSpPr txBox="1"/>
          <p:nvPr/>
        </p:nvSpPr>
        <p:spPr>
          <a:xfrm>
            <a:off x="1477536" y="2235364"/>
            <a:ext cx="419576" cy="11932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713" kern="0" spc="-11" dirty="0">
                <a:solidFill>
                  <a:srgbClr val="4A5462"/>
                </a:solidFill>
                <a:latin typeface="微软雅黑"/>
                <a:cs typeface="微软雅黑"/>
              </a:rPr>
              <a:t>基本元件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32" name="object 30">
            <a:extLst>
              <a:ext uri="{FF2B5EF4-FFF2-40B4-BE49-F238E27FC236}">
                <a16:creationId xmlns:a16="http://schemas.microsoft.com/office/drawing/2014/main" id="{2D445EED-D796-48AF-AB94-C51BDFC6417D}"/>
              </a:ext>
            </a:extLst>
          </p:cNvPr>
          <p:cNvGrpSpPr/>
          <p:nvPr/>
        </p:nvGrpSpPr>
        <p:grpSpPr>
          <a:xfrm>
            <a:off x="3038230" y="2130265"/>
            <a:ext cx="1809274" cy="358140"/>
            <a:chOff x="4050973" y="2840353"/>
            <a:chExt cx="2412365" cy="477520"/>
          </a:xfrm>
        </p:grpSpPr>
        <p:sp>
          <p:nvSpPr>
            <p:cNvPr id="33" name="object 31">
              <a:extLst>
                <a:ext uri="{FF2B5EF4-FFF2-40B4-BE49-F238E27FC236}">
                  <a16:creationId xmlns:a16="http://schemas.microsoft.com/office/drawing/2014/main" id="{B67AEA7B-AFB9-40ED-8F10-D50429B0DA32}"/>
                </a:ext>
              </a:extLst>
            </p:cNvPr>
            <p:cNvSpPr/>
            <p:nvPr/>
          </p:nvSpPr>
          <p:spPr>
            <a:xfrm>
              <a:off x="4056053" y="2845433"/>
              <a:ext cx="2402205" cy="467359"/>
            </a:xfrm>
            <a:custGeom>
              <a:avLst/>
              <a:gdLst/>
              <a:ahLst/>
              <a:cxnLst/>
              <a:rect l="l" t="t" r="r" b="b"/>
              <a:pathLst>
                <a:path w="2402204" h="467360">
                  <a:moveTo>
                    <a:pt x="2373236" y="467089"/>
                  </a:moveTo>
                  <a:lnTo>
                    <a:pt x="28939" y="467089"/>
                  </a:lnTo>
                  <a:lnTo>
                    <a:pt x="24683" y="466242"/>
                  </a:lnTo>
                  <a:lnTo>
                    <a:pt x="0" y="438150"/>
                  </a:lnTo>
                  <a:lnTo>
                    <a:pt x="0" y="433726"/>
                  </a:lnTo>
                  <a:lnTo>
                    <a:pt x="0" y="28939"/>
                  </a:lnTo>
                  <a:lnTo>
                    <a:pt x="28939" y="0"/>
                  </a:lnTo>
                  <a:lnTo>
                    <a:pt x="2373236" y="0"/>
                  </a:lnTo>
                  <a:lnTo>
                    <a:pt x="2402175" y="28939"/>
                  </a:lnTo>
                  <a:lnTo>
                    <a:pt x="2402175" y="438150"/>
                  </a:lnTo>
                  <a:lnTo>
                    <a:pt x="2377491" y="466242"/>
                  </a:lnTo>
                  <a:lnTo>
                    <a:pt x="2373236" y="467089"/>
                  </a:lnTo>
                  <a:close/>
                </a:path>
              </a:pathLst>
            </a:custGeom>
            <a:solidFill>
              <a:srgbClr val="F9FAFA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4" name="object 32">
              <a:extLst>
                <a:ext uri="{FF2B5EF4-FFF2-40B4-BE49-F238E27FC236}">
                  <a16:creationId xmlns:a16="http://schemas.microsoft.com/office/drawing/2014/main" id="{0896DF5A-FB70-4152-967F-B606D85DDCE3}"/>
                </a:ext>
              </a:extLst>
            </p:cNvPr>
            <p:cNvSpPr/>
            <p:nvPr/>
          </p:nvSpPr>
          <p:spPr>
            <a:xfrm>
              <a:off x="4056053" y="2845433"/>
              <a:ext cx="2402205" cy="467359"/>
            </a:xfrm>
            <a:custGeom>
              <a:avLst/>
              <a:gdLst/>
              <a:ahLst/>
              <a:cxnLst/>
              <a:rect l="l" t="t" r="r" b="b"/>
              <a:pathLst>
                <a:path w="2402204" h="467360">
                  <a:moveTo>
                    <a:pt x="0" y="433726"/>
                  </a:moveTo>
                  <a:lnTo>
                    <a:pt x="0" y="33363"/>
                  </a:lnTo>
                  <a:lnTo>
                    <a:pt x="0" y="28939"/>
                  </a:lnTo>
                  <a:lnTo>
                    <a:pt x="846" y="24683"/>
                  </a:lnTo>
                  <a:lnTo>
                    <a:pt x="2539" y="20595"/>
                  </a:lnTo>
                  <a:lnTo>
                    <a:pt x="4232" y="16508"/>
                  </a:lnTo>
                  <a:lnTo>
                    <a:pt x="6643" y="12900"/>
                  </a:lnTo>
                  <a:lnTo>
                    <a:pt x="9772" y="9771"/>
                  </a:lnTo>
                  <a:lnTo>
                    <a:pt x="12900" y="6643"/>
                  </a:lnTo>
                  <a:lnTo>
                    <a:pt x="16508" y="4232"/>
                  </a:lnTo>
                  <a:lnTo>
                    <a:pt x="20595" y="2539"/>
                  </a:lnTo>
                  <a:lnTo>
                    <a:pt x="24683" y="846"/>
                  </a:lnTo>
                  <a:lnTo>
                    <a:pt x="28939" y="0"/>
                  </a:lnTo>
                  <a:lnTo>
                    <a:pt x="33363" y="0"/>
                  </a:lnTo>
                  <a:lnTo>
                    <a:pt x="2368812" y="0"/>
                  </a:lnTo>
                  <a:lnTo>
                    <a:pt x="2373236" y="0"/>
                  </a:lnTo>
                  <a:lnTo>
                    <a:pt x="2377491" y="846"/>
                  </a:lnTo>
                  <a:lnTo>
                    <a:pt x="2381578" y="2539"/>
                  </a:lnTo>
                  <a:lnTo>
                    <a:pt x="2385666" y="4232"/>
                  </a:lnTo>
                  <a:lnTo>
                    <a:pt x="2402175" y="33363"/>
                  </a:lnTo>
                  <a:lnTo>
                    <a:pt x="2402175" y="433726"/>
                  </a:lnTo>
                  <a:lnTo>
                    <a:pt x="2381578" y="464549"/>
                  </a:lnTo>
                  <a:lnTo>
                    <a:pt x="2377491" y="466242"/>
                  </a:lnTo>
                  <a:lnTo>
                    <a:pt x="2373236" y="467089"/>
                  </a:lnTo>
                  <a:lnTo>
                    <a:pt x="2368812" y="467089"/>
                  </a:lnTo>
                  <a:lnTo>
                    <a:pt x="33363" y="467089"/>
                  </a:lnTo>
                  <a:lnTo>
                    <a:pt x="9772" y="457317"/>
                  </a:lnTo>
                  <a:lnTo>
                    <a:pt x="6643" y="454189"/>
                  </a:lnTo>
                  <a:lnTo>
                    <a:pt x="4232" y="450581"/>
                  </a:lnTo>
                  <a:lnTo>
                    <a:pt x="2539" y="446493"/>
                  </a:lnTo>
                  <a:lnTo>
                    <a:pt x="846" y="442406"/>
                  </a:lnTo>
                  <a:lnTo>
                    <a:pt x="0" y="438150"/>
                  </a:lnTo>
                  <a:lnTo>
                    <a:pt x="0" y="433726"/>
                  </a:lnTo>
                  <a:close/>
                </a:path>
              </a:pathLst>
            </a:custGeom>
            <a:ln w="9532">
              <a:solidFill>
                <a:srgbClr val="F2F4F5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5" name="object 33">
              <a:extLst>
                <a:ext uri="{FF2B5EF4-FFF2-40B4-BE49-F238E27FC236}">
                  <a16:creationId xmlns:a16="http://schemas.microsoft.com/office/drawing/2014/main" id="{7F3CCA2A-19E3-424E-901B-E3208FE2500E}"/>
                </a:ext>
              </a:extLst>
            </p:cNvPr>
            <p:cNvSpPr/>
            <p:nvPr/>
          </p:nvSpPr>
          <p:spPr>
            <a:xfrm>
              <a:off x="4137079" y="2926459"/>
              <a:ext cx="305435" cy="305435"/>
            </a:xfrm>
            <a:custGeom>
              <a:avLst/>
              <a:gdLst/>
              <a:ahLst/>
              <a:cxnLst/>
              <a:rect l="l" t="t" r="r" b="b"/>
              <a:pathLst>
                <a:path w="305435" h="305435">
                  <a:moveTo>
                    <a:pt x="152519" y="305038"/>
                  </a:moveTo>
                  <a:lnTo>
                    <a:pt x="108244" y="298472"/>
                  </a:lnTo>
                  <a:lnTo>
                    <a:pt x="67783" y="279333"/>
                  </a:lnTo>
                  <a:lnTo>
                    <a:pt x="34618" y="249277"/>
                  </a:lnTo>
                  <a:lnTo>
                    <a:pt x="11609" y="210885"/>
                  </a:lnTo>
                  <a:lnTo>
                    <a:pt x="732" y="167468"/>
                  </a:lnTo>
                  <a:lnTo>
                    <a:pt x="0" y="152519"/>
                  </a:lnTo>
                  <a:lnTo>
                    <a:pt x="183" y="145026"/>
                  </a:lnTo>
                  <a:lnTo>
                    <a:pt x="8911" y="101145"/>
                  </a:lnTo>
                  <a:lnTo>
                    <a:pt x="30018" y="61655"/>
                  </a:lnTo>
                  <a:lnTo>
                    <a:pt x="61655" y="30019"/>
                  </a:lnTo>
                  <a:lnTo>
                    <a:pt x="101144" y="8911"/>
                  </a:lnTo>
                  <a:lnTo>
                    <a:pt x="145026" y="183"/>
                  </a:lnTo>
                  <a:lnTo>
                    <a:pt x="152519" y="0"/>
                  </a:lnTo>
                  <a:lnTo>
                    <a:pt x="160011" y="183"/>
                  </a:lnTo>
                  <a:lnTo>
                    <a:pt x="203892" y="8911"/>
                  </a:lnTo>
                  <a:lnTo>
                    <a:pt x="243381" y="30019"/>
                  </a:lnTo>
                  <a:lnTo>
                    <a:pt x="275018" y="61655"/>
                  </a:lnTo>
                  <a:lnTo>
                    <a:pt x="296125" y="101145"/>
                  </a:lnTo>
                  <a:lnTo>
                    <a:pt x="304854" y="145026"/>
                  </a:lnTo>
                  <a:lnTo>
                    <a:pt x="305038" y="152519"/>
                  </a:lnTo>
                  <a:lnTo>
                    <a:pt x="304854" y="160011"/>
                  </a:lnTo>
                  <a:lnTo>
                    <a:pt x="296125" y="203892"/>
                  </a:lnTo>
                  <a:lnTo>
                    <a:pt x="275018" y="243382"/>
                  </a:lnTo>
                  <a:lnTo>
                    <a:pt x="243381" y="275018"/>
                  </a:lnTo>
                  <a:lnTo>
                    <a:pt x="203892" y="296126"/>
                  </a:lnTo>
                  <a:lnTo>
                    <a:pt x="160011" y="304854"/>
                  </a:lnTo>
                  <a:lnTo>
                    <a:pt x="152519" y="305038"/>
                  </a:lnTo>
                  <a:close/>
                </a:path>
              </a:pathLst>
            </a:custGeom>
            <a:solidFill>
              <a:srgbClr val="FBE7F2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36" name="object 34">
              <a:extLst>
                <a:ext uri="{FF2B5EF4-FFF2-40B4-BE49-F238E27FC236}">
                  <a16:creationId xmlns:a16="http://schemas.microsoft.com/office/drawing/2014/main" id="{4FB9F39B-5DF4-4182-96A5-18D353EFD777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222871" y="3012251"/>
              <a:ext cx="133454" cy="133454"/>
            </a:xfrm>
            <a:prstGeom prst="rect">
              <a:avLst/>
            </a:prstGeom>
          </p:spPr>
        </p:pic>
      </p:grpSp>
      <p:sp>
        <p:nvSpPr>
          <p:cNvPr id="37" name="object 35">
            <a:extLst>
              <a:ext uri="{FF2B5EF4-FFF2-40B4-BE49-F238E27FC236}">
                <a16:creationId xmlns:a16="http://schemas.microsoft.com/office/drawing/2014/main" id="{FF5F6BA4-F54C-41B2-B9EB-ACAA2B8CA93E}"/>
              </a:ext>
            </a:extLst>
          </p:cNvPr>
          <p:cNvSpPr txBox="1"/>
          <p:nvPr/>
        </p:nvSpPr>
        <p:spPr>
          <a:xfrm>
            <a:off x="3376801" y="2235364"/>
            <a:ext cx="419576" cy="11932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713" kern="0" spc="-11" dirty="0">
                <a:solidFill>
                  <a:srgbClr val="4A5462"/>
                </a:solidFill>
                <a:latin typeface="微软雅黑"/>
                <a:cs typeface="微软雅黑"/>
              </a:rPr>
              <a:t>表单元件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38" name="object 36">
            <a:extLst>
              <a:ext uri="{FF2B5EF4-FFF2-40B4-BE49-F238E27FC236}">
                <a16:creationId xmlns:a16="http://schemas.microsoft.com/office/drawing/2014/main" id="{F12FDE1E-15FC-408D-A501-9E88A5FF61F1}"/>
              </a:ext>
            </a:extLst>
          </p:cNvPr>
          <p:cNvGrpSpPr/>
          <p:nvPr/>
        </p:nvGrpSpPr>
        <p:grpSpPr>
          <a:xfrm>
            <a:off x="1136508" y="2573524"/>
            <a:ext cx="1816418" cy="358140"/>
            <a:chOff x="1515344" y="3431365"/>
            <a:chExt cx="2421890" cy="477520"/>
          </a:xfrm>
        </p:grpSpPr>
        <p:sp>
          <p:nvSpPr>
            <p:cNvPr id="39" name="object 37">
              <a:extLst>
                <a:ext uri="{FF2B5EF4-FFF2-40B4-BE49-F238E27FC236}">
                  <a16:creationId xmlns:a16="http://schemas.microsoft.com/office/drawing/2014/main" id="{0A764030-D9A2-49F3-9082-D07F3C462167}"/>
                </a:ext>
              </a:extLst>
            </p:cNvPr>
            <p:cNvSpPr/>
            <p:nvPr/>
          </p:nvSpPr>
          <p:spPr>
            <a:xfrm>
              <a:off x="1520424" y="3436445"/>
              <a:ext cx="2411730" cy="467359"/>
            </a:xfrm>
            <a:custGeom>
              <a:avLst/>
              <a:gdLst/>
              <a:ahLst/>
              <a:cxnLst/>
              <a:rect l="l" t="t" r="r" b="b"/>
              <a:pathLst>
                <a:path w="2411729" h="467360">
                  <a:moveTo>
                    <a:pt x="2382768" y="467089"/>
                  </a:moveTo>
                  <a:lnTo>
                    <a:pt x="28939" y="467089"/>
                  </a:lnTo>
                  <a:lnTo>
                    <a:pt x="24683" y="466242"/>
                  </a:lnTo>
                  <a:lnTo>
                    <a:pt x="0" y="438150"/>
                  </a:lnTo>
                  <a:lnTo>
                    <a:pt x="0" y="433726"/>
                  </a:lnTo>
                  <a:lnTo>
                    <a:pt x="0" y="28939"/>
                  </a:lnTo>
                  <a:lnTo>
                    <a:pt x="28939" y="0"/>
                  </a:lnTo>
                  <a:lnTo>
                    <a:pt x="2382768" y="0"/>
                  </a:lnTo>
                  <a:lnTo>
                    <a:pt x="2411707" y="28939"/>
                  </a:lnTo>
                  <a:lnTo>
                    <a:pt x="2411707" y="438150"/>
                  </a:lnTo>
                  <a:lnTo>
                    <a:pt x="2387024" y="466242"/>
                  </a:lnTo>
                  <a:lnTo>
                    <a:pt x="2382768" y="467089"/>
                  </a:lnTo>
                  <a:close/>
                </a:path>
              </a:pathLst>
            </a:custGeom>
            <a:solidFill>
              <a:srgbClr val="F9FAFA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0" name="object 38">
              <a:extLst>
                <a:ext uri="{FF2B5EF4-FFF2-40B4-BE49-F238E27FC236}">
                  <a16:creationId xmlns:a16="http://schemas.microsoft.com/office/drawing/2014/main" id="{6A0B77F6-61D6-4CD1-84D4-93E2ABF0DB32}"/>
                </a:ext>
              </a:extLst>
            </p:cNvPr>
            <p:cNvSpPr/>
            <p:nvPr/>
          </p:nvSpPr>
          <p:spPr>
            <a:xfrm>
              <a:off x="1520424" y="3436445"/>
              <a:ext cx="2411730" cy="467359"/>
            </a:xfrm>
            <a:custGeom>
              <a:avLst/>
              <a:gdLst/>
              <a:ahLst/>
              <a:cxnLst/>
              <a:rect l="l" t="t" r="r" b="b"/>
              <a:pathLst>
                <a:path w="2411729" h="467360">
                  <a:moveTo>
                    <a:pt x="0" y="433726"/>
                  </a:moveTo>
                  <a:lnTo>
                    <a:pt x="0" y="33363"/>
                  </a:lnTo>
                  <a:lnTo>
                    <a:pt x="0" y="28939"/>
                  </a:lnTo>
                  <a:lnTo>
                    <a:pt x="846" y="24683"/>
                  </a:lnTo>
                  <a:lnTo>
                    <a:pt x="2539" y="20595"/>
                  </a:lnTo>
                  <a:lnTo>
                    <a:pt x="4232" y="16508"/>
                  </a:lnTo>
                  <a:lnTo>
                    <a:pt x="6643" y="12900"/>
                  </a:lnTo>
                  <a:lnTo>
                    <a:pt x="9771" y="9771"/>
                  </a:lnTo>
                  <a:lnTo>
                    <a:pt x="12900" y="6643"/>
                  </a:lnTo>
                  <a:lnTo>
                    <a:pt x="16508" y="4232"/>
                  </a:lnTo>
                  <a:lnTo>
                    <a:pt x="20595" y="2539"/>
                  </a:lnTo>
                  <a:lnTo>
                    <a:pt x="24683" y="846"/>
                  </a:lnTo>
                  <a:lnTo>
                    <a:pt x="28939" y="0"/>
                  </a:lnTo>
                  <a:lnTo>
                    <a:pt x="33363" y="0"/>
                  </a:lnTo>
                  <a:lnTo>
                    <a:pt x="2378344" y="0"/>
                  </a:lnTo>
                  <a:lnTo>
                    <a:pt x="2382768" y="0"/>
                  </a:lnTo>
                  <a:lnTo>
                    <a:pt x="2387024" y="846"/>
                  </a:lnTo>
                  <a:lnTo>
                    <a:pt x="2411707" y="33363"/>
                  </a:lnTo>
                  <a:lnTo>
                    <a:pt x="2411707" y="433726"/>
                  </a:lnTo>
                  <a:lnTo>
                    <a:pt x="2391111" y="464549"/>
                  </a:lnTo>
                  <a:lnTo>
                    <a:pt x="2387024" y="466242"/>
                  </a:lnTo>
                  <a:lnTo>
                    <a:pt x="2382768" y="467089"/>
                  </a:lnTo>
                  <a:lnTo>
                    <a:pt x="2378344" y="467089"/>
                  </a:lnTo>
                  <a:lnTo>
                    <a:pt x="33363" y="467089"/>
                  </a:lnTo>
                  <a:lnTo>
                    <a:pt x="28939" y="467089"/>
                  </a:lnTo>
                  <a:lnTo>
                    <a:pt x="24683" y="466242"/>
                  </a:lnTo>
                  <a:lnTo>
                    <a:pt x="20595" y="464549"/>
                  </a:lnTo>
                  <a:lnTo>
                    <a:pt x="16508" y="462856"/>
                  </a:lnTo>
                  <a:lnTo>
                    <a:pt x="0" y="438150"/>
                  </a:lnTo>
                  <a:lnTo>
                    <a:pt x="0" y="433726"/>
                  </a:lnTo>
                  <a:close/>
                </a:path>
              </a:pathLst>
            </a:custGeom>
            <a:ln w="9532">
              <a:solidFill>
                <a:srgbClr val="F2F4F5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1" name="object 39">
              <a:extLst>
                <a:ext uri="{FF2B5EF4-FFF2-40B4-BE49-F238E27FC236}">
                  <a16:creationId xmlns:a16="http://schemas.microsoft.com/office/drawing/2014/main" id="{23D26C7B-D098-4630-9687-A2ED44F3A460}"/>
                </a:ext>
              </a:extLst>
            </p:cNvPr>
            <p:cNvSpPr/>
            <p:nvPr/>
          </p:nvSpPr>
          <p:spPr>
            <a:xfrm>
              <a:off x="1601450" y="3517471"/>
              <a:ext cx="305435" cy="305435"/>
            </a:xfrm>
            <a:custGeom>
              <a:avLst/>
              <a:gdLst/>
              <a:ahLst/>
              <a:cxnLst/>
              <a:rect l="l" t="t" r="r" b="b"/>
              <a:pathLst>
                <a:path w="305435" h="305435">
                  <a:moveTo>
                    <a:pt x="152519" y="305038"/>
                  </a:moveTo>
                  <a:lnTo>
                    <a:pt x="108244" y="298472"/>
                  </a:lnTo>
                  <a:lnTo>
                    <a:pt x="67783" y="279334"/>
                  </a:lnTo>
                  <a:lnTo>
                    <a:pt x="34618" y="249277"/>
                  </a:lnTo>
                  <a:lnTo>
                    <a:pt x="11609" y="210885"/>
                  </a:lnTo>
                  <a:lnTo>
                    <a:pt x="732" y="167468"/>
                  </a:lnTo>
                  <a:lnTo>
                    <a:pt x="0" y="152519"/>
                  </a:lnTo>
                  <a:lnTo>
                    <a:pt x="183" y="145026"/>
                  </a:lnTo>
                  <a:lnTo>
                    <a:pt x="8911" y="101144"/>
                  </a:lnTo>
                  <a:lnTo>
                    <a:pt x="30019" y="61655"/>
                  </a:lnTo>
                  <a:lnTo>
                    <a:pt x="61655" y="30018"/>
                  </a:lnTo>
                  <a:lnTo>
                    <a:pt x="101145" y="8911"/>
                  </a:lnTo>
                  <a:lnTo>
                    <a:pt x="145026" y="183"/>
                  </a:lnTo>
                  <a:lnTo>
                    <a:pt x="152519" y="0"/>
                  </a:lnTo>
                  <a:lnTo>
                    <a:pt x="160011" y="183"/>
                  </a:lnTo>
                  <a:lnTo>
                    <a:pt x="203892" y="8911"/>
                  </a:lnTo>
                  <a:lnTo>
                    <a:pt x="243382" y="30019"/>
                  </a:lnTo>
                  <a:lnTo>
                    <a:pt x="275018" y="61655"/>
                  </a:lnTo>
                  <a:lnTo>
                    <a:pt x="296126" y="101144"/>
                  </a:lnTo>
                  <a:lnTo>
                    <a:pt x="304854" y="145026"/>
                  </a:lnTo>
                  <a:lnTo>
                    <a:pt x="305038" y="152519"/>
                  </a:lnTo>
                  <a:lnTo>
                    <a:pt x="304854" y="160011"/>
                  </a:lnTo>
                  <a:lnTo>
                    <a:pt x="296126" y="203892"/>
                  </a:lnTo>
                  <a:lnTo>
                    <a:pt x="275018" y="243382"/>
                  </a:lnTo>
                  <a:lnTo>
                    <a:pt x="243382" y="275018"/>
                  </a:lnTo>
                  <a:lnTo>
                    <a:pt x="203892" y="296126"/>
                  </a:lnTo>
                  <a:lnTo>
                    <a:pt x="160011" y="304854"/>
                  </a:lnTo>
                  <a:lnTo>
                    <a:pt x="152519" y="305038"/>
                  </a:lnTo>
                  <a:close/>
                </a:path>
              </a:pathLst>
            </a:custGeom>
            <a:solidFill>
              <a:srgbClr val="DBFBE7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42" name="object 40">
              <a:extLst>
                <a:ext uri="{FF2B5EF4-FFF2-40B4-BE49-F238E27FC236}">
                  <a16:creationId xmlns:a16="http://schemas.microsoft.com/office/drawing/2014/main" id="{47BE0ED9-A596-4F07-90F5-90032FA7C366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87242" y="3603263"/>
              <a:ext cx="133454" cy="133454"/>
            </a:xfrm>
            <a:prstGeom prst="rect">
              <a:avLst/>
            </a:prstGeom>
          </p:spPr>
        </p:pic>
      </p:grpSp>
      <p:sp>
        <p:nvSpPr>
          <p:cNvPr id="43" name="object 41">
            <a:extLst>
              <a:ext uri="{FF2B5EF4-FFF2-40B4-BE49-F238E27FC236}">
                <a16:creationId xmlns:a16="http://schemas.microsoft.com/office/drawing/2014/main" id="{1448744E-2EAE-4961-96E4-FE4C16309190}"/>
              </a:ext>
            </a:extLst>
          </p:cNvPr>
          <p:cNvSpPr txBox="1"/>
          <p:nvPr/>
        </p:nvSpPr>
        <p:spPr>
          <a:xfrm>
            <a:off x="1477536" y="2678623"/>
            <a:ext cx="462439" cy="11932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713" kern="0" spc="-23" dirty="0">
                <a:solidFill>
                  <a:srgbClr val="4A5462"/>
                </a:solidFill>
                <a:latin typeface="微软雅黑"/>
                <a:cs typeface="微软雅黑"/>
              </a:rPr>
              <a:t>菜单/表格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44" name="object 42">
            <a:extLst>
              <a:ext uri="{FF2B5EF4-FFF2-40B4-BE49-F238E27FC236}">
                <a16:creationId xmlns:a16="http://schemas.microsoft.com/office/drawing/2014/main" id="{37BF6AB9-87EF-4420-AF0D-5DD3E3CF6C08}"/>
              </a:ext>
            </a:extLst>
          </p:cNvPr>
          <p:cNvGrpSpPr/>
          <p:nvPr/>
        </p:nvGrpSpPr>
        <p:grpSpPr>
          <a:xfrm>
            <a:off x="3038230" y="2573524"/>
            <a:ext cx="1809274" cy="358140"/>
            <a:chOff x="4050973" y="3431365"/>
            <a:chExt cx="2412365" cy="477520"/>
          </a:xfrm>
        </p:grpSpPr>
        <p:sp>
          <p:nvSpPr>
            <p:cNvPr id="45" name="object 43">
              <a:extLst>
                <a:ext uri="{FF2B5EF4-FFF2-40B4-BE49-F238E27FC236}">
                  <a16:creationId xmlns:a16="http://schemas.microsoft.com/office/drawing/2014/main" id="{D566BF03-EB53-4BB5-BD0F-15C76E07AE70}"/>
                </a:ext>
              </a:extLst>
            </p:cNvPr>
            <p:cNvSpPr/>
            <p:nvPr/>
          </p:nvSpPr>
          <p:spPr>
            <a:xfrm>
              <a:off x="4056053" y="3436445"/>
              <a:ext cx="2402205" cy="467359"/>
            </a:xfrm>
            <a:custGeom>
              <a:avLst/>
              <a:gdLst/>
              <a:ahLst/>
              <a:cxnLst/>
              <a:rect l="l" t="t" r="r" b="b"/>
              <a:pathLst>
                <a:path w="2402204" h="467360">
                  <a:moveTo>
                    <a:pt x="2373236" y="467089"/>
                  </a:moveTo>
                  <a:lnTo>
                    <a:pt x="28939" y="467089"/>
                  </a:lnTo>
                  <a:lnTo>
                    <a:pt x="24683" y="466242"/>
                  </a:lnTo>
                  <a:lnTo>
                    <a:pt x="0" y="438150"/>
                  </a:lnTo>
                  <a:lnTo>
                    <a:pt x="0" y="433726"/>
                  </a:lnTo>
                  <a:lnTo>
                    <a:pt x="0" y="28939"/>
                  </a:lnTo>
                  <a:lnTo>
                    <a:pt x="28939" y="0"/>
                  </a:lnTo>
                  <a:lnTo>
                    <a:pt x="2373236" y="0"/>
                  </a:lnTo>
                  <a:lnTo>
                    <a:pt x="2402175" y="28939"/>
                  </a:lnTo>
                  <a:lnTo>
                    <a:pt x="2402175" y="438150"/>
                  </a:lnTo>
                  <a:lnTo>
                    <a:pt x="2377491" y="466242"/>
                  </a:lnTo>
                  <a:lnTo>
                    <a:pt x="2373236" y="467089"/>
                  </a:lnTo>
                  <a:close/>
                </a:path>
              </a:pathLst>
            </a:custGeom>
            <a:solidFill>
              <a:srgbClr val="F9FAFA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6" name="object 44">
              <a:extLst>
                <a:ext uri="{FF2B5EF4-FFF2-40B4-BE49-F238E27FC236}">
                  <a16:creationId xmlns:a16="http://schemas.microsoft.com/office/drawing/2014/main" id="{A8B592F0-ECB7-4BC2-B7A0-5E7D23796204}"/>
                </a:ext>
              </a:extLst>
            </p:cNvPr>
            <p:cNvSpPr/>
            <p:nvPr/>
          </p:nvSpPr>
          <p:spPr>
            <a:xfrm>
              <a:off x="4056053" y="3436445"/>
              <a:ext cx="2402205" cy="467359"/>
            </a:xfrm>
            <a:custGeom>
              <a:avLst/>
              <a:gdLst/>
              <a:ahLst/>
              <a:cxnLst/>
              <a:rect l="l" t="t" r="r" b="b"/>
              <a:pathLst>
                <a:path w="2402204" h="467360">
                  <a:moveTo>
                    <a:pt x="0" y="433726"/>
                  </a:moveTo>
                  <a:lnTo>
                    <a:pt x="0" y="33363"/>
                  </a:lnTo>
                  <a:lnTo>
                    <a:pt x="0" y="28939"/>
                  </a:lnTo>
                  <a:lnTo>
                    <a:pt x="846" y="24683"/>
                  </a:lnTo>
                  <a:lnTo>
                    <a:pt x="2539" y="20595"/>
                  </a:lnTo>
                  <a:lnTo>
                    <a:pt x="4232" y="16508"/>
                  </a:lnTo>
                  <a:lnTo>
                    <a:pt x="6643" y="12900"/>
                  </a:lnTo>
                  <a:lnTo>
                    <a:pt x="9772" y="9771"/>
                  </a:lnTo>
                  <a:lnTo>
                    <a:pt x="12900" y="6643"/>
                  </a:lnTo>
                  <a:lnTo>
                    <a:pt x="16508" y="4232"/>
                  </a:lnTo>
                  <a:lnTo>
                    <a:pt x="20595" y="2539"/>
                  </a:lnTo>
                  <a:lnTo>
                    <a:pt x="24683" y="846"/>
                  </a:lnTo>
                  <a:lnTo>
                    <a:pt x="28939" y="0"/>
                  </a:lnTo>
                  <a:lnTo>
                    <a:pt x="33363" y="0"/>
                  </a:lnTo>
                  <a:lnTo>
                    <a:pt x="2368812" y="0"/>
                  </a:lnTo>
                  <a:lnTo>
                    <a:pt x="2373236" y="0"/>
                  </a:lnTo>
                  <a:lnTo>
                    <a:pt x="2377491" y="846"/>
                  </a:lnTo>
                  <a:lnTo>
                    <a:pt x="2381578" y="2539"/>
                  </a:lnTo>
                  <a:lnTo>
                    <a:pt x="2385666" y="4232"/>
                  </a:lnTo>
                  <a:lnTo>
                    <a:pt x="2402175" y="33363"/>
                  </a:lnTo>
                  <a:lnTo>
                    <a:pt x="2402175" y="433726"/>
                  </a:lnTo>
                  <a:lnTo>
                    <a:pt x="2381578" y="464549"/>
                  </a:lnTo>
                  <a:lnTo>
                    <a:pt x="2377491" y="466242"/>
                  </a:lnTo>
                  <a:lnTo>
                    <a:pt x="2373236" y="467089"/>
                  </a:lnTo>
                  <a:lnTo>
                    <a:pt x="2368812" y="467089"/>
                  </a:lnTo>
                  <a:lnTo>
                    <a:pt x="33363" y="467089"/>
                  </a:lnTo>
                  <a:lnTo>
                    <a:pt x="9772" y="457317"/>
                  </a:lnTo>
                  <a:lnTo>
                    <a:pt x="6643" y="454188"/>
                  </a:lnTo>
                  <a:lnTo>
                    <a:pt x="4232" y="450580"/>
                  </a:lnTo>
                  <a:lnTo>
                    <a:pt x="2539" y="446493"/>
                  </a:lnTo>
                  <a:lnTo>
                    <a:pt x="846" y="442406"/>
                  </a:lnTo>
                  <a:lnTo>
                    <a:pt x="0" y="438150"/>
                  </a:lnTo>
                  <a:lnTo>
                    <a:pt x="0" y="433726"/>
                  </a:lnTo>
                  <a:close/>
                </a:path>
              </a:pathLst>
            </a:custGeom>
            <a:ln w="9532">
              <a:solidFill>
                <a:srgbClr val="F2F4F5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7" name="object 45">
              <a:extLst>
                <a:ext uri="{FF2B5EF4-FFF2-40B4-BE49-F238E27FC236}">
                  <a16:creationId xmlns:a16="http://schemas.microsoft.com/office/drawing/2014/main" id="{8CF1D7F7-1992-4C32-927B-FAE5DEECE140}"/>
                </a:ext>
              </a:extLst>
            </p:cNvPr>
            <p:cNvSpPr/>
            <p:nvPr/>
          </p:nvSpPr>
          <p:spPr>
            <a:xfrm>
              <a:off x="4137079" y="3517471"/>
              <a:ext cx="305435" cy="305435"/>
            </a:xfrm>
            <a:custGeom>
              <a:avLst/>
              <a:gdLst/>
              <a:ahLst/>
              <a:cxnLst/>
              <a:rect l="l" t="t" r="r" b="b"/>
              <a:pathLst>
                <a:path w="305435" h="305435">
                  <a:moveTo>
                    <a:pt x="152519" y="305038"/>
                  </a:moveTo>
                  <a:lnTo>
                    <a:pt x="108244" y="298472"/>
                  </a:lnTo>
                  <a:lnTo>
                    <a:pt x="67783" y="279334"/>
                  </a:lnTo>
                  <a:lnTo>
                    <a:pt x="34618" y="249277"/>
                  </a:lnTo>
                  <a:lnTo>
                    <a:pt x="11609" y="210885"/>
                  </a:lnTo>
                  <a:lnTo>
                    <a:pt x="732" y="167468"/>
                  </a:lnTo>
                  <a:lnTo>
                    <a:pt x="0" y="152519"/>
                  </a:lnTo>
                  <a:lnTo>
                    <a:pt x="183" y="145026"/>
                  </a:lnTo>
                  <a:lnTo>
                    <a:pt x="8911" y="101144"/>
                  </a:lnTo>
                  <a:lnTo>
                    <a:pt x="30018" y="61655"/>
                  </a:lnTo>
                  <a:lnTo>
                    <a:pt x="61655" y="30018"/>
                  </a:lnTo>
                  <a:lnTo>
                    <a:pt x="101144" y="8911"/>
                  </a:lnTo>
                  <a:lnTo>
                    <a:pt x="145026" y="183"/>
                  </a:lnTo>
                  <a:lnTo>
                    <a:pt x="152519" y="0"/>
                  </a:lnTo>
                  <a:lnTo>
                    <a:pt x="160011" y="183"/>
                  </a:lnTo>
                  <a:lnTo>
                    <a:pt x="203892" y="8911"/>
                  </a:lnTo>
                  <a:lnTo>
                    <a:pt x="243381" y="30019"/>
                  </a:lnTo>
                  <a:lnTo>
                    <a:pt x="275018" y="61655"/>
                  </a:lnTo>
                  <a:lnTo>
                    <a:pt x="296125" y="101144"/>
                  </a:lnTo>
                  <a:lnTo>
                    <a:pt x="304854" y="145026"/>
                  </a:lnTo>
                  <a:lnTo>
                    <a:pt x="305038" y="152519"/>
                  </a:lnTo>
                  <a:lnTo>
                    <a:pt x="304854" y="160011"/>
                  </a:lnTo>
                  <a:lnTo>
                    <a:pt x="296125" y="203892"/>
                  </a:lnTo>
                  <a:lnTo>
                    <a:pt x="275018" y="243382"/>
                  </a:lnTo>
                  <a:lnTo>
                    <a:pt x="243381" y="275018"/>
                  </a:lnTo>
                  <a:lnTo>
                    <a:pt x="203892" y="296126"/>
                  </a:lnTo>
                  <a:lnTo>
                    <a:pt x="160011" y="304854"/>
                  </a:lnTo>
                  <a:lnTo>
                    <a:pt x="152519" y="305038"/>
                  </a:lnTo>
                  <a:close/>
                </a:path>
              </a:pathLst>
            </a:custGeom>
            <a:solidFill>
              <a:srgbClr val="FFECD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48" name="object 46">
              <a:extLst>
                <a:ext uri="{FF2B5EF4-FFF2-40B4-BE49-F238E27FC236}">
                  <a16:creationId xmlns:a16="http://schemas.microsoft.com/office/drawing/2014/main" id="{611AE7DA-C85F-4758-BF0B-D8F0E4659AE5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232404" y="3603263"/>
              <a:ext cx="104856" cy="133454"/>
            </a:xfrm>
            <a:prstGeom prst="rect">
              <a:avLst/>
            </a:prstGeom>
          </p:spPr>
        </p:pic>
      </p:grpSp>
      <p:sp>
        <p:nvSpPr>
          <p:cNvPr id="49" name="object 47">
            <a:extLst>
              <a:ext uri="{FF2B5EF4-FFF2-40B4-BE49-F238E27FC236}">
                <a16:creationId xmlns:a16="http://schemas.microsoft.com/office/drawing/2014/main" id="{17319EB9-87B7-469A-BE34-A42BCF7200A7}"/>
              </a:ext>
            </a:extLst>
          </p:cNvPr>
          <p:cNvSpPr txBox="1"/>
          <p:nvPr/>
        </p:nvSpPr>
        <p:spPr>
          <a:xfrm>
            <a:off x="3376801" y="2678623"/>
            <a:ext cx="419576" cy="11932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713" kern="0" spc="-11" dirty="0">
                <a:solidFill>
                  <a:srgbClr val="4A5462"/>
                </a:solidFill>
                <a:latin typeface="微软雅黑"/>
                <a:cs typeface="微软雅黑"/>
              </a:rPr>
              <a:t>标记元件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50" name="object 48">
            <a:extLst>
              <a:ext uri="{FF2B5EF4-FFF2-40B4-BE49-F238E27FC236}">
                <a16:creationId xmlns:a16="http://schemas.microsoft.com/office/drawing/2014/main" id="{0669995A-AB42-4FD1-9E14-A0195EA957A9}"/>
              </a:ext>
            </a:extLst>
          </p:cNvPr>
          <p:cNvGrpSpPr/>
          <p:nvPr/>
        </p:nvGrpSpPr>
        <p:grpSpPr>
          <a:xfrm>
            <a:off x="822173" y="1901722"/>
            <a:ext cx="4139565" cy="2023586"/>
            <a:chOff x="1096230" y="2535629"/>
            <a:chExt cx="5519420" cy="2698115"/>
          </a:xfrm>
        </p:grpSpPr>
        <p:sp>
          <p:nvSpPr>
            <p:cNvPr id="51" name="object 49">
              <a:extLst>
                <a:ext uri="{FF2B5EF4-FFF2-40B4-BE49-F238E27FC236}">
                  <a16:creationId xmlns:a16="http://schemas.microsoft.com/office/drawing/2014/main" id="{2FE274F9-BB0C-45B5-8A74-CA261DFBA130}"/>
                </a:ext>
              </a:extLst>
            </p:cNvPr>
            <p:cNvSpPr/>
            <p:nvPr/>
          </p:nvSpPr>
          <p:spPr>
            <a:xfrm>
              <a:off x="1096230" y="2535629"/>
              <a:ext cx="229235" cy="19685"/>
            </a:xfrm>
            <a:custGeom>
              <a:avLst/>
              <a:gdLst/>
              <a:ahLst/>
              <a:cxnLst/>
              <a:rect l="l" t="t" r="r" b="b"/>
              <a:pathLst>
                <a:path w="229234" h="19685">
                  <a:moveTo>
                    <a:pt x="228778" y="19064"/>
                  </a:moveTo>
                  <a:lnTo>
                    <a:pt x="0" y="19064"/>
                  </a:lnTo>
                  <a:lnTo>
                    <a:pt x="0" y="0"/>
                  </a:lnTo>
                  <a:lnTo>
                    <a:pt x="228778" y="0"/>
                  </a:lnTo>
                  <a:lnTo>
                    <a:pt x="228778" y="19064"/>
                  </a:lnTo>
                  <a:close/>
                </a:path>
              </a:pathLst>
            </a:custGeom>
            <a:solidFill>
              <a:srgbClr val="93C4FD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2" name="object 50">
              <a:extLst>
                <a:ext uri="{FF2B5EF4-FFF2-40B4-BE49-F238E27FC236}">
                  <a16:creationId xmlns:a16="http://schemas.microsoft.com/office/drawing/2014/main" id="{87D345A4-FDBC-446E-A944-C3FAEA01F1B4}"/>
                </a:ext>
              </a:extLst>
            </p:cNvPr>
            <p:cNvSpPr/>
            <p:nvPr/>
          </p:nvSpPr>
          <p:spPr>
            <a:xfrm>
              <a:off x="1344074" y="4470715"/>
              <a:ext cx="5271770" cy="762635"/>
            </a:xfrm>
            <a:custGeom>
              <a:avLst/>
              <a:gdLst/>
              <a:ahLst/>
              <a:cxnLst/>
              <a:rect l="l" t="t" r="r" b="b"/>
              <a:pathLst>
                <a:path w="5271770" h="762635">
                  <a:moveTo>
                    <a:pt x="5238366" y="762595"/>
                  </a:moveTo>
                  <a:lnTo>
                    <a:pt x="16536" y="762595"/>
                  </a:lnTo>
                  <a:lnTo>
                    <a:pt x="14104" y="761627"/>
                  </a:lnTo>
                  <a:lnTo>
                    <a:pt x="0" y="729521"/>
                  </a:lnTo>
                  <a:lnTo>
                    <a:pt x="0" y="724465"/>
                  </a:lnTo>
                  <a:lnTo>
                    <a:pt x="0" y="33073"/>
                  </a:lnTo>
                  <a:lnTo>
                    <a:pt x="16536" y="0"/>
                  </a:lnTo>
                  <a:lnTo>
                    <a:pt x="5238366" y="0"/>
                  </a:lnTo>
                  <a:lnTo>
                    <a:pt x="5270472" y="28209"/>
                  </a:lnTo>
                  <a:lnTo>
                    <a:pt x="5271439" y="33073"/>
                  </a:lnTo>
                  <a:lnTo>
                    <a:pt x="5271439" y="729521"/>
                  </a:lnTo>
                  <a:lnTo>
                    <a:pt x="5243229" y="761627"/>
                  </a:lnTo>
                  <a:lnTo>
                    <a:pt x="5238366" y="76259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3" name="object 51">
              <a:extLst>
                <a:ext uri="{FF2B5EF4-FFF2-40B4-BE49-F238E27FC236}">
                  <a16:creationId xmlns:a16="http://schemas.microsoft.com/office/drawing/2014/main" id="{CC755C89-F268-487D-9B3E-3B9B1C374B35}"/>
                </a:ext>
              </a:extLst>
            </p:cNvPr>
            <p:cNvSpPr/>
            <p:nvPr/>
          </p:nvSpPr>
          <p:spPr>
            <a:xfrm>
              <a:off x="1325009" y="4470715"/>
              <a:ext cx="38735" cy="762635"/>
            </a:xfrm>
            <a:custGeom>
              <a:avLst/>
              <a:gdLst/>
              <a:ahLst/>
              <a:cxnLst/>
              <a:rect l="l" t="t" r="r" b="b"/>
              <a:pathLst>
                <a:path w="38734" h="762635">
                  <a:moveTo>
                    <a:pt x="38129" y="762595"/>
                  </a:moveTo>
                  <a:lnTo>
                    <a:pt x="2791" y="739102"/>
                  </a:lnTo>
                  <a:lnTo>
                    <a:pt x="0" y="724465"/>
                  </a:lnTo>
                  <a:lnTo>
                    <a:pt x="0" y="38129"/>
                  </a:lnTo>
                  <a:lnTo>
                    <a:pt x="23492" y="2791"/>
                  </a:lnTo>
                  <a:lnTo>
                    <a:pt x="38129" y="0"/>
                  </a:lnTo>
                  <a:lnTo>
                    <a:pt x="38129" y="762595"/>
                  </a:lnTo>
                  <a:close/>
                </a:path>
              </a:pathLst>
            </a:custGeom>
            <a:solidFill>
              <a:srgbClr val="2DD4BE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4" name="object 52">
              <a:extLst>
                <a:ext uri="{FF2B5EF4-FFF2-40B4-BE49-F238E27FC236}">
                  <a16:creationId xmlns:a16="http://schemas.microsoft.com/office/drawing/2014/main" id="{75028630-280E-4100-ABF5-E682ACA9A3E4}"/>
                </a:ext>
              </a:extLst>
            </p:cNvPr>
            <p:cNvSpPr/>
            <p:nvPr/>
          </p:nvSpPr>
          <p:spPr>
            <a:xfrm>
              <a:off x="1515658" y="4661364"/>
              <a:ext cx="381635" cy="381635"/>
            </a:xfrm>
            <a:custGeom>
              <a:avLst/>
              <a:gdLst/>
              <a:ahLst/>
              <a:cxnLst/>
              <a:rect l="l" t="t" r="r" b="b"/>
              <a:pathLst>
                <a:path w="381635" h="381635">
                  <a:moveTo>
                    <a:pt x="190648" y="381297"/>
                  </a:moveTo>
                  <a:lnTo>
                    <a:pt x="144313" y="375582"/>
                  </a:lnTo>
                  <a:lnTo>
                    <a:pt x="100776" y="358787"/>
                  </a:lnTo>
                  <a:lnTo>
                    <a:pt x="62624" y="331918"/>
                  </a:lnTo>
                  <a:lnTo>
                    <a:pt x="32130" y="296567"/>
                  </a:lnTo>
                  <a:lnTo>
                    <a:pt x="11139" y="254866"/>
                  </a:lnTo>
                  <a:lnTo>
                    <a:pt x="915" y="209335"/>
                  </a:lnTo>
                  <a:lnTo>
                    <a:pt x="0" y="190648"/>
                  </a:lnTo>
                  <a:lnTo>
                    <a:pt x="228" y="181282"/>
                  </a:lnTo>
                  <a:lnTo>
                    <a:pt x="8207" y="135305"/>
                  </a:lnTo>
                  <a:lnTo>
                    <a:pt x="27116" y="92644"/>
                  </a:lnTo>
                  <a:lnTo>
                    <a:pt x="55839" y="55839"/>
                  </a:lnTo>
                  <a:lnTo>
                    <a:pt x="92644" y="27116"/>
                  </a:lnTo>
                  <a:lnTo>
                    <a:pt x="135305" y="8207"/>
                  </a:lnTo>
                  <a:lnTo>
                    <a:pt x="181282" y="228"/>
                  </a:lnTo>
                  <a:lnTo>
                    <a:pt x="190648" y="0"/>
                  </a:lnTo>
                  <a:lnTo>
                    <a:pt x="200014" y="228"/>
                  </a:lnTo>
                  <a:lnTo>
                    <a:pt x="245991" y="8207"/>
                  </a:lnTo>
                  <a:lnTo>
                    <a:pt x="288652" y="27116"/>
                  </a:lnTo>
                  <a:lnTo>
                    <a:pt x="325457" y="55839"/>
                  </a:lnTo>
                  <a:lnTo>
                    <a:pt x="354180" y="92644"/>
                  </a:lnTo>
                  <a:lnTo>
                    <a:pt x="373090" y="135305"/>
                  </a:lnTo>
                  <a:lnTo>
                    <a:pt x="381068" y="181282"/>
                  </a:lnTo>
                  <a:lnTo>
                    <a:pt x="381297" y="190648"/>
                  </a:lnTo>
                  <a:lnTo>
                    <a:pt x="381068" y="200014"/>
                  </a:lnTo>
                  <a:lnTo>
                    <a:pt x="373090" y="245991"/>
                  </a:lnTo>
                  <a:lnTo>
                    <a:pt x="354180" y="288652"/>
                  </a:lnTo>
                  <a:lnTo>
                    <a:pt x="325457" y="325457"/>
                  </a:lnTo>
                  <a:lnTo>
                    <a:pt x="288652" y="354180"/>
                  </a:lnTo>
                  <a:lnTo>
                    <a:pt x="245991" y="373090"/>
                  </a:lnTo>
                  <a:lnTo>
                    <a:pt x="200014" y="381068"/>
                  </a:lnTo>
                  <a:lnTo>
                    <a:pt x="190648" y="381297"/>
                  </a:lnTo>
                  <a:close/>
                </a:path>
              </a:pathLst>
            </a:custGeom>
            <a:solidFill>
              <a:srgbClr val="F0FDFA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55" name="object 53">
              <a:extLst>
                <a:ext uri="{FF2B5EF4-FFF2-40B4-BE49-F238E27FC236}">
                  <a16:creationId xmlns:a16="http://schemas.microsoft.com/office/drawing/2014/main" id="{BDD09FF2-F4D9-4D20-8BFD-1CB250EFF4A8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620515" y="4775753"/>
              <a:ext cx="171583" cy="152519"/>
            </a:xfrm>
            <a:prstGeom prst="rect">
              <a:avLst/>
            </a:prstGeom>
          </p:spPr>
        </p:pic>
      </p:grpSp>
      <p:sp>
        <p:nvSpPr>
          <p:cNvPr id="56" name="object 54">
            <a:extLst>
              <a:ext uri="{FF2B5EF4-FFF2-40B4-BE49-F238E27FC236}">
                <a16:creationId xmlns:a16="http://schemas.microsoft.com/office/drawing/2014/main" id="{D126F823-DA27-4273-AABB-60ED2738E961}"/>
              </a:ext>
            </a:extLst>
          </p:cNvPr>
          <p:cNvSpPr txBox="1"/>
          <p:nvPr/>
        </p:nvSpPr>
        <p:spPr>
          <a:xfrm>
            <a:off x="1527581" y="3438904"/>
            <a:ext cx="1320641" cy="330186"/>
          </a:xfrm>
          <a:prstGeom prst="rect">
            <a:avLst/>
          </a:prstGeom>
        </p:spPr>
        <p:txBody>
          <a:bodyPr vert="horz" wrap="square" lIns="0" tIns="50006" rIns="0" bIns="0" rtlCol="0">
            <a:spAutoFit/>
          </a:bodyPr>
          <a:lstStyle/>
          <a:p>
            <a:pPr marL="9525" defTabSz="685800">
              <a:spcBef>
                <a:spcPts val="394"/>
              </a:spcBef>
            </a:pPr>
            <a:r>
              <a:rPr sz="938" b="1" kern="0" dirty="0">
                <a:solidFill>
                  <a:srgbClr val="1F2937"/>
                </a:solidFill>
                <a:latin typeface="微软雅黑"/>
                <a:cs typeface="微软雅黑"/>
              </a:rPr>
              <a:t>流程图元件 </a:t>
            </a:r>
            <a:r>
              <a:rPr sz="938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(Flow)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248"/>
              </a:spcBef>
            </a:pPr>
            <a:r>
              <a:rPr sz="713" kern="0" spc="-4" dirty="0">
                <a:solidFill>
                  <a:srgbClr val="6A7280"/>
                </a:solidFill>
                <a:latin typeface="微软雅黑"/>
                <a:cs typeface="微软雅黑"/>
              </a:rPr>
              <a:t>用于绘制业务逻辑与跳转流程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57" name="object 55">
            <a:extLst>
              <a:ext uri="{FF2B5EF4-FFF2-40B4-BE49-F238E27FC236}">
                <a16:creationId xmlns:a16="http://schemas.microsoft.com/office/drawing/2014/main" id="{5C5797CB-F2B9-416E-B2E0-C292CC2BB587}"/>
              </a:ext>
            </a:extLst>
          </p:cNvPr>
          <p:cNvGrpSpPr/>
          <p:nvPr/>
        </p:nvGrpSpPr>
        <p:grpSpPr>
          <a:xfrm>
            <a:off x="822173" y="3639009"/>
            <a:ext cx="4139565" cy="1158240"/>
            <a:chOff x="1096230" y="4852012"/>
            <a:chExt cx="5519420" cy="1544320"/>
          </a:xfrm>
        </p:grpSpPr>
        <p:sp>
          <p:nvSpPr>
            <p:cNvPr id="58" name="object 56">
              <a:extLst>
                <a:ext uri="{FF2B5EF4-FFF2-40B4-BE49-F238E27FC236}">
                  <a16:creationId xmlns:a16="http://schemas.microsoft.com/office/drawing/2014/main" id="{25C313A7-BA28-40E8-BDBC-FC76DC4A5473}"/>
                </a:ext>
              </a:extLst>
            </p:cNvPr>
            <p:cNvSpPr/>
            <p:nvPr/>
          </p:nvSpPr>
          <p:spPr>
            <a:xfrm>
              <a:off x="1096230" y="4852012"/>
              <a:ext cx="229235" cy="19685"/>
            </a:xfrm>
            <a:custGeom>
              <a:avLst/>
              <a:gdLst/>
              <a:ahLst/>
              <a:cxnLst/>
              <a:rect l="l" t="t" r="r" b="b"/>
              <a:pathLst>
                <a:path w="229234" h="19685">
                  <a:moveTo>
                    <a:pt x="228778" y="19064"/>
                  </a:moveTo>
                  <a:lnTo>
                    <a:pt x="0" y="19064"/>
                  </a:lnTo>
                  <a:lnTo>
                    <a:pt x="0" y="0"/>
                  </a:lnTo>
                  <a:lnTo>
                    <a:pt x="228778" y="0"/>
                  </a:lnTo>
                  <a:lnTo>
                    <a:pt x="228778" y="19064"/>
                  </a:lnTo>
                  <a:close/>
                </a:path>
              </a:pathLst>
            </a:custGeom>
            <a:solidFill>
              <a:srgbClr val="93C4FD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9" name="object 57">
              <a:extLst>
                <a:ext uri="{FF2B5EF4-FFF2-40B4-BE49-F238E27FC236}">
                  <a16:creationId xmlns:a16="http://schemas.microsoft.com/office/drawing/2014/main" id="{0B592DC2-CB9D-4E50-BB21-1695AD87EC0C}"/>
                </a:ext>
              </a:extLst>
            </p:cNvPr>
            <p:cNvSpPr/>
            <p:nvPr/>
          </p:nvSpPr>
          <p:spPr>
            <a:xfrm>
              <a:off x="1344074" y="5633672"/>
              <a:ext cx="5271770" cy="762635"/>
            </a:xfrm>
            <a:custGeom>
              <a:avLst/>
              <a:gdLst/>
              <a:ahLst/>
              <a:cxnLst/>
              <a:rect l="l" t="t" r="r" b="b"/>
              <a:pathLst>
                <a:path w="5271770" h="762635">
                  <a:moveTo>
                    <a:pt x="5238366" y="762595"/>
                  </a:moveTo>
                  <a:lnTo>
                    <a:pt x="16536" y="762595"/>
                  </a:lnTo>
                  <a:lnTo>
                    <a:pt x="14104" y="761627"/>
                  </a:lnTo>
                  <a:lnTo>
                    <a:pt x="0" y="729521"/>
                  </a:lnTo>
                  <a:lnTo>
                    <a:pt x="0" y="724465"/>
                  </a:lnTo>
                  <a:lnTo>
                    <a:pt x="0" y="33073"/>
                  </a:lnTo>
                  <a:lnTo>
                    <a:pt x="16536" y="0"/>
                  </a:lnTo>
                  <a:lnTo>
                    <a:pt x="5238366" y="0"/>
                  </a:lnTo>
                  <a:lnTo>
                    <a:pt x="5270472" y="28209"/>
                  </a:lnTo>
                  <a:lnTo>
                    <a:pt x="5271439" y="33073"/>
                  </a:lnTo>
                  <a:lnTo>
                    <a:pt x="5271439" y="729521"/>
                  </a:lnTo>
                  <a:lnTo>
                    <a:pt x="5243229" y="761627"/>
                  </a:lnTo>
                  <a:lnTo>
                    <a:pt x="5238366" y="76259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0" name="object 58">
              <a:extLst>
                <a:ext uri="{FF2B5EF4-FFF2-40B4-BE49-F238E27FC236}">
                  <a16:creationId xmlns:a16="http://schemas.microsoft.com/office/drawing/2014/main" id="{52A29BCF-E013-4437-8387-EA62C47D7835}"/>
                </a:ext>
              </a:extLst>
            </p:cNvPr>
            <p:cNvSpPr/>
            <p:nvPr/>
          </p:nvSpPr>
          <p:spPr>
            <a:xfrm>
              <a:off x="1325009" y="5633673"/>
              <a:ext cx="38735" cy="762635"/>
            </a:xfrm>
            <a:custGeom>
              <a:avLst/>
              <a:gdLst/>
              <a:ahLst/>
              <a:cxnLst/>
              <a:rect l="l" t="t" r="r" b="b"/>
              <a:pathLst>
                <a:path w="38734" h="762635">
                  <a:moveTo>
                    <a:pt x="38129" y="762595"/>
                  </a:moveTo>
                  <a:lnTo>
                    <a:pt x="2791" y="739102"/>
                  </a:lnTo>
                  <a:lnTo>
                    <a:pt x="0" y="724465"/>
                  </a:lnTo>
                  <a:lnTo>
                    <a:pt x="0" y="38129"/>
                  </a:lnTo>
                  <a:lnTo>
                    <a:pt x="23492" y="2791"/>
                  </a:lnTo>
                  <a:lnTo>
                    <a:pt x="38129" y="0"/>
                  </a:lnTo>
                  <a:lnTo>
                    <a:pt x="38129" y="762595"/>
                  </a:lnTo>
                  <a:close/>
                </a:path>
              </a:pathLst>
            </a:custGeom>
            <a:solidFill>
              <a:srgbClr val="BF83FB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1" name="object 59">
              <a:extLst>
                <a:ext uri="{FF2B5EF4-FFF2-40B4-BE49-F238E27FC236}">
                  <a16:creationId xmlns:a16="http://schemas.microsoft.com/office/drawing/2014/main" id="{C1A147C0-0A3D-4E0D-9C68-1F2C2030AFFF}"/>
                </a:ext>
              </a:extLst>
            </p:cNvPr>
            <p:cNvSpPr/>
            <p:nvPr/>
          </p:nvSpPr>
          <p:spPr>
            <a:xfrm>
              <a:off x="1515658" y="5824321"/>
              <a:ext cx="381635" cy="381635"/>
            </a:xfrm>
            <a:custGeom>
              <a:avLst/>
              <a:gdLst/>
              <a:ahLst/>
              <a:cxnLst/>
              <a:rect l="l" t="t" r="r" b="b"/>
              <a:pathLst>
                <a:path w="381635" h="381635">
                  <a:moveTo>
                    <a:pt x="190648" y="381297"/>
                  </a:moveTo>
                  <a:lnTo>
                    <a:pt x="144313" y="375582"/>
                  </a:lnTo>
                  <a:lnTo>
                    <a:pt x="100776" y="358787"/>
                  </a:lnTo>
                  <a:lnTo>
                    <a:pt x="62624" y="331918"/>
                  </a:lnTo>
                  <a:lnTo>
                    <a:pt x="32130" y="296567"/>
                  </a:lnTo>
                  <a:lnTo>
                    <a:pt x="11139" y="254866"/>
                  </a:lnTo>
                  <a:lnTo>
                    <a:pt x="915" y="209335"/>
                  </a:lnTo>
                  <a:lnTo>
                    <a:pt x="0" y="190648"/>
                  </a:lnTo>
                  <a:lnTo>
                    <a:pt x="228" y="181282"/>
                  </a:lnTo>
                  <a:lnTo>
                    <a:pt x="8207" y="135305"/>
                  </a:lnTo>
                  <a:lnTo>
                    <a:pt x="27116" y="92644"/>
                  </a:lnTo>
                  <a:lnTo>
                    <a:pt x="55839" y="55839"/>
                  </a:lnTo>
                  <a:lnTo>
                    <a:pt x="92644" y="27116"/>
                  </a:lnTo>
                  <a:lnTo>
                    <a:pt x="135305" y="8207"/>
                  </a:lnTo>
                  <a:lnTo>
                    <a:pt x="181282" y="228"/>
                  </a:lnTo>
                  <a:lnTo>
                    <a:pt x="190648" y="0"/>
                  </a:lnTo>
                  <a:lnTo>
                    <a:pt x="200014" y="228"/>
                  </a:lnTo>
                  <a:lnTo>
                    <a:pt x="245991" y="8207"/>
                  </a:lnTo>
                  <a:lnTo>
                    <a:pt x="288652" y="27116"/>
                  </a:lnTo>
                  <a:lnTo>
                    <a:pt x="325457" y="55839"/>
                  </a:lnTo>
                  <a:lnTo>
                    <a:pt x="354180" y="92644"/>
                  </a:lnTo>
                  <a:lnTo>
                    <a:pt x="373090" y="135305"/>
                  </a:lnTo>
                  <a:lnTo>
                    <a:pt x="381068" y="181282"/>
                  </a:lnTo>
                  <a:lnTo>
                    <a:pt x="381297" y="190648"/>
                  </a:lnTo>
                  <a:lnTo>
                    <a:pt x="381068" y="200014"/>
                  </a:lnTo>
                  <a:lnTo>
                    <a:pt x="373090" y="245991"/>
                  </a:lnTo>
                  <a:lnTo>
                    <a:pt x="354180" y="288652"/>
                  </a:lnTo>
                  <a:lnTo>
                    <a:pt x="325457" y="325457"/>
                  </a:lnTo>
                  <a:lnTo>
                    <a:pt x="288652" y="354180"/>
                  </a:lnTo>
                  <a:lnTo>
                    <a:pt x="245991" y="373090"/>
                  </a:lnTo>
                  <a:lnTo>
                    <a:pt x="200014" y="381068"/>
                  </a:lnTo>
                  <a:lnTo>
                    <a:pt x="190648" y="381297"/>
                  </a:lnTo>
                  <a:close/>
                </a:path>
              </a:pathLst>
            </a:custGeom>
            <a:solidFill>
              <a:srgbClr val="FAF5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62" name="object 60">
              <a:extLst>
                <a:ext uri="{FF2B5EF4-FFF2-40B4-BE49-F238E27FC236}">
                  <a16:creationId xmlns:a16="http://schemas.microsoft.com/office/drawing/2014/main" id="{4A6D5449-00B7-492A-8651-D398E183B44E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630047" y="5938710"/>
              <a:ext cx="152519" cy="152519"/>
            </a:xfrm>
            <a:prstGeom prst="rect">
              <a:avLst/>
            </a:prstGeom>
          </p:spPr>
        </p:pic>
      </p:grpSp>
      <p:sp>
        <p:nvSpPr>
          <p:cNvPr id="63" name="object 61">
            <a:extLst>
              <a:ext uri="{FF2B5EF4-FFF2-40B4-BE49-F238E27FC236}">
                <a16:creationId xmlns:a16="http://schemas.microsoft.com/office/drawing/2014/main" id="{450B30F1-EAAC-427D-9460-BA3A29BBEB4D}"/>
              </a:ext>
            </a:extLst>
          </p:cNvPr>
          <p:cNvSpPr txBox="1"/>
          <p:nvPr/>
        </p:nvSpPr>
        <p:spPr>
          <a:xfrm>
            <a:off x="1527580" y="4311122"/>
            <a:ext cx="1020128" cy="330186"/>
          </a:xfrm>
          <a:prstGeom prst="rect">
            <a:avLst/>
          </a:prstGeom>
        </p:spPr>
        <p:txBody>
          <a:bodyPr vert="horz" wrap="square" lIns="0" tIns="50006" rIns="0" bIns="0" rtlCol="0">
            <a:spAutoFit/>
          </a:bodyPr>
          <a:lstStyle/>
          <a:p>
            <a:pPr marL="9525" defTabSz="685800">
              <a:spcBef>
                <a:spcPts val="394"/>
              </a:spcBef>
            </a:pPr>
            <a:r>
              <a:rPr sz="938" b="1" kern="0" dirty="0">
                <a:solidFill>
                  <a:srgbClr val="1F2937"/>
                </a:solidFill>
                <a:latin typeface="微软雅黑"/>
                <a:cs typeface="微软雅黑"/>
              </a:rPr>
              <a:t>图标库 </a:t>
            </a:r>
            <a:r>
              <a:rPr sz="938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(Icons)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248"/>
              </a:spcBef>
            </a:pPr>
            <a:r>
              <a:rPr sz="713" kern="0" spc="-4" dirty="0">
                <a:solidFill>
                  <a:srgbClr val="6A7280"/>
                </a:solidFill>
                <a:latin typeface="微软雅黑"/>
                <a:cs typeface="微软雅黑"/>
              </a:rPr>
              <a:t>内置常用矢量图标集合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64" name="object 62">
            <a:extLst>
              <a:ext uri="{FF2B5EF4-FFF2-40B4-BE49-F238E27FC236}">
                <a16:creationId xmlns:a16="http://schemas.microsoft.com/office/drawing/2014/main" id="{F4FA9A79-3764-4070-AB01-3762BF0C48CE}"/>
              </a:ext>
            </a:extLst>
          </p:cNvPr>
          <p:cNvSpPr/>
          <p:nvPr/>
        </p:nvSpPr>
        <p:spPr>
          <a:xfrm>
            <a:off x="822173" y="4511228"/>
            <a:ext cx="171926" cy="14764"/>
          </a:xfrm>
          <a:custGeom>
            <a:avLst/>
            <a:gdLst/>
            <a:ahLst/>
            <a:cxnLst/>
            <a:rect l="l" t="t" r="r" b="b"/>
            <a:pathLst>
              <a:path w="229234" h="19685">
                <a:moveTo>
                  <a:pt x="228778" y="19064"/>
                </a:moveTo>
                <a:lnTo>
                  <a:pt x="0" y="19064"/>
                </a:lnTo>
                <a:lnTo>
                  <a:pt x="0" y="0"/>
                </a:lnTo>
                <a:lnTo>
                  <a:pt x="228778" y="0"/>
                </a:lnTo>
                <a:lnTo>
                  <a:pt x="228778" y="19064"/>
                </a:lnTo>
                <a:close/>
              </a:path>
            </a:pathLst>
          </a:custGeom>
          <a:solidFill>
            <a:srgbClr val="93C4FD"/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grpSp>
        <p:nvGrpSpPr>
          <p:cNvPr id="65" name="object 63">
            <a:extLst>
              <a:ext uri="{FF2B5EF4-FFF2-40B4-BE49-F238E27FC236}">
                <a16:creationId xmlns:a16="http://schemas.microsoft.com/office/drawing/2014/main" id="{73193AAD-D7BA-4818-91E0-3945A1707F7F}"/>
              </a:ext>
            </a:extLst>
          </p:cNvPr>
          <p:cNvGrpSpPr/>
          <p:nvPr/>
        </p:nvGrpSpPr>
        <p:grpSpPr>
          <a:xfrm>
            <a:off x="5426343" y="979458"/>
            <a:ext cx="3267551" cy="2287905"/>
            <a:chOff x="7235123" y="1305944"/>
            <a:chExt cx="4356735" cy="3050540"/>
          </a:xfrm>
        </p:grpSpPr>
        <p:sp>
          <p:nvSpPr>
            <p:cNvPr id="66" name="object 64">
              <a:extLst>
                <a:ext uri="{FF2B5EF4-FFF2-40B4-BE49-F238E27FC236}">
                  <a16:creationId xmlns:a16="http://schemas.microsoft.com/office/drawing/2014/main" id="{F4E77D01-8644-4C99-B32F-47B6AE794238}"/>
                </a:ext>
              </a:extLst>
            </p:cNvPr>
            <p:cNvSpPr/>
            <p:nvPr/>
          </p:nvSpPr>
          <p:spPr>
            <a:xfrm>
              <a:off x="7254188" y="1325009"/>
              <a:ext cx="4318635" cy="3012440"/>
            </a:xfrm>
            <a:custGeom>
              <a:avLst/>
              <a:gdLst/>
              <a:ahLst/>
              <a:cxnLst/>
              <a:rect l="l" t="t" r="r" b="b"/>
              <a:pathLst>
                <a:path w="4318634" h="3012440">
                  <a:moveTo>
                    <a:pt x="0" y="2916927"/>
                  </a:moveTo>
                  <a:lnTo>
                    <a:pt x="0" y="95324"/>
                  </a:lnTo>
                  <a:lnTo>
                    <a:pt x="0" y="89065"/>
                  </a:lnTo>
                  <a:lnTo>
                    <a:pt x="610" y="82866"/>
                  </a:lnTo>
                  <a:lnTo>
                    <a:pt x="1831" y="76727"/>
                  </a:lnTo>
                  <a:lnTo>
                    <a:pt x="3052" y="70588"/>
                  </a:lnTo>
                  <a:lnTo>
                    <a:pt x="4860" y="64627"/>
                  </a:lnTo>
                  <a:lnTo>
                    <a:pt x="7256" y="58845"/>
                  </a:lnTo>
                  <a:lnTo>
                    <a:pt x="9651" y="53062"/>
                  </a:lnTo>
                  <a:lnTo>
                    <a:pt x="12587" y="47569"/>
                  </a:lnTo>
                  <a:lnTo>
                    <a:pt x="16065" y="42365"/>
                  </a:lnTo>
                  <a:lnTo>
                    <a:pt x="19542" y="37160"/>
                  </a:lnTo>
                  <a:lnTo>
                    <a:pt x="23494" y="32345"/>
                  </a:lnTo>
                  <a:lnTo>
                    <a:pt x="58845" y="7256"/>
                  </a:lnTo>
                  <a:lnTo>
                    <a:pt x="64627" y="4860"/>
                  </a:lnTo>
                  <a:lnTo>
                    <a:pt x="70588" y="3052"/>
                  </a:lnTo>
                  <a:lnTo>
                    <a:pt x="76727" y="1831"/>
                  </a:lnTo>
                  <a:lnTo>
                    <a:pt x="82866" y="610"/>
                  </a:lnTo>
                  <a:lnTo>
                    <a:pt x="89065" y="0"/>
                  </a:lnTo>
                  <a:lnTo>
                    <a:pt x="95324" y="0"/>
                  </a:lnTo>
                  <a:lnTo>
                    <a:pt x="4222871" y="0"/>
                  </a:lnTo>
                  <a:lnTo>
                    <a:pt x="4229130" y="0"/>
                  </a:lnTo>
                  <a:lnTo>
                    <a:pt x="4235329" y="610"/>
                  </a:lnTo>
                  <a:lnTo>
                    <a:pt x="4241468" y="1831"/>
                  </a:lnTo>
                  <a:lnTo>
                    <a:pt x="4247607" y="3052"/>
                  </a:lnTo>
                  <a:lnTo>
                    <a:pt x="4275830" y="16065"/>
                  </a:lnTo>
                  <a:lnTo>
                    <a:pt x="4281035" y="19542"/>
                  </a:lnTo>
                  <a:lnTo>
                    <a:pt x="4308544" y="53062"/>
                  </a:lnTo>
                  <a:lnTo>
                    <a:pt x="4318196" y="95324"/>
                  </a:lnTo>
                  <a:lnTo>
                    <a:pt x="4318196" y="2916927"/>
                  </a:lnTo>
                  <a:lnTo>
                    <a:pt x="4308544" y="2959188"/>
                  </a:lnTo>
                  <a:lnTo>
                    <a:pt x="4302130" y="2969885"/>
                  </a:lnTo>
                  <a:lnTo>
                    <a:pt x="4298653" y="2975090"/>
                  </a:lnTo>
                  <a:lnTo>
                    <a:pt x="4265132" y="3002599"/>
                  </a:lnTo>
                  <a:lnTo>
                    <a:pt x="4241468" y="3010419"/>
                  </a:lnTo>
                  <a:lnTo>
                    <a:pt x="4235329" y="3011640"/>
                  </a:lnTo>
                  <a:lnTo>
                    <a:pt x="4229130" y="3012251"/>
                  </a:lnTo>
                  <a:lnTo>
                    <a:pt x="4222871" y="3012251"/>
                  </a:lnTo>
                  <a:lnTo>
                    <a:pt x="95324" y="3012251"/>
                  </a:lnTo>
                  <a:lnTo>
                    <a:pt x="89065" y="3012251"/>
                  </a:lnTo>
                  <a:lnTo>
                    <a:pt x="82866" y="3011640"/>
                  </a:lnTo>
                  <a:lnTo>
                    <a:pt x="76727" y="3010419"/>
                  </a:lnTo>
                  <a:lnTo>
                    <a:pt x="70588" y="3009198"/>
                  </a:lnTo>
                  <a:lnTo>
                    <a:pt x="64627" y="3007390"/>
                  </a:lnTo>
                  <a:lnTo>
                    <a:pt x="58845" y="3004995"/>
                  </a:lnTo>
                  <a:lnTo>
                    <a:pt x="53062" y="3002599"/>
                  </a:lnTo>
                  <a:lnTo>
                    <a:pt x="19542" y="2975090"/>
                  </a:lnTo>
                  <a:lnTo>
                    <a:pt x="16065" y="2969885"/>
                  </a:lnTo>
                  <a:lnTo>
                    <a:pt x="12587" y="2964681"/>
                  </a:lnTo>
                  <a:lnTo>
                    <a:pt x="0" y="2923186"/>
                  </a:lnTo>
                  <a:lnTo>
                    <a:pt x="0" y="2916927"/>
                  </a:lnTo>
                  <a:close/>
                </a:path>
              </a:pathLst>
            </a:custGeom>
            <a:ln w="3812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7" name="object 65">
              <a:extLst>
                <a:ext uri="{FF2B5EF4-FFF2-40B4-BE49-F238E27FC236}">
                  <a16:creationId xmlns:a16="http://schemas.microsoft.com/office/drawing/2014/main" id="{B66ADC3B-991A-4DAC-92C8-61DC03DD3168}"/>
                </a:ext>
              </a:extLst>
            </p:cNvPr>
            <p:cNvSpPr/>
            <p:nvPr/>
          </p:nvSpPr>
          <p:spPr>
            <a:xfrm>
              <a:off x="7273253" y="1344074"/>
              <a:ext cx="4280535" cy="2974340"/>
            </a:xfrm>
            <a:custGeom>
              <a:avLst/>
              <a:gdLst/>
              <a:ahLst/>
              <a:cxnLst/>
              <a:rect l="l" t="t" r="r" b="b"/>
              <a:pathLst>
                <a:path w="4280534" h="2974340">
                  <a:moveTo>
                    <a:pt x="4203807" y="2974121"/>
                  </a:moveTo>
                  <a:lnTo>
                    <a:pt x="76259" y="2974121"/>
                  </a:lnTo>
                  <a:lnTo>
                    <a:pt x="68747" y="2973758"/>
                  </a:lnTo>
                  <a:lnTo>
                    <a:pt x="27903" y="2956841"/>
                  </a:lnTo>
                  <a:lnTo>
                    <a:pt x="3264" y="2919966"/>
                  </a:lnTo>
                  <a:lnTo>
                    <a:pt x="0" y="2897862"/>
                  </a:lnTo>
                  <a:lnTo>
                    <a:pt x="0" y="76259"/>
                  </a:lnTo>
                  <a:lnTo>
                    <a:pt x="12839" y="33883"/>
                  </a:lnTo>
                  <a:lnTo>
                    <a:pt x="47075" y="5804"/>
                  </a:lnTo>
                  <a:lnTo>
                    <a:pt x="76259" y="0"/>
                  </a:lnTo>
                  <a:lnTo>
                    <a:pt x="4203807" y="0"/>
                  </a:lnTo>
                  <a:lnTo>
                    <a:pt x="4246181" y="12839"/>
                  </a:lnTo>
                  <a:lnTo>
                    <a:pt x="4274259" y="47075"/>
                  </a:lnTo>
                  <a:lnTo>
                    <a:pt x="4280067" y="76259"/>
                  </a:lnTo>
                  <a:lnTo>
                    <a:pt x="4280067" y="2897862"/>
                  </a:lnTo>
                  <a:lnTo>
                    <a:pt x="4267224" y="2940237"/>
                  </a:lnTo>
                  <a:lnTo>
                    <a:pt x="4232988" y="2968316"/>
                  </a:lnTo>
                  <a:lnTo>
                    <a:pt x="4203807" y="2974121"/>
                  </a:lnTo>
                  <a:close/>
                </a:path>
              </a:pathLst>
            </a:custGeom>
            <a:solidFill>
              <a:srgbClr val="F9FAFA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68" name="object 66">
              <a:extLst>
                <a:ext uri="{FF2B5EF4-FFF2-40B4-BE49-F238E27FC236}">
                  <a16:creationId xmlns:a16="http://schemas.microsoft.com/office/drawing/2014/main" id="{75E8E104-FBD4-47F2-ACA1-3B7624CD6CC7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273253" y="1563320"/>
              <a:ext cx="4280066" cy="2535629"/>
            </a:xfrm>
            <a:prstGeom prst="rect">
              <a:avLst/>
            </a:prstGeom>
          </p:spPr>
        </p:pic>
        <p:pic>
          <p:nvPicPr>
            <p:cNvPr id="69" name="object 67">
              <a:extLst>
                <a:ext uri="{FF2B5EF4-FFF2-40B4-BE49-F238E27FC236}">
                  <a16:creationId xmlns:a16="http://schemas.microsoft.com/office/drawing/2014/main" id="{FBEB3ABA-6CF0-4F14-9837-5313B13C4357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0514283" y="4089417"/>
              <a:ext cx="1039036" cy="228779"/>
            </a:xfrm>
            <a:prstGeom prst="rect">
              <a:avLst/>
            </a:prstGeom>
          </p:spPr>
        </p:pic>
      </p:grpSp>
      <p:grpSp>
        <p:nvGrpSpPr>
          <p:cNvPr id="70" name="object 68">
            <a:extLst>
              <a:ext uri="{FF2B5EF4-FFF2-40B4-BE49-F238E27FC236}">
                <a16:creationId xmlns:a16="http://schemas.microsoft.com/office/drawing/2014/main" id="{F78927D1-82A0-49A6-8CFC-5B2F6D3B48F7}"/>
              </a:ext>
            </a:extLst>
          </p:cNvPr>
          <p:cNvGrpSpPr/>
          <p:nvPr/>
        </p:nvGrpSpPr>
        <p:grpSpPr>
          <a:xfrm>
            <a:off x="5426107" y="3438593"/>
            <a:ext cx="3268028" cy="1594961"/>
            <a:chOff x="7234809" y="4584790"/>
            <a:chExt cx="4357370" cy="2126615"/>
          </a:xfrm>
        </p:grpSpPr>
        <p:pic>
          <p:nvPicPr>
            <p:cNvPr id="71" name="object 69">
              <a:extLst>
                <a:ext uri="{FF2B5EF4-FFF2-40B4-BE49-F238E27FC236}">
                  <a16:creationId xmlns:a16="http://schemas.microsoft.com/office/drawing/2014/main" id="{819A30F2-A911-4317-8423-984385719759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7244655" y="4594637"/>
              <a:ext cx="4337261" cy="2106669"/>
            </a:xfrm>
            <a:prstGeom prst="rect">
              <a:avLst/>
            </a:prstGeom>
          </p:spPr>
        </p:pic>
        <p:sp>
          <p:nvSpPr>
            <p:cNvPr id="72" name="object 70">
              <a:extLst>
                <a:ext uri="{FF2B5EF4-FFF2-40B4-BE49-F238E27FC236}">
                  <a16:creationId xmlns:a16="http://schemas.microsoft.com/office/drawing/2014/main" id="{3B30F5C9-A796-4DC9-B4AF-742A1441833E}"/>
                </a:ext>
              </a:extLst>
            </p:cNvPr>
            <p:cNvSpPr/>
            <p:nvPr/>
          </p:nvSpPr>
          <p:spPr>
            <a:xfrm>
              <a:off x="7239889" y="4589870"/>
              <a:ext cx="4347210" cy="2116455"/>
            </a:xfrm>
            <a:custGeom>
              <a:avLst/>
              <a:gdLst/>
              <a:ahLst/>
              <a:cxnLst/>
              <a:rect l="l" t="t" r="r" b="b"/>
              <a:pathLst>
                <a:path w="4347209" h="2116454">
                  <a:moveTo>
                    <a:pt x="0" y="2006579"/>
                  </a:moveTo>
                  <a:lnTo>
                    <a:pt x="0" y="109623"/>
                  </a:lnTo>
                  <a:lnTo>
                    <a:pt x="0" y="102425"/>
                  </a:lnTo>
                  <a:lnTo>
                    <a:pt x="702" y="95296"/>
                  </a:lnTo>
                  <a:lnTo>
                    <a:pt x="14475" y="54704"/>
                  </a:lnTo>
                  <a:lnTo>
                    <a:pt x="18474" y="48719"/>
                  </a:lnTo>
                  <a:lnTo>
                    <a:pt x="22473" y="42734"/>
                  </a:lnTo>
                  <a:lnTo>
                    <a:pt x="48719" y="18474"/>
                  </a:lnTo>
                  <a:lnTo>
                    <a:pt x="54704" y="14475"/>
                  </a:lnTo>
                  <a:lnTo>
                    <a:pt x="95296" y="702"/>
                  </a:lnTo>
                  <a:lnTo>
                    <a:pt x="102425" y="0"/>
                  </a:lnTo>
                  <a:lnTo>
                    <a:pt x="109623" y="0"/>
                  </a:lnTo>
                  <a:lnTo>
                    <a:pt x="4237170" y="0"/>
                  </a:lnTo>
                  <a:lnTo>
                    <a:pt x="4244368" y="0"/>
                  </a:lnTo>
                  <a:lnTo>
                    <a:pt x="4251497" y="702"/>
                  </a:lnTo>
                  <a:lnTo>
                    <a:pt x="4258556" y="2106"/>
                  </a:lnTo>
                  <a:lnTo>
                    <a:pt x="4265615" y="3510"/>
                  </a:lnTo>
                  <a:lnTo>
                    <a:pt x="4272470" y="5590"/>
                  </a:lnTo>
                  <a:lnTo>
                    <a:pt x="4279120" y="8344"/>
                  </a:lnTo>
                  <a:lnTo>
                    <a:pt x="4285770" y="11099"/>
                  </a:lnTo>
                  <a:lnTo>
                    <a:pt x="4292088" y="14475"/>
                  </a:lnTo>
                  <a:lnTo>
                    <a:pt x="4298073" y="18474"/>
                  </a:lnTo>
                  <a:lnTo>
                    <a:pt x="4304058" y="22473"/>
                  </a:lnTo>
                  <a:lnTo>
                    <a:pt x="4309595" y="27018"/>
                  </a:lnTo>
                  <a:lnTo>
                    <a:pt x="4314685" y="32107"/>
                  </a:lnTo>
                  <a:lnTo>
                    <a:pt x="4319775" y="37197"/>
                  </a:lnTo>
                  <a:lnTo>
                    <a:pt x="4324319" y="42734"/>
                  </a:lnTo>
                  <a:lnTo>
                    <a:pt x="4328317" y="48719"/>
                  </a:lnTo>
                  <a:lnTo>
                    <a:pt x="4332317" y="54704"/>
                  </a:lnTo>
                  <a:lnTo>
                    <a:pt x="4335693" y="61022"/>
                  </a:lnTo>
                  <a:lnTo>
                    <a:pt x="4338448" y="67672"/>
                  </a:lnTo>
                  <a:lnTo>
                    <a:pt x="4341203" y="74322"/>
                  </a:lnTo>
                  <a:lnTo>
                    <a:pt x="4346793" y="109623"/>
                  </a:lnTo>
                  <a:lnTo>
                    <a:pt x="4346793" y="2006579"/>
                  </a:lnTo>
                  <a:lnTo>
                    <a:pt x="4338448" y="2048529"/>
                  </a:lnTo>
                  <a:lnTo>
                    <a:pt x="4314685" y="2084093"/>
                  </a:lnTo>
                  <a:lnTo>
                    <a:pt x="4309595" y="2089183"/>
                  </a:lnTo>
                  <a:lnTo>
                    <a:pt x="4304058" y="2093728"/>
                  </a:lnTo>
                  <a:lnTo>
                    <a:pt x="4298073" y="2097726"/>
                  </a:lnTo>
                  <a:lnTo>
                    <a:pt x="4292088" y="2101725"/>
                  </a:lnTo>
                  <a:lnTo>
                    <a:pt x="4285771" y="2105102"/>
                  </a:lnTo>
                  <a:lnTo>
                    <a:pt x="4279121" y="2107857"/>
                  </a:lnTo>
                  <a:lnTo>
                    <a:pt x="4272471" y="2110611"/>
                  </a:lnTo>
                  <a:lnTo>
                    <a:pt x="4237170" y="2116202"/>
                  </a:lnTo>
                  <a:lnTo>
                    <a:pt x="109623" y="2116202"/>
                  </a:lnTo>
                  <a:lnTo>
                    <a:pt x="67672" y="2107857"/>
                  </a:lnTo>
                  <a:lnTo>
                    <a:pt x="61022" y="2105102"/>
                  </a:lnTo>
                  <a:lnTo>
                    <a:pt x="54704" y="2101725"/>
                  </a:lnTo>
                  <a:lnTo>
                    <a:pt x="48719" y="2097726"/>
                  </a:lnTo>
                  <a:lnTo>
                    <a:pt x="42734" y="2093728"/>
                  </a:lnTo>
                  <a:lnTo>
                    <a:pt x="18474" y="2067481"/>
                  </a:lnTo>
                  <a:lnTo>
                    <a:pt x="14475" y="2061497"/>
                  </a:lnTo>
                  <a:lnTo>
                    <a:pt x="702" y="2020905"/>
                  </a:lnTo>
                  <a:lnTo>
                    <a:pt x="0" y="2013776"/>
                  </a:lnTo>
                  <a:lnTo>
                    <a:pt x="0" y="2006579"/>
                  </a:lnTo>
                  <a:close/>
                </a:path>
              </a:pathLst>
            </a:custGeom>
            <a:ln w="9532">
              <a:solidFill>
                <a:srgbClr val="DAE9F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3" name="object 71">
              <a:extLst>
                <a:ext uri="{FF2B5EF4-FFF2-40B4-BE49-F238E27FC236}">
                  <a16:creationId xmlns:a16="http://schemas.microsoft.com/office/drawing/2014/main" id="{31FAE768-34FA-47CD-9077-04635D273B27}"/>
                </a:ext>
              </a:extLst>
            </p:cNvPr>
            <p:cNvSpPr/>
            <p:nvPr/>
          </p:nvSpPr>
          <p:spPr>
            <a:xfrm>
              <a:off x="7473434" y="5166583"/>
              <a:ext cx="3879850" cy="10160"/>
            </a:xfrm>
            <a:custGeom>
              <a:avLst/>
              <a:gdLst/>
              <a:ahLst/>
              <a:cxnLst/>
              <a:rect l="l" t="t" r="r" b="b"/>
              <a:pathLst>
                <a:path w="3879850" h="10160">
                  <a:moveTo>
                    <a:pt x="3879703" y="9532"/>
                  </a:moveTo>
                  <a:lnTo>
                    <a:pt x="0" y="9532"/>
                  </a:lnTo>
                  <a:lnTo>
                    <a:pt x="0" y="0"/>
                  </a:lnTo>
                  <a:lnTo>
                    <a:pt x="3879703" y="0"/>
                  </a:lnTo>
                  <a:lnTo>
                    <a:pt x="3879703" y="9532"/>
                  </a:lnTo>
                  <a:close/>
                </a:path>
              </a:pathLst>
            </a:custGeom>
            <a:solidFill>
              <a:srgbClr val="DAE9FE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74" name="object 72">
              <a:extLst>
                <a:ext uri="{FF2B5EF4-FFF2-40B4-BE49-F238E27FC236}">
                  <a16:creationId xmlns:a16="http://schemas.microsoft.com/office/drawing/2014/main" id="{6EFD460A-7870-41A1-8D55-E22EA4478AC2}"/>
                </a:ext>
              </a:extLst>
            </p:cNvPr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7473434" y="4871077"/>
              <a:ext cx="171583" cy="171583"/>
            </a:xfrm>
            <a:prstGeom prst="rect">
              <a:avLst/>
            </a:prstGeom>
          </p:spPr>
        </p:pic>
      </p:grpSp>
      <p:sp>
        <p:nvSpPr>
          <p:cNvPr id="75" name="object 73">
            <a:extLst>
              <a:ext uri="{FF2B5EF4-FFF2-40B4-BE49-F238E27FC236}">
                <a16:creationId xmlns:a16="http://schemas.microsoft.com/office/drawing/2014/main" id="{322E88D6-FCE5-49F5-83CF-72BCDE537E89}"/>
              </a:ext>
            </a:extLst>
          </p:cNvPr>
          <p:cNvSpPr txBox="1"/>
          <p:nvPr/>
        </p:nvSpPr>
        <p:spPr>
          <a:xfrm>
            <a:off x="5783780" y="3629485"/>
            <a:ext cx="662939" cy="15395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938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知识点解析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76" name="object 74">
            <a:extLst>
              <a:ext uri="{FF2B5EF4-FFF2-40B4-BE49-F238E27FC236}">
                <a16:creationId xmlns:a16="http://schemas.microsoft.com/office/drawing/2014/main" id="{ACE2D55F-D466-4699-9E89-879DBE7E8EAC}"/>
              </a:ext>
            </a:extLst>
          </p:cNvPr>
          <p:cNvSpPr txBox="1"/>
          <p:nvPr/>
        </p:nvSpPr>
        <p:spPr>
          <a:xfrm>
            <a:off x="5597897" y="3924037"/>
            <a:ext cx="2926556" cy="33701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810" algn="just" defTabSz="685800">
              <a:lnSpc>
                <a:spcPct val="135500"/>
              </a:lnSpc>
              <a:spcBef>
                <a:spcPts val="75"/>
              </a:spcBef>
            </a:pPr>
            <a:r>
              <a:rPr sz="825" kern="0" dirty="0">
                <a:solidFill>
                  <a:srgbClr val="4A5462"/>
                </a:solidFill>
                <a:latin typeface="微软雅黑"/>
                <a:cs typeface="微软雅黑"/>
              </a:rPr>
              <a:t>Axure 元件库是原型设计的核心资源库，其中</a:t>
            </a:r>
            <a:r>
              <a:rPr sz="825" b="1" kern="0" spc="-8" dirty="0">
                <a:solidFill>
                  <a:srgbClr val="2562EB"/>
                </a:solidFill>
                <a:latin typeface="微软雅黑"/>
                <a:cs typeface="微软雅黑"/>
              </a:rPr>
              <a:t>线框图元件</a:t>
            </a:r>
            <a:r>
              <a:rPr sz="825" kern="0" dirty="0">
                <a:solidFill>
                  <a:srgbClr val="4A5462"/>
                </a:solidFill>
                <a:latin typeface="微软雅黑"/>
                <a:cs typeface="微软雅黑"/>
              </a:rPr>
              <a:t>使用频率最高，涵盖了从基础形状到复杂表单的所有UI</a:t>
            </a:r>
            <a:r>
              <a:rPr sz="825" kern="0" spc="-38" dirty="0">
                <a:solidFill>
                  <a:srgbClr val="4A5462"/>
                </a:solidFill>
                <a:latin typeface="微软雅黑"/>
                <a:cs typeface="微软雅黑"/>
              </a:rPr>
              <a:t>元</a:t>
            </a:r>
            <a:r>
              <a:rPr sz="825" kern="0" spc="-19" dirty="0">
                <a:solidFill>
                  <a:srgbClr val="4A5462"/>
                </a:solidFill>
                <a:latin typeface="微软雅黑"/>
                <a:cs typeface="微软雅黑"/>
              </a:rPr>
              <a:t>素。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77" name="object 75">
            <a:extLst>
              <a:ext uri="{FF2B5EF4-FFF2-40B4-BE49-F238E27FC236}">
                <a16:creationId xmlns:a16="http://schemas.microsoft.com/office/drawing/2014/main" id="{B3EE2190-7A30-41C3-A665-FCC2407083B5}"/>
              </a:ext>
            </a:extLst>
          </p:cNvPr>
          <p:cNvGrpSpPr/>
          <p:nvPr/>
        </p:nvGrpSpPr>
        <p:grpSpPr>
          <a:xfrm>
            <a:off x="5604840" y="4639681"/>
            <a:ext cx="630079" cy="215265"/>
            <a:chOff x="7473120" y="6186241"/>
            <a:chExt cx="840105" cy="287020"/>
          </a:xfrm>
        </p:grpSpPr>
        <p:sp>
          <p:nvSpPr>
            <p:cNvPr id="78" name="object 76">
              <a:extLst>
                <a:ext uri="{FF2B5EF4-FFF2-40B4-BE49-F238E27FC236}">
                  <a16:creationId xmlns:a16="http://schemas.microsoft.com/office/drawing/2014/main" id="{EBDFCCEB-4587-4214-93F3-95E82C9B24FE}"/>
                </a:ext>
              </a:extLst>
            </p:cNvPr>
            <p:cNvSpPr/>
            <p:nvPr/>
          </p:nvSpPr>
          <p:spPr>
            <a:xfrm>
              <a:off x="7478200" y="6191321"/>
              <a:ext cx="829944" cy="276860"/>
            </a:xfrm>
            <a:custGeom>
              <a:avLst/>
              <a:gdLst/>
              <a:ahLst/>
              <a:cxnLst/>
              <a:rect l="l" t="t" r="r" b="b"/>
              <a:pathLst>
                <a:path w="829945" h="276860">
                  <a:moveTo>
                    <a:pt x="691102" y="276440"/>
                  </a:moveTo>
                  <a:lnTo>
                    <a:pt x="138220" y="276440"/>
                  </a:lnTo>
                  <a:lnTo>
                    <a:pt x="131429" y="276274"/>
                  </a:lnTo>
                  <a:lnTo>
                    <a:pt x="91662" y="268364"/>
                  </a:lnTo>
                  <a:lnTo>
                    <a:pt x="55875" y="249235"/>
                  </a:lnTo>
                  <a:lnTo>
                    <a:pt x="27204" y="220565"/>
                  </a:lnTo>
                  <a:lnTo>
                    <a:pt x="8076" y="184777"/>
                  </a:lnTo>
                  <a:lnTo>
                    <a:pt x="165" y="145010"/>
                  </a:lnTo>
                  <a:lnTo>
                    <a:pt x="0" y="138220"/>
                  </a:lnTo>
                  <a:lnTo>
                    <a:pt x="165" y="131429"/>
                  </a:lnTo>
                  <a:lnTo>
                    <a:pt x="8076" y="91662"/>
                  </a:lnTo>
                  <a:lnTo>
                    <a:pt x="27204" y="55875"/>
                  </a:lnTo>
                  <a:lnTo>
                    <a:pt x="55875" y="27204"/>
                  </a:lnTo>
                  <a:lnTo>
                    <a:pt x="91662" y="8076"/>
                  </a:lnTo>
                  <a:lnTo>
                    <a:pt x="131429" y="166"/>
                  </a:lnTo>
                  <a:lnTo>
                    <a:pt x="138220" y="0"/>
                  </a:lnTo>
                  <a:lnTo>
                    <a:pt x="691102" y="0"/>
                  </a:lnTo>
                  <a:lnTo>
                    <a:pt x="731225" y="5950"/>
                  </a:lnTo>
                  <a:lnTo>
                    <a:pt x="767893" y="23294"/>
                  </a:lnTo>
                  <a:lnTo>
                    <a:pt x="797949" y="50533"/>
                  </a:lnTo>
                  <a:lnTo>
                    <a:pt x="818800" y="85325"/>
                  </a:lnTo>
                  <a:lnTo>
                    <a:pt x="828658" y="124672"/>
                  </a:lnTo>
                  <a:lnTo>
                    <a:pt x="829322" y="138220"/>
                  </a:lnTo>
                  <a:lnTo>
                    <a:pt x="829156" y="145010"/>
                  </a:lnTo>
                  <a:lnTo>
                    <a:pt x="821246" y="184777"/>
                  </a:lnTo>
                  <a:lnTo>
                    <a:pt x="802117" y="220565"/>
                  </a:lnTo>
                  <a:lnTo>
                    <a:pt x="773446" y="249235"/>
                  </a:lnTo>
                  <a:lnTo>
                    <a:pt x="737659" y="268364"/>
                  </a:lnTo>
                  <a:lnTo>
                    <a:pt x="697892" y="276274"/>
                  </a:lnTo>
                  <a:lnTo>
                    <a:pt x="691102" y="276440"/>
                  </a:lnTo>
                  <a:close/>
                </a:path>
              </a:pathLst>
            </a:custGeom>
            <a:solidFill>
              <a:srgbClr val="F2F4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9" name="object 77">
              <a:extLst>
                <a:ext uri="{FF2B5EF4-FFF2-40B4-BE49-F238E27FC236}">
                  <a16:creationId xmlns:a16="http://schemas.microsoft.com/office/drawing/2014/main" id="{A86087FE-58A4-4648-AC6E-8497AE189E7A}"/>
                </a:ext>
              </a:extLst>
            </p:cNvPr>
            <p:cNvSpPr/>
            <p:nvPr/>
          </p:nvSpPr>
          <p:spPr>
            <a:xfrm>
              <a:off x="7478200" y="6191321"/>
              <a:ext cx="829944" cy="276860"/>
            </a:xfrm>
            <a:custGeom>
              <a:avLst/>
              <a:gdLst/>
              <a:ahLst/>
              <a:cxnLst/>
              <a:rect l="l" t="t" r="r" b="b"/>
              <a:pathLst>
                <a:path w="829945" h="276860">
                  <a:moveTo>
                    <a:pt x="0" y="138220"/>
                  </a:moveTo>
                  <a:lnTo>
                    <a:pt x="5950" y="98096"/>
                  </a:lnTo>
                  <a:lnTo>
                    <a:pt x="23294" y="61429"/>
                  </a:lnTo>
                  <a:lnTo>
                    <a:pt x="50533" y="31373"/>
                  </a:lnTo>
                  <a:lnTo>
                    <a:pt x="85325" y="10521"/>
                  </a:lnTo>
                  <a:lnTo>
                    <a:pt x="124672" y="664"/>
                  </a:lnTo>
                  <a:lnTo>
                    <a:pt x="138220" y="0"/>
                  </a:lnTo>
                  <a:lnTo>
                    <a:pt x="691102" y="0"/>
                  </a:lnTo>
                  <a:lnTo>
                    <a:pt x="731225" y="5950"/>
                  </a:lnTo>
                  <a:lnTo>
                    <a:pt x="767893" y="23294"/>
                  </a:lnTo>
                  <a:lnTo>
                    <a:pt x="797949" y="50533"/>
                  </a:lnTo>
                  <a:lnTo>
                    <a:pt x="818800" y="85325"/>
                  </a:lnTo>
                  <a:lnTo>
                    <a:pt x="828658" y="124672"/>
                  </a:lnTo>
                  <a:lnTo>
                    <a:pt x="829322" y="138220"/>
                  </a:lnTo>
                  <a:lnTo>
                    <a:pt x="829156" y="145010"/>
                  </a:lnTo>
                  <a:lnTo>
                    <a:pt x="821246" y="184777"/>
                  </a:lnTo>
                  <a:lnTo>
                    <a:pt x="802117" y="220565"/>
                  </a:lnTo>
                  <a:lnTo>
                    <a:pt x="773446" y="249235"/>
                  </a:lnTo>
                  <a:lnTo>
                    <a:pt x="737659" y="268364"/>
                  </a:lnTo>
                  <a:lnTo>
                    <a:pt x="697892" y="276274"/>
                  </a:lnTo>
                  <a:lnTo>
                    <a:pt x="691102" y="276440"/>
                  </a:lnTo>
                  <a:lnTo>
                    <a:pt x="138220" y="276440"/>
                  </a:lnTo>
                  <a:lnTo>
                    <a:pt x="98096" y="270490"/>
                  </a:lnTo>
                  <a:lnTo>
                    <a:pt x="61429" y="253146"/>
                  </a:lnTo>
                  <a:lnTo>
                    <a:pt x="31373" y="225907"/>
                  </a:lnTo>
                  <a:lnTo>
                    <a:pt x="10521" y="191114"/>
                  </a:lnTo>
                  <a:lnTo>
                    <a:pt x="663" y="151768"/>
                  </a:lnTo>
                  <a:lnTo>
                    <a:pt x="0" y="138220"/>
                  </a:lnTo>
                  <a:close/>
                </a:path>
              </a:pathLst>
            </a:custGeom>
            <a:ln w="9532">
              <a:solidFill>
                <a:srgbClr val="E4E7EB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80" name="object 78">
            <a:extLst>
              <a:ext uri="{FF2B5EF4-FFF2-40B4-BE49-F238E27FC236}">
                <a16:creationId xmlns:a16="http://schemas.microsoft.com/office/drawing/2014/main" id="{80D4E95A-F19F-438F-9A16-0282163004CF}"/>
              </a:ext>
            </a:extLst>
          </p:cNvPr>
          <p:cNvSpPr txBox="1"/>
          <p:nvPr/>
        </p:nvSpPr>
        <p:spPr>
          <a:xfrm>
            <a:off x="5690838" y="4673287"/>
            <a:ext cx="462439" cy="11932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713" kern="0" spc="-23" dirty="0">
                <a:solidFill>
                  <a:srgbClr val="4A5462"/>
                </a:solidFill>
                <a:latin typeface="微软雅黑"/>
                <a:cs typeface="微软雅黑"/>
              </a:rPr>
              <a:t>矩形/按钮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81" name="object 79">
            <a:extLst>
              <a:ext uri="{FF2B5EF4-FFF2-40B4-BE49-F238E27FC236}">
                <a16:creationId xmlns:a16="http://schemas.microsoft.com/office/drawing/2014/main" id="{1DD93E98-E3C6-4CAB-BAC7-EC35BD133679}"/>
              </a:ext>
            </a:extLst>
          </p:cNvPr>
          <p:cNvGrpSpPr/>
          <p:nvPr/>
        </p:nvGrpSpPr>
        <p:grpSpPr>
          <a:xfrm>
            <a:off x="6291176" y="4639681"/>
            <a:ext cx="486728" cy="215265"/>
            <a:chOff x="8388235" y="6186241"/>
            <a:chExt cx="648970" cy="287020"/>
          </a:xfrm>
        </p:grpSpPr>
        <p:sp>
          <p:nvSpPr>
            <p:cNvPr id="82" name="object 80">
              <a:extLst>
                <a:ext uri="{FF2B5EF4-FFF2-40B4-BE49-F238E27FC236}">
                  <a16:creationId xmlns:a16="http://schemas.microsoft.com/office/drawing/2014/main" id="{867187AA-6F4F-485D-8E09-80C3DB337C67}"/>
                </a:ext>
              </a:extLst>
            </p:cNvPr>
            <p:cNvSpPr/>
            <p:nvPr/>
          </p:nvSpPr>
          <p:spPr>
            <a:xfrm>
              <a:off x="8393315" y="6191321"/>
              <a:ext cx="638810" cy="276860"/>
            </a:xfrm>
            <a:custGeom>
              <a:avLst/>
              <a:gdLst/>
              <a:ahLst/>
              <a:cxnLst/>
              <a:rect l="l" t="t" r="r" b="b"/>
              <a:pathLst>
                <a:path w="638809" h="276860">
                  <a:moveTo>
                    <a:pt x="500453" y="276440"/>
                  </a:moveTo>
                  <a:lnTo>
                    <a:pt x="138220" y="276440"/>
                  </a:lnTo>
                  <a:lnTo>
                    <a:pt x="131429" y="276274"/>
                  </a:lnTo>
                  <a:lnTo>
                    <a:pt x="91662" y="268364"/>
                  </a:lnTo>
                  <a:lnTo>
                    <a:pt x="55875" y="249235"/>
                  </a:lnTo>
                  <a:lnTo>
                    <a:pt x="27204" y="220565"/>
                  </a:lnTo>
                  <a:lnTo>
                    <a:pt x="8076" y="184777"/>
                  </a:lnTo>
                  <a:lnTo>
                    <a:pt x="165" y="145010"/>
                  </a:lnTo>
                  <a:lnTo>
                    <a:pt x="0" y="138220"/>
                  </a:lnTo>
                  <a:lnTo>
                    <a:pt x="165" y="131429"/>
                  </a:lnTo>
                  <a:lnTo>
                    <a:pt x="8076" y="91662"/>
                  </a:lnTo>
                  <a:lnTo>
                    <a:pt x="27204" y="55875"/>
                  </a:lnTo>
                  <a:lnTo>
                    <a:pt x="55875" y="27204"/>
                  </a:lnTo>
                  <a:lnTo>
                    <a:pt x="91662" y="8076"/>
                  </a:lnTo>
                  <a:lnTo>
                    <a:pt x="131429" y="166"/>
                  </a:lnTo>
                  <a:lnTo>
                    <a:pt x="138220" y="0"/>
                  </a:lnTo>
                  <a:lnTo>
                    <a:pt x="500453" y="0"/>
                  </a:lnTo>
                  <a:lnTo>
                    <a:pt x="540576" y="5950"/>
                  </a:lnTo>
                  <a:lnTo>
                    <a:pt x="577244" y="23294"/>
                  </a:lnTo>
                  <a:lnTo>
                    <a:pt x="607299" y="50533"/>
                  </a:lnTo>
                  <a:lnTo>
                    <a:pt x="628151" y="85325"/>
                  </a:lnTo>
                  <a:lnTo>
                    <a:pt x="638009" y="124672"/>
                  </a:lnTo>
                  <a:lnTo>
                    <a:pt x="638673" y="138220"/>
                  </a:lnTo>
                  <a:lnTo>
                    <a:pt x="638507" y="145010"/>
                  </a:lnTo>
                  <a:lnTo>
                    <a:pt x="630597" y="184777"/>
                  </a:lnTo>
                  <a:lnTo>
                    <a:pt x="611468" y="220565"/>
                  </a:lnTo>
                  <a:lnTo>
                    <a:pt x="582797" y="249235"/>
                  </a:lnTo>
                  <a:lnTo>
                    <a:pt x="547010" y="268364"/>
                  </a:lnTo>
                  <a:lnTo>
                    <a:pt x="507243" y="276274"/>
                  </a:lnTo>
                  <a:lnTo>
                    <a:pt x="500453" y="276440"/>
                  </a:lnTo>
                  <a:close/>
                </a:path>
              </a:pathLst>
            </a:custGeom>
            <a:solidFill>
              <a:srgbClr val="F2F4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83" name="object 81">
              <a:extLst>
                <a:ext uri="{FF2B5EF4-FFF2-40B4-BE49-F238E27FC236}">
                  <a16:creationId xmlns:a16="http://schemas.microsoft.com/office/drawing/2014/main" id="{812FBA07-4097-42EA-A7D3-2CDA1592628E}"/>
                </a:ext>
              </a:extLst>
            </p:cNvPr>
            <p:cNvSpPr/>
            <p:nvPr/>
          </p:nvSpPr>
          <p:spPr>
            <a:xfrm>
              <a:off x="8393315" y="6191321"/>
              <a:ext cx="638810" cy="276860"/>
            </a:xfrm>
            <a:custGeom>
              <a:avLst/>
              <a:gdLst/>
              <a:ahLst/>
              <a:cxnLst/>
              <a:rect l="l" t="t" r="r" b="b"/>
              <a:pathLst>
                <a:path w="638809" h="276860">
                  <a:moveTo>
                    <a:pt x="0" y="138220"/>
                  </a:moveTo>
                  <a:lnTo>
                    <a:pt x="5950" y="98096"/>
                  </a:lnTo>
                  <a:lnTo>
                    <a:pt x="23294" y="61429"/>
                  </a:lnTo>
                  <a:lnTo>
                    <a:pt x="50533" y="31373"/>
                  </a:lnTo>
                  <a:lnTo>
                    <a:pt x="85325" y="10521"/>
                  </a:lnTo>
                  <a:lnTo>
                    <a:pt x="124672" y="664"/>
                  </a:lnTo>
                  <a:lnTo>
                    <a:pt x="138220" y="0"/>
                  </a:lnTo>
                  <a:lnTo>
                    <a:pt x="500453" y="0"/>
                  </a:lnTo>
                  <a:lnTo>
                    <a:pt x="540576" y="5950"/>
                  </a:lnTo>
                  <a:lnTo>
                    <a:pt x="577244" y="23294"/>
                  </a:lnTo>
                  <a:lnTo>
                    <a:pt x="607299" y="50533"/>
                  </a:lnTo>
                  <a:lnTo>
                    <a:pt x="628151" y="85325"/>
                  </a:lnTo>
                  <a:lnTo>
                    <a:pt x="638009" y="124672"/>
                  </a:lnTo>
                  <a:lnTo>
                    <a:pt x="638673" y="138220"/>
                  </a:lnTo>
                  <a:lnTo>
                    <a:pt x="638507" y="145010"/>
                  </a:lnTo>
                  <a:lnTo>
                    <a:pt x="630597" y="184777"/>
                  </a:lnTo>
                  <a:lnTo>
                    <a:pt x="611468" y="220565"/>
                  </a:lnTo>
                  <a:lnTo>
                    <a:pt x="582797" y="249235"/>
                  </a:lnTo>
                  <a:lnTo>
                    <a:pt x="547010" y="268364"/>
                  </a:lnTo>
                  <a:lnTo>
                    <a:pt x="507243" y="276274"/>
                  </a:lnTo>
                  <a:lnTo>
                    <a:pt x="500453" y="276440"/>
                  </a:lnTo>
                  <a:lnTo>
                    <a:pt x="138220" y="276440"/>
                  </a:lnTo>
                  <a:lnTo>
                    <a:pt x="98096" y="270490"/>
                  </a:lnTo>
                  <a:lnTo>
                    <a:pt x="61429" y="253146"/>
                  </a:lnTo>
                  <a:lnTo>
                    <a:pt x="31373" y="225907"/>
                  </a:lnTo>
                  <a:lnTo>
                    <a:pt x="10521" y="191114"/>
                  </a:lnTo>
                  <a:lnTo>
                    <a:pt x="663" y="151768"/>
                  </a:lnTo>
                  <a:lnTo>
                    <a:pt x="0" y="138220"/>
                  </a:lnTo>
                  <a:close/>
                </a:path>
              </a:pathLst>
            </a:custGeom>
            <a:ln w="9532">
              <a:solidFill>
                <a:srgbClr val="E4E7EB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84" name="object 82">
            <a:extLst>
              <a:ext uri="{FF2B5EF4-FFF2-40B4-BE49-F238E27FC236}">
                <a16:creationId xmlns:a16="http://schemas.microsoft.com/office/drawing/2014/main" id="{EB17B912-22F6-4ECB-ADAC-54EA939CB513}"/>
              </a:ext>
            </a:extLst>
          </p:cNvPr>
          <p:cNvSpPr txBox="1"/>
          <p:nvPr/>
        </p:nvSpPr>
        <p:spPr>
          <a:xfrm>
            <a:off x="6377062" y="4673287"/>
            <a:ext cx="319563" cy="11932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713" kern="0" spc="-15" dirty="0">
                <a:solidFill>
                  <a:srgbClr val="4A5462"/>
                </a:solidFill>
                <a:latin typeface="微软雅黑"/>
                <a:cs typeface="微软雅黑"/>
              </a:rPr>
              <a:t>输入框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85" name="object 83">
            <a:extLst>
              <a:ext uri="{FF2B5EF4-FFF2-40B4-BE49-F238E27FC236}">
                <a16:creationId xmlns:a16="http://schemas.microsoft.com/office/drawing/2014/main" id="{450A2A18-AE8F-4C60-8158-06F82F8D75E0}"/>
              </a:ext>
            </a:extLst>
          </p:cNvPr>
          <p:cNvGrpSpPr/>
          <p:nvPr/>
        </p:nvGrpSpPr>
        <p:grpSpPr>
          <a:xfrm>
            <a:off x="6834761" y="4639916"/>
            <a:ext cx="586264" cy="214789"/>
            <a:chOff x="9113014" y="6186554"/>
            <a:chExt cx="781685" cy="286385"/>
          </a:xfrm>
        </p:grpSpPr>
        <p:sp>
          <p:nvSpPr>
            <p:cNvPr id="86" name="object 84">
              <a:extLst>
                <a:ext uri="{FF2B5EF4-FFF2-40B4-BE49-F238E27FC236}">
                  <a16:creationId xmlns:a16="http://schemas.microsoft.com/office/drawing/2014/main" id="{C3B0BC52-4F6F-4C89-BF0A-117D2D14B6A3}"/>
                </a:ext>
              </a:extLst>
            </p:cNvPr>
            <p:cNvSpPr/>
            <p:nvPr/>
          </p:nvSpPr>
          <p:spPr>
            <a:xfrm>
              <a:off x="9117780" y="6191320"/>
              <a:ext cx="772160" cy="276860"/>
            </a:xfrm>
            <a:custGeom>
              <a:avLst/>
              <a:gdLst/>
              <a:ahLst/>
              <a:cxnLst/>
              <a:rect l="l" t="t" r="r" b="b"/>
              <a:pathLst>
                <a:path w="772159" h="276860">
                  <a:moveTo>
                    <a:pt x="633907" y="276440"/>
                  </a:moveTo>
                  <a:lnTo>
                    <a:pt x="138220" y="276440"/>
                  </a:lnTo>
                  <a:lnTo>
                    <a:pt x="131429" y="276274"/>
                  </a:lnTo>
                  <a:lnTo>
                    <a:pt x="91662" y="268364"/>
                  </a:lnTo>
                  <a:lnTo>
                    <a:pt x="55875" y="249235"/>
                  </a:lnTo>
                  <a:lnTo>
                    <a:pt x="27204" y="220565"/>
                  </a:lnTo>
                  <a:lnTo>
                    <a:pt x="8075" y="184777"/>
                  </a:lnTo>
                  <a:lnTo>
                    <a:pt x="165" y="145010"/>
                  </a:lnTo>
                  <a:lnTo>
                    <a:pt x="0" y="138220"/>
                  </a:lnTo>
                  <a:lnTo>
                    <a:pt x="165" y="131429"/>
                  </a:lnTo>
                  <a:lnTo>
                    <a:pt x="8075" y="91662"/>
                  </a:lnTo>
                  <a:lnTo>
                    <a:pt x="27204" y="55875"/>
                  </a:lnTo>
                  <a:lnTo>
                    <a:pt x="55875" y="27204"/>
                  </a:lnTo>
                  <a:lnTo>
                    <a:pt x="91662" y="8076"/>
                  </a:lnTo>
                  <a:lnTo>
                    <a:pt x="131429" y="166"/>
                  </a:lnTo>
                  <a:lnTo>
                    <a:pt x="138220" y="0"/>
                  </a:lnTo>
                  <a:lnTo>
                    <a:pt x="633907" y="0"/>
                  </a:lnTo>
                  <a:lnTo>
                    <a:pt x="674030" y="5950"/>
                  </a:lnTo>
                  <a:lnTo>
                    <a:pt x="710698" y="23294"/>
                  </a:lnTo>
                  <a:lnTo>
                    <a:pt x="740754" y="50533"/>
                  </a:lnTo>
                  <a:lnTo>
                    <a:pt x="761605" y="85325"/>
                  </a:lnTo>
                  <a:lnTo>
                    <a:pt x="771463" y="124672"/>
                  </a:lnTo>
                  <a:lnTo>
                    <a:pt x="772127" y="138220"/>
                  </a:lnTo>
                  <a:lnTo>
                    <a:pt x="771961" y="145010"/>
                  </a:lnTo>
                  <a:lnTo>
                    <a:pt x="764051" y="184777"/>
                  </a:lnTo>
                  <a:lnTo>
                    <a:pt x="744922" y="220565"/>
                  </a:lnTo>
                  <a:lnTo>
                    <a:pt x="716252" y="249235"/>
                  </a:lnTo>
                  <a:lnTo>
                    <a:pt x="680464" y="268364"/>
                  </a:lnTo>
                  <a:lnTo>
                    <a:pt x="640697" y="276274"/>
                  </a:lnTo>
                  <a:lnTo>
                    <a:pt x="633907" y="276440"/>
                  </a:lnTo>
                  <a:close/>
                </a:path>
              </a:pathLst>
            </a:custGeom>
            <a:solidFill>
              <a:srgbClr val="F2F4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87" name="object 85">
              <a:extLst>
                <a:ext uri="{FF2B5EF4-FFF2-40B4-BE49-F238E27FC236}">
                  <a16:creationId xmlns:a16="http://schemas.microsoft.com/office/drawing/2014/main" id="{87515D52-E9B9-4543-951A-07562720AD96}"/>
                </a:ext>
              </a:extLst>
            </p:cNvPr>
            <p:cNvSpPr/>
            <p:nvPr/>
          </p:nvSpPr>
          <p:spPr>
            <a:xfrm>
              <a:off x="9117780" y="6191320"/>
              <a:ext cx="772160" cy="276860"/>
            </a:xfrm>
            <a:custGeom>
              <a:avLst/>
              <a:gdLst/>
              <a:ahLst/>
              <a:cxnLst/>
              <a:rect l="l" t="t" r="r" b="b"/>
              <a:pathLst>
                <a:path w="772159" h="276860">
                  <a:moveTo>
                    <a:pt x="0" y="138220"/>
                  </a:moveTo>
                  <a:lnTo>
                    <a:pt x="5949" y="98096"/>
                  </a:lnTo>
                  <a:lnTo>
                    <a:pt x="23294" y="61429"/>
                  </a:lnTo>
                  <a:lnTo>
                    <a:pt x="50532" y="31373"/>
                  </a:lnTo>
                  <a:lnTo>
                    <a:pt x="85325" y="10521"/>
                  </a:lnTo>
                  <a:lnTo>
                    <a:pt x="124672" y="664"/>
                  </a:lnTo>
                  <a:lnTo>
                    <a:pt x="138220" y="0"/>
                  </a:lnTo>
                  <a:lnTo>
                    <a:pt x="633907" y="0"/>
                  </a:lnTo>
                  <a:lnTo>
                    <a:pt x="674030" y="5950"/>
                  </a:lnTo>
                  <a:lnTo>
                    <a:pt x="710698" y="23294"/>
                  </a:lnTo>
                  <a:lnTo>
                    <a:pt x="740754" y="50533"/>
                  </a:lnTo>
                  <a:lnTo>
                    <a:pt x="761605" y="85325"/>
                  </a:lnTo>
                  <a:lnTo>
                    <a:pt x="771463" y="124672"/>
                  </a:lnTo>
                  <a:lnTo>
                    <a:pt x="772127" y="138220"/>
                  </a:lnTo>
                  <a:lnTo>
                    <a:pt x="771961" y="145010"/>
                  </a:lnTo>
                  <a:lnTo>
                    <a:pt x="764051" y="184777"/>
                  </a:lnTo>
                  <a:lnTo>
                    <a:pt x="744922" y="220565"/>
                  </a:lnTo>
                  <a:lnTo>
                    <a:pt x="716252" y="249235"/>
                  </a:lnTo>
                  <a:lnTo>
                    <a:pt x="680464" y="268364"/>
                  </a:lnTo>
                  <a:lnTo>
                    <a:pt x="640697" y="276274"/>
                  </a:lnTo>
                  <a:lnTo>
                    <a:pt x="633907" y="276440"/>
                  </a:lnTo>
                  <a:lnTo>
                    <a:pt x="138220" y="276440"/>
                  </a:lnTo>
                  <a:lnTo>
                    <a:pt x="98096" y="270490"/>
                  </a:lnTo>
                  <a:lnTo>
                    <a:pt x="61428" y="253146"/>
                  </a:lnTo>
                  <a:lnTo>
                    <a:pt x="31372" y="225907"/>
                  </a:lnTo>
                  <a:lnTo>
                    <a:pt x="10521" y="191114"/>
                  </a:lnTo>
                  <a:lnTo>
                    <a:pt x="663" y="151768"/>
                  </a:lnTo>
                  <a:lnTo>
                    <a:pt x="0" y="138220"/>
                  </a:lnTo>
                  <a:close/>
                </a:path>
              </a:pathLst>
            </a:custGeom>
            <a:ln w="9532">
              <a:solidFill>
                <a:srgbClr val="E4E7EB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88" name="object 86">
            <a:extLst>
              <a:ext uri="{FF2B5EF4-FFF2-40B4-BE49-F238E27FC236}">
                <a16:creationId xmlns:a16="http://schemas.microsoft.com/office/drawing/2014/main" id="{1CE5970E-F3A8-41CF-A646-C1EE71587753}"/>
              </a:ext>
            </a:extLst>
          </p:cNvPr>
          <p:cNvSpPr txBox="1"/>
          <p:nvPr/>
        </p:nvSpPr>
        <p:spPr>
          <a:xfrm>
            <a:off x="6920412" y="4673287"/>
            <a:ext cx="419576" cy="11932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713" kern="0" spc="-11" dirty="0">
                <a:solidFill>
                  <a:srgbClr val="4A5462"/>
                </a:solidFill>
                <a:latin typeface="微软雅黑"/>
                <a:cs typeface="微软雅黑"/>
              </a:rPr>
              <a:t>下拉列表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16136340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>
            <a:extLst>
              <a:ext uri="{FF2B5EF4-FFF2-40B4-BE49-F238E27FC236}">
                <a16:creationId xmlns:a16="http://schemas.microsoft.com/office/drawing/2014/main" id="{98D0ACCC-5CC3-40C4-9590-D3F01B28F69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zh-CN" altLang="en-US" dirty="0"/>
              <a:t>基础与特殊元件应用</a:t>
            </a:r>
          </a:p>
        </p:txBody>
      </p:sp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dirty="0"/>
              <a:t>Axure</a:t>
            </a:r>
            <a:r>
              <a:rPr lang="zh-CN" altLang="en-US" dirty="0"/>
              <a:t>元件应用</a:t>
            </a:r>
          </a:p>
        </p:txBody>
      </p:sp>
      <p:grpSp>
        <p:nvGrpSpPr>
          <p:cNvPr id="4" name="object 4">
            <a:extLst>
              <a:ext uri="{FF2B5EF4-FFF2-40B4-BE49-F238E27FC236}">
                <a16:creationId xmlns:a16="http://schemas.microsoft.com/office/drawing/2014/main" id="{984667AC-0FC5-4D6C-9D0B-A46D9D76D38E}"/>
              </a:ext>
            </a:extLst>
          </p:cNvPr>
          <p:cNvGrpSpPr/>
          <p:nvPr/>
        </p:nvGrpSpPr>
        <p:grpSpPr>
          <a:xfrm>
            <a:off x="571947" y="1315477"/>
            <a:ext cx="4554379" cy="1051084"/>
            <a:chOff x="762595" y="1753969"/>
            <a:chExt cx="6072505" cy="1401445"/>
          </a:xfrm>
        </p:grpSpPr>
        <p:sp>
          <p:nvSpPr>
            <p:cNvPr id="5" name="object 5">
              <a:extLst>
                <a:ext uri="{FF2B5EF4-FFF2-40B4-BE49-F238E27FC236}">
                  <a16:creationId xmlns:a16="http://schemas.microsoft.com/office/drawing/2014/main" id="{F203493C-874C-4968-A856-A253800005D9}"/>
                </a:ext>
              </a:extLst>
            </p:cNvPr>
            <p:cNvSpPr/>
            <p:nvPr/>
          </p:nvSpPr>
          <p:spPr>
            <a:xfrm>
              <a:off x="781660" y="1753969"/>
              <a:ext cx="6053455" cy="1401445"/>
            </a:xfrm>
            <a:custGeom>
              <a:avLst/>
              <a:gdLst/>
              <a:ahLst/>
              <a:cxnLst/>
              <a:rect l="l" t="t" r="r" b="b"/>
              <a:pathLst>
                <a:path w="6053455" h="1401445">
                  <a:moveTo>
                    <a:pt x="5946221" y="1401268"/>
                  </a:moveTo>
                  <a:lnTo>
                    <a:pt x="89065" y="1401268"/>
                  </a:lnTo>
                  <a:lnTo>
                    <a:pt x="82866" y="1400536"/>
                  </a:lnTo>
                  <a:lnTo>
                    <a:pt x="47569" y="1386163"/>
                  </a:lnTo>
                  <a:lnTo>
                    <a:pt x="19542" y="1356675"/>
                  </a:lnTo>
                  <a:lnTo>
                    <a:pt x="3052" y="1316562"/>
                  </a:lnTo>
                  <a:lnTo>
                    <a:pt x="0" y="1294390"/>
                  </a:lnTo>
                  <a:lnTo>
                    <a:pt x="0" y="1286879"/>
                  </a:lnTo>
                  <a:lnTo>
                    <a:pt x="0" y="106878"/>
                  </a:lnTo>
                  <a:lnTo>
                    <a:pt x="9651" y="63675"/>
                  </a:lnTo>
                  <a:lnTo>
                    <a:pt x="32345" y="28192"/>
                  </a:lnTo>
                  <a:lnTo>
                    <a:pt x="64627" y="5833"/>
                  </a:lnTo>
                  <a:lnTo>
                    <a:pt x="89065" y="0"/>
                  </a:lnTo>
                  <a:lnTo>
                    <a:pt x="5946221" y="0"/>
                  </a:lnTo>
                  <a:lnTo>
                    <a:pt x="5989424" y="11581"/>
                  </a:lnTo>
                  <a:lnTo>
                    <a:pt x="6024907" y="38814"/>
                  </a:lnTo>
                  <a:lnTo>
                    <a:pt x="6047266" y="77553"/>
                  </a:lnTo>
                  <a:lnTo>
                    <a:pt x="6053100" y="106878"/>
                  </a:lnTo>
                  <a:lnTo>
                    <a:pt x="6053100" y="1294390"/>
                  </a:lnTo>
                  <a:lnTo>
                    <a:pt x="6041518" y="1337593"/>
                  </a:lnTo>
                  <a:lnTo>
                    <a:pt x="6014284" y="1373075"/>
                  </a:lnTo>
                  <a:lnTo>
                    <a:pt x="5975545" y="1395435"/>
                  </a:lnTo>
                  <a:lnTo>
                    <a:pt x="5953660" y="1400536"/>
                  </a:lnTo>
                  <a:lnTo>
                    <a:pt x="5946221" y="140126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" name="object 6">
              <a:extLst>
                <a:ext uri="{FF2B5EF4-FFF2-40B4-BE49-F238E27FC236}">
                  <a16:creationId xmlns:a16="http://schemas.microsoft.com/office/drawing/2014/main" id="{0BA3801C-5641-49E1-B15F-89F816231722}"/>
                </a:ext>
              </a:extLst>
            </p:cNvPr>
            <p:cNvSpPr/>
            <p:nvPr/>
          </p:nvSpPr>
          <p:spPr>
            <a:xfrm>
              <a:off x="762595" y="1753969"/>
              <a:ext cx="114935" cy="1401445"/>
            </a:xfrm>
            <a:custGeom>
              <a:avLst/>
              <a:gdLst/>
              <a:ahLst/>
              <a:cxnLst/>
              <a:rect l="l" t="t" r="r" b="b"/>
              <a:pathLst>
                <a:path w="114934" h="1401445">
                  <a:moveTo>
                    <a:pt x="114389" y="1401268"/>
                  </a:moveTo>
                  <a:lnTo>
                    <a:pt x="70614" y="1392561"/>
                  </a:lnTo>
                  <a:lnTo>
                    <a:pt x="33503" y="1367764"/>
                  </a:lnTo>
                  <a:lnTo>
                    <a:pt x="8707" y="1330654"/>
                  </a:lnTo>
                  <a:lnTo>
                    <a:pt x="0" y="1286879"/>
                  </a:lnTo>
                  <a:lnTo>
                    <a:pt x="0" y="114389"/>
                  </a:lnTo>
                  <a:lnTo>
                    <a:pt x="8707" y="70614"/>
                  </a:lnTo>
                  <a:lnTo>
                    <a:pt x="33503" y="33503"/>
                  </a:lnTo>
                  <a:lnTo>
                    <a:pt x="70613" y="8707"/>
                  </a:lnTo>
                  <a:lnTo>
                    <a:pt x="114389" y="0"/>
                  </a:lnTo>
                  <a:lnTo>
                    <a:pt x="106877" y="544"/>
                  </a:lnTo>
                  <a:lnTo>
                    <a:pt x="99509" y="2176"/>
                  </a:lnTo>
                  <a:lnTo>
                    <a:pt x="66034" y="25920"/>
                  </a:lnTo>
                  <a:lnTo>
                    <a:pt x="47144" y="60411"/>
                  </a:lnTo>
                  <a:lnTo>
                    <a:pt x="38492" y="103120"/>
                  </a:lnTo>
                  <a:lnTo>
                    <a:pt x="38129" y="114389"/>
                  </a:lnTo>
                  <a:lnTo>
                    <a:pt x="38129" y="1286879"/>
                  </a:lnTo>
                  <a:lnTo>
                    <a:pt x="43934" y="1330654"/>
                  </a:lnTo>
                  <a:lnTo>
                    <a:pt x="60465" y="1367764"/>
                  </a:lnTo>
                  <a:lnTo>
                    <a:pt x="92285" y="1396370"/>
                  </a:lnTo>
                  <a:lnTo>
                    <a:pt x="106877" y="1400724"/>
                  </a:lnTo>
                  <a:lnTo>
                    <a:pt x="114389" y="1401268"/>
                  </a:lnTo>
                  <a:close/>
                </a:path>
              </a:pathLst>
            </a:custGeom>
            <a:solidFill>
              <a:srgbClr val="3B81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" name="object 7">
              <a:extLst>
                <a:ext uri="{FF2B5EF4-FFF2-40B4-BE49-F238E27FC236}">
                  <a16:creationId xmlns:a16="http://schemas.microsoft.com/office/drawing/2014/main" id="{CE011C16-2CE1-4890-96E9-9E4877690CA8}"/>
                </a:ext>
              </a:extLst>
            </p:cNvPr>
            <p:cNvSpPr/>
            <p:nvPr/>
          </p:nvSpPr>
          <p:spPr>
            <a:xfrm>
              <a:off x="1029503" y="1982747"/>
              <a:ext cx="534035" cy="534035"/>
            </a:xfrm>
            <a:custGeom>
              <a:avLst/>
              <a:gdLst/>
              <a:ahLst/>
              <a:cxnLst/>
              <a:rect l="l" t="t" r="r" b="b"/>
              <a:pathLst>
                <a:path w="534035" h="534035">
                  <a:moveTo>
                    <a:pt x="266908" y="533816"/>
                  </a:moveTo>
                  <a:lnTo>
                    <a:pt x="227744" y="530928"/>
                  </a:lnTo>
                  <a:lnTo>
                    <a:pt x="189428" y="522323"/>
                  </a:lnTo>
                  <a:lnTo>
                    <a:pt x="152790" y="508190"/>
                  </a:lnTo>
                  <a:lnTo>
                    <a:pt x="118621" y="488834"/>
                  </a:lnTo>
                  <a:lnTo>
                    <a:pt x="87663" y="464674"/>
                  </a:lnTo>
                  <a:lnTo>
                    <a:pt x="60585" y="436233"/>
                  </a:lnTo>
                  <a:lnTo>
                    <a:pt x="37973" y="404126"/>
                  </a:lnTo>
                  <a:lnTo>
                    <a:pt x="20317" y="369049"/>
                  </a:lnTo>
                  <a:lnTo>
                    <a:pt x="7998" y="331761"/>
                  </a:lnTo>
                  <a:lnTo>
                    <a:pt x="1285" y="293069"/>
                  </a:lnTo>
                  <a:lnTo>
                    <a:pt x="0" y="266908"/>
                  </a:lnTo>
                  <a:lnTo>
                    <a:pt x="321" y="253811"/>
                  </a:lnTo>
                  <a:lnTo>
                    <a:pt x="5128" y="214837"/>
                  </a:lnTo>
                  <a:lnTo>
                    <a:pt x="15602" y="176989"/>
                  </a:lnTo>
                  <a:lnTo>
                    <a:pt x="31516" y="141088"/>
                  </a:lnTo>
                  <a:lnTo>
                    <a:pt x="52525" y="107911"/>
                  </a:lnTo>
                  <a:lnTo>
                    <a:pt x="78175" y="78175"/>
                  </a:lnTo>
                  <a:lnTo>
                    <a:pt x="107911" y="52525"/>
                  </a:lnTo>
                  <a:lnTo>
                    <a:pt x="141088" y="31516"/>
                  </a:lnTo>
                  <a:lnTo>
                    <a:pt x="176989" y="15602"/>
                  </a:lnTo>
                  <a:lnTo>
                    <a:pt x="214837" y="5128"/>
                  </a:lnTo>
                  <a:lnTo>
                    <a:pt x="253811" y="321"/>
                  </a:lnTo>
                  <a:lnTo>
                    <a:pt x="266908" y="0"/>
                  </a:lnTo>
                  <a:lnTo>
                    <a:pt x="280004" y="321"/>
                  </a:lnTo>
                  <a:lnTo>
                    <a:pt x="318979" y="5128"/>
                  </a:lnTo>
                  <a:lnTo>
                    <a:pt x="356827" y="15602"/>
                  </a:lnTo>
                  <a:lnTo>
                    <a:pt x="392728" y="31516"/>
                  </a:lnTo>
                  <a:lnTo>
                    <a:pt x="425905" y="52525"/>
                  </a:lnTo>
                  <a:lnTo>
                    <a:pt x="455641" y="78175"/>
                  </a:lnTo>
                  <a:lnTo>
                    <a:pt x="481291" y="107911"/>
                  </a:lnTo>
                  <a:lnTo>
                    <a:pt x="502300" y="141088"/>
                  </a:lnTo>
                  <a:lnTo>
                    <a:pt x="518214" y="176989"/>
                  </a:lnTo>
                  <a:lnTo>
                    <a:pt x="528688" y="214837"/>
                  </a:lnTo>
                  <a:lnTo>
                    <a:pt x="533495" y="253811"/>
                  </a:lnTo>
                  <a:lnTo>
                    <a:pt x="533816" y="266908"/>
                  </a:lnTo>
                  <a:lnTo>
                    <a:pt x="533495" y="280004"/>
                  </a:lnTo>
                  <a:lnTo>
                    <a:pt x="528688" y="318979"/>
                  </a:lnTo>
                  <a:lnTo>
                    <a:pt x="518214" y="356827"/>
                  </a:lnTo>
                  <a:lnTo>
                    <a:pt x="502300" y="392727"/>
                  </a:lnTo>
                  <a:lnTo>
                    <a:pt x="481291" y="425905"/>
                  </a:lnTo>
                  <a:lnTo>
                    <a:pt x="455641" y="455641"/>
                  </a:lnTo>
                  <a:lnTo>
                    <a:pt x="425905" y="481291"/>
                  </a:lnTo>
                  <a:lnTo>
                    <a:pt x="392728" y="502300"/>
                  </a:lnTo>
                  <a:lnTo>
                    <a:pt x="356827" y="518214"/>
                  </a:lnTo>
                  <a:lnTo>
                    <a:pt x="318979" y="528688"/>
                  </a:lnTo>
                  <a:lnTo>
                    <a:pt x="280004" y="533495"/>
                  </a:lnTo>
                  <a:lnTo>
                    <a:pt x="266908" y="533816"/>
                  </a:lnTo>
                  <a:close/>
                </a:path>
              </a:pathLst>
            </a:custGeom>
            <a:solidFill>
              <a:srgbClr val="EFF5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0" name="object 8">
              <a:extLst>
                <a:ext uri="{FF2B5EF4-FFF2-40B4-BE49-F238E27FC236}">
                  <a16:creationId xmlns:a16="http://schemas.microsoft.com/office/drawing/2014/main" id="{311D799B-080F-4595-9316-9A41FB4707A1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82022" y="2097137"/>
              <a:ext cx="228778" cy="305038"/>
            </a:xfrm>
            <a:prstGeom prst="rect">
              <a:avLst/>
            </a:prstGeom>
          </p:spPr>
        </p:pic>
      </p:grpSp>
      <p:sp>
        <p:nvSpPr>
          <p:cNvPr id="11" name="object 9">
            <a:extLst>
              <a:ext uri="{FF2B5EF4-FFF2-40B4-BE49-F238E27FC236}">
                <a16:creationId xmlns:a16="http://schemas.microsoft.com/office/drawing/2014/main" id="{1B887E06-70B5-423A-ABC1-48D3FEA5411A}"/>
              </a:ext>
            </a:extLst>
          </p:cNvPr>
          <p:cNvSpPr txBox="1"/>
          <p:nvPr/>
        </p:nvSpPr>
        <p:spPr>
          <a:xfrm>
            <a:off x="1334549" y="1477536"/>
            <a:ext cx="3627120" cy="62414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275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基础元件体系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34400"/>
              </a:lnSpc>
              <a:spcBef>
                <a:spcPts val="382"/>
              </a:spcBef>
            </a:pPr>
            <a:r>
              <a:rPr sz="938" kern="0" spc="75" dirty="0">
                <a:solidFill>
                  <a:srgbClr val="4A5462"/>
                </a:solidFill>
                <a:latin typeface="微软雅黑"/>
                <a:cs typeface="微软雅黑"/>
              </a:rPr>
              <a:t>包含矩形、圆形、按钮及占位符等核心组件。操作方式类似</a:t>
            </a:r>
            <a:r>
              <a:rPr sz="938" kern="0" spc="-38" dirty="0">
                <a:solidFill>
                  <a:srgbClr val="4A5462"/>
                </a:solidFill>
                <a:latin typeface="微软雅黑"/>
                <a:cs typeface="微软雅黑"/>
              </a:rPr>
              <a:t> </a:t>
            </a:r>
            <a:r>
              <a:rPr sz="938" kern="0" dirty="0">
                <a:solidFill>
                  <a:srgbClr val="4A5462"/>
                </a:solidFill>
                <a:latin typeface="微软雅黑"/>
                <a:cs typeface="微软雅黑"/>
              </a:rPr>
              <a:t>Office</a:t>
            </a:r>
            <a:r>
              <a:rPr sz="938" kern="0" spc="-4" dirty="0">
                <a:solidFill>
                  <a:srgbClr val="4A5462"/>
                </a:solidFill>
                <a:latin typeface="微软雅黑"/>
                <a:cs typeface="微软雅黑"/>
              </a:rPr>
              <a:t>绘图工具，是构建低保真线框图的基石。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2" name="object 10">
            <a:extLst>
              <a:ext uri="{FF2B5EF4-FFF2-40B4-BE49-F238E27FC236}">
                <a16:creationId xmlns:a16="http://schemas.microsoft.com/office/drawing/2014/main" id="{476E6BF8-06D7-40EE-ACB4-B149548DA845}"/>
              </a:ext>
            </a:extLst>
          </p:cNvPr>
          <p:cNvGrpSpPr/>
          <p:nvPr/>
        </p:nvGrpSpPr>
        <p:grpSpPr>
          <a:xfrm>
            <a:off x="571947" y="2395026"/>
            <a:ext cx="4554379" cy="1043940"/>
            <a:chOff x="762595" y="3193368"/>
            <a:chExt cx="6072505" cy="1391920"/>
          </a:xfrm>
        </p:grpSpPr>
        <p:sp>
          <p:nvSpPr>
            <p:cNvPr id="13" name="object 11">
              <a:extLst>
                <a:ext uri="{FF2B5EF4-FFF2-40B4-BE49-F238E27FC236}">
                  <a16:creationId xmlns:a16="http://schemas.microsoft.com/office/drawing/2014/main" id="{4C3B5BFC-F9AA-4293-98DF-BB68A79CD0D6}"/>
                </a:ext>
              </a:extLst>
            </p:cNvPr>
            <p:cNvSpPr/>
            <p:nvPr/>
          </p:nvSpPr>
          <p:spPr>
            <a:xfrm>
              <a:off x="781660" y="3193368"/>
              <a:ext cx="6053455" cy="1391920"/>
            </a:xfrm>
            <a:custGeom>
              <a:avLst/>
              <a:gdLst/>
              <a:ahLst/>
              <a:cxnLst/>
              <a:rect l="l" t="t" r="r" b="b"/>
              <a:pathLst>
                <a:path w="6053455" h="1391920">
                  <a:moveTo>
                    <a:pt x="5946221" y="1391736"/>
                  </a:moveTo>
                  <a:lnTo>
                    <a:pt x="89065" y="1391736"/>
                  </a:lnTo>
                  <a:lnTo>
                    <a:pt x="82866" y="1391003"/>
                  </a:lnTo>
                  <a:lnTo>
                    <a:pt x="47569" y="1376631"/>
                  </a:lnTo>
                  <a:lnTo>
                    <a:pt x="19542" y="1347143"/>
                  </a:lnTo>
                  <a:lnTo>
                    <a:pt x="3052" y="1307029"/>
                  </a:lnTo>
                  <a:lnTo>
                    <a:pt x="0" y="1284857"/>
                  </a:lnTo>
                  <a:lnTo>
                    <a:pt x="0" y="1277347"/>
                  </a:lnTo>
                  <a:lnTo>
                    <a:pt x="0" y="106878"/>
                  </a:lnTo>
                  <a:lnTo>
                    <a:pt x="9651" y="63675"/>
                  </a:lnTo>
                  <a:lnTo>
                    <a:pt x="32345" y="28192"/>
                  </a:lnTo>
                  <a:lnTo>
                    <a:pt x="64627" y="5833"/>
                  </a:lnTo>
                  <a:lnTo>
                    <a:pt x="89065" y="0"/>
                  </a:lnTo>
                  <a:lnTo>
                    <a:pt x="5946221" y="0"/>
                  </a:lnTo>
                  <a:lnTo>
                    <a:pt x="5989424" y="11581"/>
                  </a:lnTo>
                  <a:lnTo>
                    <a:pt x="6024907" y="38814"/>
                  </a:lnTo>
                  <a:lnTo>
                    <a:pt x="6047266" y="77553"/>
                  </a:lnTo>
                  <a:lnTo>
                    <a:pt x="6053100" y="106878"/>
                  </a:lnTo>
                  <a:lnTo>
                    <a:pt x="6053100" y="1284857"/>
                  </a:lnTo>
                  <a:lnTo>
                    <a:pt x="6041518" y="1328061"/>
                  </a:lnTo>
                  <a:lnTo>
                    <a:pt x="6014284" y="1363543"/>
                  </a:lnTo>
                  <a:lnTo>
                    <a:pt x="5975545" y="1385903"/>
                  </a:lnTo>
                  <a:lnTo>
                    <a:pt x="5953660" y="1391003"/>
                  </a:lnTo>
                  <a:lnTo>
                    <a:pt x="5946221" y="139173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4" name="object 12">
              <a:extLst>
                <a:ext uri="{FF2B5EF4-FFF2-40B4-BE49-F238E27FC236}">
                  <a16:creationId xmlns:a16="http://schemas.microsoft.com/office/drawing/2014/main" id="{644F5190-6490-4745-8208-C6DCC96795FA}"/>
                </a:ext>
              </a:extLst>
            </p:cNvPr>
            <p:cNvSpPr/>
            <p:nvPr/>
          </p:nvSpPr>
          <p:spPr>
            <a:xfrm>
              <a:off x="762595" y="3193368"/>
              <a:ext cx="114935" cy="1391920"/>
            </a:xfrm>
            <a:custGeom>
              <a:avLst/>
              <a:gdLst/>
              <a:ahLst/>
              <a:cxnLst/>
              <a:rect l="l" t="t" r="r" b="b"/>
              <a:pathLst>
                <a:path w="114934" h="1391920">
                  <a:moveTo>
                    <a:pt x="114389" y="1391736"/>
                  </a:moveTo>
                  <a:lnTo>
                    <a:pt x="70614" y="1383028"/>
                  </a:lnTo>
                  <a:lnTo>
                    <a:pt x="33503" y="1358232"/>
                  </a:lnTo>
                  <a:lnTo>
                    <a:pt x="8707" y="1321121"/>
                  </a:lnTo>
                  <a:lnTo>
                    <a:pt x="0" y="1277347"/>
                  </a:lnTo>
                  <a:lnTo>
                    <a:pt x="0" y="114389"/>
                  </a:lnTo>
                  <a:lnTo>
                    <a:pt x="8707" y="70614"/>
                  </a:lnTo>
                  <a:lnTo>
                    <a:pt x="33503" y="33503"/>
                  </a:lnTo>
                  <a:lnTo>
                    <a:pt x="70614" y="8707"/>
                  </a:lnTo>
                  <a:lnTo>
                    <a:pt x="114389" y="0"/>
                  </a:lnTo>
                  <a:lnTo>
                    <a:pt x="106877" y="544"/>
                  </a:lnTo>
                  <a:lnTo>
                    <a:pt x="99509" y="2176"/>
                  </a:lnTo>
                  <a:lnTo>
                    <a:pt x="66034" y="25920"/>
                  </a:lnTo>
                  <a:lnTo>
                    <a:pt x="47144" y="60411"/>
                  </a:lnTo>
                  <a:lnTo>
                    <a:pt x="38492" y="103120"/>
                  </a:lnTo>
                  <a:lnTo>
                    <a:pt x="38129" y="114389"/>
                  </a:lnTo>
                  <a:lnTo>
                    <a:pt x="38129" y="1277347"/>
                  </a:lnTo>
                  <a:lnTo>
                    <a:pt x="43934" y="1321121"/>
                  </a:lnTo>
                  <a:lnTo>
                    <a:pt x="60465" y="1358232"/>
                  </a:lnTo>
                  <a:lnTo>
                    <a:pt x="92285" y="1386838"/>
                  </a:lnTo>
                  <a:lnTo>
                    <a:pt x="106877" y="1391192"/>
                  </a:lnTo>
                  <a:lnTo>
                    <a:pt x="114389" y="1391736"/>
                  </a:lnTo>
                  <a:close/>
                </a:path>
              </a:pathLst>
            </a:custGeom>
            <a:solidFill>
              <a:srgbClr val="13B8A6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5" name="object 13">
              <a:extLst>
                <a:ext uri="{FF2B5EF4-FFF2-40B4-BE49-F238E27FC236}">
                  <a16:creationId xmlns:a16="http://schemas.microsoft.com/office/drawing/2014/main" id="{091D38D6-2C2C-4AB8-9642-66EBA2AD1FA6}"/>
                </a:ext>
              </a:extLst>
            </p:cNvPr>
            <p:cNvSpPr/>
            <p:nvPr/>
          </p:nvSpPr>
          <p:spPr>
            <a:xfrm>
              <a:off x="1029503" y="3422146"/>
              <a:ext cx="534035" cy="534035"/>
            </a:xfrm>
            <a:custGeom>
              <a:avLst/>
              <a:gdLst/>
              <a:ahLst/>
              <a:cxnLst/>
              <a:rect l="l" t="t" r="r" b="b"/>
              <a:pathLst>
                <a:path w="534035" h="534035">
                  <a:moveTo>
                    <a:pt x="266908" y="533816"/>
                  </a:moveTo>
                  <a:lnTo>
                    <a:pt x="227744" y="530928"/>
                  </a:lnTo>
                  <a:lnTo>
                    <a:pt x="189428" y="522323"/>
                  </a:lnTo>
                  <a:lnTo>
                    <a:pt x="152790" y="508190"/>
                  </a:lnTo>
                  <a:lnTo>
                    <a:pt x="118621" y="488834"/>
                  </a:lnTo>
                  <a:lnTo>
                    <a:pt x="87663" y="464674"/>
                  </a:lnTo>
                  <a:lnTo>
                    <a:pt x="60585" y="436233"/>
                  </a:lnTo>
                  <a:lnTo>
                    <a:pt x="37973" y="404126"/>
                  </a:lnTo>
                  <a:lnTo>
                    <a:pt x="20317" y="369049"/>
                  </a:lnTo>
                  <a:lnTo>
                    <a:pt x="7998" y="331761"/>
                  </a:lnTo>
                  <a:lnTo>
                    <a:pt x="1285" y="293069"/>
                  </a:lnTo>
                  <a:lnTo>
                    <a:pt x="0" y="266908"/>
                  </a:lnTo>
                  <a:lnTo>
                    <a:pt x="321" y="253811"/>
                  </a:lnTo>
                  <a:lnTo>
                    <a:pt x="5128" y="214837"/>
                  </a:lnTo>
                  <a:lnTo>
                    <a:pt x="15602" y="176989"/>
                  </a:lnTo>
                  <a:lnTo>
                    <a:pt x="31516" y="141088"/>
                  </a:lnTo>
                  <a:lnTo>
                    <a:pt x="52525" y="107911"/>
                  </a:lnTo>
                  <a:lnTo>
                    <a:pt x="78175" y="78175"/>
                  </a:lnTo>
                  <a:lnTo>
                    <a:pt x="107911" y="52525"/>
                  </a:lnTo>
                  <a:lnTo>
                    <a:pt x="141088" y="31516"/>
                  </a:lnTo>
                  <a:lnTo>
                    <a:pt x="176989" y="15602"/>
                  </a:lnTo>
                  <a:lnTo>
                    <a:pt x="214837" y="5128"/>
                  </a:lnTo>
                  <a:lnTo>
                    <a:pt x="253811" y="321"/>
                  </a:lnTo>
                  <a:lnTo>
                    <a:pt x="266908" y="0"/>
                  </a:lnTo>
                  <a:lnTo>
                    <a:pt x="280004" y="321"/>
                  </a:lnTo>
                  <a:lnTo>
                    <a:pt x="318979" y="5128"/>
                  </a:lnTo>
                  <a:lnTo>
                    <a:pt x="356827" y="15602"/>
                  </a:lnTo>
                  <a:lnTo>
                    <a:pt x="392728" y="31516"/>
                  </a:lnTo>
                  <a:lnTo>
                    <a:pt x="425905" y="52525"/>
                  </a:lnTo>
                  <a:lnTo>
                    <a:pt x="455641" y="78175"/>
                  </a:lnTo>
                  <a:lnTo>
                    <a:pt x="481291" y="107911"/>
                  </a:lnTo>
                  <a:lnTo>
                    <a:pt x="502300" y="141088"/>
                  </a:lnTo>
                  <a:lnTo>
                    <a:pt x="518214" y="176989"/>
                  </a:lnTo>
                  <a:lnTo>
                    <a:pt x="528688" y="214837"/>
                  </a:lnTo>
                  <a:lnTo>
                    <a:pt x="533495" y="253811"/>
                  </a:lnTo>
                  <a:lnTo>
                    <a:pt x="533816" y="266908"/>
                  </a:lnTo>
                  <a:lnTo>
                    <a:pt x="533495" y="280004"/>
                  </a:lnTo>
                  <a:lnTo>
                    <a:pt x="528688" y="318979"/>
                  </a:lnTo>
                  <a:lnTo>
                    <a:pt x="518214" y="356827"/>
                  </a:lnTo>
                  <a:lnTo>
                    <a:pt x="502300" y="392727"/>
                  </a:lnTo>
                  <a:lnTo>
                    <a:pt x="481291" y="425905"/>
                  </a:lnTo>
                  <a:lnTo>
                    <a:pt x="455641" y="455641"/>
                  </a:lnTo>
                  <a:lnTo>
                    <a:pt x="425905" y="481291"/>
                  </a:lnTo>
                  <a:lnTo>
                    <a:pt x="392728" y="502300"/>
                  </a:lnTo>
                  <a:lnTo>
                    <a:pt x="356827" y="518214"/>
                  </a:lnTo>
                  <a:lnTo>
                    <a:pt x="318979" y="528688"/>
                  </a:lnTo>
                  <a:lnTo>
                    <a:pt x="280004" y="533495"/>
                  </a:lnTo>
                  <a:lnTo>
                    <a:pt x="266908" y="533816"/>
                  </a:lnTo>
                  <a:close/>
                </a:path>
              </a:pathLst>
            </a:custGeom>
            <a:solidFill>
              <a:srgbClr val="F0FDFA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6" name="object 14">
              <a:extLst>
                <a:ext uri="{FF2B5EF4-FFF2-40B4-BE49-F238E27FC236}">
                  <a16:creationId xmlns:a16="http://schemas.microsoft.com/office/drawing/2014/main" id="{979BB84B-C672-4957-BC84-60F2160D0491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82022" y="3536535"/>
              <a:ext cx="228778" cy="305038"/>
            </a:xfrm>
            <a:prstGeom prst="rect">
              <a:avLst/>
            </a:prstGeom>
          </p:spPr>
        </p:pic>
      </p:grpSp>
      <p:sp>
        <p:nvSpPr>
          <p:cNvPr id="17" name="object 15">
            <a:extLst>
              <a:ext uri="{FF2B5EF4-FFF2-40B4-BE49-F238E27FC236}">
                <a16:creationId xmlns:a16="http://schemas.microsoft.com/office/drawing/2014/main" id="{39D501B5-7CA0-4DAA-AA29-7C8CCFA79817}"/>
              </a:ext>
            </a:extLst>
          </p:cNvPr>
          <p:cNvSpPr txBox="1"/>
          <p:nvPr/>
        </p:nvSpPr>
        <p:spPr>
          <a:xfrm>
            <a:off x="1334549" y="2557085"/>
            <a:ext cx="3627120" cy="62414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275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图片智能切割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34400"/>
              </a:lnSpc>
              <a:spcBef>
                <a:spcPts val="382"/>
              </a:spcBef>
            </a:pPr>
            <a:r>
              <a:rPr sz="938" kern="0" spc="-4" dirty="0">
                <a:solidFill>
                  <a:srgbClr val="4A5462"/>
                </a:solidFill>
                <a:latin typeface="微软雅黑"/>
                <a:cs typeface="微软雅黑"/>
              </a:rPr>
              <a:t>图片元件支持十字、横向及纵向三种切割方式。可灵活调整图片布局而不影响整体比例，适配不同尺寸需求。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8" name="object 16">
            <a:extLst>
              <a:ext uri="{FF2B5EF4-FFF2-40B4-BE49-F238E27FC236}">
                <a16:creationId xmlns:a16="http://schemas.microsoft.com/office/drawing/2014/main" id="{8A91D77D-E969-4D96-A33A-89C2D3C7B0D2}"/>
              </a:ext>
            </a:extLst>
          </p:cNvPr>
          <p:cNvGrpSpPr/>
          <p:nvPr/>
        </p:nvGrpSpPr>
        <p:grpSpPr>
          <a:xfrm>
            <a:off x="571947" y="3474575"/>
            <a:ext cx="4554379" cy="1043940"/>
            <a:chOff x="762595" y="4632766"/>
            <a:chExt cx="6072505" cy="1391920"/>
          </a:xfrm>
        </p:grpSpPr>
        <p:sp>
          <p:nvSpPr>
            <p:cNvPr id="19" name="object 17">
              <a:extLst>
                <a:ext uri="{FF2B5EF4-FFF2-40B4-BE49-F238E27FC236}">
                  <a16:creationId xmlns:a16="http://schemas.microsoft.com/office/drawing/2014/main" id="{160427F0-EB3C-45BD-A1CA-CD877F502CBE}"/>
                </a:ext>
              </a:extLst>
            </p:cNvPr>
            <p:cNvSpPr/>
            <p:nvPr/>
          </p:nvSpPr>
          <p:spPr>
            <a:xfrm>
              <a:off x="781660" y="4632766"/>
              <a:ext cx="6053455" cy="1391920"/>
            </a:xfrm>
            <a:custGeom>
              <a:avLst/>
              <a:gdLst/>
              <a:ahLst/>
              <a:cxnLst/>
              <a:rect l="l" t="t" r="r" b="b"/>
              <a:pathLst>
                <a:path w="6053455" h="1391920">
                  <a:moveTo>
                    <a:pt x="5946221" y="1391736"/>
                  </a:moveTo>
                  <a:lnTo>
                    <a:pt x="89065" y="1391736"/>
                  </a:lnTo>
                  <a:lnTo>
                    <a:pt x="82866" y="1391003"/>
                  </a:lnTo>
                  <a:lnTo>
                    <a:pt x="47569" y="1376631"/>
                  </a:lnTo>
                  <a:lnTo>
                    <a:pt x="19542" y="1347143"/>
                  </a:lnTo>
                  <a:lnTo>
                    <a:pt x="3052" y="1307029"/>
                  </a:lnTo>
                  <a:lnTo>
                    <a:pt x="0" y="1284857"/>
                  </a:lnTo>
                  <a:lnTo>
                    <a:pt x="0" y="1277347"/>
                  </a:lnTo>
                  <a:lnTo>
                    <a:pt x="0" y="106878"/>
                  </a:lnTo>
                  <a:lnTo>
                    <a:pt x="9651" y="63675"/>
                  </a:lnTo>
                  <a:lnTo>
                    <a:pt x="32345" y="28192"/>
                  </a:lnTo>
                  <a:lnTo>
                    <a:pt x="64627" y="5833"/>
                  </a:lnTo>
                  <a:lnTo>
                    <a:pt x="89065" y="0"/>
                  </a:lnTo>
                  <a:lnTo>
                    <a:pt x="5946221" y="0"/>
                  </a:lnTo>
                  <a:lnTo>
                    <a:pt x="5989424" y="11581"/>
                  </a:lnTo>
                  <a:lnTo>
                    <a:pt x="6024907" y="38814"/>
                  </a:lnTo>
                  <a:lnTo>
                    <a:pt x="6047266" y="77553"/>
                  </a:lnTo>
                  <a:lnTo>
                    <a:pt x="6053100" y="106878"/>
                  </a:lnTo>
                  <a:lnTo>
                    <a:pt x="6053100" y="1284857"/>
                  </a:lnTo>
                  <a:lnTo>
                    <a:pt x="6041518" y="1328061"/>
                  </a:lnTo>
                  <a:lnTo>
                    <a:pt x="6014284" y="1363543"/>
                  </a:lnTo>
                  <a:lnTo>
                    <a:pt x="5975545" y="1385903"/>
                  </a:lnTo>
                  <a:lnTo>
                    <a:pt x="5953660" y="1391003"/>
                  </a:lnTo>
                  <a:lnTo>
                    <a:pt x="5946221" y="139173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0" name="object 18">
              <a:extLst>
                <a:ext uri="{FF2B5EF4-FFF2-40B4-BE49-F238E27FC236}">
                  <a16:creationId xmlns:a16="http://schemas.microsoft.com/office/drawing/2014/main" id="{85A57E1A-E888-418A-857C-3DAD9FEB4EEE}"/>
                </a:ext>
              </a:extLst>
            </p:cNvPr>
            <p:cNvSpPr/>
            <p:nvPr/>
          </p:nvSpPr>
          <p:spPr>
            <a:xfrm>
              <a:off x="762595" y="4632766"/>
              <a:ext cx="114935" cy="1391920"/>
            </a:xfrm>
            <a:custGeom>
              <a:avLst/>
              <a:gdLst/>
              <a:ahLst/>
              <a:cxnLst/>
              <a:rect l="l" t="t" r="r" b="b"/>
              <a:pathLst>
                <a:path w="114934" h="1391920">
                  <a:moveTo>
                    <a:pt x="114389" y="1391736"/>
                  </a:moveTo>
                  <a:lnTo>
                    <a:pt x="70614" y="1383028"/>
                  </a:lnTo>
                  <a:lnTo>
                    <a:pt x="33503" y="1358232"/>
                  </a:lnTo>
                  <a:lnTo>
                    <a:pt x="8707" y="1321120"/>
                  </a:lnTo>
                  <a:lnTo>
                    <a:pt x="0" y="1277347"/>
                  </a:lnTo>
                  <a:lnTo>
                    <a:pt x="0" y="114389"/>
                  </a:lnTo>
                  <a:lnTo>
                    <a:pt x="8707" y="70613"/>
                  </a:lnTo>
                  <a:lnTo>
                    <a:pt x="33503" y="33503"/>
                  </a:lnTo>
                  <a:lnTo>
                    <a:pt x="70613" y="8707"/>
                  </a:lnTo>
                  <a:lnTo>
                    <a:pt x="114389" y="0"/>
                  </a:lnTo>
                  <a:lnTo>
                    <a:pt x="106877" y="544"/>
                  </a:lnTo>
                  <a:lnTo>
                    <a:pt x="99509" y="2176"/>
                  </a:lnTo>
                  <a:lnTo>
                    <a:pt x="66034" y="25920"/>
                  </a:lnTo>
                  <a:lnTo>
                    <a:pt x="47144" y="60411"/>
                  </a:lnTo>
                  <a:lnTo>
                    <a:pt x="38492" y="103120"/>
                  </a:lnTo>
                  <a:lnTo>
                    <a:pt x="38129" y="114389"/>
                  </a:lnTo>
                  <a:lnTo>
                    <a:pt x="38129" y="1277347"/>
                  </a:lnTo>
                  <a:lnTo>
                    <a:pt x="43934" y="1321120"/>
                  </a:lnTo>
                  <a:lnTo>
                    <a:pt x="60465" y="1358232"/>
                  </a:lnTo>
                  <a:lnTo>
                    <a:pt x="92285" y="1386837"/>
                  </a:lnTo>
                  <a:lnTo>
                    <a:pt x="106877" y="1391192"/>
                  </a:lnTo>
                  <a:lnTo>
                    <a:pt x="114389" y="1391736"/>
                  </a:lnTo>
                  <a:close/>
                </a:path>
              </a:pathLst>
            </a:custGeom>
            <a:solidFill>
              <a:srgbClr val="6266F1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1" name="object 19">
              <a:extLst>
                <a:ext uri="{FF2B5EF4-FFF2-40B4-BE49-F238E27FC236}">
                  <a16:creationId xmlns:a16="http://schemas.microsoft.com/office/drawing/2014/main" id="{0D277ED9-B391-417C-BDF5-62ED0140F8BD}"/>
                </a:ext>
              </a:extLst>
            </p:cNvPr>
            <p:cNvSpPr/>
            <p:nvPr/>
          </p:nvSpPr>
          <p:spPr>
            <a:xfrm>
              <a:off x="1029503" y="4861545"/>
              <a:ext cx="534035" cy="534035"/>
            </a:xfrm>
            <a:custGeom>
              <a:avLst/>
              <a:gdLst/>
              <a:ahLst/>
              <a:cxnLst/>
              <a:rect l="l" t="t" r="r" b="b"/>
              <a:pathLst>
                <a:path w="534035" h="534035">
                  <a:moveTo>
                    <a:pt x="266908" y="533816"/>
                  </a:moveTo>
                  <a:lnTo>
                    <a:pt x="227744" y="530928"/>
                  </a:lnTo>
                  <a:lnTo>
                    <a:pt x="189428" y="522323"/>
                  </a:lnTo>
                  <a:lnTo>
                    <a:pt x="152790" y="508190"/>
                  </a:lnTo>
                  <a:lnTo>
                    <a:pt x="118621" y="488834"/>
                  </a:lnTo>
                  <a:lnTo>
                    <a:pt x="87663" y="464674"/>
                  </a:lnTo>
                  <a:lnTo>
                    <a:pt x="60585" y="436233"/>
                  </a:lnTo>
                  <a:lnTo>
                    <a:pt x="37973" y="404126"/>
                  </a:lnTo>
                  <a:lnTo>
                    <a:pt x="20317" y="369049"/>
                  </a:lnTo>
                  <a:lnTo>
                    <a:pt x="7998" y="331761"/>
                  </a:lnTo>
                  <a:lnTo>
                    <a:pt x="1285" y="293069"/>
                  </a:lnTo>
                  <a:lnTo>
                    <a:pt x="0" y="266908"/>
                  </a:lnTo>
                  <a:lnTo>
                    <a:pt x="321" y="253811"/>
                  </a:lnTo>
                  <a:lnTo>
                    <a:pt x="5128" y="214837"/>
                  </a:lnTo>
                  <a:lnTo>
                    <a:pt x="15602" y="176989"/>
                  </a:lnTo>
                  <a:lnTo>
                    <a:pt x="31516" y="141088"/>
                  </a:lnTo>
                  <a:lnTo>
                    <a:pt x="52525" y="107911"/>
                  </a:lnTo>
                  <a:lnTo>
                    <a:pt x="78175" y="78175"/>
                  </a:lnTo>
                  <a:lnTo>
                    <a:pt x="107911" y="52525"/>
                  </a:lnTo>
                  <a:lnTo>
                    <a:pt x="141088" y="31516"/>
                  </a:lnTo>
                  <a:lnTo>
                    <a:pt x="176989" y="15602"/>
                  </a:lnTo>
                  <a:lnTo>
                    <a:pt x="214837" y="5128"/>
                  </a:lnTo>
                  <a:lnTo>
                    <a:pt x="253811" y="321"/>
                  </a:lnTo>
                  <a:lnTo>
                    <a:pt x="266908" y="0"/>
                  </a:lnTo>
                  <a:lnTo>
                    <a:pt x="280004" y="321"/>
                  </a:lnTo>
                  <a:lnTo>
                    <a:pt x="318979" y="5128"/>
                  </a:lnTo>
                  <a:lnTo>
                    <a:pt x="356827" y="15602"/>
                  </a:lnTo>
                  <a:lnTo>
                    <a:pt x="392728" y="31516"/>
                  </a:lnTo>
                  <a:lnTo>
                    <a:pt x="425905" y="52525"/>
                  </a:lnTo>
                  <a:lnTo>
                    <a:pt x="455641" y="78175"/>
                  </a:lnTo>
                  <a:lnTo>
                    <a:pt x="481291" y="107911"/>
                  </a:lnTo>
                  <a:lnTo>
                    <a:pt x="502300" y="141088"/>
                  </a:lnTo>
                  <a:lnTo>
                    <a:pt x="518214" y="176989"/>
                  </a:lnTo>
                  <a:lnTo>
                    <a:pt x="528688" y="214837"/>
                  </a:lnTo>
                  <a:lnTo>
                    <a:pt x="533495" y="253811"/>
                  </a:lnTo>
                  <a:lnTo>
                    <a:pt x="533816" y="266908"/>
                  </a:lnTo>
                  <a:lnTo>
                    <a:pt x="533495" y="280004"/>
                  </a:lnTo>
                  <a:lnTo>
                    <a:pt x="528688" y="318979"/>
                  </a:lnTo>
                  <a:lnTo>
                    <a:pt x="518214" y="356827"/>
                  </a:lnTo>
                  <a:lnTo>
                    <a:pt x="502300" y="392727"/>
                  </a:lnTo>
                  <a:lnTo>
                    <a:pt x="481291" y="425905"/>
                  </a:lnTo>
                  <a:lnTo>
                    <a:pt x="455641" y="455641"/>
                  </a:lnTo>
                  <a:lnTo>
                    <a:pt x="425905" y="481291"/>
                  </a:lnTo>
                  <a:lnTo>
                    <a:pt x="392728" y="502300"/>
                  </a:lnTo>
                  <a:lnTo>
                    <a:pt x="356827" y="518214"/>
                  </a:lnTo>
                  <a:lnTo>
                    <a:pt x="318979" y="528688"/>
                  </a:lnTo>
                  <a:lnTo>
                    <a:pt x="280004" y="533495"/>
                  </a:lnTo>
                  <a:lnTo>
                    <a:pt x="266908" y="533816"/>
                  </a:lnTo>
                  <a:close/>
                </a:path>
              </a:pathLst>
            </a:custGeom>
            <a:solidFill>
              <a:srgbClr val="EDF1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2" name="object 20">
              <a:extLst>
                <a:ext uri="{FF2B5EF4-FFF2-40B4-BE49-F238E27FC236}">
                  <a16:creationId xmlns:a16="http://schemas.microsoft.com/office/drawing/2014/main" id="{760D1905-54B4-4E1F-A9A2-23C91DFF908B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29684" y="4975934"/>
              <a:ext cx="142986" cy="305038"/>
            </a:xfrm>
            <a:prstGeom prst="rect">
              <a:avLst/>
            </a:prstGeom>
          </p:spPr>
        </p:pic>
      </p:grpSp>
      <p:sp>
        <p:nvSpPr>
          <p:cNvPr id="23" name="object 21">
            <a:extLst>
              <a:ext uri="{FF2B5EF4-FFF2-40B4-BE49-F238E27FC236}">
                <a16:creationId xmlns:a16="http://schemas.microsoft.com/office/drawing/2014/main" id="{CFA5D9BF-AF5C-4926-B8CE-80B18527CDC4}"/>
              </a:ext>
            </a:extLst>
          </p:cNvPr>
          <p:cNvSpPr txBox="1"/>
          <p:nvPr/>
        </p:nvSpPr>
        <p:spPr>
          <a:xfrm>
            <a:off x="1334549" y="3636634"/>
            <a:ext cx="3627120" cy="62414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275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热区交互应用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34400"/>
              </a:lnSpc>
              <a:spcBef>
                <a:spcPts val="382"/>
              </a:spcBef>
            </a:pPr>
            <a:r>
              <a:rPr sz="938" kern="0" dirty="0">
                <a:solidFill>
                  <a:srgbClr val="4A5462"/>
                </a:solidFill>
                <a:latin typeface="微软雅黑"/>
                <a:cs typeface="微软雅黑"/>
              </a:rPr>
              <a:t>通过透明热区（Hot</a:t>
            </a:r>
            <a:r>
              <a:rPr sz="938" kern="0" spc="375" dirty="0">
                <a:solidFill>
                  <a:srgbClr val="4A5462"/>
                </a:solidFill>
                <a:latin typeface="微软雅黑"/>
                <a:cs typeface="微软雅黑"/>
              </a:rPr>
              <a:t> </a:t>
            </a:r>
            <a:r>
              <a:rPr sz="938" kern="0" dirty="0">
                <a:solidFill>
                  <a:srgbClr val="4A5462"/>
                </a:solidFill>
                <a:latin typeface="微软雅黑"/>
                <a:cs typeface="微软雅黑"/>
              </a:rPr>
              <a:t>Spot）</a:t>
            </a:r>
            <a:r>
              <a:rPr sz="938" kern="0" spc="-4" dirty="0">
                <a:solidFill>
                  <a:srgbClr val="4A5462"/>
                </a:solidFill>
                <a:latin typeface="微软雅黑"/>
                <a:cs typeface="微软雅黑"/>
              </a:rPr>
              <a:t>覆盖图片特定区域，可在单张静态图上定义多个点击跳转逻辑，常用于电商海报设计。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4" name="object 22">
            <a:extLst>
              <a:ext uri="{FF2B5EF4-FFF2-40B4-BE49-F238E27FC236}">
                <a16:creationId xmlns:a16="http://schemas.microsoft.com/office/drawing/2014/main" id="{209E5816-1248-4D3C-A5BA-B443F0D1124F}"/>
              </a:ext>
            </a:extLst>
          </p:cNvPr>
          <p:cNvGrpSpPr/>
          <p:nvPr/>
        </p:nvGrpSpPr>
        <p:grpSpPr>
          <a:xfrm>
            <a:off x="5412044" y="1329776"/>
            <a:ext cx="3167539" cy="1501616"/>
            <a:chOff x="7216058" y="1773034"/>
            <a:chExt cx="4223385" cy="2002155"/>
          </a:xfrm>
        </p:grpSpPr>
        <p:pic>
          <p:nvPicPr>
            <p:cNvPr id="25" name="object 23">
              <a:extLst>
                <a:ext uri="{FF2B5EF4-FFF2-40B4-BE49-F238E27FC236}">
                  <a16:creationId xmlns:a16="http://schemas.microsoft.com/office/drawing/2014/main" id="{0A0EF927-3BEF-4D9B-929C-7DA612C01DB8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216058" y="1773034"/>
              <a:ext cx="4222872" cy="2001812"/>
            </a:xfrm>
            <a:prstGeom prst="rect">
              <a:avLst/>
            </a:prstGeom>
          </p:spPr>
        </p:pic>
        <p:sp>
          <p:nvSpPr>
            <p:cNvPr id="26" name="object 24">
              <a:extLst>
                <a:ext uri="{FF2B5EF4-FFF2-40B4-BE49-F238E27FC236}">
                  <a16:creationId xmlns:a16="http://schemas.microsoft.com/office/drawing/2014/main" id="{F5F150F7-FD09-4610-9FC0-3454B4797623}"/>
                </a:ext>
              </a:extLst>
            </p:cNvPr>
            <p:cNvSpPr/>
            <p:nvPr/>
          </p:nvSpPr>
          <p:spPr>
            <a:xfrm>
              <a:off x="7368577" y="3126641"/>
              <a:ext cx="495934" cy="229235"/>
            </a:xfrm>
            <a:custGeom>
              <a:avLst/>
              <a:gdLst/>
              <a:ahLst/>
              <a:cxnLst/>
              <a:rect l="l" t="t" r="r" b="b"/>
              <a:pathLst>
                <a:path w="495934" h="229235">
                  <a:moveTo>
                    <a:pt x="462613" y="228778"/>
                  </a:moveTo>
                  <a:lnTo>
                    <a:pt x="33073" y="228778"/>
                  </a:lnTo>
                  <a:lnTo>
                    <a:pt x="28209" y="227811"/>
                  </a:lnTo>
                  <a:lnTo>
                    <a:pt x="967" y="200568"/>
                  </a:lnTo>
                  <a:lnTo>
                    <a:pt x="0" y="195705"/>
                  </a:lnTo>
                  <a:lnTo>
                    <a:pt x="0" y="190648"/>
                  </a:lnTo>
                  <a:lnTo>
                    <a:pt x="0" y="33073"/>
                  </a:lnTo>
                  <a:lnTo>
                    <a:pt x="28209" y="967"/>
                  </a:lnTo>
                  <a:lnTo>
                    <a:pt x="33073" y="0"/>
                  </a:lnTo>
                  <a:lnTo>
                    <a:pt x="462613" y="0"/>
                  </a:lnTo>
                  <a:lnTo>
                    <a:pt x="494719" y="28209"/>
                  </a:lnTo>
                  <a:lnTo>
                    <a:pt x="495686" y="33073"/>
                  </a:lnTo>
                  <a:lnTo>
                    <a:pt x="495686" y="195705"/>
                  </a:lnTo>
                  <a:lnTo>
                    <a:pt x="467477" y="227811"/>
                  </a:lnTo>
                  <a:lnTo>
                    <a:pt x="462613" y="228778"/>
                  </a:lnTo>
                  <a:close/>
                </a:path>
              </a:pathLst>
            </a:custGeom>
            <a:solidFill>
              <a:srgbClr val="2562EB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27" name="object 25">
            <a:extLst>
              <a:ext uri="{FF2B5EF4-FFF2-40B4-BE49-F238E27FC236}">
                <a16:creationId xmlns:a16="http://schemas.microsoft.com/office/drawing/2014/main" id="{CFBE45BE-70B4-4601-8834-15BFB38AB3ED}"/>
              </a:ext>
            </a:extLst>
          </p:cNvPr>
          <p:cNvSpPr txBox="1"/>
          <p:nvPr/>
        </p:nvSpPr>
        <p:spPr>
          <a:xfrm>
            <a:off x="5514450" y="2303998"/>
            <a:ext cx="920115" cy="396648"/>
          </a:xfrm>
          <a:prstGeom prst="rect">
            <a:avLst/>
          </a:prstGeom>
        </p:spPr>
        <p:txBody>
          <a:bodyPr vert="horz" wrap="square" lIns="0" tIns="69533" rIns="0" bIns="0" rtlCol="0">
            <a:spAutoFit/>
          </a:bodyPr>
          <a:lstStyle/>
          <a:p>
            <a:pPr marL="66675" defTabSz="685800">
              <a:spcBef>
                <a:spcPts val="548"/>
              </a:spcBef>
            </a:pPr>
            <a:r>
              <a:rPr sz="600" kern="0" spc="-15" dirty="0">
                <a:solidFill>
                  <a:srgbClr val="FFFFFF"/>
                </a:solidFill>
                <a:latin typeface="微软雅黑"/>
                <a:cs typeface="微软雅黑"/>
              </a:rPr>
              <a:t>元件库</a:t>
            </a:r>
            <a:endParaRPr sz="67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708"/>
              </a:spcBef>
            </a:pPr>
            <a:r>
              <a:rPr sz="938" b="1" kern="0" spc="-8" dirty="0">
                <a:solidFill>
                  <a:srgbClr val="FFFFFF"/>
                </a:solidFill>
                <a:latin typeface="微软雅黑"/>
                <a:cs typeface="微软雅黑"/>
              </a:rPr>
              <a:t>基础线框图元件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8" name="object 26">
            <a:extLst>
              <a:ext uri="{FF2B5EF4-FFF2-40B4-BE49-F238E27FC236}">
                <a16:creationId xmlns:a16="http://schemas.microsoft.com/office/drawing/2014/main" id="{ACC1C054-6B4A-4A2F-A80F-FB167E875840}"/>
              </a:ext>
            </a:extLst>
          </p:cNvPr>
          <p:cNvGrpSpPr/>
          <p:nvPr/>
        </p:nvGrpSpPr>
        <p:grpSpPr>
          <a:xfrm>
            <a:off x="5412044" y="3002719"/>
            <a:ext cx="3167539" cy="1501616"/>
            <a:chOff x="7216058" y="4003625"/>
            <a:chExt cx="4223385" cy="2002155"/>
          </a:xfrm>
        </p:grpSpPr>
        <p:pic>
          <p:nvPicPr>
            <p:cNvPr id="29" name="object 27">
              <a:extLst>
                <a:ext uri="{FF2B5EF4-FFF2-40B4-BE49-F238E27FC236}">
                  <a16:creationId xmlns:a16="http://schemas.microsoft.com/office/drawing/2014/main" id="{8C4EAC76-3EA5-43EF-9FFE-ED8B2D7CD489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216058" y="4003625"/>
              <a:ext cx="4222871" cy="2001812"/>
            </a:xfrm>
            <a:prstGeom prst="rect">
              <a:avLst/>
            </a:prstGeom>
          </p:spPr>
        </p:pic>
        <p:sp>
          <p:nvSpPr>
            <p:cNvPr id="30" name="object 28">
              <a:extLst>
                <a:ext uri="{FF2B5EF4-FFF2-40B4-BE49-F238E27FC236}">
                  <a16:creationId xmlns:a16="http://schemas.microsoft.com/office/drawing/2014/main" id="{670FA58C-49E5-4B99-8A95-4C5A4CD2AB37}"/>
                </a:ext>
              </a:extLst>
            </p:cNvPr>
            <p:cNvSpPr/>
            <p:nvPr/>
          </p:nvSpPr>
          <p:spPr>
            <a:xfrm>
              <a:off x="7368577" y="5357232"/>
              <a:ext cx="610235" cy="229235"/>
            </a:xfrm>
            <a:custGeom>
              <a:avLst/>
              <a:gdLst/>
              <a:ahLst/>
              <a:cxnLst/>
              <a:rect l="l" t="t" r="r" b="b"/>
              <a:pathLst>
                <a:path w="610234" h="229235">
                  <a:moveTo>
                    <a:pt x="577002" y="228778"/>
                  </a:moveTo>
                  <a:lnTo>
                    <a:pt x="33073" y="228778"/>
                  </a:lnTo>
                  <a:lnTo>
                    <a:pt x="28209" y="227811"/>
                  </a:lnTo>
                  <a:lnTo>
                    <a:pt x="967" y="200568"/>
                  </a:lnTo>
                  <a:lnTo>
                    <a:pt x="0" y="195705"/>
                  </a:lnTo>
                  <a:lnTo>
                    <a:pt x="0" y="190648"/>
                  </a:lnTo>
                  <a:lnTo>
                    <a:pt x="0" y="33073"/>
                  </a:lnTo>
                  <a:lnTo>
                    <a:pt x="28209" y="967"/>
                  </a:lnTo>
                  <a:lnTo>
                    <a:pt x="33073" y="0"/>
                  </a:lnTo>
                  <a:lnTo>
                    <a:pt x="577002" y="0"/>
                  </a:lnTo>
                  <a:lnTo>
                    <a:pt x="609108" y="28209"/>
                  </a:lnTo>
                  <a:lnTo>
                    <a:pt x="610076" y="33073"/>
                  </a:lnTo>
                  <a:lnTo>
                    <a:pt x="610076" y="195705"/>
                  </a:lnTo>
                  <a:lnTo>
                    <a:pt x="581866" y="227811"/>
                  </a:lnTo>
                  <a:lnTo>
                    <a:pt x="577002" y="228778"/>
                  </a:lnTo>
                  <a:close/>
                </a:path>
              </a:pathLst>
            </a:custGeom>
            <a:solidFill>
              <a:srgbClr val="0D9487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31" name="object 29">
            <a:extLst>
              <a:ext uri="{FF2B5EF4-FFF2-40B4-BE49-F238E27FC236}">
                <a16:creationId xmlns:a16="http://schemas.microsoft.com/office/drawing/2014/main" id="{6042EA1F-74E5-46E0-99F9-18036B7FC0C7}"/>
              </a:ext>
            </a:extLst>
          </p:cNvPr>
          <p:cNvSpPr txBox="1"/>
          <p:nvPr/>
        </p:nvSpPr>
        <p:spPr>
          <a:xfrm>
            <a:off x="5514450" y="3976942"/>
            <a:ext cx="920115" cy="396648"/>
          </a:xfrm>
          <a:prstGeom prst="rect">
            <a:avLst/>
          </a:prstGeom>
        </p:spPr>
        <p:txBody>
          <a:bodyPr vert="horz" wrap="square" lIns="0" tIns="69533" rIns="0" bIns="0" rtlCol="0">
            <a:spAutoFit/>
          </a:bodyPr>
          <a:lstStyle/>
          <a:p>
            <a:pPr marL="66675" defTabSz="685800">
              <a:spcBef>
                <a:spcPts val="548"/>
              </a:spcBef>
            </a:pPr>
            <a:r>
              <a:rPr sz="600" kern="0" spc="-11" dirty="0">
                <a:solidFill>
                  <a:srgbClr val="FFFFFF"/>
                </a:solidFill>
                <a:latin typeface="微软雅黑"/>
                <a:cs typeface="微软雅黑"/>
              </a:rPr>
              <a:t>功能演示</a:t>
            </a:r>
            <a:endParaRPr sz="67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708"/>
              </a:spcBef>
            </a:pPr>
            <a:r>
              <a:rPr sz="938" b="1" kern="0" spc="-8" dirty="0">
                <a:solidFill>
                  <a:srgbClr val="FFFFFF"/>
                </a:solidFill>
                <a:latin typeface="微软雅黑"/>
                <a:cs typeface="微软雅黑"/>
              </a:rPr>
              <a:t>图片切割与编辑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20756372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>
            <a:extLst>
              <a:ext uri="{FF2B5EF4-FFF2-40B4-BE49-F238E27FC236}">
                <a16:creationId xmlns:a16="http://schemas.microsoft.com/office/drawing/2014/main" id="{98D0ACCC-5CC3-40C4-9590-D3F01B28F69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zh-CN" altLang="en-US" dirty="0"/>
              <a:t>表单与菜单表格元件</a:t>
            </a:r>
          </a:p>
        </p:txBody>
      </p:sp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dirty="0"/>
              <a:t>Axure</a:t>
            </a:r>
            <a:r>
              <a:rPr lang="zh-CN" altLang="en-US" dirty="0"/>
              <a:t>元件应用</a:t>
            </a:r>
          </a:p>
        </p:txBody>
      </p:sp>
      <p:grpSp>
        <p:nvGrpSpPr>
          <p:cNvPr id="4" name="object 7">
            <a:extLst>
              <a:ext uri="{FF2B5EF4-FFF2-40B4-BE49-F238E27FC236}">
                <a16:creationId xmlns:a16="http://schemas.microsoft.com/office/drawing/2014/main" id="{8112F00C-DFD6-470F-A055-062378D8A529}"/>
              </a:ext>
            </a:extLst>
          </p:cNvPr>
          <p:cNvGrpSpPr/>
          <p:nvPr/>
        </p:nvGrpSpPr>
        <p:grpSpPr>
          <a:xfrm>
            <a:off x="457557" y="1143893"/>
            <a:ext cx="8236268" cy="1715929"/>
            <a:chOff x="610076" y="1525190"/>
            <a:chExt cx="10981690" cy="2287905"/>
          </a:xfrm>
        </p:grpSpPr>
        <p:sp>
          <p:nvSpPr>
            <p:cNvPr id="5" name="object 8">
              <a:extLst>
                <a:ext uri="{FF2B5EF4-FFF2-40B4-BE49-F238E27FC236}">
                  <a16:creationId xmlns:a16="http://schemas.microsoft.com/office/drawing/2014/main" id="{A330917C-2A3F-4B56-85E0-476649F166F6}"/>
                </a:ext>
              </a:extLst>
            </p:cNvPr>
            <p:cNvSpPr/>
            <p:nvPr/>
          </p:nvSpPr>
          <p:spPr>
            <a:xfrm>
              <a:off x="648206" y="1525190"/>
              <a:ext cx="10943590" cy="2287905"/>
            </a:xfrm>
            <a:custGeom>
              <a:avLst/>
              <a:gdLst/>
              <a:ahLst/>
              <a:cxnLst/>
              <a:rect l="l" t="t" r="r" b="b"/>
              <a:pathLst>
                <a:path w="10943590" h="2287904">
                  <a:moveTo>
                    <a:pt x="10790724" y="2287786"/>
                  </a:moveTo>
                  <a:lnTo>
                    <a:pt x="106878" y="2287785"/>
                  </a:lnTo>
                  <a:lnTo>
                    <a:pt x="63675" y="2272343"/>
                  </a:lnTo>
                  <a:lnTo>
                    <a:pt x="33503" y="2243114"/>
                  </a:lnTo>
                  <a:lnTo>
                    <a:pt x="13505" y="2207164"/>
                  </a:lnTo>
                  <a:lnTo>
                    <a:pt x="2197" y="2165021"/>
                  </a:lnTo>
                  <a:lnTo>
                    <a:pt x="0" y="2135266"/>
                  </a:lnTo>
                  <a:lnTo>
                    <a:pt x="0" y="152519"/>
                  </a:lnTo>
                  <a:lnTo>
                    <a:pt x="4924" y="108244"/>
                  </a:lnTo>
                  <a:lnTo>
                    <a:pt x="19278" y="67784"/>
                  </a:lnTo>
                  <a:lnTo>
                    <a:pt x="41820" y="34618"/>
                  </a:lnTo>
                  <a:lnTo>
                    <a:pt x="77553" y="7777"/>
                  </a:lnTo>
                  <a:lnTo>
                    <a:pt x="106878" y="0"/>
                  </a:lnTo>
                  <a:lnTo>
                    <a:pt x="10790724" y="0"/>
                  </a:lnTo>
                  <a:lnTo>
                    <a:pt x="10834996" y="6565"/>
                  </a:lnTo>
                  <a:lnTo>
                    <a:pt x="10875458" y="25704"/>
                  </a:lnTo>
                  <a:lnTo>
                    <a:pt x="10908623" y="55760"/>
                  </a:lnTo>
                  <a:lnTo>
                    <a:pt x="10931632" y="94152"/>
                  </a:lnTo>
                  <a:lnTo>
                    <a:pt x="10942509" y="137569"/>
                  </a:lnTo>
                  <a:lnTo>
                    <a:pt x="10943243" y="152519"/>
                  </a:lnTo>
                  <a:lnTo>
                    <a:pt x="10943243" y="2135266"/>
                  </a:lnTo>
                  <a:lnTo>
                    <a:pt x="10936676" y="2179541"/>
                  </a:lnTo>
                  <a:lnTo>
                    <a:pt x="10917537" y="2220001"/>
                  </a:lnTo>
                  <a:lnTo>
                    <a:pt x="10887480" y="2253166"/>
                  </a:lnTo>
                  <a:lnTo>
                    <a:pt x="10849089" y="2276175"/>
                  </a:lnTo>
                  <a:lnTo>
                    <a:pt x="10805673" y="2287053"/>
                  </a:lnTo>
                  <a:lnTo>
                    <a:pt x="10790724" y="228778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" name="object 9">
              <a:extLst>
                <a:ext uri="{FF2B5EF4-FFF2-40B4-BE49-F238E27FC236}">
                  <a16:creationId xmlns:a16="http://schemas.microsoft.com/office/drawing/2014/main" id="{33BD7236-5ED5-4C23-BD11-FDF3FD312BCD}"/>
                </a:ext>
              </a:extLst>
            </p:cNvPr>
            <p:cNvSpPr/>
            <p:nvPr/>
          </p:nvSpPr>
          <p:spPr>
            <a:xfrm>
              <a:off x="610076" y="1525190"/>
              <a:ext cx="153035" cy="2287905"/>
            </a:xfrm>
            <a:custGeom>
              <a:avLst/>
              <a:gdLst/>
              <a:ahLst/>
              <a:cxnLst/>
              <a:rect l="l" t="t" r="r" b="b"/>
              <a:pathLst>
                <a:path w="153034" h="2287904">
                  <a:moveTo>
                    <a:pt x="152519" y="2287786"/>
                  </a:moveTo>
                  <a:lnTo>
                    <a:pt x="108311" y="2281255"/>
                  </a:lnTo>
                  <a:lnTo>
                    <a:pt x="67767" y="2262105"/>
                  </a:lnTo>
                  <a:lnTo>
                    <a:pt x="34560" y="2231976"/>
                  </a:lnTo>
                  <a:lnTo>
                    <a:pt x="11609" y="2193633"/>
                  </a:lnTo>
                  <a:lnTo>
                    <a:pt x="725" y="2150291"/>
                  </a:lnTo>
                  <a:lnTo>
                    <a:pt x="0" y="2135267"/>
                  </a:lnTo>
                  <a:lnTo>
                    <a:pt x="0" y="152519"/>
                  </a:lnTo>
                  <a:lnTo>
                    <a:pt x="6530" y="108311"/>
                  </a:lnTo>
                  <a:lnTo>
                    <a:pt x="25680" y="67768"/>
                  </a:lnTo>
                  <a:lnTo>
                    <a:pt x="55808" y="34560"/>
                  </a:lnTo>
                  <a:lnTo>
                    <a:pt x="94152" y="11609"/>
                  </a:lnTo>
                  <a:lnTo>
                    <a:pt x="137494" y="725"/>
                  </a:lnTo>
                  <a:lnTo>
                    <a:pt x="152519" y="0"/>
                  </a:lnTo>
                  <a:lnTo>
                    <a:pt x="145006" y="725"/>
                  </a:lnTo>
                  <a:lnTo>
                    <a:pt x="137638" y="2902"/>
                  </a:lnTo>
                  <a:lnTo>
                    <a:pt x="104163" y="34560"/>
                  </a:lnTo>
                  <a:lnTo>
                    <a:pt x="85274" y="80549"/>
                  </a:lnTo>
                  <a:lnTo>
                    <a:pt x="77710" y="122758"/>
                  </a:lnTo>
                  <a:lnTo>
                    <a:pt x="76259" y="152519"/>
                  </a:lnTo>
                  <a:lnTo>
                    <a:pt x="76259" y="2135267"/>
                  </a:lnTo>
                  <a:lnTo>
                    <a:pt x="79524" y="2179474"/>
                  </a:lnTo>
                  <a:lnTo>
                    <a:pt x="89099" y="2220017"/>
                  </a:lnTo>
                  <a:lnTo>
                    <a:pt x="110143" y="2262105"/>
                  </a:lnTo>
                  <a:lnTo>
                    <a:pt x="145006" y="2287060"/>
                  </a:lnTo>
                  <a:lnTo>
                    <a:pt x="152519" y="2287786"/>
                  </a:lnTo>
                  <a:close/>
                </a:path>
              </a:pathLst>
            </a:custGeom>
            <a:solidFill>
              <a:srgbClr val="3B81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7" name="object 10">
              <a:extLst>
                <a:ext uri="{FF2B5EF4-FFF2-40B4-BE49-F238E27FC236}">
                  <a16:creationId xmlns:a16="http://schemas.microsoft.com/office/drawing/2014/main" id="{2918AF6B-B1B6-4563-AAB8-C963222B45D5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91373" y="2039942"/>
              <a:ext cx="228778" cy="305038"/>
            </a:xfrm>
            <a:prstGeom prst="rect">
              <a:avLst/>
            </a:prstGeom>
          </p:spPr>
        </p:pic>
      </p:grpSp>
      <p:sp>
        <p:nvSpPr>
          <p:cNvPr id="10" name="object 11">
            <a:extLst>
              <a:ext uri="{FF2B5EF4-FFF2-40B4-BE49-F238E27FC236}">
                <a16:creationId xmlns:a16="http://schemas.microsoft.com/office/drawing/2014/main" id="{0901403C-E5FE-48F1-80E1-B25D5EDE2194}"/>
              </a:ext>
            </a:extLst>
          </p:cNvPr>
          <p:cNvSpPr txBox="1"/>
          <p:nvPr/>
        </p:nvSpPr>
        <p:spPr>
          <a:xfrm>
            <a:off x="734005" y="1520431"/>
            <a:ext cx="4566285" cy="85517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266700" defTabSz="685800">
              <a:spcBef>
                <a:spcPts val="75"/>
              </a:spcBef>
            </a:pPr>
            <a:r>
              <a:rPr sz="1275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表单交互元件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algn="just" defTabSz="685800">
              <a:lnSpc>
                <a:spcPct val="136700"/>
              </a:lnSpc>
              <a:spcBef>
                <a:spcPts val="581"/>
              </a:spcBef>
            </a:pPr>
            <a:r>
              <a:rPr sz="938" kern="0" spc="-4" dirty="0">
                <a:solidFill>
                  <a:srgbClr val="4A5462"/>
                </a:solidFill>
                <a:latin typeface="微软雅黑"/>
                <a:cs typeface="微软雅黑"/>
              </a:rPr>
              <a:t>表单元件是用户与系统交互的核心，包含文本框、下拉列表、复选框等。广泛应用于登录注册、信息填报等场景，支持单行或多行文本输入及选项互斥逻辑，满足基础数据录入需求。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1" name="object 12">
            <a:extLst>
              <a:ext uri="{FF2B5EF4-FFF2-40B4-BE49-F238E27FC236}">
                <a16:creationId xmlns:a16="http://schemas.microsoft.com/office/drawing/2014/main" id="{86FF4051-F771-484F-86F8-D2140527A791}"/>
              </a:ext>
            </a:extLst>
          </p:cNvPr>
          <p:cNvGrpSpPr/>
          <p:nvPr/>
        </p:nvGrpSpPr>
        <p:grpSpPr>
          <a:xfrm>
            <a:off x="5519284" y="1286880"/>
            <a:ext cx="3002756" cy="1430179"/>
            <a:chOff x="7359045" y="1715839"/>
            <a:chExt cx="4003675" cy="1906905"/>
          </a:xfrm>
        </p:grpSpPr>
        <p:sp>
          <p:nvSpPr>
            <p:cNvPr id="12" name="object 13">
              <a:extLst>
                <a:ext uri="{FF2B5EF4-FFF2-40B4-BE49-F238E27FC236}">
                  <a16:creationId xmlns:a16="http://schemas.microsoft.com/office/drawing/2014/main" id="{FF6E54C2-86B0-4D7C-B1B5-C26EF9A2BC87}"/>
                </a:ext>
              </a:extLst>
            </p:cNvPr>
            <p:cNvSpPr/>
            <p:nvPr/>
          </p:nvSpPr>
          <p:spPr>
            <a:xfrm>
              <a:off x="7363811" y="1720605"/>
              <a:ext cx="3994150" cy="1897380"/>
            </a:xfrm>
            <a:custGeom>
              <a:avLst/>
              <a:gdLst/>
              <a:ahLst/>
              <a:cxnLst/>
              <a:rect l="l" t="t" r="r" b="b"/>
              <a:pathLst>
                <a:path w="3994150" h="1897379">
                  <a:moveTo>
                    <a:pt x="3927295" y="1896955"/>
                  </a:moveTo>
                  <a:lnTo>
                    <a:pt x="66798" y="1896955"/>
                  </a:lnTo>
                  <a:lnTo>
                    <a:pt x="62149" y="1896497"/>
                  </a:lnTo>
                  <a:lnTo>
                    <a:pt x="24258" y="1879335"/>
                  </a:lnTo>
                  <a:lnTo>
                    <a:pt x="2289" y="1844014"/>
                  </a:lnTo>
                  <a:lnTo>
                    <a:pt x="0" y="1830156"/>
                  </a:lnTo>
                  <a:lnTo>
                    <a:pt x="0" y="1825462"/>
                  </a:lnTo>
                  <a:lnTo>
                    <a:pt x="0" y="66799"/>
                  </a:lnTo>
                  <a:lnTo>
                    <a:pt x="14656" y="27870"/>
                  </a:lnTo>
                  <a:lnTo>
                    <a:pt x="48469" y="3645"/>
                  </a:lnTo>
                  <a:lnTo>
                    <a:pt x="66798" y="0"/>
                  </a:lnTo>
                  <a:lnTo>
                    <a:pt x="3927295" y="0"/>
                  </a:lnTo>
                  <a:lnTo>
                    <a:pt x="3966221" y="14656"/>
                  </a:lnTo>
                  <a:lnTo>
                    <a:pt x="3990446" y="48470"/>
                  </a:lnTo>
                  <a:lnTo>
                    <a:pt x="3994093" y="66799"/>
                  </a:lnTo>
                  <a:lnTo>
                    <a:pt x="3994093" y="1830156"/>
                  </a:lnTo>
                  <a:lnTo>
                    <a:pt x="3979436" y="1869084"/>
                  </a:lnTo>
                  <a:lnTo>
                    <a:pt x="3945621" y="1893309"/>
                  </a:lnTo>
                  <a:lnTo>
                    <a:pt x="3931943" y="1896497"/>
                  </a:lnTo>
                  <a:lnTo>
                    <a:pt x="3927295" y="1896955"/>
                  </a:lnTo>
                  <a:close/>
                </a:path>
              </a:pathLst>
            </a:custGeom>
            <a:solidFill>
              <a:srgbClr val="F9FAFA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3" name="object 14">
              <a:extLst>
                <a:ext uri="{FF2B5EF4-FFF2-40B4-BE49-F238E27FC236}">
                  <a16:creationId xmlns:a16="http://schemas.microsoft.com/office/drawing/2014/main" id="{AB0AEBA7-230B-470E-813D-2D8F229D14C8}"/>
                </a:ext>
              </a:extLst>
            </p:cNvPr>
            <p:cNvSpPr/>
            <p:nvPr/>
          </p:nvSpPr>
          <p:spPr>
            <a:xfrm>
              <a:off x="7363811" y="1720605"/>
              <a:ext cx="3994150" cy="1897380"/>
            </a:xfrm>
            <a:custGeom>
              <a:avLst/>
              <a:gdLst/>
              <a:ahLst/>
              <a:cxnLst/>
              <a:rect l="l" t="t" r="r" b="b"/>
              <a:pathLst>
                <a:path w="3994150" h="1897379">
                  <a:moveTo>
                    <a:pt x="0" y="1825462"/>
                  </a:moveTo>
                  <a:lnTo>
                    <a:pt x="0" y="71493"/>
                  </a:lnTo>
                  <a:lnTo>
                    <a:pt x="0" y="66799"/>
                  </a:lnTo>
                  <a:lnTo>
                    <a:pt x="457" y="62149"/>
                  </a:lnTo>
                  <a:lnTo>
                    <a:pt x="12048" y="31773"/>
                  </a:lnTo>
                  <a:lnTo>
                    <a:pt x="14656" y="27870"/>
                  </a:lnTo>
                  <a:lnTo>
                    <a:pt x="17620" y="24259"/>
                  </a:lnTo>
                  <a:lnTo>
                    <a:pt x="20939" y="20939"/>
                  </a:lnTo>
                  <a:lnTo>
                    <a:pt x="24258" y="17620"/>
                  </a:lnTo>
                  <a:lnTo>
                    <a:pt x="44132" y="5442"/>
                  </a:lnTo>
                  <a:lnTo>
                    <a:pt x="48469" y="3645"/>
                  </a:lnTo>
                  <a:lnTo>
                    <a:pt x="52940" y="2289"/>
                  </a:lnTo>
                  <a:lnTo>
                    <a:pt x="57544" y="1373"/>
                  </a:lnTo>
                  <a:lnTo>
                    <a:pt x="62149" y="457"/>
                  </a:lnTo>
                  <a:lnTo>
                    <a:pt x="66798" y="0"/>
                  </a:lnTo>
                  <a:lnTo>
                    <a:pt x="71493" y="0"/>
                  </a:lnTo>
                  <a:lnTo>
                    <a:pt x="3922599" y="0"/>
                  </a:lnTo>
                  <a:lnTo>
                    <a:pt x="3927295" y="0"/>
                  </a:lnTo>
                  <a:lnTo>
                    <a:pt x="3931943" y="457"/>
                  </a:lnTo>
                  <a:lnTo>
                    <a:pt x="3936547" y="1373"/>
                  </a:lnTo>
                  <a:lnTo>
                    <a:pt x="3941151" y="2289"/>
                  </a:lnTo>
                  <a:lnTo>
                    <a:pt x="3973152" y="20939"/>
                  </a:lnTo>
                  <a:lnTo>
                    <a:pt x="3976472" y="24259"/>
                  </a:lnTo>
                  <a:lnTo>
                    <a:pt x="3979436" y="27870"/>
                  </a:lnTo>
                  <a:lnTo>
                    <a:pt x="3982043" y="31773"/>
                  </a:lnTo>
                  <a:lnTo>
                    <a:pt x="3984651" y="35676"/>
                  </a:lnTo>
                  <a:lnTo>
                    <a:pt x="3986854" y="39796"/>
                  </a:lnTo>
                  <a:lnTo>
                    <a:pt x="3988649" y="44133"/>
                  </a:lnTo>
                  <a:lnTo>
                    <a:pt x="3990446" y="48470"/>
                  </a:lnTo>
                  <a:lnTo>
                    <a:pt x="3991803" y="52941"/>
                  </a:lnTo>
                  <a:lnTo>
                    <a:pt x="3992718" y="57545"/>
                  </a:lnTo>
                  <a:lnTo>
                    <a:pt x="3993634" y="62149"/>
                  </a:lnTo>
                  <a:lnTo>
                    <a:pt x="3994093" y="66799"/>
                  </a:lnTo>
                  <a:lnTo>
                    <a:pt x="3994093" y="71493"/>
                  </a:lnTo>
                  <a:lnTo>
                    <a:pt x="3994093" y="1825462"/>
                  </a:lnTo>
                  <a:lnTo>
                    <a:pt x="3994093" y="1830156"/>
                  </a:lnTo>
                  <a:lnTo>
                    <a:pt x="3993634" y="1834806"/>
                  </a:lnTo>
                  <a:lnTo>
                    <a:pt x="3992718" y="1839410"/>
                  </a:lnTo>
                  <a:lnTo>
                    <a:pt x="3991803" y="1844014"/>
                  </a:lnTo>
                  <a:lnTo>
                    <a:pt x="3990446" y="1848484"/>
                  </a:lnTo>
                  <a:lnTo>
                    <a:pt x="3988649" y="1852821"/>
                  </a:lnTo>
                  <a:lnTo>
                    <a:pt x="3986854" y="1857158"/>
                  </a:lnTo>
                  <a:lnTo>
                    <a:pt x="3984651" y="1861278"/>
                  </a:lnTo>
                  <a:lnTo>
                    <a:pt x="3982043" y="1865181"/>
                  </a:lnTo>
                  <a:lnTo>
                    <a:pt x="3979436" y="1869084"/>
                  </a:lnTo>
                  <a:lnTo>
                    <a:pt x="3949957" y="1891513"/>
                  </a:lnTo>
                  <a:lnTo>
                    <a:pt x="3945621" y="1893309"/>
                  </a:lnTo>
                  <a:lnTo>
                    <a:pt x="3941151" y="1894666"/>
                  </a:lnTo>
                  <a:lnTo>
                    <a:pt x="3936547" y="1895582"/>
                  </a:lnTo>
                  <a:lnTo>
                    <a:pt x="3931943" y="1896497"/>
                  </a:lnTo>
                  <a:lnTo>
                    <a:pt x="3927295" y="1896955"/>
                  </a:lnTo>
                  <a:lnTo>
                    <a:pt x="3922599" y="1896955"/>
                  </a:lnTo>
                  <a:lnTo>
                    <a:pt x="71493" y="1896955"/>
                  </a:lnTo>
                  <a:lnTo>
                    <a:pt x="66798" y="1896955"/>
                  </a:lnTo>
                  <a:lnTo>
                    <a:pt x="62149" y="1896497"/>
                  </a:lnTo>
                  <a:lnTo>
                    <a:pt x="57545" y="1895582"/>
                  </a:lnTo>
                  <a:lnTo>
                    <a:pt x="52940" y="1894666"/>
                  </a:lnTo>
                  <a:lnTo>
                    <a:pt x="48469" y="1893310"/>
                  </a:lnTo>
                  <a:lnTo>
                    <a:pt x="44132" y="1891513"/>
                  </a:lnTo>
                  <a:lnTo>
                    <a:pt x="39795" y="1889717"/>
                  </a:lnTo>
                  <a:lnTo>
                    <a:pt x="20939" y="1876015"/>
                  </a:lnTo>
                  <a:lnTo>
                    <a:pt x="17620" y="1872696"/>
                  </a:lnTo>
                  <a:lnTo>
                    <a:pt x="457" y="1834806"/>
                  </a:lnTo>
                  <a:lnTo>
                    <a:pt x="0" y="1830156"/>
                  </a:lnTo>
                  <a:lnTo>
                    <a:pt x="0" y="1825462"/>
                  </a:lnTo>
                  <a:close/>
                </a:path>
              </a:pathLst>
            </a:custGeom>
            <a:ln w="9532">
              <a:solidFill>
                <a:srgbClr val="F2F4F5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4" name="object 15">
              <a:extLst>
                <a:ext uri="{FF2B5EF4-FFF2-40B4-BE49-F238E27FC236}">
                  <a16:creationId xmlns:a16="http://schemas.microsoft.com/office/drawing/2014/main" id="{727F617F-839F-47D0-8A0F-1E493C72E1CA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444837" y="2182928"/>
              <a:ext cx="3832041" cy="972308"/>
            </a:xfrm>
            <a:prstGeom prst="rect">
              <a:avLst/>
            </a:prstGeom>
          </p:spPr>
        </p:pic>
      </p:grpSp>
      <p:grpSp>
        <p:nvGrpSpPr>
          <p:cNvPr id="15" name="object 16">
            <a:extLst>
              <a:ext uri="{FF2B5EF4-FFF2-40B4-BE49-F238E27FC236}">
                <a16:creationId xmlns:a16="http://schemas.microsoft.com/office/drawing/2014/main" id="{889B7836-FD7B-49C6-A2B5-0E10938C31E7}"/>
              </a:ext>
            </a:extLst>
          </p:cNvPr>
          <p:cNvGrpSpPr/>
          <p:nvPr/>
        </p:nvGrpSpPr>
        <p:grpSpPr>
          <a:xfrm>
            <a:off x="457557" y="3031317"/>
            <a:ext cx="8236268" cy="1715929"/>
            <a:chOff x="610076" y="4041755"/>
            <a:chExt cx="10981690" cy="2287905"/>
          </a:xfrm>
        </p:grpSpPr>
        <p:sp>
          <p:nvSpPr>
            <p:cNvPr id="16" name="object 17">
              <a:extLst>
                <a:ext uri="{FF2B5EF4-FFF2-40B4-BE49-F238E27FC236}">
                  <a16:creationId xmlns:a16="http://schemas.microsoft.com/office/drawing/2014/main" id="{67E3DDDC-82BC-4AF0-9515-9589DD4F174A}"/>
                </a:ext>
              </a:extLst>
            </p:cNvPr>
            <p:cNvSpPr/>
            <p:nvPr/>
          </p:nvSpPr>
          <p:spPr>
            <a:xfrm>
              <a:off x="610076" y="4041755"/>
              <a:ext cx="10943590" cy="2287905"/>
            </a:xfrm>
            <a:custGeom>
              <a:avLst/>
              <a:gdLst/>
              <a:ahLst/>
              <a:cxnLst/>
              <a:rect l="l" t="t" r="r" b="b"/>
              <a:pathLst>
                <a:path w="10943590" h="2287904">
                  <a:moveTo>
                    <a:pt x="10836363" y="2287785"/>
                  </a:moveTo>
                  <a:lnTo>
                    <a:pt x="152519" y="2287786"/>
                  </a:lnTo>
                  <a:lnTo>
                    <a:pt x="108244" y="2281219"/>
                  </a:lnTo>
                  <a:lnTo>
                    <a:pt x="67784" y="2262081"/>
                  </a:lnTo>
                  <a:lnTo>
                    <a:pt x="34618" y="2232024"/>
                  </a:lnTo>
                  <a:lnTo>
                    <a:pt x="11609" y="2193633"/>
                  </a:lnTo>
                  <a:lnTo>
                    <a:pt x="732" y="2150216"/>
                  </a:lnTo>
                  <a:lnTo>
                    <a:pt x="0" y="2135266"/>
                  </a:lnTo>
                  <a:lnTo>
                    <a:pt x="0" y="152519"/>
                  </a:lnTo>
                  <a:lnTo>
                    <a:pt x="6565" y="108244"/>
                  </a:lnTo>
                  <a:lnTo>
                    <a:pt x="25704" y="67784"/>
                  </a:lnTo>
                  <a:lnTo>
                    <a:pt x="55760" y="34618"/>
                  </a:lnTo>
                  <a:lnTo>
                    <a:pt x="94152" y="11609"/>
                  </a:lnTo>
                  <a:lnTo>
                    <a:pt x="137569" y="732"/>
                  </a:lnTo>
                  <a:lnTo>
                    <a:pt x="152519" y="0"/>
                  </a:lnTo>
                  <a:lnTo>
                    <a:pt x="10836363" y="0"/>
                  </a:lnTo>
                  <a:lnTo>
                    <a:pt x="10879566" y="15442"/>
                  </a:lnTo>
                  <a:lnTo>
                    <a:pt x="10909738" y="44671"/>
                  </a:lnTo>
                  <a:lnTo>
                    <a:pt x="10929736" y="80621"/>
                  </a:lnTo>
                  <a:lnTo>
                    <a:pt x="10941044" y="122764"/>
                  </a:lnTo>
                  <a:lnTo>
                    <a:pt x="10943243" y="152519"/>
                  </a:lnTo>
                  <a:lnTo>
                    <a:pt x="10943243" y="2135266"/>
                  </a:lnTo>
                  <a:lnTo>
                    <a:pt x="10938317" y="2179541"/>
                  </a:lnTo>
                  <a:lnTo>
                    <a:pt x="10923964" y="2220001"/>
                  </a:lnTo>
                  <a:lnTo>
                    <a:pt x="10901421" y="2253166"/>
                  </a:lnTo>
                  <a:lnTo>
                    <a:pt x="10865687" y="2280008"/>
                  </a:lnTo>
                  <a:lnTo>
                    <a:pt x="10836363" y="228778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7" name="object 18">
              <a:extLst>
                <a:ext uri="{FF2B5EF4-FFF2-40B4-BE49-F238E27FC236}">
                  <a16:creationId xmlns:a16="http://schemas.microsoft.com/office/drawing/2014/main" id="{014647F2-B2D2-4884-B821-A0A039C589AB}"/>
                </a:ext>
              </a:extLst>
            </p:cNvPr>
            <p:cNvSpPr/>
            <p:nvPr/>
          </p:nvSpPr>
          <p:spPr>
            <a:xfrm>
              <a:off x="11438930" y="4041755"/>
              <a:ext cx="153035" cy="2287905"/>
            </a:xfrm>
            <a:custGeom>
              <a:avLst/>
              <a:gdLst/>
              <a:ahLst/>
              <a:cxnLst/>
              <a:rect l="l" t="t" r="r" b="b"/>
              <a:pathLst>
                <a:path w="153034" h="2287904">
                  <a:moveTo>
                    <a:pt x="0" y="2287786"/>
                  </a:moveTo>
                  <a:lnTo>
                    <a:pt x="35983" y="2269755"/>
                  </a:lnTo>
                  <a:lnTo>
                    <a:pt x="58977" y="2231976"/>
                  </a:lnTo>
                  <a:lnTo>
                    <a:pt x="70452" y="2193632"/>
                  </a:lnTo>
                  <a:lnTo>
                    <a:pt x="75896" y="2150291"/>
                  </a:lnTo>
                  <a:lnTo>
                    <a:pt x="76259" y="2135267"/>
                  </a:lnTo>
                  <a:lnTo>
                    <a:pt x="76259" y="152519"/>
                  </a:lnTo>
                  <a:lnTo>
                    <a:pt x="72992" y="108310"/>
                  </a:lnTo>
                  <a:lnTo>
                    <a:pt x="63417" y="67767"/>
                  </a:lnTo>
                  <a:lnTo>
                    <a:pt x="42373" y="25679"/>
                  </a:lnTo>
                  <a:lnTo>
                    <a:pt x="7511" y="725"/>
                  </a:lnTo>
                  <a:lnTo>
                    <a:pt x="0" y="0"/>
                  </a:lnTo>
                  <a:lnTo>
                    <a:pt x="15024" y="725"/>
                  </a:lnTo>
                  <a:lnTo>
                    <a:pt x="58365" y="11609"/>
                  </a:lnTo>
                  <a:lnTo>
                    <a:pt x="96709" y="34560"/>
                  </a:lnTo>
                  <a:lnTo>
                    <a:pt x="126838" y="67767"/>
                  </a:lnTo>
                  <a:lnTo>
                    <a:pt x="145987" y="108310"/>
                  </a:lnTo>
                  <a:lnTo>
                    <a:pt x="152519" y="152519"/>
                  </a:lnTo>
                  <a:lnTo>
                    <a:pt x="152519" y="2135267"/>
                  </a:lnTo>
                  <a:lnTo>
                    <a:pt x="145987" y="2179474"/>
                  </a:lnTo>
                  <a:lnTo>
                    <a:pt x="126838" y="2220017"/>
                  </a:lnTo>
                  <a:lnTo>
                    <a:pt x="96709" y="2253224"/>
                  </a:lnTo>
                  <a:lnTo>
                    <a:pt x="58365" y="2276175"/>
                  </a:lnTo>
                  <a:lnTo>
                    <a:pt x="15024" y="2287060"/>
                  </a:lnTo>
                  <a:lnTo>
                    <a:pt x="0" y="2287786"/>
                  </a:lnTo>
                  <a:close/>
                </a:path>
              </a:pathLst>
            </a:custGeom>
            <a:solidFill>
              <a:srgbClr val="13B8A6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8" name="object 19">
              <a:extLst>
                <a:ext uri="{FF2B5EF4-FFF2-40B4-BE49-F238E27FC236}">
                  <a16:creationId xmlns:a16="http://schemas.microsoft.com/office/drawing/2014/main" id="{356BF5D1-536D-4B97-8D10-D07D4E3508B6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981372" y="4556507"/>
              <a:ext cx="228778" cy="305038"/>
            </a:xfrm>
            <a:prstGeom prst="rect">
              <a:avLst/>
            </a:prstGeom>
          </p:spPr>
        </p:pic>
      </p:grpSp>
      <p:sp>
        <p:nvSpPr>
          <p:cNvPr id="19" name="object 20">
            <a:extLst>
              <a:ext uri="{FF2B5EF4-FFF2-40B4-BE49-F238E27FC236}">
                <a16:creationId xmlns:a16="http://schemas.microsoft.com/office/drawing/2014/main" id="{12CA5851-EDD3-4C62-8272-E1EDBE9C24A7}"/>
              </a:ext>
            </a:extLst>
          </p:cNvPr>
          <p:cNvSpPr txBox="1"/>
          <p:nvPr/>
        </p:nvSpPr>
        <p:spPr>
          <a:xfrm>
            <a:off x="3851114" y="3407856"/>
            <a:ext cx="4566285" cy="87799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R="260985" algn="r" defTabSz="685800">
              <a:spcBef>
                <a:spcPts val="75"/>
              </a:spcBef>
            </a:pPr>
            <a:r>
              <a:rPr sz="1275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菜单与数据表格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algn="r" defTabSz="685800">
              <a:lnSpc>
                <a:spcPct val="134400"/>
              </a:lnSpc>
              <a:spcBef>
                <a:spcPts val="608"/>
              </a:spcBef>
            </a:pPr>
            <a:r>
              <a:rPr sz="938" kern="0" spc="-4" dirty="0">
                <a:solidFill>
                  <a:srgbClr val="4A5462"/>
                </a:solidFill>
                <a:latin typeface="微软雅黑"/>
                <a:cs typeface="微软雅黑"/>
              </a:rPr>
              <a:t>菜单表格元件用于结构化数据的展示与导航。列表框和树状菜单适配部门列表、城市选择等层级数据；表格元件则能清晰呈现复杂信息，提升后台管理系统等场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R="3810" algn="r" defTabSz="685800">
              <a:spcBef>
                <a:spcPts val="472"/>
              </a:spcBef>
            </a:pPr>
            <a:r>
              <a:rPr sz="938" kern="0" spc="-8" dirty="0">
                <a:solidFill>
                  <a:srgbClr val="4A5462"/>
                </a:solidFill>
                <a:latin typeface="微软雅黑"/>
                <a:cs typeface="微软雅黑"/>
              </a:rPr>
              <a:t>。景的信息获取效率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0" name="object 21">
            <a:extLst>
              <a:ext uri="{FF2B5EF4-FFF2-40B4-BE49-F238E27FC236}">
                <a16:creationId xmlns:a16="http://schemas.microsoft.com/office/drawing/2014/main" id="{C5CB265F-1140-4FD6-ABA8-25BAD4516A7A}"/>
              </a:ext>
            </a:extLst>
          </p:cNvPr>
          <p:cNvGrpSpPr/>
          <p:nvPr/>
        </p:nvGrpSpPr>
        <p:grpSpPr>
          <a:xfrm>
            <a:off x="629141" y="3174303"/>
            <a:ext cx="3002756" cy="1430179"/>
            <a:chOff x="838854" y="4232404"/>
            <a:chExt cx="4003675" cy="1906905"/>
          </a:xfrm>
        </p:grpSpPr>
        <p:sp>
          <p:nvSpPr>
            <p:cNvPr id="21" name="object 22">
              <a:extLst>
                <a:ext uri="{FF2B5EF4-FFF2-40B4-BE49-F238E27FC236}">
                  <a16:creationId xmlns:a16="http://schemas.microsoft.com/office/drawing/2014/main" id="{5A95415A-8D1A-41D2-A497-CF41EAA58B10}"/>
                </a:ext>
              </a:extLst>
            </p:cNvPr>
            <p:cNvSpPr/>
            <p:nvPr/>
          </p:nvSpPr>
          <p:spPr>
            <a:xfrm>
              <a:off x="843621" y="4237170"/>
              <a:ext cx="3994150" cy="1897380"/>
            </a:xfrm>
            <a:custGeom>
              <a:avLst/>
              <a:gdLst/>
              <a:ahLst/>
              <a:cxnLst/>
              <a:rect l="l" t="t" r="r" b="b"/>
              <a:pathLst>
                <a:path w="3994150" h="1897379">
                  <a:moveTo>
                    <a:pt x="3927293" y="1896955"/>
                  </a:moveTo>
                  <a:lnTo>
                    <a:pt x="66799" y="1896955"/>
                  </a:lnTo>
                  <a:lnTo>
                    <a:pt x="62149" y="1896497"/>
                  </a:lnTo>
                  <a:lnTo>
                    <a:pt x="24259" y="1879335"/>
                  </a:lnTo>
                  <a:lnTo>
                    <a:pt x="2289" y="1844014"/>
                  </a:lnTo>
                  <a:lnTo>
                    <a:pt x="0" y="1830156"/>
                  </a:lnTo>
                  <a:lnTo>
                    <a:pt x="0" y="1825462"/>
                  </a:lnTo>
                  <a:lnTo>
                    <a:pt x="0" y="66799"/>
                  </a:lnTo>
                  <a:lnTo>
                    <a:pt x="14656" y="27870"/>
                  </a:lnTo>
                  <a:lnTo>
                    <a:pt x="48470" y="3645"/>
                  </a:lnTo>
                  <a:lnTo>
                    <a:pt x="66799" y="0"/>
                  </a:lnTo>
                  <a:lnTo>
                    <a:pt x="3927293" y="0"/>
                  </a:lnTo>
                  <a:lnTo>
                    <a:pt x="3966221" y="14656"/>
                  </a:lnTo>
                  <a:lnTo>
                    <a:pt x="3990446" y="48470"/>
                  </a:lnTo>
                  <a:lnTo>
                    <a:pt x="3994092" y="66799"/>
                  </a:lnTo>
                  <a:lnTo>
                    <a:pt x="3994092" y="1830156"/>
                  </a:lnTo>
                  <a:lnTo>
                    <a:pt x="3979435" y="1869084"/>
                  </a:lnTo>
                  <a:lnTo>
                    <a:pt x="3945621" y="1893309"/>
                  </a:lnTo>
                  <a:lnTo>
                    <a:pt x="3931942" y="1896497"/>
                  </a:lnTo>
                  <a:lnTo>
                    <a:pt x="3927293" y="1896955"/>
                  </a:lnTo>
                  <a:close/>
                </a:path>
              </a:pathLst>
            </a:custGeom>
            <a:solidFill>
              <a:srgbClr val="F9FAFA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2" name="object 23">
              <a:extLst>
                <a:ext uri="{FF2B5EF4-FFF2-40B4-BE49-F238E27FC236}">
                  <a16:creationId xmlns:a16="http://schemas.microsoft.com/office/drawing/2014/main" id="{015F6652-F9FF-4FD4-9F4B-40AA07D65DFA}"/>
                </a:ext>
              </a:extLst>
            </p:cNvPr>
            <p:cNvSpPr/>
            <p:nvPr/>
          </p:nvSpPr>
          <p:spPr>
            <a:xfrm>
              <a:off x="843621" y="4237170"/>
              <a:ext cx="3994150" cy="1897380"/>
            </a:xfrm>
            <a:custGeom>
              <a:avLst/>
              <a:gdLst/>
              <a:ahLst/>
              <a:cxnLst/>
              <a:rect l="l" t="t" r="r" b="b"/>
              <a:pathLst>
                <a:path w="3994150" h="1897379">
                  <a:moveTo>
                    <a:pt x="0" y="1825462"/>
                  </a:moveTo>
                  <a:lnTo>
                    <a:pt x="0" y="71493"/>
                  </a:lnTo>
                  <a:lnTo>
                    <a:pt x="0" y="66799"/>
                  </a:lnTo>
                  <a:lnTo>
                    <a:pt x="457" y="62149"/>
                  </a:lnTo>
                  <a:lnTo>
                    <a:pt x="1373" y="57545"/>
                  </a:lnTo>
                  <a:lnTo>
                    <a:pt x="2289" y="52941"/>
                  </a:lnTo>
                  <a:lnTo>
                    <a:pt x="3645" y="48470"/>
                  </a:lnTo>
                  <a:lnTo>
                    <a:pt x="5442" y="44133"/>
                  </a:lnTo>
                  <a:lnTo>
                    <a:pt x="7238" y="39796"/>
                  </a:lnTo>
                  <a:lnTo>
                    <a:pt x="20939" y="20939"/>
                  </a:lnTo>
                  <a:lnTo>
                    <a:pt x="24259" y="17620"/>
                  </a:lnTo>
                  <a:lnTo>
                    <a:pt x="62149" y="457"/>
                  </a:lnTo>
                  <a:lnTo>
                    <a:pt x="66799" y="0"/>
                  </a:lnTo>
                  <a:lnTo>
                    <a:pt x="71493" y="0"/>
                  </a:lnTo>
                  <a:lnTo>
                    <a:pt x="3922599" y="0"/>
                  </a:lnTo>
                  <a:lnTo>
                    <a:pt x="3927293" y="0"/>
                  </a:lnTo>
                  <a:lnTo>
                    <a:pt x="3931942" y="457"/>
                  </a:lnTo>
                  <a:lnTo>
                    <a:pt x="3936546" y="1373"/>
                  </a:lnTo>
                  <a:lnTo>
                    <a:pt x="3941150" y="2289"/>
                  </a:lnTo>
                  <a:lnTo>
                    <a:pt x="3962318" y="12048"/>
                  </a:lnTo>
                  <a:lnTo>
                    <a:pt x="3966221" y="14656"/>
                  </a:lnTo>
                  <a:lnTo>
                    <a:pt x="3969833" y="17620"/>
                  </a:lnTo>
                  <a:lnTo>
                    <a:pt x="3973152" y="20939"/>
                  </a:lnTo>
                  <a:lnTo>
                    <a:pt x="3976472" y="24259"/>
                  </a:lnTo>
                  <a:lnTo>
                    <a:pt x="3979435" y="27870"/>
                  </a:lnTo>
                  <a:lnTo>
                    <a:pt x="3982043" y="31773"/>
                  </a:lnTo>
                  <a:lnTo>
                    <a:pt x="3984651" y="35676"/>
                  </a:lnTo>
                  <a:lnTo>
                    <a:pt x="3992718" y="57545"/>
                  </a:lnTo>
                  <a:lnTo>
                    <a:pt x="3993634" y="62149"/>
                  </a:lnTo>
                  <a:lnTo>
                    <a:pt x="3994092" y="66799"/>
                  </a:lnTo>
                  <a:lnTo>
                    <a:pt x="3994093" y="71493"/>
                  </a:lnTo>
                  <a:lnTo>
                    <a:pt x="3994093" y="1825462"/>
                  </a:lnTo>
                  <a:lnTo>
                    <a:pt x="3994092" y="1830156"/>
                  </a:lnTo>
                  <a:lnTo>
                    <a:pt x="3993634" y="1834806"/>
                  </a:lnTo>
                  <a:lnTo>
                    <a:pt x="3992718" y="1839410"/>
                  </a:lnTo>
                  <a:lnTo>
                    <a:pt x="3991802" y="1844014"/>
                  </a:lnTo>
                  <a:lnTo>
                    <a:pt x="3982043" y="1865181"/>
                  </a:lnTo>
                  <a:lnTo>
                    <a:pt x="3979435" y="1869084"/>
                  </a:lnTo>
                  <a:lnTo>
                    <a:pt x="3949958" y="1891513"/>
                  </a:lnTo>
                  <a:lnTo>
                    <a:pt x="3945621" y="1893309"/>
                  </a:lnTo>
                  <a:lnTo>
                    <a:pt x="3941151" y="1894666"/>
                  </a:lnTo>
                  <a:lnTo>
                    <a:pt x="3936546" y="1895582"/>
                  </a:lnTo>
                  <a:lnTo>
                    <a:pt x="3931942" y="1896497"/>
                  </a:lnTo>
                  <a:lnTo>
                    <a:pt x="3927293" y="1896955"/>
                  </a:lnTo>
                  <a:lnTo>
                    <a:pt x="3922599" y="1896955"/>
                  </a:lnTo>
                  <a:lnTo>
                    <a:pt x="71493" y="1896955"/>
                  </a:lnTo>
                  <a:lnTo>
                    <a:pt x="66799" y="1896955"/>
                  </a:lnTo>
                  <a:lnTo>
                    <a:pt x="62149" y="1896497"/>
                  </a:lnTo>
                  <a:lnTo>
                    <a:pt x="57545" y="1895582"/>
                  </a:lnTo>
                  <a:lnTo>
                    <a:pt x="52941" y="1894666"/>
                  </a:lnTo>
                  <a:lnTo>
                    <a:pt x="31773" y="1884906"/>
                  </a:lnTo>
                  <a:lnTo>
                    <a:pt x="27870" y="1882298"/>
                  </a:lnTo>
                  <a:lnTo>
                    <a:pt x="5442" y="1852821"/>
                  </a:lnTo>
                  <a:lnTo>
                    <a:pt x="3645" y="1848484"/>
                  </a:lnTo>
                  <a:lnTo>
                    <a:pt x="2289" y="1844014"/>
                  </a:lnTo>
                  <a:lnTo>
                    <a:pt x="1373" y="1839410"/>
                  </a:lnTo>
                  <a:lnTo>
                    <a:pt x="457" y="1834806"/>
                  </a:lnTo>
                  <a:lnTo>
                    <a:pt x="0" y="1830156"/>
                  </a:lnTo>
                  <a:lnTo>
                    <a:pt x="0" y="1825462"/>
                  </a:lnTo>
                  <a:close/>
                </a:path>
              </a:pathLst>
            </a:custGeom>
            <a:ln w="9532">
              <a:solidFill>
                <a:srgbClr val="F2F4F5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3" name="object 24">
              <a:extLst>
                <a:ext uri="{FF2B5EF4-FFF2-40B4-BE49-F238E27FC236}">
                  <a16:creationId xmlns:a16="http://schemas.microsoft.com/office/drawing/2014/main" id="{01DF54EA-5171-4E3C-BA8B-2B5DEFA945CB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44255" y="4318196"/>
              <a:ext cx="2592824" cy="173490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960119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>
            <a:extLst>
              <a:ext uri="{FF2B5EF4-FFF2-40B4-BE49-F238E27FC236}">
                <a16:creationId xmlns:a16="http://schemas.microsoft.com/office/drawing/2014/main" id="{98D0ACCC-5CC3-40C4-9590-D3F01B28F69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zh-CN" altLang="en-US" dirty="0"/>
              <a:t>流程图与自定义元件</a:t>
            </a:r>
          </a:p>
        </p:txBody>
      </p:sp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dirty="0"/>
              <a:t>Axure</a:t>
            </a:r>
            <a:r>
              <a:rPr lang="zh-CN" altLang="en-US" dirty="0"/>
              <a:t>元件应用</a:t>
            </a:r>
          </a:p>
        </p:txBody>
      </p:sp>
      <p:grpSp>
        <p:nvGrpSpPr>
          <p:cNvPr id="4" name="object 4">
            <a:extLst>
              <a:ext uri="{FF2B5EF4-FFF2-40B4-BE49-F238E27FC236}">
                <a16:creationId xmlns:a16="http://schemas.microsoft.com/office/drawing/2014/main" id="{52A956AC-C177-483D-82F0-243B16B93035}"/>
              </a:ext>
            </a:extLst>
          </p:cNvPr>
          <p:cNvGrpSpPr/>
          <p:nvPr/>
        </p:nvGrpSpPr>
        <p:grpSpPr>
          <a:xfrm>
            <a:off x="571946" y="1630047"/>
            <a:ext cx="343376" cy="343376"/>
            <a:chOff x="762595" y="2173396"/>
            <a:chExt cx="457834" cy="457834"/>
          </a:xfrm>
        </p:grpSpPr>
        <p:sp>
          <p:nvSpPr>
            <p:cNvPr id="5" name="object 5">
              <a:extLst>
                <a:ext uri="{FF2B5EF4-FFF2-40B4-BE49-F238E27FC236}">
                  <a16:creationId xmlns:a16="http://schemas.microsoft.com/office/drawing/2014/main" id="{735F8016-5ADE-43F1-AA52-3B149EC86817}"/>
                </a:ext>
              </a:extLst>
            </p:cNvPr>
            <p:cNvSpPr/>
            <p:nvPr/>
          </p:nvSpPr>
          <p:spPr>
            <a:xfrm>
              <a:off x="762595" y="2173396"/>
              <a:ext cx="457834" cy="457834"/>
            </a:xfrm>
            <a:custGeom>
              <a:avLst/>
              <a:gdLst/>
              <a:ahLst/>
              <a:cxnLst/>
              <a:rect l="l" t="t" r="r" b="b"/>
              <a:pathLst>
                <a:path w="457834" h="457835">
                  <a:moveTo>
                    <a:pt x="236271" y="457557"/>
                  </a:moveTo>
                  <a:lnTo>
                    <a:pt x="221285" y="457557"/>
                  </a:lnTo>
                  <a:lnTo>
                    <a:pt x="213811" y="457189"/>
                  </a:lnTo>
                  <a:lnTo>
                    <a:pt x="169537" y="449881"/>
                  </a:lnTo>
                  <a:lnTo>
                    <a:pt x="127541" y="434075"/>
                  </a:lnTo>
                  <a:lnTo>
                    <a:pt x="89434" y="410380"/>
                  </a:lnTo>
                  <a:lnTo>
                    <a:pt x="56683" y="379706"/>
                  </a:lnTo>
                  <a:lnTo>
                    <a:pt x="30545" y="343232"/>
                  </a:lnTo>
                  <a:lnTo>
                    <a:pt x="12026" y="302359"/>
                  </a:lnTo>
                  <a:lnTo>
                    <a:pt x="1836" y="258659"/>
                  </a:lnTo>
                  <a:lnTo>
                    <a:pt x="0" y="236271"/>
                  </a:lnTo>
                  <a:lnTo>
                    <a:pt x="0" y="221285"/>
                  </a:lnTo>
                  <a:lnTo>
                    <a:pt x="5857" y="176797"/>
                  </a:lnTo>
                  <a:lnTo>
                    <a:pt x="20282" y="134306"/>
                  </a:lnTo>
                  <a:lnTo>
                    <a:pt x="42718" y="95445"/>
                  </a:lnTo>
                  <a:lnTo>
                    <a:pt x="72305" y="61709"/>
                  </a:lnTo>
                  <a:lnTo>
                    <a:pt x="107906" y="34393"/>
                  </a:lnTo>
                  <a:lnTo>
                    <a:pt x="148151" y="14547"/>
                  </a:lnTo>
                  <a:lnTo>
                    <a:pt x="191494" y="2934"/>
                  </a:lnTo>
                  <a:lnTo>
                    <a:pt x="221285" y="0"/>
                  </a:lnTo>
                  <a:lnTo>
                    <a:pt x="236271" y="0"/>
                  </a:lnTo>
                  <a:lnTo>
                    <a:pt x="280759" y="5857"/>
                  </a:lnTo>
                  <a:lnTo>
                    <a:pt x="323250" y="20282"/>
                  </a:lnTo>
                  <a:lnTo>
                    <a:pt x="362111" y="42718"/>
                  </a:lnTo>
                  <a:lnTo>
                    <a:pt x="395847" y="72305"/>
                  </a:lnTo>
                  <a:lnTo>
                    <a:pt x="423163" y="107906"/>
                  </a:lnTo>
                  <a:lnTo>
                    <a:pt x="443009" y="148151"/>
                  </a:lnTo>
                  <a:lnTo>
                    <a:pt x="454623" y="191494"/>
                  </a:lnTo>
                  <a:lnTo>
                    <a:pt x="457557" y="221285"/>
                  </a:lnTo>
                  <a:lnTo>
                    <a:pt x="457557" y="228778"/>
                  </a:lnTo>
                  <a:lnTo>
                    <a:pt x="457557" y="236271"/>
                  </a:lnTo>
                  <a:lnTo>
                    <a:pt x="451699" y="280759"/>
                  </a:lnTo>
                  <a:lnTo>
                    <a:pt x="437275" y="323250"/>
                  </a:lnTo>
                  <a:lnTo>
                    <a:pt x="414838" y="362111"/>
                  </a:lnTo>
                  <a:lnTo>
                    <a:pt x="385251" y="395847"/>
                  </a:lnTo>
                  <a:lnTo>
                    <a:pt x="349651" y="423163"/>
                  </a:lnTo>
                  <a:lnTo>
                    <a:pt x="309405" y="443009"/>
                  </a:lnTo>
                  <a:lnTo>
                    <a:pt x="266062" y="454623"/>
                  </a:lnTo>
                  <a:lnTo>
                    <a:pt x="243746" y="457190"/>
                  </a:lnTo>
                  <a:lnTo>
                    <a:pt x="236271" y="457557"/>
                  </a:lnTo>
                  <a:close/>
                </a:path>
              </a:pathLst>
            </a:custGeom>
            <a:solidFill>
              <a:srgbClr val="DAE9FE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6" name="object 6">
              <a:extLst>
                <a:ext uri="{FF2B5EF4-FFF2-40B4-BE49-F238E27FC236}">
                  <a16:creationId xmlns:a16="http://schemas.microsoft.com/office/drawing/2014/main" id="{13ECBC08-8E8F-43B2-8DC0-90698EB74C1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67452" y="2249656"/>
              <a:ext cx="257375" cy="305038"/>
            </a:xfrm>
            <a:prstGeom prst="rect">
              <a:avLst/>
            </a:prstGeom>
          </p:spPr>
        </p:pic>
      </p:grpSp>
      <p:grpSp>
        <p:nvGrpSpPr>
          <p:cNvPr id="7" name="object 7">
            <a:extLst>
              <a:ext uri="{FF2B5EF4-FFF2-40B4-BE49-F238E27FC236}">
                <a16:creationId xmlns:a16="http://schemas.microsoft.com/office/drawing/2014/main" id="{BBD46C5D-DAAC-4F9C-9318-8D8F63BC2865}"/>
              </a:ext>
            </a:extLst>
          </p:cNvPr>
          <p:cNvGrpSpPr/>
          <p:nvPr/>
        </p:nvGrpSpPr>
        <p:grpSpPr>
          <a:xfrm>
            <a:off x="571946" y="2566609"/>
            <a:ext cx="343376" cy="343376"/>
            <a:chOff x="762595" y="3422146"/>
            <a:chExt cx="457834" cy="457834"/>
          </a:xfrm>
        </p:grpSpPr>
        <p:sp>
          <p:nvSpPr>
            <p:cNvPr id="10" name="object 8">
              <a:extLst>
                <a:ext uri="{FF2B5EF4-FFF2-40B4-BE49-F238E27FC236}">
                  <a16:creationId xmlns:a16="http://schemas.microsoft.com/office/drawing/2014/main" id="{08FCD531-013B-4331-882C-08EA30F57949}"/>
                </a:ext>
              </a:extLst>
            </p:cNvPr>
            <p:cNvSpPr/>
            <p:nvPr/>
          </p:nvSpPr>
          <p:spPr>
            <a:xfrm>
              <a:off x="762595" y="3422146"/>
              <a:ext cx="457834" cy="457834"/>
            </a:xfrm>
            <a:custGeom>
              <a:avLst/>
              <a:gdLst/>
              <a:ahLst/>
              <a:cxnLst/>
              <a:rect l="l" t="t" r="r" b="b"/>
              <a:pathLst>
                <a:path w="457834" h="457835">
                  <a:moveTo>
                    <a:pt x="236271" y="457557"/>
                  </a:moveTo>
                  <a:lnTo>
                    <a:pt x="221285" y="457557"/>
                  </a:lnTo>
                  <a:lnTo>
                    <a:pt x="213811" y="457189"/>
                  </a:lnTo>
                  <a:lnTo>
                    <a:pt x="169537" y="449881"/>
                  </a:lnTo>
                  <a:lnTo>
                    <a:pt x="127541" y="434075"/>
                  </a:lnTo>
                  <a:lnTo>
                    <a:pt x="89434" y="410380"/>
                  </a:lnTo>
                  <a:lnTo>
                    <a:pt x="56683" y="379706"/>
                  </a:lnTo>
                  <a:lnTo>
                    <a:pt x="30545" y="343232"/>
                  </a:lnTo>
                  <a:lnTo>
                    <a:pt x="12026" y="302359"/>
                  </a:lnTo>
                  <a:lnTo>
                    <a:pt x="1836" y="258659"/>
                  </a:lnTo>
                  <a:lnTo>
                    <a:pt x="0" y="236271"/>
                  </a:lnTo>
                  <a:lnTo>
                    <a:pt x="0" y="221285"/>
                  </a:lnTo>
                  <a:lnTo>
                    <a:pt x="5857" y="176797"/>
                  </a:lnTo>
                  <a:lnTo>
                    <a:pt x="20282" y="134306"/>
                  </a:lnTo>
                  <a:lnTo>
                    <a:pt x="42718" y="95445"/>
                  </a:lnTo>
                  <a:lnTo>
                    <a:pt x="72305" y="61709"/>
                  </a:lnTo>
                  <a:lnTo>
                    <a:pt x="107906" y="34393"/>
                  </a:lnTo>
                  <a:lnTo>
                    <a:pt x="148151" y="14547"/>
                  </a:lnTo>
                  <a:lnTo>
                    <a:pt x="191494" y="2934"/>
                  </a:lnTo>
                  <a:lnTo>
                    <a:pt x="221285" y="0"/>
                  </a:lnTo>
                  <a:lnTo>
                    <a:pt x="236271" y="0"/>
                  </a:lnTo>
                  <a:lnTo>
                    <a:pt x="280759" y="5857"/>
                  </a:lnTo>
                  <a:lnTo>
                    <a:pt x="323250" y="20282"/>
                  </a:lnTo>
                  <a:lnTo>
                    <a:pt x="362111" y="42718"/>
                  </a:lnTo>
                  <a:lnTo>
                    <a:pt x="395847" y="72305"/>
                  </a:lnTo>
                  <a:lnTo>
                    <a:pt x="423163" y="107906"/>
                  </a:lnTo>
                  <a:lnTo>
                    <a:pt x="443009" y="148151"/>
                  </a:lnTo>
                  <a:lnTo>
                    <a:pt x="454623" y="191494"/>
                  </a:lnTo>
                  <a:lnTo>
                    <a:pt x="457557" y="221285"/>
                  </a:lnTo>
                  <a:lnTo>
                    <a:pt x="457557" y="228778"/>
                  </a:lnTo>
                  <a:lnTo>
                    <a:pt x="457557" y="236271"/>
                  </a:lnTo>
                  <a:lnTo>
                    <a:pt x="451699" y="280759"/>
                  </a:lnTo>
                  <a:lnTo>
                    <a:pt x="437275" y="323250"/>
                  </a:lnTo>
                  <a:lnTo>
                    <a:pt x="414838" y="362111"/>
                  </a:lnTo>
                  <a:lnTo>
                    <a:pt x="385251" y="395847"/>
                  </a:lnTo>
                  <a:lnTo>
                    <a:pt x="349651" y="423163"/>
                  </a:lnTo>
                  <a:lnTo>
                    <a:pt x="309405" y="443009"/>
                  </a:lnTo>
                  <a:lnTo>
                    <a:pt x="266062" y="454623"/>
                  </a:lnTo>
                  <a:lnTo>
                    <a:pt x="243746" y="457190"/>
                  </a:lnTo>
                  <a:lnTo>
                    <a:pt x="236271" y="457557"/>
                  </a:lnTo>
                  <a:close/>
                </a:path>
              </a:pathLst>
            </a:custGeom>
            <a:solidFill>
              <a:srgbClr val="CCFAF1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1" name="object 9">
              <a:extLst>
                <a:ext uri="{FF2B5EF4-FFF2-40B4-BE49-F238E27FC236}">
                  <a16:creationId xmlns:a16="http://schemas.microsoft.com/office/drawing/2014/main" id="{C9191C38-FB5B-42AD-B330-06C17B2DF084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76984" y="3498406"/>
              <a:ext cx="228778" cy="305038"/>
            </a:xfrm>
            <a:prstGeom prst="rect">
              <a:avLst/>
            </a:prstGeom>
          </p:spPr>
        </p:pic>
      </p:grpSp>
      <p:grpSp>
        <p:nvGrpSpPr>
          <p:cNvPr id="12" name="object 10">
            <a:extLst>
              <a:ext uri="{FF2B5EF4-FFF2-40B4-BE49-F238E27FC236}">
                <a16:creationId xmlns:a16="http://schemas.microsoft.com/office/drawing/2014/main" id="{11981687-D1CB-45DD-9864-D977E97AFA1F}"/>
              </a:ext>
            </a:extLst>
          </p:cNvPr>
          <p:cNvGrpSpPr/>
          <p:nvPr/>
        </p:nvGrpSpPr>
        <p:grpSpPr>
          <a:xfrm>
            <a:off x="571946" y="3496022"/>
            <a:ext cx="343376" cy="343376"/>
            <a:chOff x="762595" y="4661363"/>
            <a:chExt cx="457834" cy="457834"/>
          </a:xfrm>
        </p:grpSpPr>
        <p:sp>
          <p:nvSpPr>
            <p:cNvPr id="13" name="object 11">
              <a:extLst>
                <a:ext uri="{FF2B5EF4-FFF2-40B4-BE49-F238E27FC236}">
                  <a16:creationId xmlns:a16="http://schemas.microsoft.com/office/drawing/2014/main" id="{F4C0E446-7270-4CCE-8AC5-BD613A0A6592}"/>
                </a:ext>
              </a:extLst>
            </p:cNvPr>
            <p:cNvSpPr/>
            <p:nvPr/>
          </p:nvSpPr>
          <p:spPr>
            <a:xfrm>
              <a:off x="762595" y="4661363"/>
              <a:ext cx="457834" cy="457834"/>
            </a:xfrm>
            <a:custGeom>
              <a:avLst/>
              <a:gdLst/>
              <a:ahLst/>
              <a:cxnLst/>
              <a:rect l="l" t="t" r="r" b="b"/>
              <a:pathLst>
                <a:path w="457834" h="457835">
                  <a:moveTo>
                    <a:pt x="236271" y="457557"/>
                  </a:moveTo>
                  <a:lnTo>
                    <a:pt x="221285" y="457557"/>
                  </a:lnTo>
                  <a:lnTo>
                    <a:pt x="213811" y="457189"/>
                  </a:lnTo>
                  <a:lnTo>
                    <a:pt x="169537" y="449881"/>
                  </a:lnTo>
                  <a:lnTo>
                    <a:pt x="127541" y="434075"/>
                  </a:lnTo>
                  <a:lnTo>
                    <a:pt x="89434" y="410380"/>
                  </a:lnTo>
                  <a:lnTo>
                    <a:pt x="56683" y="379706"/>
                  </a:lnTo>
                  <a:lnTo>
                    <a:pt x="30545" y="343232"/>
                  </a:lnTo>
                  <a:lnTo>
                    <a:pt x="12026" y="302359"/>
                  </a:lnTo>
                  <a:lnTo>
                    <a:pt x="1836" y="258659"/>
                  </a:lnTo>
                  <a:lnTo>
                    <a:pt x="0" y="236271"/>
                  </a:lnTo>
                  <a:lnTo>
                    <a:pt x="0" y="221285"/>
                  </a:lnTo>
                  <a:lnTo>
                    <a:pt x="5857" y="176797"/>
                  </a:lnTo>
                  <a:lnTo>
                    <a:pt x="20282" y="134306"/>
                  </a:lnTo>
                  <a:lnTo>
                    <a:pt x="42718" y="95445"/>
                  </a:lnTo>
                  <a:lnTo>
                    <a:pt x="72305" y="61709"/>
                  </a:lnTo>
                  <a:lnTo>
                    <a:pt x="107906" y="34393"/>
                  </a:lnTo>
                  <a:lnTo>
                    <a:pt x="148151" y="14547"/>
                  </a:lnTo>
                  <a:lnTo>
                    <a:pt x="191494" y="2934"/>
                  </a:lnTo>
                  <a:lnTo>
                    <a:pt x="221285" y="0"/>
                  </a:lnTo>
                  <a:lnTo>
                    <a:pt x="236271" y="0"/>
                  </a:lnTo>
                  <a:lnTo>
                    <a:pt x="280759" y="5857"/>
                  </a:lnTo>
                  <a:lnTo>
                    <a:pt x="323250" y="20282"/>
                  </a:lnTo>
                  <a:lnTo>
                    <a:pt x="362111" y="42718"/>
                  </a:lnTo>
                  <a:lnTo>
                    <a:pt x="395847" y="72305"/>
                  </a:lnTo>
                  <a:lnTo>
                    <a:pt x="423163" y="107906"/>
                  </a:lnTo>
                  <a:lnTo>
                    <a:pt x="443009" y="148151"/>
                  </a:lnTo>
                  <a:lnTo>
                    <a:pt x="454623" y="191494"/>
                  </a:lnTo>
                  <a:lnTo>
                    <a:pt x="457557" y="221285"/>
                  </a:lnTo>
                  <a:lnTo>
                    <a:pt x="457557" y="228778"/>
                  </a:lnTo>
                  <a:lnTo>
                    <a:pt x="457557" y="236271"/>
                  </a:lnTo>
                  <a:lnTo>
                    <a:pt x="451699" y="280759"/>
                  </a:lnTo>
                  <a:lnTo>
                    <a:pt x="437275" y="323250"/>
                  </a:lnTo>
                  <a:lnTo>
                    <a:pt x="414838" y="362111"/>
                  </a:lnTo>
                  <a:lnTo>
                    <a:pt x="385251" y="395847"/>
                  </a:lnTo>
                  <a:lnTo>
                    <a:pt x="349651" y="423163"/>
                  </a:lnTo>
                  <a:lnTo>
                    <a:pt x="309405" y="443009"/>
                  </a:lnTo>
                  <a:lnTo>
                    <a:pt x="266062" y="454623"/>
                  </a:lnTo>
                  <a:lnTo>
                    <a:pt x="243746" y="457190"/>
                  </a:lnTo>
                  <a:lnTo>
                    <a:pt x="236271" y="457557"/>
                  </a:lnTo>
                  <a:close/>
                </a:path>
              </a:pathLst>
            </a:custGeom>
            <a:solidFill>
              <a:srgbClr val="DFE7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4" name="object 12">
              <a:extLst>
                <a:ext uri="{FF2B5EF4-FFF2-40B4-BE49-F238E27FC236}">
                  <a16:creationId xmlns:a16="http://schemas.microsoft.com/office/drawing/2014/main" id="{C545DB0F-B4D3-4734-8666-8D35D0C4E5AD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76984" y="4737623"/>
              <a:ext cx="228778" cy="305038"/>
            </a:xfrm>
            <a:prstGeom prst="rect">
              <a:avLst/>
            </a:prstGeom>
          </p:spPr>
        </p:pic>
      </p:grpSp>
      <p:sp>
        <p:nvSpPr>
          <p:cNvPr id="15" name="object 13">
            <a:extLst>
              <a:ext uri="{FF2B5EF4-FFF2-40B4-BE49-F238E27FC236}">
                <a16:creationId xmlns:a16="http://schemas.microsoft.com/office/drawing/2014/main" id="{814A15E7-5B7C-4C40-BE79-88E30FA2FCC8}"/>
              </a:ext>
            </a:extLst>
          </p:cNvPr>
          <p:cNvSpPr txBox="1"/>
          <p:nvPr/>
        </p:nvSpPr>
        <p:spPr>
          <a:xfrm>
            <a:off x="1077173" y="1620523"/>
            <a:ext cx="4140518" cy="228293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275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内置流程图元件库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7148" defTabSz="685800">
              <a:lnSpc>
                <a:spcPct val="139000"/>
              </a:lnSpc>
              <a:spcBef>
                <a:spcPts val="326"/>
              </a:spcBef>
            </a:pPr>
            <a:r>
              <a:rPr sz="938" kern="0" spc="-8" dirty="0">
                <a:solidFill>
                  <a:srgbClr val="4A5462"/>
                </a:solidFill>
                <a:latin typeface="微软雅黑"/>
                <a:cs typeface="微软雅黑"/>
              </a:rPr>
              <a:t>Axure</a:t>
            </a:r>
            <a:r>
              <a:rPr sz="938" kern="0" dirty="0">
                <a:solidFill>
                  <a:srgbClr val="4A5462"/>
                </a:solidFill>
                <a:latin typeface="微软雅黑"/>
                <a:cs typeface="微软雅黑"/>
              </a:rPr>
              <a:t>预置了标准化的流程图元件，包含矩形（处理）、菱形（判定）</a:t>
            </a:r>
            <a:r>
              <a:rPr sz="938" kern="0" spc="-38" dirty="0">
                <a:solidFill>
                  <a:srgbClr val="4A5462"/>
                </a:solidFill>
                <a:latin typeface="微软雅黑"/>
                <a:cs typeface="微软雅黑"/>
              </a:rPr>
              <a:t>、</a:t>
            </a:r>
            <a:r>
              <a:rPr sz="938" kern="0" dirty="0">
                <a:solidFill>
                  <a:srgbClr val="4A5462"/>
                </a:solidFill>
                <a:latin typeface="微软雅黑"/>
                <a:cs typeface="微软雅黑"/>
              </a:rPr>
              <a:t>圆角矩形（起止）</a:t>
            </a:r>
            <a:r>
              <a:rPr sz="938" kern="0" spc="-4" dirty="0">
                <a:solidFill>
                  <a:srgbClr val="4A5462"/>
                </a:solidFill>
                <a:latin typeface="微软雅黑"/>
                <a:cs typeface="微软雅黑"/>
              </a:rPr>
              <a:t>等，可快速绘制业务逻辑与操作步骤。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defTabSz="685800">
              <a:spcBef>
                <a:spcPts val="311"/>
              </a:spcBef>
            </a:pP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4"/>
              </a:spcBef>
            </a:pPr>
            <a:r>
              <a:rPr sz="1275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业务逻辑可视化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6668" defTabSz="685800">
              <a:lnSpc>
                <a:spcPct val="134400"/>
              </a:lnSpc>
              <a:spcBef>
                <a:spcPts val="382"/>
              </a:spcBef>
            </a:pPr>
            <a:r>
              <a:rPr sz="938" kern="0" spc="-4" dirty="0">
                <a:solidFill>
                  <a:srgbClr val="4A5462"/>
                </a:solidFill>
                <a:latin typeface="微软雅黑"/>
                <a:cs typeface="微软雅黑"/>
              </a:rPr>
              <a:t>利用内置元件库，产品经理能够高效地理清产品交互逻辑，将抽象的业务规则转化为直观的视觉流程图，提升团队沟通效率。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defTabSz="685800">
              <a:spcBef>
                <a:spcPts val="311"/>
              </a:spcBef>
            </a:pP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/>
            <a:r>
              <a:rPr sz="1275" b="1" kern="0" spc="-4" dirty="0">
                <a:solidFill>
                  <a:srgbClr val="1F2937"/>
                </a:solidFill>
                <a:latin typeface="微软雅黑"/>
                <a:cs typeface="微软雅黑"/>
              </a:rPr>
              <a:t>自定义与第三方库导入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39000"/>
              </a:lnSpc>
              <a:spcBef>
                <a:spcPts val="326"/>
              </a:spcBef>
            </a:pPr>
            <a:r>
              <a:rPr sz="938" kern="0" spc="-8" dirty="0">
                <a:solidFill>
                  <a:srgbClr val="4A5462"/>
                </a:solidFill>
                <a:latin typeface="微软雅黑"/>
                <a:cs typeface="微软雅黑"/>
              </a:rPr>
              <a:t>支持导入外部 </a:t>
            </a:r>
            <a:r>
              <a:rPr sz="938" kern="0" dirty="0">
                <a:solidFill>
                  <a:srgbClr val="4A5462"/>
                </a:solidFill>
                <a:latin typeface="微软雅黑"/>
                <a:cs typeface="微软雅黑"/>
              </a:rPr>
              <a:t>.rplib</a:t>
            </a:r>
            <a:r>
              <a:rPr sz="938" kern="0" spc="-15" dirty="0">
                <a:solidFill>
                  <a:srgbClr val="4A5462"/>
                </a:solidFill>
                <a:latin typeface="微软雅黑"/>
                <a:cs typeface="微软雅黑"/>
              </a:rPr>
              <a:t> 元件库或创建自定义库，以适配特定项目风格，实现</a:t>
            </a:r>
            <a:r>
              <a:rPr sz="938" kern="0" spc="-4" dirty="0">
                <a:solidFill>
                  <a:srgbClr val="4A5462"/>
                </a:solidFill>
                <a:latin typeface="微软雅黑"/>
                <a:cs typeface="微软雅黑"/>
              </a:rPr>
              <a:t>设计资源的复用与统一管理，扩展设计能力。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6" name="object 14">
            <a:extLst>
              <a:ext uri="{FF2B5EF4-FFF2-40B4-BE49-F238E27FC236}">
                <a16:creationId xmlns:a16="http://schemas.microsoft.com/office/drawing/2014/main" id="{787AF8D0-B8CF-4BD7-A365-1F52EDA7A179}"/>
              </a:ext>
            </a:extLst>
          </p:cNvPr>
          <p:cNvGrpSpPr/>
          <p:nvPr/>
        </p:nvGrpSpPr>
        <p:grpSpPr>
          <a:xfrm>
            <a:off x="5583628" y="1308327"/>
            <a:ext cx="2995613" cy="3217545"/>
            <a:chOff x="7444837" y="1744436"/>
            <a:chExt cx="3994150" cy="4290060"/>
          </a:xfrm>
        </p:grpSpPr>
        <p:sp>
          <p:nvSpPr>
            <p:cNvPr id="17" name="object 15">
              <a:extLst>
                <a:ext uri="{FF2B5EF4-FFF2-40B4-BE49-F238E27FC236}">
                  <a16:creationId xmlns:a16="http://schemas.microsoft.com/office/drawing/2014/main" id="{29CD9C0F-7A83-41A6-B8A4-1F070FE383A3}"/>
                </a:ext>
              </a:extLst>
            </p:cNvPr>
            <p:cNvSpPr/>
            <p:nvPr/>
          </p:nvSpPr>
          <p:spPr>
            <a:xfrm>
              <a:off x="7562758" y="2032279"/>
              <a:ext cx="3758565" cy="3704590"/>
            </a:xfrm>
            <a:custGeom>
              <a:avLst/>
              <a:gdLst/>
              <a:ahLst/>
              <a:cxnLst/>
              <a:rect l="l" t="t" r="r" b="b"/>
              <a:pathLst>
                <a:path w="3758565" h="3704590">
                  <a:moveTo>
                    <a:pt x="3428722" y="3704015"/>
                  </a:moveTo>
                  <a:lnTo>
                    <a:pt x="144537" y="3531898"/>
                  </a:lnTo>
                  <a:lnTo>
                    <a:pt x="100666" y="3523024"/>
                  </a:lnTo>
                  <a:lnTo>
                    <a:pt x="61263" y="3501794"/>
                  </a:lnTo>
                  <a:lnTo>
                    <a:pt x="29716" y="3470043"/>
                  </a:lnTo>
                  <a:lnTo>
                    <a:pt x="8748" y="3430499"/>
                  </a:lnTo>
                  <a:lnTo>
                    <a:pt x="158" y="3386573"/>
                  </a:lnTo>
                  <a:lnTo>
                    <a:pt x="0" y="3379098"/>
                  </a:lnTo>
                  <a:lnTo>
                    <a:pt x="209" y="3371606"/>
                  </a:lnTo>
                  <a:lnTo>
                    <a:pt x="169332" y="144537"/>
                  </a:lnTo>
                  <a:lnTo>
                    <a:pt x="178206" y="100666"/>
                  </a:lnTo>
                  <a:lnTo>
                    <a:pt x="199436" y="61263"/>
                  </a:lnTo>
                  <a:lnTo>
                    <a:pt x="231187" y="29716"/>
                  </a:lnTo>
                  <a:lnTo>
                    <a:pt x="270730" y="8748"/>
                  </a:lnTo>
                  <a:lnTo>
                    <a:pt x="314657" y="158"/>
                  </a:lnTo>
                  <a:lnTo>
                    <a:pt x="322132" y="0"/>
                  </a:lnTo>
                  <a:lnTo>
                    <a:pt x="329625" y="209"/>
                  </a:lnTo>
                  <a:lnTo>
                    <a:pt x="3613810" y="172326"/>
                  </a:lnTo>
                  <a:lnTo>
                    <a:pt x="3657680" y="181199"/>
                  </a:lnTo>
                  <a:lnTo>
                    <a:pt x="3697083" y="202429"/>
                  </a:lnTo>
                  <a:lnTo>
                    <a:pt x="3728629" y="234180"/>
                  </a:lnTo>
                  <a:lnTo>
                    <a:pt x="3749598" y="273724"/>
                  </a:lnTo>
                  <a:lnTo>
                    <a:pt x="3758188" y="317650"/>
                  </a:lnTo>
                  <a:lnTo>
                    <a:pt x="3758347" y="325126"/>
                  </a:lnTo>
                  <a:lnTo>
                    <a:pt x="3758138" y="332618"/>
                  </a:lnTo>
                  <a:lnTo>
                    <a:pt x="3589014" y="3559687"/>
                  </a:lnTo>
                  <a:lnTo>
                    <a:pt x="3580140" y="3603557"/>
                  </a:lnTo>
                  <a:lnTo>
                    <a:pt x="3558910" y="3642960"/>
                  </a:lnTo>
                  <a:lnTo>
                    <a:pt x="3527159" y="3674507"/>
                  </a:lnTo>
                  <a:lnTo>
                    <a:pt x="3487616" y="3695475"/>
                  </a:lnTo>
                  <a:lnTo>
                    <a:pt x="3443689" y="3704065"/>
                  </a:lnTo>
                  <a:lnTo>
                    <a:pt x="3436214" y="3704224"/>
                  </a:lnTo>
                  <a:lnTo>
                    <a:pt x="3428722" y="3704015"/>
                  </a:lnTo>
                  <a:close/>
                </a:path>
              </a:pathLst>
            </a:custGeom>
            <a:solidFill>
              <a:srgbClr val="60A5FA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8" name="object 16">
              <a:extLst>
                <a:ext uri="{FF2B5EF4-FFF2-40B4-BE49-F238E27FC236}">
                  <a16:creationId xmlns:a16="http://schemas.microsoft.com/office/drawing/2014/main" id="{4C2FE429-55A2-47CC-AE99-B5EEBD7928E9}"/>
                </a:ext>
              </a:extLst>
            </p:cNvPr>
            <p:cNvSpPr/>
            <p:nvPr/>
          </p:nvSpPr>
          <p:spPr>
            <a:xfrm>
              <a:off x="7562664" y="2032419"/>
              <a:ext cx="3758565" cy="3704590"/>
            </a:xfrm>
            <a:custGeom>
              <a:avLst/>
              <a:gdLst/>
              <a:ahLst/>
              <a:cxnLst/>
              <a:rect l="l" t="t" r="r" b="b"/>
              <a:pathLst>
                <a:path w="3758565" h="3704590">
                  <a:moveTo>
                    <a:pt x="3613810" y="3531898"/>
                  </a:moveTo>
                  <a:lnTo>
                    <a:pt x="329625" y="3704015"/>
                  </a:lnTo>
                  <a:lnTo>
                    <a:pt x="322132" y="3704224"/>
                  </a:lnTo>
                  <a:lnTo>
                    <a:pt x="314657" y="3704065"/>
                  </a:lnTo>
                  <a:lnTo>
                    <a:pt x="270730" y="3695475"/>
                  </a:lnTo>
                  <a:lnTo>
                    <a:pt x="231187" y="3674507"/>
                  </a:lnTo>
                  <a:lnTo>
                    <a:pt x="199436" y="3642960"/>
                  </a:lnTo>
                  <a:lnTo>
                    <a:pt x="178206" y="3603557"/>
                  </a:lnTo>
                  <a:lnTo>
                    <a:pt x="169332" y="3559687"/>
                  </a:lnTo>
                  <a:lnTo>
                    <a:pt x="209" y="332618"/>
                  </a:lnTo>
                  <a:lnTo>
                    <a:pt x="0" y="325126"/>
                  </a:lnTo>
                  <a:lnTo>
                    <a:pt x="158" y="317650"/>
                  </a:lnTo>
                  <a:lnTo>
                    <a:pt x="8748" y="273724"/>
                  </a:lnTo>
                  <a:lnTo>
                    <a:pt x="29716" y="234180"/>
                  </a:lnTo>
                  <a:lnTo>
                    <a:pt x="61263" y="202429"/>
                  </a:lnTo>
                  <a:lnTo>
                    <a:pt x="100666" y="181199"/>
                  </a:lnTo>
                  <a:lnTo>
                    <a:pt x="144537" y="172326"/>
                  </a:lnTo>
                  <a:lnTo>
                    <a:pt x="3428722" y="209"/>
                  </a:lnTo>
                  <a:lnTo>
                    <a:pt x="3436214" y="0"/>
                  </a:lnTo>
                  <a:lnTo>
                    <a:pt x="3443689" y="158"/>
                  </a:lnTo>
                  <a:lnTo>
                    <a:pt x="3487616" y="8748"/>
                  </a:lnTo>
                  <a:lnTo>
                    <a:pt x="3527159" y="29716"/>
                  </a:lnTo>
                  <a:lnTo>
                    <a:pt x="3558910" y="61263"/>
                  </a:lnTo>
                  <a:lnTo>
                    <a:pt x="3580140" y="100666"/>
                  </a:lnTo>
                  <a:lnTo>
                    <a:pt x="3589014" y="144537"/>
                  </a:lnTo>
                  <a:lnTo>
                    <a:pt x="3758138" y="3371606"/>
                  </a:lnTo>
                  <a:lnTo>
                    <a:pt x="3758347" y="3379098"/>
                  </a:lnTo>
                  <a:lnTo>
                    <a:pt x="3758188" y="3386573"/>
                  </a:lnTo>
                  <a:lnTo>
                    <a:pt x="3749598" y="3430499"/>
                  </a:lnTo>
                  <a:lnTo>
                    <a:pt x="3728630" y="3470043"/>
                  </a:lnTo>
                  <a:lnTo>
                    <a:pt x="3697083" y="3501794"/>
                  </a:lnTo>
                  <a:lnTo>
                    <a:pt x="3657680" y="3523024"/>
                  </a:lnTo>
                  <a:lnTo>
                    <a:pt x="3613810" y="3531898"/>
                  </a:lnTo>
                  <a:close/>
                </a:path>
              </a:pathLst>
            </a:custGeom>
            <a:solidFill>
              <a:srgbClr val="2DD4BE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9" name="object 17">
              <a:extLst>
                <a:ext uri="{FF2B5EF4-FFF2-40B4-BE49-F238E27FC236}">
                  <a16:creationId xmlns:a16="http://schemas.microsoft.com/office/drawing/2014/main" id="{E2BCE29A-0A08-4E56-A42B-230495C61A03}"/>
                </a:ext>
              </a:extLst>
            </p:cNvPr>
            <p:cNvSpPr/>
            <p:nvPr/>
          </p:nvSpPr>
          <p:spPr>
            <a:xfrm>
              <a:off x="7449603" y="1749203"/>
              <a:ext cx="3984625" cy="4280535"/>
            </a:xfrm>
            <a:custGeom>
              <a:avLst/>
              <a:gdLst/>
              <a:ahLst/>
              <a:cxnLst/>
              <a:rect l="l" t="t" r="r" b="b"/>
              <a:pathLst>
                <a:path w="3984625" h="4280535">
                  <a:moveTo>
                    <a:pt x="3882135" y="4280066"/>
                  </a:moveTo>
                  <a:lnTo>
                    <a:pt x="102425" y="4280066"/>
                  </a:lnTo>
                  <a:lnTo>
                    <a:pt x="95296" y="4279363"/>
                  </a:lnTo>
                  <a:lnTo>
                    <a:pt x="54704" y="4265589"/>
                  </a:lnTo>
                  <a:lnTo>
                    <a:pt x="22473" y="4237331"/>
                  </a:lnTo>
                  <a:lnTo>
                    <a:pt x="3510" y="4198889"/>
                  </a:lnTo>
                  <a:lnTo>
                    <a:pt x="0" y="4177641"/>
                  </a:lnTo>
                  <a:lnTo>
                    <a:pt x="0" y="4170443"/>
                  </a:lnTo>
                  <a:lnTo>
                    <a:pt x="0" y="102425"/>
                  </a:lnTo>
                  <a:lnTo>
                    <a:pt x="11099" y="61022"/>
                  </a:lnTo>
                  <a:lnTo>
                    <a:pt x="37197" y="27018"/>
                  </a:lnTo>
                  <a:lnTo>
                    <a:pt x="74322" y="5590"/>
                  </a:lnTo>
                  <a:lnTo>
                    <a:pt x="102425" y="0"/>
                  </a:lnTo>
                  <a:lnTo>
                    <a:pt x="3882135" y="0"/>
                  </a:lnTo>
                  <a:lnTo>
                    <a:pt x="3923538" y="11099"/>
                  </a:lnTo>
                  <a:lnTo>
                    <a:pt x="3957542" y="37197"/>
                  </a:lnTo>
                  <a:lnTo>
                    <a:pt x="3978970" y="74322"/>
                  </a:lnTo>
                  <a:lnTo>
                    <a:pt x="3984560" y="102425"/>
                  </a:lnTo>
                  <a:lnTo>
                    <a:pt x="3984560" y="4177641"/>
                  </a:lnTo>
                  <a:lnTo>
                    <a:pt x="3973461" y="4219043"/>
                  </a:lnTo>
                  <a:lnTo>
                    <a:pt x="3947362" y="4253048"/>
                  </a:lnTo>
                  <a:lnTo>
                    <a:pt x="3910238" y="4274475"/>
                  </a:lnTo>
                  <a:lnTo>
                    <a:pt x="3889264" y="4279363"/>
                  </a:lnTo>
                  <a:lnTo>
                    <a:pt x="3882135" y="428006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0" name="object 18">
              <a:extLst>
                <a:ext uri="{FF2B5EF4-FFF2-40B4-BE49-F238E27FC236}">
                  <a16:creationId xmlns:a16="http://schemas.microsoft.com/office/drawing/2014/main" id="{0B51207B-5A40-4CE1-9729-DA990352D737}"/>
                </a:ext>
              </a:extLst>
            </p:cNvPr>
            <p:cNvSpPr/>
            <p:nvPr/>
          </p:nvSpPr>
          <p:spPr>
            <a:xfrm>
              <a:off x="7449603" y="1749203"/>
              <a:ext cx="3984625" cy="4280535"/>
            </a:xfrm>
            <a:custGeom>
              <a:avLst/>
              <a:gdLst/>
              <a:ahLst/>
              <a:cxnLst/>
              <a:rect l="l" t="t" r="r" b="b"/>
              <a:pathLst>
                <a:path w="3984625" h="4280535">
                  <a:moveTo>
                    <a:pt x="0" y="4170443"/>
                  </a:moveTo>
                  <a:lnTo>
                    <a:pt x="0" y="109623"/>
                  </a:lnTo>
                  <a:lnTo>
                    <a:pt x="0" y="102425"/>
                  </a:lnTo>
                  <a:lnTo>
                    <a:pt x="702" y="95296"/>
                  </a:lnTo>
                  <a:lnTo>
                    <a:pt x="2106" y="88236"/>
                  </a:lnTo>
                  <a:lnTo>
                    <a:pt x="3510" y="81177"/>
                  </a:lnTo>
                  <a:lnTo>
                    <a:pt x="5590" y="74322"/>
                  </a:lnTo>
                  <a:lnTo>
                    <a:pt x="8344" y="67672"/>
                  </a:lnTo>
                  <a:lnTo>
                    <a:pt x="11099" y="61022"/>
                  </a:lnTo>
                  <a:lnTo>
                    <a:pt x="14475" y="54704"/>
                  </a:lnTo>
                  <a:lnTo>
                    <a:pt x="18474" y="48719"/>
                  </a:lnTo>
                  <a:lnTo>
                    <a:pt x="22473" y="42734"/>
                  </a:lnTo>
                  <a:lnTo>
                    <a:pt x="48719" y="18474"/>
                  </a:lnTo>
                  <a:lnTo>
                    <a:pt x="54704" y="14475"/>
                  </a:lnTo>
                  <a:lnTo>
                    <a:pt x="95296" y="702"/>
                  </a:lnTo>
                  <a:lnTo>
                    <a:pt x="102425" y="0"/>
                  </a:lnTo>
                  <a:lnTo>
                    <a:pt x="109623" y="0"/>
                  </a:lnTo>
                  <a:lnTo>
                    <a:pt x="3874937" y="0"/>
                  </a:lnTo>
                  <a:lnTo>
                    <a:pt x="3882135" y="0"/>
                  </a:lnTo>
                  <a:lnTo>
                    <a:pt x="3889264" y="702"/>
                  </a:lnTo>
                  <a:lnTo>
                    <a:pt x="3896323" y="2106"/>
                  </a:lnTo>
                  <a:lnTo>
                    <a:pt x="3903383" y="3510"/>
                  </a:lnTo>
                  <a:lnTo>
                    <a:pt x="3935840" y="18474"/>
                  </a:lnTo>
                  <a:lnTo>
                    <a:pt x="3941825" y="22473"/>
                  </a:lnTo>
                  <a:lnTo>
                    <a:pt x="3970084" y="54704"/>
                  </a:lnTo>
                  <a:lnTo>
                    <a:pt x="3983858" y="95296"/>
                  </a:lnTo>
                  <a:lnTo>
                    <a:pt x="3984560" y="109623"/>
                  </a:lnTo>
                  <a:lnTo>
                    <a:pt x="3984560" y="4170443"/>
                  </a:lnTo>
                  <a:lnTo>
                    <a:pt x="3976215" y="4212393"/>
                  </a:lnTo>
                  <a:lnTo>
                    <a:pt x="3966085" y="4231346"/>
                  </a:lnTo>
                  <a:lnTo>
                    <a:pt x="3962086" y="4237331"/>
                  </a:lnTo>
                  <a:lnTo>
                    <a:pt x="3935840" y="4261590"/>
                  </a:lnTo>
                  <a:lnTo>
                    <a:pt x="3929855" y="4265589"/>
                  </a:lnTo>
                  <a:lnTo>
                    <a:pt x="3896323" y="4277959"/>
                  </a:lnTo>
                  <a:lnTo>
                    <a:pt x="3889264" y="4279363"/>
                  </a:lnTo>
                  <a:lnTo>
                    <a:pt x="3882135" y="4280066"/>
                  </a:lnTo>
                  <a:lnTo>
                    <a:pt x="3874937" y="4280066"/>
                  </a:lnTo>
                  <a:lnTo>
                    <a:pt x="109623" y="4280066"/>
                  </a:lnTo>
                  <a:lnTo>
                    <a:pt x="102425" y="4280066"/>
                  </a:lnTo>
                  <a:lnTo>
                    <a:pt x="95296" y="4279363"/>
                  </a:lnTo>
                  <a:lnTo>
                    <a:pt x="88236" y="4277959"/>
                  </a:lnTo>
                  <a:lnTo>
                    <a:pt x="81177" y="4276555"/>
                  </a:lnTo>
                  <a:lnTo>
                    <a:pt x="42734" y="4257592"/>
                  </a:lnTo>
                  <a:lnTo>
                    <a:pt x="32107" y="4247958"/>
                  </a:lnTo>
                  <a:lnTo>
                    <a:pt x="27018" y="4242868"/>
                  </a:lnTo>
                  <a:lnTo>
                    <a:pt x="22473" y="4237331"/>
                  </a:lnTo>
                  <a:lnTo>
                    <a:pt x="18474" y="4231346"/>
                  </a:lnTo>
                  <a:lnTo>
                    <a:pt x="14475" y="4225361"/>
                  </a:lnTo>
                  <a:lnTo>
                    <a:pt x="2106" y="4191829"/>
                  </a:lnTo>
                  <a:lnTo>
                    <a:pt x="702" y="4184769"/>
                  </a:lnTo>
                  <a:lnTo>
                    <a:pt x="0" y="4177641"/>
                  </a:lnTo>
                  <a:lnTo>
                    <a:pt x="0" y="4170443"/>
                  </a:lnTo>
                  <a:close/>
                </a:path>
              </a:pathLst>
            </a:custGeom>
            <a:ln w="9532">
              <a:solidFill>
                <a:srgbClr val="F2F4F5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1" name="object 19">
              <a:extLst>
                <a:ext uri="{FF2B5EF4-FFF2-40B4-BE49-F238E27FC236}">
                  <a16:creationId xmlns:a16="http://schemas.microsoft.com/office/drawing/2014/main" id="{79B4EF97-D4C5-4C02-A6F1-0ECF36E9FF5F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606888" y="3412614"/>
              <a:ext cx="3669990" cy="9532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500723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>
            <a:extLst>
              <a:ext uri="{FF2B5EF4-FFF2-40B4-BE49-F238E27FC236}">
                <a16:creationId xmlns:a16="http://schemas.microsoft.com/office/drawing/2014/main" id="{98D0ACCC-5CC3-40C4-9590-D3F01B28F69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zh-CN" altLang="en-US" dirty="0"/>
              <a:t>流程图元件展示</a:t>
            </a:r>
          </a:p>
        </p:txBody>
      </p:sp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dirty="0"/>
              <a:t>Axure</a:t>
            </a:r>
            <a:r>
              <a:rPr lang="zh-CN" altLang="en-US" dirty="0"/>
              <a:t>元件应用</a:t>
            </a:r>
          </a:p>
        </p:txBody>
      </p:sp>
      <p:grpSp>
        <p:nvGrpSpPr>
          <p:cNvPr id="51" name="object 4">
            <a:extLst>
              <a:ext uri="{FF2B5EF4-FFF2-40B4-BE49-F238E27FC236}">
                <a16:creationId xmlns:a16="http://schemas.microsoft.com/office/drawing/2014/main" id="{8CAAA579-10AE-4C1E-B11E-452A0B0D343E}"/>
              </a:ext>
            </a:extLst>
          </p:cNvPr>
          <p:cNvGrpSpPr/>
          <p:nvPr/>
        </p:nvGrpSpPr>
        <p:grpSpPr>
          <a:xfrm>
            <a:off x="568167" y="1662868"/>
            <a:ext cx="400526" cy="400526"/>
            <a:chOff x="762595" y="1763501"/>
            <a:chExt cx="534035" cy="534035"/>
          </a:xfrm>
        </p:grpSpPr>
        <p:sp>
          <p:nvSpPr>
            <p:cNvPr id="52" name="object 5">
              <a:extLst>
                <a:ext uri="{FF2B5EF4-FFF2-40B4-BE49-F238E27FC236}">
                  <a16:creationId xmlns:a16="http://schemas.microsoft.com/office/drawing/2014/main" id="{A2207575-04E9-4992-9A11-972ED7A702CD}"/>
                </a:ext>
              </a:extLst>
            </p:cNvPr>
            <p:cNvSpPr/>
            <p:nvPr/>
          </p:nvSpPr>
          <p:spPr>
            <a:xfrm>
              <a:off x="762595" y="1763501"/>
              <a:ext cx="534035" cy="534035"/>
            </a:xfrm>
            <a:custGeom>
              <a:avLst/>
              <a:gdLst/>
              <a:ahLst/>
              <a:cxnLst/>
              <a:rect l="l" t="t" r="r" b="b"/>
              <a:pathLst>
                <a:path w="534035" h="534035">
                  <a:moveTo>
                    <a:pt x="381297" y="533816"/>
                  </a:moveTo>
                  <a:lnTo>
                    <a:pt x="152519" y="533816"/>
                  </a:lnTo>
                  <a:lnTo>
                    <a:pt x="145026" y="533633"/>
                  </a:lnTo>
                  <a:lnTo>
                    <a:pt x="101145" y="524905"/>
                  </a:lnTo>
                  <a:lnTo>
                    <a:pt x="61655" y="503797"/>
                  </a:lnTo>
                  <a:lnTo>
                    <a:pt x="30019" y="472161"/>
                  </a:lnTo>
                  <a:lnTo>
                    <a:pt x="8911" y="432671"/>
                  </a:lnTo>
                  <a:lnTo>
                    <a:pt x="183" y="388790"/>
                  </a:lnTo>
                  <a:lnTo>
                    <a:pt x="0" y="381297"/>
                  </a:lnTo>
                  <a:lnTo>
                    <a:pt x="0" y="152519"/>
                  </a:lnTo>
                  <a:lnTo>
                    <a:pt x="6565" y="108244"/>
                  </a:lnTo>
                  <a:lnTo>
                    <a:pt x="25704" y="67784"/>
                  </a:lnTo>
                  <a:lnTo>
                    <a:pt x="55760" y="34618"/>
                  </a:lnTo>
                  <a:lnTo>
                    <a:pt x="94152" y="11609"/>
                  </a:lnTo>
                  <a:lnTo>
                    <a:pt x="137569" y="732"/>
                  </a:lnTo>
                  <a:lnTo>
                    <a:pt x="152519" y="0"/>
                  </a:lnTo>
                  <a:lnTo>
                    <a:pt x="381297" y="0"/>
                  </a:lnTo>
                  <a:lnTo>
                    <a:pt x="425572" y="6565"/>
                  </a:lnTo>
                  <a:lnTo>
                    <a:pt x="466032" y="25704"/>
                  </a:lnTo>
                  <a:lnTo>
                    <a:pt x="499197" y="55760"/>
                  </a:lnTo>
                  <a:lnTo>
                    <a:pt x="522206" y="94152"/>
                  </a:lnTo>
                  <a:lnTo>
                    <a:pt x="533084" y="137569"/>
                  </a:lnTo>
                  <a:lnTo>
                    <a:pt x="533816" y="152519"/>
                  </a:lnTo>
                  <a:lnTo>
                    <a:pt x="533816" y="381297"/>
                  </a:lnTo>
                  <a:lnTo>
                    <a:pt x="527250" y="425572"/>
                  </a:lnTo>
                  <a:lnTo>
                    <a:pt x="508112" y="466032"/>
                  </a:lnTo>
                  <a:lnTo>
                    <a:pt x="478055" y="499197"/>
                  </a:lnTo>
                  <a:lnTo>
                    <a:pt x="439664" y="522206"/>
                  </a:lnTo>
                  <a:lnTo>
                    <a:pt x="396247" y="533084"/>
                  </a:lnTo>
                  <a:lnTo>
                    <a:pt x="381297" y="533816"/>
                  </a:lnTo>
                  <a:close/>
                </a:path>
              </a:pathLst>
            </a:custGeom>
            <a:solidFill>
              <a:srgbClr val="DAE9FE"/>
            </a:solidFill>
          </p:spPr>
          <p:txBody>
            <a:bodyPr wrap="square" lIns="0" tIns="0" rIns="0" bIns="0" rtlCol="0"/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pic>
          <p:nvPicPr>
            <p:cNvPr id="53" name="object 6">
              <a:extLst>
                <a:ext uri="{FF2B5EF4-FFF2-40B4-BE49-F238E27FC236}">
                  <a16:creationId xmlns:a16="http://schemas.microsoft.com/office/drawing/2014/main" id="{AAE0E4CC-079F-4312-96A4-E6A318447A45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05581" y="1877891"/>
              <a:ext cx="257375" cy="305038"/>
            </a:xfrm>
            <a:prstGeom prst="rect">
              <a:avLst/>
            </a:prstGeom>
          </p:spPr>
        </p:pic>
      </p:grpSp>
      <p:grpSp>
        <p:nvGrpSpPr>
          <p:cNvPr id="54" name="object 7">
            <a:extLst>
              <a:ext uri="{FF2B5EF4-FFF2-40B4-BE49-F238E27FC236}">
                <a16:creationId xmlns:a16="http://schemas.microsoft.com/office/drawing/2014/main" id="{0C261D77-1047-4452-B8BA-F030B5D59916}"/>
              </a:ext>
            </a:extLst>
          </p:cNvPr>
          <p:cNvGrpSpPr/>
          <p:nvPr/>
        </p:nvGrpSpPr>
        <p:grpSpPr>
          <a:xfrm>
            <a:off x="568167" y="2863956"/>
            <a:ext cx="400526" cy="400526"/>
            <a:chOff x="762595" y="3364951"/>
            <a:chExt cx="534035" cy="534035"/>
          </a:xfrm>
        </p:grpSpPr>
        <p:sp>
          <p:nvSpPr>
            <p:cNvPr id="55" name="object 8">
              <a:extLst>
                <a:ext uri="{FF2B5EF4-FFF2-40B4-BE49-F238E27FC236}">
                  <a16:creationId xmlns:a16="http://schemas.microsoft.com/office/drawing/2014/main" id="{5EF8BDC4-20A5-4222-B3BB-3CEE501014F3}"/>
                </a:ext>
              </a:extLst>
            </p:cNvPr>
            <p:cNvSpPr/>
            <p:nvPr/>
          </p:nvSpPr>
          <p:spPr>
            <a:xfrm>
              <a:off x="762595" y="3364951"/>
              <a:ext cx="534035" cy="534035"/>
            </a:xfrm>
            <a:custGeom>
              <a:avLst/>
              <a:gdLst/>
              <a:ahLst/>
              <a:cxnLst/>
              <a:rect l="l" t="t" r="r" b="b"/>
              <a:pathLst>
                <a:path w="534035" h="534035">
                  <a:moveTo>
                    <a:pt x="381297" y="533816"/>
                  </a:moveTo>
                  <a:lnTo>
                    <a:pt x="152519" y="533816"/>
                  </a:lnTo>
                  <a:lnTo>
                    <a:pt x="145026" y="533633"/>
                  </a:lnTo>
                  <a:lnTo>
                    <a:pt x="101145" y="524905"/>
                  </a:lnTo>
                  <a:lnTo>
                    <a:pt x="61655" y="503797"/>
                  </a:lnTo>
                  <a:lnTo>
                    <a:pt x="30019" y="472161"/>
                  </a:lnTo>
                  <a:lnTo>
                    <a:pt x="8911" y="432671"/>
                  </a:lnTo>
                  <a:lnTo>
                    <a:pt x="183" y="388790"/>
                  </a:lnTo>
                  <a:lnTo>
                    <a:pt x="0" y="381297"/>
                  </a:lnTo>
                  <a:lnTo>
                    <a:pt x="0" y="152519"/>
                  </a:lnTo>
                  <a:lnTo>
                    <a:pt x="6565" y="108244"/>
                  </a:lnTo>
                  <a:lnTo>
                    <a:pt x="25704" y="67784"/>
                  </a:lnTo>
                  <a:lnTo>
                    <a:pt x="55760" y="34618"/>
                  </a:lnTo>
                  <a:lnTo>
                    <a:pt x="94152" y="11609"/>
                  </a:lnTo>
                  <a:lnTo>
                    <a:pt x="137569" y="732"/>
                  </a:lnTo>
                  <a:lnTo>
                    <a:pt x="152519" y="0"/>
                  </a:lnTo>
                  <a:lnTo>
                    <a:pt x="381297" y="0"/>
                  </a:lnTo>
                  <a:lnTo>
                    <a:pt x="425572" y="6565"/>
                  </a:lnTo>
                  <a:lnTo>
                    <a:pt x="466032" y="25704"/>
                  </a:lnTo>
                  <a:lnTo>
                    <a:pt x="499197" y="55760"/>
                  </a:lnTo>
                  <a:lnTo>
                    <a:pt x="522206" y="94152"/>
                  </a:lnTo>
                  <a:lnTo>
                    <a:pt x="533084" y="137569"/>
                  </a:lnTo>
                  <a:lnTo>
                    <a:pt x="533816" y="152519"/>
                  </a:lnTo>
                  <a:lnTo>
                    <a:pt x="533816" y="381297"/>
                  </a:lnTo>
                  <a:lnTo>
                    <a:pt x="527250" y="425572"/>
                  </a:lnTo>
                  <a:lnTo>
                    <a:pt x="508112" y="466032"/>
                  </a:lnTo>
                  <a:lnTo>
                    <a:pt x="478055" y="499197"/>
                  </a:lnTo>
                  <a:lnTo>
                    <a:pt x="439664" y="522206"/>
                  </a:lnTo>
                  <a:lnTo>
                    <a:pt x="396247" y="533084"/>
                  </a:lnTo>
                  <a:lnTo>
                    <a:pt x="381297" y="533816"/>
                  </a:lnTo>
                  <a:close/>
                </a:path>
              </a:pathLst>
            </a:custGeom>
            <a:solidFill>
              <a:srgbClr val="CCFAF1"/>
            </a:solidFill>
          </p:spPr>
          <p:txBody>
            <a:bodyPr wrap="square" lIns="0" tIns="0" rIns="0" bIns="0" rtlCol="0"/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pic>
          <p:nvPicPr>
            <p:cNvPr id="56" name="object 9">
              <a:extLst>
                <a:ext uri="{FF2B5EF4-FFF2-40B4-BE49-F238E27FC236}">
                  <a16:creationId xmlns:a16="http://schemas.microsoft.com/office/drawing/2014/main" id="{EA306FA8-4088-4BDA-916E-720513BD3998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15114" y="3479341"/>
              <a:ext cx="228778" cy="305038"/>
            </a:xfrm>
            <a:prstGeom prst="rect">
              <a:avLst/>
            </a:prstGeom>
          </p:spPr>
        </p:pic>
      </p:grpSp>
      <p:grpSp>
        <p:nvGrpSpPr>
          <p:cNvPr id="57" name="object 10">
            <a:extLst>
              <a:ext uri="{FF2B5EF4-FFF2-40B4-BE49-F238E27FC236}">
                <a16:creationId xmlns:a16="http://schemas.microsoft.com/office/drawing/2014/main" id="{C6EE4552-406A-49E5-B5A4-55742E84CE30}"/>
              </a:ext>
            </a:extLst>
          </p:cNvPr>
          <p:cNvGrpSpPr/>
          <p:nvPr/>
        </p:nvGrpSpPr>
        <p:grpSpPr>
          <a:xfrm>
            <a:off x="568167" y="3850564"/>
            <a:ext cx="400526" cy="400526"/>
            <a:chOff x="762595" y="4680429"/>
            <a:chExt cx="534035" cy="534035"/>
          </a:xfrm>
        </p:grpSpPr>
        <p:sp>
          <p:nvSpPr>
            <p:cNvPr id="58" name="object 11">
              <a:extLst>
                <a:ext uri="{FF2B5EF4-FFF2-40B4-BE49-F238E27FC236}">
                  <a16:creationId xmlns:a16="http://schemas.microsoft.com/office/drawing/2014/main" id="{12951596-7142-4EE8-A14E-8A10E1503478}"/>
                </a:ext>
              </a:extLst>
            </p:cNvPr>
            <p:cNvSpPr/>
            <p:nvPr/>
          </p:nvSpPr>
          <p:spPr>
            <a:xfrm>
              <a:off x="762595" y="4680429"/>
              <a:ext cx="534035" cy="534035"/>
            </a:xfrm>
            <a:custGeom>
              <a:avLst/>
              <a:gdLst/>
              <a:ahLst/>
              <a:cxnLst/>
              <a:rect l="l" t="t" r="r" b="b"/>
              <a:pathLst>
                <a:path w="534035" h="534035">
                  <a:moveTo>
                    <a:pt x="381297" y="533816"/>
                  </a:moveTo>
                  <a:lnTo>
                    <a:pt x="152519" y="533816"/>
                  </a:lnTo>
                  <a:lnTo>
                    <a:pt x="145026" y="533633"/>
                  </a:lnTo>
                  <a:lnTo>
                    <a:pt x="101145" y="524905"/>
                  </a:lnTo>
                  <a:lnTo>
                    <a:pt x="61655" y="503797"/>
                  </a:lnTo>
                  <a:lnTo>
                    <a:pt x="30019" y="472161"/>
                  </a:lnTo>
                  <a:lnTo>
                    <a:pt x="8911" y="432671"/>
                  </a:lnTo>
                  <a:lnTo>
                    <a:pt x="183" y="388790"/>
                  </a:lnTo>
                  <a:lnTo>
                    <a:pt x="0" y="381297"/>
                  </a:lnTo>
                  <a:lnTo>
                    <a:pt x="0" y="152519"/>
                  </a:lnTo>
                  <a:lnTo>
                    <a:pt x="6565" y="108244"/>
                  </a:lnTo>
                  <a:lnTo>
                    <a:pt x="25704" y="67784"/>
                  </a:lnTo>
                  <a:lnTo>
                    <a:pt x="55760" y="34618"/>
                  </a:lnTo>
                  <a:lnTo>
                    <a:pt x="94152" y="11609"/>
                  </a:lnTo>
                  <a:lnTo>
                    <a:pt x="137569" y="732"/>
                  </a:lnTo>
                  <a:lnTo>
                    <a:pt x="152519" y="0"/>
                  </a:lnTo>
                  <a:lnTo>
                    <a:pt x="381297" y="0"/>
                  </a:lnTo>
                  <a:lnTo>
                    <a:pt x="425572" y="6565"/>
                  </a:lnTo>
                  <a:lnTo>
                    <a:pt x="466032" y="25704"/>
                  </a:lnTo>
                  <a:lnTo>
                    <a:pt x="499197" y="55760"/>
                  </a:lnTo>
                  <a:lnTo>
                    <a:pt x="522206" y="94152"/>
                  </a:lnTo>
                  <a:lnTo>
                    <a:pt x="533084" y="137569"/>
                  </a:lnTo>
                  <a:lnTo>
                    <a:pt x="533816" y="152519"/>
                  </a:lnTo>
                  <a:lnTo>
                    <a:pt x="533816" y="381297"/>
                  </a:lnTo>
                  <a:lnTo>
                    <a:pt x="527250" y="425572"/>
                  </a:lnTo>
                  <a:lnTo>
                    <a:pt x="508112" y="466032"/>
                  </a:lnTo>
                  <a:lnTo>
                    <a:pt x="478055" y="499197"/>
                  </a:lnTo>
                  <a:lnTo>
                    <a:pt x="439664" y="522206"/>
                  </a:lnTo>
                  <a:lnTo>
                    <a:pt x="396247" y="533084"/>
                  </a:lnTo>
                  <a:lnTo>
                    <a:pt x="381297" y="533816"/>
                  </a:lnTo>
                  <a:close/>
                </a:path>
              </a:pathLst>
            </a:custGeom>
            <a:solidFill>
              <a:srgbClr val="DFE7FF"/>
            </a:solidFill>
          </p:spPr>
          <p:txBody>
            <a:bodyPr wrap="square" lIns="0" tIns="0" rIns="0" bIns="0" rtlCol="0"/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pic>
          <p:nvPicPr>
            <p:cNvPr id="59" name="object 12">
              <a:extLst>
                <a:ext uri="{FF2B5EF4-FFF2-40B4-BE49-F238E27FC236}">
                  <a16:creationId xmlns:a16="http://schemas.microsoft.com/office/drawing/2014/main" id="{3EB365EB-6986-4E8B-9A26-7B9FD5E454C5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05581" y="4794818"/>
              <a:ext cx="257375" cy="305038"/>
            </a:xfrm>
            <a:prstGeom prst="rect">
              <a:avLst/>
            </a:prstGeom>
          </p:spPr>
        </p:pic>
      </p:grpSp>
      <p:sp>
        <p:nvSpPr>
          <p:cNvPr id="60" name="object 13">
            <a:extLst>
              <a:ext uri="{FF2B5EF4-FFF2-40B4-BE49-F238E27FC236}">
                <a16:creationId xmlns:a16="http://schemas.microsoft.com/office/drawing/2014/main" id="{FD622214-F070-4BB8-94AC-9D5C79166CA4}"/>
              </a:ext>
            </a:extLst>
          </p:cNvPr>
          <p:cNvSpPr txBox="1">
            <a:spLocks/>
          </p:cNvSpPr>
          <p:nvPr/>
        </p:nvSpPr>
        <p:spPr>
          <a:xfrm>
            <a:off x="1083082" y="1630278"/>
            <a:ext cx="3992192" cy="285610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>
            <a:lvl1pPr marL="0">
              <a:defRPr sz="1350" b="1" i="0">
                <a:solidFill>
                  <a:srgbClr val="1F2937"/>
                </a:solidFill>
                <a:latin typeface="微软雅黑"/>
                <a:ea typeface="+mn-ea"/>
                <a:cs typeface="微软雅黑"/>
              </a:defRPr>
            </a:lvl1pPr>
            <a:lvl2pPr marL="342900">
              <a:defRPr>
                <a:latin typeface="+mn-lt"/>
                <a:ea typeface="+mn-ea"/>
                <a:cs typeface="+mn-cs"/>
              </a:defRPr>
            </a:lvl2pPr>
            <a:lvl3pPr marL="685800">
              <a:defRPr>
                <a:latin typeface="+mn-lt"/>
                <a:ea typeface="+mn-ea"/>
                <a:cs typeface="+mn-cs"/>
              </a:defRPr>
            </a:lvl3pPr>
            <a:lvl4pPr marL="1028700">
              <a:defRPr>
                <a:latin typeface="+mn-lt"/>
                <a:ea typeface="+mn-ea"/>
                <a:cs typeface="+mn-cs"/>
              </a:defRPr>
            </a:lvl4pPr>
            <a:lvl5pPr marL="1371600">
              <a:defRPr>
                <a:latin typeface="+mn-lt"/>
                <a:ea typeface="+mn-ea"/>
                <a:cs typeface="+mn-cs"/>
              </a:defRPr>
            </a:lvl5pPr>
            <a:lvl6pPr marL="1714500">
              <a:defRPr>
                <a:latin typeface="+mn-lt"/>
                <a:ea typeface="+mn-ea"/>
                <a:cs typeface="+mn-cs"/>
              </a:defRPr>
            </a:lvl6pPr>
            <a:lvl7pPr marL="2057400">
              <a:defRPr>
                <a:latin typeface="+mn-lt"/>
                <a:ea typeface="+mn-ea"/>
                <a:cs typeface="+mn-cs"/>
              </a:defRPr>
            </a:lvl7pPr>
            <a:lvl8pPr marL="2400300">
              <a:defRPr>
                <a:latin typeface="+mn-lt"/>
                <a:ea typeface="+mn-ea"/>
                <a:cs typeface="+mn-cs"/>
              </a:defRPr>
            </a:lvl8pPr>
            <a:lvl9pPr marL="2743200">
              <a:defRPr>
                <a:latin typeface="+mn-lt"/>
                <a:ea typeface="+mn-ea"/>
                <a:cs typeface="+mn-cs"/>
              </a:defRPr>
            </a:lvl9pPr>
          </a:lstStyle>
          <a:p>
            <a:pPr marL="9525" marR="0" lvl="0" indent="0" defTabSz="914400" eaLnBrk="1" fontAlgn="auto" latinLnBrk="0" hangingPunct="1">
              <a:lnSpc>
                <a:spcPct val="100000"/>
              </a:lnSpc>
              <a:spcBef>
                <a:spcPts val="7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50" b="1" i="0" u="none" strike="noStrike" kern="0" cap="none" spc="-8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微软雅黑"/>
                <a:ea typeface="微软雅黑"/>
              </a:rPr>
              <a:t>标准流程元件库</a:t>
            </a:r>
          </a:p>
          <a:p>
            <a:pPr marL="9525" marR="3810" lvl="0" indent="0" algn="just" defTabSz="914400" eaLnBrk="1" fontAlgn="auto" latinLnBrk="0" hangingPunct="1">
              <a:lnSpc>
                <a:spcPct val="136700"/>
              </a:lnSpc>
              <a:spcBef>
                <a:spcPts val="356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938" b="0" i="0" u="none" strike="noStrike" kern="0" cap="none" spc="0" normalizeH="0" baseline="0" noProof="0" dirty="0">
                <a:ln>
                  <a:noFill/>
                </a:ln>
                <a:solidFill>
                  <a:srgbClr val="4A5462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Axure RP</a:t>
            </a:r>
            <a:r>
              <a:rPr kumimoji="0" lang="zh-CN" altLang="en-US" sz="938" b="0" i="0" u="none" strike="noStrike" kern="0" cap="none" spc="26" normalizeH="0" baseline="0" noProof="0" dirty="0">
                <a:ln>
                  <a:noFill/>
                </a:ln>
                <a:solidFill>
                  <a:srgbClr val="4A5462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 内置了标准的流程图</a:t>
            </a:r>
            <a:r>
              <a:rPr kumimoji="0" lang="zh-CN" altLang="en-US" sz="938" b="0" i="0" u="none" strike="noStrike" kern="0" cap="none" spc="0" normalizeH="0" baseline="0" noProof="0" dirty="0">
                <a:ln>
                  <a:noFill/>
                </a:ln>
                <a:solidFill>
                  <a:srgbClr val="4A5462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（</a:t>
            </a:r>
            <a:r>
              <a:rPr kumimoji="0" lang="en-US" altLang="zh-CN" sz="938" b="0" i="0" u="none" strike="noStrike" kern="0" cap="none" spc="0" normalizeH="0" baseline="0" noProof="0" dirty="0">
                <a:ln>
                  <a:noFill/>
                </a:ln>
                <a:solidFill>
                  <a:srgbClr val="4A5462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Flow</a:t>
            </a:r>
            <a:r>
              <a:rPr kumimoji="0" lang="zh-CN" altLang="en-US" sz="938" b="0" i="0" u="none" strike="noStrike" kern="0" cap="none" spc="0" normalizeH="0" baseline="0" noProof="0" dirty="0">
                <a:ln>
                  <a:noFill/>
                </a:ln>
                <a:solidFill>
                  <a:srgbClr val="4A5462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）</a:t>
            </a:r>
            <a:r>
              <a:rPr kumimoji="0" lang="zh-CN" altLang="en-US" sz="938" b="0" i="0" u="none" strike="noStrike" kern="0" cap="none" spc="30" normalizeH="0" baseline="0" noProof="0" dirty="0">
                <a:ln>
                  <a:noFill/>
                </a:ln>
                <a:solidFill>
                  <a:srgbClr val="4A5462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元件库，包含矩形、菱形、圆</a:t>
            </a:r>
            <a:r>
              <a:rPr kumimoji="0" lang="zh-CN" altLang="en-US" sz="938" b="0" i="0" u="none" strike="noStrike" kern="0" cap="none" spc="-4" normalizeH="0" baseline="0" noProof="0" dirty="0">
                <a:ln>
                  <a:noFill/>
                </a:ln>
                <a:solidFill>
                  <a:srgbClr val="4A5462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角矩形等标准化图形。用户无需额外寻找资源，直接拖拽即可快速构建符合规范的业务逻辑图。</a:t>
            </a:r>
            <a:endParaRPr kumimoji="0" lang="zh-CN" altLang="en-US" sz="1013" b="1" i="0" u="none" strike="noStrike" kern="0" cap="none" spc="0" normalizeH="0" baseline="0" noProof="0" dirty="0">
              <a:ln>
                <a:noFill/>
              </a:ln>
              <a:solidFill>
                <a:srgbClr val="1F2937"/>
              </a:solidFill>
              <a:effectLst/>
              <a:uLnTx/>
              <a:uFillTx/>
              <a:latin typeface="微软雅黑"/>
              <a:ea typeface="宋体" panose="02010600030101010101" pitchFamily="2" charset="-122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76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13" b="1" i="0" u="none" strike="noStrike" kern="0" cap="none" spc="0" normalizeH="0" baseline="0" noProof="0" dirty="0">
              <a:ln>
                <a:noFill/>
              </a:ln>
              <a:solidFill>
                <a:srgbClr val="1F2937"/>
              </a:solidFill>
              <a:effectLst/>
              <a:uLnTx/>
              <a:uFillTx/>
              <a:latin typeface="微软雅黑"/>
              <a:ea typeface="宋体" panose="02010600030101010101" pitchFamily="2" charset="-122"/>
            </a:endParaRPr>
          </a:p>
          <a:p>
            <a:pPr marL="9525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50" b="1" i="0" u="none" strike="noStrike" kern="0" cap="none" spc="-8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微软雅黑"/>
                <a:ea typeface="微软雅黑"/>
              </a:rPr>
              <a:t>常用图形语义规范</a:t>
            </a:r>
          </a:p>
          <a:p>
            <a:pPr marL="9525" marR="3810" lvl="0" indent="0" defTabSz="914400" eaLnBrk="1" fontAlgn="auto" latinLnBrk="0" hangingPunct="1">
              <a:lnSpc>
                <a:spcPct val="134400"/>
              </a:lnSpc>
              <a:spcBef>
                <a:spcPts val="38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938" b="0" i="0" u="none" strike="noStrike" kern="0" cap="none" spc="0" normalizeH="0" baseline="0" noProof="0" dirty="0">
                <a:ln>
                  <a:noFill/>
                </a:ln>
                <a:solidFill>
                  <a:srgbClr val="4A5462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遵循国际标准：</a:t>
            </a:r>
            <a:r>
              <a:rPr kumimoji="0" lang="zh-CN" altLang="en-US" sz="938" b="1" i="0" u="none" strike="noStrike" kern="0" cap="none" spc="0" normalizeH="0" baseline="0" noProof="0" dirty="0">
                <a:ln>
                  <a:noFill/>
                </a:ln>
                <a:solidFill>
                  <a:srgbClr val="0E756E"/>
                </a:solidFill>
                <a:effectLst/>
                <a:uLnTx/>
                <a:uFillTx/>
                <a:latin typeface="微软雅黑"/>
                <a:ea typeface="微软雅黑"/>
              </a:rPr>
              <a:t>圆角矩形</a:t>
            </a:r>
            <a:r>
              <a:rPr kumimoji="0" lang="zh-CN" altLang="en-US" sz="938" b="0" i="0" u="none" strike="noStrike" kern="0" cap="none" spc="0" normalizeH="0" baseline="0" noProof="0" dirty="0">
                <a:ln>
                  <a:noFill/>
                </a:ln>
                <a:solidFill>
                  <a:srgbClr val="4A5462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代表流程起止，</a:t>
            </a:r>
            <a:r>
              <a:rPr kumimoji="0" lang="zh-CN" altLang="en-US" sz="938" b="1" i="0" u="none" strike="noStrike" kern="0" cap="none" spc="0" normalizeH="0" baseline="0" noProof="0" dirty="0">
                <a:ln>
                  <a:noFill/>
                </a:ln>
                <a:solidFill>
                  <a:srgbClr val="0E756E"/>
                </a:solidFill>
                <a:effectLst/>
                <a:uLnTx/>
                <a:uFillTx/>
                <a:latin typeface="微软雅黑"/>
                <a:ea typeface="微软雅黑"/>
              </a:rPr>
              <a:t>矩形</a:t>
            </a:r>
            <a:r>
              <a:rPr kumimoji="0" lang="zh-CN" altLang="en-US" sz="938" b="0" i="0" u="none" strike="noStrike" kern="0" cap="none" spc="0" normalizeH="0" baseline="0" noProof="0" dirty="0">
                <a:ln>
                  <a:noFill/>
                </a:ln>
                <a:solidFill>
                  <a:srgbClr val="4A5462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代表执行步骤，</a:t>
            </a:r>
            <a:r>
              <a:rPr kumimoji="0" lang="zh-CN" altLang="en-US" sz="938" b="1" i="0" u="none" strike="noStrike" kern="0" cap="none" spc="0" normalizeH="0" baseline="0" noProof="0" dirty="0">
                <a:ln>
                  <a:noFill/>
                </a:ln>
                <a:solidFill>
                  <a:srgbClr val="0E756E"/>
                </a:solidFill>
                <a:effectLst/>
                <a:uLnTx/>
                <a:uFillTx/>
                <a:latin typeface="微软雅黑"/>
                <a:ea typeface="微软雅黑"/>
              </a:rPr>
              <a:t>菱形</a:t>
            </a:r>
            <a:r>
              <a:rPr kumimoji="0" lang="zh-CN" altLang="en-US" sz="938" b="0" i="0" u="none" strike="noStrike" kern="0" cap="none" spc="-19" normalizeH="0" baseline="0" noProof="0" dirty="0">
                <a:ln>
                  <a:noFill/>
                </a:ln>
                <a:solidFill>
                  <a:srgbClr val="4A5462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用于</a:t>
            </a:r>
            <a:r>
              <a:rPr kumimoji="0" lang="zh-CN" altLang="en-US" sz="938" b="0" i="0" u="none" strike="noStrike" kern="0" cap="none" spc="0" normalizeH="0" baseline="0" noProof="0" dirty="0">
                <a:ln>
                  <a:noFill/>
                </a:ln>
                <a:solidFill>
                  <a:srgbClr val="4A5462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条件判断，</a:t>
            </a:r>
            <a:r>
              <a:rPr kumimoji="0" lang="zh-CN" altLang="en-US" sz="938" b="1" i="0" u="none" strike="noStrike" kern="0" cap="none" spc="0" normalizeH="0" baseline="0" noProof="0" dirty="0">
                <a:ln>
                  <a:noFill/>
                </a:ln>
                <a:solidFill>
                  <a:srgbClr val="0E756E"/>
                </a:solidFill>
                <a:effectLst/>
                <a:uLnTx/>
                <a:uFillTx/>
                <a:latin typeface="微软雅黑"/>
                <a:ea typeface="微软雅黑"/>
              </a:rPr>
              <a:t>平行四边形</a:t>
            </a:r>
            <a:r>
              <a:rPr kumimoji="0" lang="zh-CN" altLang="en-US" sz="938" b="0" i="0" u="none" strike="noStrike" kern="0" cap="none" spc="-8" normalizeH="0" baseline="0" noProof="0" dirty="0">
                <a:ln>
                  <a:noFill/>
                </a:ln>
                <a:solidFill>
                  <a:srgbClr val="4A5462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表示输入输出。</a:t>
            </a:r>
            <a:endParaRPr kumimoji="0" lang="zh-CN" altLang="en-US" sz="1013" b="1" i="0" u="none" strike="noStrike" kern="0" cap="none" spc="0" normalizeH="0" baseline="0" noProof="0" dirty="0">
              <a:ln>
                <a:noFill/>
              </a:ln>
              <a:solidFill>
                <a:srgbClr val="1F2937"/>
              </a:solidFill>
              <a:effectLst/>
              <a:uLnTx/>
              <a:uFillTx/>
              <a:latin typeface="微软雅黑"/>
              <a:ea typeface="宋体" panose="02010600030101010101" pitchFamily="2" charset="-122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76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13" b="1" i="0" u="none" strike="noStrike" kern="0" cap="none" spc="0" normalizeH="0" baseline="0" noProof="0" dirty="0">
              <a:ln>
                <a:noFill/>
              </a:ln>
              <a:solidFill>
                <a:srgbClr val="1F2937"/>
              </a:solidFill>
              <a:effectLst/>
              <a:uLnTx/>
              <a:uFillTx/>
              <a:latin typeface="微软雅黑"/>
              <a:ea typeface="宋体" panose="02010600030101010101" pitchFamily="2" charset="-122"/>
            </a:endParaRPr>
          </a:p>
          <a:p>
            <a:pPr marL="9525" marR="0" lvl="0" indent="0" defTabSz="914400" eaLnBrk="1" fontAlgn="auto" latinLnBrk="0" hangingPunct="1">
              <a:lnSpc>
                <a:spcPct val="100000"/>
              </a:lnSpc>
              <a:spcBef>
                <a:spcPts val="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50" b="1" i="0" u="none" strike="noStrike" kern="0" cap="none" spc="-8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微软雅黑"/>
                <a:ea typeface="微软雅黑"/>
              </a:rPr>
              <a:t>逻辑梳理与交互辅助</a:t>
            </a:r>
          </a:p>
          <a:p>
            <a:pPr marL="9525" marR="3810" lvl="0" indent="0" algn="just" defTabSz="914400" eaLnBrk="1" fontAlgn="auto" latinLnBrk="0" hangingPunct="1">
              <a:lnSpc>
                <a:spcPct val="136700"/>
              </a:lnSpc>
              <a:spcBef>
                <a:spcPts val="35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938" b="0" i="0" u="none" strike="noStrike" kern="0" cap="none" spc="-4" normalizeH="0" baseline="0" noProof="0" dirty="0">
                <a:ln>
                  <a:noFill/>
                </a:ln>
                <a:solidFill>
                  <a:srgbClr val="4A5462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在高保真设计前，利用流程图元件梳理后台逻辑与用户操作路径，能有效规避逻辑漏洞。配合页面快照，可生成清晰的交互说明文档，降低团</a:t>
            </a:r>
            <a:r>
              <a:rPr kumimoji="0" lang="zh-CN" altLang="en-US" sz="938" b="0" i="0" u="none" strike="noStrike" kern="0" cap="none" spc="-8" normalizeH="0" baseline="0" noProof="0" dirty="0">
                <a:ln>
                  <a:noFill/>
                </a:ln>
                <a:solidFill>
                  <a:srgbClr val="4A5462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队沟通成本。</a:t>
            </a:r>
            <a:endParaRPr kumimoji="0" lang="zh-CN" altLang="en-US" sz="1013" b="1" i="0" u="none" strike="noStrike" kern="0" cap="none" spc="0" normalizeH="0" baseline="0" noProof="0" dirty="0">
              <a:ln>
                <a:noFill/>
              </a:ln>
              <a:solidFill>
                <a:srgbClr val="1F2937"/>
              </a:solidFill>
              <a:effectLst/>
              <a:uLnTx/>
              <a:uFillTx/>
              <a:latin typeface="微软雅黑"/>
              <a:ea typeface="宋体" panose="02010600030101010101" pitchFamily="2" charset="-122"/>
            </a:endParaRPr>
          </a:p>
        </p:txBody>
      </p:sp>
      <p:grpSp>
        <p:nvGrpSpPr>
          <p:cNvPr id="61" name="object 14">
            <a:extLst>
              <a:ext uri="{FF2B5EF4-FFF2-40B4-BE49-F238E27FC236}">
                <a16:creationId xmlns:a16="http://schemas.microsoft.com/office/drawing/2014/main" id="{4AD83228-C94F-4D1E-8389-CB915E67EAF3}"/>
              </a:ext>
            </a:extLst>
          </p:cNvPr>
          <p:cNvGrpSpPr/>
          <p:nvPr/>
        </p:nvGrpSpPr>
        <p:grpSpPr>
          <a:xfrm>
            <a:off x="5501673" y="1442383"/>
            <a:ext cx="3152299" cy="3429476"/>
            <a:chOff x="7340603" y="1469520"/>
            <a:chExt cx="4203065" cy="4572635"/>
          </a:xfrm>
        </p:grpSpPr>
        <p:sp>
          <p:nvSpPr>
            <p:cNvPr id="62" name="object 15">
              <a:extLst>
                <a:ext uri="{FF2B5EF4-FFF2-40B4-BE49-F238E27FC236}">
                  <a16:creationId xmlns:a16="http://schemas.microsoft.com/office/drawing/2014/main" id="{791E1EB8-9EE9-40FF-B87A-E3C6B2FB0690}"/>
                </a:ext>
              </a:extLst>
            </p:cNvPr>
            <p:cNvSpPr/>
            <p:nvPr/>
          </p:nvSpPr>
          <p:spPr>
            <a:xfrm>
              <a:off x="7345369" y="1474286"/>
              <a:ext cx="4193540" cy="4563110"/>
            </a:xfrm>
            <a:custGeom>
              <a:avLst/>
              <a:gdLst/>
              <a:ahLst/>
              <a:cxnLst/>
              <a:rect l="l" t="t" r="r" b="b"/>
              <a:pathLst>
                <a:path w="4193540" h="4563110">
                  <a:moveTo>
                    <a:pt x="202" y="4214314"/>
                  </a:moveTo>
                  <a:lnTo>
                    <a:pt x="213727" y="140020"/>
                  </a:lnTo>
                  <a:lnTo>
                    <a:pt x="222323" y="97521"/>
                  </a:lnTo>
                  <a:lnTo>
                    <a:pt x="242890" y="59348"/>
                  </a:lnTo>
                  <a:lnTo>
                    <a:pt x="273649" y="28788"/>
                  </a:lnTo>
                  <a:lnTo>
                    <a:pt x="311956" y="8475"/>
                  </a:lnTo>
                  <a:lnTo>
                    <a:pt x="354510" y="153"/>
                  </a:lnTo>
                  <a:lnTo>
                    <a:pt x="361752" y="0"/>
                  </a:lnTo>
                  <a:lnTo>
                    <a:pt x="369010" y="202"/>
                  </a:lnTo>
                  <a:lnTo>
                    <a:pt x="4053009" y="193272"/>
                  </a:lnTo>
                  <a:lnTo>
                    <a:pt x="4095508" y="201869"/>
                  </a:lnTo>
                  <a:lnTo>
                    <a:pt x="4133680" y="222435"/>
                  </a:lnTo>
                  <a:lnTo>
                    <a:pt x="4164241" y="253194"/>
                  </a:lnTo>
                  <a:lnTo>
                    <a:pt x="4184554" y="291502"/>
                  </a:lnTo>
                  <a:lnTo>
                    <a:pt x="4192876" y="334056"/>
                  </a:lnTo>
                  <a:lnTo>
                    <a:pt x="4193029" y="341297"/>
                  </a:lnTo>
                  <a:lnTo>
                    <a:pt x="4192827" y="348556"/>
                  </a:lnTo>
                  <a:lnTo>
                    <a:pt x="3979302" y="4422849"/>
                  </a:lnTo>
                  <a:lnTo>
                    <a:pt x="3970705" y="4465347"/>
                  </a:lnTo>
                  <a:lnTo>
                    <a:pt x="3950139" y="4503520"/>
                  </a:lnTo>
                  <a:lnTo>
                    <a:pt x="3919380" y="4534081"/>
                  </a:lnTo>
                  <a:lnTo>
                    <a:pt x="3881072" y="4554394"/>
                  </a:lnTo>
                  <a:lnTo>
                    <a:pt x="3838519" y="4562716"/>
                  </a:lnTo>
                  <a:lnTo>
                    <a:pt x="3831277" y="4562869"/>
                  </a:lnTo>
                  <a:lnTo>
                    <a:pt x="3824019" y="4562667"/>
                  </a:lnTo>
                  <a:lnTo>
                    <a:pt x="140020" y="4369597"/>
                  </a:lnTo>
                  <a:lnTo>
                    <a:pt x="97521" y="4360999"/>
                  </a:lnTo>
                  <a:lnTo>
                    <a:pt x="59348" y="4340433"/>
                  </a:lnTo>
                  <a:lnTo>
                    <a:pt x="28788" y="4309674"/>
                  </a:lnTo>
                  <a:lnTo>
                    <a:pt x="8475" y="4271367"/>
                  </a:lnTo>
                  <a:lnTo>
                    <a:pt x="153" y="4228813"/>
                  </a:lnTo>
                  <a:lnTo>
                    <a:pt x="0" y="4221571"/>
                  </a:lnTo>
                  <a:lnTo>
                    <a:pt x="202" y="4214314"/>
                  </a:lnTo>
                  <a:close/>
                </a:path>
              </a:pathLst>
            </a:custGeom>
            <a:ln w="9532">
              <a:solidFill>
                <a:srgbClr val="F2F4F5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3" name="object 16">
              <a:extLst>
                <a:ext uri="{FF2B5EF4-FFF2-40B4-BE49-F238E27FC236}">
                  <a16:creationId xmlns:a16="http://schemas.microsoft.com/office/drawing/2014/main" id="{79B9133B-11C7-43EC-9AA5-5E0FAE0051B6}"/>
                </a:ext>
              </a:extLst>
            </p:cNvPr>
            <p:cNvSpPr/>
            <p:nvPr/>
          </p:nvSpPr>
          <p:spPr>
            <a:xfrm>
              <a:off x="7449603" y="1568086"/>
              <a:ext cx="3984625" cy="4375785"/>
            </a:xfrm>
            <a:custGeom>
              <a:avLst/>
              <a:gdLst/>
              <a:ahLst/>
              <a:cxnLst/>
              <a:rect l="l" t="t" r="r" b="b"/>
              <a:pathLst>
                <a:path w="3984625" h="4375785">
                  <a:moveTo>
                    <a:pt x="3836807" y="4375390"/>
                  </a:moveTo>
                  <a:lnTo>
                    <a:pt x="147752" y="4375390"/>
                  </a:lnTo>
                  <a:lnTo>
                    <a:pt x="140494" y="4375213"/>
                  </a:lnTo>
                  <a:lnTo>
                    <a:pt x="97984" y="4366756"/>
                  </a:lnTo>
                  <a:lnTo>
                    <a:pt x="59728" y="4346309"/>
                  </a:lnTo>
                  <a:lnTo>
                    <a:pt x="29081" y="4315661"/>
                  </a:lnTo>
                  <a:lnTo>
                    <a:pt x="8633" y="4277405"/>
                  </a:lnTo>
                  <a:lnTo>
                    <a:pt x="177" y="4234896"/>
                  </a:lnTo>
                  <a:lnTo>
                    <a:pt x="0" y="4227637"/>
                  </a:lnTo>
                  <a:lnTo>
                    <a:pt x="0" y="147752"/>
                  </a:lnTo>
                  <a:lnTo>
                    <a:pt x="6360" y="104861"/>
                  </a:lnTo>
                  <a:lnTo>
                    <a:pt x="24900" y="65665"/>
                  </a:lnTo>
                  <a:lnTo>
                    <a:pt x="54018" y="33537"/>
                  </a:lnTo>
                  <a:lnTo>
                    <a:pt x="91210" y="11247"/>
                  </a:lnTo>
                  <a:lnTo>
                    <a:pt x="133270" y="709"/>
                  </a:lnTo>
                  <a:lnTo>
                    <a:pt x="147752" y="0"/>
                  </a:lnTo>
                  <a:lnTo>
                    <a:pt x="3836807" y="0"/>
                  </a:lnTo>
                  <a:lnTo>
                    <a:pt x="3879698" y="6360"/>
                  </a:lnTo>
                  <a:lnTo>
                    <a:pt x="3918894" y="24900"/>
                  </a:lnTo>
                  <a:lnTo>
                    <a:pt x="3951023" y="54018"/>
                  </a:lnTo>
                  <a:lnTo>
                    <a:pt x="3973313" y="91210"/>
                  </a:lnTo>
                  <a:lnTo>
                    <a:pt x="3983850" y="133270"/>
                  </a:lnTo>
                  <a:lnTo>
                    <a:pt x="3984560" y="147752"/>
                  </a:lnTo>
                  <a:lnTo>
                    <a:pt x="3984560" y="4227637"/>
                  </a:lnTo>
                  <a:lnTo>
                    <a:pt x="3978199" y="4270527"/>
                  </a:lnTo>
                  <a:lnTo>
                    <a:pt x="3959659" y="4309724"/>
                  </a:lnTo>
                  <a:lnTo>
                    <a:pt x="3930542" y="4341853"/>
                  </a:lnTo>
                  <a:lnTo>
                    <a:pt x="3893350" y="4364143"/>
                  </a:lnTo>
                  <a:lnTo>
                    <a:pt x="3851290" y="4374680"/>
                  </a:lnTo>
                  <a:lnTo>
                    <a:pt x="3836807" y="437539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4" name="object 17">
              <a:extLst>
                <a:ext uri="{FF2B5EF4-FFF2-40B4-BE49-F238E27FC236}">
                  <a16:creationId xmlns:a16="http://schemas.microsoft.com/office/drawing/2014/main" id="{32ACD357-A14C-469A-84C0-AB2DD3938431}"/>
                </a:ext>
              </a:extLst>
            </p:cNvPr>
            <p:cNvSpPr/>
            <p:nvPr/>
          </p:nvSpPr>
          <p:spPr>
            <a:xfrm>
              <a:off x="7449603" y="1568086"/>
              <a:ext cx="3984625" cy="4375785"/>
            </a:xfrm>
            <a:custGeom>
              <a:avLst/>
              <a:gdLst/>
              <a:ahLst/>
              <a:cxnLst/>
              <a:rect l="l" t="t" r="r" b="b"/>
              <a:pathLst>
                <a:path w="3984625" h="4375785">
                  <a:moveTo>
                    <a:pt x="0" y="4227637"/>
                  </a:moveTo>
                  <a:lnTo>
                    <a:pt x="0" y="147752"/>
                  </a:lnTo>
                  <a:lnTo>
                    <a:pt x="177" y="140494"/>
                  </a:lnTo>
                  <a:lnTo>
                    <a:pt x="8633" y="97984"/>
                  </a:lnTo>
                  <a:lnTo>
                    <a:pt x="29081" y="59728"/>
                  </a:lnTo>
                  <a:lnTo>
                    <a:pt x="59728" y="29081"/>
                  </a:lnTo>
                  <a:lnTo>
                    <a:pt x="97984" y="8633"/>
                  </a:lnTo>
                  <a:lnTo>
                    <a:pt x="140494" y="177"/>
                  </a:lnTo>
                  <a:lnTo>
                    <a:pt x="147752" y="0"/>
                  </a:lnTo>
                  <a:lnTo>
                    <a:pt x="3836807" y="0"/>
                  </a:lnTo>
                  <a:lnTo>
                    <a:pt x="3879698" y="6360"/>
                  </a:lnTo>
                  <a:lnTo>
                    <a:pt x="3918894" y="24900"/>
                  </a:lnTo>
                  <a:lnTo>
                    <a:pt x="3951023" y="54018"/>
                  </a:lnTo>
                  <a:lnTo>
                    <a:pt x="3973313" y="91210"/>
                  </a:lnTo>
                  <a:lnTo>
                    <a:pt x="3983850" y="133270"/>
                  </a:lnTo>
                  <a:lnTo>
                    <a:pt x="3984560" y="147752"/>
                  </a:lnTo>
                  <a:lnTo>
                    <a:pt x="3984560" y="4227637"/>
                  </a:lnTo>
                  <a:lnTo>
                    <a:pt x="3978199" y="4270527"/>
                  </a:lnTo>
                  <a:lnTo>
                    <a:pt x="3959659" y="4309724"/>
                  </a:lnTo>
                  <a:lnTo>
                    <a:pt x="3930542" y="4341853"/>
                  </a:lnTo>
                  <a:lnTo>
                    <a:pt x="3893350" y="4364143"/>
                  </a:lnTo>
                  <a:lnTo>
                    <a:pt x="3851290" y="4374680"/>
                  </a:lnTo>
                  <a:lnTo>
                    <a:pt x="3836807" y="4375390"/>
                  </a:lnTo>
                  <a:lnTo>
                    <a:pt x="147752" y="4375390"/>
                  </a:lnTo>
                  <a:lnTo>
                    <a:pt x="104861" y="4369029"/>
                  </a:lnTo>
                  <a:lnTo>
                    <a:pt x="65665" y="4350489"/>
                  </a:lnTo>
                  <a:lnTo>
                    <a:pt x="33537" y="4321371"/>
                  </a:lnTo>
                  <a:lnTo>
                    <a:pt x="11247" y="4284179"/>
                  </a:lnTo>
                  <a:lnTo>
                    <a:pt x="709" y="4242120"/>
                  </a:lnTo>
                  <a:lnTo>
                    <a:pt x="0" y="4227637"/>
                  </a:lnTo>
                  <a:close/>
                </a:path>
              </a:pathLst>
            </a:custGeom>
            <a:ln w="9532">
              <a:solidFill>
                <a:srgbClr val="F2F4F5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5" name="object 18">
              <a:extLst>
                <a:ext uri="{FF2B5EF4-FFF2-40B4-BE49-F238E27FC236}">
                  <a16:creationId xmlns:a16="http://schemas.microsoft.com/office/drawing/2014/main" id="{34CE63A0-F55C-4FE2-BDD9-77E06B3A755C}"/>
                </a:ext>
              </a:extLst>
            </p:cNvPr>
            <p:cNvSpPr/>
            <p:nvPr/>
          </p:nvSpPr>
          <p:spPr>
            <a:xfrm>
              <a:off x="7454369" y="1572852"/>
              <a:ext cx="3975100" cy="305435"/>
            </a:xfrm>
            <a:custGeom>
              <a:avLst/>
              <a:gdLst/>
              <a:ahLst/>
              <a:cxnLst/>
              <a:rect l="l" t="t" r="r" b="b"/>
              <a:pathLst>
                <a:path w="3975100" h="305435">
                  <a:moveTo>
                    <a:pt x="3975028" y="305038"/>
                  </a:moveTo>
                  <a:lnTo>
                    <a:pt x="0" y="305038"/>
                  </a:lnTo>
                  <a:lnTo>
                    <a:pt x="0" y="142986"/>
                  </a:lnTo>
                  <a:lnTo>
                    <a:pt x="6122" y="101541"/>
                  </a:lnTo>
                  <a:lnTo>
                    <a:pt x="24074" y="63532"/>
                  </a:lnTo>
                  <a:lnTo>
                    <a:pt x="52320" y="32400"/>
                  </a:lnTo>
                  <a:lnTo>
                    <a:pt x="88266" y="10884"/>
                  </a:lnTo>
                  <a:lnTo>
                    <a:pt x="128900" y="680"/>
                  </a:lnTo>
                  <a:lnTo>
                    <a:pt x="142986" y="0"/>
                  </a:lnTo>
                  <a:lnTo>
                    <a:pt x="3832042" y="0"/>
                  </a:lnTo>
                  <a:lnTo>
                    <a:pt x="3873486" y="6122"/>
                  </a:lnTo>
                  <a:lnTo>
                    <a:pt x="3911495" y="24075"/>
                  </a:lnTo>
                  <a:lnTo>
                    <a:pt x="3942627" y="52320"/>
                  </a:lnTo>
                  <a:lnTo>
                    <a:pt x="3964143" y="88267"/>
                  </a:lnTo>
                  <a:lnTo>
                    <a:pt x="3974348" y="128901"/>
                  </a:lnTo>
                  <a:lnTo>
                    <a:pt x="3975028" y="305038"/>
                  </a:lnTo>
                  <a:close/>
                </a:path>
              </a:pathLst>
            </a:custGeom>
            <a:solidFill>
              <a:srgbClr val="F9FAFA"/>
            </a:solidFill>
          </p:spPr>
          <p:txBody>
            <a:bodyPr wrap="square" lIns="0" tIns="0" rIns="0" bIns="0" rtlCol="0"/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6" name="object 19">
              <a:extLst>
                <a:ext uri="{FF2B5EF4-FFF2-40B4-BE49-F238E27FC236}">
                  <a16:creationId xmlns:a16="http://schemas.microsoft.com/office/drawing/2014/main" id="{46696B29-074A-4C40-9413-5EDF93B0BF39}"/>
                </a:ext>
              </a:extLst>
            </p:cNvPr>
            <p:cNvSpPr/>
            <p:nvPr/>
          </p:nvSpPr>
          <p:spPr>
            <a:xfrm>
              <a:off x="7454369" y="1868358"/>
              <a:ext cx="3975100" cy="10160"/>
            </a:xfrm>
            <a:custGeom>
              <a:avLst/>
              <a:gdLst/>
              <a:ahLst/>
              <a:cxnLst/>
              <a:rect l="l" t="t" r="r" b="b"/>
              <a:pathLst>
                <a:path w="3975100" h="10160">
                  <a:moveTo>
                    <a:pt x="3975028" y="9532"/>
                  </a:moveTo>
                  <a:lnTo>
                    <a:pt x="0" y="9532"/>
                  </a:lnTo>
                  <a:lnTo>
                    <a:pt x="0" y="0"/>
                  </a:lnTo>
                  <a:lnTo>
                    <a:pt x="3975028" y="0"/>
                  </a:lnTo>
                  <a:lnTo>
                    <a:pt x="3975028" y="9532"/>
                  </a:lnTo>
                  <a:close/>
                </a:path>
              </a:pathLst>
            </a:custGeom>
            <a:solidFill>
              <a:srgbClr val="E4E7EB"/>
            </a:solidFill>
          </p:spPr>
          <p:txBody>
            <a:bodyPr wrap="square" lIns="0" tIns="0" rIns="0" bIns="0" rtlCol="0"/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pic>
          <p:nvPicPr>
            <p:cNvPr id="67" name="object 20">
              <a:extLst>
                <a:ext uri="{FF2B5EF4-FFF2-40B4-BE49-F238E27FC236}">
                  <a16:creationId xmlns:a16="http://schemas.microsoft.com/office/drawing/2014/main" id="{8FD77C0B-F394-478D-82CB-4D559DF553C9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606888" y="1668177"/>
              <a:ext cx="114389" cy="114389"/>
            </a:xfrm>
            <a:prstGeom prst="rect">
              <a:avLst/>
            </a:prstGeom>
          </p:spPr>
        </p:pic>
        <p:pic>
          <p:nvPicPr>
            <p:cNvPr id="68" name="object 21">
              <a:extLst>
                <a:ext uri="{FF2B5EF4-FFF2-40B4-BE49-F238E27FC236}">
                  <a16:creationId xmlns:a16="http://schemas.microsoft.com/office/drawing/2014/main" id="{7D204D4B-EB70-43C5-9F2A-11F679EA4E08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797537" y="1668177"/>
              <a:ext cx="114389" cy="114389"/>
            </a:xfrm>
            <a:prstGeom prst="rect">
              <a:avLst/>
            </a:prstGeom>
          </p:spPr>
        </p:pic>
        <p:pic>
          <p:nvPicPr>
            <p:cNvPr id="69" name="object 22">
              <a:extLst>
                <a:ext uri="{FF2B5EF4-FFF2-40B4-BE49-F238E27FC236}">
                  <a16:creationId xmlns:a16="http://schemas.microsoft.com/office/drawing/2014/main" id="{00CDABA2-BEE1-47FE-93A2-8AD8B40D81BA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988186" y="1668177"/>
              <a:ext cx="114389" cy="114389"/>
            </a:xfrm>
            <a:prstGeom prst="rect">
              <a:avLst/>
            </a:prstGeom>
          </p:spPr>
        </p:pic>
        <p:sp>
          <p:nvSpPr>
            <p:cNvPr id="70" name="object 23">
              <a:extLst>
                <a:ext uri="{FF2B5EF4-FFF2-40B4-BE49-F238E27FC236}">
                  <a16:creationId xmlns:a16="http://schemas.microsoft.com/office/drawing/2014/main" id="{BB7903F2-BB34-40A2-B240-05AB3360F459}"/>
                </a:ext>
              </a:extLst>
            </p:cNvPr>
            <p:cNvSpPr/>
            <p:nvPr/>
          </p:nvSpPr>
          <p:spPr>
            <a:xfrm>
              <a:off x="7454369" y="1877891"/>
              <a:ext cx="3975100" cy="4060825"/>
            </a:xfrm>
            <a:custGeom>
              <a:avLst/>
              <a:gdLst/>
              <a:ahLst/>
              <a:cxnLst/>
              <a:rect l="l" t="t" r="r" b="b"/>
              <a:pathLst>
                <a:path w="3975100" h="4060825">
                  <a:moveTo>
                    <a:pt x="3832042" y="4060820"/>
                  </a:moveTo>
                  <a:lnTo>
                    <a:pt x="142986" y="4060820"/>
                  </a:lnTo>
                  <a:lnTo>
                    <a:pt x="128900" y="4060140"/>
                  </a:lnTo>
                  <a:lnTo>
                    <a:pt x="88267" y="4049935"/>
                  </a:lnTo>
                  <a:lnTo>
                    <a:pt x="52320" y="4028419"/>
                  </a:lnTo>
                  <a:lnTo>
                    <a:pt x="24074" y="3997287"/>
                  </a:lnTo>
                  <a:lnTo>
                    <a:pt x="6122" y="3959278"/>
                  </a:lnTo>
                  <a:lnTo>
                    <a:pt x="0" y="3917833"/>
                  </a:lnTo>
                  <a:lnTo>
                    <a:pt x="0" y="0"/>
                  </a:lnTo>
                  <a:lnTo>
                    <a:pt x="3975028" y="0"/>
                  </a:lnTo>
                  <a:lnTo>
                    <a:pt x="3975028" y="3917833"/>
                  </a:lnTo>
                  <a:lnTo>
                    <a:pt x="3968905" y="3959278"/>
                  </a:lnTo>
                  <a:lnTo>
                    <a:pt x="3950952" y="3997287"/>
                  </a:lnTo>
                  <a:lnTo>
                    <a:pt x="3922706" y="4028419"/>
                  </a:lnTo>
                  <a:lnTo>
                    <a:pt x="3886759" y="4049935"/>
                  </a:lnTo>
                  <a:lnTo>
                    <a:pt x="3846127" y="4060140"/>
                  </a:lnTo>
                  <a:lnTo>
                    <a:pt x="3832042" y="406082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pic>
          <p:nvPicPr>
            <p:cNvPr id="71" name="object 24">
              <a:extLst>
                <a:ext uri="{FF2B5EF4-FFF2-40B4-BE49-F238E27FC236}">
                  <a16:creationId xmlns:a16="http://schemas.microsoft.com/office/drawing/2014/main" id="{0A385507-A232-4AD9-A6A5-05664FAD1077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606888" y="3431679"/>
              <a:ext cx="3669990" cy="9532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06441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本框 20"/>
          <p:cNvSpPr txBox="1"/>
          <p:nvPr/>
        </p:nvSpPr>
        <p:spPr>
          <a:xfrm>
            <a:off x="6842095" y="2859380"/>
            <a:ext cx="2569965" cy="28972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r">
              <a:lnSpc>
                <a:spcPct val="117500"/>
              </a:lnSpc>
            </a:pPr>
            <a:r>
              <a:rPr sz="16601" kern="100" spc="0" dirty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0</a:t>
            </a:r>
            <a:r>
              <a:rPr lang="en-US" sz="16601" kern="100" spc="0" dirty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4</a:t>
            </a:r>
            <a:endParaRPr sz="16601" kern="100" spc="0" dirty="0">
              <a:solidFill>
                <a:srgbClr val="FFFFFF">
                  <a:alpha val="100000"/>
                </a:srgbClr>
              </a:solidFill>
              <a:latin typeface="CKT Kuaile Bold" panose="02010800040101010101" pitchFamily="1" charset="-122"/>
              <a:ea typeface="CKT Kuaile Bold" panose="02010800040101010101" pitchFamily="1" charset="-122"/>
            </a:endParaRPr>
          </a:p>
        </p:txBody>
      </p:sp>
      <p:sp>
        <p:nvSpPr>
          <p:cNvPr id="23" name="标题 22">
            <a:extLst>
              <a:ext uri="{FF2B5EF4-FFF2-40B4-BE49-F238E27FC236}">
                <a16:creationId xmlns:a16="http://schemas.microsoft.com/office/drawing/2014/main" id="{8AD7F2C7-64D5-4093-ABF8-1858A9BB45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1847" y="1365495"/>
            <a:ext cx="5022464" cy="1660727"/>
          </a:xfrm>
        </p:spPr>
        <p:txBody>
          <a:bodyPr/>
          <a:lstStyle/>
          <a:p>
            <a:r>
              <a:rPr lang="en-US" altLang="zh-CN" dirty="0"/>
              <a:t>Axure</a:t>
            </a:r>
            <a:r>
              <a:rPr lang="zh-CN" altLang="en-US" dirty="0"/>
              <a:t>实操案例</a:t>
            </a:r>
          </a:p>
        </p:txBody>
      </p:sp>
      <p:sp>
        <p:nvSpPr>
          <p:cNvPr id="24" name="内容占位符 23">
            <a:extLst>
              <a:ext uri="{FF2B5EF4-FFF2-40B4-BE49-F238E27FC236}">
                <a16:creationId xmlns:a16="http://schemas.microsoft.com/office/drawing/2014/main" id="{A5EE46EB-F7DD-476B-806B-F492C69A69BA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zh-CN" altLang="en-US" dirty="0"/>
              <a:t>原型设计基础与应用</a:t>
            </a:r>
          </a:p>
        </p:txBody>
      </p:sp>
    </p:spTree>
    <p:extLst>
      <p:ext uri="{BB962C8B-B14F-4D97-AF65-F5344CB8AC3E}">
        <p14:creationId xmlns:p14="http://schemas.microsoft.com/office/powerpoint/2010/main" val="15300631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object 13">
            <a:extLst>
              <a:ext uri="{FF2B5EF4-FFF2-40B4-BE49-F238E27FC236}">
                <a16:creationId xmlns:a16="http://schemas.microsoft.com/office/drawing/2014/main" id="{E6E0E195-F6A4-4224-8079-67EB3B6EAEB5}"/>
              </a:ext>
            </a:extLst>
          </p:cNvPr>
          <p:cNvSpPr/>
          <p:nvPr/>
        </p:nvSpPr>
        <p:spPr>
          <a:xfrm>
            <a:off x="453642" y="1524440"/>
            <a:ext cx="2430780" cy="772477"/>
          </a:xfrm>
          <a:custGeom>
            <a:avLst/>
            <a:gdLst/>
            <a:ahLst/>
            <a:cxnLst/>
            <a:rect l="l" t="t" r="r" b="b"/>
            <a:pathLst>
              <a:path w="3241040" h="1029969">
                <a:moveTo>
                  <a:pt x="3138605" y="1029503"/>
                </a:moveTo>
                <a:lnTo>
                  <a:pt x="102425" y="1029503"/>
                </a:lnTo>
                <a:lnTo>
                  <a:pt x="95296" y="1028801"/>
                </a:lnTo>
                <a:lnTo>
                  <a:pt x="54704" y="1015027"/>
                </a:lnTo>
                <a:lnTo>
                  <a:pt x="22473" y="986768"/>
                </a:lnTo>
                <a:lnTo>
                  <a:pt x="3510" y="948326"/>
                </a:lnTo>
                <a:lnTo>
                  <a:pt x="0" y="927078"/>
                </a:lnTo>
                <a:lnTo>
                  <a:pt x="0" y="919880"/>
                </a:lnTo>
                <a:lnTo>
                  <a:pt x="0" y="102425"/>
                </a:lnTo>
                <a:lnTo>
                  <a:pt x="11099" y="61022"/>
                </a:lnTo>
                <a:lnTo>
                  <a:pt x="37197" y="27018"/>
                </a:lnTo>
                <a:lnTo>
                  <a:pt x="74322" y="5590"/>
                </a:lnTo>
                <a:lnTo>
                  <a:pt x="102425" y="0"/>
                </a:lnTo>
                <a:lnTo>
                  <a:pt x="3138605" y="0"/>
                </a:lnTo>
                <a:lnTo>
                  <a:pt x="3180007" y="11099"/>
                </a:lnTo>
                <a:lnTo>
                  <a:pt x="3214011" y="37197"/>
                </a:lnTo>
                <a:lnTo>
                  <a:pt x="3235439" y="74322"/>
                </a:lnTo>
                <a:lnTo>
                  <a:pt x="3241029" y="102425"/>
                </a:lnTo>
                <a:lnTo>
                  <a:pt x="3241029" y="927078"/>
                </a:lnTo>
                <a:lnTo>
                  <a:pt x="3229930" y="968481"/>
                </a:lnTo>
                <a:lnTo>
                  <a:pt x="3203831" y="1002485"/>
                </a:lnTo>
                <a:lnTo>
                  <a:pt x="3166707" y="1023913"/>
                </a:lnTo>
                <a:lnTo>
                  <a:pt x="3145733" y="1028801"/>
                </a:lnTo>
                <a:lnTo>
                  <a:pt x="3138605" y="102950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685800"/>
            <a:endParaRPr sz="1350" kern="0" dirty="0">
              <a:solidFill>
                <a:sysClr val="windowText" lastClr="000000"/>
              </a:solidFill>
            </a:endParaRPr>
          </a:p>
        </p:txBody>
      </p:sp>
      <p:pic>
        <p:nvPicPr>
          <p:cNvPr id="43" name="图片 42">
            <a:extLst>
              <a:ext uri="{FF2B5EF4-FFF2-40B4-BE49-F238E27FC236}">
                <a16:creationId xmlns:a16="http://schemas.microsoft.com/office/drawing/2014/main" id="{CF1219A2-28DB-4FC6-8879-A256FE6632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71" y="0"/>
            <a:ext cx="2069609" cy="796003"/>
          </a:xfrm>
          <a:prstGeom prst="rect">
            <a:avLst/>
          </a:prstGeom>
        </p:spPr>
      </p:pic>
      <p:sp>
        <p:nvSpPr>
          <p:cNvPr id="29" name="object 9">
            <a:extLst>
              <a:ext uri="{FF2B5EF4-FFF2-40B4-BE49-F238E27FC236}">
                <a16:creationId xmlns:a16="http://schemas.microsoft.com/office/drawing/2014/main" id="{78CF282F-2711-42B9-B8A5-F6C45D92AD14}"/>
              </a:ext>
            </a:extLst>
          </p:cNvPr>
          <p:cNvSpPr/>
          <p:nvPr/>
        </p:nvSpPr>
        <p:spPr>
          <a:xfrm>
            <a:off x="450071" y="1524441"/>
            <a:ext cx="2437924" cy="772477"/>
          </a:xfrm>
          <a:custGeom>
            <a:avLst/>
            <a:gdLst/>
            <a:ahLst/>
            <a:cxnLst/>
            <a:rect l="l" t="t" r="r" b="b"/>
            <a:pathLst>
              <a:path w="3250565" h="1029969">
                <a:moveTo>
                  <a:pt x="0" y="919880"/>
                </a:moveTo>
                <a:lnTo>
                  <a:pt x="0" y="109623"/>
                </a:lnTo>
                <a:lnTo>
                  <a:pt x="0" y="102425"/>
                </a:lnTo>
                <a:lnTo>
                  <a:pt x="702" y="95296"/>
                </a:lnTo>
                <a:lnTo>
                  <a:pt x="14475" y="54704"/>
                </a:lnTo>
                <a:lnTo>
                  <a:pt x="18474" y="48719"/>
                </a:lnTo>
                <a:lnTo>
                  <a:pt x="22473" y="42734"/>
                </a:lnTo>
                <a:lnTo>
                  <a:pt x="48719" y="18474"/>
                </a:lnTo>
                <a:lnTo>
                  <a:pt x="54704" y="14475"/>
                </a:lnTo>
                <a:lnTo>
                  <a:pt x="95296" y="702"/>
                </a:lnTo>
                <a:lnTo>
                  <a:pt x="102425" y="0"/>
                </a:lnTo>
                <a:lnTo>
                  <a:pt x="109623" y="0"/>
                </a:lnTo>
                <a:lnTo>
                  <a:pt x="3140939" y="0"/>
                </a:lnTo>
                <a:lnTo>
                  <a:pt x="3148137" y="0"/>
                </a:lnTo>
                <a:lnTo>
                  <a:pt x="3155266" y="702"/>
                </a:lnTo>
                <a:lnTo>
                  <a:pt x="3195857" y="14475"/>
                </a:lnTo>
                <a:lnTo>
                  <a:pt x="3201842" y="18474"/>
                </a:lnTo>
                <a:lnTo>
                  <a:pt x="3207827" y="22473"/>
                </a:lnTo>
                <a:lnTo>
                  <a:pt x="3236086" y="54704"/>
                </a:lnTo>
                <a:lnTo>
                  <a:pt x="3242217" y="67672"/>
                </a:lnTo>
                <a:lnTo>
                  <a:pt x="3244972" y="74322"/>
                </a:lnTo>
                <a:lnTo>
                  <a:pt x="3250562" y="109623"/>
                </a:lnTo>
                <a:lnTo>
                  <a:pt x="3250562" y="919880"/>
                </a:lnTo>
                <a:lnTo>
                  <a:pt x="3242217" y="961831"/>
                </a:lnTo>
                <a:lnTo>
                  <a:pt x="3239463" y="968481"/>
                </a:lnTo>
                <a:lnTo>
                  <a:pt x="3213364" y="1002485"/>
                </a:lnTo>
                <a:lnTo>
                  <a:pt x="3176240" y="1023913"/>
                </a:lnTo>
                <a:lnTo>
                  <a:pt x="3140939" y="1029503"/>
                </a:lnTo>
                <a:lnTo>
                  <a:pt x="109623" y="1029503"/>
                </a:lnTo>
                <a:lnTo>
                  <a:pt x="67672" y="1021159"/>
                </a:lnTo>
                <a:lnTo>
                  <a:pt x="61022" y="1018404"/>
                </a:lnTo>
                <a:lnTo>
                  <a:pt x="54704" y="1015027"/>
                </a:lnTo>
                <a:lnTo>
                  <a:pt x="48719" y="1011028"/>
                </a:lnTo>
                <a:lnTo>
                  <a:pt x="42734" y="1007029"/>
                </a:lnTo>
                <a:lnTo>
                  <a:pt x="14475" y="974798"/>
                </a:lnTo>
                <a:lnTo>
                  <a:pt x="8344" y="961831"/>
                </a:lnTo>
                <a:lnTo>
                  <a:pt x="5590" y="955181"/>
                </a:lnTo>
                <a:lnTo>
                  <a:pt x="3510" y="948326"/>
                </a:lnTo>
                <a:lnTo>
                  <a:pt x="2106" y="941267"/>
                </a:lnTo>
                <a:lnTo>
                  <a:pt x="702" y="934207"/>
                </a:lnTo>
                <a:lnTo>
                  <a:pt x="0" y="927078"/>
                </a:lnTo>
                <a:lnTo>
                  <a:pt x="0" y="919880"/>
                </a:lnTo>
                <a:close/>
              </a:path>
            </a:pathLst>
          </a:custGeom>
          <a:ln w="9532">
            <a:solidFill>
              <a:srgbClr val="F2F4F5"/>
            </a:solidFill>
          </a:ln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30" name="object 10">
            <a:extLst>
              <a:ext uri="{FF2B5EF4-FFF2-40B4-BE49-F238E27FC236}">
                <a16:creationId xmlns:a16="http://schemas.microsoft.com/office/drawing/2014/main" id="{07D15681-B9D5-4988-A437-CF25D34720BF}"/>
              </a:ext>
            </a:extLst>
          </p:cNvPr>
          <p:cNvSpPr txBox="1"/>
          <p:nvPr/>
        </p:nvSpPr>
        <p:spPr>
          <a:xfrm>
            <a:off x="618051" y="1640029"/>
            <a:ext cx="336709" cy="30970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950" b="1" kern="0" spc="-19" dirty="0">
                <a:solidFill>
                  <a:srgbClr val="DAE9FE"/>
                </a:solidFill>
                <a:latin typeface="微软雅黑"/>
                <a:cs typeface="微软雅黑"/>
              </a:rPr>
              <a:t>01</a:t>
            </a:r>
            <a:endParaRPr sz="20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31" name="object 11">
            <a:extLst>
              <a:ext uri="{FF2B5EF4-FFF2-40B4-BE49-F238E27FC236}">
                <a16:creationId xmlns:a16="http://schemas.microsoft.com/office/drawing/2014/main" id="{F648CF6E-F41B-4263-AB0D-576E5E30CD51}"/>
              </a:ext>
            </a:extLst>
          </p:cNvPr>
          <p:cNvSpPr txBox="1"/>
          <p:nvPr/>
        </p:nvSpPr>
        <p:spPr>
          <a:xfrm>
            <a:off x="1049916" y="1697224"/>
            <a:ext cx="1553051" cy="370679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050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原型设计核心认知</a:t>
            </a:r>
            <a:endParaRPr sz="1125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731"/>
              </a:spcBef>
            </a:pPr>
            <a:r>
              <a:rPr sz="713" kern="0" spc="-15" dirty="0">
                <a:solidFill>
                  <a:srgbClr val="6A7280"/>
                </a:solidFill>
                <a:latin typeface="微软雅黑"/>
                <a:cs typeface="微软雅黑"/>
              </a:rPr>
              <a:t>市场定位决策与</a:t>
            </a:r>
            <a:r>
              <a:rPr sz="713" kern="0" dirty="0">
                <a:solidFill>
                  <a:srgbClr val="6A7280"/>
                </a:solidFill>
                <a:latin typeface="微软雅黑"/>
                <a:cs typeface="微软雅黑"/>
              </a:rPr>
              <a:t>Axure</a:t>
            </a:r>
            <a:r>
              <a:rPr sz="713" kern="0" spc="15" dirty="0">
                <a:solidFill>
                  <a:srgbClr val="6A7280"/>
                </a:solidFill>
                <a:latin typeface="微软雅黑"/>
                <a:cs typeface="微软雅黑"/>
              </a:rPr>
              <a:t> </a:t>
            </a:r>
            <a:r>
              <a:rPr sz="713" kern="0" dirty="0">
                <a:solidFill>
                  <a:srgbClr val="6A7280"/>
                </a:solidFill>
                <a:latin typeface="微软雅黑"/>
                <a:cs typeface="微软雅黑"/>
              </a:rPr>
              <a:t>RP</a:t>
            </a:r>
            <a:r>
              <a:rPr sz="713" kern="0" spc="-11" dirty="0">
                <a:solidFill>
                  <a:srgbClr val="6A7280"/>
                </a:solidFill>
                <a:latin typeface="微软雅黑"/>
                <a:cs typeface="微软雅黑"/>
              </a:rPr>
              <a:t>工具价值</a:t>
            </a:r>
            <a:endParaRPr sz="788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47" name="object 13">
            <a:extLst>
              <a:ext uri="{FF2B5EF4-FFF2-40B4-BE49-F238E27FC236}">
                <a16:creationId xmlns:a16="http://schemas.microsoft.com/office/drawing/2014/main" id="{0BA038B6-F33F-406E-915F-BFC81F39DA1C}"/>
              </a:ext>
            </a:extLst>
          </p:cNvPr>
          <p:cNvSpPr/>
          <p:nvPr/>
        </p:nvSpPr>
        <p:spPr>
          <a:xfrm>
            <a:off x="453642" y="2589692"/>
            <a:ext cx="2430780" cy="772477"/>
          </a:xfrm>
          <a:custGeom>
            <a:avLst/>
            <a:gdLst/>
            <a:ahLst/>
            <a:cxnLst/>
            <a:rect l="l" t="t" r="r" b="b"/>
            <a:pathLst>
              <a:path w="3241040" h="1029969">
                <a:moveTo>
                  <a:pt x="3138605" y="1029503"/>
                </a:moveTo>
                <a:lnTo>
                  <a:pt x="102425" y="1029503"/>
                </a:lnTo>
                <a:lnTo>
                  <a:pt x="95296" y="1028801"/>
                </a:lnTo>
                <a:lnTo>
                  <a:pt x="54704" y="1015027"/>
                </a:lnTo>
                <a:lnTo>
                  <a:pt x="22473" y="986768"/>
                </a:lnTo>
                <a:lnTo>
                  <a:pt x="3510" y="948326"/>
                </a:lnTo>
                <a:lnTo>
                  <a:pt x="0" y="927078"/>
                </a:lnTo>
                <a:lnTo>
                  <a:pt x="0" y="919880"/>
                </a:lnTo>
                <a:lnTo>
                  <a:pt x="0" y="102425"/>
                </a:lnTo>
                <a:lnTo>
                  <a:pt x="11099" y="61022"/>
                </a:lnTo>
                <a:lnTo>
                  <a:pt x="37197" y="27018"/>
                </a:lnTo>
                <a:lnTo>
                  <a:pt x="74322" y="5590"/>
                </a:lnTo>
                <a:lnTo>
                  <a:pt x="102425" y="0"/>
                </a:lnTo>
                <a:lnTo>
                  <a:pt x="3138605" y="0"/>
                </a:lnTo>
                <a:lnTo>
                  <a:pt x="3180007" y="11099"/>
                </a:lnTo>
                <a:lnTo>
                  <a:pt x="3214011" y="37197"/>
                </a:lnTo>
                <a:lnTo>
                  <a:pt x="3235439" y="74322"/>
                </a:lnTo>
                <a:lnTo>
                  <a:pt x="3241029" y="102425"/>
                </a:lnTo>
                <a:lnTo>
                  <a:pt x="3241029" y="927078"/>
                </a:lnTo>
                <a:lnTo>
                  <a:pt x="3229930" y="968481"/>
                </a:lnTo>
                <a:lnTo>
                  <a:pt x="3203831" y="1002485"/>
                </a:lnTo>
                <a:lnTo>
                  <a:pt x="3166707" y="1023913"/>
                </a:lnTo>
                <a:lnTo>
                  <a:pt x="3145733" y="1028801"/>
                </a:lnTo>
                <a:lnTo>
                  <a:pt x="3138605" y="102950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685800"/>
            <a:endParaRPr sz="1350" kern="0" dirty="0">
              <a:solidFill>
                <a:sysClr val="windowText" lastClr="000000"/>
              </a:solidFill>
            </a:endParaRPr>
          </a:p>
        </p:txBody>
      </p:sp>
      <p:sp>
        <p:nvSpPr>
          <p:cNvPr id="33" name="object 13">
            <a:extLst>
              <a:ext uri="{FF2B5EF4-FFF2-40B4-BE49-F238E27FC236}">
                <a16:creationId xmlns:a16="http://schemas.microsoft.com/office/drawing/2014/main" id="{35D0E37F-0AB2-4B45-8DCB-56943869B1B4}"/>
              </a:ext>
            </a:extLst>
          </p:cNvPr>
          <p:cNvSpPr/>
          <p:nvPr/>
        </p:nvSpPr>
        <p:spPr>
          <a:xfrm>
            <a:off x="3123921" y="1524440"/>
            <a:ext cx="2430780" cy="772477"/>
          </a:xfrm>
          <a:custGeom>
            <a:avLst/>
            <a:gdLst/>
            <a:ahLst/>
            <a:cxnLst/>
            <a:rect l="l" t="t" r="r" b="b"/>
            <a:pathLst>
              <a:path w="3241040" h="1029969">
                <a:moveTo>
                  <a:pt x="3138605" y="1029503"/>
                </a:moveTo>
                <a:lnTo>
                  <a:pt x="102425" y="1029503"/>
                </a:lnTo>
                <a:lnTo>
                  <a:pt x="95296" y="1028801"/>
                </a:lnTo>
                <a:lnTo>
                  <a:pt x="54704" y="1015027"/>
                </a:lnTo>
                <a:lnTo>
                  <a:pt x="22473" y="986768"/>
                </a:lnTo>
                <a:lnTo>
                  <a:pt x="3510" y="948326"/>
                </a:lnTo>
                <a:lnTo>
                  <a:pt x="0" y="927078"/>
                </a:lnTo>
                <a:lnTo>
                  <a:pt x="0" y="919880"/>
                </a:lnTo>
                <a:lnTo>
                  <a:pt x="0" y="102425"/>
                </a:lnTo>
                <a:lnTo>
                  <a:pt x="11099" y="61022"/>
                </a:lnTo>
                <a:lnTo>
                  <a:pt x="37197" y="27018"/>
                </a:lnTo>
                <a:lnTo>
                  <a:pt x="74322" y="5590"/>
                </a:lnTo>
                <a:lnTo>
                  <a:pt x="102425" y="0"/>
                </a:lnTo>
                <a:lnTo>
                  <a:pt x="3138605" y="0"/>
                </a:lnTo>
                <a:lnTo>
                  <a:pt x="3180007" y="11099"/>
                </a:lnTo>
                <a:lnTo>
                  <a:pt x="3214011" y="37197"/>
                </a:lnTo>
                <a:lnTo>
                  <a:pt x="3235439" y="74322"/>
                </a:lnTo>
                <a:lnTo>
                  <a:pt x="3241029" y="102425"/>
                </a:lnTo>
                <a:lnTo>
                  <a:pt x="3241029" y="927078"/>
                </a:lnTo>
                <a:lnTo>
                  <a:pt x="3229930" y="968481"/>
                </a:lnTo>
                <a:lnTo>
                  <a:pt x="3203831" y="1002485"/>
                </a:lnTo>
                <a:lnTo>
                  <a:pt x="3166707" y="1023913"/>
                </a:lnTo>
                <a:lnTo>
                  <a:pt x="3145733" y="1028801"/>
                </a:lnTo>
                <a:lnTo>
                  <a:pt x="3138605" y="102950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685800"/>
            <a:endParaRPr sz="1350" kern="0" dirty="0">
              <a:solidFill>
                <a:sysClr val="windowText" lastClr="000000"/>
              </a:solidFill>
            </a:endParaRPr>
          </a:p>
        </p:txBody>
      </p:sp>
      <p:sp>
        <p:nvSpPr>
          <p:cNvPr id="34" name="object 14">
            <a:extLst>
              <a:ext uri="{FF2B5EF4-FFF2-40B4-BE49-F238E27FC236}">
                <a16:creationId xmlns:a16="http://schemas.microsoft.com/office/drawing/2014/main" id="{CA09E15A-9103-45D5-9913-689A8A976446}"/>
              </a:ext>
            </a:extLst>
          </p:cNvPr>
          <p:cNvSpPr/>
          <p:nvPr/>
        </p:nvSpPr>
        <p:spPr>
          <a:xfrm>
            <a:off x="3123921" y="1524440"/>
            <a:ext cx="2430780" cy="772477"/>
          </a:xfrm>
          <a:custGeom>
            <a:avLst/>
            <a:gdLst/>
            <a:ahLst/>
            <a:cxnLst/>
            <a:rect l="l" t="t" r="r" b="b"/>
            <a:pathLst>
              <a:path w="3241040" h="1029969">
                <a:moveTo>
                  <a:pt x="0" y="919880"/>
                </a:moveTo>
                <a:lnTo>
                  <a:pt x="0" y="109623"/>
                </a:lnTo>
                <a:lnTo>
                  <a:pt x="0" y="102425"/>
                </a:lnTo>
                <a:lnTo>
                  <a:pt x="702" y="95296"/>
                </a:lnTo>
                <a:lnTo>
                  <a:pt x="14475" y="54704"/>
                </a:lnTo>
                <a:lnTo>
                  <a:pt x="18474" y="48719"/>
                </a:lnTo>
                <a:lnTo>
                  <a:pt x="22473" y="42734"/>
                </a:lnTo>
                <a:lnTo>
                  <a:pt x="48719" y="18474"/>
                </a:lnTo>
                <a:lnTo>
                  <a:pt x="54704" y="14475"/>
                </a:lnTo>
                <a:lnTo>
                  <a:pt x="95296" y="702"/>
                </a:lnTo>
                <a:lnTo>
                  <a:pt x="102425" y="0"/>
                </a:lnTo>
                <a:lnTo>
                  <a:pt x="109623" y="0"/>
                </a:lnTo>
                <a:lnTo>
                  <a:pt x="3131407" y="0"/>
                </a:lnTo>
                <a:lnTo>
                  <a:pt x="3138605" y="0"/>
                </a:lnTo>
                <a:lnTo>
                  <a:pt x="3145733" y="702"/>
                </a:lnTo>
                <a:lnTo>
                  <a:pt x="3152793" y="2106"/>
                </a:lnTo>
                <a:lnTo>
                  <a:pt x="3159852" y="3510"/>
                </a:lnTo>
                <a:lnTo>
                  <a:pt x="3166707" y="5590"/>
                </a:lnTo>
                <a:lnTo>
                  <a:pt x="3173357" y="8344"/>
                </a:lnTo>
                <a:lnTo>
                  <a:pt x="3180007" y="11099"/>
                </a:lnTo>
                <a:lnTo>
                  <a:pt x="3214011" y="37197"/>
                </a:lnTo>
                <a:lnTo>
                  <a:pt x="3222554" y="48719"/>
                </a:lnTo>
                <a:lnTo>
                  <a:pt x="3226553" y="54704"/>
                </a:lnTo>
                <a:lnTo>
                  <a:pt x="3229930" y="61022"/>
                </a:lnTo>
                <a:lnTo>
                  <a:pt x="3232684" y="67672"/>
                </a:lnTo>
                <a:lnTo>
                  <a:pt x="3235439" y="74322"/>
                </a:lnTo>
                <a:lnTo>
                  <a:pt x="3237518" y="81177"/>
                </a:lnTo>
                <a:lnTo>
                  <a:pt x="3238923" y="88236"/>
                </a:lnTo>
                <a:lnTo>
                  <a:pt x="3240327" y="95296"/>
                </a:lnTo>
                <a:lnTo>
                  <a:pt x="3241029" y="102425"/>
                </a:lnTo>
                <a:lnTo>
                  <a:pt x="3241030" y="109623"/>
                </a:lnTo>
                <a:lnTo>
                  <a:pt x="3241030" y="919880"/>
                </a:lnTo>
                <a:lnTo>
                  <a:pt x="3241029" y="927078"/>
                </a:lnTo>
                <a:lnTo>
                  <a:pt x="3240327" y="934207"/>
                </a:lnTo>
                <a:lnTo>
                  <a:pt x="3238923" y="941267"/>
                </a:lnTo>
                <a:lnTo>
                  <a:pt x="3237518" y="948326"/>
                </a:lnTo>
                <a:lnTo>
                  <a:pt x="3235439" y="955181"/>
                </a:lnTo>
                <a:lnTo>
                  <a:pt x="3232684" y="961831"/>
                </a:lnTo>
                <a:lnTo>
                  <a:pt x="3229930" y="968481"/>
                </a:lnTo>
                <a:lnTo>
                  <a:pt x="3203831" y="1002485"/>
                </a:lnTo>
                <a:lnTo>
                  <a:pt x="3192309" y="1011028"/>
                </a:lnTo>
                <a:lnTo>
                  <a:pt x="3186324" y="1015027"/>
                </a:lnTo>
                <a:lnTo>
                  <a:pt x="3180007" y="1018404"/>
                </a:lnTo>
                <a:lnTo>
                  <a:pt x="3173357" y="1021159"/>
                </a:lnTo>
                <a:lnTo>
                  <a:pt x="3166707" y="1023913"/>
                </a:lnTo>
                <a:lnTo>
                  <a:pt x="3131407" y="1029503"/>
                </a:lnTo>
                <a:lnTo>
                  <a:pt x="109623" y="1029503"/>
                </a:lnTo>
                <a:lnTo>
                  <a:pt x="67672" y="1021159"/>
                </a:lnTo>
                <a:lnTo>
                  <a:pt x="61022" y="1018404"/>
                </a:lnTo>
                <a:lnTo>
                  <a:pt x="54704" y="1015027"/>
                </a:lnTo>
                <a:lnTo>
                  <a:pt x="48719" y="1011028"/>
                </a:lnTo>
                <a:lnTo>
                  <a:pt x="42734" y="1007029"/>
                </a:lnTo>
                <a:lnTo>
                  <a:pt x="14475" y="974798"/>
                </a:lnTo>
                <a:lnTo>
                  <a:pt x="8344" y="961831"/>
                </a:lnTo>
                <a:lnTo>
                  <a:pt x="5590" y="955181"/>
                </a:lnTo>
                <a:lnTo>
                  <a:pt x="3510" y="948326"/>
                </a:lnTo>
                <a:lnTo>
                  <a:pt x="2106" y="941267"/>
                </a:lnTo>
                <a:lnTo>
                  <a:pt x="702" y="934207"/>
                </a:lnTo>
                <a:lnTo>
                  <a:pt x="0" y="927078"/>
                </a:lnTo>
                <a:lnTo>
                  <a:pt x="0" y="919880"/>
                </a:lnTo>
                <a:close/>
              </a:path>
            </a:pathLst>
          </a:custGeom>
          <a:ln w="9532">
            <a:solidFill>
              <a:srgbClr val="F2F4F5"/>
            </a:solidFill>
          </a:ln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35" name="object 15">
            <a:extLst>
              <a:ext uri="{FF2B5EF4-FFF2-40B4-BE49-F238E27FC236}">
                <a16:creationId xmlns:a16="http://schemas.microsoft.com/office/drawing/2014/main" id="{73ADEFF9-BC16-4E93-8455-074E40FF48F7}"/>
              </a:ext>
            </a:extLst>
          </p:cNvPr>
          <p:cNvSpPr txBox="1"/>
          <p:nvPr/>
        </p:nvSpPr>
        <p:spPr>
          <a:xfrm>
            <a:off x="3287098" y="1640029"/>
            <a:ext cx="336709" cy="30970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950" b="1" kern="0" spc="-19" dirty="0">
                <a:solidFill>
                  <a:srgbClr val="DAE9FE"/>
                </a:solidFill>
                <a:latin typeface="微软雅黑"/>
                <a:cs typeface="微软雅黑"/>
              </a:rPr>
              <a:t>02</a:t>
            </a:r>
            <a:endParaRPr sz="20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36" name="object 16">
            <a:extLst>
              <a:ext uri="{FF2B5EF4-FFF2-40B4-BE49-F238E27FC236}">
                <a16:creationId xmlns:a16="http://schemas.microsoft.com/office/drawing/2014/main" id="{CAC72022-488E-428E-875F-8020020E7590}"/>
              </a:ext>
            </a:extLst>
          </p:cNvPr>
          <p:cNvSpPr txBox="1"/>
          <p:nvPr/>
        </p:nvSpPr>
        <p:spPr>
          <a:xfrm>
            <a:off x="3718962" y="1697224"/>
            <a:ext cx="1520666" cy="370679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050" b="1" kern="0" dirty="0">
                <a:solidFill>
                  <a:srgbClr val="1F2937"/>
                </a:solidFill>
                <a:latin typeface="微软雅黑"/>
                <a:cs typeface="微软雅黑"/>
              </a:rPr>
              <a:t>Axure</a:t>
            </a:r>
            <a:r>
              <a:rPr sz="1050" b="1" kern="0" spc="-15" dirty="0">
                <a:solidFill>
                  <a:srgbClr val="1F2937"/>
                </a:solidFill>
                <a:latin typeface="微软雅黑"/>
                <a:cs typeface="微软雅黑"/>
              </a:rPr>
              <a:t> </a:t>
            </a:r>
            <a:r>
              <a:rPr sz="1050" b="1" kern="0" dirty="0">
                <a:solidFill>
                  <a:srgbClr val="1F2937"/>
                </a:solidFill>
                <a:latin typeface="微软雅黑"/>
                <a:cs typeface="微软雅黑"/>
              </a:rPr>
              <a:t>RP</a:t>
            </a:r>
            <a:r>
              <a:rPr sz="1050" b="1" kern="0" spc="-19" dirty="0">
                <a:solidFill>
                  <a:srgbClr val="1F2937"/>
                </a:solidFill>
                <a:latin typeface="微软雅黑"/>
                <a:cs typeface="微软雅黑"/>
              </a:rPr>
              <a:t>详解</a:t>
            </a:r>
            <a:endParaRPr sz="1125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731"/>
              </a:spcBef>
            </a:pPr>
            <a:r>
              <a:rPr sz="713" kern="0" spc="-4" dirty="0">
                <a:solidFill>
                  <a:srgbClr val="6A7280"/>
                </a:solidFill>
                <a:latin typeface="微软雅黑"/>
                <a:cs typeface="微软雅黑"/>
              </a:rPr>
              <a:t>界面七大分区与核心功能操作指南</a:t>
            </a:r>
            <a:endParaRPr sz="788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37" name="object 17">
            <a:extLst>
              <a:ext uri="{FF2B5EF4-FFF2-40B4-BE49-F238E27FC236}">
                <a16:creationId xmlns:a16="http://schemas.microsoft.com/office/drawing/2014/main" id="{5CF1D39B-C046-4CA4-8C5A-51CA21AC3756}"/>
              </a:ext>
            </a:extLst>
          </p:cNvPr>
          <p:cNvSpPr/>
          <p:nvPr/>
        </p:nvSpPr>
        <p:spPr>
          <a:xfrm>
            <a:off x="450071" y="2589692"/>
            <a:ext cx="2437924" cy="772477"/>
          </a:xfrm>
          <a:custGeom>
            <a:avLst/>
            <a:gdLst/>
            <a:ahLst/>
            <a:cxnLst/>
            <a:rect l="l" t="t" r="r" b="b"/>
            <a:pathLst>
              <a:path w="3250565" h="1029970">
                <a:moveTo>
                  <a:pt x="0" y="919880"/>
                </a:moveTo>
                <a:lnTo>
                  <a:pt x="0" y="109623"/>
                </a:lnTo>
                <a:lnTo>
                  <a:pt x="0" y="102425"/>
                </a:lnTo>
                <a:lnTo>
                  <a:pt x="702" y="95296"/>
                </a:lnTo>
                <a:lnTo>
                  <a:pt x="14475" y="54704"/>
                </a:lnTo>
                <a:lnTo>
                  <a:pt x="18474" y="48719"/>
                </a:lnTo>
                <a:lnTo>
                  <a:pt x="22473" y="42734"/>
                </a:lnTo>
                <a:lnTo>
                  <a:pt x="48719" y="18474"/>
                </a:lnTo>
                <a:lnTo>
                  <a:pt x="54704" y="14475"/>
                </a:lnTo>
                <a:lnTo>
                  <a:pt x="95296" y="702"/>
                </a:lnTo>
                <a:lnTo>
                  <a:pt x="102425" y="0"/>
                </a:lnTo>
                <a:lnTo>
                  <a:pt x="109623" y="0"/>
                </a:lnTo>
                <a:lnTo>
                  <a:pt x="3140939" y="0"/>
                </a:lnTo>
                <a:lnTo>
                  <a:pt x="3148137" y="0"/>
                </a:lnTo>
                <a:lnTo>
                  <a:pt x="3155266" y="702"/>
                </a:lnTo>
                <a:lnTo>
                  <a:pt x="3195857" y="14475"/>
                </a:lnTo>
                <a:lnTo>
                  <a:pt x="3201842" y="18474"/>
                </a:lnTo>
                <a:lnTo>
                  <a:pt x="3207827" y="22473"/>
                </a:lnTo>
                <a:lnTo>
                  <a:pt x="3236086" y="54704"/>
                </a:lnTo>
                <a:lnTo>
                  <a:pt x="3242217" y="67672"/>
                </a:lnTo>
                <a:lnTo>
                  <a:pt x="3244972" y="74322"/>
                </a:lnTo>
                <a:lnTo>
                  <a:pt x="3250562" y="109623"/>
                </a:lnTo>
                <a:lnTo>
                  <a:pt x="3250562" y="919880"/>
                </a:lnTo>
                <a:lnTo>
                  <a:pt x="3242217" y="961831"/>
                </a:lnTo>
                <a:lnTo>
                  <a:pt x="3239463" y="968481"/>
                </a:lnTo>
                <a:lnTo>
                  <a:pt x="3213364" y="1002485"/>
                </a:lnTo>
                <a:lnTo>
                  <a:pt x="3176240" y="1023913"/>
                </a:lnTo>
                <a:lnTo>
                  <a:pt x="3140939" y="1029503"/>
                </a:lnTo>
                <a:lnTo>
                  <a:pt x="109623" y="1029503"/>
                </a:lnTo>
                <a:lnTo>
                  <a:pt x="67672" y="1021159"/>
                </a:lnTo>
                <a:lnTo>
                  <a:pt x="61022" y="1018404"/>
                </a:lnTo>
                <a:lnTo>
                  <a:pt x="54704" y="1015027"/>
                </a:lnTo>
                <a:lnTo>
                  <a:pt x="48719" y="1011028"/>
                </a:lnTo>
                <a:lnTo>
                  <a:pt x="42734" y="1007029"/>
                </a:lnTo>
                <a:lnTo>
                  <a:pt x="14475" y="974798"/>
                </a:lnTo>
                <a:lnTo>
                  <a:pt x="8344" y="961831"/>
                </a:lnTo>
                <a:lnTo>
                  <a:pt x="5590" y="955181"/>
                </a:lnTo>
                <a:lnTo>
                  <a:pt x="3510" y="948326"/>
                </a:lnTo>
                <a:lnTo>
                  <a:pt x="2106" y="941267"/>
                </a:lnTo>
                <a:lnTo>
                  <a:pt x="702" y="934207"/>
                </a:lnTo>
                <a:lnTo>
                  <a:pt x="0" y="927078"/>
                </a:lnTo>
                <a:lnTo>
                  <a:pt x="0" y="919880"/>
                </a:lnTo>
                <a:close/>
              </a:path>
            </a:pathLst>
          </a:custGeom>
          <a:ln w="9532">
            <a:solidFill>
              <a:srgbClr val="F2F4F5"/>
            </a:solidFill>
          </a:ln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38" name="object 18">
            <a:extLst>
              <a:ext uri="{FF2B5EF4-FFF2-40B4-BE49-F238E27FC236}">
                <a16:creationId xmlns:a16="http://schemas.microsoft.com/office/drawing/2014/main" id="{0ED95ADB-DE2C-43FD-8BB7-0A3B8339F181}"/>
              </a:ext>
            </a:extLst>
          </p:cNvPr>
          <p:cNvSpPr txBox="1"/>
          <p:nvPr/>
        </p:nvSpPr>
        <p:spPr>
          <a:xfrm>
            <a:off x="618051" y="2705279"/>
            <a:ext cx="336709" cy="30970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950" b="1" kern="0" spc="-19" dirty="0">
                <a:solidFill>
                  <a:srgbClr val="DAE9FE"/>
                </a:solidFill>
                <a:latin typeface="微软雅黑"/>
                <a:cs typeface="微软雅黑"/>
              </a:rPr>
              <a:t>03</a:t>
            </a:r>
            <a:endParaRPr sz="20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39" name="object 19">
            <a:extLst>
              <a:ext uri="{FF2B5EF4-FFF2-40B4-BE49-F238E27FC236}">
                <a16:creationId xmlns:a16="http://schemas.microsoft.com/office/drawing/2014/main" id="{A38503C1-D7E8-4285-8F13-6D9CF8E1113C}"/>
              </a:ext>
            </a:extLst>
          </p:cNvPr>
          <p:cNvSpPr txBox="1"/>
          <p:nvPr/>
        </p:nvSpPr>
        <p:spPr>
          <a:xfrm>
            <a:off x="1049915" y="2762475"/>
            <a:ext cx="1420654" cy="370679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050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Axure</a:t>
            </a:r>
            <a:r>
              <a:rPr sz="1050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元件应用</a:t>
            </a:r>
            <a:endParaRPr sz="1125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731"/>
              </a:spcBef>
            </a:pPr>
            <a:r>
              <a:rPr sz="713" kern="0" spc="-4" dirty="0">
                <a:solidFill>
                  <a:srgbClr val="6A7280"/>
                </a:solidFill>
                <a:latin typeface="微软雅黑"/>
                <a:cs typeface="微软雅黑"/>
              </a:rPr>
              <a:t>基础元件库使用与交互事件设置</a:t>
            </a:r>
            <a:endParaRPr sz="788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40" name="object 20">
            <a:extLst>
              <a:ext uri="{FF2B5EF4-FFF2-40B4-BE49-F238E27FC236}">
                <a16:creationId xmlns:a16="http://schemas.microsoft.com/office/drawing/2014/main" id="{0C581776-D80A-43E6-BBA6-8A18BDCF9856}"/>
              </a:ext>
            </a:extLst>
          </p:cNvPr>
          <p:cNvGrpSpPr/>
          <p:nvPr/>
        </p:nvGrpSpPr>
        <p:grpSpPr>
          <a:xfrm>
            <a:off x="3120347" y="2586117"/>
            <a:ext cx="2437924" cy="779621"/>
            <a:chOff x="8188367" y="3622328"/>
            <a:chExt cx="3250565" cy="1039494"/>
          </a:xfrm>
        </p:grpSpPr>
        <p:sp>
          <p:nvSpPr>
            <p:cNvPr id="41" name="object 21">
              <a:extLst>
                <a:ext uri="{FF2B5EF4-FFF2-40B4-BE49-F238E27FC236}">
                  <a16:creationId xmlns:a16="http://schemas.microsoft.com/office/drawing/2014/main" id="{80A06412-561E-4423-953B-58E045B00FF2}"/>
                </a:ext>
              </a:extLst>
            </p:cNvPr>
            <p:cNvSpPr/>
            <p:nvPr/>
          </p:nvSpPr>
          <p:spPr>
            <a:xfrm>
              <a:off x="8193133" y="3627094"/>
              <a:ext cx="3241040" cy="1029969"/>
            </a:xfrm>
            <a:custGeom>
              <a:avLst/>
              <a:gdLst/>
              <a:ahLst/>
              <a:cxnLst/>
              <a:rect l="l" t="t" r="r" b="b"/>
              <a:pathLst>
                <a:path w="3241040" h="1029970">
                  <a:moveTo>
                    <a:pt x="3138605" y="1029503"/>
                  </a:moveTo>
                  <a:lnTo>
                    <a:pt x="102425" y="1029503"/>
                  </a:lnTo>
                  <a:lnTo>
                    <a:pt x="95296" y="1028801"/>
                  </a:lnTo>
                  <a:lnTo>
                    <a:pt x="54704" y="1015027"/>
                  </a:lnTo>
                  <a:lnTo>
                    <a:pt x="22473" y="986768"/>
                  </a:lnTo>
                  <a:lnTo>
                    <a:pt x="3510" y="948326"/>
                  </a:lnTo>
                  <a:lnTo>
                    <a:pt x="0" y="927078"/>
                  </a:lnTo>
                  <a:lnTo>
                    <a:pt x="0" y="919880"/>
                  </a:lnTo>
                  <a:lnTo>
                    <a:pt x="0" y="102425"/>
                  </a:lnTo>
                  <a:lnTo>
                    <a:pt x="11099" y="61022"/>
                  </a:lnTo>
                  <a:lnTo>
                    <a:pt x="37197" y="27018"/>
                  </a:lnTo>
                  <a:lnTo>
                    <a:pt x="74322" y="5590"/>
                  </a:lnTo>
                  <a:lnTo>
                    <a:pt x="102425" y="0"/>
                  </a:lnTo>
                  <a:lnTo>
                    <a:pt x="3138605" y="0"/>
                  </a:lnTo>
                  <a:lnTo>
                    <a:pt x="3180007" y="11099"/>
                  </a:lnTo>
                  <a:lnTo>
                    <a:pt x="3214011" y="37197"/>
                  </a:lnTo>
                  <a:lnTo>
                    <a:pt x="3235439" y="74322"/>
                  </a:lnTo>
                  <a:lnTo>
                    <a:pt x="3241029" y="102425"/>
                  </a:lnTo>
                  <a:lnTo>
                    <a:pt x="3241029" y="927078"/>
                  </a:lnTo>
                  <a:lnTo>
                    <a:pt x="3229930" y="968481"/>
                  </a:lnTo>
                  <a:lnTo>
                    <a:pt x="3203831" y="1002485"/>
                  </a:lnTo>
                  <a:lnTo>
                    <a:pt x="3166707" y="1023913"/>
                  </a:lnTo>
                  <a:lnTo>
                    <a:pt x="3145733" y="1028801"/>
                  </a:lnTo>
                  <a:lnTo>
                    <a:pt x="3138605" y="102950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2" name="object 22">
              <a:extLst>
                <a:ext uri="{FF2B5EF4-FFF2-40B4-BE49-F238E27FC236}">
                  <a16:creationId xmlns:a16="http://schemas.microsoft.com/office/drawing/2014/main" id="{CCE0EE34-C313-4152-AD94-2341A0473CA5}"/>
                </a:ext>
              </a:extLst>
            </p:cNvPr>
            <p:cNvSpPr/>
            <p:nvPr/>
          </p:nvSpPr>
          <p:spPr>
            <a:xfrm>
              <a:off x="8193133" y="3627094"/>
              <a:ext cx="3241040" cy="1029969"/>
            </a:xfrm>
            <a:custGeom>
              <a:avLst/>
              <a:gdLst/>
              <a:ahLst/>
              <a:cxnLst/>
              <a:rect l="l" t="t" r="r" b="b"/>
              <a:pathLst>
                <a:path w="3241040" h="1029970">
                  <a:moveTo>
                    <a:pt x="0" y="919880"/>
                  </a:moveTo>
                  <a:lnTo>
                    <a:pt x="0" y="109623"/>
                  </a:lnTo>
                  <a:lnTo>
                    <a:pt x="0" y="102425"/>
                  </a:lnTo>
                  <a:lnTo>
                    <a:pt x="702" y="95296"/>
                  </a:lnTo>
                  <a:lnTo>
                    <a:pt x="14475" y="54704"/>
                  </a:lnTo>
                  <a:lnTo>
                    <a:pt x="18474" y="48719"/>
                  </a:lnTo>
                  <a:lnTo>
                    <a:pt x="22473" y="42734"/>
                  </a:lnTo>
                  <a:lnTo>
                    <a:pt x="48719" y="18474"/>
                  </a:lnTo>
                  <a:lnTo>
                    <a:pt x="54704" y="14475"/>
                  </a:lnTo>
                  <a:lnTo>
                    <a:pt x="95296" y="702"/>
                  </a:lnTo>
                  <a:lnTo>
                    <a:pt x="102425" y="0"/>
                  </a:lnTo>
                  <a:lnTo>
                    <a:pt x="109623" y="0"/>
                  </a:lnTo>
                  <a:lnTo>
                    <a:pt x="3131407" y="0"/>
                  </a:lnTo>
                  <a:lnTo>
                    <a:pt x="3138605" y="0"/>
                  </a:lnTo>
                  <a:lnTo>
                    <a:pt x="3145733" y="702"/>
                  </a:lnTo>
                  <a:lnTo>
                    <a:pt x="3152793" y="2106"/>
                  </a:lnTo>
                  <a:lnTo>
                    <a:pt x="3159852" y="3510"/>
                  </a:lnTo>
                  <a:lnTo>
                    <a:pt x="3166707" y="5590"/>
                  </a:lnTo>
                  <a:lnTo>
                    <a:pt x="3173357" y="8344"/>
                  </a:lnTo>
                  <a:lnTo>
                    <a:pt x="3180007" y="11099"/>
                  </a:lnTo>
                  <a:lnTo>
                    <a:pt x="3214011" y="37197"/>
                  </a:lnTo>
                  <a:lnTo>
                    <a:pt x="3222554" y="48719"/>
                  </a:lnTo>
                  <a:lnTo>
                    <a:pt x="3226553" y="54704"/>
                  </a:lnTo>
                  <a:lnTo>
                    <a:pt x="3229930" y="61022"/>
                  </a:lnTo>
                  <a:lnTo>
                    <a:pt x="3232684" y="67672"/>
                  </a:lnTo>
                  <a:lnTo>
                    <a:pt x="3235439" y="74322"/>
                  </a:lnTo>
                  <a:lnTo>
                    <a:pt x="3237518" y="81177"/>
                  </a:lnTo>
                  <a:lnTo>
                    <a:pt x="3238923" y="88236"/>
                  </a:lnTo>
                  <a:lnTo>
                    <a:pt x="3240327" y="95296"/>
                  </a:lnTo>
                  <a:lnTo>
                    <a:pt x="3241029" y="102425"/>
                  </a:lnTo>
                  <a:lnTo>
                    <a:pt x="3241030" y="109623"/>
                  </a:lnTo>
                  <a:lnTo>
                    <a:pt x="3241030" y="919880"/>
                  </a:lnTo>
                  <a:lnTo>
                    <a:pt x="3241029" y="927078"/>
                  </a:lnTo>
                  <a:lnTo>
                    <a:pt x="3240327" y="934207"/>
                  </a:lnTo>
                  <a:lnTo>
                    <a:pt x="3238923" y="941267"/>
                  </a:lnTo>
                  <a:lnTo>
                    <a:pt x="3237518" y="948326"/>
                  </a:lnTo>
                  <a:lnTo>
                    <a:pt x="3235439" y="955181"/>
                  </a:lnTo>
                  <a:lnTo>
                    <a:pt x="3232684" y="961831"/>
                  </a:lnTo>
                  <a:lnTo>
                    <a:pt x="3229930" y="968481"/>
                  </a:lnTo>
                  <a:lnTo>
                    <a:pt x="3203831" y="1002485"/>
                  </a:lnTo>
                  <a:lnTo>
                    <a:pt x="3192309" y="1011028"/>
                  </a:lnTo>
                  <a:lnTo>
                    <a:pt x="3186324" y="1015027"/>
                  </a:lnTo>
                  <a:lnTo>
                    <a:pt x="3180007" y="1018404"/>
                  </a:lnTo>
                  <a:lnTo>
                    <a:pt x="3173357" y="1021159"/>
                  </a:lnTo>
                  <a:lnTo>
                    <a:pt x="3166707" y="1023913"/>
                  </a:lnTo>
                  <a:lnTo>
                    <a:pt x="3131407" y="1029503"/>
                  </a:lnTo>
                  <a:lnTo>
                    <a:pt x="109623" y="1029503"/>
                  </a:lnTo>
                  <a:lnTo>
                    <a:pt x="67672" y="1021159"/>
                  </a:lnTo>
                  <a:lnTo>
                    <a:pt x="61022" y="1018404"/>
                  </a:lnTo>
                  <a:lnTo>
                    <a:pt x="54704" y="1015027"/>
                  </a:lnTo>
                  <a:lnTo>
                    <a:pt x="48719" y="1011028"/>
                  </a:lnTo>
                  <a:lnTo>
                    <a:pt x="42734" y="1007029"/>
                  </a:lnTo>
                  <a:lnTo>
                    <a:pt x="14475" y="974798"/>
                  </a:lnTo>
                  <a:lnTo>
                    <a:pt x="8344" y="961831"/>
                  </a:lnTo>
                  <a:lnTo>
                    <a:pt x="5590" y="955181"/>
                  </a:lnTo>
                  <a:lnTo>
                    <a:pt x="3510" y="948326"/>
                  </a:lnTo>
                  <a:lnTo>
                    <a:pt x="2106" y="941267"/>
                  </a:lnTo>
                  <a:lnTo>
                    <a:pt x="702" y="934207"/>
                  </a:lnTo>
                  <a:lnTo>
                    <a:pt x="0" y="927078"/>
                  </a:lnTo>
                  <a:lnTo>
                    <a:pt x="0" y="919880"/>
                  </a:lnTo>
                  <a:close/>
                </a:path>
              </a:pathLst>
            </a:custGeom>
            <a:ln w="9532">
              <a:solidFill>
                <a:srgbClr val="F2F4F5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44" name="object 23">
            <a:extLst>
              <a:ext uri="{FF2B5EF4-FFF2-40B4-BE49-F238E27FC236}">
                <a16:creationId xmlns:a16="http://schemas.microsoft.com/office/drawing/2014/main" id="{AF923E40-DF46-43A9-808D-E1F1FC9FEA23}"/>
              </a:ext>
            </a:extLst>
          </p:cNvPr>
          <p:cNvSpPr txBox="1"/>
          <p:nvPr/>
        </p:nvSpPr>
        <p:spPr>
          <a:xfrm>
            <a:off x="3287098" y="2705279"/>
            <a:ext cx="336709" cy="30970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950" b="1" kern="0" spc="-19" dirty="0">
                <a:solidFill>
                  <a:srgbClr val="DAE9FE"/>
                </a:solidFill>
                <a:latin typeface="微软雅黑"/>
                <a:cs typeface="微软雅黑"/>
              </a:rPr>
              <a:t>04</a:t>
            </a:r>
            <a:endParaRPr sz="20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45" name="object 24">
            <a:extLst>
              <a:ext uri="{FF2B5EF4-FFF2-40B4-BE49-F238E27FC236}">
                <a16:creationId xmlns:a16="http://schemas.microsoft.com/office/drawing/2014/main" id="{DFB23EF5-7ED6-400C-868D-2D53F753DE3B}"/>
              </a:ext>
            </a:extLst>
          </p:cNvPr>
          <p:cNvSpPr txBox="1"/>
          <p:nvPr/>
        </p:nvSpPr>
        <p:spPr>
          <a:xfrm>
            <a:off x="3718961" y="2762475"/>
            <a:ext cx="1420654" cy="370679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050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Axure</a:t>
            </a:r>
            <a:r>
              <a:rPr sz="1050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实操案例</a:t>
            </a:r>
            <a:endParaRPr sz="1125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731"/>
              </a:spcBef>
            </a:pPr>
            <a:r>
              <a:rPr sz="713" kern="0" spc="-4" dirty="0">
                <a:solidFill>
                  <a:srgbClr val="6A7280"/>
                </a:solidFill>
                <a:latin typeface="微软雅黑"/>
                <a:cs typeface="微软雅黑"/>
              </a:rPr>
              <a:t>快速制作登录页原型全流程演示</a:t>
            </a:r>
            <a:endParaRPr sz="788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>
            <a:extLst>
              <a:ext uri="{FF2B5EF4-FFF2-40B4-BE49-F238E27FC236}">
                <a16:creationId xmlns:a16="http://schemas.microsoft.com/office/drawing/2014/main" id="{98D0ACCC-5CC3-40C4-9590-D3F01B28F69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zh-CN" dirty="0"/>
              <a:t>Axure</a:t>
            </a:r>
            <a:r>
              <a:rPr lang="zh-CN" altLang="en-US" dirty="0"/>
              <a:t>快速制作登录页</a:t>
            </a:r>
          </a:p>
        </p:txBody>
      </p:sp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dirty="0"/>
              <a:t>Axure</a:t>
            </a:r>
            <a:r>
              <a:rPr lang="zh-CN" altLang="en-US" dirty="0"/>
              <a:t>实操案例</a:t>
            </a:r>
          </a:p>
        </p:txBody>
      </p:sp>
      <p:sp>
        <p:nvSpPr>
          <p:cNvPr id="6" name="object 4">
            <a:extLst>
              <a:ext uri="{FF2B5EF4-FFF2-40B4-BE49-F238E27FC236}">
                <a16:creationId xmlns:a16="http://schemas.microsoft.com/office/drawing/2014/main" id="{0AB50698-4E5F-44EA-AAF5-D2F775B2DA3B}"/>
              </a:ext>
            </a:extLst>
          </p:cNvPr>
          <p:cNvSpPr/>
          <p:nvPr/>
        </p:nvSpPr>
        <p:spPr>
          <a:xfrm>
            <a:off x="686336" y="1401269"/>
            <a:ext cx="400526" cy="400526"/>
          </a:xfrm>
          <a:custGeom>
            <a:avLst/>
            <a:gdLst/>
            <a:ahLst/>
            <a:cxnLst/>
            <a:rect l="l" t="t" r="r" b="b"/>
            <a:pathLst>
              <a:path w="534035" h="534035">
                <a:moveTo>
                  <a:pt x="266908" y="533816"/>
                </a:moveTo>
                <a:lnTo>
                  <a:pt x="227744" y="530928"/>
                </a:lnTo>
                <a:lnTo>
                  <a:pt x="189428" y="522323"/>
                </a:lnTo>
                <a:lnTo>
                  <a:pt x="152790" y="508190"/>
                </a:lnTo>
                <a:lnTo>
                  <a:pt x="118622" y="488834"/>
                </a:lnTo>
                <a:lnTo>
                  <a:pt x="87663" y="464674"/>
                </a:lnTo>
                <a:lnTo>
                  <a:pt x="60585" y="436233"/>
                </a:lnTo>
                <a:lnTo>
                  <a:pt x="37973" y="404126"/>
                </a:lnTo>
                <a:lnTo>
                  <a:pt x="20317" y="369049"/>
                </a:lnTo>
                <a:lnTo>
                  <a:pt x="7998" y="331761"/>
                </a:lnTo>
                <a:lnTo>
                  <a:pt x="1285" y="293069"/>
                </a:lnTo>
                <a:lnTo>
                  <a:pt x="0" y="266908"/>
                </a:lnTo>
                <a:lnTo>
                  <a:pt x="321" y="253811"/>
                </a:lnTo>
                <a:lnTo>
                  <a:pt x="5128" y="214837"/>
                </a:lnTo>
                <a:lnTo>
                  <a:pt x="15602" y="176989"/>
                </a:lnTo>
                <a:lnTo>
                  <a:pt x="31516" y="141088"/>
                </a:lnTo>
                <a:lnTo>
                  <a:pt x="52525" y="107911"/>
                </a:lnTo>
                <a:lnTo>
                  <a:pt x="78175" y="78175"/>
                </a:lnTo>
                <a:lnTo>
                  <a:pt x="107911" y="52525"/>
                </a:lnTo>
                <a:lnTo>
                  <a:pt x="141088" y="31516"/>
                </a:lnTo>
                <a:lnTo>
                  <a:pt x="176989" y="15602"/>
                </a:lnTo>
                <a:lnTo>
                  <a:pt x="214837" y="5128"/>
                </a:lnTo>
                <a:lnTo>
                  <a:pt x="253811" y="321"/>
                </a:lnTo>
                <a:lnTo>
                  <a:pt x="266908" y="0"/>
                </a:lnTo>
                <a:lnTo>
                  <a:pt x="280004" y="321"/>
                </a:lnTo>
                <a:lnTo>
                  <a:pt x="318979" y="5128"/>
                </a:lnTo>
                <a:lnTo>
                  <a:pt x="356827" y="15602"/>
                </a:lnTo>
                <a:lnTo>
                  <a:pt x="392728" y="31516"/>
                </a:lnTo>
                <a:lnTo>
                  <a:pt x="425905" y="52525"/>
                </a:lnTo>
                <a:lnTo>
                  <a:pt x="455641" y="78175"/>
                </a:lnTo>
                <a:lnTo>
                  <a:pt x="481291" y="107911"/>
                </a:lnTo>
                <a:lnTo>
                  <a:pt x="502300" y="141088"/>
                </a:lnTo>
                <a:lnTo>
                  <a:pt x="518214" y="176989"/>
                </a:lnTo>
                <a:lnTo>
                  <a:pt x="528688" y="214837"/>
                </a:lnTo>
                <a:lnTo>
                  <a:pt x="533495" y="253811"/>
                </a:lnTo>
                <a:lnTo>
                  <a:pt x="533816" y="266908"/>
                </a:lnTo>
                <a:lnTo>
                  <a:pt x="533495" y="280004"/>
                </a:lnTo>
                <a:lnTo>
                  <a:pt x="528688" y="318979"/>
                </a:lnTo>
                <a:lnTo>
                  <a:pt x="518214" y="356827"/>
                </a:lnTo>
                <a:lnTo>
                  <a:pt x="502300" y="392728"/>
                </a:lnTo>
                <a:lnTo>
                  <a:pt x="481291" y="425905"/>
                </a:lnTo>
                <a:lnTo>
                  <a:pt x="455641" y="455641"/>
                </a:lnTo>
                <a:lnTo>
                  <a:pt x="425905" y="481291"/>
                </a:lnTo>
                <a:lnTo>
                  <a:pt x="392727" y="502300"/>
                </a:lnTo>
                <a:lnTo>
                  <a:pt x="356827" y="518214"/>
                </a:lnTo>
                <a:lnTo>
                  <a:pt x="318979" y="528688"/>
                </a:lnTo>
                <a:lnTo>
                  <a:pt x="280004" y="533495"/>
                </a:lnTo>
                <a:lnTo>
                  <a:pt x="266908" y="533816"/>
                </a:lnTo>
                <a:close/>
              </a:path>
            </a:pathLst>
          </a:custGeom>
          <a:solidFill>
            <a:srgbClr val="DAE9FE"/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7" name="object 5">
            <a:extLst>
              <a:ext uri="{FF2B5EF4-FFF2-40B4-BE49-F238E27FC236}">
                <a16:creationId xmlns:a16="http://schemas.microsoft.com/office/drawing/2014/main" id="{D274D25B-EB7E-4352-AD97-95517C9FF5FC}"/>
              </a:ext>
            </a:extLst>
          </p:cNvPr>
          <p:cNvSpPr txBox="1"/>
          <p:nvPr/>
        </p:nvSpPr>
        <p:spPr>
          <a:xfrm>
            <a:off x="824043" y="1477535"/>
            <a:ext cx="125254" cy="20582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275" b="1" kern="0" spc="-38" dirty="0">
                <a:solidFill>
                  <a:srgbClr val="2562EB"/>
                </a:solidFill>
                <a:latin typeface="微软雅黑"/>
                <a:cs typeface="微软雅黑"/>
              </a:rPr>
              <a:t>1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12" name="object 6">
            <a:extLst>
              <a:ext uri="{FF2B5EF4-FFF2-40B4-BE49-F238E27FC236}">
                <a16:creationId xmlns:a16="http://schemas.microsoft.com/office/drawing/2014/main" id="{034FA79B-7860-433B-89B4-AF2AC0DCA44A}"/>
              </a:ext>
            </a:extLst>
          </p:cNvPr>
          <p:cNvSpPr txBox="1"/>
          <p:nvPr/>
        </p:nvSpPr>
        <p:spPr>
          <a:xfrm>
            <a:off x="1248757" y="1391744"/>
            <a:ext cx="3278029" cy="6240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275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新建空白文件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39000"/>
              </a:lnSpc>
              <a:spcBef>
                <a:spcPts val="326"/>
              </a:spcBef>
            </a:pPr>
            <a:r>
              <a:rPr sz="938" kern="0" spc="-15" dirty="0">
                <a:solidFill>
                  <a:srgbClr val="4A5462"/>
                </a:solidFill>
                <a:latin typeface="微软雅黑"/>
                <a:cs typeface="微软雅黑"/>
              </a:rPr>
              <a:t>启动</a:t>
            </a:r>
            <a:r>
              <a:rPr sz="938" kern="0" dirty="0">
                <a:solidFill>
                  <a:srgbClr val="4A5462"/>
                </a:solidFill>
                <a:latin typeface="微软雅黑"/>
                <a:cs typeface="微软雅黑"/>
              </a:rPr>
              <a:t>Axure</a:t>
            </a:r>
            <a:r>
              <a:rPr sz="938" kern="0" spc="-75" dirty="0">
                <a:solidFill>
                  <a:srgbClr val="4A5462"/>
                </a:solidFill>
                <a:latin typeface="微软雅黑"/>
                <a:cs typeface="微软雅黑"/>
              </a:rPr>
              <a:t> </a:t>
            </a:r>
            <a:r>
              <a:rPr sz="938" kern="0" dirty="0">
                <a:solidFill>
                  <a:srgbClr val="4A5462"/>
                </a:solidFill>
                <a:latin typeface="微软雅黑"/>
                <a:cs typeface="微软雅黑"/>
              </a:rPr>
              <a:t>RP</a:t>
            </a:r>
            <a:r>
              <a:rPr sz="938" kern="0" spc="-4" dirty="0">
                <a:solidFill>
                  <a:srgbClr val="4A5462"/>
                </a:solidFill>
                <a:latin typeface="微软雅黑"/>
                <a:cs typeface="微软雅黑"/>
              </a:rPr>
              <a:t>软件，点击菜单栏“文件”选项，选择“新建”，创建一个全新的空白原型项目文件。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13" name="object 7">
            <a:extLst>
              <a:ext uri="{FF2B5EF4-FFF2-40B4-BE49-F238E27FC236}">
                <a16:creationId xmlns:a16="http://schemas.microsoft.com/office/drawing/2014/main" id="{45787BBE-DA4C-4ACC-BF86-404675AFD9F9}"/>
              </a:ext>
            </a:extLst>
          </p:cNvPr>
          <p:cNvSpPr/>
          <p:nvPr/>
        </p:nvSpPr>
        <p:spPr>
          <a:xfrm>
            <a:off x="686336" y="2566610"/>
            <a:ext cx="400526" cy="400526"/>
          </a:xfrm>
          <a:custGeom>
            <a:avLst/>
            <a:gdLst/>
            <a:ahLst/>
            <a:cxnLst/>
            <a:rect l="l" t="t" r="r" b="b"/>
            <a:pathLst>
              <a:path w="534035" h="534035">
                <a:moveTo>
                  <a:pt x="266908" y="533816"/>
                </a:moveTo>
                <a:lnTo>
                  <a:pt x="227744" y="530928"/>
                </a:lnTo>
                <a:lnTo>
                  <a:pt x="189428" y="522323"/>
                </a:lnTo>
                <a:lnTo>
                  <a:pt x="152790" y="508190"/>
                </a:lnTo>
                <a:lnTo>
                  <a:pt x="118622" y="488834"/>
                </a:lnTo>
                <a:lnTo>
                  <a:pt x="87663" y="464674"/>
                </a:lnTo>
                <a:lnTo>
                  <a:pt x="60585" y="436233"/>
                </a:lnTo>
                <a:lnTo>
                  <a:pt x="37973" y="404126"/>
                </a:lnTo>
                <a:lnTo>
                  <a:pt x="20317" y="369049"/>
                </a:lnTo>
                <a:lnTo>
                  <a:pt x="7998" y="331761"/>
                </a:lnTo>
                <a:lnTo>
                  <a:pt x="1285" y="293069"/>
                </a:lnTo>
                <a:lnTo>
                  <a:pt x="0" y="266908"/>
                </a:lnTo>
                <a:lnTo>
                  <a:pt x="321" y="253811"/>
                </a:lnTo>
                <a:lnTo>
                  <a:pt x="5128" y="214837"/>
                </a:lnTo>
                <a:lnTo>
                  <a:pt x="15602" y="176989"/>
                </a:lnTo>
                <a:lnTo>
                  <a:pt x="31516" y="141088"/>
                </a:lnTo>
                <a:lnTo>
                  <a:pt x="52525" y="107911"/>
                </a:lnTo>
                <a:lnTo>
                  <a:pt x="78175" y="78175"/>
                </a:lnTo>
                <a:lnTo>
                  <a:pt x="107911" y="52525"/>
                </a:lnTo>
                <a:lnTo>
                  <a:pt x="141088" y="31516"/>
                </a:lnTo>
                <a:lnTo>
                  <a:pt x="176989" y="15602"/>
                </a:lnTo>
                <a:lnTo>
                  <a:pt x="214837" y="5128"/>
                </a:lnTo>
                <a:lnTo>
                  <a:pt x="253811" y="321"/>
                </a:lnTo>
                <a:lnTo>
                  <a:pt x="266908" y="0"/>
                </a:lnTo>
                <a:lnTo>
                  <a:pt x="280004" y="321"/>
                </a:lnTo>
                <a:lnTo>
                  <a:pt x="318979" y="5128"/>
                </a:lnTo>
                <a:lnTo>
                  <a:pt x="356827" y="15602"/>
                </a:lnTo>
                <a:lnTo>
                  <a:pt x="392728" y="31516"/>
                </a:lnTo>
                <a:lnTo>
                  <a:pt x="425905" y="52525"/>
                </a:lnTo>
                <a:lnTo>
                  <a:pt x="455641" y="78175"/>
                </a:lnTo>
                <a:lnTo>
                  <a:pt x="481291" y="107911"/>
                </a:lnTo>
                <a:lnTo>
                  <a:pt x="502300" y="141088"/>
                </a:lnTo>
                <a:lnTo>
                  <a:pt x="518214" y="176989"/>
                </a:lnTo>
                <a:lnTo>
                  <a:pt x="528688" y="214837"/>
                </a:lnTo>
                <a:lnTo>
                  <a:pt x="533495" y="253811"/>
                </a:lnTo>
                <a:lnTo>
                  <a:pt x="533816" y="266908"/>
                </a:lnTo>
                <a:lnTo>
                  <a:pt x="533495" y="280004"/>
                </a:lnTo>
                <a:lnTo>
                  <a:pt x="528688" y="318979"/>
                </a:lnTo>
                <a:lnTo>
                  <a:pt x="518214" y="356827"/>
                </a:lnTo>
                <a:lnTo>
                  <a:pt x="502300" y="392728"/>
                </a:lnTo>
                <a:lnTo>
                  <a:pt x="481291" y="425905"/>
                </a:lnTo>
                <a:lnTo>
                  <a:pt x="455641" y="455641"/>
                </a:lnTo>
                <a:lnTo>
                  <a:pt x="425905" y="481291"/>
                </a:lnTo>
                <a:lnTo>
                  <a:pt x="392727" y="502300"/>
                </a:lnTo>
                <a:lnTo>
                  <a:pt x="356827" y="518214"/>
                </a:lnTo>
                <a:lnTo>
                  <a:pt x="318979" y="528688"/>
                </a:lnTo>
                <a:lnTo>
                  <a:pt x="280004" y="533495"/>
                </a:lnTo>
                <a:lnTo>
                  <a:pt x="266908" y="533816"/>
                </a:lnTo>
                <a:close/>
              </a:path>
            </a:pathLst>
          </a:custGeom>
          <a:solidFill>
            <a:srgbClr val="CCFAF1"/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14" name="object 8">
            <a:extLst>
              <a:ext uri="{FF2B5EF4-FFF2-40B4-BE49-F238E27FC236}">
                <a16:creationId xmlns:a16="http://schemas.microsoft.com/office/drawing/2014/main" id="{D1087A13-2F05-4359-8DDA-4F599F778FF7}"/>
              </a:ext>
            </a:extLst>
          </p:cNvPr>
          <p:cNvSpPr txBox="1"/>
          <p:nvPr/>
        </p:nvSpPr>
        <p:spPr>
          <a:xfrm>
            <a:off x="824043" y="2642877"/>
            <a:ext cx="125254" cy="20582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275" b="1" kern="0" spc="-38" dirty="0">
                <a:solidFill>
                  <a:srgbClr val="0D9487"/>
                </a:solidFill>
                <a:latin typeface="微软雅黑"/>
                <a:cs typeface="微软雅黑"/>
              </a:rPr>
              <a:t>2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15" name="object 9">
            <a:extLst>
              <a:ext uri="{FF2B5EF4-FFF2-40B4-BE49-F238E27FC236}">
                <a16:creationId xmlns:a16="http://schemas.microsoft.com/office/drawing/2014/main" id="{A3F767D8-3697-437A-8ABC-B3F0F4576357}"/>
              </a:ext>
            </a:extLst>
          </p:cNvPr>
          <p:cNvSpPr txBox="1"/>
          <p:nvPr/>
        </p:nvSpPr>
        <p:spPr>
          <a:xfrm>
            <a:off x="1248757" y="2557085"/>
            <a:ext cx="3622358" cy="62414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275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添加表单元件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34400"/>
              </a:lnSpc>
              <a:spcBef>
                <a:spcPts val="382"/>
              </a:spcBef>
            </a:pPr>
            <a:r>
              <a:rPr sz="938" kern="0" spc="-4" dirty="0">
                <a:solidFill>
                  <a:srgbClr val="4A5462"/>
                </a:solidFill>
                <a:latin typeface="微软雅黑"/>
                <a:cs typeface="微软雅黑"/>
              </a:rPr>
              <a:t>从左侧元件库拖入两个“文本框”和一个“提交按钮”，分别设置提示文字为“用户名”和“密码”。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16" name="object 10">
            <a:extLst>
              <a:ext uri="{FF2B5EF4-FFF2-40B4-BE49-F238E27FC236}">
                <a16:creationId xmlns:a16="http://schemas.microsoft.com/office/drawing/2014/main" id="{36C3B1A3-B82D-4B8F-A3EB-35A151F829F6}"/>
              </a:ext>
            </a:extLst>
          </p:cNvPr>
          <p:cNvSpPr/>
          <p:nvPr/>
        </p:nvSpPr>
        <p:spPr>
          <a:xfrm>
            <a:off x="686336" y="3724802"/>
            <a:ext cx="400526" cy="400526"/>
          </a:xfrm>
          <a:custGeom>
            <a:avLst/>
            <a:gdLst/>
            <a:ahLst/>
            <a:cxnLst/>
            <a:rect l="l" t="t" r="r" b="b"/>
            <a:pathLst>
              <a:path w="534035" h="534035">
                <a:moveTo>
                  <a:pt x="266908" y="533816"/>
                </a:moveTo>
                <a:lnTo>
                  <a:pt x="227744" y="530928"/>
                </a:lnTo>
                <a:lnTo>
                  <a:pt x="189428" y="522323"/>
                </a:lnTo>
                <a:lnTo>
                  <a:pt x="152790" y="508190"/>
                </a:lnTo>
                <a:lnTo>
                  <a:pt x="118622" y="488834"/>
                </a:lnTo>
                <a:lnTo>
                  <a:pt x="87663" y="464674"/>
                </a:lnTo>
                <a:lnTo>
                  <a:pt x="60585" y="436233"/>
                </a:lnTo>
                <a:lnTo>
                  <a:pt x="37973" y="404126"/>
                </a:lnTo>
                <a:lnTo>
                  <a:pt x="20317" y="369049"/>
                </a:lnTo>
                <a:lnTo>
                  <a:pt x="7998" y="331761"/>
                </a:lnTo>
                <a:lnTo>
                  <a:pt x="1285" y="293069"/>
                </a:lnTo>
                <a:lnTo>
                  <a:pt x="0" y="266908"/>
                </a:lnTo>
                <a:lnTo>
                  <a:pt x="321" y="253811"/>
                </a:lnTo>
                <a:lnTo>
                  <a:pt x="5128" y="214837"/>
                </a:lnTo>
                <a:lnTo>
                  <a:pt x="15602" y="176989"/>
                </a:lnTo>
                <a:lnTo>
                  <a:pt x="31516" y="141088"/>
                </a:lnTo>
                <a:lnTo>
                  <a:pt x="52525" y="107911"/>
                </a:lnTo>
                <a:lnTo>
                  <a:pt x="78175" y="78175"/>
                </a:lnTo>
                <a:lnTo>
                  <a:pt x="107911" y="52525"/>
                </a:lnTo>
                <a:lnTo>
                  <a:pt x="141088" y="31516"/>
                </a:lnTo>
                <a:lnTo>
                  <a:pt x="176989" y="15602"/>
                </a:lnTo>
                <a:lnTo>
                  <a:pt x="214837" y="5128"/>
                </a:lnTo>
                <a:lnTo>
                  <a:pt x="253811" y="321"/>
                </a:lnTo>
                <a:lnTo>
                  <a:pt x="266908" y="0"/>
                </a:lnTo>
                <a:lnTo>
                  <a:pt x="280004" y="321"/>
                </a:lnTo>
                <a:lnTo>
                  <a:pt x="318979" y="5128"/>
                </a:lnTo>
                <a:lnTo>
                  <a:pt x="356827" y="15602"/>
                </a:lnTo>
                <a:lnTo>
                  <a:pt x="392728" y="31516"/>
                </a:lnTo>
                <a:lnTo>
                  <a:pt x="425905" y="52525"/>
                </a:lnTo>
                <a:lnTo>
                  <a:pt x="455641" y="78175"/>
                </a:lnTo>
                <a:lnTo>
                  <a:pt x="481291" y="107911"/>
                </a:lnTo>
                <a:lnTo>
                  <a:pt x="502300" y="141088"/>
                </a:lnTo>
                <a:lnTo>
                  <a:pt x="518214" y="176989"/>
                </a:lnTo>
                <a:lnTo>
                  <a:pt x="528688" y="214837"/>
                </a:lnTo>
                <a:lnTo>
                  <a:pt x="533495" y="253811"/>
                </a:lnTo>
                <a:lnTo>
                  <a:pt x="533816" y="266908"/>
                </a:lnTo>
                <a:lnTo>
                  <a:pt x="533495" y="280004"/>
                </a:lnTo>
                <a:lnTo>
                  <a:pt x="528688" y="318979"/>
                </a:lnTo>
                <a:lnTo>
                  <a:pt x="518214" y="356827"/>
                </a:lnTo>
                <a:lnTo>
                  <a:pt x="502300" y="392728"/>
                </a:lnTo>
                <a:lnTo>
                  <a:pt x="481291" y="425905"/>
                </a:lnTo>
                <a:lnTo>
                  <a:pt x="455641" y="455641"/>
                </a:lnTo>
                <a:lnTo>
                  <a:pt x="425905" y="481291"/>
                </a:lnTo>
                <a:lnTo>
                  <a:pt x="392727" y="502300"/>
                </a:lnTo>
                <a:lnTo>
                  <a:pt x="356827" y="518214"/>
                </a:lnTo>
                <a:lnTo>
                  <a:pt x="318979" y="528688"/>
                </a:lnTo>
                <a:lnTo>
                  <a:pt x="280004" y="533495"/>
                </a:lnTo>
                <a:lnTo>
                  <a:pt x="266908" y="533816"/>
                </a:lnTo>
                <a:close/>
              </a:path>
            </a:pathLst>
          </a:custGeom>
          <a:solidFill>
            <a:srgbClr val="DFE7FF"/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17" name="object 11">
            <a:extLst>
              <a:ext uri="{FF2B5EF4-FFF2-40B4-BE49-F238E27FC236}">
                <a16:creationId xmlns:a16="http://schemas.microsoft.com/office/drawing/2014/main" id="{60B21F62-5FC8-470F-943F-FBBB4BB05F28}"/>
              </a:ext>
            </a:extLst>
          </p:cNvPr>
          <p:cNvSpPr txBox="1"/>
          <p:nvPr/>
        </p:nvSpPr>
        <p:spPr>
          <a:xfrm>
            <a:off x="824043" y="3801068"/>
            <a:ext cx="125254" cy="20582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275" b="1" kern="0" spc="-38" dirty="0">
                <a:solidFill>
                  <a:srgbClr val="4E45E4"/>
                </a:solidFill>
                <a:latin typeface="微软雅黑"/>
                <a:cs typeface="微软雅黑"/>
              </a:rPr>
              <a:t>3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18" name="object 12">
            <a:extLst>
              <a:ext uri="{FF2B5EF4-FFF2-40B4-BE49-F238E27FC236}">
                <a16:creationId xmlns:a16="http://schemas.microsoft.com/office/drawing/2014/main" id="{C04129A8-E0B4-4A4B-87A4-B77AC9442CAA}"/>
              </a:ext>
            </a:extLst>
          </p:cNvPr>
          <p:cNvSpPr txBox="1"/>
          <p:nvPr/>
        </p:nvSpPr>
        <p:spPr>
          <a:xfrm>
            <a:off x="1248757" y="3715277"/>
            <a:ext cx="3623786" cy="6240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275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保存并预览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39000"/>
              </a:lnSpc>
              <a:spcBef>
                <a:spcPts val="326"/>
              </a:spcBef>
            </a:pPr>
            <a:r>
              <a:rPr sz="938" kern="0" dirty="0">
                <a:solidFill>
                  <a:srgbClr val="4A5462"/>
                </a:solidFill>
                <a:latin typeface="微软雅黑"/>
                <a:cs typeface="微软雅黑"/>
              </a:rPr>
              <a:t>调整元件位置使其居中对齐，保存项目文件（Ctrl+S），</a:t>
            </a:r>
            <a:r>
              <a:rPr sz="938" kern="0" spc="-15" dirty="0">
                <a:solidFill>
                  <a:srgbClr val="4A5462"/>
                </a:solidFill>
                <a:latin typeface="微软雅黑"/>
                <a:cs typeface="微软雅黑"/>
              </a:rPr>
              <a:t>点击右</a:t>
            </a:r>
            <a:r>
              <a:rPr sz="938" kern="0" spc="-4" dirty="0">
                <a:solidFill>
                  <a:srgbClr val="4A5462"/>
                </a:solidFill>
                <a:latin typeface="微软雅黑"/>
                <a:cs typeface="微软雅黑"/>
              </a:rPr>
              <a:t>上角“预览”按钮在浏览器查看效果。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9" name="object 13">
            <a:extLst>
              <a:ext uri="{FF2B5EF4-FFF2-40B4-BE49-F238E27FC236}">
                <a16:creationId xmlns:a16="http://schemas.microsoft.com/office/drawing/2014/main" id="{EE5F60E8-575A-4F97-82DB-9A00571A91E2}"/>
              </a:ext>
            </a:extLst>
          </p:cNvPr>
          <p:cNvGrpSpPr/>
          <p:nvPr/>
        </p:nvGrpSpPr>
        <p:grpSpPr>
          <a:xfrm>
            <a:off x="5412044" y="1415568"/>
            <a:ext cx="3167539" cy="3002756"/>
            <a:chOff x="7216058" y="1887423"/>
            <a:chExt cx="4223385" cy="4003675"/>
          </a:xfrm>
        </p:grpSpPr>
        <p:sp>
          <p:nvSpPr>
            <p:cNvPr id="20" name="object 14">
              <a:extLst>
                <a:ext uri="{FF2B5EF4-FFF2-40B4-BE49-F238E27FC236}">
                  <a16:creationId xmlns:a16="http://schemas.microsoft.com/office/drawing/2014/main" id="{623CC86E-2C30-45B2-88D2-7A7E18C43A63}"/>
                </a:ext>
              </a:extLst>
            </p:cNvPr>
            <p:cNvSpPr/>
            <p:nvPr/>
          </p:nvSpPr>
          <p:spPr>
            <a:xfrm>
              <a:off x="7379964" y="2065686"/>
              <a:ext cx="3895090" cy="3637915"/>
            </a:xfrm>
            <a:custGeom>
              <a:avLst/>
              <a:gdLst/>
              <a:ahLst/>
              <a:cxnLst/>
              <a:rect l="l" t="t" r="r" b="b"/>
              <a:pathLst>
                <a:path w="3895090" h="3637915">
                  <a:moveTo>
                    <a:pt x="112851" y="3499584"/>
                  </a:moveTo>
                  <a:lnTo>
                    <a:pt x="73" y="270055"/>
                  </a:lnTo>
                  <a:lnTo>
                    <a:pt x="0" y="263029"/>
                  </a:lnTo>
                  <a:lnTo>
                    <a:pt x="270" y="256025"/>
                  </a:lnTo>
                  <a:lnTo>
                    <a:pt x="9041" y="214990"/>
                  </a:lnTo>
                  <a:lnTo>
                    <a:pt x="29343" y="178267"/>
                  </a:lnTo>
                  <a:lnTo>
                    <a:pt x="59433" y="149021"/>
                  </a:lnTo>
                  <a:lnTo>
                    <a:pt x="96715" y="129766"/>
                  </a:lnTo>
                  <a:lnTo>
                    <a:pt x="137982" y="122166"/>
                  </a:lnTo>
                  <a:lnTo>
                    <a:pt x="3634257" y="73"/>
                  </a:lnTo>
                  <a:lnTo>
                    <a:pt x="3641283" y="0"/>
                  </a:lnTo>
                  <a:lnTo>
                    <a:pt x="3648288" y="270"/>
                  </a:lnTo>
                  <a:lnTo>
                    <a:pt x="3689322" y="9041"/>
                  </a:lnTo>
                  <a:lnTo>
                    <a:pt x="3726045" y="29343"/>
                  </a:lnTo>
                  <a:lnTo>
                    <a:pt x="3755291" y="59433"/>
                  </a:lnTo>
                  <a:lnTo>
                    <a:pt x="3774546" y="96715"/>
                  </a:lnTo>
                  <a:lnTo>
                    <a:pt x="3782147" y="137982"/>
                  </a:lnTo>
                  <a:lnTo>
                    <a:pt x="3894925" y="3367511"/>
                  </a:lnTo>
                  <a:lnTo>
                    <a:pt x="3894998" y="3374538"/>
                  </a:lnTo>
                  <a:lnTo>
                    <a:pt x="3894727" y="3381542"/>
                  </a:lnTo>
                  <a:lnTo>
                    <a:pt x="3885956" y="3422576"/>
                  </a:lnTo>
                  <a:lnTo>
                    <a:pt x="3865654" y="3459300"/>
                  </a:lnTo>
                  <a:lnTo>
                    <a:pt x="3835564" y="3488546"/>
                  </a:lnTo>
                  <a:lnTo>
                    <a:pt x="3798282" y="3507800"/>
                  </a:lnTo>
                  <a:lnTo>
                    <a:pt x="3757015" y="3515401"/>
                  </a:lnTo>
                  <a:lnTo>
                    <a:pt x="260740" y="3637494"/>
                  </a:lnTo>
                  <a:lnTo>
                    <a:pt x="253714" y="3637567"/>
                  </a:lnTo>
                  <a:lnTo>
                    <a:pt x="246710" y="3637296"/>
                  </a:lnTo>
                  <a:lnTo>
                    <a:pt x="205675" y="3628525"/>
                  </a:lnTo>
                  <a:lnTo>
                    <a:pt x="168952" y="3608224"/>
                  </a:lnTo>
                  <a:lnTo>
                    <a:pt x="139706" y="3578134"/>
                  </a:lnTo>
                  <a:lnTo>
                    <a:pt x="120451" y="3540851"/>
                  </a:lnTo>
                  <a:lnTo>
                    <a:pt x="112851" y="3499584"/>
                  </a:lnTo>
                  <a:close/>
                </a:path>
              </a:pathLst>
            </a:custGeom>
            <a:ln w="19064">
              <a:solidFill>
                <a:srgbClr val="BEDAF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1" name="object 15">
              <a:extLst>
                <a:ext uri="{FF2B5EF4-FFF2-40B4-BE49-F238E27FC236}">
                  <a16:creationId xmlns:a16="http://schemas.microsoft.com/office/drawing/2014/main" id="{5121034A-0DEF-4DD7-8702-C9DAE0BE18C1}"/>
                </a:ext>
              </a:extLst>
            </p:cNvPr>
            <p:cNvSpPr/>
            <p:nvPr/>
          </p:nvSpPr>
          <p:spPr>
            <a:xfrm>
              <a:off x="7220824" y="1892189"/>
              <a:ext cx="4213860" cy="3994150"/>
            </a:xfrm>
            <a:custGeom>
              <a:avLst/>
              <a:gdLst/>
              <a:ahLst/>
              <a:cxnLst/>
              <a:rect l="l" t="t" r="r" b="b"/>
              <a:pathLst>
                <a:path w="4213859" h="3994150">
                  <a:moveTo>
                    <a:pt x="4110914" y="3994093"/>
                  </a:moveTo>
                  <a:lnTo>
                    <a:pt x="102425" y="3994093"/>
                  </a:lnTo>
                  <a:lnTo>
                    <a:pt x="95296" y="3993390"/>
                  </a:lnTo>
                  <a:lnTo>
                    <a:pt x="54704" y="3979616"/>
                  </a:lnTo>
                  <a:lnTo>
                    <a:pt x="22473" y="3951357"/>
                  </a:lnTo>
                  <a:lnTo>
                    <a:pt x="3510" y="3912915"/>
                  </a:lnTo>
                  <a:lnTo>
                    <a:pt x="0" y="3891668"/>
                  </a:lnTo>
                  <a:lnTo>
                    <a:pt x="0" y="3884470"/>
                  </a:lnTo>
                  <a:lnTo>
                    <a:pt x="0" y="102425"/>
                  </a:lnTo>
                  <a:lnTo>
                    <a:pt x="11099" y="61022"/>
                  </a:lnTo>
                  <a:lnTo>
                    <a:pt x="37197" y="27018"/>
                  </a:lnTo>
                  <a:lnTo>
                    <a:pt x="74322" y="5590"/>
                  </a:lnTo>
                  <a:lnTo>
                    <a:pt x="102425" y="0"/>
                  </a:lnTo>
                  <a:lnTo>
                    <a:pt x="4110914" y="0"/>
                  </a:lnTo>
                  <a:lnTo>
                    <a:pt x="4152316" y="11099"/>
                  </a:lnTo>
                  <a:lnTo>
                    <a:pt x="4186321" y="37197"/>
                  </a:lnTo>
                  <a:lnTo>
                    <a:pt x="4207748" y="74322"/>
                  </a:lnTo>
                  <a:lnTo>
                    <a:pt x="4213339" y="102425"/>
                  </a:lnTo>
                  <a:lnTo>
                    <a:pt x="4213339" y="3891668"/>
                  </a:lnTo>
                  <a:lnTo>
                    <a:pt x="4202239" y="3933070"/>
                  </a:lnTo>
                  <a:lnTo>
                    <a:pt x="4176141" y="3967074"/>
                  </a:lnTo>
                  <a:lnTo>
                    <a:pt x="4139016" y="3988502"/>
                  </a:lnTo>
                  <a:lnTo>
                    <a:pt x="4118043" y="3993390"/>
                  </a:lnTo>
                  <a:lnTo>
                    <a:pt x="4110914" y="399409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2" name="object 16">
              <a:extLst>
                <a:ext uri="{FF2B5EF4-FFF2-40B4-BE49-F238E27FC236}">
                  <a16:creationId xmlns:a16="http://schemas.microsoft.com/office/drawing/2014/main" id="{07D86476-09CC-45BF-A1E6-DDB265D3E2D9}"/>
                </a:ext>
              </a:extLst>
            </p:cNvPr>
            <p:cNvSpPr/>
            <p:nvPr/>
          </p:nvSpPr>
          <p:spPr>
            <a:xfrm>
              <a:off x="7220824" y="1892189"/>
              <a:ext cx="4213860" cy="3994150"/>
            </a:xfrm>
            <a:custGeom>
              <a:avLst/>
              <a:gdLst/>
              <a:ahLst/>
              <a:cxnLst/>
              <a:rect l="l" t="t" r="r" b="b"/>
              <a:pathLst>
                <a:path w="4213859" h="3994150">
                  <a:moveTo>
                    <a:pt x="0" y="3884470"/>
                  </a:moveTo>
                  <a:lnTo>
                    <a:pt x="0" y="109623"/>
                  </a:lnTo>
                  <a:lnTo>
                    <a:pt x="0" y="102425"/>
                  </a:lnTo>
                  <a:lnTo>
                    <a:pt x="702" y="95296"/>
                  </a:lnTo>
                  <a:lnTo>
                    <a:pt x="14475" y="54704"/>
                  </a:lnTo>
                  <a:lnTo>
                    <a:pt x="18474" y="48719"/>
                  </a:lnTo>
                  <a:lnTo>
                    <a:pt x="22473" y="42734"/>
                  </a:lnTo>
                  <a:lnTo>
                    <a:pt x="27018" y="37197"/>
                  </a:lnTo>
                  <a:lnTo>
                    <a:pt x="32107" y="32107"/>
                  </a:lnTo>
                  <a:lnTo>
                    <a:pt x="37197" y="27018"/>
                  </a:lnTo>
                  <a:lnTo>
                    <a:pt x="74322" y="5590"/>
                  </a:lnTo>
                  <a:lnTo>
                    <a:pt x="88236" y="2106"/>
                  </a:lnTo>
                  <a:lnTo>
                    <a:pt x="95296" y="702"/>
                  </a:lnTo>
                  <a:lnTo>
                    <a:pt x="102425" y="0"/>
                  </a:lnTo>
                  <a:lnTo>
                    <a:pt x="109623" y="0"/>
                  </a:lnTo>
                  <a:lnTo>
                    <a:pt x="4103716" y="0"/>
                  </a:lnTo>
                  <a:lnTo>
                    <a:pt x="4110914" y="0"/>
                  </a:lnTo>
                  <a:lnTo>
                    <a:pt x="4118043" y="702"/>
                  </a:lnTo>
                  <a:lnTo>
                    <a:pt x="4158634" y="14475"/>
                  </a:lnTo>
                  <a:lnTo>
                    <a:pt x="4164619" y="18474"/>
                  </a:lnTo>
                  <a:lnTo>
                    <a:pt x="4170603" y="22473"/>
                  </a:lnTo>
                  <a:lnTo>
                    <a:pt x="4194864" y="48719"/>
                  </a:lnTo>
                  <a:lnTo>
                    <a:pt x="4198863" y="54704"/>
                  </a:lnTo>
                  <a:lnTo>
                    <a:pt x="4212636" y="95296"/>
                  </a:lnTo>
                  <a:lnTo>
                    <a:pt x="4213339" y="109623"/>
                  </a:lnTo>
                  <a:lnTo>
                    <a:pt x="4213339" y="3884470"/>
                  </a:lnTo>
                  <a:lnTo>
                    <a:pt x="4213339" y="3891668"/>
                  </a:lnTo>
                  <a:lnTo>
                    <a:pt x="4212636" y="3898796"/>
                  </a:lnTo>
                  <a:lnTo>
                    <a:pt x="4211232" y="3905856"/>
                  </a:lnTo>
                  <a:lnTo>
                    <a:pt x="4209828" y="3912915"/>
                  </a:lnTo>
                  <a:lnTo>
                    <a:pt x="4190865" y="3951357"/>
                  </a:lnTo>
                  <a:lnTo>
                    <a:pt x="4158634" y="3979616"/>
                  </a:lnTo>
                  <a:lnTo>
                    <a:pt x="4118043" y="3993390"/>
                  </a:lnTo>
                  <a:lnTo>
                    <a:pt x="4110914" y="3994093"/>
                  </a:lnTo>
                  <a:lnTo>
                    <a:pt x="4103716" y="3994093"/>
                  </a:lnTo>
                  <a:lnTo>
                    <a:pt x="109623" y="3994093"/>
                  </a:lnTo>
                  <a:lnTo>
                    <a:pt x="102425" y="3994093"/>
                  </a:lnTo>
                  <a:lnTo>
                    <a:pt x="95296" y="3993390"/>
                  </a:lnTo>
                  <a:lnTo>
                    <a:pt x="88236" y="3991986"/>
                  </a:lnTo>
                  <a:lnTo>
                    <a:pt x="81177" y="3990582"/>
                  </a:lnTo>
                  <a:lnTo>
                    <a:pt x="74322" y="3988502"/>
                  </a:lnTo>
                  <a:lnTo>
                    <a:pt x="67672" y="3985748"/>
                  </a:lnTo>
                  <a:lnTo>
                    <a:pt x="61022" y="3982993"/>
                  </a:lnTo>
                  <a:lnTo>
                    <a:pt x="27018" y="3956895"/>
                  </a:lnTo>
                  <a:lnTo>
                    <a:pt x="18474" y="3945372"/>
                  </a:lnTo>
                  <a:lnTo>
                    <a:pt x="14475" y="3939387"/>
                  </a:lnTo>
                  <a:lnTo>
                    <a:pt x="11099" y="3933070"/>
                  </a:lnTo>
                  <a:lnTo>
                    <a:pt x="8344" y="3926420"/>
                  </a:lnTo>
                  <a:lnTo>
                    <a:pt x="5590" y="3919770"/>
                  </a:lnTo>
                  <a:lnTo>
                    <a:pt x="3510" y="3912915"/>
                  </a:lnTo>
                  <a:lnTo>
                    <a:pt x="2106" y="3905856"/>
                  </a:lnTo>
                  <a:lnTo>
                    <a:pt x="702" y="3898796"/>
                  </a:lnTo>
                  <a:lnTo>
                    <a:pt x="0" y="3891668"/>
                  </a:lnTo>
                  <a:lnTo>
                    <a:pt x="0" y="3884470"/>
                  </a:lnTo>
                  <a:close/>
                </a:path>
              </a:pathLst>
            </a:custGeom>
            <a:ln w="9532">
              <a:solidFill>
                <a:srgbClr val="F2F4F5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3" name="object 17">
              <a:extLst>
                <a:ext uri="{FF2B5EF4-FFF2-40B4-BE49-F238E27FC236}">
                  <a16:creationId xmlns:a16="http://schemas.microsoft.com/office/drawing/2014/main" id="{C4D9E210-A2E6-4949-8D5C-5A8B33B6BD48}"/>
                </a:ext>
              </a:extLst>
            </p:cNvPr>
            <p:cNvSpPr/>
            <p:nvPr/>
          </p:nvSpPr>
          <p:spPr>
            <a:xfrm>
              <a:off x="7225590" y="1896955"/>
              <a:ext cx="4204335" cy="305435"/>
            </a:xfrm>
            <a:custGeom>
              <a:avLst/>
              <a:gdLst/>
              <a:ahLst/>
              <a:cxnLst/>
              <a:rect l="l" t="t" r="r" b="b"/>
              <a:pathLst>
                <a:path w="4204334" h="305435">
                  <a:moveTo>
                    <a:pt x="4203807" y="305038"/>
                  </a:moveTo>
                  <a:lnTo>
                    <a:pt x="0" y="305038"/>
                  </a:lnTo>
                  <a:lnTo>
                    <a:pt x="0" y="104856"/>
                  </a:lnTo>
                  <a:lnTo>
                    <a:pt x="7980" y="64729"/>
                  </a:lnTo>
                  <a:lnTo>
                    <a:pt x="30711" y="30711"/>
                  </a:lnTo>
                  <a:lnTo>
                    <a:pt x="64728" y="7981"/>
                  </a:lnTo>
                  <a:lnTo>
                    <a:pt x="104857" y="0"/>
                  </a:lnTo>
                  <a:lnTo>
                    <a:pt x="4098950" y="0"/>
                  </a:lnTo>
                  <a:lnTo>
                    <a:pt x="4139076" y="7981"/>
                  </a:lnTo>
                  <a:lnTo>
                    <a:pt x="4173095" y="30711"/>
                  </a:lnTo>
                  <a:lnTo>
                    <a:pt x="4195825" y="64729"/>
                  </a:lnTo>
                  <a:lnTo>
                    <a:pt x="4203806" y="104856"/>
                  </a:lnTo>
                  <a:lnTo>
                    <a:pt x="4203807" y="305038"/>
                  </a:lnTo>
                  <a:close/>
                </a:path>
              </a:pathLst>
            </a:custGeom>
            <a:solidFill>
              <a:srgbClr val="F2F4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4" name="object 18">
              <a:extLst>
                <a:ext uri="{FF2B5EF4-FFF2-40B4-BE49-F238E27FC236}">
                  <a16:creationId xmlns:a16="http://schemas.microsoft.com/office/drawing/2014/main" id="{08C91D09-B5E4-4800-842E-3AFA4433D8DF}"/>
                </a:ext>
              </a:extLst>
            </p:cNvPr>
            <p:cNvSpPr/>
            <p:nvPr/>
          </p:nvSpPr>
          <p:spPr>
            <a:xfrm>
              <a:off x="7225590" y="2192461"/>
              <a:ext cx="4204335" cy="10160"/>
            </a:xfrm>
            <a:custGeom>
              <a:avLst/>
              <a:gdLst/>
              <a:ahLst/>
              <a:cxnLst/>
              <a:rect l="l" t="t" r="r" b="b"/>
              <a:pathLst>
                <a:path w="4204334" h="10160">
                  <a:moveTo>
                    <a:pt x="4203807" y="9532"/>
                  </a:moveTo>
                  <a:lnTo>
                    <a:pt x="0" y="9532"/>
                  </a:lnTo>
                  <a:lnTo>
                    <a:pt x="0" y="0"/>
                  </a:lnTo>
                  <a:lnTo>
                    <a:pt x="4203807" y="0"/>
                  </a:lnTo>
                  <a:lnTo>
                    <a:pt x="4203807" y="9532"/>
                  </a:lnTo>
                  <a:close/>
                </a:path>
              </a:pathLst>
            </a:custGeom>
            <a:solidFill>
              <a:srgbClr val="E4E7EB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5" name="object 19">
              <a:extLst>
                <a:ext uri="{FF2B5EF4-FFF2-40B4-BE49-F238E27FC236}">
                  <a16:creationId xmlns:a16="http://schemas.microsoft.com/office/drawing/2014/main" id="{07F43B31-61DB-4DCA-BB45-D2B274E6A2C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339980" y="1992280"/>
              <a:ext cx="114389" cy="114389"/>
            </a:xfrm>
            <a:prstGeom prst="rect">
              <a:avLst/>
            </a:prstGeom>
          </p:spPr>
        </p:pic>
        <p:pic>
          <p:nvPicPr>
            <p:cNvPr id="26" name="object 20">
              <a:extLst>
                <a:ext uri="{FF2B5EF4-FFF2-40B4-BE49-F238E27FC236}">
                  <a16:creationId xmlns:a16="http://schemas.microsoft.com/office/drawing/2014/main" id="{55867DA3-E752-4380-99E7-5BB23E187C60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530629" y="1992280"/>
              <a:ext cx="114389" cy="114389"/>
            </a:xfrm>
            <a:prstGeom prst="rect">
              <a:avLst/>
            </a:prstGeom>
          </p:spPr>
        </p:pic>
        <p:pic>
          <p:nvPicPr>
            <p:cNvPr id="27" name="object 21">
              <a:extLst>
                <a:ext uri="{FF2B5EF4-FFF2-40B4-BE49-F238E27FC236}">
                  <a16:creationId xmlns:a16="http://schemas.microsoft.com/office/drawing/2014/main" id="{84E3D45E-4B0C-446F-80D8-29EB6385D41C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721277" y="1992280"/>
              <a:ext cx="114389" cy="114389"/>
            </a:xfrm>
            <a:prstGeom prst="rect">
              <a:avLst/>
            </a:prstGeom>
          </p:spPr>
        </p:pic>
        <p:sp>
          <p:nvSpPr>
            <p:cNvPr id="28" name="object 22">
              <a:extLst>
                <a:ext uri="{FF2B5EF4-FFF2-40B4-BE49-F238E27FC236}">
                  <a16:creationId xmlns:a16="http://schemas.microsoft.com/office/drawing/2014/main" id="{9B58BFB6-47D1-4ABF-9D03-DF57F8BDDE56}"/>
                </a:ext>
              </a:extLst>
            </p:cNvPr>
            <p:cNvSpPr/>
            <p:nvPr/>
          </p:nvSpPr>
          <p:spPr>
            <a:xfrm>
              <a:off x="7225590" y="2201993"/>
              <a:ext cx="4204335" cy="3298825"/>
            </a:xfrm>
            <a:custGeom>
              <a:avLst/>
              <a:gdLst/>
              <a:ahLst/>
              <a:cxnLst/>
              <a:rect l="l" t="t" r="r" b="b"/>
              <a:pathLst>
                <a:path w="4204334" h="3298825">
                  <a:moveTo>
                    <a:pt x="4203807" y="3298224"/>
                  </a:moveTo>
                  <a:lnTo>
                    <a:pt x="0" y="3298224"/>
                  </a:lnTo>
                  <a:lnTo>
                    <a:pt x="0" y="0"/>
                  </a:lnTo>
                  <a:lnTo>
                    <a:pt x="4203807" y="0"/>
                  </a:lnTo>
                  <a:lnTo>
                    <a:pt x="4203807" y="3298224"/>
                  </a:lnTo>
                  <a:close/>
                </a:path>
              </a:pathLst>
            </a:custGeom>
            <a:solidFill>
              <a:srgbClr val="F9FAFA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9" name="object 23">
              <a:extLst>
                <a:ext uri="{FF2B5EF4-FFF2-40B4-BE49-F238E27FC236}">
                  <a16:creationId xmlns:a16="http://schemas.microsoft.com/office/drawing/2014/main" id="{D32AE9C4-ADE8-4DBB-9493-41CC956574B6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301850" y="2974122"/>
              <a:ext cx="4051287" cy="1753969"/>
            </a:xfrm>
            <a:prstGeom prst="rect">
              <a:avLst/>
            </a:prstGeom>
          </p:spPr>
        </p:pic>
        <p:sp>
          <p:nvSpPr>
            <p:cNvPr id="30" name="object 24">
              <a:extLst>
                <a:ext uri="{FF2B5EF4-FFF2-40B4-BE49-F238E27FC236}">
                  <a16:creationId xmlns:a16="http://schemas.microsoft.com/office/drawing/2014/main" id="{A1DB8610-CF85-4A6F-BA10-74D0A5DBB919}"/>
                </a:ext>
              </a:extLst>
            </p:cNvPr>
            <p:cNvSpPr/>
            <p:nvPr/>
          </p:nvSpPr>
          <p:spPr>
            <a:xfrm>
              <a:off x="7225590" y="5500218"/>
              <a:ext cx="4204335" cy="381635"/>
            </a:xfrm>
            <a:custGeom>
              <a:avLst/>
              <a:gdLst/>
              <a:ahLst/>
              <a:cxnLst/>
              <a:rect l="l" t="t" r="r" b="b"/>
              <a:pathLst>
                <a:path w="4204334" h="381635">
                  <a:moveTo>
                    <a:pt x="4098950" y="381297"/>
                  </a:moveTo>
                  <a:lnTo>
                    <a:pt x="104857" y="381297"/>
                  </a:lnTo>
                  <a:lnTo>
                    <a:pt x="94527" y="380798"/>
                  </a:lnTo>
                  <a:lnTo>
                    <a:pt x="55376" y="368901"/>
                  </a:lnTo>
                  <a:lnTo>
                    <a:pt x="23760" y="342928"/>
                  </a:lnTo>
                  <a:lnTo>
                    <a:pt x="4488" y="306833"/>
                  </a:lnTo>
                  <a:lnTo>
                    <a:pt x="0" y="276441"/>
                  </a:lnTo>
                  <a:lnTo>
                    <a:pt x="0" y="0"/>
                  </a:lnTo>
                  <a:lnTo>
                    <a:pt x="4203807" y="0"/>
                  </a:lnTo>
                  <a:lnTo>
                    <a:pt x="4203807" y="276441"/>
                  </a:lnTo>
                  <a:lnTo>
                    <a:pt x="4195825" y="316567"/>
                  </a:lnTo>
                  <a:lnTo>
                    <a:pt x="4173093" y="350585"/>
                  </a:lnTo>
                  <a:lnTo>
                    <a:pt x="4139076" y="373315"/>
                  </a:lnTo>
                  <a:lnTo>
                    <a:pt x="4098950" y="38129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1" name="object 25">
              <a:extLst>
                <a:ext uri="{FF2B5EF4-FFF2-40B4-BE49-F238E27FC236}">
                  <a16:creationId xmlns:a16="http://schemas.microsoft.com/office/drawing/2014/main" id="{E0CA520F-5D9E-4AD6-B84B-5DD090C37563}"/>
                </a:ext>
              </a:extLst>
            </p:cNvPr>
            <p:cNvSpPr/>
            <p:nvPr/>
          </p:nvSpPr>
          <p:spPr>
            <a:xfrm>
              <a:off x="7225590" y="5500218"/>
              <a:ext cx="4204335" cy="10160"/>
            </a:xfrm>
            <a:custGeom>
              <a:avLst/>
              <a:gdLst/>
              <a:ahLst/>
              <a:cxnLst/>
              <a:rect l="l" t="t" r="r" b="b"/>
              <a:pathLst>
                <a:path w="4204334" h="10160">
                  <a:moveTo>
                    <a:pt x="4203807" y="9532"/>
                  </a:moveTo>
                  <a:lnTo>
                    <a:pt x="0" y="9532"/>
                  </a:lnTo>
                  <a:lnTo>
                    <a:pt x="0" y="0"/>
                  </a:lnTo>
                  <a:lnTo>
                    <a:pt x="4203807" y="0"/>
                  </a:lnTo>
                  <a:lnTo>
                    <a:pt x="4203807" y="9532"/>
                  </a:lnTo>
                  <a:close/>
                </a:path>
              </a:pathLst>
            </a:custGeom>
            <a:solidFill>
              <a:srgbClr val="F2F4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32" name="object 26">
            <a:extLst>
              <a:ext uri="{FF2B5EF4-FFF2-40B4-BE49-F238E27FC236}">
                <a16:creationId xmlns:a16="http://schemas.microsoft.com/office/drawing/2014/main" id="{6FCE04D5-81ED-4AAD-8AEE-8D7DB8316930}"/>
              </a:ext>
            </a:extLst>
          </p:cNvPr>
          <p:cNvSpPr txBox="1"/>
          <p:nvPr/>
        </p:nvSpPr>
        <p:spPr>
          <a:xfrm>
            <a:off x="6519713" y="4201431"/>
            <a:ext cx="949643" cy="11932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713" kern="0" dirty="0">
                <a:solidFill>
                  <a:srgbClr val="9CA2AF"/>
                </a:solidFill>
                <a:latin typeface="微软雅黑"/>
                <a:cs typeface="微软雅黑"/>
              </a:rPr>
              <a:t>Login</a:t>
            </a:r>
            <a:r>
              <a:rPr sz="713" kern="0" spc="-23" dirty="0">
                <a:solidFill>
                  <a:srgbClr val="9CA2AF"/>
                </a:solidFill>
                <a:latin typeface="微软雅黑"/>
                <a:cs typeface="微软雅黑"/>
              </a:rPr>
              <a:t> </a:t>
            </a:r>
            <a:r>
              <a:rPr sz="713" kern="0" dirty="0">
                <a:solidFill>
                  <a:srgbClr val="9CA2AF"/>
                </a:solidFill>
                <a:latin typeface="微软雅黑"/>
                <a:cs typeface="微软雅黑"/>
              </a:rPr>
              <a:t>Page</a:t>
            </a:r>
            <a:r>
              <a:rPr sz="713" kern="0" spc="-23" dirty="0">
                <a:solidFill>
                  <a:srgbClr val="9CA2AF"/>
                </a:solidFill>
                <a:latin typeface="微软雅黑"/>
                <a:cs typeface="微软雅黑"/>
              </a:rPr>
              <a:t> </a:t>
            </a:r>
            <a:r>
              <a:rPr sz="713" kern="0" spc="-8" dirty="0">
                <a:solidFill>
                  <a:srgbClr val="9CA2AF"/>
                </a:solidFill>
                <a:latin typeface="微软雅黑"/>
                <a:cs typeface="微软雅黑"/>
              </a:rPr>
              <a:t>Preview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28668973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/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22460" y="3585846"/>
            <a:ext cx="745387" cy="745387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>
            <a:alphaModFix amt="8000"/>
          </a:blip>
          <a:stretch>
            <a:fillRect/>
          </a:stretch>
        </p:blipFill>
        <p:spPr>
          <a:xfrm>
            <a:off x="434197" y="1276826"/>
            <a:ext cx="3023482" cy="3023482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1800000">
            <a:off x="7387488" y="-671486"/>
            <a:ext cx="1367566" cy="1344873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262272" y="1581911"/>
            <a:ext cx="4089490" cy="2279174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97016" y="-150114"/>
            <a:ext cx="2097875" cy="4034376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8">
            <a:alphaModFix amt="17000"/>
          </a:blip>
          <a:stretch>
            <a:fillRect/>
          </a:stretch>
        </p:blipFill>
        <p:spPr>
          <a:xfrm>
            <a:off x="615505" y="1458134"/>
            <a:ext cx="2660867" cy="266086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848915" y="1691544"/>
            <a:ext cx="2194019" cy="2194019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022836" y="1789842"/>
            <a:ext cx="1997421" cy="1997421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28" r="24128"/>
          <a:stretch/>
        </p:blipFill>
        <p:spPr>
          <a:xfrm>
            <a:off x="1112870" y="1879876"/>
            <a:ext cx="1817352" cy="1817352"/>
          </a:xfrm>
          <a:prstGeom prst="ellipse">
            <a:avLst/>
          </a:prstGeom>
        </p:spPr>
      </p:pic>
      <p:sp>
        <p:nvSpPr>
          <p:cNvPr id="25" name="文本框 24"/>
          <p:cNvSpPr txBox="1"/>
          <p:nvPr/>
        </p:nvSpPr>
        <p:spPr>
          <a:xfrm>
            <a:off x="4709185" y="1642467"/>
            <a:ext cx="3443352" cy="904085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l">
              <a:lnSpc>
                <a:spcPct val="117500"/>
              </a:lnSpc>
            </a:pPr>
            <a:r>
              <a:rPr sz="5180" kern="100" spc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THANK YOU</a:t>
            </a:r>
          </a:p>
        </p:txBody>
      </p:sp>
      <p:sp>
        <p:nvSpPr>
          <p:cNvPr id="26" name="文本框 25"/>
          <p:cNvSpPr txBox="1"/>
          <p:nvPr/>
        </p:nvSpPr>
        <p:spPr>
          <a:xfrm>
            <a:off x="4709184" y="2101014"/>
            <a:ext cx="3274251" cy="507002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l">
              <a:lnSpc>
                <a:spcPct val="111600"/>
              </a:lnSpc>
            </a:pPr>
            <a:r>
              <a:rPr sz="4800" kern="3800" spc="115" dirty="0" err="1">
                <a:solidFill>
                  <a:srgbClr val="4A4A4A">
                    <a:alpha val="100000"/>
                  </a:srgbClr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</a:rPr>
              <a:t>感谢观看</a:t>
            </a:r>
            <a:r>
              <a:rPr lang="en-US" sz="4800" kern="3800" spc="115" dirty="0">
                <a:solidFill>
                  <a:srgbClr val="4A4A4A">
                    <a:alpha val="100000"/>
                  </a:srgbClr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</a:rPr>
              <a:t>!</a:t>
            </a:r>
            <a:endParaRPr sz="4800" kern="3800" spc="115" dirty="0">
              <a:solidFill>
                <a:srgbClr val="4A4A4A">
                  <a:alpha val="100000"/>
                </a:srgbClr>
              </a:solidFill>
              <a:latin typeface="思源宋体 CN Heavy" panose="02020900000000000000" pitchFamily="18" charset="-122"/>
              <a:ea typeface="思源宋体 CN Heavy" panose="02020900000000000000" pitchFamily="18" charset="-122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4709185" y="2658583"/>
            <a:ext cx="2894868" cy="388620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l">
              <a:lnSpc>
                <a:spcPct val="150000"/>
              </a:lnSpc>
            </a:pPr>
            <a:endParaRPr sz="900" kern="8800" spc="79" dirty="0">
              <a:solidFill>
                <a:srgbClr val="424141">
                  <a:alpha val="100000"/>
                </a:srgbClr>
              </a:solidFill>
              <a:latin typeface="GEETYPE-XinGothicGB-W4" panose="02010800040101010101" pitchFamily="1" charset="-122"/>
              <a:ea typeface="GEETYPE-XinGothicGB-W4" panose="02010800040101010101" pitchFamily="1" charset="-122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4709185" y="3300079"/>
            <a:ext cx="2113103" cy="262863"/>
          </a:xfrm>
          <a:prstGeom prst="rect">
            <a:avLst/>
          </a:prstGeom>
          <a:effectLst>
            <a:outerShdw blurRad="190500" dist="69850" dir="2700000" algn="ctr" rotWithShape="0">
              <a:srgbClr val="000000">
                <a:alpha val="17000"/>
              </a:srgbClr>
            </a:outerShdw>
          </a:effectLst>
        </p:spPr>
      </p:pic>
      <p:sp>
        <p:nvSpPr>
          <p:cNvPr id="28" name="文本框 27"/>
          <p:cNvSpPr txBox="1"/>
          <p:nvPr/>
        </p:nvSpPr>
        <p:spPr>
          <a:xfrm>
            <a:off x="4807769" y="3264030"/>
            <a:ext cx="971121" cy="2284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60000"/>
              </a:lnSpc>
            </a:pPr>
            <a:r>
              <a:rPr sz="999" kern="100" spc="0" dirty="0" err="1">
                <a:solidFill>
                  <a:srgbClr val="FFFFFF">
                    <a:alpha val="100000"/>
                  </a:srgbClr>
                </a:solidFill>
                <a:latin typeface="Reeji-CloudHeiDa-GB" panose="02010800040101010101" pitchFamily="1" charset="-122"/>
                <a:ea typeface="Reeji-CloudHeiDa-GB" panose="02010800040101010101" pitchFamily="1" charset="-122"/>
              </a:rPr>
              <a:t>主讲人</a:t>
            </a:r>
            <a:r>
              <a:rPr sz="999" kern="100" spc="0" dirty="0">
                <a:solidFill>
                  <a:srgbClr val="FFFFFF">
                    <a:alpha val="100000"/>
                  </a:srgbClr>
                </a:solidFill>
                <a:latin typeface="Reeji-CloudHeiDa-GB" panose="02010800040101010101" pitchFamily="1" charset="-122"/>
                <a:ea typeface="Reeji-CloudHeiDa-GB" panose="02010800040101010101" pitchFamily="1" charset="-122"/>
              </a:rPr>
              <a:t>：</a:t>
            </a:r>
            <a:r>
              <a:rPr lang="zh-CN" altLang="en-US" sz="999" kern="100" dirty="0">
                <a:solidFill>
                  <a:srgbClr val="FFFFFF">
                    <a:alpha val="100000"/>
                  </a:srgbClr>
                </a:solidFill>
                <a:latin typeface="Reeji-CloudHeiDa-GB" panose="02010800040101010101" pitchFamily="1" charset="-122"/>
                <a:ea typeface="Reeji-CloudHeiDa-GB" panose="02010800040101010101" pitchFamily="1" charset="-122"/>
              </a:rPr>
              <a:t>马胜铭</a:t>
            </a:r>
            <a:endParaRPr sz="999" kern="100" spc="0" dirty="0">
              <a:solidFill>
                <a:srgbClr val="FFFFFF">
                  <a:alpha val="100000"/>
                </a:srgbClr>
              </a:solidFill>
              <a:latin typeface="Reeji-CloudHeiDa-GB" panose="02010800040101010101" pitchFamily="1" charset="-122"/>
              <a:ea typeface="Reeji-CloudHeiDa-GB" panose="02010800040101010101" pitchFamily="1" charset="-122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8681362" y="39331"/>
            <a:ext cx="1301699" cy="1301699"/>
          </a:xfrm>
          <a:prstGeom prst="rect">
            <a:avLst/>
          </a:prstGeom>
        </p:spPr>
      </p:pic>
      <p:sp>
        <p:nvSpPr>
          <p:cNvPr id="29" name="文本框 28"/>
          <p:cNvSpPr txBox="1"/>
          <p:nvPr/>
        </p:nvSpPr>
        <p:spPr>
          <a:xfrm>
            <a:off x="5760984" y="3264030"/>
            <a:ext cx="971121" cy="2284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60000"/>
              </a:lnSpc>
            </a:pPr>
            <a:r>
              <a:rPr sz="999" kern="100" spc="0" dirty="0" err="1">
                <a:solidFill>
                  <a:srgbClr val="FFFFFF">
                    <a:alpha val="100000"/>
                  </a:srgbClr>
                </a:solidFill>
                <a:latin typeface="Reeji-CloudHeiDa-GB" panose="02010800040101010101" pitchFamily="1" charset="-122"/>
                <a:ea typeface="Reeji-CloudHeiDa-GB" panose="02010800040101010101" pitchFamily="1" charset="-122"/>
              </a:rPr>
              <a:t>时间</a:t>
            </a:r>
            <a:r>
              <a:rPr sz="999" kern="100" spc="0" dirty="0">
                <a:solidFill>
                  <a:srgbClr val="FFFFFF">
                    <a:alpha val="100000"/>
                  </a:srgbClr>
                </a:solidFill>
                <a:latin typeface="Reeji-CloudHeiDa-GB" panose="02010800040101010101" pitchFamily="1" charset="-122"/>
                <a:ea typeface="Reeji-CloudHeiDa-GB" panose="02010800040101010101" pitchFamily="1" charset="-122"/>
              </a:rPr>
              <a:t>：</a:t>
            </a:r>
            <a:fld id="{00869280-5C7E-4D6A-9DC2-C32BD84E2277}" type="datetimeyyyy">
              <a:rPr lang="zh-CN" altLang="en-US" sz="999" kern="100" spc="0" smtClean="0">
                <a:solidFill>
                  <a:srgbClr val="FFFFFF">
                    <a:alpha val="100000"/>
                  </a:srgbClr>
                </a:solidFill>
                <a:latin typeface="Reeji-CloudHeiDa-GB" panose="02010800040101010101" pitchFamily="1" charset="-122"/>
                <a:ea typeface="Reeji-CloudHeiDa-GB" panose="02010800040101010101" pitchFamily="1" charset="-122"/>
              </a:rPr>
              <a:t>2026年</a:t>
            </a:fld>
            <a:endParaRPr sz="999" kern="100" spc="0" dirty="0">
              <a:solidFill>
                <a:srgbClr val="FFFFFF">
                  <a:alpha val="100000"/>
                </a:srgbClr>
              </a:solidFill>
              <a:latin typeface="Reeji-CloudHeiDa-GB" panose="02010800040101010101" pitchFamily="1" charset="-122"/>
              <a:ea typeface="Reeji-CloudHeiDa-GB" panose="02010800040101010101" pitchFamily="1" charset="-122"/>
            </a:endParaRP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2438209" y="690181"/>
            <a:ext cx="1012891" cy="678654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11572" y="4600432"/>
            <a:ext cx="810536" cy="543073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941832" y="4600432"/>
            <a:ext cx="810536" cy="543073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2753721" y="1198578"/>
            <a:ext cx="381867" cy="381867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-185975" y="3711082"/>
            <a:ext cx="620151" cy="620151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8841987" y="2611781"/>
            <a:ext cx="532774" cy="532774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19">
            <a:alphaModFix/>
          </a:blip>
          <a:stretch>
            <a:fillRect/>
          </a:stretch>
        </p:blipFill>
        <p:spPr>
          <a:xfrm rot="-1800000">
            <a:off x="209883" y="-398097"/>
            <a:ext cx="1367566" cy="1344873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20">
            <a:alphaModFix/>
          </a:blip>
          <a:stretch>
            <a:fillRect/>
          </a:stretch>
        </p:blipFill>
        <p:spPr>
          <a:xfrm>
            <a:off x="8245655" y="4331234"/>
            <a:ext cx="1192518" cy="1192518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21">
            <a:alphaModFix/>
          </a:blip>
          <a:stretch>
            <a:fillRect/>
          </a:stretch>
        </p:blipFill>
        <p:spPr>
          <a:xfrm>
            <a:off x="8351763" y="4437342"/>
            <a:ext cx="980448" cy="980448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1857919" y="4600432"/>
            <a:ext cx="810536" cy="543073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22">
            <a:alphaModFix/>
          </a:blip>
          <a:stretch>
            <a:fillRect/>
          </a:stretch>
        </p:blipFill>
        <p:spPr>
          <a:xfrm>
            <a:off x="7604054" y="4492586"/>
            <a:ext cx="379382" cy="379382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5C50E79C-625E-468F-AE07-4627F64CF63D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1111" y="-62820"/>
            <a:ext cx="1642889" cy="63188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本框 20"/>
          <p:cNvSpPr txBox="1"/>
          <p:nvPr/>
        </p:nvSpPr>
        <p:spPr>
          <a:xfrm>
            <a:off x="6842095" y="2859380"/>
            <a:ext cx="2569965" cy="28972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r">
              <a:lnSpc>
                <a:spcPct val="117500"/>
              </a:lnSpc>
            </a:pPr>
            <a:r>
              <a:rPr sz="16601" kern="100" spc="0" dirty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01</a:t>
            </a:r>
          </a:p>
        </p:txBody>
      </p:sp>
      <p:sp>
        <p:nvSpPr>
          <p:cNvPr id="23" name="标题 22">
            <a:extLst>
              <a:ext uri="{FF2B5EF4-FFF2-40B4-BE49-F238E27FC236}">
                <a16:creationId xmlns:a16="http://schemas.microsoft.com/office/drawing/2014/main" id="{8AD7F2C7-64D5-4093-ABF8-1858A9BB45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1847" y="1365495"/>
            <a:ext cx="5022464" cy="1660727"/>
          </a:xfrm>
        </p:spPr>
        <p:txBody>
          <a:bodyPr/>
          <a:lstStyle/>
          <a:p>
            <a:r>
              <a:rPr lang="zh-CN" altLang="en-US" dirty="0"/>
              <a:t>原型设计核心认知</a:t>
            </a:r>
          </a:p>
        </p:txBody>
      </p:sp>
      <p:sp>
        <p:nvSpPr>
          <p:cNvPr id="24" name="内容占位符 23">
            <a:extLst>
              <a:ext uri="{FF2B5EF4-FFF2-40B4-BE49-F238E27FC236}">
                <a16:creationId xmlns:a16="http://schemas.microsoft.com/office/drawing/2014/main" id="{A5EE46EB-F7DD-476B-806B-F492C69A69BA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zh-CN" altLang="en-US" dirty="0"/>
              <a:t>原型设计基础与应用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>
            <a:extLst>
              <a:ext uri="{FF2B5EF4-FFF2-40B4-BE49-F238E27FC236}">
                <a16:creationId xmlns:a16="http://schemas.microsoft.com/office/drawing/2014/main" id="{98D0ACCC-5CC3-40C4-9590-D3F01B28F69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zh-CN" altLang="en-US" dirty="0"/>
              <a:t>原型设计工具的应用</a:t>
            </a:r>
          </a:p>
        </p:txBody>
      </p:sp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原型设计核心认知</a:t>
            </a:r>
          </a:p>
        </p:txBody>
      </p:sp>
      <p:grpSp>
        <p:nvGrpSpPr>
          <p:cNvPr id="6" name="object 7">
            <a:extLst>
              <a:ext uri="{FF2B5EF4-FFF2-40B4-BE49-F238E27FC236}">
                <a16:creationId xmlns:a16="http://schemas.microsoft.com/office/drawing/2014/main" id="{E8D98A37-E24F-43A6-9F73-ABEFC097637F}"/>
              </a:ext>
            </a:extLst>
          </p:cNvPr>
          <p:cNvGrpSpPr/>
          <p:nvPr/>
        </p:nvGrpSpPr>
        <p:grpSpPr>
          <a:xfrm>
            <a:off x="568166" y="1258903"/>
            <a:ext cx="8007668" cy="1473041"/>
            <a:chOff x="762595" y="1448931"/>
            <a:chExt cx="10676890" cy="1964055"/>
          </a:xfrm>
        </p:grpSpPr>
        <p:sp>
          <p:nvSpPr>
            <p:cNvPr id="7" name="object 8">
              <a:extLst>
                <a:ext uri="{FF2B5EF4-FFF2-40B4-BE49-F238E27FC236}">
                  <a16:creationId xmlns:a16="http://schemas.microsoft.com/office/drawing/2014/main" id="{0859B352-2C42-4091-B61F-7EECDBF51F12}"/>
                </a:ext>
              </a:extLst>
            </p:cNvPr>
            <p:cNvSpPr/>
            <p:nvPr/>
          </p:nvSpPr>
          <p:spPr>
            <a:xfrm>
              <a:off x="819789" y="1448931"/>
              <a:ext cx="10619740" cy="1964055"/>
            </a:xfrm>
            <a:custGeom>
              <a:avLst/>
              <a:gdLst/>
              <a:ahLst/>
              <a:cxnLst/>
              <a:rect l="l" t="t" r="r" b="b"/>
              <a:pathLst>
                <a:path w="10619740" h="1964054">
                  <a:moveTo>
                    <a:pt x="10466621" y="1963683"/>
                  </a:moveTo>
                  <a:lnTo>
                    <a:pt x="89065" y="1963682"/>
                  </a:lnTo>
                  <a:lnTo>
                    <a:pt x="53062" y="1948240"/>
                  </a:lnTo>
                  <a:lnTo>
                    <a:pt x="24689" y="1913583"/>
                  </a:lnTo>
                  <a:lnTo>
                    <a:pt x="9154" y="1876382"/>
                  </a:lnTo>
                  <a:lnTo>
                    <a:pt x="1030" y="1833534"/>
                  </a:lnTo>
                  <a:lnTo>
                    <a:pt x="0" y="1811163"/>
                  </a:lnTo>
                  <a:lnTo>
                    <a:pt x="0" y="152519"/>
                  </a:lnTo>
                  <a:lnTo>
                    <a:pt x="4103" y="108244"/>
                  </a:lnTo>
                  <a:lnTo>
                    <a:pt x="16065" y="67784"/>
                  </a:lnTo>
                  <a:lnTo>
                    <a:pt x="37160" y="31267"/>
                  </a:lnTo>
                  <a:lnTo>
                    <a:pt x="70588" y="4884"/>
                  </a:lnTo>
                  <a:lnTo>
                    <a:pt x="89065" y="0"/>
                  </a:lnTo>
                  <a:lnTo>
                    <a:pt x="10466621" y="0"/>
                  </a:lnTo>
                  <a:lnTo>
                    <a:pt x="10510894" y="6565"/>
                  </a:lnTo>
                  <a:lnTo>
                    <a:pt x="10551354" y="25704"/>
                  </a:lnTo>
                  <a:lnTo>
                    <a:pt x="10584520" y="55760"/>
                  </a:lnTo>
                  <a:lnTo>
                    <a:pt x="10607529" y="94152"/>
                  </a:lnTo>
                  <a:lnTo>
                    <a:pt x="10618407" y="137569"/>
                  </a:lnTo>
                  <a:lnTo>
                    <a:pt x="10619140" y="152519"/>
                  </a:lnTo>
                  <a:lnTo>
                    <a:pt x="10619140" y="1811163"/>
                  </a:lnTo>
                  <a:lnTo>
                    <a:pt x="10612573" y="1855438"/>
                  </a:lnTo>
                  <a:lnTo>
                    <a:pt x="10593435" y="1895898"/>
                  </a:lnTo>
                  <a:lnTo>
                    <a:pt x="10563377" y="1929063"/>
                  </a:lnTo>
                  <a:lnTo>
                    <a:pt x="10524986" y="1952073"/>
                  </a:lnTo>
                  <a:lnTo>
                    <a:pt x="10481569" y="1962950"/>
                  </a:lnTo>
                  <a:lnTo>
                    <a:pt x="10466621" y="196368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2" name="object 9">
              <a:extLst>
                <a:ext uri="{FF2B5EF4-FFF2-40B4-BE49-F238E27FC236}">
                  <a16:creationId xmlns:a16="http://schemas.microsoft.com/office/drawing/2014/main" id="{04E7C47E-4897-46C1-95A4-43882B20FABF}"/>
                </a:ext>
              </a:extLst>
            </p:cNvPr>
            <p:cNvSpPr/>
            <p:nvPr/>
          </p:nvSpPr>
          <p:spPr>
            <a:xfrm>
              <a:off x="762595" y="1449191"/>
              <a:ext cx="147320" cy="1963420"/>
            </a:xfrm>
            <a:custGeom>
              <a:avLst/>
              <a:gdLst/>
              <a:ahLst/>
              <a:cxnLst/>
              <a:rect l="l" t="t" r="r" b="b"/>
              <a:pathLst>
                <a:path w="147319" h="1963420">
                  <a:moveTo>
                    <a:pt x="147136" y="1963163"/>
                  </a:moveTo>
                  <a:lnTo>
                    <a:pt x="108311" y="1956892"/>
                  </a:lnTo>
                  <a:lnTo>
                    <a:pt x="67767" y="1937742"/>
                  </a:lnTo>
                  <a:lnTo>
                    <a:pt x="34560" y="1907613"/>
                  </a:lnTo>
                  <a:lnTo>
                    <a:pt x="11609" y="1869270"/>
                  </a:lnTo>
                  <a:lnTo>
                    <a:pt x="725" y="1825928"/>
                  </a:lnTo>
                  <a:lnTo>
                    <a:pt x="0" y="1810904"/>
                  </a:lnTo>
                  <a:lnTo>
                    <a:pt x="0" y="152259"/>
                  </a:lnTo>
                  <a:lnTo>
                    <a:pt x="6530" y="108051"/>
                  </a:lnTo>
                  <a:lnTo>
                    <a:pt x="25680" y="67507"/>
                  </a:lnTo>
                  <a:lnTo>
                    <a:pt x="55808" y="34300"/>
                  </a:lnTo>
                  <a:lnTo>
                    <a:pt x="94152" y="11349"/>
                  </a:lnTo>
                  <a:lnTo>
                    <a:pt x="137494" y="465"/>
                  </a:lnTo>
                  <a:lnTo>
                    <a:pt x="147135" y="0"/>
                  </a:lnTo>
                  <a:lnTo>
                    <a:pt x="142598" y="3609"/>
                  </a:lnTo>
                  <a:lnTo>
                    <a:pt x="137927" y="11349"/>
                  </a:lnTo>
                  <a:lnTo>
                    <a:pt x="123029" y="55548"/>
                  </a:lnTo>
                  <a:lnTo>
                    <a:pt x="117291" y="93892"/>
                  </a:lnTo>
                  <a:lnTo>
                    <a:pt x="114570" y="137234"/>
                  </a:lnTo>
                  <a:lnTo>
                    <a:pt x="114389" y="152259"/>
                  </a:lnTo>
                  <a:lnTo>
                    <a:pt x="114389" y="1810904"/>
                  </a:lnTo>
                  <a:lnTo>
                    <a:pt x="116021" y="1855111"/>
                  </a:lnTo>
                  <a:lnTo>
                    <a:pt x="120809" y="1895654"/>
                  </a:lnTo>
                  <a:lnTo>
                    <a:pt x="131331" y="1937742"/>
                  </a:lnTo>
                  <a:lnTo>
                    <a:pt x="142598" y="1959552"/>
                  </a:lnTo>
                  <a:lnTo>
                    <a:pt x="147136" y="1963163"/>
                  </a:lnTo>
                  <a:close/>
                </a:path>
              </a:pathLst>
            </a:custGeom>
            <a:solidFill>
              <a:srgbClr val="2562EB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3" name="object 10">
              <a:extLst>
                <a:ext uri="{FF2B5EF4-FFF2-40B4-BE49-F238E27FC236}">
                  <a16:creationId xmlns:a16="http://schemas.microsoft.com/office/drawing/2014/main" id="{8A2D3BD6-4F09-4708-9A80-2C3F9935947B}"/>
                </a:ext>
              </a:extLst>
            </p:cNvPr>
            <p:cNvSpPr/>
            <p:nvPr/>
          </p:nvSpPr>
          <p:spPr>
            <a:xfrm>
              <a:off x="1182022" y="1753969"/>
              <a:ext cx="762635" cy="762635"/>
            </a:xfrm>
            <a:custGeom>
              <a:avLst/>
              <a:gdLst/>
              <a:ahLst/>
              <a:cxnLst/>
              <a:rect l="l" t="t" r="r" b="b"/>
              <a:pathLst>
                <a:path w="762635" h="762635">
                  <a:moveTo>
                    <a:pt x="381297" y="762595"/>
                  </a:moveTo>
                  <a:lnTo>
                    <a:pt x="334619" y="759727"/>
                  </a:lnTo>
                  <a:lnTo>
                    <a:pt x="288649" y="751168"/>
                  </a:lnTo>
                  <a:lnTo>
                    <a:pt x="244073" y="737046"/>
                  </a:lnTo>
                  <a:lnTo>
                    <a:pt x="201555" y="717572"/>
                  </a:lnTo>
                  <a:lnTo>
                    <a:pt x="161740" y="693039"/>
                  </a:lnTo>
                  <a:lnTo>
                    <a:pt x="125233" y="663820"/>
                  </a:lnTo>
                  <a:lnTo>
                    <a:pt x="92577" y="630353"/>
                  </a:lnTo>
                  <a:lnTo>
                    <a:pt x="64260" y="593135"/>
                  </a:lnTo>
                  <a:lnTo>
                    <a:pt x="40711" y="552730"/>
                  </a:lnTo>
                  <a:lnTo>
                    <a:pt x="22288" y="509753"/>
                  </a:lnTo>
                  <a:lnTo>
                    <a:pt x="9265" y="464843"/>
                  </a:lnTo>
                  <a:lnTo>
                    <a:pt x="1836" y="418671"/>
                  </a:lnTo>
                  <a:lnTo>
                    <a:pt x="0" y="381297"/>
                  </a:lnTo>
                  <a:lnTo>
                    <a:pt x="114" y="371937"/>
                  </a:lnTo>
                  <a:lnTo>
                    <a:pt x="4126" y="325349"/>
                  </a:lnTo>
                  <a:lnTo>
                    <a:pt x="13811" y="279603"/>
                  </a:lnTo>
                  <a:lnTo>
                    <a:pt x="29024" y="235381"/>
                  </a:lnTo>
                  <a:lnTo>
                    <a:pt x="49536" y="193354"/>
                  </a:lnTo>
                  <a:lnTo>
                    <a:pt x="75036" y="154158"/>
                  </a:lnTo>
                  <a:lnTo>
                    <a:pt x="105141" y="118379"/>
                  </a:lnTo>
                  <a:lnTo>
                    <a:pt x="139404" y="86550"/>
                  </a:lnTo>
                  <a:lnTo>
                    <a:pt x="177306" y="59155"/>
                  </a:lnTo>
                  <a:lnTo>
                    <a:pt x="218271" y="36608"/>
                  </a:lnTo>
                  <a:lnTo>
                    <a:pt x="261688" y="19245"/>
                  </a:lnTo>
                  <a:lnTo>
                    <a:pt x="306910" y="7326"/>
                  </a:lnTo>
                  <a:lnTo>
                    <a:pt x="353250" y="1032"/>
                  </a:lnTo>
                  <a:lnTo>
                    <a:pt x="381297" y="0"/>
                  </a:lnTo>
                  <a:lnTo>
                    <a:pt x="390658" y="114"/>
                  </a:lnTo>
                  <a:lnTo>
                    <a:pt x="437245" y="4126"/>
                  </a:lnTo>
                  <a:lnTo>
                    <a:pt x="482991" y="13811"/>
                  </a:lnTo>
                  <a:lnTo>
                    <a:pt x="527213" y="29024"/>
                  </a:lnTo>
                  <a:lnTo>
                    <a:pt x="569241" y="49536"/>
                  </a:lnTo>
                  <a:lnTo>
                    <a:pt x="608436" y="75036"/>
                  </a:lnTo>
                  <a:lnTo>
                    <a:pt x="644215" y="105141"/>
                  </a:lnTo>
                  <a:lnTo>
                    <a:pt x="676044" y="139405"/>
                  </a:lnTo>
                  <a:lnTo>
                    <a:pt x="703439" y="177306"/>
                  </a:lnTo>
                  <a:lnTo>
                    <a:pt x="725986" y="218271"/>
                  </a:lnTo>
                  <a:lnTo>
                    <a:pt x="743349" y="261688"/>
                  </a:lnTo>
                  <a:lnTo>
                    <a:pt x="755268" y="306910"/>
                  </a:lnTo>
                  <a:lnTo>
                    <a:pt x="761562" y="353250"/>
                  </a:lnTo>
                  <a:lnTo>
                    <a:pt x="762595" y="381297"/>
                  </a:lnTo>
                  <a:lnTo>
                    <a:pt x="762480" y="390658"/>
                  </a:lnTo>
                  <a:lnTo>
                    <a:pt x="758468" y="437245"/>
                  </a:lnTo>
                  <a:lnTo>
                    <a:pt x="748784" y="482991"/>
                  </a:lnTo>
                  <a:lnTo>
                    <a:pt x="733570" y="527213"/>
                  </a:lnTo>
                  <a:lnTo>
                    <a:pt x="713058" y="569241"/>
                  </a:lnTo>
                  <a:lnTo>
                    <a:pt x="687558" y="608436"/>
                  </a:lnTo>
                  <a:lnTo>
                    <a:pt x="657453" y="644215"/>
                  </a:lnTo>
                  <a:lnTo>
                    <a:pt x="623190" y="676044"/>
                  </a:lnTo>
                  <a:lnTo>
                    <a:pt x="585288" y="703439"/>
                  </a:lnTo>
                  <a:lnTo>
                    <a:pt x="544323" y="725986"/>
                  </a:lnTo>
                  <a:lnTo>
                    <a:pt x="500906" y="743349"/>
                  </a:lnTo>
                  <a:lnTo>
                    <a:pt x="455685" y="755268"/>
                  </a:lnTo>
                  <a:lnTo>
                    <a:pt x="409344" y="761562"/>
                  </a:lnTo>
                  <a:lnTo>
                    <a:pt x="381297" y="762595"/>
                  </a:lnTo>
                  <a:close/>
                </a:path>
              </a:pathLst>
            </a:custGeom>
            <a:solidFill>
              <a:srgbClr val="EFF5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4" name="object 11">
              <a:extLst>
                <a:ext uri="{FF2B5EF4-FFF2-40B4-BE49-F238E27FC236}">
                  <a16:creationId xmlns:a16="http://schemas.microsoft.com/office/drawing/2014/main" id="{E57E10EE-7E58-49AA-9C70-0CAAAECD8ADC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91736" y="1944618"/>
              <a:ext cx="343167" cy="381297"/>
            </a:xfrm>
            <a:prstGeom prst="rect">
              <a:avLst/>
            </a:prstGeom>
          </p:spPr>
        </p:pic>
      </p:grpSp>
      <p:sp>
        <p:nvSpPr>
          <p:cNvPr id="15" name="object 12">
            <a:extLst>
              <a:ext uri="{FF2B5EF4-FFF2-40B4-BE49-F238E27FC236}">
                <a16:creationId xmlns:a16="http://schemas.microsoft.com/office/drawing/2014/main" id="{210AC697-9666-4C13-A57F-1A7051627422}"/>
              </a:ext>
            </a:extLst>
          </p:cNvPr>
          <p:cNvSpPr txBox="1"/>
          <p:nvPr/>
        </p:nvSpPr>
        <p:spPr>
          <a:xfrm>
            <a:off x="1673937" y="1478156"/>
            <a:ext cx="6682740" cy="855812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lnSpc>
                <a:spcPct val="150000"/>
              </a:lnSpc>
              <a:spcBef>
                <a:spcPts val="75"/>
              </a:spcBef>
            </a:pPr>
            <a:r>
              <a:rPr lang="zh-CN" altLang="en-US" sz="1275" kern="0" spc="-4" dirty="0">
                <a:solidFill>
                  <a:srgbClr val="1F2937"/>
                </a:solidFill>
                <a:latin typeface="微软雅黑"/>
                <a:cs typeface="微软雅黑"/>
              </a:rPr>
              <a:t>原型设计工具众多，本书要介绍的是</a:t>
            </a:r>
            <a:r>
              <a:rPr lang="en-US" altLang="zh-CN" sz="1275" kern="0" spc="-4" dirty="0">
                <a:solidFill>
                  <a:srgbClr val="1F2937"/>
                </a:solidFill>
                <a:latin typeface="微软雅黑"/>
                <a:cs typeface="微软雅黑"/>
              </a:rPr>
              <a:t>Axure RP</a:t>
            </a:r>
            <a:r>
              <a:rPr lang="zh-CN" altLang="en-US" sz="1275" kern="0" spc="-4" dirty="0">
                <a:solidFill>
                  <a:srgbClr val="1F2937"/>
                </a:solidFill>
                <a:latin typeface="微软雅黑"/>
                <a:cs typeface="微软雅黑"/>
              </a:rPr>
              <a:t>，这个工具在国内很多大型互联网公司正在使用和推广，同时它也是产品经理必备的原型设计工具，因为它上手快、操作简单，满足产品经理的需求。</a:t>
            </a:r>
            <a:endParaRPr lang="zh-CN" altLang="en-US" sz="1125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16" name="object 13">
            <a:extLst>
              <a:ext uri="{FF2B5EF4-FFF2-40B4-BE49-F238E27FC236}">
                <a16:creationId xmlns:a16="http://schemas.microsoft.com/office/drawing/2014/main" id="{A055D6E4-54C1-4677-A100-46145F7F7723}"/>
              </a:ext>
            </a:extLst>
          </p:cNvPr>
          <p:cNvSpPr/>
          <p:nvPr/>
        </p:nvSpPr>
        <p:spPr>
          <a:xfrm>
            <a:off x="568166" y="3275014"/>
            <a:ext cx="915353" cy="29051"/>
          </a:xfrm>
          <a:custGeom>
            <a:avLst/>
            <a:gdLst/>
            <a:ahLst/>
            <a:cxnLst/>
            <a:rect l="l" t="t" r="r" b="b"/>
            <a:pathLst>
              <a:path w="1220470" h="38735">
                <a:moveTo>
                  <a:pt x="1203615" y="38129"/>
                </a:moveTo>
                <a:lnTo>
                  <a:pt x="16536" y="38129"/>
                </a:lnTo>
                <a:lnTo>
                  <a:pt x="14104" y="37645"/>
                </a:lnTo>
                <a:lnTo>
                  <a:pt x="0" y="21593"/>
                </a:lnTo>
                <a:lnTo>
                  <a:pt x="0" y="19064"/>
                </a:lnTo>
                <a:lnTo>
                  <a:pt x="0" y="16536"/>
                </a:lnTo>
                <a:lnTo>
                  <a:pt x="16536" y="0"/>
                </a:lnTo>
                <a:lnTo>
                  <a:pt x="1203615" y="0"/>
                </a:lnTo>
                <a:lnTo>
                  <a:pt x="1220152" y="16536"/>
                </a:lnTo>
                <a:lnTo>
                  <a:pt x="1220152" y="21593"/>
                </a:lnTo>
                <a:lnTo>
                  <a:pt x="1206047" y="37645"/>
                </a:lnTo>
                <a:lnTo>
                  <a:pt x="1203615" y="38129"/>
                </a:lnTo>
                <a:close/>
              </a:path>
            </a:pathLst>
          </a:custGeom>
          <a:solidFill>
            <a:srgbClr val="13B8A6"/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pic>
        <p:nvPicPr>
          <p:cNvPr id="17" name="object 14">
            <a:extLst>
              <a:ext uri="{FF2B5EF4-FFF2-40B4-BE49-F238E27FC236}">
                <a16:creationId xmlns:a16="http://schemas.microsoft.com/office/drawing/2014/main" id="{5D0AD57F-8EC5-4B75-B5A1-56D77CFEDBBE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68167" y="2981891"/>
            <a:ext cx="214480" cy="214480"/>
          </a:xfrm>
          <a:prstGeom prst="rect">
            <a:avLst/>
          </a:prstGeom>
        </p:spPr>
      </p:pic>
      <p:sp>
        <p:nvSpPr>
          <p:cNvPr id="18" name="object 15">
            <a:extLst>
              <a:ext uri="{FF2B5EF4-FFF2-40B4-BE49-F238E27FC236}">
                <a16:creationId xmlns:a16="http://schemas.microsoft.com/office/drawing/2014/main" id="{B5499ECF-97A9-490E-BA60-C76B0251E6A0}"/>
              </a:ext>
            </a:extLst>
          </p:cNvPr>
          <p:cNvSpPr txBox="1"/>
          <p:nvPr/>
        </p:nvSpPr>
        <p:spPr>
          <a:xfrm>
            <a:off x="858913" y="2950918"/>
            <a:ext cx="1935956" cy="25782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613" b="1" kern="0" dirty="0">
                <a:solidFill>
                  <a:srgbClr val="1F2937"/>
                </a:solidFill>
                <a:latin typeface="微软雅黑"/>
                <a:cs typeface="微软雅黑"/>
              </a:rPr>
              <a:t>Axure</a:t>
            </a:r>
            <a:r>
              <a:rPr sz="1613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 </a:t>
            </a:r>
            <a:r>
              <a:rPr sz="1613" b="1" kern="0" dirty="0">
                <a:solidFill>
                  <a:srgbClr val="1F2937"/>
                </a:solidFill>
                <a:latin typeface="微软雅黑"/>
                <a:cs typeface="微软雅黑"/>
              </a:rPr>
              <a:t>RP</a:t>
            </a:r>
            <a:r>
              <a:rPr sz="1613" b="1" kern="0" spc="-15" dirty="0">
                <a:solidFill>
                  <a:srgbClr val="1F2937"/>
                </a:solidFill>
                <a:latin typeface="微软雅黑"/>
                <a:cs typeface="微软雅黑"/>
              </a:rPr>
              <a:t> 工具优势</a:t>
            </a:r>
            <a:endParaRPr sz="16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9" name="object 16">
            <a:extLst>
              <a:ext uri="{FF2B5EF4-FFF2-40B4-BE49-F238E27FC236}">
                <a16:creationId xmlns:a16="http://schemas.microsoft.com/office/drawing/2014/main" id="{5FA15E10-3C51-4BDA-96C1-AD843B392A1A}"/>
              </a:ext>
            </a:extLst>
          </p:cNvPr>
          <p:cNvGrpSpPr/>
          <p:nvPr/>
        </p:nvGrpSpPr>
        <p:grpSpPr>
          <a:xfrm>
            <a:off x="568167" y="3532390"/>
            <a:ext cx="4554379" cy="600551"/>
            <a:chOff x="762595" y="4480247"/>
            <a:chExt cx="6072505" cy="800735"/>
          </a:xfrm>
        </p:grpSpPr>
        <p:sp>
          <p:nvSpPr>
            <p:cNvPr id="20" name="object 17">
              <a:extLst>
                <a:ext uri="{FF2B5EF4-FFF2-40B4-BE49-F238E27FC236}">
                  <a16:creationId xmlns:a16="http://schemas.microsoft.com/office/drawing/2014/main" id="{4208E6BA-7286-46A7-9855-89AABD97018A}"/>
                </a:ext>
              </a:extLst>
            </p:cNvPr>
            <p:cNvSpPr/>
            <p:nvPr/>
          </p:nvSpPr>
          <p:spPr>
            <a:xfrm>
              <a:off x="762595" y="4480247"/>
              <a:ext cx="6072505" cy="800735"/>
            </a:xfrm>
            <a:custGeom>
              <a:avLst/>
              <a:gdLst/>
              <a:ahLst/>
              <a:cxnLst/>
              <a:rect l="l" t="t" r="r" b="b"/>
              <a:pathLst>
                <a:path w="6072505" h="800735">
                  <a:moveTo>
                    <a:pt x="6000913" y="800724"/>
                  </a:moveTo>
                  <a:lnTo>
                    <a:pt x="71252" y="800724"/>
                  </a:lnTo>
                  <a:lnTo>
                    <a:pt x="66293" y="800236"/>
                  </a:lnTo>
                  <a:lnTo>
                    <a:pt x="29728" y="785091"/>
                  </a:lnTo>
                  <a:lnTo>
                    <a:pt x="3888" y="749022"/>
                  </a:lnTo>
                  <a:lnTo>
                    <a:pt x="0" y="729472"/>
                  </a:lnTo>
                  <a:lnTo>
                    <a:pt x="0" y="724465"/>
                  </a:lnTo>
                  <a:lnTo>
                    <a:pt x="0" y="71252"/>
                  </a:lnTo>
                  <a:lnTo>
                    <a:pt x="15633" y="29728"/>
                  </a:lnTo>
                  <a:lnTo>
                    <a:pt x="51702" y="3888"/>
                  </a:lnTo>
                  <a:lnTo>
                    <a:pt x="71252" y="0"/>
                  </a:lnTo>
                  <a:lnTo>
                    <a:pt x="6000913" y="0"/>
                  </a:lnTo>
                  <a:lnTo>
                    <a:pt x="6042435" y="15633"/>
                  </a:lnTo>
                  <a:lnTo>
                    <a:pt x="6068276" y="51702"/>
                  </a:lnTo>
                  <a:lnTo>
                    <a:pt x="6072165" y="71252"/>
                  </a:lnTo>
                  <a:lnTo>
                    <a:pt x="6072165" y="729472"/>
                  </a:lnTo>
                  <a:lnTo>
                    <a:pt x="6056530" y="770996"/>
                  </a:lnTo>
                  <a:lnTo>
                    <a:pt x="6020461" y="796836"/>
                  </a:lnTo>
                  <a:lnTo>
                    <a:pt x="6005871" y="800236"/>
                  </a:lnTo>
                  <a:lnTo>
                    <a:pt x="6000913" y="80072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1" name="object 18">
              <a:extLst>
                <a:ext uri="{FF2B5EF4-FFF2-40B4-BE49-F238E27FC236}">
                  <a16:creationId xmlns:a16="http://schemas.microsoft.com/office/drawing/2014/main" id="{ED38A827-D1E3-4327-9F0C-A7CA56C3DE55}"/>
                </a:ext>
              </a:extLst>
            </p:cNvPr>
            <p:cNvSpPr/>
            <p:nvPr/>
          </p:nvSpPr>
          <p:spPr>
            <a:xfrm>
              <a:off x="915114" y="4689961"/>
              <a:ext cx="381635" cy="381635"/>
            </a:xfrm>
            <a:custGeom>
              <a:avLst/>
              <a:gdLst/>
              <a:ahLst/>
              <a:cxnLst/>
              <a:rect l="l" t="t" r="r" b="b"/>
              <a:pathLst>
                <a:path w="381634" h="381635">
                  <a:moveTo>
                    <a:pt x="190648" y="381297"/>
                  </a:moveTo>
                  <a:lnTo>
                    <a:pt x="144313" y="375582"/>
                  </a:lnTo>
                  <a:lnTo>
                    <a:pt x="100776" y="358787"/>
                  </a:lnTo>
                  <a:lnTo>
                    <a:pt x="62624" y="331918"/>
                  </a:lnTo>
                  <a:lnTo>
                    <a:pt x="32130" y="296567"/>
                  </a:lnTo>
                  <a:lnTo>
                    <a:pt x="11139" y="254866"/>
                  </a:lnTo>
                  <a:lnTo>
                    <a:pt x="915" y="209335"/>
                  </a:lnTo>
                  <a:lnTo>
                    <a:pt x="0" y="190648"/>
                  </a:lnTo>
                  <a:lnTo>
                    <a:pt x="228" y="181282"/>
                  </a:lnTo>
                  <a:lnTo>
                    <a:pt x="8207" y="135305"/>
                  </a:lnTo>
                  <a:lnTo>
                    <a:pt x="27116" y="92644"/>
                  </a:lnTo>
                  <a:lnTo>
                    <a:pt x="55839" y="55839"/>
                  </a:lnTo>
                  <a:lnTo>
                    <a:pt x="92644" y="27116"/>
                  </a:lnTo>
                  <a:lnTo>
                    <a:pt x="135305" y="8207"/>
                  </a:lnTo>
                  <a:lnTo>
                    <a:pt x="181282" y="228"/>
                  </a:lnTo>
                  <a:lnTo>
                    <a:pt x="190648" y="0"/>
                  </a:lnTo>
                  <a:lnTo>
                    <a:pt x="200014" y="228"/>
                  </a:lnTo>
                  <a:lnTo>
                    <a:pt x="245991" y="8207"/>
                  </a:lnTo>
                  <a:lnTo>
                    <a:pt x="288652" y="27116"/>
                  </a:lnTo>
                  <a:lnTo>
                    <a:pt x="325457" y="55839"/>
                  </a:lnTo>
                  <a:lnTo>
                    <a:pt x="354180" y="92644"/>
                  </a:lnTo>
                  <a:lnTo>
                    <a:pt x="373090" y="135305"/>
                  </a:lnTo>
                  <a:lnTo>
                    <a:pt x="381068" y="181282"/>
                  </a:lnTo>
                  <a:lnTo>
                    <a:pt x="381297" y="190648"/>
                  </a:lnTo>
                  <a:lnTo>
                    <a:pt x="381068" y="200014"/>
                  </a:lnTo>
                  <a:lnTo>
                    <a:pt x="373090" y="245991"/>
                  </a:lnTo>
                  <a:lnTo>
                    <a:pt x="354180" y="288652"/>
                  </a:lnTo>
                  <a:lnTo>
                    <a:pt x="325457" y="325457"/>
                  </a:lnTo>
                  <a:lnTo>
                    <a:pt x="288652" y="354180"/>
                  </a:lnTo>
                  <a:lnTo>
                    <a:pt x="245991" y="373090"/>
                  </a:lnTo>
                  <a:lnTo>
                    <a:pt x="200014" y="381068"/>
                  </a:lnTo>
                  <a:lnTo>
                    <a:pt x="190648" y="381297"/>
                  </a:lnTo>
                  <a:close/>
                </a:path>
              </a:pathLst>
            </a:custGeom>
            <a:solidFill>
              <a:srgbClr val="CCFAF1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2" name="object 19">
              <a:extLst>
                <a:ext uri="{FF2B5EF4-FFF2-40B4-BE49-F238E27FC236}">
                  <a16:creationId xmlns:a16="http://schemas.microsoft.com/office/drawing/2014/main" id="{E8FEF29A-C00F-4272-9360-619CD6D4B4E1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29503" y="4804350"/>
              <a:ext cx="152519" cy="152519"/>
            </a:xfrm>
            <a:prstGeom prst="rect">
              <a:avLst/>
            </a:prstGeom>
          </p:spPr>
        </p:pic>
      </p:grpSp>
      <p:grpSp>
        <p:nvGrpSpPr>
          <p:cNvPr id="23" name="object 20">
            <a:extLst>
              <a:ext uri="{FF2B5EF4-FFF2-40B4-BE49-F238E27FC236}">
                <a16:creationId xmlns:a16="http://schemas.microsoft.com/office/drawing/2014/main" id="{30901BC5-A55C-4521-A783-BBCC1193A5EB}"/>
              </a:ext>
            </a:extLst>
          </p:cNvPr>
          <p:cNvGrpSpPr/>
          <p:nvPr/>
        </p:nvGrpSpPr>
        <p:grpSpPr>
          <a:xfrm>
            <a:off x="568167" y="4275920"/>
            <a:ext cx="4554379" cy="586264"/>
            <a:chOff x="762595" y="5471621"/>
            <a:chExt cx="6072505" cy="781685"/>
          </a:xfrm>
        </p:grpSpPr>
        <p:sp>
          <p:nvSpPr>
            <p:cNvPr id="24" name="object 21">
              <a:extLst>
                <a:ext uri="{FF2B5EF4-FFF2-40B4-BE49-F238E27FC236}">
                  <a16:creationId xmlns:a16="http://schemas.microsoft.com/office/drawing/2014/main" id="{009D3A0C-3853-4843-BB9E-BCBF3553FBA5}"/>
                </a:ext>
              </a:extLst>
            </p:cNvPr>
            <p:cNvSpPr/>
            <p:nvPr/>
          </p:nvSpPr>
          <p:spPr>
            <a:xfrm>
              <a:off x="762595" y="5471621"/>
              <a:ext cx="6072505" cy="781685"/>
            </a:xfrm>
            <a:custGeom>
              <a:avLst/>
              <a:gdLst/>
              <a:ahLst/>
              <a:cxnLst/>
              <a:rect l="l" t="t" r="r" b="b"/>
              <a:pathLst>
                <a:path w="6072505" h="781685">
                  <a:moveTo>
                    <a:pt x="6046556" y="781660"/>
                  </a:moveTo>
                  <a:lnTo>
                    <a:pt x="25607" y="781660"/>
                  </a:lnTo>
                  <a:lnTo>
                    <a:pt x="18795" y="774848"/>
                  </a:lnTo>
                  <a:lnTo>
                    <a:pt x="488" y="734432"/>
                  </a:lnTo>
                  <a:lnTo>
                    <a:pt x="0" y="729472"/>
                  </a:lnTo>
                  <a:lnTo>
                    <a:pt x="0" y="71252"/>
                  </a:lnTo>
                  <a:lnTo>
                    <a:pt x="15633" y="29728"/>
                  </a:lnTo>
                  <a:lnTo>
                    <a:pt x="51702" y="3888"/>
                  </a:lnTo>
                  <a:lnTo>
                    <a:pt x="71252" y="0"/>
                  </a:lnTo>
                  <a:lnTo>
                    <a:pt x="6000913" y="0"/>
                  </a:lnTo>
                  <a:lnTo>
                    <a:pt x="6042435" y="15633"/>
                  </a:lnTo>
                  <a:lnTo>
                    <a:pt x="6068276" y="51702"/>
                  </a:lnTo>
                  <a:lnTo>
                    <a:pt x="6072165" y="71252"/>
                  </a:lnTo>
                  <a:lnTo>
                    <a:pt x="6072165" y="729472"/>
                  </a:lnTo>
                  <a:lnTo>
                    <a:pt x="6056530" y="770996"/>
                  </a:lnTo>
                  <a:lnTo>
                    <a:pt x="6046556" y="78166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5" name="object 22">
              <a:extLst>
                <a:ext uri="{FF2B5EF4-FFF2-40B4-BE49-F238E27FC236}">
                  <a16:creationId xmlns:a16="http://schemas.microsoft.com/office/drawing/2014/main" id="{85368585-8564-4D1D-BAD4-FEEF0946AA24}"/>
                </a:ext>
              </a:extLst>
            </p:cNvPr>
            <p:cNvSpPr/>
            <p:nvPr/>
          </p:nvSpPr>
          <p:spPr>
            <a:xfrm>
              <a:off x="915114" y="5681335"/>
              <a:ext cx="381635" cy="381635"/>
            </a:xfrm>
            <a:custGeom>
              <a:avLst/>
              <a:gdLst/>
              <a:ahLst/>
              <a:cxnLst/>
              <a:rect l="l" t="t" r="r" b="b"/>
              <a:pathLst>
                <a:path w="381634" h="381635">
                  <a:moveTo>
                    <a:pt x="190648" y="381297"/>
                  </a:moveTo>
                  <a:lnTo>
                    <a:pt x="144313" y="375582"/>
                  </a:lnTo>
                  <a:lnTo>
                    <a:pt x="100776" y="358787"/>
                  </a:lnTo>
                  <a:lnTo>
                    <a:pt x="62624" y="331918"/>
                  </a:lnTo>
                  <a:lnTo>
                    <a:pt x="32130" y="296567"/>
                  </a:lnTo>
                  <a:lnTo>
                    <a:pt x="11139" y="254865"/>
                  </a:lnTo>
                  <a:lnTo>
                    <a:pt x="915" y="209335"/>
                  </a:lnTo>
                  <a:lnTo>
                    <a:pt x="0" y="190648"/>
                  </a:lnTo>
                  <a:lnTo>
                    <a:pt x="228" y="181282"/>
                  </a:lnTo>
                  <a:lnTo>
                    <a:pt x="8207" y="135305"/>
                  </a:lnTo>
                  <a:lnTo>
                    <a:pt x="27116" y="92644"/>
                  </a:lnTo>
                  <a:lnTo>
                    <a:pt x="55839" y="55839"/>
                  </a:lnTo>
                  <a:lnTo>
                    <a:pt x="92644" y="27116"/>
                  </a:lnTo>
                  <a:lnTo>
                    <a:pt x="135305" y="8206"/>
                  </a:lnTo>
                  <a:lnTo>
                    <a:pt x="181282" y="228"/>
                  </a:lnTo>
                  <a:lnTo>
                    <a:pt x="190648" y="0"/>
                  </a:lnTo>
                  <a:lnTo>
                    <a:pt x="200014" y="228"/>
                  </a:lnTo>
                  <a:lnTo>
                    <a:pt x="245991" y="8206"/>
                  </a:lnTo>
                  <a:lnTo>
                    <a:pt x="288652" y="27116"/>
                  </a:lnTo>
                  <a:lnTo>
                    <a:pt x="325457" y="55839"/>
                  </a:lnTo>
                  <a:lnTo>
                    <a:pt x="354180" y="92644"/>
                  </a:lnTo>
                  <a:lnTo>
                    <a:pt x="373090" y="135305"/>
                  </a:lnTo>
                  <a:lnTo>
                    <a:pt x="381068" y="181282"/>
                  </a:lnTo>
                  <a:lnTo>
                    <a:pt x="381297" y="190648"/>
                  </a:lnTo>
                  <a:lnTo>
                    <a:pt x="381068" y="200014"/>
                  </a:lnTo>
                  <a:lnTo>
                    <a:pt x="373090" y="245991"/>
                  </a:lnTo>
                  <a:lnTo>
                    <a:pt x="354180" y="288652"/>
                  </a:lnTo>
                  <a:lnTo>
                    <a:pt x="325457" y="325457"/>
                  </a:lnTo>
                  <a:lnTo>
                    <a:pt x="288652" y="354180"/>
                  </a:lnTo>
                  <a:lnTo>
                    <a:pt x="245991" y="373090"/>
                  </a:lnTo>
                  <a:lnTo>
                    <a:pt x="200014" y="381068"/>
                  </a:lnTo>
                  <a:lnTo>
                    <a:pt x="190648" y="381297"/>
                  </a:lnTo>
                  <a:close/>
                </a:path>
              </a:pathLst>
            </a:custGeom>
            <a:solidFill>
              <a:srgbClr val="DFE7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6" name="object 23">
              <a:extLst>
                <a:ext uri="{FF2B5EF4-FFF2-40B4-BE49-F238E27FC236}">
                  <a16:creationId xmlns:a16="http://schemas.microsoft.com/office/drawing/2014/main" id="{2FCDDBAB-79DC-4C62-8438-A5B84AB34CD2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58101" y="5795725"/>
              <a:ext cx="95324" cy="152519"/>
            </a:xfrm>
            <a:prstGeom prst="rect">
              <a:avLst/>
            </a:prstGeom>
          </p:spPr>
        </p:pic>
      </p:grpSp>
      <p:sp>
        <p:nvSpPr>
          <p:cNvPr id="27" name="object 24">
            <a:extLst>
              <a:ext uri="{FF2B5EF4-FFF2-40B4-BE49-F238E27FC236}">
                <a16:creationId xmlns:a16="http://schemas.microsoft.com/office/drawing/2014/main" id="{6A9D99C7-37A7-43EC-9D65-EBA208616538}"/>
              </a:ext>
            </a:extLst>
          </p:cNvPr>
          <p:cNvSpPr txBox="1"/>
          <p:nvPr/>
        </p:nvSpPr>
        <p:spPr>
          <a:xfrm>
            <a:off x="1073393" y="3623312"/>
            <a:ext cx="2192655" cy="354970"/>
          </a:xfrm>
          <a:prstGeom prst="rect">
            <a:avLst/>
          </a:prstGeom>
        </p:spPr>
        <p:txBody>
          <a:bodyPr vert="horz" wrap="square" lIns="0" tIns="44768" rIns="0" bIns="0" rtlCol="0">
            <a:spAutoFit/>
          </a:bodyPr>
          <a:lstStyle/>
          <a:p>
            <a:pPr marL="9525" defTabSz="685800">
              <a:spcBef>
                <a:spcPts val="353"/>
              </a:spcBef>
            </a:pPr>
            <a:r>
              <a:rPr sz="938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快速上手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251"/>
              </a:spcBef>
            </a:pPr>
            <a:r>
              <a:rPr sz="825" kern="0" spc="-4" dirty="0">
                <a:solidFill>
                  <a:srgbClr val="4A5462"/>
                </a:solidFill>
                <a:latin typeface="微软雅黑"/>
                <a:cs typeface="微软雅黑"/>
              </a:rPr>
              <a:t>界面直观，学习曲线平缓，适合快速入门。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28" name="object 25">
            <a:extLst>
              <a:ext uri="{FF2B5EF4-FFF2-40B4-BE49-F238E27FC236}">
                <a16:creationId xmlns:a16="http://schemas.microsoft.com/office/drawing/2014/main" id="{69A366E4-A8BD-4712-B7D1-17E37B923F66}"/>
              </a:ext>
            </a:extLst>
          </p:cNvPr>
          <p:cNvSpPr txBox="1"/>
          <p:nvPr/>
        </p:nvSpPr>
        <p:spPr>
          <a:xfrm>
            <a:off x="1073393" y="4366843"/>
            <a:ext cx="2421255" cy="354970"/>
          </a:xfrm>
          <a:prstGeom prst="rect">
            <a:avLst/>
          </a:prstGeom>
        </p:spPr>
        <p:txBody>
          <a:bodyPr vert="horz" wrap="square" lIns="0" tIns="44768" rIns="0" bIns="0" rtlCol="0">
            <a:spAutoFit/>
          </a:bodyPr>
          <a:lstStyle/>
          <a:p>
            <a:pPr marL="9525" defTabSz="685800">
              <a:spcBef>
                <a:spcPts val="353"/>
              </a:spcBef>
            </a:pPr>
            <a:r>
              <a:rPr sz="938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操作简单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251"/>
              </a:spcBef>
            </a:pPr>
            <a:r>
              <a:rPr sz="825" kern="0" spc="-4" dirty="0">
                <a:solidFill>
                  <a:srgbClr val="4A5462"/>
                </a:solidFill>
                <a:latin typeface="微软雅黑"/>
                <a:cs typeface="微软雅黑"/>
              </a:rPr>
              <a:t>强大的拖拽式交互设计，轻松实现所见即所得。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pic>
        <p:nvPicPr>
          <p:cNvPr id="29" name="object 26">
            <a:extLst>
              <a:ext uri="{FF2B5EF4-FFF2-40B4-BE49-F238E27FC236}">
                <a16:creationId xmlns:a16="http://schemas.microsoft.com/office/drawing/2014/main" id="{0C0867D2-C735-4F43-8792-CB71563710D0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408264" y="3146326"/>
            <a:ext cx="3167153" cy="1730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3573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本框 20"/>
          <p:cNvSpPr txBox="1"/>
          <p:nvPr/>
        </p:nvSpPr>
        <p:spPr>
          <a:xfrm>
            <a:off x="6842095" y="2859380"/>
            <a:ext cx="2569965" cy="28972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r">
              <a:lnSpc>
                <a:spcPct val="117500"/>
              </a:lnSpc>
            </a:pPr>
            <a:r>
              <a:rPr lang="en-US" altLang="zh-CN" sz="16601" kern="100" spc="0" dirty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02</a:t>
            </a:r>
            <a:endParaRPr sz="16601" kern="100" spc="0" dirty="0">
              <a:solidFill>
                <a:srgbClr val="FFFFFF">
                  <a:alpha val="100000"/>
                </a:srgbClr>
              </a:solidFill>
              <a:latin typeface="CKT Kuaile Bold" panose="02010800040101010101" pitchFamily="1" charset="-122"/>
              <a:ea typeface="CKT Kuaile Bold" panose="02010800040101010101" pitchFamily="1" charset="-122"/>
            </a:endParaRPr>
          </a:p>
        </p:txBody>
      </p:sp>
      <p:sp>
        <p:nvSpPr>
          <p:cNvPr id="23" name="标题 22">
            <a:extLst>
              <a:ext uri="{FF2B5EF4-FFF2-40B4-BE49-F238E27FC236}">
                <a16:creationId xmlns:a16="http://schemas.microsoft.com/office/drawing/2014/main" id="{8AD7F2C7-64D5-4093-ABF8-1858A9BB45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1847" y="1365495"/>
            <a:ext cx="5022464" cy="1660727"/>
          </a:xfrm>
        </p:spPr>
        <p:txBody>
          <a:bodyPr/>
          <a:lstStyle/>
          <a:p>
            <a:r>
              <a:rPr lang="en-US" altLang="zh-CN" dirty="0"/>
              <a:t>Axure RP</a:t>
            </a:r>
            <a:r>
              <a:rPr lang="zh-CN" altLang="en-US" dirty="0"/>
              <a:t>详解</a:t>
            </a:r>
          </a:p>
        </p:txBody>
      </p:sp>
      <p:sp>
        <p:nvSpPr>
          <p:cNvPr id="24" name="内容占位符 23">
            <a:extLst>
              <a:ext uri="{FF2B5EF4-FFF2-40B4-BE49-F238E27FC236}">
                <a16:creationId xmlns:a16="http://schemas.microsoft.com/office/drawing/2014/main" id="{A5EE46EB-F7DD-476B-806B-F492C69A69BA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zh-CN" altLang="en-US" dirty="0"/>
              <a:t>原型设计基础与应用</a:t>
            </a:r>
          </a:p>
        </p:txBody>
      </p:sp>
    </p:spTree>
    <p:extLst>
      <p:ext uri="{BB962C8B-B14F-4D97-AF65-F5344CB8AC3E}">
        <p14:creationId xmlns:p14="http://schemas.microsoft.com/office/powerpoint/2010/main" val="14669016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>
            <a:extLst>
              <a:ext uri="{FF2B5EF4-FFF2-40B4-BE49-F238E27FC236}">
                <a16:creationId xmlns:a16="http://schemas.microsoft.com/office/drawing/2014/main" id="{98D0ACCC-5CC3-40C4-9590-D3F01B28F69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zh-CN" dirty="0"/>
              <a:t>Axure RP</a:t>
            </a:r>
            <a:r>
              <a:rPr lang="zh-CN" altLang="en-US" dirty="0"/>
              <a:t>界面分区</a:t>
            </a:r>
          </a:p>
        </p:txBody>
      </p:sp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dirty="0"/>
              <a:t>Axure RP</a:t>
            </a:r>
            <a:r>
              <a:rPr lang="zh-CN" altLang="en-US" dirty="0"/>
              <a:t>详解</a:t>
            </a:r>
          </a:p>
        </p:txBody>
      </p:sp>
      <p:grpSp>
        <p:nvGrpSpPr>
          <p:cNvPr id="6" name="object 6">
            <a:extLst>
              <a:ext uri="{FF2B5EF4-FFF2-40B4-BE49-F238E27FC236}">
                <a16:creationId xmlns:a16="http://schemas.microsoft.com/office/drawing/2014/main" id="{29E6EC95-6456-482C-B0F7-6F10880DB7A4}"/>
              </a:ext>
            </a:extLst>
          </p:cNvPr>
          <p:cNvGrpSpPr/>
          <p:nvPr/>
        </p:nvGrpSpPr>
        <p:grpSpPr>
          <a:xfrm>
            <a:off x="2616419" y="1322391"/>
            <a:ext cx="3918585" cy="3246596"/>
            <a:chOff x="3488559" y="1763187"/>
            <a:chExt cx="5224780" cy="4328795"/>
          </a:xfrm>
        </p:grpSpPr>
        <p:sp>
          <p:nvSpPr>
            <p:cNvPr id="7" name="object 7">
              <a:extLst>
                <a:ext uri="{FF2B5EF4-FFF2-40B4-BE49-F238E27FC236}">
                  <a16:creationId xmlns:a16="http://schemas.microsoft.com/office/drawing/2014/main" id="{5D0337B7-8671-4753-ABD8-1A21C5AC9A1B}"/>
                </a:ext>
              </a:extLst>
            </p:cNvPr>
            <p:cNvSpPr/>
            <p:nvPr/>
          </p:nvSpPr>
          <p:spPr>
            <a:xfrm>
              <a:off x="3493639" y="1768267"/>
              <a:ext cx="5214620" cy="4318635"/>
            </a:xfrm>
            <a:custGeom>
              <a:avLst/>
              <a:gdLst/>
              <a:ahLst/>
              <a:cxnLst/>
              <a:rect l="l" t="t" r="r" b="b"/>
              <a:pathLst>
                <a:path w="5214620" h="4318635">
                  <a:moveTo>
                    <a:pt x="5111820" y="4318196"/>
                  </a:moveTo>
                  <a:lnTo>
                    <a:pt x="102425" y="4318196"/>
                  </a:lnTo>
                  <a:lnTo>
                    <a:pt x="95296" y="4317493"/>
                  </a:lnTo>
                  <a:lnTo>
                    <a:pt x="54704" y="4303720"/>
                  </a:lnTo>
                  <a:lnTo>
                    <a:pt x="22473" y="4275460"/>
                  </a:lnTo>
                  <a:lnTo>
                    <a:pt x="3510" y="4237018"/>
                  </a:lnTo>
                  <a:lnTo>
                    <a:pt x="0" y="4215771"/>
                  </a:lnTo>
                  <a:lnTo>
                    <a:pt x="0" y="4208573"/>
                  </a:lnTo>
                  <a:lnTo>
                    <a:pt x="0" y="102425"/>
                  </a:lnTo>
                  <a:lnTo>
                    <a:pt x="11099" y="61022"/>
                  </a:lnTo>
                  <a:lnTo>
                    <a:pt x="37197" y="27018"/>
                  </a:lnTo>
                  <a:lnTo>
                    <a:pt x="74322" y="5589"/>
                  </a:lnTo>
                  <a:lnTo>
                    <a:pt x="102425" y="0"/>
                  </a:lnTo>
                  <a:lnTo>
                    <a:pt x="5111820" y="0"/>
                  </a:lnTo>
                  <a:lnTo>
                    <a:pt x="5153222" y="11099"/>
                  </a:lnTo>
                  <a:lnTo>
                    <a:pt x="5187226" y="37197"/>
                  </a:lnTo>
                  <a:lnTo>
                    <a:pt x="5208655" y="74322"/>
                  </a:lnTo>
                  <a:lnTo>
                    <a:pt x="5214245" y="102425"/>
                  </a:lnTo>
                  <a:lnTo>
                    <a:pt x="5214245" y="4215771"/>
                  </a:lnTo>
                  <a:lnTo>
                    <a:pt x="5203145" y="4257173"/>
                  </a:lnTo>
                  <a:lnTo>
                    <a:pt x="5177047" y="4291177"/>
                  </a:lnTo>
                  <a:lnTo>
                    <a:pt x="5139922" y="4312605"/>
                  </a:lnTo>
                  <a:lnTo>
                    <a:pt x="5118949" y="4317493"/>
                  </a:lnTo>
                  <a:lnTo>
                    <a:pt x="5111820" y="431819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2" name="object 8">
              <a:extLst>
                <a:ext uri="{FF2B5EF4-FFF2-40B4-BE49-F238E27FC236}">
                  <a16:creationId xmlns:a16="http://schemas.microsoft.com/office/drawing/2014/main" id="{AB5B8A78-36E1-4AA8-A442-33E1F2C6F90E}"/>
                </a:ext>
              </a:extLst>
            </p:cNvPr>
            <p:cNvSpPr/>
            <p:nvPr/>
          </p:nvSpPr>
          <p:spPr>
            <a:xfrm>
              <a:off x="3493639" y="1768267"/>
              <a:ext cx="5214620" cy="4318635"/>
            </a:xfrm>
            <a:custGeom>
              <a:avLst/>
              <a:gdLst/>
              <a:ahLst/>
              <a:cxnLst/>
              <a:rect l="l" t="t" r="r" b="b"/>
              <a:pathLst>
                <a:path w="5214620" h="4318635">
                  <a:moveTo>
                    <a:pt x="0" y="4208573"/>
                  </a:moveTo>
                  <a:lnTo>
                    <a:pt x="0" y="109623"/>
                  </a:lnTo>
                  <a:lnTo>
                    <a:pt x="0" y="102425"/>
                  </a:lnTo>
                  <a:lnTo>
                    <a:pt x="702" y="95296"/>
                  </a:lnTo>
                  <a:lnTo>
                    <a:pt x="14475" y="54704"/>
                  </a:lnTo>
                  <a:lnTo>
                    <a:pt x="18474" y="48719"/>
                  </a:lnTo>
                  <a:lnTo>
                    <a:pt x="22473" y="42734"/>
                  </a:lnTo>
                  <a:lnTo>
                    <a:pt x="27018" y="37197"/>
                  </a:lnTo>
                  <a:lnTo>
                    <a:pt x="32107" y="32107"/>
                  </a:lnTo>
                  <a:lnTo>
                    <a:pt x="37197" y="27018"/>
                  </a:lnTo>
                  <a:lnTo>
                    <a:pt x="42734" y="22473"/>
                  </a:lnTo>
                  <a:lnTo>
                    <a:pt x="48719" y="18474"/>
                  </a:lnTo>
                  <a:lnTo>
                    <a:pt x="54704" y="14475"/>
                  </a:lnTo>
                  <a:lnTo>
                    <a:pt x="95296" y="702"/>
                  </a:lnTo>
                  <a:lnTo>
                    <a:pt x="102425" y="0"/>
                  </a:lnTo>
                  <a:lnTo>
                    <a:pt x="109623" y="0"/>
                  </a:lnTo>
                  <a:lnTo>
                    <a:pt x="5104622" y="0"/>
                  </a:lnTo>
                  <a:lnTo>
                    <a:pt x="5111820" y="0"/>
                  </a:lnTo>
                  <a:lnTo>
                    <a:pt x="5118949" y="702"/>
                  </a:lnTo>
                  <a:lnTo>
                    <a:pt x="5159540" y="14475"/>
                  </a:lnTo>
                  <a:lnTo>
                    <a:pt x="5165525" y="18474"/>
                  </a:lnTo>
                  <a:lnTo>
                    <a:pt x="5171510" y="22473"/>
                  </a:lnTo>
                  <a:lnTo>
                    <a:pt x="5199768" y="54704"/>
                  </a:lnTo>
                  <a:lnTo>
                    <a:pt x="5213542" y="95296"/>
                  </a:lnTo>
                  <a:lnTo>
                    <a:pt x="5214245" y="109623"/>
                  </a:lnTo>
                  <a:lnTo>
                    <a:pt x="5214245" y="4208573"/>
                  </a:lnTo>
                  <a:lnTo>
                    <a:pt x="5205900" y="4250523"/>
                  </a:lnTo>
                  <a:lnTo>
                    <a:pt x="5182137" y="4286087"/>
                  </a:lnTo>
                  <a:lnTo>
                    <a:pt x="5146572" y="4309850"/>
                  </a:lnTo>
                  <a:lnTo>
                    <a:pt x="5139922" y="4312605"/>
                  </a:lnTo>
                  <a:lnTo>
                    <a:pt x="5133067" y="4314685"/>
                  </a:lnTo>
                  <a:lnTo>
                    <a:pt x="5126008" y="4316089"/>
                  </a:lnTo>
                  <a:lnTo>
                    <a:pt x="5118949" y="4317493"/>
                  </a:lnTo>
                  <a:lnTo>
                    <a:pt x="5111820" y="4318196"/>
                  </a:lnTo>
                  <a:lnTo>
                    <a:pt x="5104622" y="4318196"/>
                  </a:lnTo>
                  <a:lnTo>
                    <a:pt x="109623" y="4318196"/>
                  </a:lnTo>
                  <a:lnTo>
                    <a:pt x="102425" y="4318196"/>
                  </a:lnTo>
                  <a:lnTo>
                    <a:pt x="95296" y="4317493"/>
                  </a:lnTo>
                  <a:lnTo>
                    <a:pt x="88236" y="4316089"/>
                  </a:lnTo>
                  <a:lnTo>
                    <a:pt x="81177" y="4314685"/>
                  </a:lnTo>
                  <a:lnTo>
                    <a:pt x="74322" y="4312605"/>
                  </a:lnTo>
                  <a:lnTo>
                    <a:pt x="67672" y="4309851"/>
                  </a:lnTo>
                  <a:lnTo>
                    <a:pt x="61022" y="4307096"/>
                  </a:lnTo>
                  <a:lnTo>
                    <a:pt x="27018" y="4280997"/>
                  </a:lnTo>
                  <a:lnTo>
                    <a:pt x="18474" y="4269475"/>
                  </a:lnTo>
                  <a:lnTo>
                    <a:pt x="14475" y="4263491"/>
                  </a:lnTo>
                  <a:lnTo>
                    <a:pt x="11099" y="4257173"/>
                  </a:lnTo>
                  <a:lnTo>
                    <a:pt x="8344" y="4250523"/>
                  </a:lnTo>
                  <a:lnTo>
                    <a:pt x="5590" y="4243873"/>
                  </a:lnTo>
                  <a:lnTo>
                    <a:pt x="3510" y="4237018"/>
                  </a:lnTo>
                  <a:lnTo>
                    <a:pt x="2106" y="4229959"/>
                  </a:lnTo>
                  <a:lnTo>
                    <a:pt x="702" y="4222899"/>
                  </a:lnTo>
                  <a:lnTo>
                    <a:pt x="0" y="4215771"/>
                  </a:lnTo>
                  <a:lnTo>
                    <a:pt x="0" y="4208573"/>
                  </a:lnTo>
                  <a:close/>
                </a:path>
              </a:pathLst>
            </a:custGeom>
            <a:ln w="9532">
              <a:solidFill>
                <a:srgbClr val="D0D5DA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3" name="object 9">
              <a:extLst>
                <a:ext uri="{FF2B5EF4-FFF2-40B4-BE49-F238E27FC236}">
                  <a16:creationId xmlns:a16="http://schemas.microsoft.com/office/drawing/2014/main" id="{352D37A3-9CB5-45DC-B2E1-C105459A5B69}"/>
                </a:ext>
              </a:extLst>
            </p:cNvPr>
            <p:cNvSpPr/>
            <p:nvPr/>
          </p:nvSpPr>
          <p:spPr>
            <a:xfrm>
              <a:off x="3498406" y="1773034"/>
              <a:ext cx="5205095" cy="305435"/>
            </a:xfrm>
            <a:custGeom>
              <a:avLst/>
              <a:gdLst/>
              <a:ahLst/>
              <a:cxnLst/>
              <a:rect l="l" t="t" r="r" b="b"/>
              <a:pathLst>
                <a:path w="5205095" h="305435">
                  <a:moveTo>
                    <a:pt x="5204713" y="305038"/>
                  </a:moveTo>
                  <a:lnTo>
                    <a:pt x="0" y="305038"/>
                  </a:lnTo>
                  <a:lnTo>
                    <a:pt x="0" y="104856"/>
                  </a:lnTo>
                  <a:lnTo>
                    <a:pt x="7981" y="64729"/>
                  </a:lnTo>
                  <a:lnTo>
                    <a:pt x="30711" y="30711"/>
                  </a:lnTo>
                  <a:lnTo>
                    <a:pt x="64729" y="7981"/>
                  </a:lnTo>
                  <a:lnTo>
                    <a:pt x="104856" y="0"/>
                  </a:lnTo>
                  <a:lnTo>
                    <a:pt x="5099856" y="0"/>
                  </a:lnTo>
                  <a:lnTo>
                    <a:pt x="5139982" y="7981"/>
                  </a:lnTo>
                  <a:lnTo>
                    <a:pt x="5174001" y="30711"/>
                  </a:lnTo>
                  <a:lnTo>
                    <a:pt x="5196730" y="64729"/>
                  </a:lnTo>
                  <a:lnTo>
                    <a:pt x="5204713" y="104856"/>
                  </a:lnTo>
                  <a:lnTo>
                    <a:pt x="5204713" y="305038"/>
                  </a:lnTo>
                  <a:close/>
                </a:path>
              </a:pathLst>
            </a:custGeom>
            <a:solidFill>
              <a:srgbClr val="F2F4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4" name="object 10">
              <a:extLst>
                <a:ext uri="{FF2B5EF4-FFF2-40B4-BE49-F238E27FC236}">
                  <a16:creationId xmlns:a16="http://schemas.microsoft.com/office/drawing/2014/main" id="{8444BCBA-18E3-4A32-ACBE-E560982B58CA}"/>
                </a:ext>
              </a:extLst>
            </p:cNvPr>
            <p:cNvSpPr/>
            <p:nvPr/>
          </p:nvSpPr>
          <p:spPr>
            <a:xfrm>
              <a:off x="3498406" y="2068539"/>
              <a:ext cx="5205095" cy="10160"/>
            </a:xfrm>
            <a:custGeom>
              <a:avLst/>
              <a:gdLst/>
              <a:ahLst/>
              <a:cxnLst/>
              <a:rect l="l" t="t" r="r" b="b"/>
              <a:pathLst>
                <a:path w="5205095" h="10160">
                  <a:moveTo>
                    <a:pt x="5204713" y="9532"/>
                  </a:moveTo>
                  <a:lnTo>
                    <a:pt x="0" y="9532"/>
                  </a:lnTo>
                  <a:lnTo>
                    <a:pt x="0" y="0"/>
                  </a:lnTo>
                  <a:lnTo>
                    <a:pt x="5204713" y="0"/>
                  </a:lnTo>
                  <a:lnTo>
                    <a:pt x="5204713" y="9532"/>
                  </a:lnTo>
                  <a:close/>
                </a:path>
              </a:pathLst>
            </a:custGeom>
            <a:solidFill>
              <a:srgbClr val="E4E7EB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5" name="object 11">
              <a:extLst>
                <a:ext uri="{FF2B5EF4-FFF2-40B4-BE49-F238E27FC236}">
                  <a16:creationId xmlns:a16="http://schemas.microsoft.com/office/drawing/2014/main" id="{9504084C-7A6D-4133-82EE-F74D588D1E07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650925" y="1868358"/>
              <a:ext cx="114389" cy="114389"/>
            </a:xfrm>
            <a:prstGeom prst="rect">
              <a:avLst/>
            </a:prstGeom>
          </p:spPr>
        </p:pic>
        <p:pic>
          <p:nvPicPr>
            <p:cNvPr id="16" name="object 12">
              <a:extLst>
                <a:ext uri="{FF2B5EF4-FFF2-40B4-BE49-F238E27FC236}">
                  <a16:creationId xmlns:a16="http://schemas.microsoft.com/office/drawing/2014/main" id="{A8083979-01FA-4E76-A5A9-64BB9FF7C0B1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841574" y="1868358"/>
              <a:ext cx="114389" cy="114389"/>
            </a:xfrm>
            <a:prstGeom prst="rect">
              <a:avLst/>
            </a:prstGeom>
          </p:spPr>
        </p:pic>
        <p:pic>
          <p:nvPicPr>
            <p:cNvPr id="17" name="object 13">
              <a:extLst>
                <a:ext uri="{FF2B5EF4-FFF2-40B4-BE49-F238E27FC236}">
                  <a16:creationId xmlns:a16="http://schemas.microsoft.com/office/drawing/2014/main" id="{53BD3B21-590B-4DD6-BC14-42F27EC39B93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032222" y="1868358"/>
              <a:ext cx="114389" cy="114389"/>
            </a:xfrm>
            <a:prstGeom prst="rect">
              <a:avLst/>
            </a:prstGeom>
          </p:spPr>
        </p:pic>
      </p:grpSp>
      <p:sp>
        <p:nvSpPr>
          <p:cNvPr id="18" name="object 14">
            <a:extLst>
              <a:ext uri="{FF2B5EF4-FFF2-40B4-BE49-F238E27FC236}">
                <a16:creationId xmlns:a16="http://schemas.microsoft.com/office/drawing/2014/main" id="{62FEB392-9BC2-4A83-8F93-D81D03E38218}"/>
              </a:ext>
            </a:extLst>
          </p:cNvPr>
          <p:cNvSpPr txBox="1"/>
          <p:nvPr/>
        </p:nvSpPr>
        <p:spPr>
          <a:xfrm>
            <a:off x="3157629" y="1377445"/>
            <a:ext cx="992029" cy="10195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600" kern="0" dirty="0">
                <a:solidFill>
                  <a:srgbClr val="9CA2AF"/>
                </a:solidFill>
                <a:latin typeface="微软雅黑"/>
                <a:cs typeface="微软雅黑"/>
              </a:rPr>
              <a:t>Axure</a:t>
            </a:r>
            <a:r>
              <a:rPr sz="600" kern="0" spc="-4" dirty="0">
                <a:solidFill>
                  <a:srgbClr val="9CA2AF"/>
                </a:solidFill>
                <a:latin typeface="微软雅黑"/>
                <a:cs typeface="微软雅黑"/>
              </a:rPr>
              <a:t> </a:t>
            </a:r>
            <a:r>
              <a:rPr sz="600" kern="0" dirty="0">
                <a:solidFill>
                  <a:srgbClr val="9CA2AF"/>
                </a:solidFill>
                <a:latin typeface="微软雅黑"/>
                <a:cs typeface="微软雅黑"/>
              </a:rPr>
              <a:t>RP</a:t>
            </a:r>
            <a:r>
              <a:rPr sz="600" kern="0" spc="-8" dirty="0">
                <a:solidFill>
                  <a:srgbClr val="9CA2AF"/>
                </a:solidFill>
                <a:latin typeface="微软雅黑"/>
                <a:cs typeface="微软雅黑"/>
              </a:rPr>
              <a:t> </a:t>
            </a:r>
            <a:r>
              <a:rPr sz="600" kern="0" dirty="0">
                <a:solidFill>
                  <a:srgbClr val="9CA2AF"/>
                </a:solidFill>
                <a:latin typeface="微软雅黑"/>
                <a:cs typeface="微软雅黑"/>
              </a:rPr>
              <a:t>9</a:t>
            </a:r>
            <a:r>
              <a:rPr sz="600" kern="0" spc="-4" dirty="0">
                <a:solidFill>
                  <a:srgbClr val="9CA2AF"/>
                </a:solidFill>
                <a:latin typeface="微软雅黑"/>
                <a:cs typeface="微软雅黑"/>
              </a:rPr>
              <a:t> </a:t>
            </a:r>
            <a:r>
              <a:rPr sz="600" kern="0" dirty="0">
                <a:solidFill>
                  <a:srgbClr val="9CA2AF"/>
                </a:solidFill>
                <a:latin typeface="微软雅黑"/>
                <a:cs typeface="微软雅黑"/>
              </a:rPr>
              <a:t>-</a:t>
            </a:r>
            <a:r>
              <a:rPr sz="600" kern="0" spc="-4" dirty="0">
                <a:solidFill>
                  <a:srgbClr val="9CA2AF"/>
                </a:solidFill>
                <a:latin typeface="微软雅黑"/>
                <a:cs typeface="微软雅黑"/>
              </a:rPr>
              <a:t> </a:t>
            </a:r>
            <a:r>
              <a:rPr sz="600" kern="0" spc="-8" dirty="0">
                <a:solidFill>
                  <a:srgbClr val="9CA2AF"/>
                </a:solidFill>
                <a:latin typeface="微软雅黑"/>
                <a:cs typeface="微软雅黑"/>
              </a:rPr>
              <a:t>Untitled.rp</a:t>
            </a:r>
            <a:endParaRPr sz="67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9" name="object 15">
            <a:extLst>
              <a:ext uri="{FF2B5EF4-FFF2-40B4-BE49-F238E27FC236}">
                <a16:creationId xmlns:a16="http://schemas.microsoft.com/office/drawing/2014/main" id="{8B178E8A-3340-4CA0-9BA0-7BFEFE14A5B0}"/>
              </a:ext>
            </a:extLst>
          </p:cNvPr>
          <p:cNvGrpSpPr/>
          <p:nvPr/>
        </p:nvGrpSpPr>
        <p:grpSpPr>
          <a:xfrm>
            <a:off x="2623805" y="1558555"/>
            <a:ext cx="3903821" cy="3002756"/>
            <a:chOff x="3498406" y="2078072"/>
            <a:chExt cx="5205095" cy="4003675"/>
          </a:xfrm>
        </p:grpSpPr>
        <p:sp>
          <p:nvSpPr>
            <p:cNvPr id="20" name="object 16">
              <a:extLst>
                <a:ext uri="{FF2B5EF4-FFF2-40B4-BE49-F238E27FC236}">
                  <a16:creationId xmlns:a16="http://schemas.microsoft.com/office/drawing/2014/main" id="{6A7D6B1C-ACBB-4991-87D7-C28C4B4E0B3C}"/>
                </a:ext>
              </a:extLst>
            </p:cNvPr>
            <p:cNvSpPr/>
            <p:nvPr/>
          </p:nvSpPr>
          <p:spPr>
            <a:xfrm>
              <a:off x="3498406" y="2078072"/>
              <a:ext cx="5205095" cy="4003675"/>
            </a:xfrm>
            <a:custGeom>
              <a:avLst/>
              <a:gdLst/>
              <a:ahLst/>
              <a:cxnLst/>
              <a:rect l="l" t="t" r="r" b="b"/>
              <a:pathLst>
                <a:path w="5205095" h="4003675">
                  <a:moveTo>
                    <a:pt x="5099856" y="4003625"/>
                  </a:moveTo>
                  <a:lnTo>
                    <a:pt x="104856" y="4003625"/>
                  </a:lnTo>
                  <a:lnTo>
                    <a:pt x="94527" y="4003126"/>
                  </a:lnTo>
                  <a:lnTo>
                    <a:pt x="55377" y="3991229"/>
                  </a:lnTo>
                  <a:lnTo>
                    <a:pt x="23760" y="3965256"/>
                  </a:lnTo>
                  <a:lnTo>
                    <a:pt x="4489" y="3929161"/>
                  </a:lnTo>
                  <a:lnTo>
                    <a:pt x="0" y="3898768"/>
                  </a:lnTo>
                  <a:lnTo>
                    <a:pt x="0" y="0"/>
                  </a:lnTo>
                  <a:lnTo>
                    <a:pt x="5204713" y="0"/>
                  </a:lnTo>
                  <a:lnTo>
                    <a:pt x="5204713" y="3898768"/>
                  </a:lnTo>
                  <a:lnTo>
                    <a:pt x="5196730" y="3938895"/>
                  </a:lnTo>
                  <a:lnTo>
                    <a:pt x="5174000" y="3972913"/>
                  </a:lnTo>
                  <a:lnTo>
                    <a:pt x="5139982" y="3995643"/>
                  </a:lnTo>
                  <a:lnTo>
                    <a:pt x="5099856" y="4003625"/>
                  </a:lnTo>
                  <a:close/>
                </a:path>
              </a:pathLst>
            </a:custGeom>
            <a:solidFill>
              <a:srgbClr val="F9FAFA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1" name="object 17">
              <a:extLst>
                <a:ext uri="{FF2B5EF4-FFF2-40B4-BE49-F238E27FC236}">
                  <a16:creationId xmlns:a16="http://schemas.microsoft.com/office/drawing/2014/main" id="{11E10874-26AB-4C6B-B647-A16B15914478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574665" y="2735810"/>
              <a:ext cx="5052194" cy="2688148"/>
            </a:xfrm>
            <a:prstGeom prst="rect">
              <a:avLst/>
            </a:prstGeom>
          </p:spPr>
        </p:pic>
      </p:grpSp>
      <p:sp>
        <p:nvSpPr>
          <p:cNvPr id="22" name="object 18">
            <a:extLst>
              <a:ext uri="{FF2B5EF4-FFF2-40B4-BE49-F238E27FC236}">
                <a16:creationId xmlns:a16="http://schemas.microsoft.com/office/drawing/2014/main" id="{5C6DB144-CE71-4C43-A236-2F9496C66ED6}"/>
              </a:ext>
            </a:extLst>
          </p:cNvPr>
          <p:cNvSpPr/>
          <p:nvPr/>
        </p:nvSpPr>
        <p:spPr>
          <a:xfrm>
            <a:off x="2445072" y="2016111"/>
            <a:ext cx="114776" cy="14764"/>
          </a:xfrm>
          <a:custGeom>
            <a:avLst/>
            <a:gdLst/>
            <a:ahLst/>
            <a:cxnLst/>
            <a:rect l="l" t="t" r="r" b="b"/>
            <a:pathLst>
              <a:path w="153035" h="19685">
                <a:moveTo>
                  <a:pt x="152519" y="19064"/>
                </a:moveTo>
                <a:lnTo>
                  <a:pt x="0" y="19064"/>
                </a:lnTo>
                <a:lnTo>
                  <a:pt x="0" y="0"/>
                </a:lnTo>
                <a:lnTo>
                  <a:pt x="152519" y="0"/>
                </a:lnTo>
                <a:lnTo>
                  <a:pt x="152519" y="19064"/>
                </a:lnTo>
                <a:close/>
              </a:path>
            </a:pathLst>
          </a:custGeom>
          <a:solidFill>
            <a:srgbClr val="93C4FD"/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grpSp>
        <p:nvGrpSpPr>
          <p:cNvPr id="23" name="object 19">
            <a:extLst>
              <a:ext uri="{FF2B5EF4-FFF2-40B4-BE49-F238E27FC236}">
                <a16:creationId xmlns:a16="http://schemas.microsoft.com/office/drawing/2014/main" id="{D28D29D2-91D2-4224-B4EC-811EC15E93FB}"/>
              </a:ext>
            </a:extLst>
          </p:cNvPr>
          <p:cNvGrpSpPr/>
          <p:nvPr/>
        </p:nvGrpSpPr>
        <p:grpSpPr>
          <a:xfrm>
            <a:off x="457557" y="1615749"/>
            <a:ext cx="1930718" cy="793909"/>
            <a:chOff x="610076" y="2154331"/>
            <a:chExt cx="2574290" cy="1058545"/>
          </a:xfrm>
        </p:grpSpPr>
        <p:sp>
          <p:nvSpPr>
            <p:cNvPr id="24" name="object 20">
              <a:extLst>
                <a:ext uri="{FF2B5EF4-FFF2-40B4-BE49-F238E27FC236}">
                  <a16:creationId xmlns:a16="http://schemas.microsoft.com/office/drawing/2014/main" id="{FA92BBF2-3CFA-48DD-850B-B657CCEE182E}"/>
                </a:ext>
              </a:extLst>
            </p:cNvPr>
            <p:cNvSpPr/>
            <p:nvPr/>
          </p:nvSpPr>
          <p:spPr>
            <a:xfrm>
              <a:off x="629141" y="2154331"/>
              <a:ext cx="2555240" cy="1058545"/>
            </a:xfrm>
            <a:custGeom>
              <a:avLst/>
              <a:gdLst/>
              <a:ahLst/>
              <a:cxnLst/>
              <a:rect l="l" t="t" r="r" b="b"/>
              <a:pathLst>
                <a:path w="2555240" h="1058545">
                  <a:moveTo>
                    <a:pt x="2447816" y="1058100"/>
                  </a:moveTo>
                  <a:lnTo>
                    <a:pt x="89065" y="1058100"/>
                  </a:lnTo>
                  <a:lnTo>
                    <a:pt x="82866" y="1057368"/>
                  </a:lnTo>
                  <a:lnTo>
                    <a:pt x="47569" y="1042995"/>
                  </a:lnTo>
                  <a:lnTo>
                    <a:pt x="19542" y="1013508"/>
                  </a:lnTo>
                  <a:lnTo>
                    <a:pt x="3052" y="973394"/>
                  </a:lnTo>
                  <a:lnTo>
                    <a:pt x="0" y="951222"/>
                  </a:lnTo>
                  <a:lnTo>
                    <a:pt x="0" y="943711"/>
                  </a:lnTo>
                  <a:lnTo>
                    <a:pt x="0" y="106878"/>
                  </a:lnTo>
                  <a:lnTo>
                    <a:pt x="9651" y="63675"/>
                  </a:lnTo>
                  <a:lnTo>
                    <a:pt x="32345" y="28192"/>
                  </a:lnTo>
                  <a:lnTo>
                    <a:pt x="64627" y="5833"/>
                  </a:lnTo>
                  <a:lnTo>
                    <a:pt x="89065" y="0"/>
                  </a:lnTo>
                  <a:lnTo>
                    <a:pt x="2447816" y="0"/>
                  </a:lnTo>
                  <a:lnTo>
                    <a:pt x="2491018" y="11581"/>
                  </a:lnTo>
                  <a:lnTo>
                    <a:pt x="2526501" y="38814"/>
                  </a:lnTo>
                  <a:lnTo>
                    <a:pt x="2548861" y="77553"/>
                  </a:lnTo>
                  <a:lnTo>
                    <a:pt x="2554694" y="106878"/>
                  </a:lnTo>
                  <a:lnTo>
                    <a:pt x="2554694" y="951222"/>
                  </a:lnTo>
                  <a:lnTo>
                    <a:pt x="2543112" y="994425"/>
                  </a:lnTo>
                  <a:lnTo>
                    <a:pt x="2515879" y="1029908"/>
                  </a:lnTo>
                  <a:lnTo>
                    <a:pt x="2477140" y="1052267"/>
                  </a:lnTo>
                  <a:lnTo>
                    <a:pt x="2455254" y="1057368"/>
                  </a:lnTo>
                  <a:lnTo>
                    <a:pt x="2447816" y="10581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5" name="object 21">
              <a:extLst>
                <a:ext uri="{FF2B5EF4-FFF2-40B4-BE49-F238E27FC236}">
                  <a16:creationId xmlns:a16="http://schemas.microsoft.com/office/drawing/2014/main" id="{EE68348B-53FA-4580-9960-0C75712AAF4C}"/>
                </a:ext>
              </a:extLst>
            </p:cNvPr>
            <p:cNvSpPr/>
            <p:nvPr/>
          </p:nvSpPr>
          <p:spPr>
            <a:xfrm>
              <a:off x="610076" y="2154331"/>
              <a:ext cx="114935" cy="1058545"/>
            </a:xfrm>
            <a:custGeom>
              <a:avLst/>
              <a:gdLst/>
              <a:ahLst/>
              <a:cxnLst/>
              <a:rect l="l" t="t" r="r" b="b"/>
              <a:pathLst>
                <a:path w="114934" h="1058545">
                  <a:moveTo>
                    <a:pt x="114389" y="1058101"/>
                  </a:moveTo>
                  <a:lnTo>
                    <a:pt x="70614" y="1049393"/>
                  </a:lnTo>
                  <a:lnTo>
                    <a:pt x="33503" y="1024597"/>
                  </a:lnTo>
                  <a:lnTo>
                    <a:pt x="8707" y="987486"/>
                  </a:lnTo>
                  <a:lnTo>
                    <a:pt x="0" y="943711"/>
                  </a:lnTo>
                  <a:lnTo>
                    <a:pt x="0" y="114389"/>
                  </a:lnTo>
                  <a:lnTo>
                    <a:pt x="8707" y="70614"/>
                  </a:lnTo>
                  <a:lnTo>
                    <a:pt x="33503" y="33503"/>
                  </a:lnTo>
                  <a:lnTo>
                    <a:pt x="70614" y="8707"/>
                  </a:lnTo>
                  <a:lnTo>
                    <a:pt x="114389" y="0"/>
                  </a:lnTo>
                  <a:lnTo>
                    <a:pt x="106876" y="544"/>
                  </a:lnTo>
                  <a:lnTo>
                    <a:pt x="99508" y="2176"/>
                  </a:lnTo>
                  <a:lnTo>
                    <a:pt x="66034" y="25920"/>
                  </a:lnTo>
                  <a:lnTo>
                    <a:pt x="47144" y="60411"/>
                  </a:lnTo>
                  <a:lnTo>
                    <a:pt x="38492" y="103120"/>
                  </a:lnTo>
                  <a:lnTo>
                    <a:pt x="38129" y="114389"/>
                  </a:lnTo>
                  <a:lnTo>
                    <a:pt x="38129" y="943711"/>
                  </a:lnTo>
                  <a:lnTo>
                    <a:pt x="43934" y="987486"/>
                  </a:lnTo>
                  <a:lnTo>
                    <a:pt x="60465" y="1024597"/>
                  </a:lnTo>
                  <a:lnTo>
                    <a:pt x="92285" y="1053202"/>
                  </a:lnTo>
                  <a:lnTo>
                    <a:pt x="106876" y="1057556"/>
                  </a:lnTo>
                  <a:lnTo>
                    <a:pt x="114389" y="1058101"/>
                  </a:lnTo>
                  <a:close/>
                </a:path>
              </a:pathLst>
            </a:custGeom>
            <a:solidFill>
              <a:srgbClr val="3B81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6" name="object 22">
              <a:extLst>
                <a:ext uri="{FF2B5EF4-FFF2-40B4-BE49-F238E27FC236}">
                  <a16:creationId xmlns:a16="http://schemas.microsoft.com/office/drawing/2014/main" id="{2D73C2F4-3C56-4FC4-8594-401A6FE6079B}"/>
                </a:ext>
              </a:extLst>
            </p:cNvPr>
            <p:cNvSpPr/>
            <p:nvPr/>
          </p:nvSpPr>
          <p:spPr>
            <a:xfrm>
              <a:off x="800725" y="2306850"/>
              <a:ext cx="305435" cy="305435"/>
            </a:xfrm>
            <a:custGeom>
              <a:avLst/>
              <a:gdLst/>
              <a:ahLst/>
              <a:cxnLst/>
              <a:rect l="l" t="t" r="r" b="b"/>
              <a:pathLst>
                <a:path w="305434" h="305435">
                  <a:moveTo>
                    <a:pt x="152519" y="305038"/>
                  </a:moveTo>
                  <a:lnTo>
                    <a:pt x="108244" y="298472"/>
                  </a:lnTo>
                  <a:lnTo>
                    <a:pt x="67783" y="279333"/>
                  </a:lnTo>
                  <a:lnTo>
                    <a:pt x="34618" y="249277"/>
                  </a:lnTo>
                  <a:lnTo>
                    <a:pt x="11609" y="210885"/>
                  </a:lnTo>
                  <a:lnTo>
                    <a:pt x="732" y="167468"/>
                  </a:lnTo>
                  <a:lnTo>
                    <a:pt x="0" y="152519"/>
                  </a:lnTo>
                  <a:lnTo>
                    <a:pt x="183" y="145026"/>
                  </a:lnTo>
                  <a:lnTo>
                    <a:pt x="8911" y="101145"/>
                  </a:lnTo>
                  <a:lnTo>
                    <a:pt x="30019" y="61655"/>
                  </a:lnTo>
                  <a:lnTo>
                    <a:pt x="61655" y="30019"/>
                  </a:lnTo>
                  <a:lnTo>
                    <a:pt x="101145" y="8911"/>
                  </a:lnTo>
                  <a:lnTo>
                    <a:pt x="145026" y="183"/>
                  </a:lnTo>
                  <a:lnTo>
                    <a:pt x="152519" y="0"/>
                  </a:lnTo>
                  <a:lnTo>
                    <a:pt x="160011" y="183"/>
                  </a:lnTo>
                  <a:lnTo>
                    <a:pt x="203892" y="8911"/>
                  </a:lnTo>
                  <a:lnTo>
                    <a:pt x="243382" y="30019"/>
                  </a:lnTo>
                  <a:lnTo>
                    <a:pt x="275018" y="61655"/>
                  </a:lnTo>
                  <a:lnTo>
                    <a:pt x="296126" y="101145"/>
                  </a:lnTo>
                  <a:lnTo>
                    <a:pt x="304854" y="145026"/>
                  </a:lnTo>
                  <a:lnTo>
                    <a:pt x="305038" y="152519"/>
                  </a:lnTo>
                  <a:lnTo>
                    <a:pt x="304854" y="160011"/>
                  </a:lnTo>
                  <a:lnTo>
                    <a:pt x="296126" y="203892"/>
                  </a:lnTo>
                  <a:lnTo>
                    <a:pt x="275018" y="243382"/>
                  </a:lnTo>
                  <a:lnTo>
                    <a:pt x="243382" y="275018"/>
                  </a:lnTo>
                  <a:lnTo>
                    <a:pt x="203892" y="296126"/>
                  </a:lnTo>
                  <a:lnTo>
                    <a:pt x="160011" y="304854"/>
                  </a:lnTo>
                  <a:lnTo>
                    <a:pt x="152519" y="305038"/>
                  </a:lnTo>
                  <a:close/>
                </a:path>
              </a:pathLst>
            </a:custGeom>
            <a:solidFill>
              <a:srgbClr val="DAE9FE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27" name="object 23">
            <a:extLst>
              <a:ext uri="{FF2B5EF4-FFF2-40B4-BE49-F238E27FC236}">
                <a16:creationId xmlns:a16="http://schemas.microsoft.com/office/drawing/2014/main" id="{9F2EAE28-CE08-4256-8C48-2BBC02159763}"/>
              </a:ext>
            </a:extLst>
          </p:cNvPr>
          <p:cNvSpPr txBox="1"/>
          <p:nvPr/>
        </p:nvSpPr>
        <p:spPr>
          <a:xfrm>
            <a:off x="674464" y="1770658"/>
            <a:ext cx="80963" cy="11932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713" b="1" kern="0" spc="-38" dirty="0">
                <a:solidFill>
                  <a:srgbClr val="2562EB"/>
                </a:solidFill>
                <a:latin typeface="微软雅黑"/>
                <a:cs typeface="微软雅黑"/>
              </a:rPr>
              <a:t>1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28" name="object 24">
            <a:extLst>
              <a:ext uri="{FF2B5EF4-FFF2-40B4-BE49-F238E27FC236}">
                <a16:creationId xmlns:a16="http://schemas.microsoft.com/office/drawing/2014/main" id="{9F643D06-405A-4233-8F64-679CE9797607}"/>
              </a:ext>
            </a:extLst>
          </p:cNvPr>
          <p:cNvSpPr txBox="1"/>
          <p:nvPr/>
        </p:nvSpPr>
        <p:spPr>
          <a:xfrm>
            <a:off x="905589" y="1756360"/>
            <a:ext cx="405289" cy="15395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938" b="1" kern="0" spc="-15" dirty="0">
                <a:solidFill>
                  <a:srgbClr val="1F2937"/>
                </a:solidFill>
                <a:latin typeface="微软雅黑"/>
                <a:cs typeface="微软雅黑"/>
              </a:rPr>
              <a:t>菜单栏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29" name="object 25">
            <a:extLst>
              <a:ext uri="{FF2B5EF4-FFF2-40B4-BE49-F238E27FC236}">
                <a16:creationId xmlns:a16="http://schemas.microsoft.com/office/drawing/2014/main" id="{227B9C92-0FE0-4835-B254-B55DA8FAC4D1}"/>
              </a:ext>
            </a:extLst>
          </p:cNvPr>
          <p:cNvSpPr txBox="1"/>
          <p:nvPr/>
        </p:nvSpPr>
        <p:spPr>
          <a:xfrm>
            <a:off x="591019" y="1990858"/>
            <a:ext cx="1679258" cy="25981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810" defTabSz="685800">
              <a:lnSpc>
                <a:spcPct val="119100"/>
              </a:lnSpc>
              <a:spcBef>
                <a:spcPts val="75"/>
              </a:spcBef>
            </a:pPr>
            <a:r>
              <a:rPr sz="713" kern="0" dirty="0">
                <a:solidFill>
                  <a:srgbClr val="4A5462"/>
                </a:solidFill>
                <a:latin typeface="微软雅黑"/>
                <a:cs typeface="微软雅黑"/>
              </a:rPr>
              <a:t>包含文件、编辑、视图等9</a:t>
            </a:r>
            <a:r>
              <a:rPr sz="713" kern="0" spc="-8" dirty="0">
                <a:solidFill>
                  <a:srgbClr val="4A5462"/>
                </a:solidFill>
                <a:latin typeface="微软雅黑"/>
                <a:cs typeface="微软雅黑"/>
              </a:rPr>
              <a:t>项常规操作功能入口。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30" name="object 26">
            <a:extLst>
              <a:ext uri="{FF2B5EF4-FFF2-40B4-BE49-F238E27FC236}">
                <a16:creationId xmlns:a16="http://schemas.microsoft.com/office/drawing/2014/main" id="{41A9CF44-25BA-413A-A3F7-17A5BA4934D4}"/>
              </a:ext>
            </a:extLst>
          </p:cNvPr>
          <p:cNvGrpSpPr/>
          <p:nvPr/>
        </p:nvGrpSpPr>
        <p:grpSpPr>
          <a:xfrm>
            <a:off x="457557" y="2552311"/>
            <a:ext cx="1930718" cy="786765"/>
            <a:chOff x="610076" y="3403081"/>
            <a:chExt cx="2574290" cy="1049020"/>
          </a:xfrm>
        </p:grpSpPr>
        <p:sp>
          <p:nvSpPr>
            <p:cNvPr id="31" name="object 27">
              <a:extLst>
                <a:ext uri="{FF2B5EF4-FFF2-40B4-BE49-F238E27FC236}">
                  <a16:creationId xmlns:a16="http://schemas.microsoft.com/office/drawing/2014/main" id="{D252CAC8-AFB6-40F7-8E46-6723B845FD4D}"/>
                </a:ext>
              </a:extLst>
            </p:cNvPr>
            <p:cNvSpPr/>
            <p:nvPr/>
          </p:nvSpPr>
          <p:spPr>
            <a:xfrm>
              <a:off x="629141" y="3403081"/>
              <a:ext cx="2555240" cy="1049020"/>
            </a:xfrm>
            <a:custGeom>
              <a:avLst/>
              <a:gdLst/>
              <a:ahLst/>
              <a:cxnLst/>
              <a:rect l="l" t="t" r="r" b="b"/>
              <a:pathLst>
                <a:path w="2555240" h="1049020">
                  <a:moveTo>
                    <a:pt x="2447816" y="1048568"/>
                  </a:moveTo>
                  <a:lnTo>
                    <a:pt x="89065" y="1048568"/>
                  </a:lnTo>
                  <a:lnTo>
                    <a:pt x="82866" y="1047835"/>
                  </a:lnTo>
                  <a:lnTo>
                    <a:pt x="47569" y="1033463"/>
                  </a:lnTo>
                  <a:lnTo>
                    <a:pt x="19542" y="1003975"/>
                  </a:lnTo>
                  <a:lnTo>
                    <a:pt x="3052" y="963862"/>
                  </a:lnTo>
                  <a:lnTo>
                    <a:pt x="0" y="941690"/>
                  </a:lnTo>
                  <a:lnTo>
                    <a:pt x="0" y="934179"/>
                  </a:lnTo>
                  <a:lnTo>
                    <a:pt x="0" y="106878"/>
                  </a:lnTo>
                  <a:lnTo>
                    <a:pt x="9651" y="63675"/>
                  </a:lnTo>
                  <a:lnTo>
                    <a:pt x="32345" y="28192"/>
                  </a:lnTo>
                  <a:lnTo>
                    <a:pt x="64627" y="5833"/>
                  </a:lnTo>
                  <a:lnTo>
                    <a:pt x="89065" y="0"/>
                  </a:lnTo>
                  <a:lnTo>
                    <a:pt x="2447816" y="0"/>
                  </a:lnTo>
                  <a:lnTo>
                    <a:pt x="2491018" y="11581"/>
                  </a:lnTo>
                  <a:lnTo>
                    <a:pt x="2526501" y="38814"/>
                  </a:lnTo>
                  <a:lnTo>
                    <a:pt x="2548861" y="77553"/>
                  </a:lnTo>
                  <a:lnTo>
                    <a:pt x="2554694" y="106878"/>
                  </a:lnTo>
                  <a:lnTo>
                    <a:pt x="2554694" y="941690"/>
                  </a:lnTo>
                  <a:lnTo>
                    <a:pt x="2543112" y="984893"/>
                  </a:lnTo>
                  <a:lnTo>
                    <a:pt x="2515879" y="1020375"/>
                  </a:lnTo>
                  <a:lnTo>
                    <a:pt x="2477140" y="1042735"/>
                  </a:lnTo>
                  <a:lnTo>
                    <a:pt x="2455254" y="1047835"/>
                  </a:lnTo>
                  <a:lnTo>
                    <a:pt x="2447816" y="104856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2" name="object 28">
              <a:extLst>
                <a:ext uri="{FF2B5EF4-FFF2-40B4-BE49-F238E27FC236}">
                  <a16:creationId xmlns:a16="http://schemas.microsoft.com/office/drawing/2014/main" id="{EE2F7FF9-7E27-415F-A374-99D1EE9C2E53}"/>
                </a:ext>
              </a:extLst>
            </p:cNvPr>
            <p:cNvSpPr/>
            <p:nvPr/>
          </p:nvSpPr>
          <p:spPr>
            <a:xfrm>
              <a:off x="610076" y="3403081"/>
              <a:ext cx="114935" cy="1049020"/>
            </a:xfrm>
            <a:custGeom>
              <a:avLst/>
              <a:gdLst/>
              <a:ahLst/>
              <a:cxnLst/>
              <a:rect l="l" t="t" r="r" b="b"/>
              <a:pathLst>
                <a:path w="114934" h="1049020">
                  <a:moveTo>
                    <a:pt x="114389" y="1048568"/>
                  </a:moveTo>
                  <a:lnTo>
                    <a:pt x="70614" y="1039860"/>
                  </a:lnTo>
                  <a:lnTo>
                    <a:pt x="33503" y="1015064"/>
                  </a:lnTo>
                  <a:lnTo>
                    <a:pt x="8707" y="977953"/>
                  </a:lnTo>
                  <a:lnTo>
                    <a:pt x="0" y="934179"/>
                  </a:lnTo>
                  <a:lnTo>
                    <a:pt x="0" y="114389"/>
                  </a:lnTo>
                  <a:lnTo>
                    <a:pt x="8707" y="70613"/>
                  </a:lnTo>
                  <a:lnTo>
                    <a:pt x="33503" y="33503"/>
                  </a:lnTo>
                  <a:lnTo>
                    <a:pt x="70614" y="8707"/>
                  </a:lnTo>
                  <a:lnTo>
                    <a:pt x="114389" y="0"/>
                  </a:lnTo>
                  <a:lnTo>
                    <a:pt x="106876" y="544"/>
                  </a:lnTo>
                  <a:lnTo>
                    <a:pt x="99508" y="2176"/>
                  </a:lnTo>
                  <a:lnTo>
                    <a:pt x="66034" y="25920"/>
                  </a:lnTo>
                  <a:lnTo>
                    <a:pt x="47144" y="60411"/>
                  </a:lnTo>
                  <a:lnTo>
                    <a:pt x="38492" y="103120"/>
                  </a:lnTo>
                  <a:lnTo>
                    <a:pt x="38129" y="114389"/>
                  </a:lnTo>
                  <a:lnTo>
                    <a:pt x="38129" y="934179"/>
                  </a:lnTo>
                  <a:lnTo>
                    <a:pt x="43934" y="977953"/>
                  </a:lnTo>
                  <a:lnTo>
                    <a:pt x="60465" y="1015064"/>
                  </a:lnTo>
                  <a:lnTo>
                    <a:pt x="92285" y="1043670"/>
                  </a:lnTo>
                  <a:lnTo>
                    <a:pt x="106876" y="1048024"/>
                  </a:lnTo>
                  <a:lnTo>
                    <a:pt x="114389" y="1048568"/>
                  </a:lnTo>
                  <a:close/>
                </a:path>
              </a:pathLst>
            </a:custGeom>
            <a:solidFill>
              <a:srgbClr val="6266F1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3" name="object 29">
              <a:extLst>
                <a:ext uri="{FF2B5EF4-FFF2-40B4-BE49-F238E27FC236}">
                  <a16:creationId xmlns:a16="http://schemas.microsoft.com/office/drawing/2014/main" id="{53DE5F35-831F-46A1-B827-E62221D21F51}"/>
                </a:ext>
              </a:extLst>
            </p:cNvPr>
            <p:cNvSpPr/>
            <p:nvPr/>
          </p:nvSpPr>
          <p:spPr>
            <a:xfrm>
              <a:off x="800725" y="3555600"/>
              <a:ext cx="305435" cy="305435"/>
            </a:xfrm>
            <a:custGeom>
              <a:avLst/>
              <a:gdLst/>
              <a:ahLst/>
              <a:cxnLst/>
              <a:rect l="l" t="t" r="r" b="b"/>
              <a:pathLst>
                <a:path w="305434" h="305435">
                  <a:moveTo>
                    <a:pt x="152519" y="305038"/>
                  </a:moveTo>
                  <a:lnTo>
                    <a:pt x="108244" y="298472"/>
                  </a:lnTo>
                  <a:lnTo>
                    <a:pt x="67783" y="279333"/>
                  </a:lnTo>
                  <a:lnTo>
                    <a:pt x="34618" y="249277"/>
                  </a:lnTo>
                  <a:lnTo>
                    <a:pt x="11609" y="210885"/>
                  </a:lnTo>
                  <a:lnTo>
                    <a:pt x="732" y="167468"/>
                  </a:lnTo>
                  <a:lnTo>
                    <a:pt x="0" y="152519"/>
                  </a:lnTo>
                  <a:lnTo>
                    <a:pt x="183" y="145026"/>
                  </a:lnTo>
                  <a:lnTo>
                    <a:pt x="8911" y="101145"/>
                  </a:lnTo>
                  <a:lnTo>
                    <a:pt x="30019" y="61655"/>
                  </a:lnTo>
                  <a:lnTo>
                    <a:pt x="61655" y="30019"/>
                  </a:lnTo>
                  <a:lnTo>
                    <a:pt x="101145" y="8911"/>
                  </a:lnTo>
                  <a:lnTo>
                    <a:pt x="145026" y="183"/>
                  </a:lnTo>
                  <a:lnTo>
                    <a:pt x="152519" y="0"/>
                  </a:lnTo>
                  <a:lnTo>
                    <a:pt x="160011" y="183"/>
                  </a:lnTo>
                  <a:lnTo>
                    <a:pt x="203892" y="8911"/>
                  </a:lnTo>
                  <a:lnTo>
                    <a:pt x="243382" y="30019"/>
                  </a:lnTo>
                  <a:lnTo>
                    <a:pt x="275018" y="61655"/>
                  </a:lnTo>
                  <a:lnTo>
                    <a:pt x="296126" y="101145"/>
                  </a:lnTo>
                  <a:lnTo>
                    <a:pt x="304854" y="145026"/>
                  </a:lnTo>
                  <a:lnTo>
                    <a:pt x="305038" y="152519"/>
                  </a:lnTo>
                  <a:lnTo>
                    <a:pt x="304854" y="160011"/>
                  </a:lnTo>
                  <a:lnTo>
                    <a:pt x="296126" y="203892"/>
                  </a:lnTo>
                  <a:lnTo>
                    <a:pt x="275018" y="243382"/>
                  </a:lnTo>
                  <a:lnTo>
                    <a:pt x="243382" y="275018"/>
                  </a:lnTo>
                  <a:lnTo>
                    <a:pt x="203892" y="296126"/>
                  </a:lnTo>
                  <a:lnTo>
                    <a:pt x="160011" y="304854"/>
                  </a:lnTo>
                  <a:lnTo>
                    <a:pt x="152519" y="305038"/>
                  </a:lnTo>
                  <a:close/>
                </a:path>
              </a:pathLst>
            </a:custGeom>
            <a:solidFill>
              <a:srgbClr val="DFE7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34" name="object 30">
            <a:extLst>
              <a:ext uri="{FF2B5EF4-FFF2-40B4-BE49-F238E27FC236}">
                <a16:creationId xmlns:a16="http://schemas.microsoft.com/office/drawing/2014/main" id="{760306AE-450E-468F-983C-C8EDA0B90E9D}"/>
              </a:ext>
            </a:extLst>
          </p:cNvPr>
          <p:cNvSpPr txBox="1"/>
          <p:nvPr/>
        </p:nvSpPr>
        <p:spPr>
          <a:xfrm>
            <a:off x="674464" y="2707221"/>
            <a:ext cx="80963" cy="11932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713" b="1" kern="0" spc="-38" dirty="0">
                <a:solidFill>
                  <a:srgbClr val="4E45E4"/>
                </a:solidFill>
                <a:latin typeface="微软雅黑"/>
                <a:cs typeface="微软雅黑"/>
              </a:rPr>
              <a:t>2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35" name="object 31">
            <a:extLst>
              <a:ext uri="{FF2B5EF4-FFF2-40B4-BE49-F238E27FC236}">
                <a16:creationId xmlns:a16="http://schemas.microsoft.com/office/drawing/2014/main" id="{F2E192C8-32CD-44DC-B954-87228E1C04C1}"/>
              </a:ext>
            </a:extLst>
          </p:cNvPr>
          <p:cNvSpPr txBox="1"/>
          <p:nvPr/>
        </p:nvSpPr>
        <p:spPr>
          <a:xfrm>
            <a:off x="905589" y="2692923"/>
            <a:ext cx="405289" cy="15395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938" b="1" kern="0" spc="-15" dirty="0">
                <a:solidFill>
                  <a:srgbClr val="1F2937"/>
                </a:solidFill>
                <a:latin typeface="微软雅黑"/>
                <a:cs typeface="微软雅黑"/>
              </a:rPr>
              <a:t>工具栏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36" name="object 32">
            <a:extLst>
              <a:ext uri="{FF2B5EF4-FFF2-40B4-BE49-F238E27FC236}">
                <a16:creationId xmlns:a16="http://schemas.microsoft.com/office/drawing/2014/main" id="{EF750332-A01F-431E-B654-64E83DD2849F}"/>
              </a:ext>
            </a:extLst>
          </p:cNvPr>
          <p:cNvSpPr txBox="1"/>
          <p:nvPr/>
        </p:nvSpPr>
        <p:spPr>
          <a:xfrm>
            <a:off x="591019" y="2934570"/>
            <a:ext cx="1620679" cy="24827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810" defTabSz="685800">
              <a:lnSpc>
                <a:spcPct val="113199"/>
              </a:lnSpc>
              <a:spcBef>
                <a:spcPts val="75"/>
              </a:spcBef>
            </a:pPr>
            <a:r>
              <a:rPr sz="713" kern="0" spc="-4" dirty="0">
                <a:solidFill>
                  <a:srgbClr val="4A5462"/>
                </a:solidFill>
                <a:latin typeface="微软雅黑"/>
                <a:cs typeface="微软雅黑"/>
              </a:rPr>
              <a:t>集合剪切、复制、对齐分布等高频快</a:t>
            </a:r>
            <a:r>
              <a:rPr sz="713" kern="0" spc="-8" dirty="0">
                <a:solidFill>
                  <a:srgbClr val="4A5462"/>
                </a:solidFill>
                <a:latin typeface="微软雅黑"/>
                <a:cs typeface="微软雅黑"/>
              </a:rPr>
              <a:t>捷编辑按钮。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37" name="object 33">
            <a:extLst>
              <a:ext uri="{FF2B5EF4-FFF2-40B4-BE49-F238E27FC236}">
                <a16:creationId xmlns:a16="http://schemas.microsoft.com/office/drawing/2014/main" id="{3000875F-F3AC-4325-AB15-C3FDA9F6C9C0}"/>
              </a:ext>
            </a:extLst>
          </p:cNvPr>
          <p:cNvGrpSpPr/>
          <p:nvPr/>
        </p:nvGrpSpPr>
        <p:grpSpPr>
          <a:xfrm>
            <a:off x="457557" y="3481725"/>
            <a:ext cx="1930718" cy="793909"/>
            <a:chOff x="610076" y="4642299"/>
            <a:chExt cx="2574290" cy="1058545"/>
          </a:xfrm>
        </p:grpSpPr>
        <p:sp>
          <p:nvSpPr>
            <p:cNvPr id="38" name="object 34">
              <a:extLst>
                <a:ext uri="{FF2B5EF4-FFF2-40B4-BE49-F238E27FC236}">
                  <a16:creationId xmlns:a16="http://schemas.microsoft.com/office/drawing/2014/main" id="{3937C097-6D55-4220-A270-07FD16BD0EAF}"/>
                </a:ext>
              </a:extLst>
            </p:cNvPr>
            <p:cNvSpPr/>
            <p:nvPr/>
          </p:nvSpPr>
          <p:spPr>
            <a:xfrm>
              <a:off x="629141" y="4642299"/>
              <a:ext cx="2555240" cy="1058545"/>
            </a:xfrm>
            <a:custGeom>
              <a:avLst/>
              <a:gdLst/>
              <a:ahLst/>
              <a:cxnLst/>
              <a:rect l="l" t="t" r="r" b="b"/>
              <a:pathLst>
                <a:path w="2555240" h="1058545">
                  <a:moveTo>
                    <a:pt x="2447816" y="1058100"/>
                  </a:moveTo>
                  <a:lnTo>
                    <a:pt x="89065" y="1058100"/>
                  </a:lnTo>
                  <a:lnTo>
                    <a:pt x="82866" y="1057368"/>
                  </a:lnTo>
                  <a:lnTo>
                    <a:pt x="47569" y="1042995"/>
                  </a:lnTo>
                  <a:lnTo>
                    <a:pt x="19542" y="1013508"/>
                  </a:lnTo>
                  <a:lnTo>
                    <a:pt x="3052" y="973394"/>
                  </a:lnTo>
                  <a:lnTo>
                    <a:pt x="0" y="951222"/>
                  </a:lnTo>
                  <a:lnTo>
                    <a:pt x="0" y="943711"/>
                  </a:lnTo>
                  <a:lnTo>
                    <a:pt x="0" y="106878"/>
                  </a:lnTo>
                  <a:lnTo>
                    <a:pt x="9651" y="63675"/>
                  </a:lnTo>
                  <a:lnTo>
                    <a:pt x="32345" y="28192"/>
                  </a:lnTo>
                  <a:lnTo>
                    <a:pt x="64627" y="5833"/>
                  </a:lnTo>
                  <a:lnTo>
                    <a:pt x="89065" y="0"/>
                  </a:lnTo>
                  <a:lnTo>
                    <a:pt x="2447816" y="0"/>
                  </a:lnTo>
                  <a:lnTo>
                    <a:pt x="2491018" y="11581"/>
                  </a:lnTo>
                  <a:lnTo>
                    <a:pt x="2526501" y="38814"/>
                  </a:lnTo>
                  <a:lnTo>
                    <a:pt x="2548861" y="77553"/>
                  </a:lnTo>
                  <a:lnTo>
                    <a:pt x="2554694" y="106878"/>
                  </a:lnTo>
                  <a:lnTo>
                    <a:pt x="2554694" y="951222"/>
                  </a:lnTo>
                  <a:lnTo>
                    <a:pt x="2543112" y="994425"/>
                  </a:lnTo>
                  <a:lnTo>
                    <a:pt x="2515879" y="1029908"/>
                  </a:lnTo>
                  <a:lnTo>
                    <a:pt x="2477140" y="1052267"/>
                  </a:lnTo>
                  <a:lnTo>
                    <a:pt x="2455254" y="1057368"/>
                  </a:lnTo>
                  <a:lnTo>
                    <a:pt x="2447816" y="10581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9" name="object 35">
              <a:extLst>
                <a:ext uri="{FF2B5EF4-FFF2-40B4-BE49-F238E27FC236}">
                  <a16:creationId xmlns:a16="http://schemas.microsoft.com/office/drawing/2014/main" id="{81ECF5CF-508D-4564-BAF7-22781BD82AD2}"/>
                </a:ext>
              </a:extLst>
            </p:cNvPr>
            <p:cNvSpPr/>
            <p:nvPr/>
          </p:nvSpPr>
          <p:spPr>
            <a:xfrm>
              <a:off x="610076" y="4642299"/>
              <a:ext cx="114935" cy="1058545"/>
            </a:xfrm>
            <a:custGeom>
              <a:avLst/>
              <a:gdLst/>
              <a:ahLst/>
              <a:cxnLst/>
              <a:rect l="l" t="t" r="r" b="b"/>
              <a:pathLst>
                <a:path w="114934" h="1058545">
                  <a:moveTo>
                    <a:pt x="114389" y="1058101"/>
                  </a:moveTo>
                  <a:lnTo>
                    <a:pt x="70614" y="1049392"/>
                  </a:lnTo>
                  <a:lnTo>
                    <a:pt x="33503" y="1024596"/>
                  </a:lnTo>
                  <a:lnTo>
                    <a:pt x="8707" y="987485"/>
                  </a:lnTo>
                  <a:lnTo>
                    <a:pt x="0" y="943711"/>
                  </a:lnTo>
                  <a:lnTo>
                    <a:pt x="0" y="114389"/>
                  </a:lnTo>
                  <a:lnTo>
                    <a:pt x="8707" y="70614"/>
                  </a:lnTo>
                  <a:lnTo>
                    <a:pt x="33503" y="33503"/>
                  </a:lnTo>
                  <a:lnTo>
                    <a:pt x="70613" y="8707"/>
                  </a:lnTo>
                  <a:lnTo>
                    <a:pt x="114389" y="0"/>
                  </a:lnTo>
                  <a:lnTo>
                    <a:pt x="106876" y="544"/>
                  </a:lnTo>
                  <a:lnTo>
                    <a:pt x="99508" y="2176"/>
                  </a:lnTo>
                  <a:lnTo>
                    <a:pt x="66034" y="25920"/>
                  </a:lnTo>
                  <a:lnTo>
                    <a:pt x="47144" y="60411"/>
                  </a:lnTo>
                  <a:lnTo>
                    <a:pt x="38492" y="103120"/>
                  </a:lnTo>
                  <a:lnTo>
                    <a:pt x="38129" y="114389"/>
                  </a:lnTo>
                  <a:lnTo>
                    <a:pt x="38129" y="943711"/>
                  </a:lnTo>
                  <a:lnTo>
                    <a:pt x="43934" y="987485"/>
                  </a:lnTo>
                  <a:lnTo>
                    <a:pt x="60465" y="1024596"/>
                  </a:lnTo>
                  <a:lnTo>
                    <a:pt x="92285" y="1053202"/>
                  </a:lnTo>
                  <a:lnTo>
                    <a:pt x="106876" y="1057556"/>
                  </a:lnTo>
                  <a:lnTo>
                    <a:pt x="114389" y="1058101"/>
                  </a:lnTo>
                  <a:close/>
                </a:path>
              </a:pathLst>
            </a:custGeom>
            <a:solidFill>
              <a:srgbClr val="05B5D4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0" name="object 36">
              <a:extLst>
                <a:ext uri="{FF2B5EF4-FFF2-40B4-BE49-F238E27FC236}">
                  <a16:creationId xmlns:a16="http://schemas.microsoft.com/office/drawing/2014/main" id="{12F77EBE-4E25-44D8-823B-E7E9880FE64C}"/>
                </a:ext>
              </a:extLst>
            </p:cNvPr>
            <p:cNvSpPr/>
            <p:nvPr/>
          </p:nvSpPr>
          <p:spPr>
            <a:xfrm>
              <a:off x="800725" y="4794818"/>
              <a:ext cx="305435" cy="305435"/>
            </a:xfrm>
            <a:custGeom>
              <a:avLst/>
              <a:gdLst/>
              <a:ahLst/>
              <a:cxnLst/>
              <a:rect l="l" t="t" r="r" b="b"/>
              <a:pathLst>
                <a:path w="305434" h="305435">
                  <a:moveTo>
                    <a:pt x="152519" y="305038"/>
                  </a:moveTo>
                  <a:lnTo>
                    <a:pt x="108244" y="298472"/>
                  </a:lnTo>
                  <a:lnTo>
                    <a:pt x="67783" y="279333"/>
                  </a:lnTo>
                  <a:lnTo>
                    <a:pt x="34618" y="249277"/>
                  </a:lnTo>
                  <a:lnTo>
                    <a:pt x="11609" y="210885"/>
                  </a:lnTo>
                  <a:lnTo>
                    <a:pt x="732" y="167468"/>
                  </a:lnTo>
                  <a:lnTo>
                    <a:pt x="0" y="152519"/>
                  </a:lnTo>
                  <a:lnTo>
                    <a:pt x="183" y="145026"/>
                  </a:lnTo>
                  <a:lnTo>
                    <a:pt x="8911" y="101145"/>
                  </a:lnTo>
                  <a:lnTo>
                    <a:pt x="30019" y="61655"/>
                  </a:lnTo>
                  <a:lnTo>
                    <a:pt x="61655" y="30019"/>
                  </a:lnTo>
                  <a:lnTo>
                    <a:pt x="101145" y="8911"/>
                  </a:lnTo>
                  <a:lnTo>
                    <a:pt x="145026" y="183"/>
                  </a:lnTo>
                  <a:lnTo>
                    <a:pt x="152519" y="0"/>
                  </a:lnTo>
                  <a:lnTo>
                    <a:pt x="160011" y="183"/>
                  </a:lnTo>
                  <a:lnTo>
                    <a:pt x="203892" y="8911"/>
                  </a:lnTo>
                  <a:lnTo>
                    <a:pt x="243382" y="30019"/>
                  </a:lnTo>
                  <a:lnTo>
                    <a:pt x="275018" y="61655"/>
                  </a:lnTo>
                  <a:lnTo>
                    <a:pt x="296126" y="101145"/>
                  </a:lnTo>
                  <a:lnTo>
                    <a:pt x="304854" y="145026"/>
                  </a:lnTo>
                  <a:lnTo>
                    <a:pt x="305038" y="152519"/>
                  </a:lnTo>
                  <a:lnTo>
                    <a:pt x="304854" y="160011"/>
                  </a:lnTo>
                  <a:lnTo>
                    <a:pt x="296126" y="203892"/>
                  </a:lnTo>
                  <a:lnTo>
                    <a:pt x="275018" y="243382"/>
                  </a:lnTo>
                  <a:lnTo>
                    <a:pt x="243382" y="275018"/>
                  </a:lnTo>
                  <a:lnTo>
                    <a:pt x="203892" y="296126"/>
                  </a:lnTo>
                  <a:lnTo>
                    <a:pt x="160011" y="304854"/>
                  </a:lnTo>
                  <a:lnTo>
                    <a:pt x="152519" y="305038"/>
                  </a:lnTo>
                  <a:close/>
                </a:path>
              </a:pathLst>
            </a:custGeom>
            <a:solidFill>
              <a:srgbClr val="CFFAFE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41" name="object 37">
            <a:extLst>
              <a:ext uri="{FF2B5EF4-FFF2-40B4-BE49-F238E27FC236}">
                <a16:creationId xmlns:a16="http://schemas.microsoft.com/office/drawing/2014/main" id="{9E472FB5-F957-4D95-92F1-5384FA67DE4A}"/>
              </a:ext>
            </a:extLst>
          </p:cNvPr>
          <p:cNvSpPr txBox="1"/>
          <p:nvPr/>
        </p:nvSpPr>
        <p:spPr>
          <a:xfrm>
            <a:off x="674464" y="3636634"/>
            <a:ext cx="80963" cy="11932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713" b="1" kern="0" spc="-38" dirty="0">
                <a:solidFill>
                  <a:srgbClr val="0890B1"/>
                </a:solidFill>
                <a:latin typeface="微软雅黑"/>
                <a:cs typeface="微软雅黑"/>
              </a:rPr>
              <a:t>3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42" name="object 38">
            <a:extLst>
              <a:ext uri="{FF2B5EF4-FFF2-40B4-BE49-F238E27FC236}">
                <a16:creationId xmlns:a16="http://schemas.microsoft.com/office/drawing/2014/main" id="{756A5630-C191-4711-B1D9-54BAAE43A889}"/>
              </a:ext>
            </a:extLst>
          </p:cNvPr>
          <p:cNvSpPr txBox="1"/>
          <p:nvPr/>
        </p:nvSpPr>
        <p:spPr>
          <a:xfrm>
            <a:off x="905590" y="3622336"/>
            <a:ext cx="662939" cy="15395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938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页面与概要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43" name="object 39">
            <a:extLst>
              <a:ext uri="{FF2B5EF4-FFF2-40B4-BE49-F238E27FC236}">
                <a16:creationId xmlns:a16="http://schemas.microsoft.com/office/drawing/2014/main" id="{0D792250-040A-4C2D-8F31-5D0D80450B24}"/>
              </a:ext>
            </a:extLst>
          </p:cNvPr>
          <p:cNvSpPr txBox="1"/>
          <p:nvPr/>
        </p:nvSpPr>
        <p:spPr>
          <a:xfrm>
            <a:off x="591019" y="3856833"/>
            <a:ext cx="1620679" cy="25981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810" defTabSz="685800">
              <a:lnSpc>
                <a:spcPct val="119100"/>
              </a:lnSpc>
              <a:spcBef>
                <a:spcPts val="75"/>
              </a:spcBef>
            </a:pPr>
            <a:r>
              <a:rPr sz="713" kern="0" spc="-4" dirty="0">
                <a:solidFill>
                  <a:srgbClr val="4A5462"/>
                </a:solidFill>
                <a:latin typeface="微软雅黑"/>
                <a:cs typeface="微软雅黑"/>
              </a:rPr>
              <a:t>树状展示页面结构，管理页面元件层</a:t>
            </a:r>
            <a:r>
              <a:rPr sz="713" kern="0" spc="-8" dirty="0">
                <a:solidFill>
                  <a:srgbClr val="4A5462"/>
                </a:solidFill>
                <a:latin typeface="微软雅黑"/>
                <a:cs typeface="微软雅黑"/>
              </a:rPr>
              <a:t>级与可见性。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44" name="object 40">
            <a:extLst>
              <a:ext uri="{FF2B5EF4-FFF2-40B4-BE49-F238E27FC236}">
                <a16:creationId xmlns:a16="http://schemas.microsoft.com/office/drawing/2014/main" id="{E5740C2E-3AC3-438C-AD2B-661C3B754091}"/>
              </a:ext>
            </a:extLst>
          </p:cNvPr>
          <p:cNvGrpSpPr/>
          <p:nvPr/>
        </p:nvGrpSpPr>
        <p:grpSpPr>
          <a:xfrm>
            <a:off x="6763267" y="1572853"/>
            <a:ext cx="1930718" cy="564833"/>
            <a:chOff x="9017689" y="2097137"/>
            <a:chExt cx="2574290" cy="753110"/>
          </a:xfrm>
        </p:grpSpPr>
        <p:sp>
          <p:nvSpPr>
            <p:cNvPr id="45" name="object 41">
              <a:extLst>
                <a:ext uri="{FF2B5EF4-FFF2-40B4-BE49-F238E27FC236}">
                  <a16:creationId xmlns:a16="http://schemas.microsoft.com/office/drawing/2014/main" id="{BFB519B1-4753-4998-B067-E51AB674D34D}"/>
                </a:ext>
              </a:extLst>
            </p:cNvPr>
            <p:cNvSpPr/>
            <p:nvPr/>
          </p:nvSpPr>
          <p:spPr>
            <a:xfrm>
              <a:off x="9017689" y="2097137"/>
              <a:ext cx="2555240" cy="753110"/>
            </a:xfrm>
            <a:custGeom>
              <a:avLst/>
              <a:gdLst/>
              <a:ahLst/>
              <a:cxnLst/>
              <a:rect l="l" t="t" r="r" b="b"/>
              <a:pathLst>
                <a:path w="2555240" h="753110">
                  <a:moveTo>
                    <a:pt x="2465629" y="753062"/>
                  </a:moveTo>
                  <a:lnTo>
                    <a:pt x="106878" y="753062"/>
                  </a:lnTo>
                  <a:lnTo>
                    <a:pt x="99439" y="752330"/>
                  </a:lnTo>
                  <a:lnTo>
                    <a:pt x="57083" y="737957"/>
                  </a:lnTo>
                  <a:lnTo>
                    <a:pt x="23450" y="708469"/>
                  </a:lnTo>
                  <a:lnTo>
                    <a:pt x="3663" y="668356"/>
                  </a:lnTo>
                  <a:lnTo>
                    <a:pt x="0" y="646184"/>
                  </a:lnTo>
                  <a:lnTo>
                    <a:pt x="0" y="638673"/>
                  </a:lnTo>
                  <a:lnTo>
                    <a:pt x="0" y="106878"/>
                  </a:lnTo>
                  <a:lnTo>
                    <a:pt x="11581" y="63675"/>
                  </a:lnTo>
                  <a:lnTo>
                    <a:pt x="38814" y="28192"/>
                  </a:lnTo>
                  <a:lnTo>
                    <a:pt x="77553" y="5833"/>
                  </a:lnTo>
                  <a:lnTo>
                    <a:pt x="106878" y="0"/>
                  </a:lnTo>
                  <a:lnTo>
                    <a:pt x="2465629" y="0"/>
                  </a:lnTo>
                  <a:lnTo>
                    <a:pt x="2507125" y="15105"/>
                  </a:lnTo>
                  <a:lnTo>
                    <a:pt x="2535151" y="44592"/>
                  </a:lnTo>
                  <a:lnTo>
                    <a:pt x="2551641" y="84706"/>
                  </a:lnTo>
                  <a:lnTo>
                    <a:pt x="2554694" y="106878"/>
                  </a:lnTo>
                  <a:lnTo>
                    <a:pt x="2554694" y="646184"/>
                  </a:lnTo>
                  <a:lnTo>
                    <a:pt x="2545043" y="689387"/>
                  </a:lnTo>
                  <a:lnTo>
                    <a:pt x="2522348" y="724869"/>
                  </a:lnTo>
                  <a:lnTo>
                    <a:pt x="2490066" y="747229"/>
                  </a:lnTo>
                  <a:lnTo>
                    <a:pt x="2471828" y="752330"/>
                  </a:lnTo>
                  <a:lnTo>
                    <a:pt x="2465629" y="75306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6" name="object 42">
              <a:extLst>
                <a:ext uri="{FF2B5EF4-FFF2-40B4-BE49-F238E27FC236}">
                  <a16:creationId xmlns:a16="http://schemas.microsoft.com/office/drawing/2014/main" id="{8E1E5D68-6522-478E-8200-7E65CA930794}"/>
                </a:ext>
              </a:extLst>
            </p:cNvPr>
            <p:cNvSpPr/>
            <p:nvPr/>
          </p:nvSpPr>
          <p:spPr>
            <a:xfrm>
              <a:off x="11477060" y="2097137"/>
              <a:ext cx="114935" cy="753110"/>
            </a:xfrm>
            <a:custGeom>
              <a:avLst/>
              <a:gdLst/>
              <a:ahLst/>
              <a:cxnLst/>
              <a:rect l="l" t="t" r="r" b="b"/>
              <a:pathLst>
                <a:path w="114934" h="753110">
                  <a:moveTo>
                    <a:pt x="0" y="753062"/>
                  </a:moveTo>
                  <a:lnTo>
                    <a:pt x="35983" y="739540"/>
                  </a:lnTo>
                  <a:lnTo>
                    <a:pt x="63417" y="702236"/>
                  </a:lnTo>
                  <a:lnTo>
                    <a:pt x="74807" y="660993"/>
                  </a:lnTo>
                  <a:lnTo>
                    <a:pt x="76259" y="638673"/>
                  </a:lnTo>
                  <a:lnTo>
                    <a:pt x="76259" y="114389"/>
                  </a:lnTo>
                  <a:lnTo>
                    <a:pt x="70452" y="70614"/>
                  </a:lnTo>
                  <a:lnTo>
                    <a:pt x="53921" y="33503"/>
                  </a:lnTo>
                  <a:lnTo>
                    <a:pt x="22102" y="4897"/>
                  </a:lnTo>
                  <a:lnTo>
                    <a:pt x="0" y="0"/>
                  </a:lnTo>
                  <a:lnTo>
                    <a:pt x="11268" y="544"/>
                  </a:lnTo>
                  <a:lnTo>
                    <a:pt x="53976" y="13522"/>
                  </a:lnTo>
                  <a:lnTo>
                    <a:pt x="88467" y="41856"/>
                  </a:lnTo>
                  <a:lnTo>
                    <a:pt x="109490" y="81233"/>
                  </a:lnTo>
                  <a:lnTo>
                    <a:pt x="114389" y="114389"/>
                  </a:lnTo>
                  <a:lnTo>
                    <a:pt x="114389" y="638673"/>
                  </a:lnTo>
                  <a:lnTo>
                    <a:pt x="105680" y="682448"/>
                  </a:lnTo>
                  <a:lnTo>
                    <a:pt x="80885" y="719558"/>
                  </a:lnTo>
                  <a:lnTo>
                    <a:pt x="43773" y="744355"/>
                  </a:lnTo>
                  <a:lnTo>
                    <a:pt x="11268" y="752518"/>
                  </a:lnTo>
                  <a:lnTo>
                    <a:pt x="0" y="753062"/>
                  </a:lnTo>
                  <a:close/>
                </a:path>
              </a:pathLst>
            </a:custGeom>
            <a:solidFill>
              <a:srgbClr val="13B8A6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47" name="object 43">
            <a:extLst>
              <a:ext uri="{FF2B5EF4-FFF2-40B4-BE49-F238E27FC236}">
                <a16:creationId xmlns:a16="http://schemas.microsoft.com/office/drawing/2014/main" id="{6043EC38-2EFD-4CE2-8D01-FCD529EB6C8B}"/>
              </a:ext>
            </a:extLst>
          </p:cNvPr>
          <p:cNvSpPr txBox="1"/>
          <p:nvPr/>
        </p:nvSpPr>
        <p:spPr>
          <a:xfrm>
            <a:off x="7611662" y="1684867"/>
            <a:ext cx="662939" cy="15395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938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元件与母版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48" name="object 44">
            <a:extLst>
              <a:ext uri="{FF2B5EF4-FFF2-40B4-BE49-F238E27FC236}">
                <a16:creationId xmlns:a16="http://schemas.microsoft.com/office/drawing/2014/main" id="{FB93D54E-0C14-4C62-A325-8FFE978C786A}"/>
              </a:ext>
            </a:extLst>
          </p:cNvPr>
          <p:cNvSpPr/>
          <p:nvPr/>
        </p:nvSpPr>
        <p:spPr>
          <a:xfrm>
            <a:off x="8350419" y="1658645"/>
            <a:ext cx="229076" cy="229076"/>
          </a:xfrm>
          <a:custGeom>
            <a:avLst/>
            <a:gdLst/>
            <a:ahLst/>
            <a:cxnLst/>
            <a:rect l="l" t="t" r="r" b="b"/>
            <a:pathLst>
              <a:path w="305434" h="305435">
                <a:moveTo>
                  <a:pt x="152519" y="305038"/>
                </a:moveTo>
                <a:lnTo>
                  <a:pt x="108244" y="298472"/>
                </a:lnTo>
                <a:lnTo>
                  <a:pt x="67783" y="279333"/>
                </a:lnTo>
                <a:lnTo>
                  <a:pt x="34618" y="249277"/>
                </a:lnTo>
                <a:lnTo>
                  <a:pt x="11609" y="210885"/>
                </a:lnTo>
                <a:lnTo>
                  <a:pt x="732" y="167468"/>
                </a:lnTo>
                <a:lnTo>
                  <a:pt x="0" y="152519"/>
                </a:lnTo>
                <a:lnTo>
                  <a:pt x="183" y="145026"/>
                </a:lnTo>
                <a:lnTo>
                  <a:pt x="8911" y="101145"/>
                </a:lnTo>
                <a:lnTo>
                  <a:pt x="30019" y="61655"/>
                </a:lnTo>
                <a:lnTo>
                  <a:pt x="61655" y="30019"/>
                </a:lnTo>
                <a:lnTo>
                  <a:pt x="101144" y="8911"/>
                </a:lnTo>
                <a:lnTo>
                  <a:pt x="145026" y="183"/>
                </a:lnTo>
                <a:lnTo>
                  <a:pt x="152519" y="0"/>
                </a:lnTo>
                <a:lnTo>
                  <a:pt x="160011" y="183"/>
                </a:lnTo>
                <a:lnTo>
                  <a:pt x="203892" y="8911"/>
                </a:lnTo>
                <a:lnTo>
                  <a:pt x="243382" y="30019"/>
                </a:lnTo>
                <a:lnTo>
                  <a:pt x="275018" y="61655"/>
                </a:lnTo>
                <a:lnTo>
                  <a:pt x="296126" y="101145"/>
                </a:lnTo>
                <a:lnTo>
                  <a:pt x="304854" y="145026"/>
                </a:lnTo>
                <a:lnTo>
                  <a:pt x="305038" y="152519"/>
                </a:lnTo>
                <a:lnTo>
                  <a:pt x="304854" y="160011"/>
                </a:lnTo>
                <a:lnTo>
                  <a:pt x="296126" y="203892"/>
                </a:lnTo>
                <a:lnTo>
                  <a:pt x="275018" y="243382"/>
                </a:lnTo>
                <a:lnTo>
                  <a:pt x="243382" y="275018"/>
                </a:lnTo>
                <a:lnTo>
                  <a:pt x="203892" y="296126"/>
                </a:lnTo>
                <a:lnTo>
                  <a:pt x="160011" y="304854"/>
                </a:lnTo>
                <a:lnTo>
                  <a:pt x="152519" y="305038"/>
                </a:lnTo>
                <a:close/>
              </a:path>
            </a:pathLst>
          </a:custGeom>
          <a:solidFill>
            <a:srgbClr val="CCFAF1"/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49" name="object 45">
            <a:extLst>
              <a:ext uri="{FF2B5EF4-FFF2-40B4-BE49-F238E27FC236}">
                <a16:creationId xmlns:a16="http://schemas.microsoft.com/office/drawing/2014/main" id="{AA3D8BEE-9461-4D79-9E6D-5107F4F3BBB8}"/>
              </a:ext>
            </a:extLst>
          </p:cNvPr>
          <p:cNvSpPr txBox="1"/>
          <p:nvPr/>
        </p:nvSpPr>
        <p:spPr>
          <a:xfrm>
            <a:off x="8424340" y="1699165"/>
            <a:ext cx="80963" cy="11932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713" b="1" kern="0" spc="-38" dirty="0">
                <a:solidFill>
                  <a:srgbClr val="0D9487"/>
                </a:solidFill>
                <a:latin typeface="微软雅黑"/>
                <a:cs typeface="微软雅黑"/>
              </a:rPr>
              <a:t>4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50" name="object 46">
            <a:extLst>
              <a:ext uri="{FF2B5EF4-FFF2-40B4-BE49-F238E27FC236}">
                <a16:creationId xmlns:a16="http://schemas.microsoft.com/office/drawing/2014/main" id="{9CB43BC7-644B-4FB3-920D-43F066FF5C30}"/>
              </a:ext>
            </a:extLst>
          </p:cNvPr>
          <p:cNvSpPr txBox="1"/>
          <p:nvPr/>
        </p:nvSpPr>
        <p:spPr>
          <a:xfrm>
            <a:off x="6582158" y="1913644"/>
            <a:ext cx="2006918" cy="11932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  <a:tabLst>
                <a:tab pos="146685" algn="l"/>
                <a:tab pos="295275" algn="l"/>
              </a:tabLst>
            </a:pPr>
            <a:r>
              <a:rPr sz="713" u="heavy" kern="0" dirty="0">
                <a:solidFill>
                  <a:srgbClr val="4A5462"/>
                </a:solidFill>
                <a:uFill>
                  <a:solidFill>
                    <a:srgbClr val="5DE9D4"/>
                  </a:solidFill>
                </a:uFill>
                <a:latin typeface="微软雅黑"/>
                <a:cs typeface="Times New Roman"/>
              </a:rPr>
              <a:t>	</a:t>
            </a:r>
            <a:r>
              <a:rPr sz="713" kern="0" dirty="0">
                <a:solidFill>
                  <a:srgbClr val="4A5462"/>
                </a:solidFill>
                <a:latin typeface="微软雅黑"/>
                <a:cs typeface="Times New Roman"/>
              </a:rPr>
              <a:t>	</a:t>
            </a:r>
            <a:r>
              <a:rPr sz="713" kern="0" spc="-4" dirty="0">
                <a:solidFill>
                  <a:srgbClr val="4A5462"/>
                </a:solidFill>
                <a:latin typeface="微软雅黑"/>
                <a:cs typeface="微软雅黑"/>
              </a:rPr>
              <a:t>提供基础元件库，支持母版复用设计。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51" name="object 47">
            <a:extLst>
              <a:ext uri="{FF2B5EF4-FFF2-40B4-BE49-F238E27FC236}">
                <a16:creationId xmlns:a16="http://schemas.microsoft.com/office/drawing/2014/main" id="{3E2A3410-0357-4F5D-A759-F2B2FE4EFA07}"/>
              </a:ext>
            </a:extLst>
          </p:cNvPr>
          <p:cNvGrpSpPr/>
          <p:nvPr/>
        </p:nvGrpSpPr>
        <p:grpSpPr>
          <a:xfrm>
            <a:off x="6763267" y="2252039"/>
            <a:ext cx="1930718" cy="708183"/>
            <a:chOff x="9017689" y="3002719"/>
            <a:chExt cx="2574290" cy="944244"/>
          </a:xfrm>
        </p:grpSpPr>
        <p:sp>
          <p:nvSpPr>
            <p:cNvPr id="52" name="object 48">
              <a:extLst>
                <a:ext uri="{FF2B5EF4-FFF2-40B4-BE49-F238E27FC236}">
                  <a16:creationId xmlns:a16="http://schemas.microsoft.com/office/drawing/2014/main" id="{50CC9AB0-714F-4659-9A49-8B9CA5E96054}"/>
                </a:ext>
              </a:extLst>
            </p:cNvPr>
            <p:cNvSpPr/>
            <p:nvPr/>
          </p:nvSpPr>
          <p:spPr>
            <a:xfrm>
              <a:off x="9017689" y="3002719"/>
              <a:ext cx="2555240" cy="944244"/>
            </a:xfrm>
            <a:custGeom>
              <a:avLst/>
              <a:gdLst/>
              <a:ahLst/>
              <a:cxnLst/>
              <a:rect l="l" t="t" r="r" b="b"/>
              <a:pathLst>
                <a:path w="2555240" h="944245">
                  <a:moveTo>
                    <a:pt x="2465629" y="943711"/>
                  </a:moveTo>
                  <a:lnTo>
                    <a:pt x="106878" y="943711"/>
                  </a:lnTo>
                  <a:lnTo>
                    <a:pt x="99439" y="942979"/>
                  </a:lnTo>
                  <a:lnTo>
                    <a:pt x="57083" y="928606"/>
                  </a:lnTo>
                  <a:lnTo>
                    <a:pt x="23450" y="899118"/>
                  </a:lnTo>
                  <a:lnTo>
                    <a:pt x="3663" y="859005"/>
                  </a:lnTo>
                  <a:lnTo>
                    <a:pt x="0" y="836833"/>
                  </a:lnTo>
                  <a:lnTo>
                    <a:pt x="0" y="829322"/>
                  </a:lnTo>
                  <a:lnTo>
                    <a:pt x="0" y="106878"/>
                  </a:lnTo>
                  <a:lnTo>
                    <a:pt x="11581" y="63675"/>
                  </a:lnTo>
                  <a:lnTo>
                    <a:pt x="38814" y="28192"/>
                  </a:lnTo>
                  <a:lnTo>
                    <a:pt x="77553" y="5833"/>
                  </a:lnTo>
                  <a:lnTo>
                    <a:pt x="106878" y="0"/>
                  </a:lnTo>
                  <a:lnTo>
                    <a:pt x="2465629" y="0"/>
                  </a:lnTo>
                  <a:lnTo>
                    <a:pt x="2507125" y="15105"/>
                  </a:lnTo>
                  <a:lnTo>
                    <a:pt x="2535151" y="44592"/>
                  </a:lnTo>
                  <a:lnTo>
                    <a:pt x="2551641" y="84706"/>
                  </a:lnTo>
                  <a:lnTo>
                    <a:pt x="2554694" y="106878"/>
                  </a:lnTo>
                  <a:lnTo>
                    <a:pt x="2554694" y="836833"/>
                  </a:lnTo>
                  <a:lnTo>
                    <a:pt x="2545043" y="880036"/>
                  </a:lnTo>
                  <a:lnTo>
                    <a:pt x="2522348" y="915518"/>
                  </a:lnTo>
                  <a:lnTo>
                    <a:pt x="2490066" y="937878"/>
                  </a:lnTo>
                  <a:lnTo>
                    <a:pt x="2471828" y="942979"/>
                  </a:lnTo>
                  <a:lnTo>
                    <a:pt x="2465629" y="94371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3" name="object 49">
              <a:extLst>
                <a:ext uri="{FF2B5EF4-FFF2-40B4-BE49-F238E27FC236}">
                  <a16:creationId xmlns:a16="http://schemas.microsoft.com/office/drawing/2014/main" id="{B369DF45-D79A-4F98-ABFF-E1DA5833750C}"/>
                </a:ext>
              </a:extLst>
            </p:cNvPr>
            <p:cNvSpPr/>
            <p:nvPr/>
          </p:nvSpPr>
          <p:spPr>
            <a:xfrm>
              <a:off x="11477060" y="3002719"/>
              <a:ext cx="114935" cy="944244"/>
            </a:xfrm>
            <a:custGeom>
              <a:avLst/>
              <a:gdLst/>
              <a:ahLst/>
              <a:cxnLst/>
              <a:rect l="l" t="t" r="r" b="b"/>
              <a:pathLst>
                <a:path w="114934" h="944245">
                  <a:moveTo>
                    <a:pt x="0" y="943711"/>
                  </a:moveTo>
                  <a:lnTo>
                    <a:pt x="35983" y="930188"/>
                  </a:lnTo>
                  <a:lnTo>
                    <a:pt x="63417" y="892885"/>
                  </a:lnTo>
                  <a:lnTo>
                    <a:pt x="74807" y="851642"/>
                  </a:lnTo>
                  <a:lnTo>
                    <a:pt x="76259" y="829322"/>
                  </a:lnTo>
                  <a:lnTo>
                    <a:pt x="76259" y="114389"/>
                  </a:lnTo>
                  <a:lnTo>
                    <a:pt x="70452" y="70613"/>
                  </a:lnTo>
                  <a:lnTo>
                    <a:pt x="53921" y="33503"/>
                  </a:lnTo>
                  <a:lnTo>
                    <a:pt x="22102" y="4897"/>
                  </a:lnTo>
                  <a:lnTo>
                    <a:pt x="0" y="0"/>
                  </a:lnTo>
                  <a:lnTo>
                    <a:pt x="11268" y="544"/>
                  </a:lnTo>
                  <a:lnTo>
                    <a:pt x="53975" y="13522"/>
                  </a:lnTo>
                  <a:lnTo>
                    <a:pt x="88467" y="41856"/>
                  </a:lnTo>
                  <a:lnTo>
                    <a:pt x="109490" y="81233"/>
                  </a:lnTo>
                  <a:lnTo>
                    <a:pt x="114389" y="114389"/>
                  </a:lnTo>
                  <a:lnTo>
                    <a:pt x="114389" y="829322"/>
                  </a:lnTo>
                  <a:lnTo>
                    <a:pt x="105680" y="873096"/>
                  </a:lnTo>
                  <a:lnTo>
                    <a:pt x="80885" y="910207"/>
                  </a:lnTo>
                  <a:lnTo>
                    <a:pt x="43773" y="935004"/>
                  </a:lnTo>
                  <a:lnTo>
                    <a:pt x="11268" y="943167"/>
                  </a:lnTo>
                  <a:lnTo>
                    <a:pt x="0" y="943711"/>
                  </a:lnTo>
                  <a:close/>
                </a:path>
              </a:pathLst>
            </a:custGeom>
            <a:solidFill>
              <a:srgbClr val="21C45D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54" name="object 50">
            <a:extLst>
              <a:ext uri="{FF2B5EF4-FFF2-40B4-BE49-F238E27FC236}">
                <a16:creationId xmlns:a16="http://schemas.microsoft.com/office/drawing/2014/main" id="{9CD81522-03CC-4642-A66B-39B61DAF68C4}"/>
              </a:ext>
            </a:extLst>
          </p:cNvPr>
          <p:cNvSpPr txBox="1"/>
          <p:nvPr/>
        </p:nvSpPr>
        <p:spPr>
          <a:xfrm>
            <a:off x="7869039" y="2364053"/>
            <a:ext cx="405289" cy="15395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938" b="1" kern="0" spc="-15" dirty="0">
                <a:solidFill>
                  <a:srgbClr val="1F2937"/>
                </a:solidFill>
                <a:latin typeface="微软雅黑"/>
                <a:cs typeface="微软雅黑"/>
              </a:rPr>
              <a:t>工作区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55" name="object 51">
            <a:extLst>
              <a:ext uri="{FF2B5EF4-FFF2-40B4-BE49-F238E27FC236}">
                <a16:creationId xmlns:a16="http://schemas.microsoft.com/office/drawing/2014/main" id="{DBEAF880-7240-4023-9575-4CB629563127}"/>
              </a:ext>
            </a:extLst>
          </p:cNvPr>
          <p:cNvSpPr/>
          <p:nvPr/>
        </p:nvSpPr>
        <p:spPr>
          <a:xfrm>
            <a:off x="8350419" y="2337832"/>
            <a:ext cx="229076" cy="229076"/>
          </a:xfrm>
          <a:custGeom>
            <a:avLst/>
            <a:gdLst/>
            <a:ahLst/>
            <a:cxnLst/>
            <a:rect l="l" t="t" r="r" b="b"/>
            <a:pathLst>
              <a:path w="305434" h="305435">
                <a:moveTo>
                  <a:pt x="152519" y="305038"/>
                </a:moveTo>
                <a:lnTo>
                  <a:pt x="108244" y="298472"/>
                </a:lnTo>
                <a:lnTo>
                  <a:pt x="67783" y="279333"/>
                </a:lnTo>
                <a:lnTo>
                  <a:pt x="34618" y="249277"/>
                </a:lnTo>
                <a:lnTo>
                  <a:pt x="11609" y="210885"/>
                </a:lnTo>
                <a:lnTo>
                  <a:pt x="732" y="167468"/>
                </a:lnTo>
                <a:lnTo>
                  <a:pt x="0" y="152519"/>
                </a:lnTo>
                <a:lnTo>
                  <a:pt x="183" y="145026"/>
                </a:lnTo>
                <a:lnTo>
                  <a:pt x="8911" y="101145"/>
                </a:lnTo>
                <a:lnTo>
                  <a:pt x="30019" y="61655"/>
                </a:lnTo>
                <a:lnTo>
                  <a:pt x="61655" y="30019"/>
                </a:lnTo>
                <a:lnTo>
                  <a:pt x="101144" y="8911"/>
                </a:lnTo>
                <a:lnTo>
                  <a:pt x="145026" y="183"/>
                </a:lnTo>
                <a:lnTo>
                  <a:pt x="152519" y="0"/>
                </a:lnTo>
                <a:lnTo>
                  <a:pt x="160011" y="183"/>
                </a:lnTo>
                <a:lnTo>
                  <a:pt x="203892" y="8911"/>
                </a:lnTo>
                <a:lnTo>
                  <a:pt x="243382" y="30019"/>
                </a:lnTo>
                <a:lnTo>
                  <a:pt x="275018" y="61655"/>
                </a:lnTo>
                <a:lnTo>
                  <a:pt x="296126" y="101145"/>
                </a:lnTo>
                <a:lnTo>
                  <a:pt x="304854" y="145026"/>
                </a:lnTo>
                <a:lnTo>
                  <a:pt x="305038" y="152519"/>
                </a:lnTo>
                <a:lnTo>
                  <a:pt x="304854" y="160011"/>
                </a:lnTo>
                <a:lnTo>
                  <a:pt x="296126" y="203892"/>
                </a:lnTo>
                <a:lnTo>
                  <a:pt x="275018" y="243382"/>
                </a:lnTo>
                <a:lnTo>
                  <a:pt x="243382" y="275018"/>
                </a:lnTo>
                <a:lnTo>
                  <a:pt x="203892" y="296126"/>
                </a:lnTo>
                <a:lnTo>
                  <a:pt x="160011" y="304854"/>
                </a:lnTo>
                <a:lnTo>
                  <a:pt x="152519" y="305038"/>
                </a:lnTo>
                <a:close/>
              </a:path>
            </a:pathLst>
          </a:custGeom>
          <a:solidFill>
            <a:srgbClr val="DBFBE7"/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56" name="object 52">
            <a:extLst>
              <a:ext uri="{FF2B5EF4-FFF2-40B4-BE49-F238E27FC236}">
                <a16:creationId xmlns:a16="http://schemas.microsoft.com/office/drawing/2014/main" id="{BC8B3F24-3B66-44F5-8213-ED7FA3D70D14}"/>
              </a:ext>
            </a:extLst>
          </p:cNvPr>
          <p:cNvSpPr txBox="1"/>
          <p:nvPr/>
        </p:nvSpPr>
        <p:spPr>
          <a:xfrm>
            <a:off x="8424340" y="2378351"/>
            <a:ext cx="80963" cy="11932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713" b="1" kern="0" spc="-38" dirty="0">
                <a:solidFill>
                  <a:srgbClr val="16A24A"/>
                </a:solidFill>
                <a:latin typeface="微软雅黑"/>
                <a:cs typeface="微软雅黑"/>
              </a:rPr>
              <a:t>5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57" name="object 53">
            <a:extLst>
              <a:ext uri="{FF2B5EF4-FFF2-40B4-BE49-F238E27FC236}">
                <a16:creationId xmlns:a16="http://schemas.microsoft.com/office/drawing/2014/main" id="{B195C574-E2C2-46D5-B13D-61E3F86E319B}"/>
              </a:ext>
            </a:extLst>
          </p:cNvPr>
          <p:cNvSpPr txBox="1"/>
          <p:nvPr/>
        </p:nvSpPr>
        <p:spPr>
          <a:xfrm>
            <a:off x="6968223" y="2577103"/>
            <a:ext cx="1620679" cy="257731"/>
          </a:xfrm>
          <a:prstGeom prst="rect">
            <a:avLst/>
          </a:prstGeom>
        </p:spPr>
        <p:txBody>
          <a:bodyPr vert="horz" wrap="square" lIns="0" tIns="25241" rIns="0" bIns="0" rtlCol="0">
            <a:spAutoFit/>
          </a:bodyPr>
          <a:lstStyle/>
          <a:p>
            <a:pPr marR="3810" algn="r" defTabSz="685800">
              <a:spcBef>
                <a:spcPts val="199"/>
              </a:spcBef>
            </a:pPr>
            <a:r>
              <a:rPr sz="713" kern="0" spc="-4" dirty="0">
                <a:solidFill>
                  <a:srgbClr val="4A5462"/>
                </a:solidFill>
                <a:latin typeface="微软雅黑"/>
                <a:cs typeface="微软雅黑"/>
              </a:rPr>
              <a:t>原型设计核心画布，进行拖拽布局创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R="3810" algn="r" defTabSz="685800">
              <a:spcBef>
                <a:spcPts val="124"/>
              </a:spcBef>
            </a:pPr>
            <a:r>
              <a:rPr sz="713" kern="0" spc="-19" dirty="0">
                <a:solidFill>
                  <a:srgbClr val="4A5462"/>
                </a:solidFill>
                <a:latin typeface="微软雅黑"/>
                <a:cs typeface="微软雅黑"/>
              </a:rPr>
              <a:t>作。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58" name="object 54">
            <a:extLst>
              <a:ext uri="{FF2B5EF4-FFF2-40B4-BE49-F238E27FC236}">
                <a16:creationId xmlns:a16="http://schemas.microsoft.com/office/drawing/2014/main" id="{EEC3EF40-F328-4437-8C37-379F56CFD519}"/>
              </a:ext>
            </a:extLst>
          </p:cNvPr>
          <p:cNvGrpSpPr/>
          <p:nvPr/>
        </p:nvGrpSpPr>
        <p:grpSpPr>
          <a:xfrm>
            <a:off x="6763267" y="3074212"/>
            <a:ext cx="1930718" cy="564833"/>
            <a:chOff x="9017689" y="4098950"/>
            <a:chExt cx="2574290" cy="753110"/>
          </a:xfrm>
        </p:grpSpPr>
        <p:sp>
          <p:nvSpPr>
            <p:cNvPr id="59" name="object 55">
              <a:extLst>
                <a:ext uri="{FF2B5EF4-FFF2-40B4-BE49-F238E27FC236}">
                  <a16:creationId xmlns:a16="http://schemas.microsoft.com/office/drawing/2014/main" id="{2E114528-3638-4FF0-8502-80913018A1B9}"/>
                </a:ext>
              </a:extLst>
            </p:cNvPr>
            <p:cNvSpPr/>
            <p:nvPr/>
          </p:nvSpPr>
          <p:spPr>
            <a:xfrm>
              <a:off x="9017689" y="4098950"/>
              <a:ext cx="2555240" cy="753110"/>
            </a:xfrm>
            <a:custGeom>
              <a:avLst/>
              <a:gdLst/>
              <a:ahLst/>
              <a:cxnLst/>
              <a:rect l="l" t="t" r="r" b="b"/>
              <a:pathLst>
                <a:path w="2555240" h="753110">
                  <a:moveTo>
                    <a:pt x="2465629" y="753062"/>
                  </a:moveTo>
                  <a:lnTo>
                    <a:pt x="106878" y="753062"/>
                  </a:lnTo>
                  <a:lnTo>
                    <a:pt x="99439" y="752330"/>
                  </a:lnTo>
                  <a:lnTo>
                    <a:pt x="57083" y="737957"/>
                  </a:lnTo>
                  <a:lnTo>
                    <a:pt x="23450" y="708469"/>
                  </a:lnTo>
                  <a:lnTo>
                    <a:pt x="3663" y="668356"/>
                  </a:lnTo>
                  <a:lnTo>
                    <a:pt x="0" y="646184"/>
                  </a:lnTo>
                  <a:lnTo>
                    <a:pt x="0" y="638673"/>
                  </a:lnTo>
                  <a:lnTo>
                    <a:pt x="0" y="106878"/>
                  </a:lnTo>
                  <a:lnTo>
                    <a:pt x="11581" y="63675"/>
                  </a:lnTo>
                  <a:lnTo>
                    <a:pt x="38814" y="28192"/>
                  </a:lnTo>
                  <a:lnTo>
                    <a:pt x="77553" y="5833"/>
                  </a:lnTo>
                  <a:lnTo>
                    <a:pt x="106878" y="0"/>
                  </a:lnTo>
                  <a:lnTo>
                    <a:pt x="2465629" y="0"/>
                  </a:lnTo>
                  <a:lnTo>
                    <a:pt x="2507125" y="15105"/>
                  </a:lnTo>
                  <a:lnTo>
                    <a:pt x="2535151" y="44592"/>
                  </a:lnTo>
                  <a:lnTo>
                    <a:pt x="2551641" y="84706"/>
                  </a:lnTo>
                  <a:lnTo>
                    <a:pt x="2554694" y="106878"/>
                  </a:lnTo>
                  <a:lnTo>
                    <a:pt x="2554694" y="646184"/>
                  </a:lnTo>
                  <a:lnTo>
                    <a:pt x="2545043" y="689387"/>
                  </a:lnTo>
                  <a:lnTo>
                    <a:pt x="2522348" y="724869"/>
                  </a:lnTo>
                  <a:lnTo>
                    <a:pt x="2490066" y="747229"/>
                  </a:lnTo>
                  <a:lnTo>
                    <a:pt x="2471828" y="752330"/>
                  </a:lnTo>
                  <a:lnTo>
                    <a:pt x="2465629" y="75306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0" name="object 56">
              <a:extLst>
                <a:ext uri="{FF2B5EF4-FFF2-40B4-BE49-F238E27FC236}">
                  <a16:creationId xmlns:a16="http://schemas.microsoft.com/office/drawing/2014/main" id="{22C2800E-AF1C-49A1-9A6F-819869E2B05A}"/>
                </a:ext>
              </a:extLst>
            </p:cNvPr>
            <p:cNvSpPr/>
            <p:nvPr/>
          </p:nvSpPr>
          <p:spPr>
            <a:xfrm>
              <a:off x="11477060" y="4098950"/>
              <a:ext cx="114935" cy="753110"/>
            </a:xfrm>
            <a:custGeom>
              <a:avLst/>
              <a:gdLst/>
              <a:ahLst/>
              <a:cxnLst/>
              <a:rect l="l" t="t" r="r" b="b"/>
              <a:pathLst>
                <a:path w="114934" h="753110">
                  <a:moveTo>
                    <a:pt x="0" y="753062"/>
                  </a:moveTo>
                  <a:lnTo>
                    <a:pt x="35983" y="739539"/>
                  </a:lnTo>
                  <a:lnTo>
                    <a:pt x="63417" y="702236"/>
                  </a:lnTo>
                  <a:lnTo>
                    <a:pt x="74807" y="660993"/>
                  </a:lnTo>
                  <a:lnTo>
                    <a:pt x="76259" y="638673"/>
                  </a:lnTo>
                  <a:lnTo>
                    <a:pt x="76259" y="114389"/>
                  </a:lnTo>
                  <a:lnTo>
                    <a:pt x="70452" y="70613"/>
                  </a:lnTo>
                  <a:lnTo>
                    <a:pt x="53921" y="33503"/>
                  </a:lnTo>
                  <a:lnTo>
                    <a:pt x="22102" y="4897"/>
                  </a:lnTo>
                  <a:lnTo>
                    <a:pt x="0" y="0"/>
                  </a:lnTo>
                  <a:lnTo>
                    <a:pt x="11268" y="544"/>
                  </a:lnTo>
                  <a:lnTo>
                    <a:pt x="53975" y="13522"/>
                  </a:lnTo>
                  <a:lnTo>
                    <a:pt x="88467" y="41856"/>
                  </a:lnTo>
                  <a:lnTo>
                    <a:pt x="109490" y="81233"/>
                  </a:lnTo>
                  <a:lnTo>
                    <a:pt x="114389" y="114389"/>
                  </a:lnTo>
                  <a:lnTo>
                    <a:pt x="114389" y="638673"/>
                  </a:lnTo>
                  <a:lnTo>
                    <a:pt x="105680" y="682447"/>
                  </a:lnTo>
                  <a:lnTo>
                    <a:pt x="80885" y="719558"/>
                  </a:lnTo>
                  <a:lnTo>
                    <a:pt x="43773" y="744354"/>
                  </a:lnTo>
                  <a:lnTo>
                    <a:pt x="11268" y="752518"/>
                  </a:lnTo>
                  <a:lnTo>
                    <a:pt x="0" y="753062"/>
                  </a:lnTo>
                  <a:close/>
                </a:path>
              </a:pathLst>
            </a:custGeom>
            <a:solidFill>
              <a:srgbClr val="F97316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61" name="object 57">
            <a:extLst>
              <a:ext uri="{FF2B5EF4-FFF2-40B4-BE49-F238E27FC236}">
                <a16:creationId xmlns:a16="http://schemas.microsoft.com/office/drawing/2014/main" id="{0552F0F3-863E-42F8-B793-25C947B52756}"/>
              </a:ext>
            </a:extLst>
          </p:cNvPr>
          <p:cNvSpPr txBox="1"/>
          <p:nvPr/>
        </p:nvSpPr>
        <p:spPr>
          <a:xfrm>
            <a:off x="7869039" y="3186226"/>
            <a:ext cx="405289" cy="15395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938" b="1" kern="0" spc="-15" dirty="0">
                <a:solidFill>
                  <a:srgbClr val="1F2937"/>
                </a:solidFill>
                <a:latin typeface="微软雅黑"/>
                <a:cs typeface="微软雅黑"/>
              </a:rPr>
              <a:t>检视区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62" name="object 58">
            <a:extLst>
              <a:ext uri="{FF2B5EF4-FFF2-40B4-BE49-F238E27FC236}">
                <a16:creationId xmlns:a16="http://schemas.microsoft.com/office/drawing/2014/main" id="{8030F0B2-0D11-4276-8F1C-166E715FCF12}"/>
              </a:ext>
            </a:extLst>
          </p:cNvPr>
          <p:cNvSpPr/>
          <p:nvPr/>
        </p:nvSpPr>
        <p:spPr>
          <a:xfrm>
            <a:off x="8350419" y="3160005"/>
            <a:ext cx="229076" cy="229076"/>
          </a:xfrm>
          <a:custGeom>
            <a:avLst/>
            <a:gdLst/>
            <a:ahLst/>
            <a:cxnLst/>
            <a:rect l="l" t="t" r="r" b="b"/>
            <a:pathLst>
              <a:path w="305434" h="305435">
                <a:moveTo>
                  <a:pt x="152519" y="305038"/>
                </a:moveTo>
                <a:lnTo>
                  <a:pt x="108244" y="298472"/>
                </a:lnTo>
                <a:lnTo>
                  <a:pt x="67783" y="279333"/>
                </a:lnTo>
                <a:lnTo>
                  <a:pt x="34618" y="249277"/>
                </a:lnTo>
                <a:lnTo>
                  <a:pt x="11609" y="210885"/>
                </a:lnTo>
                <a:lnTo>
                  <a:pt x="732" y="167468"/>
                </a:lnTo>
                <a:lnTo>
                  <a:pt x="0" y="152519"/>
                </a:lnTo>
                <a:lnTo>
                  <a:pt x="183" y="145026"/>
                </a:lnTo>
                <a:lnTo>
                  <a:pt x="8911" y="101145"/>
                </a:lnTo>
                <a:lnTo>
                  <a:pt x="30019" y="61655"/>
                </a:lnTo>
                <a:lnTo>
                  <a:pt x="61655" y="30019"/>
                </a:lnTo>
                <a:lnTo>
                  <a:pt x="101144" y="8911"/>
                </a:lnTo>
                <a:lnTo>
                  <a:pt x="145026" y="183"/>
                </a:lnTo>
                <a:lnTo>
                  <a:pt x="152519" y="0"/>
                </a:lnTo>
                <a:lnTo>
                  <a:pt x="160011" y="183"/>
                </a:lnTo>
                <a:lnTo>
                  <a:pt x="203892" y="8911"/>
                </a:lnTo>
                <a:lnTo>
                  <a:pt x="243382" y="30019"/>
                </a:lnTo>
                <a:lnTo>
                  <a:pt x="275018" y="61655"/>
                </a:lnTo>
                <a:lnTo>
                  <a:pt x="296126" y="101145"/>
                </a:lnTo>
                <a:lnTo>
                  <a:pt x="304854" y="145026"/>
                </a:lnTo>
                <a:lnTo>
                  <a:pt x="305038" y="152519"/>
                </a:lnTo>
                <a:lnTo>
                  <a:pt x="304854" y="160011"/>
                </a:lnTo>
                <a:lnTo>
                  <a:pt x="296126" y="203892"/>
                </a:lnTo>
                <a:lnTo>
                  <a:pt x="275018" y="243382"/>
                </a:lnTo>
                <a:lnTo>
                  <a:pt x="243382" y="275018"/>
                </a:lnTo>
                <a:lnTo>
                  <a:pt x="203892" y="296126"/>
                </a:lnTo>
                <a:lnTo>
                  <a:pt x="160011" y="304854"/>
                </a:lnTo>
                <a:lnTo>
                  <a:pt x="152519" y="305038"/>
                </a:lnTo>
                <a:close/>
              </a:path>
            </a:pathLst>
          </a:custGeom>
          <a:solidFill>
            <a:srgbClr val="FFECD5"/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63" name="object 59">
            <a:extLst>
              <a:ext uri="{FF2B5EF4-FFF2-40B4-BE49-F238E27FC236}">
                <a16:creationId xmlns:a16="http://schemas.microsoft.com/office/drawing/2014/main" id="{395912C6-85C1-4D24-8BC5-208F9D8F34BB}"/>
              </a:ext>
            </a:extLst>
          </p:cNvPr>
          <p:cNvSpPr txBox="1"/>
          <p:nvPr/>
        </p:nvSpPr>
        <p:spPr>
          <a:xfrm>
            <a:off x="8424340" y="3200524"/>
            <a:ext cx="80963" cy="11932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713" b="1" kern="0" spc="-38" dirty="0">
                <a:solidFill>
                  <a:srgbClr val="E9580C"/>
                </a:solidFill>
                <a:latin typeface="微软雅黑"/>
                <a:cs typeface="微软雅黑"/>
              </a:rPr>
              <a:t>6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64" name="object 60">
            <a:extLst>
              <a:ext uri="{FF2B5EF4-FFF2-40B4-BE49-F238E27FC236}">
                <a16:creationId xmlns:a16="http://schemas.microsoft.com/office/drawing/2014/main" id="{AD5BA963-8B65-45A1-9A24-BC5D1F55C2D8}"/>
              </a:ext>
            </a:extLst>
          </p:cNvPr>
          <p:cNvSpPr txBox="1"/>
          <p:nvPr/>
        </p:nvSpPr>
        <p:spPr>
          <a:xfrm>
            <a:off x="6868132" y="3415004"/>
            <a:ext cx="1720691" cy="11932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713" kern="0" spc="-4" dirty="0">
                <a:solidFill>
                  <a:srgbClr val="4A5462"/>
                </a:solidFill>
                <a:latin typeface="微软雅黑"/>
                <a:cs typeface="微软雅黑"/>
              </a:rPr>
              <a:t>设置元件样式、添加交互事件与说明。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65" name="object 61">
            <a:extLst>
              <a:ext uri="{FF2B5EF4-FFF2-40B4-BE49-F238E27FC236}">
                <a16:creationId xmlns:a16="http://schemas.microsoft.com/office/drawing/2014/main" id="{35CCC3ED-E1E2-467B-98E4-8519DA5479AD}"/>
              </a:ext>
            </a:extLst>
          </p:cNvPr>
          <p:cNvGrpSpPr/>
          <p:nvPr/>
        </p:nvGrpSpPr>
        <p:grpSpPr>
          <a:xfrm>
            <a:off x="6763267" y="3753398"/>
            <a:ext cx="1930718" cy="564833"/>
            <a:chOff x="9017689" y="5004531"/>
            <a:chExt cx="2574290" cy="753110"/>
          </a:xfrm>
        </p:grpSpPr>
        <p:sp>
          <p:nvSpPr>
            <p:cNvPr id="66" name="object 62">
              <a:extLst>
                <a:ext uri="{FF2B5EF4-FFF2-40B4-BE49-F238E27FC236}">
                  <a16:creationId xmlns:a16="http://schemas.microsoft.com/office/drawing/2014/main" id="{6264C618-AE7A-450A-8F23-73AA64F199D4}"/>
                </a:ext>
              </a:extLst>
            </p:cNvPr>
            <p:cNvSpPr/>
            <p:nvPr/>
          </p:nvSpPr>
          <p:spPr>
            <a:xfrm>
              <a:off x="9017689" y="5004531"/>
              <a:ext cx="2555240" cy="753110"/>
            </a:xfrm>
            <a:custGeom>
              <a:avLst/>
              <a:gdLst/>
              <a:ahLst/>
              <a:cxnLst/>
              <a:rect l="l" t="t" r="r" b="b"/>
              <a:pathLst>
                <a:path w="2555240" h="753110">
                  <a:moveTo>
                    <a:pt x="2465629" y="753062"/>
                  </a:moveTo>
                  <a:lnTo>
                    <a:pt x="106878" y="753062"/>
                  </a:lnTo>
                  <a:lnTo>
                    <a:pt x="99439" y="752330"/>
                  </a:lnTo>
                  <a:lnTo>
                    <a:pt x="57083" y="737957"/>
                  </a:lnTo>
                  <a:lnTo>
                    <a:pt x="23450" y="708469"/>
                  </a:lnTo>
                  <a:lnTo>
                    <a:pt x="3663" y="668356"/>
                  </a:lnTo>
                  <a:lnTo>
                    <a:pt x="0" y="646184"/>
                  </a:lnTo>
                  <a:lnTo>
                    <a:pt x="0" y="638673"/>
                  </a:lnTo>
                  <a:lnTo>
                    <a:pt x="0" y="106878"/>
                  </a:lnTo>
                  <a:lnTo>
                    <a:pt x="11581" y="63675"/>
                  </a:lnTo>
                  <a:lnTo>
                    <a:pt x="38814" y="28192"/>
                  </a:lnTo>
                  <a:lnTo>
                    <a:pt x="77553" y="5833"/>
                  </a:lnTo>
                  <a:lnTo>
                    <a:pt x="106878" y="0"/>
                  </a:lnTo>
                  <a:lnTo>
                    <a:pt x="2465629" y="0"/>
                  </a:lnTo>
                  <a:lnTo>
                    <a:pt x="2507125" y="15105"/>
                  </a:lnTo>
                  <a:lnTo>
                    <a:pt x="2535151" y="44592"/>
                  </a:lnTo>
                  <a:lnTo>
                    <a:pt x="2551641" y="84706"/>
                  </a:lnTo>
                  <a:lnTo>
                    <a:pt x="2554694" y="106878"/>
                  </a:lnTo>
                  <a:lnTo>
                    <a:pt x="2554694" y="646184"/>
                  </a:lnTo>
                  <a:lnTo>
                    <a:pt x="2545043" y="689387"/>
                  </a:lnTo>
                  <a:lnTo>
                    <a:pt x="2522348" y="724869"/>
                  </a:lnTo>
                  <a:lnTo>
                    <a:pt x="2490066" y="747229"/>
                  </a:lnTo>
                  <a:lnTo>
                    <a:pt x="2471828" y="752330"/>
                  </a:lnTo>
                  <a:lnTo>
                    <a:pt x="2465629" y="75306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7" name="object 63">
              <a:extLst>
                <a:ext uri="{FF2B5EF4-FFF2-40B4-BE49-F238E27FC236}">
                  <a16:creationId xmlns:a16="http://schemas.microsoft.com/office/drawing/2014/main" id="{7D5274B4-DDB6-4DFE-A52A-9DF8D74C3463}"/>
                </a:ext>
              </a:extLst>
            </p:cNvPr>
            <p:cNvSpPr/>
            <p:nvPr/>
          </p:nvSpPr>
          <p:spPr>
            <a:xfrm>
              <a:off x="11477060" y="5004531"/>
              <a:ext cx="114935" cy="753110"/>
            </a:xfrm>
            <a:custGeom>
              <a:avLst/>
              <a:gdLst/>
              <a:ahLst/>
              <a:cxnLst/>
              <a:rect l="l" t="t" r="r" b="b"/>
              <a:pathLst>
                <a:path w="114934" h="753110">
                  <a:moveTo>
                    <a:pt x="0" y="753062"/>
                  </a:moveTo>
                  <a:lnTo>
                    <a:pt x="35983" y="739539"/>
                  </a:lnTo>
                  <a:lnTo>
                    <a:pt x="63417" y="702236"/>
                  </a:lnTo>
                  <a:lnTo>
                    <a:pt x="74807" y="660993"/>
                  </a:lnTo>
                  <a:lnTo>
                    <a:pt x="76259" y="638673"/>
                  </a:lnTo>
                  <a:lnTo>
                    <a:pt x="76259" y="114389"/>
                  </a:lnTo>
                  <a:lnTo>
                    <a:pt x="70452" y="70613"/>
                  </a:lnTo>
                  <a:lnTo>
                    <a:pt x="53921" y="33503"/>
                  </a:lnTo>
                  <a:lnTo>
                    <a:pt x="22102" y="4897"/>
                  </a:lnTo>
                  <a:lnTo>
                    <a:pt x="0" y="0"/>
                  </a:lnTo>
                  <a:lnTo>
                    <a:pt x="11268" y="544"/>
                  </a:lnTo>
                  <a:lnTo>
                    <a:pt x="53975" y="13521"/>
                  </a:lnTo>
                  <a:lnTo>
                    <a:pt x="88467" y="41855"/>
                  </a:lnTo>
                  <a:lnTo>
                    <a:pt x="109490" y="81232"/>
                  </a:lnTo>
                  <a:lnTo>
                    <a:pt x="114389" y="114389"/>
                  </a:lnTo>
                  <a:lnTo>
                    <a:pt x="114389" y="638673"/>
                  </a:lnTo>
                  <a:lnTo>
                    <a:pt x="105680" y="682448"/>
                  </a:lnTo>
                  <a:lnTo>
                    <a:pt x="80885" y="719558"/>
                  </a:lnTo>
                  <a:lnTo>
                    <a:pt x="43773" y="744354"/>
                  </a:lnTo>
                  <a:lnTo>
                    <a:pt x="11268" y="752518"/>
                  </a:lnTo>
                  <a:lnTo>
                    <a:pt x="0" y="753062"/>
                  </a:lnTo>
                  <a:close/>
                </a:path>
              </a:pathLst>
            </a:custGeom>
            <a:solidFill>
              <a:srgbClr val="A754F6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68" name="object 64">
            <a:extLst>
              <a:ext uri="{FF2B5EF4-FFF2-40B4-BE49-F238E27FC236}">
                <a16:creationId xmlns:a16="http://schemas.microsoft.com/office/drawing/2014/main" id="{58B3CD7D-E0C9-449A-91CB-D92106CD406E}"/>
              </a:ext>
            </a:extLst>
          </p:cNvPr>
          <p:cNvSpPr txBox="1"/>
          <p:nvPr/>
        </p:nvSpPr>
        <p:spPr>
          <a:xfrm>
            <a:off x="7740350" y="3865413"/>
            <a:ext cx="533876" cy="15395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938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参数格式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69" name="object 65">
            <a:extLst>
              <a:ext uri="{FF2B5EF4-FFF2-40B4-BE49-F238E27FC236}">
                <a16:creationId xmlns:a16="http://schemas.microsoft.com/office/drawing/2014/main" id="{13B6DA78-E0D7-4CB9-9D0F-1CC745372F1A}"/>
              </a:ext>
            </a:extLst>
          </p:cNvPr>
          <p:cNvSpPr/>
          <p:nvPr/>
        </p:nvSpPr>
        <p:spPr>
          <a:xfrm>
            <a:off x="8350419" y="3839191"/>
            <a:ext cx="229076" cy="229076"/>
          </a:xfrm>
          <a:custGeom>
            <a:avLst/>
            <a:gdLst/>
            <a:ahLst/>
            <a:cxnLst/>
            <a:rect l="l" t="t" r="r" b="b"/>
            <a:pathLst>
              <a:path w="305434" h="305435">
                <a:moveTo>
                  <a:pt x="152519" y="305038"/>
                </a:moveTo>
                <a:lnTo>
                  <a:pt x="108244" y="298472"/>
                </a:lnTo>
                <a:lnTo>
                  <a:pt x="67783" y="279333"/>
                </a:lnTo>
                <a:lnTo>
                  <a:pt x="34618" y="249277"/>
                </a:lnTo>
                <a:lnTo>
                  <a:pt x="11609" y="210885"/>
                </a:lnTo>
                <a:lnTo>
                  <a:pt x="732" y="167468"/>
                </a:lnTo>
                <a:lnTo>
                  <a:pt x="0" y="152519"/>
                </a:lnTo>
                <a:lnTo>
                  <a:pt x="183" y="145026"/>
                </a:lnTo>
                <a:lnTo>
                  <a:pt x="8911" y="101145"/>
                </a:lnTo>
                <a:lnTo>
                  <a:pt x="30019" y="61655"/>
                </a:lnTo>
                <a:lnTo>
                  <a:pt x="61655" y="30019"/>
                </a:lnTo>
                <a:lnTo>
                  <a:pt x="101144" y="8911"/>
                </a:lnTo>
                <a:lnTo>
                  <a:pt x="145026" y="183"/>
                </a:lnTo>
                <a:lnTo>
                  <a:pt x="152519" y="0"/>
                </a:lnTo>
                <a:lnTo>
                  <a:pt x="160011" y="183"/>
                </a:lnTo>
                <a:lnTo>
                  <a:pt x="203892" y="8911"/>
                </a:lnTo>
                <a:lnTo>
                  <a:pt x="243382" y="30019"/>
                </a:lnTo>
                <a:lnTo>
                  <a:pt x="275018" y="61655"/>
                </a:lnTo>
                <a:lnTo>
                  <a:pt x="296126" y="101145"/>
                </a:lnTo>
                <a:lnTo>
                  <a:pt x="304854" y="145026"/>
                </a:lnTo>
                <a:lnTo>
                  <a:pt x="305038" y="152519"/>
                </a:lnTo>
                <a:lnTo>
                  <a:pt x="304854" y="160011"/>
                </a:lnTo>
                <a:lnTo>
                  <a:pt x="296126" y="203892"/>
                </a:lnTo>
                <a:lnTo>
                  <a:pt x="275018" y="243382"/>
                </a:lnTo>
                <a:lnTo>
                  <a:pt x="243382" y="275018"/>
                </a:lnTo>
                <a:lnTo>
                  <a:pt x="203892" y="296126"/>
                </a:lnTo>
                <a:lnTo>
                  <a:pt x="160011" y="304854"/>
                </a:lnTo>
                <a:lnTo>
                  <a:pt x="152519" y="305038"/>
                </a:lnTo>
                <a:close/>
              </a:path>
            </a:pathLst>
          </a:custGeom>
          <a:solidFill>
            <a:srgbClr val="F2E7FF"/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70" name="object 66">
            <a:extLst>
              <a:ext uri="{FF2B5EF4-FFF2-40B4-BE49-F238E27FC236}">
                <a16:creationId xmlns:a16="http://schemas.microsoft.com/office/drawing/2014/main" id="{08F1A6A2-9D74-4135-BA22-A72513A9E3C7}"/>
              </a:ext>
            </a:extLst>
          </p:cNvPr>
          <p:cNvSpPr txBox="1"/>
          <p:nvPr/>
        </p:nvSpPr>
        <p:spPr>
          <a:xfrm>
            <a:off x="8424340" y="3879711"/>
            <a:ext cx="80963" cy="11932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713" b="1" kern="0" spc="-38" dirty="0">
                <a:solidFill>
                  <a:srgbClr val="9333E9"/>
                </a:solidFill>
                <a:latin typeface="微软雅黑"/>
                <a:cs typeface="微软雅黑"/>
              </a:rPr>
              <a:t>7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71" name="object 67">
            <a:extLst>
              <a:ext uri="{FF2B5EF4-FFF2-40B4-BE49-F238E27FC236}">
                <a16:creationId xmlns:a16="http://schemas.microsoft.com/office/drawing/2014/main" id="{DDA01928-9D4E-4E44-8F89-FB34F04B7EE8}"/>
              </a:ext>
            </a:extLst>
          </p:cNvPr>
          <p:cNvSpPr txBox="1"/>
          <p:nvPr/>
        </p:nvSpPr>
        <p:spPr>
          <a:xfrm>
            <a:off x="6968223" y="4094191"/>
            <a:ext cx="1620679" cy="11932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713" kern="0" spc="-4" dirty="0">
                <a:solidFill>
                  <a:srgbClr val="4A5462"/>
                </a:solidFill>
                <a:latin typeface="微软雅黑"/>
                <a:cs typeface="微软雅黑"/>
              </a:rPr>
              <a:t>设置元件属性参数，辅助样式调整。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22850124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>
            <a:extLst>
              <a:ext uri="{FF2B5EF4-FFF2-40B4-BE49-F238E27FC236}">
                <a16:creationId xmlns:a16="http://schemas.microsoft.com/office/drawing/2014/main" id="{98D0ACCC-5CC3-40C4-9590-D3F01B28F69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zh-CN" altLang="en-US" dirty="0"/>
              <a:t>菜单与工具栏功能</a:t>
            </a:r>
          </a:p>
        </p:txBody>
      </p:sp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dirty="0"/>
              <a:t>Axure RP</a:t>
            </a:r>
            <a:r>
              <a:rPr lang="zh-CN" altLang="en-US" dirty="0"/>
              <a:t>详解</a:t>
            </a:r>
          </a:p>
        </p:txBody>
      </p:sp>
      <p:pic>
        <p:nvPicPr>
          <p:cNvPr id="6" name="object 2">
            <a:extLst>
              <a:ext uri="{FF2B5EF4-FFF2-40B4-BE49-F238E27FC236}">
                <a16:creationId xmlns:a16="http://schemas.microsoft.com/office/drawing/2014/main" id="{7D7E5209-AB42-42FE-BE75-247963E66F61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636391" y="4918739"/>
            <a:ext cx="57195" cy="57194"/>
          </a:xfrm>
          <a:prstGeom prst="rect">
            <a:avLst/>
          </a:prstGeom>
        </p:spPr>
      </p:pic>
      <p:pic>
        <p:nvPicPr>
          <p:cNvPr id="7" name="object 3">
            <a:extLst>
              <a:ext uri="{FF2B5EF4-FFF2-40B4-BE49-F238E27FC236}">
                <a16:creationId xmlns:a16="http://schemas.microsoft.com/office/drawing/2014/main" id="{46A55300-078E-48F4-846B-E8D67DF3BC38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750780" y="4918739"/>
            <a:ext cx="57195" cy="57194"/>
          </a:xfrm>
          <a:prstGeom prst="rect">
            <a:avLst/>
          </a:prstGeom>
        </p:spPr>
      </p:pic>
      <p:pic>
        <p:nvPicPr>
          <p:cNvPr id="12" name="object 4">
            <a:extLst>
              <a:ext uri="{FF2B5EF4-FFF2-40B4-BE49-F238E27FC236}">
                <a16:creationId xmlns:a16="http://schemas.microsoft.com/office/drawing/2014/main" id="{8E6E551C-3C1C-4C8C-B4B5-81E756C57EEC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865172" y="4918739"/>
            <a:ext cx="57194" cy="57194"/>
          </a:xfrm>
          <a:prstGeom prst="rect">
            <a:avLst/>
          </a:prstGeom>
        </p:spPr>
      </p:pic>
      <p:grpSp>
        <p:nvGrpSpPr>
          <p:cNvPr id="13" name="object 5">
            <a:extLst>
              <a:ext uri="{FF2B5EF4-FFF2-40B4-BE49-F238E27FC236}">
                <a16:creationId xmlns:a16="http://schemas.microsoft.com/office/drawing/2014/main" id="{8E04A87D-247E-4C8E-B5D3-55B87A91127E}"/>
              </a:ext>
            </a:extLst>
          </p:cNvPr>
          <p:cNvGrpSpPr/>
          <p:nvPr/>
        </p:nvGrpSpPr>
        <p:grpSpPr>
          <a:xfrm>
            <a:off x="571947" y="1294029"/>
            <a:ext cx="3196114" cy="1594485"/>
            <a:chOff x="762595" y="1725372"/>
            <a:chExt cx="4261485" cy="2125980"/>
          </a:xfrm>
        </p:grpSpPr>
        <p:sp>
          <p:nvSpPr>
            <p:cNvPr id="14" name="object 6">
              <a:extLst>
                <a:ext uri="{FF2B5EF4-FFF2-40B4-BE49-F238E27FC236}">
                  <a16:creationId xmlns:a16="http://schemas.microsoft.com/office/drawing/2014/main" id="{CA2E7B59-0F00-43F6-A5A6-D29315EB4A8E}"/>
                </a:ext>
              </a:extLst>
            </p:cNvPr>
            <p:cNvSpPr/>
            <p:nvPr/>
          </p:nvSpPr>
          <p:spPr>
            <a:xfrm>
              <a:off x="800725" y="1725372"/>
              <a:ext cx="4223385" cy="2125980"/>
            </a:xfrm>
            <a:custGeom>
              <a:avLst/>
              <a:gdLst/>
              <a:ahLst/>
              <a:cxnLst/>
              <a:rect l="l" t="t" r="r" b="b"/>
              <a:pathLst>
                <a:path w="4223385" h="2125979">
                  <a:moveTo>
                    <a:pt x="4115993" y="2125734"/>
                  </a:moveTo>
                  <a:lnTo>
                    <a:pt x="71252" y="2125734"/>
                  </a:lnTo>
                  <a:lnTo>
                    <a:pt x="66293" y="2125001"/>
                  </a:lnTo>
                  <a:lnTo>
                    <a:pt x="29728" y="2102283"/>
                  </a:lnTo>
                  <a:lnTo>
                    <a:pt x="10070" y="2068651"/>
                  </a:lnTo>
                  <a:lnTo>
                    <a:pt x="488" y="2026294"/>
                  </a:lnTo>
                  <a:lnTo>
                    <a:pt x="0" y="2018856"/>
                  </a:lnTo>
                  <a:lnTo>
                    <a:pt x="0" y="2011345"/>
                  </a:lnTo>
                  <a:lnTo>
                    <a:pt x="0" y="106878"/>
                  </a:lnTo>
                  <a:lnTo>
                    <a:pt x="7721" y="63675"/>
                  </a:lnTo>
                  <a:lnTo>
                    <a:pt x="25876" y="28192"/>
                  </a:lnTo>
                  <a:lnTo>
                    <a:pt x="56470" y="3663"/>
                  </a:lnTo>
                  <a:lnTo>
                    <a:pt x="71252" y="0"/>
                  </a:lnTo>
                  <a:lnTo>
                    <a:pt x="4115993" y="0"/>
                  </a:lnTo>
                  <a:lnTo>
                    <a:pt x="4159195" y="11581"/>
                  </a:lnTo>
                  <a:lnTo>
                    <a:pt x="4194678" y="38814"/>
                  </a:lnTo>
                  <a:lnTo>
                    <a:pt x="4217038" y="77553"/>
                  </a:lnTo>
                  <a:lnTo>
                    <a:pt x="4222871" y="106878"/>
                  </a:lnTo>
                  <a:lnTo>
                    <a:pt x="4222871" y="2018856"/>
                  </a:lnTo>
                  <a:lnTo>
                    <a:pt x="4211289" y="2062059"/>
                  </a:lnTo>
                  <a:lnTo>
                    <a:pt x="4184056" y="2097541"/>
                  </a:lnTo>
                  <a:lnTo>
                    <a:pt x="4145317" y="2119901"/>
                  </a:lnTo>
                  <a:lnTo>
                    <a:pt x="4123431" y="2125001"/>
                  </a:lnTo>
                  <a:lnTo>
                    <a:pt x="4115993" y="212573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5" name="object 7">
              <a:extLst>
                <a:ext uri="{FF2B5EF4-FFF2-40B4-BE49-F238E27FC236}">
                  <a16:creationId xmlns:a16="http://schemas.microsoft.com/office/drawing/2014/main" id="{97D0F9BF-2D24-4F3E-9FA0-5A51391DD097}"/>
                </a:ext>
              </a:extLst>
            </p:cNvPr>
            <p:cNvSpPr/>
            <p:nvPr/>
          </p:nvSpPr>
          <p:spPr>
            <a:xfrm>
              <a:off x="762595" y="1725637"/>
              <a:ext cx="109220" cy="2125345"/>
            </a:xfrm>
            <a:custGeom>
              <a:avLst/>
              <a:gdLst/>
              <a:ahLst/>
              <a:cxnLst/>
              <a:rect l="l" t="t" r="r" b="b"/>
              <a:pathLst>
                <a:path w="109219" h="2125345">
                  <a:moveTo>
                    <a:pt x="108888" y="2125203"/>
                  </a:moveTo>
                  <a:lnTo>
                    <a:pt x="70614" y="2116760"/>
                  </a:lnTo>
                  <a:lnTo>
                    <a:pt x="33503" y="2091964"/>
                  </a:lnTo>
                  <a:lnTo>
                    <a:pt x="8707" y="2054853"/>
                  </a:lnTo>
                  <a:lnTo>
                    <a:pt x="0" y="2011079"/>
                  </a:lnTo>
                  <a:lnTo>
                    <a:pt x="0" y="114123"/>
                  </a:lnTo>
                  <a:lnTo>
                    <a:pt x="8707" y="70348"/>
                  </a:lnTo>
                  <a:lnTo>
                    <a:pt x="33503" y="33237"/>
                  </a:lnTo>
                  <a:lnTo>
                    <a:pt x="70613" y="8441"/>
                  </a:lnTo>
                  <a:lnTo>
                    <a:pt x="108887" y="0"/>
                  </a:lnTo>
                  <a:lnTo>
                    <a:pt x="104469" y="2636"/>
                  </a:lnTo>
                  <a:lnTo>
                    <a:pt x="99797" y="8441"/>
                  </a:lnTo>
                  <a:lnTo>
                    <a:pt x="82679" y="50560"/>
                  </a:lnTo>
                  <a:lnTo>
                    <a:pt x="76985" y="91802"/>
                  </a:lnTo>
                  <a:lnTo>
                    <a:pt x="76259" y="114123"/>
                  </a:lnTo>
                  <a:lnTo>
                    <a:pt x="76259" y="2011079"/>
                  </a:lnTo>
                  <a:lnTo>
                    <a:pt x="79161" y="2054853"/>
                  </a:lnTo>
                  <a:lnTo>
                    <a:pt x="90211" y="2099547"/>
                  </a:lnTo>
                  <a:lnTo>
                    <a:pt x="104469" y="2122566"/>
                  </a:lnTo>
                  <a:lnTo>
                    <a:pt x="108888" y="2125203"/>
                  </a:lnTo>
                  <a:close/>
                </a:path>
              </a:pathLst>
            </a:custGeom>
            <a:solidFill>
              <a:srgbClr val="3B81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" name="object 8">
              <a:extLst>
                <a:ext uri="{FF2B5EF4-FFF2-40B4-BE49-F238E27FC236}">
                  <a16:creationId xmlns:a16="http://schemas.microsoft.com/office/drawing/2014/main" id="{FFC2B6A2-1091-4E59-9999-2673A084ABF0}"/>
                </a:ext>
              </a:extLst>
            </p:cNvPr>
            <p:cNvSpPr/>
            <p:nvPr/>
          </p:nvSpPr>
          <p:spPr>
            <a:xfrm>
              <a:off x="1067633" y="1954150"/>
              <a:ext cx="457834" cy="457834"/>
            </a:xfrm>
            <a:custGeom>
              <a:avLst/>
              <a:gdLst/>
              <a:ahLst/>
              <a:cxnLst/>
              <a:rect l="l" t="t" r="r" b="b"/>
              <a:pathLst>
                <a:path w="457834" h="457835">
                  <a:moveTo>
                    <a:pt x="236271" y="457557"/>
                  </a:moveTo>
                  <a:lnTo>
                    <a:pt x="221285" y="457557"/>
                  </a:lnTo>
                  <a:lnTo>
                    <a:pt x="213811" y="457189"/>
                  </a:lnTo>
                  <a:lnTo>
                    <a:pt x="169537" y="449881"/>
                  </a:lnTo>
                  <a:lnTo>
                    <a:pt x="127541" y="434075"/>
                  </a:lnTo>
                  <a:lnTo>
                    <a:pt x="89434" y="410380"/>
                  </a:lnTo>
                  <a:lnTo>
                    <a:pt x="56683" y="379706"/>
                  </a:lnTo>
                  <a:lnTo>
                    <a:pt x="30545" y="343232"/>
                  </a:lnTo>
                  <a:lnTo>
                    <a:pt x="12026" y="302359"/>
                  </a:lnTo>
                  <a:lnTo>
                    <a:pt x="1836" y="258659"/>
                  </a:lnTo>
                  <a:lnTo>
                    <a:pt x="0" y="236271"/>
                  </a:lnTo>
                  <a:lnTo>
                    <a:pt x="0" y="221285"/>
                  </a:lnTo>
                  <a:lnTo>
                    <a:pt x="5857" y="176797"/>
                  </a:lnTo>
                  <a:lnTo>
                    <a:pt x="20282" y="134306"/>
                  </a:lnTo>
                  <a:lnTo>
                    <a:pt x="42718" y="95445"/>
                  </a:lnTo>
                  <a:lnTo>
                    <a:pt x="72305" y="61709"/>
                  </a:lnTo>
                  <a:lnTo>
                    <a:pt x="107906" y="34393"/>
                  </a:lnTo>
                  <a:lnTo>
                    <a:pt x="148151" y="14547"/>
                  </a:lnTo>
                  <a:lnTo>
                    <a:pt x="191494" y="2934"/>
                  </a:lnTo>
                  <a:lnTo>
                    <a:pt x="221285" y="0"/>
                  </a:lnTo>
                  <a:lnTo>
                    <a:pt x="236271" y="0"/>
                  </a:lnTo>
                  <a:lnTo>
                    <a:pt x="280759" y="5857"/>
                  </a:lnTo>
                  <a:lnTo>
                    <a:pt x="323250" y="20282"/>
                  </a:lnTo>
                  <a:lnTo>
                    <a:pt x="362111" y="42718"/>
                  </a:lnTo>
                  <a:lnTo>
                    <a:pt x="395847" y="72305"/>
                  </a:lnTo>
                  <a:lnTo>
                    <a:pt x="423163" y="107905"/>
                  </a:lnTo>
                  <a:lnTo>
                    <a:pt x="443009" y="148151"/>
                  </a:lnTo>
                  <a:lnTo>
                    <a:pt x="454623" y="191494"/>
                  </a:lnTo>
                  <a:lnTo>
                    <a:pt x="457557" y="221285"/>
                  </a:lnTo>
                  <a:lnTo>
                    <a:pt x="457557" y="228778"/>
                  </a:lnTo>
                  <a:lnTo>
                    <a:pt x="457557" y="236271"/>
                  </a:lnTo>
                  <a:lnTo>
                    <a:pt x="451699" y="280759"/>
                  </a:lnTo>
                  <a:lnTo>
                    <a:pt x="437275" y="323250"/>
                  </a:lnTo>
                  <a:lnTo>
                    <a:pt x="414838" y="362111"/>
                  </a:lnTo>
                  <a:lnTo>
                    <a:pt x="385251" y="395847"/>
                  </a:lnTo>
                  <a:lnTo>
                    <a:pt x="349651" y="423163"/>
                  </a:lnTo>
                  <a:lnTo>
                    <a:pt x="309405" y="443009"/>
                  </a:lnTo>
                  <a:lnTo>
                    <a:pt x="266062" y="454623"/>
                  </a:lnTo>
                  <a:lnTo>
                    <a:pt x="243746" y="457189"/>
                  </a:lnTo>
                  <a:lnTo>
                    <a:pt x="236271" y="457557"/>
                  </a:lnTo>
                  <a:close/>
                </a:path>
              </a:pathLst>
            </a:custGeom>
            <a:solidFill>
              <a:srgbClr val="DAE9FE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7" name="object 9">
              <a:extLst>
                <a:ext uri="{FF2B5EF4-FFF2-40B4-BE49-F238E27FC236}">
                  <a16:creationId xmlns:a16="http://schemas.microsoft.com/office/drawing/2014/main" id="{CBA61B7D-507F-464B-98F1-8AE88A1E109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82022" y="2030410"/>
              <a:ext cx="228778" cy="305038"/>
            </a:xfrm>
            <a:prstGeom prst="rect">
              <a:avLst/>
            </a:prstGeom>
          </p:spPr>
        </p:pic>
      </p:grpSp>
      <p:sp>
        <p:nvSpPr>
          <p:cNvPr id="18" name="object 10">
            <a:extLst>
              <a:ext uri="{FF2B5EF4-FFF2-40B4-BE49-F238E27FC236}">
                <a16:creationId xmlns:a16="http://schemas.microsoft.com/office/drawing/2014/main" id="{E6BCC357-152D-4D83-AD3A-C919B53BDD90}"/>
              </a:ext>
            </a:extLst>
          </p:cNvPr>
          <p:cNvSpPr txBox="1"/>
          <p:nvPr/>
        </p:nvSpPr>
        <p:spPr>
          <a:xfrm>
            <a:off x="791200" y="1513283"/>
            <a:ext cx="2812256" cy="92358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466725" defTabSz="685800">
              <a:spcBef>
                <a:spcPts val="75"/>
              </a:spcBef>
            </a:pPr>
            <a:r>
              <a:rPr sz="1275" b="1" kern="0" dirty="0">
                <a:solidFill>
                  <a:srgbClr val="1F2937"/>
                </a:solidFill>
                <a:latin typeface="微软雅黑"/>
                <a:cs typeface="微软雅黑"/>
              </a:rPr>
              <a:t>菜单栏 (Menu </a:t>
            </a:r>
            <a:r>
              <a:rPr sz="1275" b="1" kern="0" spc="-15" dirty="0">
                <a:solidFill>
                  <a:srgbClr val="1F2937"/>
                </a:solidFill>
                <a:latin typeface="微软雅黑"/>
                <a:cs typeface="微软雅黑"/>
              </a:rPr>
              <a:t>Bar)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34400"/>
              </a:lnSpc>
              <a:spcBef>
                <a:spcPts val="1283"/>
              </a:spcBef>
            </a:pPr>
            <a:r>
              <a:rPr sz="938" kern="0" dirty="0">
                <a:solidFill>
                  <a:srgbClr val="4A5462"/>
                </a:solidFill>
                <a:latin typeface="微软雅黑"/>
                <a:cs typeface="微软雅黑"/>
              </a:rPr>
              <a:t>包含文件、编辑、视图、项目等 </a:t>
            </a:r>
            <a:r>
              <a:rPr sz="938" b="1" kern="0" dirty="0">
                <a:solidFill>
                  <a:srgbClr val="2562EB"/>
                </a:solidFill>
                <a:latin typeface="微软雅黑"/>
                <a:cs typeface="微软雅黑"/>
              </a:rPr>
              <a:t>9项 </a:t>
            </a:r>
            <a:r>
              <a:rPr sz="938" kern="0" spc="-8" dirty="0">
                <a:solidFill>
                  <a:srgbClr val="4A5462"/>
                </a:solidFill>
                <a:latin typeface="微软雅黑"/>
                <a:cs typeface="微软雅黑"/>
              </a:rPr>
              <a:t>常规操作功</a:t>
            </a:r>
            <a:r>
              <a:rPr sz="938" kern="0" spc="-19" dirty="0">
                <a:solidFill>
                  <a:srgbClr val="4A5462"/>
                </a:solidFill>
                <a:latin typeface="微软雅黑"/>
                <a:cs typeface="微软雅黑"/>
              </a:rPr>
              <a:t>能。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50959" defTabSz="685800">
              <a:lnSpc>
                <a:spcPct val="114700"/>
              </a:lnSpc>
              <a:spcBef>
                <a:spcPts val="596"/>
              </a:spcBef>
            </a:pPr>
            <a:r>
              <a:rPr sz="825" kern="0" spc="-4" dirty="0">
                <a:solidFill>
                  <a:srgbClr val="6A7280"/>
                </a:solidFill>
                <a:latin typeface="微软雅黑"/>
                <a:cs typeface="微软雅黑"/>
              </a:rPr>
              <a:t>提供软件最基础的文件管理与视图控制入口，是原型设</a:t>
            </a:r>
            <a:r>
              <a:rPr sz="825" kern="0" spc="-8" dirty="0">
                <a:solidFill>
                  <a:srgbClr val="6A7280"/>
                </a:solidFill>
                <a:latin typeface="微软雅黑"/>
                <a:cs typeface="微软雅黑"/>
              </a:rPr>
              <a:t>计的全局控制中枢。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9" name="object 11">
            <a:extLst>
              <a:ext uri="{FF2B5EF4-FFF2-40B4-BE49-F238E27FC236}">
                <a16:creationId xmlns:a16="http://schemas.microsoft.com/office/drawing/2014/main" id="{D4798B1F-B5D1-4F3D-8D1B-3B3C4E3F720B}"/>
              </a:ext>
            </a:extLst>
          </p:cNvPr>
          <p:cNvGrpSpPr/>
          <p:nvPr/>
        </p:nvGrpSpPr>
        <p:grpSpPr>
          <a:xfrm>
            <a:off x="571947" y="3117108"/>
            <a:ext cx="3196114" cy="1380173"/>
            <a:chOff x="762595" y="4156144"/>
            <a:chExt cx="4261485" cy="1840230"/>
          </a:xfrm>
        </p:grpSpPr>
        <p:sp>
          <p:nvSpPr>
            <p:cNvPr id="20" name="object 12">
              <a:extLst>
                <a:ext uri="{FF2B5EF4-FFF2-40B4-BE49-F238E27FC236}">
                  <a16:creationId xmlns:a16="http://schemas.microsoft.com/office/drawing/2014/main" id="{4581AAF8-4FF9-4F1F-B4CE-227FAD1478A0}"/>
                </a:ext>
              </a:extLst>
            </p:cNvPr>
            <p:cNvSpPr/>
            <p:nvPr/>
          </p:nvSpPr>
          <p:spPr>
            <a:xfrm>
              <a:off x="800725" y="4156144"/>
              <a:ext cx="4223385" cy="1840230"/>
            </a:xfrm>
            <a:custGeom>
              <a:avLst/>
              <a:gdLst/>
              <a:ahLst/>
              <a:cxnLst/>
              <a:rect l="l" t="t" r="r" b="b"/>
              <a:pathLst>
                <a:path w="4223385" h="1840229">
                  <a:moveTo>
                    <a:pt x="4115993" y="1839761"/>
                  </a:moveTo>
                  <a:lnTo>
                    <a:pt x="71252" y="1839761"/>
                  </a:lnTo>
                  <a:lnTo>
                    <a:pt x="66293" y="1839028"/>
                  </a:lnTo>
                  <a:lnTo>
                    <a:pt x="29728" y="1816310"/>
                  </a:lnTo>
                  <a:lnTo>
                    <a:pt x="10070" y="1782677"/>
                  </a:lnTo>
                  <a:lnTo>
                    <a:pt x="488" y="1740321"/>
                  </a:lnTo>
                  <a:lnTo>
                    <a:pt x="0" y="1732882"/>
                  </a:lnTo>
                  <a:lnTo>
                    <a:pt x="0" y="1725371"/>
                  </a:lnTo>
                  <a:lnTo>
                    <a:pt x="0" y="106878"/>
                  </a:lnTo>
                  <a:lnTo>
                    <a:pt x="7721" y="63675"/>
                  </a:lnTo>
                  <a:lnTo>
                    <a:pt x="25876" y="28192"/>
                  </a:lnTo>
                  <a:lnTo>
                    <a:pt x="56470" y="3663"/>
                  </a:lnTo>
                  <a:lnTo>
                    <a:pt x="71252" y="0"/>
                  </a:lnTo>
                  <a:lnTo>
                    <a:pt x="4115993" y="0"/>
                  </a:lnTo>
                  <a:lnTo>
                    <a:pt x="4159195" y="11581"/>
                  </a:lnTo>
                  <a:lnTo>
                    <a:pt x="4194678" y="38814"/>
                  </a:lnTo>
                  <a:lnTo>
                    <a:pt x="4217038" y="77553"/>
                  </a:lnTo>
                  <a:lnTo>
                    <a:pt x="4222871" y="106878"/>
                  </a:lnTo>
                  <a:lnTo>
                    <a:pt x="4222871" y="1732882"/>
                  </a:lnTo>
                  <a:lnTo>
                    <a:pt x="4211289" y="1776085"/>
                  </a:lnTo>
                  <a:lnTo>
                    <a:pt x="4184056" y="1811568"/>
                  </a:lnTo>
                  <a:lnTo>
                    <a:pt x="4145317" y="1833928"/>
                  </a:lnTo>
                  <a:lnTo>
                    <a:pt x="4123431" y="1839028"/>
                  </a:lnTo>
                  <a:lnTo>
                    <a:pt x="4115993" y="183976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1" name="object 13">
              <a:extLst>
                <a:ext uri="{FF2B5EF4-FFF2-40B4-BE49-F238E27FC236}">
                  <a16:creationId xmlns:a16="http://schemas.microsoft.com/office/drawing/2014/main" id="{7C1F746B-05B0-4646-B138-0D929E6F141F}"/>
                </a:ext>
              </a:extLst>
            </p:cNvPr>
            <p:cNvSpPr/>
            <p:nvPr/>
          </p:nvSpPr>
          <p:spPr>
            <a:xfrm>
              <a:off x="762595" y="4156410"/>
              <a:ext cx="109220" cy="1839595"/>
            </a:xfrm>
            <a:custGeom>
              <a:avLst/>
              <a:gdLst/>
              <a:ahLst/>
              <a:cxnLst/>
              <a:rect l="l" t="t" r="r" b="b"/>
              <a:pathLst>
                <a:path w="109219" h="1839595">
                  <a:moveTo>
                    <a:pt x="108888" y="1839230"/>
                  </a:moveTo>
                  <a:lnTo>
                    <a:pt x="70614" y="1830788"/>
                  </a:lnTo>
                  <a:lnTo>
                    <a:pt x="33503" y="1805991"/>
                  </a:lnTo>
                  <a:lnTo>
                    <a:pt x="8707" y="1768881"/>
                  </a:lnTo>
                  <a:lnTo>
                    <a:pt x="0" y="1725106"/>
                  </a:lnTo>
                  <a:lnTo>
                    <a:pt x="0" y="114123"/>
                  </a:lnTo>
                  <a:lnTo>
                    <a:pt x="8707" y="70348"/>
                  </a:lnTo>
                  <a:lnTo>
                    <a:pt x="33503" y="33237"/>
                  </a:lnTo>
                  <a:lnTo>
                    <a:pt x="70613" y="8441"/>
                  </a:lnTo>
                  <a:lnTo>
                    <a:pt x="108887" y="0"/>
                  </a:lnTo>
                  <a:lnTo>
                    <a:pt x="104469" y="2636"/>
                  </a:lnTo>
                  <a:lnTo>
                    <a:pt x="99797" y="8441"/>
                  </a:lnTo>
                  <a:lnTo>
                    <a:pt x="82679" y="50559"/>
                  </a:lnTo>
                  <a:lnTo>
                    <a:pt x="76985" y="91802"/>
                  </a:lnTo>
                  <a:lnTo>
                    <a:pt x="76259" y="114123"/>
                  </a:lnTo>
                  <a:lnTo>
                    <a:pt x="76259" y="1725106"/>
                  </a:lnTo>
                  <a:lnTo>
                    <a:pt x="79161" y="1768881"/>
                  </a:lnTo>
                  <a:lnTo>
                    <a:pt x="90211" y="1813574"/>
                  </a:lnTo>
                  <a:lnTo>
                    <a:pt x="104469" y="1836592"/>
                  </a:lnTo>
                  <a:lnTo>
                    <a:pt x="108888" y="1839230"/>
                  </a:lnTo>
                  <a:close/>
                </a:path>
              </a:pathLst>
            </a:custGeom>
            <a:solidFill>
              <a:srgbClr val="13B8A6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2" name="object 14">
              <a:extLst>
                <a:ext uri="{FF2B5EF4-FFF2-40B4-BE49-F238E27FC236}">
                  <a16:creationId xmlns:a16="http://schemas.microsoft.com/office/drawing/2014/main" id="{45355146-A33D-4C8C-9903-C2E69A124B2C}"/>
                </a:ext>
              </a:extLst>
            </p:cNvPr>
            <p:cNvSpPr/>
            <p:nvPr/>
          </p:nvSpPr>
          <p:spPr>
            <a:xfrm>
              <a:off x="1067633" y="4384923"/>
              <a:ext cx="457834" cy="457834"/>
            </a:xfrm>
            <a:custGeom>
              <a:avLst/>
              <a:gdLst/>
              <a:ahLst/>
              <a:cxnLst/>
              <a:rect l="l" t="t" r="r" b="b"/>
              <a:pathLst>
                <a:path w="457834" h="457835">
                  <a:moveTo>
                    <a:pt x="236271" y="457557"/>
                  </a:moveTo>
                  <a:lnTo>
                    <a:pt x="221285" y="457557"/>
                  </a:lnTo>
                  <a:lnTo>
                    <a:pt x="213811" y="457189"/>
                  </a:lnTo>
                  <a:lnTo>
                    <a:pt x="169537" y="449881"/>
                  </a:lnTo>
                  <a:lnTo>
                    <a:pt x="127541" y="434075"/>
                  </a:lnTo>
                  <a:lnTo>
                    <a:pt x="89434" y="410380"/>
                  </a:lnTo>
                  <a:lnTo>
                    <a:pt x="56683" y="379706"/>
                  </a:lnTo>
                  <a:lnTo>
                    <a:pt x="30545" y="343232"/>
                  </a:lnTo>
                  <a:lnTo>
                    <a:pt x="12026" y="302359"/>
                  </a:lnTo>
                  <a:lnTo>
                    <a:pt x="1836" y="258659"/>
                  </a:lnTo>
                  <a:lnTo>
                    <a:pt x="0" y="236271"/>
                  </a:lnTo>
                  <a:lnTo>
                    <a:pt x="0" y="221285"/>
                  </a:lnTo>
                  <a:lnTo>
                    <a:pt x="5857" y="176797"/>
                  </a:lnTo>
                  <a:lnTo>
                    <a:pt x="20282" y="134306"/>
                  </a:lnTo>
                  <a:lnTo>
                    <a:pt x="42718" y="95445"/>
                  </a:lnTo>
                  <a:lnTo>
                    <a:pt x="72305" y="61709"/>
                  </a:lnTo>
                  <a:lnTo>
                    <a:pt x="107906" y="34393"/>
                  </a:lnTo>
                  <a:lnTo>
                    <a:pt x="148151" y="14547"/>
                  </a:lnTo>
                  <a:lnTo>
                    <a:pt x="191494" y="2934"/>
                  </a:lnTo>
                  <a:lnTo>
                    <a:pt x="221285" y="0"/>
                  </a:lnTo>
                  <a:lnTo>
                    <a:pt x="236271" y="0"/>
                  </a:lnTo>
                  <a:lnTo>
                    <a:pt x="280759" y="5857"/>
                  </a:lnTo>
                  <a:lnTo>
                    <a:pt x="323250" y="20282"/>
                  </a:lnTo>
                  <a:lnTo>
                    <a:pt x="362111" y="42718"/>
                  </a:lnTo>
                  <a:lnTo>
                    <a:pt x="395847" y="72305"/>
                  </a:lnTo>
                  <a:lnTo>
                    <a:pt x="423163" y="107905"/>
                  </a:lnTo>
                  <a:lnTo>
                    <a:pt x="443009" y="148151"/>
                  </a:lnTo>
                  <a:lnTo>
                    <a:pt x="454623" y="191494"/>
                  </a:lnTo>
                  <a:lnTo>
                    <a:pt x="457557" y="221285"/>
                  </a:lnTo>
                  <a:lnTo>
                    <a:pt x="457557" y="228778"/>
                  </a:lnTo>
                  <a:lnTo>
                    <a:pt x="457557" y="236271"/>
                  </a:lnTo>
                  <a:lnTo>
                    <a:pt x="451699" y="280759"/>
                  </a:lnTo>
                  <a:lnTo>
                    <a:pt x="437275" y="323250"/>
                  </a:lnTo>
                  <a:lnTo>
                    <a:pt x="414838" y="362111"/>
                  </a:lnTo>
                  <a:lnTo>
                    <a:pt x="385251" y="395847"/>
                  </a:lnTo>
                  <a:lnTo>
                    <a:pt x="349651" y="423163"/>
                  </a:lnTo>
                  <a:lnTo>
                    <a:pt x="309405" y="443009"/>
                  </a:lnTo>
                  <a:lnTo>
                    <a:pt x="266062" y="454623"/>
                  </a:lnTo>
                  <a:lnTo>
                    <a:pt x="243746" y="457189"/>
                  </a:lnTo>
                  <a:lnTo>
                    <a:pt x="236271" y="457557"/>
                  </a:lnTo>
                  <a:close/>
                </a:path>
              </a:pathLst>
            </a:custGeom>
            <a:solidFill>
              <a:srgbClr val="CCFAF1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3" name="object 15">
              <a:extLst>
                <a:ext uri="{FF2B5EF4-FFF2-40B4-BE49-F238E27FC236}">
                  <a16:creationId xmlns:a16="http://schemas.microsoft.com/office/drawing/2014/main" id="{371C2867-7F06-4BD1-88E1-9B4084ACBFF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82022" y="4461182"/>
              <a:ext cx="228778" cy="305038"/>
            </a:xfrm>
            <a:prstGeom prst="rect">
              <a:avLst/>
            </a:prstGeom>
          </p:spPr>
        </p:pic>
      </p:grpSp>
      <p:sp>
        <p:nvSpPr>
          <p:cNvPr id="24" name="object 16">
            <a:extLst>
              <a:ext uri="{FF2B5EF4-FFF2-40B4-BE49-F238E27FC236}">
                <a16:creationId xmlns:a16="http://schemas.microsoft.com/office/drawing/2014/main" id="{DEA30E56-316C-410A-8EBF-74D618767EC2}"/>
              </a:ext>
            </a:extLst>
          </p:cNvPr>
          <p:cNvSpPr txBox="1"/>
          <p:nvPr/>
        </p:nvSpPr>
        <p:spPr>
          <a:xfrm>
            <a:off x="791200" y="3336362"/>
            <a:ext cx="2764631" cy="91300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466725" defTabSz="685800">
              <a:spcBef>
                <a:spcPts val="75"/>
              </a:spcBef>
            </a:pPr>
            <a:r>
              <a:rPr sz="1275" b="1" kern="0" spc="-4" dirty="0">
                <a:solidFill>
                  <a:srgbClr val="1F2937"/>
                </a:solidFill>
                <a:latin typeface="微软雅黑"/>
                <a:cs typeface="微软雅黑"/>
              </a:rPr>
              <a:t>工具栏 (</a:t>
            </a:r>
            <a:r>
              <a:rPr sz="1275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Toolbar)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1702"/>
              </a:spcBef>
            </a:pPr>
            <a:r>
              <a:rPr sz="938" kern="0" dirty="0">
                <a:solidFill>
                  <a:srgbClr val="4A5462"/>
                </a:solidFill>
                <a:latin typeface="微软雅黑"/>
                <a:cs typeface="微软雅黑"/>
              </a:rPr>
              <a:t>汇集了设计过程中 </a:t>
            </a:r>
            <a:r>
              <a:rPr sz="938" b="1" kern="0" spc="-4" dirty="0">
                <a:solidFill>
                  <a:srgbClr val="0D9487"/>
                </a:solidFill>
                <a:latin typeface="微软雅黑"/>
                <a:cs typeface="微软雅黑"/>
              </a:rPr>
              <a:t>高频使用 </a:t>
            </a:r>
            <a:r>
              <a:rPr sz="938" kern="0" spc="-8" dirty="0">
                <a:solidFill>
                  <a:srgbClr val="4A5462"/>
                </a:solidFill>
                <a:latin typeface="微软雅黑"/>
                <a:cs typeface="微软雅黑"/>
              </a:rPr>
              <a:t>的快捷编辑工具。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14700"/>
              </a:lnSpc>
              <a:spcBef>
                <a:spcPts val="540"/>
              </a:spcBef>
            </a:pPr>
            <a:r>
              <a:rPr sz="825" kern="0" spc="-4" dirty="0">
                <a:solidFill>
                  <a:srgbClr val="6A7280"/>
                </a:solidFill>
                <a:latin typeface="微软雅黑"/>
                <a:cs typeface="微软雅黑"/>
              </a:rPr>
              <a:t>内置剪切、复制、粘贴、对齐、分布等常用按钮，可大幅提升原型制作与排版效率。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5" name="object 17">
            <a:extLst>
              <a:ext uri="{FF2B5EF4-FFF2-40B4-BE49-F238E27FC236}">
                <a16:creationId xmlns:a16="http://schemas.microsoft.com/office/drawing/2014/main" id="{AC897610-36C3-46D5-832A-AA6285317CCA}"/>
              </a:ext>
            </a:extLst>
          </p:cNvPr>
          <p:cNvGrpSpPr/>
          <p:nvPr/>
        </p:nvGrpSpPr>
        <p:grpSpPr>
          <a:xfrm>
            <a:off x="4080151" y="978239"/>
            <a:ext cx="4530090" cy="3834765"/>
            <a:chOff x="5440201" y="1304318"/>
            <a:chExt cx="6040120" cy="5113020"/>
          </a:xfrm>
        </p:grpSpPr>
        <p:sp>
          <p:nvSpPr>
            <p:cNvPr id="26" name="object 18">
              <a:extLst>
                <a:ext uri="{FF2B5EF4-FFF2-40B4-BE49-F238E27FC236}">
                  <a16:creationId xmlns:a16="http://schemas.microsoft.com/office/drawing/2014/main" id="{E21C415D-3510-4684-ADD9-4E261C42E4F6}"/>
                </a:ext>
              </a:extLst>
            </p:cNvPr>
            <p:cNvSpPr/>
            <p:nvPr/>
          </p:nvSpPr>
          <p:spPr>
            <a:xfrm>
              <a:off x="5445281" y="1309398"/>
              <a:ext cx="6029960" cy="5102860"/>
            </a:xfrm>
            <a:custGeom>
              <a:avLst/>
              <a:gdLst/>
              <a:ahLst/>
              <a:cxnLst/>
              <a:rect l="l" t="t" r="r" b="b"/>
              <a:pathLst>
                <a:path w="6029959" h="5102860">
                  <a:moveTo>
                    <a:pt x="0" y="4853460"/>
                  </a:moveTo>
                  <a:lnTo>
                    <a:pt x="82183" y="145151"/>
                  </a:lnTo>
                  <a:lnTo>
                    <a:pt x="89291" y="102378"/>
                  </a:lnTo>
                  <a:lnTo>
                    <a:pt x="108513" y="63511"/>
                  </a:lnTo>
                  <a:lnTo>
                    <a:pt x="138187" y="31896"/>
                  </a:lnTo>
                  <a:lnTo>
                    <a:pt x="175762" y="10258"/>
                  </a:lnTo>
                  <a:lnTo>
                    <a:pt x="218000" y="456"/>
                  </a:lnTo>
                  <a:lnTo>
                    <a:pt x="232492" y="0"/>
                  </a:lnTo>
                  <a:lnTo>
                    <a:pt x="5884369" y="98653"/>
                  </a:lnTo>
                  <a:lnTo>
                    <a:pt x="5927142" y="105761"/>
                  </a:lnTo>
                  <a:lnTo>
                    <a:pt x="5966008" y="124983"/>
                  </a:lnTo>
                  <a:lnTo>
                    <a:pt x="5997624" y="154657"/>
                  </a:lnTo>
                  <a:lnTo>
                    <a:pt x="6019261" y="192232"/>
                  </a:lnTo>
                  <a:lnTo>
                    <a:pt x="6029064" y="234470"/>
                  </a:lnTo>
                  <a:lnTo>
                    <a:pt x="6029521" y="248962"/>
                  </a:lnTo>
                  <a:lnTo>
                    <a:pt x="5947337" y="4957271"/>
                  </a:lnTo>
                  <a:lnTo>
                    <a:pt x="5940228" y="5000044"/>
                  </a:lnTo>
                  <a:lnTo>
                    <a:pt x="5921006" y="5038911"/>
                  </a:lnTo>
                  <a:lnTo>
                    <a:pt x="5891333" y="5070526"/>
                  </a:lnTo>
                  <a:lnTo>
                    <a:pt x="5853757" y="5092164"/>
                  </a:lnTo>
                  <a:lnTo>
                    <a:pt x="5811520" y="5101966"/>
                  </a:lnTo>
                  <a:lnTo>
                    <a:pt x="5797028" y="5102423"/>
                  </a:lnTo>
                  <a:lnTo>
                    <a:pt x="145151" y="5003769"/>
                  </a:lnTo>
                  <a:lnTo>
                    <a:pt x="102378" y="4996660"/>
                  </a:lnTo>
                  <a:lnTo>
                    <a:pt x="63511" y="4977439"/>
                  </a:lnTo>
                  <a:lnTo>
                    <a:pt x="31896" y="4947765"/>
                  </a:lnTo>
                  <a:lnTo>
                    <a:pt x="10258" y="4910190"/>
                  </a:lnTo>
                  <a:lnTo>
                    <a:pt x="456" y="4867952"/>
                  </a:lnTo>
                  <a:lnTo>
                    <a:pt x="0" y="4853460"/>
                  </a:lnTo>
                  <a:close/>
                </a:path>
              </a:pathLst>
            </a:custGeom>
            <a:ln w="9532">
              <a:solidFill>
                <a:srgbClr val="E4E7EB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7" name="object 19">
              <a:extLst>
                <a:ext uri="{FF2B5EF4-FFF2-40B4-BE49-F238E27FC236}">
                  <a16:creationId xmlns:a16="http://schemas.microsoft.com/office/drawing/2014/main" id="{19D0E711-B123-4D73-850B-BB3F39737F12}"/>
                </a:ext>
              </a:extLst>
            </p:cNvPr>
            <p:cNvSpPr/>
            <p:nvPr/>
          </p:nvSpPr>
          <p:spPr>
            <a:xfrm>
              <a:off x="7249421" y="6086464"/>
              <a:ext cx="2421255" cy="276860"/>
            </a:xfrm>
            <a:custGeom>
              <a:avLst/>
              <a:gdLst/>
              <a:ahLst/>
              <a:cxnLst/>
              <a:rect l="l" t="t" r="r" b="b"/>
              <a:pathLst>
                <a:path w="2421254" h="276860">
                  <a:moveTo>
                    <a:pt x="2283019" y="276440"/>
                  </a:moveTo>
                  <a:lnTo>
                    <a:pt x="138220" y="276440"/>
                  </a:lnTo>
                  <a:lnTo>
                    <a:pt x="131429" y="276274"/>
                  </a:lnTo>
                  <a:lnTo>
                    <a:pt x="91662" y="268363"/>
                  </a:lnTo>
                  <a:lnTo>
                    <a:pt x="55875" y="249235"/>
                  </a:lnTo>
                  <a:lnTo>
                    <a:pt x="27204" y="220564"/>
                  </a:lnTo>
                  <a:lnTo>
                    <a:pt x="8075" y="184777"/>
                  </a:lnTo>
                  <a:lnTo>
                    <a:pt x="165" y="145010"/>
                  </a:lnTo>
                  <a:lnTo>
                    <a:pt x="0" y="138220"/>
                  </a:lnTo>
                  <a:lnTo>
                    <a:pt x="165" y="131429"/>
                  </a:lnTo>
                  <a:lnTo>
                    <a:pt x="8075" y="91662"/>
                  </a:lnTo>
                  <a:lnTo>
                    <a:pt x="27204" y="55874"/>
                  </a:lnTo>
                  <a:lnTo>
                    <a:pt x="55875" y="27204"/>
                  </a:lnTo>
                  <a:lnTo>
                    <a:pt x="91662" y="8075"/>
                  </a:lnTo>
                  <a:lnTo>
                    <a:pt x="131429" y="165"/>
                  </a:lnTo>
                  <a:lnTo>
                    <a:pt x="138220" y="0"/>
                  </a:lnTo>
                  <a:lnTo>
                    <a:pt x="2283019" y="0"/>
                  </a:lnTo>
                  <a:lnTo>
                    <a:pt x="2323143" y="5949"/>
                  </a:lnTo>
                  <a:lnTo>
                    <a:pt x="2359810" y="23293"/>
                  </a:lnTo>
                  <a:lnTo>
                    <a:pt x="2389866" y="50532"/>
                  </a:lnTo>
                  <a:lnTo>
                    <a:pt x="2410718" y="85325"/>
                  </a:lnTo>
                  <a:lnTo>
                    <a:pt x="2420576" y="124672"/>
                  </a:lnTo>
                  <a:lnTo>
                    <a:pt x="2421240" y="138220"/>
                  </a:lnTo>
                  <a:lnTo>
                    <a:pt x="2421074" y="145010"/>
                  </a:lnTo>
                  <a:lnTo>
                    <a:pt x="2413163" y="184777"/>
                  </a:lnTo>
                  <a:lnTo>
                    <a:pt x="2394034" y="220564"/>
                  </a:lnTo>
                  <a:lnTo>
                    <a:pt x="2365364" y="249235"/>
                  </a:lnTo>
                  <a:lnTo>
                    <a:pt x="2329576" y="268363"/>
                  </a:lnTo>
                  <a:lnTo>
                    <a:pt x="2289810" y="276274"/>
                  </a:lnTo>
                  <a:lnTo>
                    <a:pt x="2283019" y="27644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8" name="object 20">
              <a:extLst>
                <a:ext uri="{FF2B5EF4-FFF2-40B4-BE49-F238E27FC236}">
                  <a16:creationId xmlns:a16="http://schemas.microsoft.com/office/drawing/2014/main" id="{0341FB8C-E412-498A-8A9D-622D34598AB6}"/>
                </a:ext>
              </a:extLst>
            </p:cNvPr>
            <p:cNvSpPr/>
            <p:nvPr/>
          </p:nvSpPr>
          <p:spPr>
            <a:xfrm>
              <a:off x="7249421" y="6086464"/>
              <a:ext cx="2421255" cy="276860"/>
            </a:xfrm>
            <a:custGeom>
              <a:avLst/>
              <a:gdLst/>
              <a:ahLst/>
              <a:cxnLst/>
              <a:rect l="l" t="t" r="r" b="b"/>
              <a:pathLst>
                <a:path w="2421254" h="276860">
                  <a:moveTo>
                    <a:pt x="0" y="138220"/>
                  </a:moveTo>
                  <a:lnTo>
                    <a:pt x="5949" y="98096"/>
                  </a:lnTo>
                  <a:lnTo>
                    <a:pt x="23294" y="61428"/>
                  </a:lnTo>
                  <a:lnTo>
                    <a:pt x="50533" y="31372"/>
                  </a:lnTo>
                  <a:lnTo>
                    <a:pt x="85325" y="10520"/>
                  </a:lnTo>
                  <a:lnTo>
                    <a:pt x="124672" y="663"/>
                  </a:lnTo>
                  <a:lnTo>
                    <a:pt x="138220" y="0"/>
                  </a:lnTo>
                  <a:lnTo>
                    <a:pt x="2283019" y="0"/>
                  </a:lnTo>
                  <a:lnTo>
                    <a:pt x="2323143" y="5949"/>
                  </a:lnTo>
                  <a:lnTo>
                    <a:pt x="2359810" y="23293"/>
                  </a:lnTo>
                  <a:lnTo>
                    <a:pt x="2389866" y="50532"/>
                  </a:lnTo>
                  <a:lnTo>
                    <a:pt x="2410718" y="85325"/>
                  </a:lnTo>
                  <a:lnTo>
                    <a:pt x="2420576" y="124672"/>
                  </a:lnTo>
                  <a:lnTo>
                    <a:pt x="2421240" y="138220"/>
                  </a:lnTo>
                  <a:lnTo>
                    <a:pt x="2421074" y="145010"/>
                  </a:lnTo>
                  <a:lnTo>
                    <a:pt x="2413163" y="184777"/>
                  </a:lnTo>
                  <a:lnTo>
                    <a:pt x="2394034" y="220564"/>
                  </a:lnTo>
                  <a:lnTo>
                    <a:pt x="2365364" y="249235"/>
                  </a:lnTo>
                  <a:lnTo>
                    <a:pt x="2329576" y="268363"/>
                  </a:lnTo>
                  <a:lnTo>
                    <a:pt x="2289810" y="276274"/>
                  </a:lnTo>
                  <a:lnTo>
                    <a:pt x="2283019" y="276440"/>
                  </a:lnTo>
                  <a:lnTo>
                    <a:pt x="138220" y="276440"/>
                  </a:lnTo>
                  <a:lnTo>
                    <a:pt x="98096" y="270489"/>
                  </a:lnTo>
                  <a:lnTo>
                    <a:pt x="61429" y="253145"/>
                  </a:lnTo>
                  <a:lnTo>
                    <a:pt x="31373" y="225907"/>
                  </a:lnTo>
                  <a:lnTo>
                    <a:pt x="10521" y="191114"/>
                  </a:lnTo>
                  <a:lnTo>
                    <a:pt x="663" y="151768"/>
                  </a:lnTo>
                  <a:lnTo>
                    <a:pt x="0" y="138220"/>
                  </a:lnTo>
                  <a:close/>
                </a:path>
              </a:pathLst>
            </a:custGeom>
            <a:ln w="9532">
              <a:solidFill>
                <a:srgbClr val="F2F4F5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9" name="object 21">
              <a:extLst>
                <a:ext uri="{FF2B5EF4-FFF2-40B4-BE49-F238E27FC236}">
                  <a16:creationId xmlns:a16="http://schemas.microsoft.com/office/drawing/2014/main" id="{A666C1BA-3E6D-4EE8-86E5-847636F7B19C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406707" y="6157957"/>
              <a:ext cx="133454" cy="133454"/>
            </a:xfrm>
            <a:prstGeom prst="rect">
              <a:avLst/>
            </a:prstGeom>
          </p:spPr>
        </p:pic>
      </p:grpSp>
      <p:sp>
        <p:nvSpPr>
          <p:cNvPr id="30" name="object 22">
            <a:extLst>
              <a:ext uri="{FF2B5EF4-FFF2-40B4-BE49-F238E27FC236}">
                <a16:creationId xmlns:a16="http://schemas.microsoft.com/office/drawing/2014/main" id="{7AF56FBC-6CFD-437D-BF31-E795CA2ADC2D}"/>
              </a:ext>
            </a:extLst>
          </p:cNvPr>
          <p:cNvSpPr txBox="1"/>
          <p:nvPr/>
        </p:nvSpPr>
        <p:spPr>
          <a:xfrm>
            <a:off x="5699439" y="4594644"/>
            <a:ext cx="1445895" cy="11932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713" kern="0" spc="-8" dirty="0">
                <a:solidFill>
                  <a:srgbClr val="6A7280"/>
                </a:solidFill>
                <a:latin typeface="微软雅黑"/>
                <a:cs typeface="微软雅黑"/>
              </a:rPr>
              <a:t>图 </a:t>
            </a:r>
            <a:r>
              <a:rPr sz="713" kern="0" dirty="0">
                <a:solidFill>
                  <a:srgbClr val="6A7280"/>
                </a:solidFill>
                <a:latin typeface="微软雅黑"/>
                <a:cs typeface="微软雅黑"/>
              </a:rPr>
              <a:t>5-1</a:t>
            </a:r>
            <a:r>
              <a:rPr sz="713" kern="0" spc="-11" dirty="0">
                <a:solidFill>
                  <a:srgbClr val="6A7280"/>
                </a:solidFill>
                <a:latin typeface="微软雅黑"/>
                <a:cs typeface="微软雅黑"/>
              </a:rPr>
              <a:t> </a:t>
            </a:r>
            <a:r>
              <a:rPr sz="713" kern="0" dirty="0">
                <a:solidFill>
                  <a:srgbClr val="6A7280"/>
                </a:solidFill>
                <a:latin typeface="微软雅黑"/>
                <a:cs typeface="微软雅黑"/>
              </a:rPr>
              <a:t>Axure</a:t>
            </a:r>
            <a:r>
              <a:rPr sz="713" kern="0" spc="-11" dirty="0">
                <a:solidFill>
                  <a:srgbClr val="6A7280"/>
                </a:solidFill>
                <a:latin typeface="微软雅黑"/>
                <a:cs typeface="微软雅黑"/>
              </a:rPr>
              <a:t> 顶部操作区域详解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31" name="object 23">
            <a:extLst>
              <a:ext uri="{FF2B5EF4-FFF2-40B4-BE49-F238E27FC236}">
                <a16:creationId xmlns:a16="http://schemas.microsoft.com/office/drawing/2014/main" id="{74B9D96D-D9D6-4485-9A0A-FB5947DF486E}"/>
              </a:ext>
            </a:extLst>
          </p:cNvPr>
          <p:cNvGrpSpPr/>
          <p:nvPr/>
        </p:nvGrpSpPr>
        <p:grpSpPr>
          <a:xfrm>
            <a:off x="4110865" y="1015204"/>
            <a:ext cx="4468654" cy="3431858"/>
            <a:chOff x="5481153" y="1353606"/>
            <a:chExt cx="5958205" cy="4575810"/>
          </a:xfrm>
        </p:grpSpPr>
        <p:sp>
          <p:nvSpPr>
            <p:cNvPr id="32" name="object 24">
              <a:extLst>
                <a:ext uri="{FF2B5EF4-FFF2-40B4-BE49-F238E27FC236}">
                  <a16:creationId xmlns:a16="http://schemas.microsoft.com/office/drawing/2014/main" id="{C8E369DB-D6C8-4303-B909-190E5827AFB1}"/>
                </a:ext>
              </a:extLst>
            </p:cNvPr>
            <p:cNvSpPr/>
            <p:nvPr/>
          </p:nvSpPr>
          <p:spPr>
            <a:xfrm>
              <a:off x="5500218" y="1372671"/>
              <a:ext cx="5920105" cy="4537710"/>
            </a:xfrm>
            <a:custGeom>
              <a:avLst/>
              <a:gdLst/>
              <a:ahLst/>
              <a:cxnLst/>
              <a:rect l="l" t="t" r="r" b="b"/>
              <a:pathLst>
                <a:path w="5920105" h="4537710">
                  <a:moveTo>
                    <a:pt x="0" y="4442117"/>
                  </a:moveTo>
                  <a:lnTo>
                    <a:pt x="0" y="95324"/>
                  </a:lnTo>
                  <a:lnTo>
                    <a:pt x="0" y="89065"/>
                  </a:lnTo>
                  <a:lnTo>
                    <a:pt x="610" y="82866"/>
                  </a:lnTo>
                  <a:lnTo>
                    <a:pt x="1831" y="76727"/>
                  </a:lnTo>
                  <a:lnTo>
                    <a:pt x="3052" y="70588"/>
                  </a:lnTo>
                  <a:lnTo>
                    <a:pt x="4860" y="64627"/>
                  </a:lnTo>
                  <a:lnTo>
                    <a:pt x="7256" y="58845"/>
                  </a:lnTo>
                  <a:lnTo>
                    <a:pt x="9651" y="53062"/>
                  </a:lnTo>
                  <a:lnTo>
                    <a:pt x="12587" y="47569"/>
                  </a:lnTo>
                  <a:lnTo>
                    <a:pt x="16065" y="42365"/>
                  </a:lnTo>
                  <a:lnTo>
                    <a:pt x="19542" y="37160"/>
                  </a:lnTo>
                  <a:lnTo>
                    <a:pt x="23494" y="32345"/>
                  </a:lnTo>
                  <a:lnTo>
                    <a:pt x="58845" y="7256"/>
                  </a:lnTo>
                  <a:lnTo>
                    <a:pt x="64627" y="4860"/>
                  </a:lnTo>
                  <a:lnTo>
                    <a:pt x="70588" y="3052"/>
                  </a:lnTo>
                  <a:lnTo>
                    <a:pt x="76727" y="1831"/>
                  </a:lnTo>
                  <a:lnTo>
                    <a:pt x="82866" y="610"/>
                  </a:lnTo>
                  <a:lnTo>
                    <a:pt x="89065" y="0"/>
                  </a:lnTo>
                  <a:lnTo>
                    <a:pt x="95324" y="0"/>
                  </a:lnTo>
                  <a:lnTo>
                    <a:pt x="5824321" y="0"/>
                  </a:lnTo>
                  <a:lnTo>
                    <a:pt x="5830580" y="0"/>
                  </a:lnTo>
                  <a:lnTo>
                    <a:pt x="5836779" y="610"/>
                  </a:lnTo>
                  <a:lnTo>
                    <a:pt x="5877280" y="16065"/>
                  </a:lnTo>
                  <a:lnTo>
                    <a:pt x="5882485" y="19542"/>
                  </a:lnTo>
                  <a:lnTo>
                    <a:pt x="5887300" y="23494"/>
                  </a:lnTo>
                  <a:lnTo>
                    <a:pt x="5891726" y="27919"/>
                  </a:lnTo>
                  <a:lnTo>
                    <a:pt x="5896152" y="32345"/>
                  </a:lnTo>
                  <a:lnTo>
                    <a:pt x="5912390" y="58845"/>
                  </a:lnTo>
                  <a:lnTo>
                    <a:pt x="5914785" y="64627"/>
                  </a:lnTo>
                  <a:lnTo>
                    <a:pt x="5916593" y="70588"/>
                  </a:lnTo>
                  <a:lnTo>
                    <a:pt x="5917814" y="76727"/>
                  </a:lnTo>
                  <a:lnTo>
                    <a:pt x="5919035" y="82866"/>
                  </a:lnTo>
                  <a:lnTo>
                    <a:pt x="5919645" y="89065"/>
                  </a:lnTo>
                  <a:lnTo>
                    <a:pt x="5919646" y="95324"/>
                  </a:lnTo>
                  <a:lnTo>
                    <a:pt x="5919646" y="4442117"/>
                  </a:lnTo>
                  <a:lnTo>
                    <a:pt x="5909994" y="4484379"/>
                  </a:lnTo>
                  <a:lnTo>
                    <a:pt x="5882485" y="4517899"/>
                  </a:lnTo>
                  <a:lnTo>
                    <a:pt x="5842918" y="4535610"/>
                  </a:lnTo>
                  <a:lnTo>
                    <a:pt x="5836779" y="4536831"/>
                  </a:lnTo>
                  <a:lnTo>
                    <a:pt x="5830580" y="4537442"/>
                  </a:lnTo>
                  <a:lnTo>
                    <a:pt x="5824321" y="4537442"/>
                  </a:lnTo>
                  <a:lnTo>
                    <a:pt x="95324" y="4537442"/>
                  </a:lnTo>
                  <a:lnTo>
                    <a:pt x="89065" y="4537442"/>
                  </a:lnTo>
                  <a:lnTo>
                    <a:pt x="82866" y="4536831"/>
                  </a:lnTo>
                  <a:lnTo>
                    <a:pt x="76727" y="4535610"/>
                  </a:lnTo>
                  <a:lnTo>
                    <a:pt x="70588" y="4534389"/>
                  </a:lnTo>
                  <a:lnTo>
                    <a:pt x="32345" y="4513947"/>
                  </a:lnTo>
                  <a:lnTo>
                    <a:pt x="7256" y="4478596"/>
                  </a:lnTo>
                  <a:lnTo>
                    <a:pt x="0" y="4448376"/>
                  </a:lnTo>
                  <a:lnTo>
                    <a:pt x="0" y="4442117"/>
                  </a:lnTo>
                  <a:close/>
                </a:path>
              </a:pathLst>
            </a:custGeom>
            <a:ln w="3812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33" name="object 25">
              <a:extLst>
                <a:ext uri="{FF2B5EF4-FFF2-40B4-BE49-F238E27FC236}">
                  <a16:creationId xmlns:a16="http://schemas.microsoft.com/office/drawing/2014/main" id="{0C7E7AFA-E963-4307-B256-D6243E03B0CA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519283" y="1391736"/>
              <a:ext cx="5881516" cy="4499312"/>
            </a:xfrm>
            <a:prstGeom prst="rect">
              <a:avLst/>
            </a:prstGeom>
          </p:spPr>
        </p:pic>
        <p:pic>
          <p:nvPicPr>
            <p:cNvPr id="34" name="object 26">
              <a:extLst>
                <a:ext uri="{FF2B5EF4-FFF2-40B4-BE49-F238E27FC236}">
                  <a16:creationId xmlns:a16="http://schemas.microsoft.com/office/drawing/2014/main" id="{5BE43864-0C42-4D27-B957-D0A9DBB78579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671802" y="1544255"/>
              <a:ext cx="943711" cy="228779"/>
            </a:xfrm>
            <a:prstGeom prst="rect">
              <a:avLst/>
            </a:prstGeom>
          </p:spPr>
        </p:pic>
        <p:pic>
          <p:nvPicPr>
            <p:cNvPr id="35" name="object 27">
              <a:extLst>
                <a:ext uri="{FF2B5EF4-FFF2-40B4-BE49-F238E27FC236}">
                  <a16:creationId xmlns:a16="http://schemas.microsoft.com/office/drawing/2014/main" id="{EB65216B-CF1E-4A94-A8D1-EDB36339C481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671802" y="2001812"/>
              <a:ext cx="1029503" cy="22877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707194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>
            <a:extLst>
              <a:ext uri="{FF2B5EF4-FFF2-40B4-BE49-F238E27FC236}">
                <a16:creationId xmlns:a16="http://schemas.microsoft.com/office/drawing/2014/main" id="{98D0ACCC-5CC3-40C4-9590-D3F01B28F69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zh-CN" altLang="en-US" dirty="0"/>
              <a:t>参数格式与页面与概要区功能</a:t>
            </a:r>
          </a:p>
        </p:txBody>
      </p:sp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dirty="0"/>
              <a:t>Axure RP</a:t>
            </a:r>
            <a:r>
              <a:rPr lang="zh-CN" altLang="en-US" dirty="0"/>
              <a:t>详解</a:t>
            </a:r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E5D22B21-EF0B-4B65-AD63-A040B38077BC}"/>
              </a:ext>
            </a:extLst>
          </p:cNvPr>
          <p:cNvSpPr/>
          <p:nvPr/>
        </p:nvSpPr>
        <p:spPr>
          <a:xfrm>
            <a:off x="522043" y="1094275"/>
            <a:ext cx="8236268" cy="14764"/>
          </a:xfrm>
          <a:custGeom>
            <a:avLst/>
            <a:gdLst/>
            <a:ahLst/>
            <a:cxnLst/>
            <a:rect l="l" t="t" r="r" b="b"/>
            <a:pathLst>
              <a:path w="10981690" h="19684">
                <a:moveTo>
                  <a:pt x="10981373" y="19064"/>
                </a:moveTo>
                <a:lnTo>
                  <a:pt x="0" y="19064"/>
                </a:lnTo>
                <a:lnTo>
                  <a:pt x="0" y="0"/>
                </a:lnTo>
                <a:lnTo>
                  <a:pt x="10981373" y="0"/>
                </a:lnTo>
                <a:lnTo>
                  <a:pt x="10981373" y="19064"/>
                </a:lnTo>
                <a:close/>
              </a:path>
            </a:pathLst>
          </a:custGeom>
          <a:solidFill>
            <a:srgbClr val="E4E7EB"/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grpSp>
        <p:nvGrpSpPr>
          <p:cNvPr id="7" name="object 7">
            <a:extLst>
              <a:ext uri="{FF2B5EF4-FFF2-40B4-BE49-F238E27FC236}">
                <a16:creationId xmlns:a16="http://schemas.microsoft.com/office/drawing/2014/main" id="{E5796F9E-D5AE-4C5C-B0FF-7DAC3AA46C61}"/>
              </a:ext>
            </a:extLst>
          </p:cNvPr>
          <p:cNvGrpSpPr/>
          <p:nvPr/>
        </p:nvGrpSpPr>
        <p:grpSpPr>
          <a:xfrm>
            <a:off x="522043" y="1280158"/>
            <a:ext cx="2595563" cy="1430179"/>
            <a:chOff x="610076" y="1448931"/>
            <a:chExt cx="3460750" cy="1906905"/>
          </a:xfrm>
        </p:grpSpPr>
        <p:sp>
          <p:nvSpPr>
            <p:cNvPr id="12" name="object 8">
              <a:extLst>
                <a:ext uri="{FF2B5EF4-FFF2-40B4-BE49-F238E27FC236}">
                  <a16:creationId xmlns:a16="http://schemas.microsoft.com/office/drawing/2014/main" id="{C99C8B0B-69C2-4403-AADC-15BD463CD666}"/>
                </a:ext>
              </a:extLst>
            </p:cNvPr>
            <p:cNvSpPr/>
            <p:nvPr/>
          </p:nvSpPr>
          <p:spPr>
            <a:xfrm>
              <a:off x="610076" y="1467996"/>
              <a:ext cx="3460750" cy="1887855"/>
            </a:xfrm>
            <a:custGeom>
              <a:avLst/>
              <a:gdLst/>
              <a:ahLst/>
              <a:cxnLst/>
              <a:rect l="l" t="t" r="r" b="b"/>
              <a:pathLst>
                <a:path w="3460750" h="1887854">
                  <a:moveTo>
                    <a:pt x="3353397" y="1887423"/>
                  </a:moveTo>
                  <a:lnTo>
                    <a:pt x="106878" y="1887423"/>
                  </a:lnTo>
                  <a:lnTo>
                    <a:pt x="99439" y="1886690"/>
                  </a:lnTo>
                  <a:lnTo>
                    <a:pt x="57083" y="1872317"/>
                  </a:lnTo>
                  <a:lnTo>
                    <a:pt x="23450" y="1842830"/>
                  </a:lnTo>
                  <a:lnTo>
                    <a:pt x="3663" y="1802717"/>
                  </a:lnTo>
                  <a:lnTo>
                    <a:pt x="0" y="1780544"/>
                  </a:lnTo>
                  <a:lnTo>
                    <a:pt x="0" y="1773034"/>
                  </a:lnTo>
                  <a:lnTo>
                    <a:pt x="0" y="89065"/>
                  </a:lnTo>
                  <a:lnTo>
                    <a:pt x="15105" y="47569"/>
                  </a:lnTo>
                  <a:lnTo>
                    <a:pt x="44592" y="19542"/>
                  </a:lnTo>
                  <a:lnTo>
                    <a:pt x="84706" y="3052"/>
                  </a:lnTo>
                  <a:lnTo>
                    <a:pt x="106878" y="0"/>
                  </a:lnTo>
                  <a:lnTo>
                    <a:pt x="3353397" y="0"/>
                  </a:lnTo>
                  <a:lnTo>
                    <a:pt x="3396600" y="9651"/>
                  </a:lnTo>
                  <a:lnTo>
                    <a:pt x="3432083" y="32345"/>
                  </a:lnTo>
                  <a:lnTo>
                    <a:pt x="3454443" y="64627"/>
                  </a:lnTo>
                  <a:lnTo>
                    <a:pt x="3460276" y="89065"/>
                  </a:lnTo>
                  <a:lnTo>
                    <a:pt x="3460276" y="1780544"/>
                  </a:lnTo>
                  <a:lnTo>
                    <a:pt x="3448694" y="1823748"/>
                  </a:lnTo>
                  <a:lnTo>
                    <a:pt x="3421461" y="1859230"/>
                  </a:lnTo>
                  <a:lnTo>
                    <a:pt x="3382722" y="1881590"/>
                  </a:lnTo>
                  <a:lnTo>
                    <a:pt x="3360836" y="1886690"/>
                  </a:lnTo>
                  <a:lnTo>
                    <a:pt x="3353397" y="188742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3" name="object 9">
              <a:extLst>
                <a:ext uri="{FF2B5EF4-FFF2-40B4-BE49-F238E27FC236}">
                  <a16:creationId xmlns:a16="http://schemas.microsoft.com/office/drawing/2014/main" id="{AF919F4C-FF4E-4929-A908-FBF794E68798}"/>
                </a:ext>
              </a:extLst>
            </p:cNvPr>
            <p:cNvSpPr/>
            <p:nvPr/>
          </p:nvSpPr>
          <p:spPr>
            <a:xfrm>
              <a:off x="610076" y="1448931"/>
              <a:ext cx="3460750" cy="114935"/>
            </a:xfrm>
            <a:custGeom>
              <a:avLst/>
              <a:gdLst/>
              <a:ahLst/>
              <a:cxnLst/>
              <a:rect l="l" t="t" r="r" b="b"/>
              <a:pathLst>
                <a:path w="3460750" h="114934">
                  <a:moveTo>
                    <a:pt x="0" y="114389"/>
                  </a:moveTo>
                  <a:lnTo>
                    <a:pt x="544" y="103120"/>
                  </a:lnTo>
                  <a:lnTo>
                    <a:pt x="2144" y="92285"/>
                  </a:lnTo>
                  <a:lnTo>
                    <a:pt x="2176" y="92068"/>
                  </a:lnTo>
                  <a:lnTo>
                    <a:pt x="19174" y="50969"/>
                  </a:lnTo>
                  <a:lnTo>
                    <a:pt x="50825" y="19260"/>
                  </a:lnTo>
                  <a:lnTo>
                    <a:pt x="92068" y="2176"/>
                  </a:lnTo>
                  <a:lnTo>
                    <a:pt x="114389" y="0"/>
                  </a:lnTo>
                  <a:lnTo>
                    <a:pt x="3345887" y="0"/>
                  </a:lnTo>
                  <a:lnTo>
                    <a:pt x="3389661" y="8707"/>
                  </a:lnTo>
                  <a:lnTo>
                    <a:pt x="3426772" y="33503"/>
                  </a:lnTo>
                  <a:lnTo>
                    <a:pt x="3430972" y="38129"/>
                  </a:lnTo>
                  <a:lnTo>
                    <a:pt x="114389" y="38129"/>
                  </a:lnTo>
                  <a:lnTo>
                    <a:pt x="103120" y="38492"/>
                  </a:lnTo>
                  <a:lnTo>
                    <a:pt x="60411" y="47144"/>
                  </a:lnTo>
                  <a:lnTo>
                    <a:pt x="25920" y="66034"/>
                  </a:lnTo>
                  <a:lnTo>
                    <a:pt x="2176" y="99508"/>
                  </a:lnTo>
                  <a:lnTo>
                    <a:pt x="544" y="106877"/>
                  </a:lnTo>
                  <a:lnTo>
                    <a:pt x="0" y="114389"/>
                  </a:lnTo>
                  <a:close/>
                </a:path>
                <a:path w="3460750" h="114934">
                  <a:moveTo>
                    <a:pt x="3460276" y="114389"/>
                  </a:moveTo>
                  <a:lnTo>
                    <a:pt x="3446753" y="78404"/>
                  </a:lnTo>
                  <a:lnTo>
                    <a:pt x="3409449" y="50969"/>
                  </a:lnTo>
                  <a:lnTo>
                    <a:pt x="3368207" y="39580"/>
                  </a:lnTo>
                  <a:lnTo>
                    <a:pt x="3345887" y="38129"/>
                  </a:lnTo>
                  <a:lnTo>
                    <a:pt x="3430972" y="38129"/>
                  </a:lnTo>
                  <a:lnTo>
                    <a:pt x="3451568" y="70614"/>
                  </a:lnTo>
                  <a:lnTo>
                    <a:pt x="3459732" y="103120"/>
                  </a:lnTo>
                  <a:lnTo>
                    <a:pt x="3460276" y="114389"/>
                  </a:lnTo>
                  <a:close/>
                </a:path>
              </a:pathLst>
            </a:custGeom>
            <a:solidFill>
              <a:srgbClr val="3B81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4" name="object 10">
              <a:extLst>
                <a:ext uri="{FF2B5EF4-FFF2-40B4-BE49-F238E27FC236}">
                  <a16:creationId xmlns:a16="http://schemas.microsoft.com/office/drawing/2014/main" id="{D3B2ED3D-7CA5-4A6E-99FA-89B3D6ACD425}"/>
                </a:ext>
              </a:extLst>
            </p:cNvPr>
            <p:cNvSpPr/>
            <p:nvPr/>
          </p:nvSpPr>
          <p:spPr>
            <a:xfrm>
              <a:off x="838854" y="1715839"/>
              <a:ext cx="381635" cy="381635"/>
            </a:xfrm>
            <a:custGeom>
              <a:avLst/>
              <a:gdLst/>
              <a:ahLst/>
              <a:cxnLst/>
              <a:rect l="l" t="t" r="r" b="b"/>
              <a:pathLst>
                <a:path w="381634" h="381635">
                  <a:moveTo>
                    <a:pt x="190648" y="381297"/>
                  </a:moveTo>
                  <a:lnTo>
                    <a:pt x="144313" y="375582"/>
                  </a:lnTo>
                  <a:lnTo>
                    <a:pt x="100776" y="358787"/>
                  </a:lnTo>
                  <a:lnTo>
                    <a:pt x="62624" y="331918"/>
                  </a:lnTo>
                  <a:lnTo>
                    <a:pt x="32130" y="296567"/>
                  </a:lnTo>
                  <a:lnTo>
                    <a:pt x="11139" y="254866"/>
                  </a:lnTo>
                  <a:lnTo>
                    <a:pt x="915" y="209335"/>
                  </a:lnTo>
                  <a:lnTo>
                    <a:pt x="0" y="190648"/>
                  </a:lnTo>
                  <a:lnTo>
                    <a:pt x="228" y="181282"/>
                  </a:lnTo>
                  <a:lnTo>
                    <a:pt x="8207" y="135305"/>
                  </a:lnTo>
                  <a:lnTo>
                    <a:pt x="27116" y="92644"/>
                  </a:lnTo>
                  <a:lnTo>
                    <a:pt x="55839" y="55839"/>
                  </a:lnTo>
                  <a:lnTo>
                    <a:pt x="92644" y="27116"/>
                  </a:lnTo>
                  <a:lnTo>
                    <a:pt x="135305" y="8207"/>
                  </a:lnTo>
                  <a:lnTo>
                    <a:pt x="181282" y="228"/>
                  </a:lnTo>
                  <a:lnTo>
                    <a:pt x="190648" y="0"/>
                  </a:lnTo>
                  <a:lnTo>
                    <a:pt x="200014" y="228"/>
                  </a:lnTo>
                  <a:lnTo>
                    <a:pt x="245991" y="8207"/>
                  </a:lnTo>
                  <a:lnTo>
                    <a:pt x="288652" y="27116"/>
                  </a:lnTo>
                  <a:lnTo>
                    <a:pt x="325457" y="55839"/>
                  </a:lnTo>
                  <a:lnTo>
                    <a:pt x="354180" y="92644"/>
                  </a:lnTo>
                  <a:lnTo>
                    <a:pt x="373090" y="135305"/>
                  </a:lnTo>
                  <a:lnTo>
                    <a:pt x="381068" y="181282"/>
                  </a:lnTo>
                  <a:lnTo>
                    <a:pt x="381297" y="190648"/>
                  </a:lnTo>
                  <a:lnTo>
                    <a:pt x="381068" y="200014"/>
                  </a:lnTo>
                  <a:lnTo>
                    <a:pt x="373090" y="245991"/>
                  </a:lnTo>
                  <a:lnTo>
                    <a:pt x="354180" y="288652"/>
                  </a:lnTo>
                  <a:lnTo>
                    <a:pt x="325457" y="325457"/>
                  </a:lnTo>
                  <a:lnTo>
                    <a:pt x="288652" y="354180"/>
                  </a:lnTo>
                  <a:lnTo>
                    <a:pt x="245991" y="373090"/>
                  </a:lnTo>
                  <a:lnTo>
                    <a:pt x="200014" y="381068"/>
                  </a:lnTo>
                  <a:lnTo>
                    <a:pt x="190648" y="381297"/>
                  </a:lnTo>
                  <a:close/>
                </a:path>
              </a:pathLst>
            </a:custGeom>
            <a:solidFill>
              <a:srgbClr val="DAE9FE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5" name="object 11">
              <a:extLst>
                <a:ext uri="{FF2B5EF4-FFF2-40B4-BE49-F238E27FC236}">
                  <a16:creationId xmlns:a16="http://schemas.microsoft.com/office/drawing/2014/main" id="{217E4F2E-F411-4DBF-A99E-44A7789A2BB7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43711" y="1773034"/>
              <a:ext cx="171583" cy="266908"/>
            </a:xfrm>
            <a:prstGeom prst="rect">
              <a:avLst/>
            </a:prstGeom>
          </p:spPr>
        </p:pic>
      </p:grpSp>
      <p:sp>
        <p:nvSpPr>
          <p:cNvPr id="16" name="object 12">
            <a:extLst>
              <a:ext uri="{FF2B5EF4-FFF2-40B4-BE49-F238E27FC236}">
                <a16:creationId xmlns:a16="http://schemas.microsoft.com/office/drawing/2014/main" id="{7881B802-2B41-4C5C-A6D2-C7331C82DFFE}"/>
              </a:ext>
            </a:extLst>
          </p:cNvPr>
          <p:cNvSpPr txBox="1"/>
          <p:nvPr/>
        </p:nvSpPr>
        <p:spPr>
          <a:xfrm>
            <a:off x="684102" y="1520859"/>
            <a:ext cx="2268855" cy="78669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381000" defTabSz="685800">
              <a:spcBef>
                <a:spcPts val="75"/>
              </a:spcBef>
            </a:pPr>
            <a:r>
              <a:rPr sz="1050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参数格式区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algn="just" defTabSz="685800">
              <a:lnSpc>
                <a:spcPct val="135500"/>
              </a:lnSpc>
              <a:spcBef>
                <a:spcPts val="911"/>
              </a:spcBef>
            </a:pPr>
            <a:r>
              <a:rPr sz="825" kern="0" spc="-4" dirty="0">
                <a:solidFill>
                  <a:srgbClr val="4A5462"/>
                </a:solidFill>
                <a:latin typeface="微软雅黑"/>
                <a:cs typeface="微软雅黑"/>
              </a:rPr>
              <a:t>用于精细化设置元件属性，包括坐标尺寸、填充颜色、边框样式及交互效果，是控制元</a:t>
            </a:r>
            <a:r>
              <a:rPr sz="825" kern="0" spc="-8" dirty="0">
                <a:solidFill>
                  <a:srgbClr val="4A5462"/>
                </a:solidFill>
                <a:latin typeface="微软雅黑"/>
                <a:cs typeface="微软雅黑"/>
              </a:rPr>
              <a:t>件外观的核心区域。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7" name="object 13">
            <a:extLst>
              <a:ext uri="{FF2B5EF4-FFF2-40B4-BE49-F238E27FC236}">
                <a16:creationId xmlns:a16="http://schemas.microsoft.com/office/drawing/2014/main" id="{9E6D0202-DC93-43E6-9D7B-2CEC750B4CFF}"/>
              </a:ext>
            </a:extLst>
          </p:cNvPr>
          <p:cNvGrpSpPr/>
          <p:nvPr/>
        </p:nvGrpSpPr>
        <p:grpSpPr>
          <a:xfrm>
            <a:off x="3346029" y="1280158"/>
            <a:ext cx="2588419" cy="1430179"/>
            <a:chOff x="4375390" y="1448931"/>
            <a:chExt cx="3451225" cy="1906905"/>
          </a:xfrm>
        </p:grpSpPr>
        <p:sp>
          <p:nvSpPr>
            <p:cNvPr id="18" name="object 14">
              <a:extLst>
                <a:ext uri="{FF2B5EF4-FFF2-40B4-BE49-F238E27FC236}">
                  <a16:creationId xmlns:a16="http://schemas.microsoft.com/office/drawing/2014/main" id="{53B91631-DD09-4978-A07B-95B57346E89E}"/>
                </a:ext>
              </a:extLst>
            </p:cNvPr>
            <p:cNvSpPr/>
            <p:nvPr/>
          </p:nvSpPr>
          <p:spPr>
            <a:xfrm>
              <a:off x="4375390" y="1467996"/>
              <a:ext cx="3451225" cy="1887855"/>
            </a:xfrm>
            <a:custGeom>
              <a:avLst/>
              <a:gdLst/>
              <a:ahLst/>
              <a:cxnLst/>
              <a:rect l="l" t="t" r="r" b="b"/>
              <a:pathLst>
                <a:path w="3451225" h="1887854">
                  <a:moveTo>
                    <a:pt x="3343865" y="1887423"/>
                  </a:moveTo>
                  <a:lnTo>
                    <a:pt x="106878" y="1887423"/>
                  </a:lnTo>
                  <a:lnTo>
                    <a:pt x="99439" y="1886690"/>
                  </a:lnTo>
                  <a:lnTo>
                    <a:pt x="57083" y="1872317"/>
                  </a:lnTo>
                  <a:lnTo>
                    <a:pt x="23450" y="1842830"/>
                  </a:lnTo>
                  <a:lnTo>
                    <a:pt x="3663" y="1802717"/>
                  </a:lnTo>
                  <a:lnTo>
                    <a:pt x="0" y="1780544"/>
                  </a:lnTo>
                  <a:lnTo>
                    <a:pt x="0" y="1773034"/>
                  </a:lnTo>
                  <a:lnTo>
                    <a:pt x="0" y="89065"/>
                  </a:lnTo>
                  <a:lnTo>
                    <a:pt x="15105" y="47569"/>
                  </a:lnTo>
                  <a:lnTo>
                    <a:pt x="44592" y="19542"/>
                  </a:lnTo>
                  <a:lnTo>
                    <a:pt x="84706" y="3052"/>
                  </a:lnTo>
                  <a:lnTo>
                    <a:pt x="106878" y="0"/>
                  </a:lnTo>
                  <a:lnTo>
                    <a:pt x="3343865" y="0"/>
                  </a:lnTo>
                  <a:lnTo>
                    <a:pt x="3387068" y="9651"/>
                  </a:lnTo>
                  <a:lnTo>
                    <a:pt x="3422550" y="32345"/>
                  </a:lnTo>
                  <a:lnTo>
                    <a:pt x="3444910" y="64627"/>
                  </a:lnTo>
                  <a:lnTo>
                    <a:pt x="3450743" y="89065"/>
                  </a:lnTo>
                  <a:lnTo>
                    <a:pt x="3450743" y="1780544"/>
                  </a:lnTo>
                  <a:lnTo>
                    <a:pt x="3439161" y="1823748"/>
                  </a:lnTo>
                  <a:lnTo>
                    <a:pt x="3411928" y="1859230"/>
                  </a:lnTo>
                  <a:lnTo>
                    <a:pt x="3373190" y="1881590"/>
                  </a:lnTo>
                  <a:lnTo>
                    <a:pt x="3351304" y="1886690"/>
                  </a:lnTo>
                  <a:lnTo>
                    <a:pt x="3343865" y="188742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9" name="object 15">
              <a:extLst>
                <a:ext uri="{FF2B5EF4-FFF2-40B4-BE49-F238E27FC236}">
                  <a16:creationId xmlns:a16="http://schemas.microsoft.com/office/drawing/2014/main" id="{51433AB8-B623-4E82-834F-680F0658C559}"/>
                </a:ext>
              </a:extLst>
            </p:cNvPr>
            <p:cNvSpPr/>
            <p:nvPr/>
          </p:nvSpPr>
          <p:spPr>
            <a:xfrm>
              <a:off x="4375390" y="1448931"/>
              <a:ext cx="3451225" cy="114935"/>
            </a:xfrm>
            <a:custGeom>
              <a:avLst/>
              <a:gdLst/>
              <a:ahLst/>
              <a:cxnLst/>
              <a:rect l="l" t="t" r="r" b="b"/>
              <a:pathLst>
                <a:path w="3451225" h="114934">
                  <a:moveTo>
                    <a:pt x="0" y="114389"/>
                  </a:moveTo>
                  <a:lnTo>
                    <a:pt x="543" y="103120"/>
                  </a:lnTo>
                  <a:lnTo>
                    <a:pt x="2144" y="92285"/>
                  </a:lnTo>
                  <a:lnTo>
                    <a:pt x="2176" y="92068"/>
                  </a:lnTo>
                  <a:lnTo>
                    <a:pt x="19173" y="50969"/>
                  </a:lnTo>
                  <a:lnTo>
                    <a:pt x="50825" y="19260"/>
                  </a:lnTo>
                  <a:lnTo>
                    <a:pt x="92068" y="2176"/>
                  </a:lnTo>
                  <a:lnTo>
                    <a:pt x="114389" y="0"/>
                  </a:lnTo>
                  <a:lnTo>
                    <a:pt x="3336354" y="0"/>
                  </a:lnTo>
                  <a:lnTo>
                    <a:pt x="3380128" y="8707"/>
                  </a:lnTo>
                  <a:lnTo>
                    <a:pt x="3417239" y="33503"/>
                  </a:lnTo>
                  <a:lnTo>
                    <a:pt x="3421438" y="38129"/>
                  </a:lnTo>
                  <a:lnTo>
                    <a:pt x="114389" y="38129"/>
                  </a:lnTo>
                  <a:lnTo>
                    <a:pt x="103120" y="38492"/>
                  </a:lnTo>
                  <a:lnTo>
                    <a:pt x="60411" y="47144"/>
                  </a:lnTo>
                  <a:lnTo>
                    <a:pt x="25920" y="66034"/>
                  </a:lnTo>
                  <a:lnTo>
                    <a:pt x="2176" y="99508"/>
                  </a:lnTo>
                  <a:lnTo>
                    <a:pt x="543" y="106877"/>
                  </a:lnTo>
                  <a:lnTo>
                    <a:pt x="0" y="114389"/>
                  </a:lnTo>
                  <a:close/>
                </a:path>
                <a:path w="3451225" h="114934">
                  <a:moveTo>
                    <a:pt x="3450744" y="114389"/>
                  </a:moveTo>
                  <a:lnTo>
                    <a:pt x="3437220" y="78404"/>
                  </a:lnTo>
                  <a:lnTo>
                    <a:pt x="3399916" y="50969"/>
                  </a:lnTo>
                  <a:lnTo>
                    <a:pt x="3358674" y="39580"/>
                  </a:lnTo>
                  <a:lnTo>
                    <a:pt x="3336354" y="38129"/>
                  </a:lnTo>
                  <a:lnTo>
                    <a:pt x="3421438" y="38129"/>
                  </a:lnTo>
                  <a:lnTo>
                    <a:pt x="3442036" y="70614"/>
                  </a:lnTo>
                  <a:lnTo>
                    <a:pt x="3450199" y="103120"/>
                  </a:lnTo>
                  <a:lnTo>
                    <a:pt x="3450744" y="114389"/>
                  </a:lnTo>
                  <a:close/>
                </a:path>
              </a:pathLst>
            </a:custGeom>
            <a:solidFill>
              <a:srgbClr val="13B8A6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0" name="object 16">
              <a:extLst>
                <a:ext uri="{FF2B5EF4-FFF2-40B4-BE49-F238E27FC236}">
                  <a16:creationId xmlns:a16="http://schemas.microsoft.com/office/drawing/2014/main" id="{068AAAD9-CDFF-4393-A6EE-85B95C8C6E72}"/>
                </a:ext>
              </a:extLst>
            </p:cNvPr>
            <p:cNvSpPr/>
            <p:nvPr/>
          </p:nvSpPr>
          <p:spPr>
            <a:xfrm>
              <a:off x="4604169" y="1715839"/>
              <a:ext cx="381635" cy="381635"/>
            </a:xfrm>
            <a:custGeom>
              <a:avLst/>
              <a:gdLst/>
              <a:ahLst/>
              <a:cxnLst/>
              <a:rect l="l" t="t" r="r" b="b"/>
              <a:pathLst>
                <a:path w="381635" h="381635">
                  <a:moveTo>
                    <a:pt x="190648" y="381297"/>
                  </a:moveTo>
                  <a:lnTo>
                    <a:pt x="144313" y="375582"/>
                  </a:lnTo>
                  <a:lnTo>
                    <a:pt x="100776" y="358787"/>
                  </a:lnTo>
                  <a:lnTo>
                    <a:pt x="62624" y="331918"/>
                  </a:lnTo>
                  <a:lnTo>
                    <a:pt x="32130" y="296567"/>
                  </a:lnTo>
                  <a:lnTo>
                    <a:pt x="11139" y="254866"/>
                  </a:lnTo>
                  <a:lnTo>
                    <a:pt x="915" y="209335"/>
                  </a:lnTo>
                  <a:lnTo>
                    <a:pt x="0" y="190648"/>
                  </a:lnTo>
                  <a:lnTo>
                    <a:pt x="228" y="181282"/>
                  </a:lnTo>
                  <a:lnTo>
                    <a:pt x="8207" y="135305"/>
                  </a:lnTo>
                  <a:lnTo>
                    <a:pt x="27116" y="92644"/>
                  </a:lnTo>
                  <a:lnTo>
                    <a:pt x="55839" y="55839"/>
                  </a:lnTo>
                  <a:lnTo>
                    <a:pt x="92644" y="27116"/>
                  </a:lnTo>
                  <a:lnTo>
                    <a:pt x="135305" y="8207"/>
                  </a:lnTo>
                  <a:lnTo>
                    <a:pt x="181282" y="228"/>
                  </a:lnTo>
                  <a:lnTo>
                    <a:pt x="190648" y="0"/>
                  </a:lnTo>
                  <a:lnTo>
                    <a:pt x="200014" y="228"/>
                  </a:lnTo>
                  <a:lnTo>
                    <a:pt x="245991" y="8207"/>
                  </a:lnTo>
                  <a:lnTo>
                    <a:pt x="288652" y="27116"/>
                  </a:lnTo>
                  <a:lnTo>
                    <a:pt x="325457" y="55839"/>
                  </a:lnTo>
                  <a:lnTo>
                    <a:pt x="354180" y="92644"/>
                  </a:lnTo>
                  <a:lnTo>
                    <a:pt x="373090" y="135305"/>
                  </a:lnTo>
                  <a:lnTo>
                    <a:pt x="381068" y="181282"/>
                  </a:lnTo>
                  <a:lnTo>
                    <a:pt x="381297" y="190648"/>
                  </a:lnTo>
                  <a:lnTo>
                    <a:pt x="381068" y="200014"/>
                  </a:lnTo>
                  <a:lnTo>
                    <a:pt x="373090" y="245991"/>
                  </a:lnTo>
                  <a:lnTo>
                    <a:pt x="354180" y="288652"/>
                  </a:lnTo>
                  <a:lnTo>
                    <a:pt x="325457" y="325457"/>
                  </a:lnTo>
                  <a:lnTo>
                    <a:pt x="288652" y="354180"/>
                  </a:lnTo>
                  <a:lnTo>
                    <a:pt x="245991" y="373090"/>
                  </a:lnTo>
                  <a:lnTo>
                    <a:pt x="200014" y="381068"/>
                  </a:lnTo>
                  <a:lnTo>
                    <a:pt x="190648" y="381297"/>
                  </a:lnTo>
                  <a:close/>
                </a:path>
              </a:pathLst>
            </a:custGeom>
            <a:solidFill>
              <a:srgbClr val="CCFAF1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1" name="object 17">
              <a:extLst>
                <a:ext uri="{FF2B5EF4-FFF2-40B4-BE49-F238E27FC236}">
                  <a16:creationId xmlns:a16="http://schemas.microsoft.com/office/drawing/2014/main" id="{A8912E43-5D89-44BE-B489-2F25D6E0F327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699493" y="1773034"/>
              <a:ext cx="190648" cy="266908"/>
            </a:xfrm>
            <a:prstGeom prst="rect">
              <a:avLst/>
            </a:prstGeom>
          </p:spPr>
        </p:pic>
      </p:grpSp>
      <p:sp>
        <p:nvSpPr>
          <p:cNvPr id="22" name="object 18">
            <a:extLst>
              <a:ext uri="{FF2B5EF4-FFF2-40B4-BE49-F238E27FC236}">
                <a16:creationId xmlns:a16="http://schemas.microsoft.com/office/drawing/2014/main" id="{72EF9A94-3968-4DFE-8403-D6855F0B8EEA}"/>
              </a:ext>
            </a:extLst>
          </p:cNvPr>
          <p:cNvSpPr txBox="1"/>
          <p:nvPr/>
        </p:nvSpPr>
        <p:spPr>
          <a:xfrm>
            <a:off x="3505630" y="1520859"/>
            <a:ext cx="2268855" cy="78669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381000" defTabSz="685800">
              <a:spcBef>
                <a:spcPts val="75"/>
              </a:spcBef>
            </a:pPr>
            <a:r>
              <a:rPr sz="1050" b="1" kern="0" spc="-15" dirty="0">
                <a:solidFill>
                  <a:srgbClr val="1F2937"/>
                </a:solidFill>
                <a:latin typeface="微软雅黑"/>
                <a:cs typeface="微软雅黑"/>
              </a:rPr>
              <a:t>页面区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algn="just" defTabSz="685800">
              <a:lnSpc>
                <a:spcPct val="135500"/>
              </a:lnSpc>
              <a:spcBef>
                <a:spcPts val="911"/>
              </a:spcBef>
            </a:pPr>
            <a:r>
              <a:rPr sz="825" kern="0" spc="-4" dirty="0">
                <a:solidFill>
                  <a:srgbClr val="4A5462"/>
                </a:solidFill>
                <a:latin typeface="微软雅黑"/>
                <a:cs typeface="微软雅黑"/>
              </a:rPr>
              <a:t>以树状结构直观展示原型站点地图，支持页面的添加、删除、重命名及层级拖拽，便于</a:t>
            </a:r>
            <a:r>
              <a:rPr sz="825" kern="0" spc="-8" dirty="0">
                <a:solidFill>
                  <a:srgbClr val="4A5462"/>
                </a:solidFill>
                <a:latin typeface="微软雅黑"/>
                <a:cs typeface="微软雅黑"/>
              </a:rPr>
              <a:t>管理复杂项目结构。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3" name="object 19">
            <a:extLst>
              <a:ext uri="{FF2B5EF4-FFF2-40B4-BE49-F238E27FC236}">
                <a16:creationId xmlns:a16="http://schemas.microsoft.com/office/drawing/2014/main" id="{B34506B2-2444-40B5-9D09-37BA484E8900}"/>
              </a:ext>
            </a:extLst>
          </p:cNvPr>
          <p:cNvGrpSpPr/>
          <p:nvPr/>
        </p:nvGrpSpPr>
        <p:grpSpPr>
          <a:xfrm>
            <a:off x="6162865" y="1280158"/>
            <a:ext cx="2595563" cy="1430179"/>
            <a:chOff x="8131172" y="1448931"/>
            <a:chExt cx="3460750" cy="1906905"/>
          </a:xfrm>
        </p:grpSpPr>
        <p:sp>
          <p:nvSpPr>
            <p:cNvPr id="24" name="object 20">
              <a:extLst>
                <a:ext uri="{FF2B5EF4-FFF2-40B4-BE49-F238E27FC236}">
                  <a16:creationId xmlns:a16="http://schemas.microsoft.com/office/drawing/2014/main" id="{8A0C1286-57C3-45EE-8ACF-D557B9921FFA}"/>
                </a:ext>
              </a:extLst>
            </p:cNvPr>
            <p:cNvSpPr/>
            <p:nvPr/>
          </p:nvSpPr>
          <p:spPr>
            <a:xfrm>
              <a:off x="8131172" y="1467996"/>
              <a:ext cx="3460750" cy="1887855"/>
            </a:xfrm>
            <a:custGeom>
              <a:avLst/>
              <a:gdLst/>
              <a:ahLst/>
              <a:cxnLst/>
              <a:rect l="l" t="t" r="r" b="b"/>
              <a:pathLst>
                <a:path w="3460750" h="1887854">
                  <a:moveTo>
                    <a:pt x="3353397" y="1887423"/>
                  </a:moveTo>
                  <a:lnTo>
                    <a:pt x="106878" y="1887423"/>
                  </a:lnTo>
                  <a:lnTo>
                    <a:pt x="99439" y="1886690"/>
                  </a:lnTo>
                  <a:lnTo>
                    <a:pt x="57083" y="1872317"/>
                  </a:lnTo>
                  <a:lnTo>
                    <a:pt x="23450" y="1842830"/>
                  </a:lnTo>
                  <a:lnTo>
                    <a:pt x="3663" y="1802717"/>
                  </a:lnTo>
                  <a:lnTo>
                    <a:pt x="0" y="1780544"/>
                  </a:lnTo>
                  <a:lnTo>
                    <a:pt x="0" y="1773034"/>
                  </a:lnTo>
                  <a:lnTo>
                    <a:pt x="0" y="89065"/>
                  </a:lnTo>
                  <a:lnTo>
                    <a:pt x="15105" y="47569"/>
                  </a:lnTo>
                  <a:lnTo>
                    <a:pt x="44592" y="19542"/>
                  </a:lnTo>
                  <a:lnTo>
                    <a:pt x="84706" y="3052"/>
                  </a:lnTo>
                  <a:lnTo>
                    <a:pt x="106878" y="0"/>
                  </a:lnTo>
                  <a:lnTo>
                    <a:pt x="3353397" y="0"/>
                  </a:lnTo>
                  <a:lnTo>
                    <a:pt x="3396600" y="9651"/>
                  </a:lnTo>
                  <a:lnTo>
                    <a:pt x="3432083" y="32345"/>
                  </a:lnTo>
                  <a:lnTo>
                    <a:pt x="3454443" y="64627"/>
                  </a:lnTo>
                  <a:lnTo>
                    <a:pt x="3460276" y="89065"/>
                  </a:lnTo>
                  <a:lnTo>
                    <a:pt x="3460276" y="1780544"/>
                  </a:lnTo>
                  <a:lnTo>
                    <a:pt x="3448694" y="1823748"/>
                  </a:lnTo>
                  <a:lnTo>
                    <a:pt x="3421461" y="1859230"/>
                  </a:lnTo>
                  <a:lnTo>
                    <a:pt x="3382722" y="1881590"/>
                  </a:lnTo>
                  <a:lnTo>
                    <a:pt x="3360836" y="1886690"/>
                  </a:lnTo>
                  <a:lnTo>
                    <a:pt x="3353397" y="188742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5" name="object 21">
              <a:extLst>
                <a:ext uri="{FF2B5EF4-FFF2-40B4-BE49-F238E27FC236}">
                  <a16:creationId xmlns:a16="http://schemas.microsoft.com/office/drawing/2014/main" id="{C466F94E-3A69-455D-9D2B-C3E978673B88}"/>
                </a:ext>
              </a:extLst>
            </p:cNvPr>
            <p:cNvSpPr/>
            <p:nvPr/>
          </p:nvSpPr>
          <p:spPr>
            <a:xfrm>
              <a:off x="8131186" y="1448931"/>
              <a:ext cx="3460750" cy="114300"/>
            </a:xfrm>
            <a:custGeom>
              <a:avLst/>
              <a:gdLst/>
              <a:ahLst/>
              <a:cxnLst/>
              <a:rect l="l" t="t" r="r" b="b"/>
              <a:pathLst>
                <a:path w="3460750" h="114300">
                  <a:moveTo>
                    <a:pt x="0" y="114114"/>
                  </a:moveTo>
                  <a:lnTo>
                    <a:pt x="530" y="103120"/>
                  </a:lnTo>
                  <a:lnTo>
                    <a:pt x="2130" y="92285"/>
                  </a:lnTo>
                  <a:lnTo>
                    <a:pt x="2162" y="92068"/>
                  </a:lnTo>
                  <a:lnTo>
                    <a:pt x="19159" y="50969"/>
                  </a:lnTo>
                  <a:lnTo>
                    <a:pt x="50811" y="19260"/>
                  </a:lnTo>
                  <a:lnTo>
                    <a:pt x="92054" y="2176"/>
                  </a:lnTo>
                  <a:lnTo>
                    <a:pt x="114376" y="0"/>
                  </a:lnTo>
                  <a:lnTo>
                    <a:pt x="3345874" y="0"/>
                  </a:lnTo>
                  <a:lnTo>
                    <a:pt x="3389647" y="8707"/>
                  </a:lnTo>
                  <a:lnTo>
                    <a:pt x="3426758" y="33503"/>
                  </a:lnTo>
                  <a:lnTo>
                    <a:pt x="3430958" y="38129"/>
                  </a:lnTo>
                  <a:lnTo>
                    <a:pt x="114376" y="38129"/>
                  </a:lnTo>
                  <a:lnTo>
                    <a:pt x="103107" y="38492"/>
                  </a:lnTo>
                  <a:lnTo>
                    <a:pt x="60397" y="47144"/>
                  </a:lnTo>
                  <a:lnTo>
                    <a:pt x="25906" y="66034"/>
                  </a:lnTo>
                  <a:lnTo>
                    <a:pt x="2251" y="99272"/>
                  </a:lnTo>
                  <a:lnTo>
                    <a:pt x="530" y="106877"/>
                  </a:lnTo>
                  <a:lnTo>
                    <a:pt x="0" y="114114"/>
                  </a:lnTo>
                  <a:close/>
                </a:path>
                <a:path w="3460750" h="114300">
                  <a:moveTo>
                    <a:pt x="3460250" y="114114"/>
                  </a:moveTo>
                  <a:lnTo>
                    <a:pt x="3459700" y="106877"/>
                  </a:lnTo>
                  <a:lnTo>
                    <a:pt x="3459680" y="106620"/>
                  </a:lnTo>
                  <a:lnTo>
                    <a:pt x="3458068" y="99508"/>
                  </a:lnTo>
                  <a:lnTo>
                    <a:pt x="3458015" y="99272"/>
                  </a:lnTo>
                  <a:lnTo>
                    <a:pt x="3455349" y="92285"/>
                  </a:lnTo>
                  <a:lnTo>
                    <a:pt x="3455266" y="92068"/>
                  </a:lnTo>
                  <a:lnTo>
                    <a:pt x="3451539" y="85205"/>
                  </a:lnTo>
                  <a:lnTo>
                    <a:pt x="3451436" y="85015"/>
                  </a:lnTo>
                  <a:lnTo>
                    <a:pt x="3418393" y="55410"/>
                  </a:lnTo>
                  <a:lnTo>
                    <a:pt x="3379017" y="41394"/>
                  </a:lnTo>
                  <a:lnTo>
                    <a:pt x="3345874" y="38129"/>
                  </a:lnTo>
                  <a:lnTo>
                    <a:pt x="3430958" y="38129"/>
                  </a:lnTo>
                  <a:lnTo>
                    <a:pt x="3451554" y="70614"/>
                  </a:lnTo>
                  <a:lnTo>
                    <a:pt x="3459718" y="103120"/>
                  </a:lnTo>
                  <a:lnTo>
                    <a:pt x="3460250" y="114114"/>
                  </a:lnTo>
                  <a:close/>
                </a:path>
              </a:pathLst>
            </a:custGeom>
            <a:solidFill>
              <a:srgbClr val="6266F1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6" name="object 22">
              <a:extLst>
                <a:ext uri="{FF2B5EF4-FFF2-40B4-BE49-F238E27FC236}">
                  <a16:creationId xmlns:a16="http://schemas.microsoft.com/office/drawing/2014/main" id="{9CAE55CF-EEE2-4C56-96CC-B35122A2894C}"/>
                </a:ext>
              </a:extLst>
            </p:cNvPr>
            <p:cNvSpPr/>
            <p:nvPr/>
          </p:nvSpPr>
          <p:spPr>
            <a:xfrm>
              <a:off x="8359951" y="1715839"/>
              <a:ext cx="381635" cy="381635"/>
            </a:xfrm>
            <a:custGeom>
              <a:avLst/>
              <a:gdLst/>
              <a:ahLst/>
              <a:cxnLst/>
              <a:rect l="l" t="t" r="r" b="b"/>
              <a:pathLst>
                <a:path w="381634" h="381635">
                  <a:moveTo>
                    <a:pt x="190648" y="381297"/>
                  </a:moveTo>
                  <a:lnTo>
                    <a:pt x="144313" y="375582"/>
                  </a:lnTo>
                  <a:lnTo>
                    <a:pt x="100776" y="358787"/>
                  </a:lnTo>
                  <a:lnTo>
                    <a:pt x="62624" y="331918"/>
                  </a:lnTo>
                  <a:lnTo>
                    <a:pt x="32130" y="296567"/>
                  </a:lnTo>
                  <a:lnTo>
                    <a:pt x="11139" y="254866"/>
                  </a:lnTo>
                  <a:lnTo>
                    <a:pt x="915" y="209335"/>
                  </a:lnTo>
                  <a:lnTo>
                    <a:pt x="0" y="190648"/>
                  </a:lnTo>
                  <a:lnTo>
                    <a:pt x="228" y="181282"/>
                  </a:lnTo>
                  <a:lnTo>
                    <a:pt x="8207" y="135305"/>
                  </a:lnTo>
                  <a:lnTo>
                    <a:pt x="27116" y="92644"/>
                  </a:lnTo>
                  <a:lnTo>
                    <a:pt x="55839" y="55839"/>
                  </a:lnTo>
                  <a:lnTo>
                    <a:pt x="92644" y="27116"/>
                  </a:lnTo>
                  <a:lnTo>
                    <a:pt x="135305" y="8207"/>
                  </a:lnTo>
                  <a:lnTo>
                    <a:pt x="181282" y="228"/>
                  </a:lnTo>
                  <a:lnTo>
                    <a:pt x="190648" y="0"/>
                  </a:lnTo>
                  <a:lnTo>
                    <a:pt x="200014" y="228"/>
                  </a:lnTo>
                  <a:lnTo>
                    <a:pt x="245991" y="8207"/>
                  </a:lnTo>
                  <a:lnTo>
                    <a:pt x="288652" y="27116"/>
                  </a:lnTo>
                  <a:lnTo>
                    <a:pt x="325457" y="55839"/>
                  </a:lnTo>
                  <a:lnTo>
                    <a:pt x="354180" y="92644"/>
                  </a:lnTo>
                  <a:lnTo>
                    <a:pt x="373090" y="135305"/>
                  </a:lnTo>
                  <a:lnTo>
                    <a:pt x="381068" y="181282"/>
                  </a:lnTo>
                  <a:lnTo>
                    <a:pt x="381297" y="190648"/>
                  </a:lnTo>
                  <a:lnTo>
                    <a:pt x="381068" y="200014"/>
                  </a:lnTo>
                  <a:lnTo>
                    <a:pt x="373090" y="245991"/>
                  </a:lnTo>
                  <a:lnTo>
                    <a:pt x="354180" y="288652"/>
                  </a:lnTo>
                  <a:lnTo>
                    <a:pt x="325457" y="325457"/>
                  </a:lnTo>
                  <a:lnTo>
                    <a:pt x="288652" y="354180"/>
                  </a:lnTo>
                  <a:lnTo>
                    <a:pt x="245991" y="373090"/>
                  </a:lnTo>
                  <a:lnTo>
                    <a:pt x="200014" y="381068"/>
                  </a:lnTo>
                  <a:lnTo>
                    <a:pt x="190648" y="381297"/>
                  </a:lnTo>
                  <a:close/>
                </a:path>
              </a:pathLst>
            </a:custGeom>
            <a:solidFill>
              <a:srgbClr val="DFE7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7" name="object 23">
              <a:extLst>
                <a:ext uri="{FF2B5EF4-FFF2-40B4-BE49-F238E27FC236}">
                  <a16:creationId xmlns:a16="http://schemas.microsoft.com/office/drawing/2014/main" id="{30D82A73-6DAF-4405-BEB1-A9E8FF6545B5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455275" y="1773034"/>
              <a:ext cx="190648" cy="266908"/>
            </a:xfrm>
            <a:prstGeom prst="rect">
              <a:avLst/>
            </a:prstGeom>
          </p:spPr>
        </p:pic>
      </p:grpSp>
      <p:sp>
        <p:nvSpPr>
          <p:cNvPr id="28" name="object 24">
            <a:extLst>
              <a:ext uri="{FF2B5EF4-FFF2-40B4-BE49-F238E27FC236}">
                <a16:creationId xmlns:a16="http://schemas.microsoft.com/office/drawing/2014/main" id="{C90AEDBC-5AFF-4E87-B952-0EB0CDF3EC46}"/>
              </a:ext>
            </a:extLst>
          </p:cNvPr>
          <p:cNvSpPr txBox="1"/>
          <p:nvPr/>
        </p:nvSpPr>
        <p:spPr>
          <a:xfrm>
            <a:off x="6327270" y="1520859"/>
            <a:ext cx="2268855" cy="78669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381000" defTabSz="685800">
              <a:spcBef>
                <a:spcPts val="75"/>
              </a:spcBef>
            </a:pPr>
            <a:r>
              <a:rPr sz="1050" b="1" kern="0" spc="-15" dirty="0">
                <a:solidFill>
                  <a:srgbClr val="1F2937"/>
                </a:solidFill>
                <a:latin typeface="微软雅黑"/>
                <a:cs typeface="微软雅黑"/>
              </a:rPr>
              <a:t>概要区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algn="just" defTabSz="685800">
              <a:lnSpc>
                <a:spcPct val="135500"/>
              </a:lnSpc>
              <a:spcBef>
                <a:spcPts val="911"/>
              </a:spcBef>
            </a:pPr>
            <a:r>
              <a:rPr sz="825" kern="0" spc="-4" dirty="0">
                <a:solidFill>
                  <a:srgbClr val="4A5462"/>
                </a:solidFill>
                <a:latin typeface="微软雅黑"/>
                <a:cs typeface="微软雅黑"/>
              </a:rPr>
              <a:t>类似设计软件的图层面板，管理当前页所有元件层级，支持快速检索、锁定、隐藏元件及动态面板状态切换。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9" name="object 25">
            <a:extLst>
              <a:ext uri="{FF2B5EF4-FFF2-40B4-BE49-F238E27FC236}">
                <a16:creationId xmlns:a16="http://schemas.microsoft.com/office/drawing/2014/main" id="{3A82071A-56CC-4CC4-B5BB-8FDD9352C219}"/>
              </a:ext>
            </a:extLst>
          </p:cNvPr>
          <p:cNvGrpSpPr/>
          <p:nvPr/>
        </p:nvGrpSpPr>
        <p:grpSpPr>
          <a:xfrm>
            <a:off x="522043" y="2881608"/>
            <a:ext cx="8236268" cy="2116455"/>
            <a:chOff x="610076" y="3584198"/>
            <a:chExt cx="10981690" cy="2821940"/>
          </a:xfrm>
        </p:grpSpPr>
        <p:sp>
          <p:nvSpPr>
            <p:cNvPr id="30" name="object 26">
              <a:extLst>
                <a:ext uri="{FF2B5EF4-FFF2-40B4-BE49-F238E27FC236}">
                  <a16:creationId xmlns:a16="http://schemas.microsoft.com/office/drawing/2014/main" id="{84885778-9C7F-4BF6-BC89-0A5EC796DEFC}"/>
                </a:ext>
              </a:extLst>
            </p:cNvPr>
            <p:cNvSpPr/>
            <p:nvPr/>
          </p:nvSpPr>
          <p:spPr>
            <a:xfrm>
              <a:off x="614842" y="3588964"/>
              <a:ext cx="10972165" cy="2812415"/>
            </a:xfrm>
            <a:custGeom>
              <a:avLst/>
              <a:gdLst/>
              <a:ahLst/>
              <a:cxnLst/>
              <a:rect l="l" t="t" r="r" b="b"/>
              <a:pathLst>
                <a:path w="10972165" h="2812415">
                  <a:moveTo>
                    <a:pt x="10869414" y="2812070"/>
                  </a:moveTo>
                  <a:lnTo>
                    <a:pt x="102425" y="2812070"/>
                  </a:lnTo>
                  <a:lnTo>
                    <a:pt x="95296" y="2811368"/>
                  </a:lnTo>
                  <a:lnTo>
                    <a:pt x="54704" y="2797593"/>
                  </a:lnTo>
                  <a:lnTo>
                    <a:pt x="22473" y="2769334"/>
                  </a:lnTo>
                  <a:lnTo>
                    <a:pt x="3510" y="2730892"/>
                  </a:lnTo>
                  <a:lnTo>
                    <a:pt x="0" y="2709644"/>
                  </a:lnTo>
                  <a:lnTo>
                    <a:pt x="0" y="2702447"/>
                  </a:lnTo>
                  <a:lnTo>
                    <a:pt x="0" y="102425"/>
                  </a:lnTo>
                  <a:lnTo>
                    <a:pt x="11098" y="61021"/>
                  </a:lnTo>
                  <a:lnTo>
                    <a:pt x="37197" y="27017"/>
                  </a:lnTo>
                  <a:lnTo>
                    <a:pt x="74322" y="5589"/>
                  </a:lnTo>
                  <a:lnTo>
                    <a:pt x="102425" y="0"/>
                  </a:lnTo>
                  <a:lnTo>
                    <a:pt x="10869414" y="0"/>
                  </a:lnTo>
                  <a:lnTo>
                    <a:pt x="10910817" y="11099"/>
                  </a:lnTo>
                  <a:lnTo>
                    <a:pt x="10944820" y="37197"/>
                  </a:lnTo>
                  <a:lnTo>
                    <a:pt x="10966248" y="74322"/>
                  </a:lnTo>
                  <a:lnTo>
                    <a:pt x="10971840" y="102425"/>
                  </a:lnTo>
                  <a:lnTo>
                    <a:pt x="10971840" y="2709644"/>
                  </a:lnTo>
                  <a:lnTo>
                    <a:pt x="10960739" y="2751046"/>
                  </a:lnTo>
                  <a:lnTo>
                    <a:pt x="10934641" y="2785052"/>
                  </a:lnTo>
                  <a:lnTo>
                    <a:pt x="10897517" y="2806479"/>
                  </a:lnTo>
                  <a:lnTo>
                    <a:pt x="10876542" y="2811368"/>
                  </a:lnTo>
                  <a:lnTo>
                    <a:pt x="10869414" y="281207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1" name="object 27">
              <a:extLst>
                <a:ext uri="{FF2B5EF4-FFF2-40B4-BE49-F238E27FC236}">
                  <a16:creationId xmlns:a16="http://schemas.microsoft.com/office/drawing/2014/main" id="{6F4380AE-D61C-495C-B7D2-2FD4652D5912}"/>
                </a:ext>
              </a:extLst>
            </p:cNvPr>
            <p:cNvSpPr/>
            <p:nvPr/>
          </p:nvSpPr>
          <p:spPr>
            <a:xfrm>
              <a:off x="614842" y="3588964"/>
              <a:ext cx="10972165" cy="2812415"/>
            </a:xfrm>
            <a:custGeom>
              <a:avLst/>
              <a:gdLst/>
              <a:ahLst/>
              <a:cxnLst/>
              <a:rect l="l" t="t" r="r" b="b"/>
              <a:pathLst>
                <a:path w="10972165" h="2812415">
                  <a:moveTo>
                    <a:pt x="0" y="2702447"/>
                  </a:moveTo>
                  <a:lnTo>
                    <a:pt x="0" y="109623"/>
                  </a:lnTo>
                  <a:lnTo>
                    <a:pt x="0" y="102425"/>
                  </a:lnTo>
                  <a:lnTo>
                    <a:pt x="702" y="95296"/>
                  </a:lnTo>
                  <a:lnTo>
                    <a:pt x="14475" y="54704"/>
                  </a:lnTo>
                  <a:lnTo>
                    <a:pt x="32107" y="32107"/>
                  </a:lnTo>
                  <a:lnTo>
                    <a:pt x="37197" y="27017"/>
                  </a:lnTo>
                  <a:lnTo>
                    <a:pt x="74322" y="5589"/>
                  </a:lnTo>
                  <a:lnTo>
                    <a:pt x="88236" y="2106"/>
                  </a:lnTo>
                  <a:lnTo>
                    <a:pt x="95296" y="702"/>
                  </a:lnTo>
                  <a:lnTo>
                    <a:pt x="102425" y="0"/>
                  </a:lnTo>
                  <a:lnTo>
                    <a:pt x="109623" y="0"/>
                  </a:lnTo>
                  <a:lnTo>
                    <a:pt x="10862217" y="0"/>
                  </a:lnTo>
                  <a:lnTo>
                    <a:pt x="10869414" y="0"/>
                  </a:lnTo>
                  <a:lnTo>
                    <a:pt x="10876542" y="701"/>
                  </a:lnTo>
                  <a:lnTo>
                    <a:pt x="10883602" y="2106"/>
                  </a:lnTo>
                  <a:lnTo>
                    <a:pt x="10890662" y="3510"/>
                  </a:lnTo>
                  <a:lnTo>
                    <a:pt x="10897517" y="5590"/>
                  </a:lnTo>
                  <a:lnTo>
                    <a:pt x="10904167" y="8344"/>
                  </a:lnTo>
                  <a:lnTo>
                    <a:pt x="10910817" y="11099"/>
                  </a:lnTo>
                  <a:lnTo>
                    <a:pt x="10917134" y="14475"/>
                  </a:lnTo>
                  <a:lnTo>
                    <a:pt x="10923119" y="18474"/>
                  </a:lnTo>
                  <a:lnTo>
                    <a:pt x="10929103" y="22473"/>
                  </a:lnTo>
                  <a:lnTo>
                    <a:pt x="10957362" y="54704"/>
                  </a:lnTo>
                  <a:lnTo>
                    <a:pt x="10963493" y="67671"/>
                  </a:lnTo>
                  <a:lnTo>
                    <a:pt x="10966248" y="74322"/>
                  </a:lnTo>
                  <a:lnTo>
                    <a:pt x="10968327" y="81177"/>
                  </a:lnTo>
                  <a:lnTo>
                    <a:pt x="10969732" y="88236"/>
                  </a:lnTo>
                  <a:lnTo>
                    <a:pt x="10971137" y="95296"/>
                  </a:lnTo>
                  <a:lnTo>
                    <a:pt x="10971840" y="102425"/>
                  </a:lnTo>
                  <a:lnTo>
                    <a:pt x="10971840" y="109623"/>
                  </a:lnTo>
                  <a:lnTo>
                    <a:pt x="10971840" y="2702447"/>
                  </a:lnTo>
                  <a:lnTo>
                    <a:pt x="10971840" y="2709644"/>
                  </a:lnTo>
                  <a:lnTo>
                    <a:pt x="10971137" y="2716773"/>
                  </a:lnTo>
                  <a:lnTo>
                    <a:pt x="10969732" y="2723833"/>
                  </a:lnTo>
                  <a:lnTo>
                    <a:pt x="10968327" y="2730892"/>
                  </a:lnTo>
                  <a:lnTo>
                    <a:pt x="10966248" y="2737747"/>
                  </a:lnTo>
                  <a:lnTo>
                    <a:pt x="10963493" y="2744397"/>
                  </a:lnTo>
                  <a:lnTo>
                    <a:pt x="10960739" y="2751046"/>
                  </a:lnTo>
                  <a:lnTo>
                    <a:pt x="10934641" y="2785052"/>
                  </a:lnTo>
                  <a:lnTo>
                    <a:pt x="10904167" y="2803724"/>
                  </a:lnTo>
                  <a:lnTo>
                    <a:pt x="10897517" y="2806479"/>
                  </a:lnTo>
                  <a:lnTo>
                    <a:pt x="10890662" y="2808559"/>
                  </a:lnTo>
                  <a:lnTo>
                    <a:pt x="10883602" y="2809963"/>
                  </a:lnTo>
                  <a:lnTo>
                    <a:pt x="10876542" y="2811368"/>
                  </a:lnTo>
                  <a:lnTo>
                    <a:pt x="10869414" y="2812070"/>
                  </a:lnTo>
                  <a:lnTo>
                    <a:pt x="10862217" y="2812070"/>
                  </a:lnTo>
                  <a:lnTo>
                    <a:pt x="109623" y="2812070"/>
                  </a:lnTo>
                  <a:lnTo>
                    <a:pt x="102425" y="2812070"/>
                  </a:lnTo>
                  <a:lnTo>
                    <a:pt x="95296" y="2811368"/>
                  </a:lnTo>
                  <a:lnTo>
                    <a:pt x="88236" y="2809963"/>
                  </a:lnTo>
                  <a:lnTo>
                    <a:pt x="81176" y="2808559"/>
                  </a:lnTo>
                  <a:lnTo>
                    <a:pt x="74322" y="2806479"/>
                  </a:lnTo>
                  <a:lnTo>
                    <a:pt x="67672" y="2803724"/>
                  </a:lnTo>
                  <a:lnTo>
                    <a:pt x="61022" y="2800970"/>
                  </a:lnTo>
                  <a:lnTo>
                    <a:pt x="27018" y="2774872"/>
                  </a:lnTo>
                  <a:lnTo>
                    <a:pt x="5589" y="2737747"/>
                  </a:lnTo>
                  <a:lnTo>
                    <a:pt x="0" y="2709644"/>
                  </a:lnTo>
                  <a:lnTo>
                    <a:pt x="0" y="2702447"/>
                  </a:lnTo>
                  <a:close/>
                </a:path>
              </a:pathLst>
            </a:custGeom>
            <a:ln w="9532">
              <a:solidFill>
                <a:srgbClr val="E4E7EB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2" name="object 28">
              <a:extLst>
                <a:ext uri="{FF2B5EF4-FFF2-40B4-BE49-F238E27FC236}">
                  <a16:creationId xmlns:a16="http://schemas.microsoft.com/office/drawing/2014/main" id="{9261DDB4-1D73-4439-97DF-6916FB57583D}"/>
                </a:ext>
              </a:extLst>
            </p:cNvPr>
            <p:cNvSpPr/>
            <p:nvPr/>
          </p:nvSpPr>
          <p:spPr>
            <a:xfrm>
              <a:off x="695868" y="3669990"/>
              <a:ext cx="10810240" cy="2650490"/>
            </a:xfrm>
            <a:custGeom>
              <a:avLst/>
              <a:gdLst/>
              <a:ahLst/>
              <a:cxnLst/>
              <a:rect l="l" t="t" r="r" b="b"/>
              <a:pathLst>
                <a:path w="10810240" h="2650490">
                  <a:moveTo>
                    <a:pt x="10738536" y="2650018"/>
                  </a:moveTo>
                  <a:lnTo>
                    <a:pt x="71252" y="2650018"/>
                  </a:lnTo>
                  <a:lnTo>
                    <a:pt x="66293" y="2649530"/>
                  </a:lnTo>
                  <a:lnTo>
                    <a:pt x="29728" y="2634383"/>
                  </a:lnTo>
                  <a:lnTo>
                    <a:pt x="3888" y="2598315"/>
                  </a:lnTo>
                  <a:lnTo>
                    <a:pt x="0" y="2578766"/>
                  </a:lnTo>
                  <a:lnTo>
                    <a:pt x="0" y="2573759"/>
                  </a:lnTo>
                  <a:lnTo>
                    <a:pt x="0" y="71252"/>
                  </a:lnTo>
                  <a:lnTo>
                    <a:pt x="15633" y="29728"/>
                  </a:lnTo>
                  <a:lnTo>
                    <a:pt x="51702" y="3888"/>
                  </a:lnTo>
                  <a:lnTo>
                    <a:pt x="71252" y="0"/>
                  </a:lnTo>
                  <a:lnTo>
                    <a:pt x="10738536" y="0"/>
                  </a:lnTo>
                  <a:lnTo>
                    <a:pt x="10780059" y="15633"/>
                  </a:lnTo>
                  <a:lnTo>
                    <a:pt x="10805899" y="51702"/>
                  </a:lnTo>
                  <a:lnTo>
                    <a:pt x="10809788" y="71252"/>
                  </a:lnTo>
                  <a:lnTo>
                    <a:pt x="10809788" y="2578766"/>
                  </a:lnTo>
                  <a:lnTo>
                    <a:pt x="10794153" y="2620289"/>
                  </a:lnTo>
                  <a:lnTo>
                    <a:pt x="10758085" y="2646129"/>
                  </a:lnTo>
                  <a:lnTo>
                    <a:pt x="10743495" y="2649530"/>
                  </a:lnTo>
                  <a:lnTo>
                    <a:pt x="10738536" y="2650018"/>
                  </a:lnTo>
                  <a:close/>
                </a:path>
              </a:pathLst>
            </a:custGeom>
            <a:solidFill>
              <a:srgbClr val="F9FAFA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33" name="object 29">
              <a:extLst>
                <a:ext uri="{FF2B5EF4-FFF2-40B4-BE49-F238E27FC236}">
                  <a16:creationId xmlns:a16="http://schemas.microsoft.com/office/drawing/2014/main" id="{D1187676-48B8-450A-B0E4-4E711DA7219A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166583" y="3669990"/>
              <a:ext cx="1868358" cy="2650018"/>
            </a:xfrm>
            <a:prstGeom prst="rect">
              <a:avLst/>
            </a:prstGeom>
          </p:spPr>
        </p:pic>
        <p:pic>
          <p:nvPicPr>
            <p:cNvPr id="34" name="object 30">
              <a:extLst>
                <a:ext uri="{FF2B5EF4-FFF2-40B4-BE49-F238E27FC236}">
                  <a16:creationId xmlns:a16="http://schemas.microsoft.com/office/drawing/2014/main" id="{FA6B54B1-12D7-4E34-AD8B-A6F9CF73956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72127" y="5938711"/>
              <a:ext cx="2735810" cy="305038"/>
            </a:xfrm>
            <a:prstGeom prst="rect">
              <a:avLst/>
            </a:prstGeom>
          </p:spPr>
        </p:pic>
        <p:pic>
          <p:nvPicPr>
            <p:cNvPr id="35" name="object 31">
              <a:extLst>
                <a:ext uri="{FF2B5EF4-FFF2-40B4-BE49-F238E27FC236}">
                  <a16:creationId xmlns:a16="http://schemas.microsoft.com/office/drawing/2014/main" id="{FB868581-9455-4D5E-9628-4C529D9E29B2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24646" y="6024503"/>
              <a:ext cx="133454" cy="13345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19553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>
            <a:extLst>
              <a:ext uri="{FF2B5EF4-FFF2-40B4-BE49-F238E27FC236}">
                <a16:creationId xmlns:a16="http://schemas.microsoft.com/office/drawing/2014/main" id="{98D0ACCC-5CC3-40C4-9590-D3F01B28F692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564460" y="651809"/>
            <a:ext cx="7879157" cy="386225"/>
          </a:xfrm>
        </p:spPr>
        <p:txBody>
          <a:bodyPr/>
          <a:lstStyle/>
          <a:p>
            <a:r>
              <a:rPr lang="zh-CN" altLang="en-US" dirty="0"/>
              <a:t>元件库与母版区功能</a:t>
            </a:r>
          </a:p>
        </p:txBody>
      </p:sp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dirty="0"/>
              <a:t>Axure RP</a:t>
            </a:r>
            <a:r>
              <a:rPr lang="zh-CN" altLang="en-US" dirty="0"/>
              <a:t>详解</a:t>
            </a:r>
          </a:p>
        </p:txBody>
      </p:sp>
      <p:grpSp>
        <p:nvGrpSpPr>
          <p:cNvPr id="6" name="object 7">
            <a:extLst>
              <a:ext uri="{FF2B5EF4-FFF2-40B4-BE49-F238E27FC236}">
                <a16:creationId xmlns:a16="http://schemas.microsoft.com/office/drawing/2014/main" id="{53A8A572-5E31-4887-A209-73AF45A162E1}"/>
              </a:ext>
            </a:extLst>
          </p:cNvPr>
          <p:cNvGrpSpPr/>
          <p:nvPr/>
        </p:nvGrpSpPr>
        <p:grpSpPr>
          <a:xfrm>
            <a:off x="571947" y="986608"/>
            <a:ext cx="3832384" cy="4157186"/>
            <a:chOff x="762595" y="1315476"/>
            <a:chExt cx="5109845" cy="5542915"/>
          </a:xfrm>
        </p:grpSpPr>
        <p:sp>
          <p:nvSpPr>
            <p:cNvPr id="7" name="object 8">
              <a:extLst>
                <a:ext uri="{FF2B5EF4-FFF2-40B4-BE49-F238E27FC236}">
                  <a16:creationId xmlns:a16="http://schemas.microsoft.com/office/drawing/2014/main" id="{33C66361-A16E-466E-8F8A-DC6AD9178E02}"/>
                </a:ext>
              </a:extLst>
            </p:cNvPr>
            <p:cNvSpPr/>
            <p:nvPr/>
          </p:nvSpPr>
          <p:spPr>
            <a:xfrm>
              <a:off x="762595" y="1334541"/>
              <a:ext cx="5109845" cy="5523865"/>
            </a:xfrm>
            <a:custGeom>
              <a:avLst/>
              <a:gdLst/>
              <a:ahLst/>
              <a:cxnLst/>
              <a:rect l="l" t="t" r="r" b="b"/>
              <a:pathLst>
                <a:path w="5109845" h="5523865">
                  <a:moveTo>
                    <a:pt x="5109388" y="5523309"/>
                  </a:moveTo>
                  <a:lnTo>
                    <a:pt x="0" y="5523309"/>
                  </a:lnTo>
                  <a:lnTo>
                    <a:pt x="0" y="133454"/>
                  </a:lnTo>
                  <a:lnTo>
                    <a:pt x="6565" y="94714"/>
                  </a:lnTo>
                  <a:lnTo>
                    <a:pt x="25704" y="59311"/>
                  </a:lnTo>
                  <a:lnTo>
                    <a:pt x="55760" y="30291"/>
                  </a:lnTo>
                  <a:lnTo>
                    <a:pt x="94152" y="10158"/>
                  </a:lnTo>
                  <a:lnTo>
                    <a:pt x="137569" y="641"/>
                  </a:lnTo>
                  <a:lnTo>
                    <a:pt x="152519" y="0"/>
                  </a:lnTo>
                  <a:lnTo>
                    <a:pt x="4956869" y="0"/>
                  </a:lnTo>
                  <a:lnTo>
                    <a:pt x="5001143" y="5745"/>
                  </a:lnTo>
                  <a:lnTo>
                    <a:pt x="5041604" y="22491"/>
                  </a:lnTo>
                  <a:lnTo>
                    <a:pt x="5074769" y="48790"/>
                  </a:lnTo>
                  <a:lnTo>
                    <a:pt x="5097778" y="82383"/>
                  </a:lnTo>
                  <a:lnTo>
                    <a:pt x="5108656" y="120373"/>
                  </a:lnTo>
                  <a:lnTo>
                    <a:pt x="5109388" y="133454"/>
                  </a:lnTo>
                  <a:lnTo>
                    <a:pt x="5109388" y="552330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2" name="object 9">
              <a:extLst>
                <a:ext uri="{FF2B5EF4-FFF2-40B4-BE49-F238E27FC236}">
                  <a16:creationId xmlns:a16="http://schemas.microsoft.com/office/drawing/2014/main" id="{9527896F-8500-4CAC-9C2D-4D31A5154683}"/>
                </a:ext>
              </a:extLst>
            </p:cNvPr>
            <p:cNvSpPr/>
            <p:nvPr/>
          </p:nvSpPr>
          <p:spPr>
            <a:xfrm>
              <a:off x="762595" y="1315476"/>
              <a:ext cx="5109845" cy="153035"/>
            </a:xfrm>
            <a:custGeom>
              <a:avLst/>
              <a:gdLst/>
              <a:ahLst/>
              <a:cxnLst/>
              <a:rect l="l" t="t" r="r" b="b"/>
              <a:pathLst>
                <a:path w="5109845" h="153034">
                  <a:moveTo>
                    <a:pt x="0" y="152519"/>
                  </a:moveTo>
                  <a:lnTo>
                    <a:pt x="725" y="137494"/>
                  </a:lnTo>
                  <a:lnTo>
                    <a:pt x="2902" y="122758"/>
                  </a:lnTo>
                  <a:lnTo>
                    <a:pt x="6421" y="108743"/>
                  </a:lnTo>
                  <a:lnTo>
                    <a:pt x="6530" y="108311"/>
                  </a:lnTo>
                  <a:lnTo>
                    <a:pt x="25680" y="67767"/>
                  </a:lnTo>
                  <a:lnTo>
                    <a:pt x="55808" y="34560"/>
                  </a:lnTo>
                  <a:lnTo>
                    <a:pt x="94152" y="11609"/>
                  </a:lnTo>
                  <a:lnTo>
                    <a:pt x="137494" y="725"/>
                  </a:lnTo>
                  <a:lnTo>
                    <a:pt x="4956870" y="0"/>
                  </a:lnTo>
                  <a:lnTo>
                    <a:pt x="4971894" y="725"/>
                  </a:lnTo>
                  <a:lnTo>
                    <a:pt x="5015235" y="11609"/>
                  </a:lnTo>
                  <a:lnTo>
                    <a:pt x="5053579" y="34560"/>
                  </a:lnTo>
                  <a:lnTo>
                    <a:pt x="5057510" y="38129"/>
                  </a:lnTo>
                  <a:lnTo>
                    <a:pt x="152519" y="38129"/>
                  </a:lnTo>
                  <a:lnTo>
                    <a:pt x="137494" y="38673"/>
                  </a:lnTo>
                  <a:lnTo>
                    <a:pt x="94152" y="46836"/>
                  </a:lnTo>
                  <a:lnTo>
                    <a:pt x="55808" y="64050"/>
                  </a:lnTo>
                  <a:lnTo>
                    <a:pt x="25680" y="88955"/>
                  </a:lnTo>
                  <a:lnTo>
                    <a:pt x="2902" y="130198"/>
                  </a:lnTo>
                  <a:lnTo>
                    <a:pt x="725" y="141250"/>
                  </a:lnTo>
                  <a:lnTo>
                    <a:pt x="0" y="152519"/>
                  </a:lnTo>
                  <a:close/>
                </a:path>
                <a:path w="5109845" h="153034">
                  <a:moveTo>
                    <a:pt x="5109388" y="152519"/>
                  </a:moveTo>
                  <a:lnTo>
                    <a:pt x="5097778" y="108743"/>
                  </a:lnTo>
                  <a:lnTo>
                    <a:pt x="5064716" y="71633"/>
                  </a:lnTo>
                  <a:lnTo>
                    <a:pt x="5028838" y="51652"/>
                  </a:lnTo>
                  <a:lnTo>
                    <a:pt x="4986630" y="40306"/>
                  </a:lnTo>
                  <a:lnTo>
                    <a:pt x="4956870" y="38129"/>
                  </a:lnTo>
                  <a:lnTo>
                    <a:pt x="5057510" y="38129"/>
                  </a:lnTo>
                  <a:lnTo>
                    <a:pt x="5083708" y="67767"/>
                  </a:lnTo>
                  <a:lnTo>
                    <a:pt x="5102857" y="108311"/>
                  </a:lnTo>
                  <a:lnTo>
                    <a:pt x="5108663" y="137494"/>
                  </a:lnTo>
                  <a:lnTo>
                    <a:pt x="5109388" y="152519"/>
                  </a:lnTo>
                  <a:close/>
                </a:path>
              </a:pathLst>
            </a:custGeom>
            <a:solidFill>
              <a:srgbClr val="3B81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3" name="object 10">
              <a:extLst>
                <a:ext uri="{FF2B5EF4-FFF2-40B4-BE49-F238E27FC236}">
                  <a16:creationId xmlns:a16="http://schemas.microsoft.com/office/drawing/2014/main" id="{9BA68E08-316F-4609-AB69-E67C4DAC7BAF}"/>
                </a:ext>
              </a:extLst>
            </p:cNvPr>
            <p:cNvSpPr/>
            <p:nvPr/>
          </p:nvSpPr>
          <p:spPr>
            <a:xfrm>
              <a:off x="1067633" y="1658644"/>
              <a:ext cx="457834" cy="457834"/>
            </a:xfrm>
            <a:custGeom>
              <a:avLst/>
              <a:gdLst/>
              <a:ahLst/>
              <a:cxnLst/>
              <a:rect l="l" t="t" r="r" b="b"/>
              <a:pathLst>
                <a:path w="457834" h="457835">
                  <a:moveTo>
                    <a:pt x="386304" y="457557"/>
                  </a:moveTo>
                  <a:lnTo>
                    <a:pt x="71252" y="457557"/>
                  </a:lnTo>
                  <a:lnTo>
                    <a:pt x="66293" y="457068"/>
                  </a:lnTo>
                  <a:lnTo>
                    <a:pt x="29728" y="441923"/>
                  </a:lnTo>
                  <a:lnTo>
                    <a:pt x="3888" y="405854"/>
                  </a:lnTo>
                  <a:lnTo>
                    <a:pt x="0" y="386304"/>
                  </a:lnTo>
                  <a:lnTo>
                    <a:pt x="0" y="381297"/>
                  </a:lnTo>
                  <a:lnTo>
                    <a:pt x="0" y="71252"/>
                  </a:lnTo>
                  <a:lnTo>
                    <a:pt x="15633" y="29728"/>
                  </a:lnTo>
                  <a:lnTo>
                    <a:pt x="51702" y="3888"/>
                  </a:lnTo>
                  <a:lnTo>
                    <a:pt x="71252" y="0"/>
                  </a:lnTo>
                  <a:lnTo>
                    <a:pt x="386304" y="0"/>
                  </a:lnTo>
                  <a:lnTo>
                    <a:pt x="427828" y="15633"/>
                  </a:lnTo>
                  <a:lnTo>
                    <a:pt x="453668" y="51702"/>
                  </a:lnTo>
                  <a:lnTo>
                    <a:pt x="457557" y="71252"/>
                  </a:lnTo>
                  <a:lnTo>
                    <a:pt x="457557" y="386304"/>
                  </a:lnTo>
                  <a:lnTo>
                    <a:pt x="441923" y="427828"/>
                  </a:lnTo>
                  <a:lnTo>
                    <a:pt x="405854" y="453668"/>
                  </a:lnTo>
                  <a:lnTo>
                    <a:pt x="391264" y="457068"/>
                  </a:lnTo>
                  <a:lnTo>
                    <a:pt x="386304" y="457557"/>
                  </a:lnTo>
                  <a:close/>
                </a:path>
              </a:pathLst>
            </a:custGeom>
            <a:solidFill>
              <a:srgbClr val="DAE9FE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4" name="object 11">
              <a:extLst>
                <a:ext uri="{FF2B5EF4-FFF2-40B4-BE49-F238E27FC236}">
                  <a16:creationId xmlns:a16="http://schemas.microsoft.com/office/drawing/2014/main" id="{B7A9C0A2-155D-4C29-8E2B-FCE7E4F2D420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82022" y="1734904"/>
              <a:ext cx="228778" cy="305038"/>
            </a:xfrm>
            <a:prstGeom prst="rect">
              <a:avLst/>
            </a:prstGeom>
          </p:spPr>
        </p:pic>
      </p:grpSp>
      <p:sp>
        <p:nvSpPr>
          <p:cNvPr id="15" name="object 12">
            <a:extLst>
              <a:ext uri="{FF2B5EF4-FFF2-40B4-BE49-F238E27FC236}">
                <a16:creationId xmlns:a16="http://schemas.microsoft.com/office/drawing/2014/main" id="{380AD57D-879C-4FB5-B0FC-0465013558E2}"/>
              </a:ext>
            </a:extLst>
          </p:cNvPr>
          <p:cNvSpPr txBox="1"/>
          <p:nvPr/>
        </p:nvSpPr>
        <p:spPr>
          <a:xfrm>
            <a:off x="1248757" y="1291653"/>
            <a:ext cx="877253" cy="20582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275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元件库功能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16" name="object 13">
            <a:extLst>
              <a:ext uri="{FF2B5EF4-FFF2-40B4-BE49-F238E27FC236}">
                <a16:creationId xmlns:a16="http://schemas.microsoft.com/office/drawing/2014/main" id="{97696388-A1A2-459C-96D2-66EACA4B88D7}"/>
              </a:ext>
            </a:extLst>
          </p:cNvPr>
          <p:cNvSpPr txBox="1"/>
          <p:nvPr/>
        </p:nvSpPr>
        <p:spPr>
          <a:xfrm>
            <a:off x="791200" y="1660559"/>
            <a:ext cx="3393758" cy="376642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810" defTabSz="685800">
              <a:lnSpc>
                <a:spcPct val="134400"/>
              </a:lnSpc>
              <a:spcBef>
                <a:spcPts val="75"/>
              </a:spcBef>
            </a:pPr>
            <a:r>
              <a:rPr sz="938" kern="0" dirty="0">
                <a:solidFill>
                  <a:srgbClr val="4A5462"/>
                </a:solidFill>
                <a:latin typeface="微软雅黑"/>
                <a:cs typeface="微软雅黑"/>
              </a:rPr>
              <a:t>元件库为原型制作提供丰富的</a:t>
            </a:r>
            <a:r>
              <a:rPr sz="938" b="1" kern="0" dirty="0">
                <a:solidFill>
                  <a:srgbClr val="4A5462"/>
                </a:solidFill>
                <a:latin typeface="微软雅黑"/>
                <a:cs typeface="微软雅黑"/>
              </a:rPr>
              <a:t>基础素材</a:t>
            </a:r>
            <a:r>
              <a:rPr sz="938" kern="0" spc="-8" dirty="0">
                <a:solidFill>
                  <a:srgbClr val="4A5462"/>
                </a:solidFill>
                <a:latin typeface="微软雅黑"/>
                <a:cs typeface="微软雅黑"/>
              </a:rPr>
              <a:t>，涵盖线框图、流程</a:t>
            </a:r>
            <a:r>
              <a:rPr sz="938" kern="0" spc="-4" dirty="0">
                <a:solidFill>
                  <a:srgbClr val="4A5462"/>
                </a:solidFill>
                <a:latin typeface="微软雅黑"/>
                <a:cs typeface="微软雅黑"/>
              </a:rPr>
              <a:t>图、图标及自定义元件，支持通过拖拽快速构建页面结构。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7" name="object 14">
            <a:extLst>
              <a:ext uri="{FF2B5EF4-FFF2-40B4-BE49-F238E27FC236}">
                <a16:creationId xmlns:a16="http://schemas.microsoft.com/office/drawing/2014/main" id="{9441304F-B3A9-4401-88D0-AE96BC54474D}"/>
              </a:ext>
            </a:extLst>
          </p:cNvPr>
          <p:cNvGrpSpPr/>
          <p:nvPr/>
        </p:nvGrpSpPr>
        <p:grpSpPr>
          <a:xfrm>
            <a:off x="800725" y="1129594"/>
            <a:ext cx="3489008" cy="4017645"/>
            <a:chOff x="1067633" y="1506125"/>
            <a:chExt cx="4652010" cy="5356860"/>
          </a:xfrm>
        </p:grpSpPr>
        <p:sp>
          <p:nvSpPr>
            <p:cNvPr id="18" name="object 15">
              <a:extLst>
                <a:ext uri="{FF2B5EF4-FFF2-40B4-BE49-F238E27FC236}">
                  <a16:creationId xmlns:a16="http://schemas.microsoft.com/office/drawing/2014/main" id="{FACCE4EB-5998-4270-A914-A80CFB963BAB}"/>
                </a:ext>
              </a:extLst>
            </p:cNvPr>
            <p:cNvSpPr/>
            <p:nvPr/>
          </p:nvSpPr>
          <p:spPr>
            <a:xfrm>
              <a:off x="1072399" y="2988420"/>
              <a:ext cx="4490085" cy="3869690"/>
            </a:xfrm>
            <a:custGeom>
              <a:avLst/>
              <a:gdLst/>
              <a:ahLst/>
              <a:cxnLst/>
              <a:rect l="l" t="t" r="r" b="b"/>
              <a:pathLst>
                <a:path w="4490085" h="3869690">
                  <a:moveTo>
                    <a:pt x="4489780" y="3869430"/>
                  </a:moveTo>
                  <a:lnTo>
                    <a:pt x="0" y="3869430"/>
                  </a:lnTo>
                  <a:lnTo>
                    <a:pt x="0" y="102425"/>
                  </a:lnTo>
                  <a:lnTo>
                    <a:pt x="11099" y="61021"/>
                  </a:lnTo>
                  <a:lnTo>
                    <a:pt x="37197" y="27017"/>
                  </a:lnTo>
                  <a:lnTo>
                    <a:pt x="74322" y="5590"/>
                  </a:lnTo>
                  <a:lnTo>
                    <a:pt x="102425" y="0"/>
                  </a:lnTo>
                  <a:lnTo>
                    <a:pt x="4387355" y="0"/>
                  </a:lnTo>
                  <a:lnTo>
                    <a:pt x="4428757" y="11099"/>
                  </a:lnTo>
                  <a:lnTo>
                    <a:pt x="4462761" y="37197"/>
                  </a:lnTo>
                  <a:lnTo>
                    <a:pt x="4484189" y="74321"/>
                  </a:lnTo>
                  <a:lnTo>
                    <a:pt x="4489780" y="3869430"/>
                  </a:lnTo>
                  <a:close/>
                </a:path>
              </a:pathLst>
            </a:custGeom>
            <a:solidFill>
              <a:srgbClr val="F9FAFA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9" name="object 16">
              <a:extLst>
                <a:ext uri="{FF2B5EF4-FFF2-40B4-BE49-F238E27FC236}">
                  <a16:creationId xmlns:a16="http://schemas.microsoft.com/office/drawing/2014/main" id="{FC9C9B4B-B1AC-4DAF-A8FE-F5E98D2BA777}"/>
                </a:ext>
              </a:extLst>
            </p:cNvPr>
            <p:cNvSpPr/>
            <p:nvPr/>
          </p:nvSpPr>
          <p:spPr>
            <a:xfrm>
              <a:off x="1072399" y="2988420"/>
              <a:ext cx="4490085" cy="3869690"/>
            </a:xfrm>
            <a:custGeom>
              <a:avLst/>
              <a:gdLst/>
              <a:ahLst/>
              <a:cxnLst/>
              <a:rect l="l" t="t" r="r" b="b"/>
              <a:pathLst>
                <a:path w="4490085" h="3869690">
                  <a:moveTo>
                    <a:pt x="0" y="3869430"/>
                  </a:moveTo>
                  <a:lnTo>
                    <a:pt x="0" y="109623"/>
                  </a:lnTo>
                  <a:lnTo>
                    <a:pt x="0" y="102425"/>
                  </a:lnTo>
                  <a:lnTo>
                    <a:pt x="702" y="95296"/>
                  </a:lnTo>
                  <a:lnTo>
                    <a:pt x="2106" y="88236"/>
                  </a:lnTo>
                  <a:lnTo>
                    <a:pt x="3510" y="81177"/>
                  </a:lnTo>
                  <a:lnTo>
                    <a:pt x="5589" y="74322"/>
                  </a:lnTo>
                  <a:lnTo>
                    <a:pt x="8344" y="67672"/>
                  </a:lnTo>
                  <a:lnTo>
                    <a:pt x="11099" y="61021"/>
                  </a:lnTo>
                  <a:lnTo>
                    <a:pt x="14475" y="54704"/>
                  </a:lnTo>
                  <a:lnTo>
                    <a:pt x="18474" y="48719"/>
                  </a:lnTo>
                  <a:lnTo>
                    <a:pt x="22473" y="42734"/>
                  </a:lnTo>
                  <a:lnTo>
                    <a:pt x="27018" y="37197"/>
                  </a:lnTo>
                  <a:lnTo>
                    <a:pt x="32107" y="32107"/>
                  </a:lnTo>
                  <a:lnTo>
                    <a:pt x="37197" y="27017"/>
                  </a:lnTo>
                  <a:lnTo>
                    <a:pt x="74322" y="5590"/>
                  </a:lnTo>
                  <a:lnTo>
                    <a:pt x="88236" y="2106"/>
                  </a:lnTo>
                  <a:lnTo>
                    <a:pt x="95296" y="702"/>
                  </a:lnTo>
                  <a:lnTo>
                    <a:pt x="102425" y="0"/>
                  </a:lnTo>
                  <a:lnTo>
                    <a:pt x="109623" y="0"/>
                  </a:lnTo>
                  <a:lnTo>
                    <a:pt x="4380157" y="0"/>
                  </a:lnTo>
                  <a:lnTo>
                    <a:pt x="4387355" y="0"/>
                  </a:lnTo>
                  <a:lnTo>
                    <a:pt x="4394483" y="702"/>
                  </a:lnTo>
                  <a:lnTo>
                    <a:pt x="4435074" y="14475"/>
                  </a:lnTo>
                  <a:lnTo>
                    <a:pt x="4441059" y="18474"/>
                  </a:lnTo>
                  <a:lnTo>
                    <a:pt x="4447044" y="22473"/>
                  </a:lnTo>
                  <a:lnTo>
                    <a:pt x="4471304" y="48719"/>
                  </a:lnTo>
                  <a:lnTo>
                    <a:pt x="4475303" y="54704"/>
                  </a:lnTo>
                  <a:lnTo>
                    <a:pt x="4478680" y="61021"/>
                  </a:lnTo>
                  <a:lnTo>
                    <a:pt x="4481435" y="67671"/>
                  </a:lnTo>
                  <a:lnTo>
                    <a:pt x="4484189" y="74321"/>
                  </a:lnTo>
                  <a:lnTo>
                    <a:pt x="4486269" y="81176"/>
                  </a:lnTo>
                  <a:lnTo>
                    <a:pt x="4487673" y="88236"/>
                  </a:lnTo>
                  <a:lnTo>
                    <a:pt x="4489077" y="95296"/>
                  </a:lnTo>
                  <a:lnTo>
                    <a:pt x="4489779" y="102425"/>
                  </a:lnTo>
                  <a:lnTo>
                    <a:pt x="4489780" y="109623"/>
                  </a:lnTo>
                  <a:lnTo>
                    <a:pt x="4489780" y="3869430"/>
                  </a:lnTo>
                </a:path>
              </a:pathLst>
            </a:custGeom>
            <a:ln w="9532">
              <a:solidFill>
                <a:srgbClr val="F2F4F5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0" name="object 17">
              <a:extLst>
                <a:ext uri="{FF2B5EF4-FFF2-40B4-BE49-F238E27FC236}">
                  <a16:creationId xmlns:a16="http://schemas.microsoft.com/office/drawing/2014/main" id="{17562AF5-3628-4C2D-9D39-B97151FFBB99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53425" y="3069446"/>
              <a:ext cx="4327728" cy="3788404"/>
            </a:xfrm>
            <a:prstGeom prst="rect">
              <a:avLst/>
            </a:prstGeom>
          </p:spPr>
        </p:pic>
        <p:pic>
          <p:nvPicPr>
            <p:cNvPr id="21" name="object 18">
              <a:extLst>
                <a:ext uri="{FF2B5EF4-FFF2-40B4-BE49-F238E27FC236}">
                  <a16:creationId xmlns:a16="http://schemas.microsoft.com/office/drawing/2014/main" id="{B6F53E70-2E11-4168-ACBF-99B3974CA50C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980700" y="1510891"/>
              <a:ext cx="733997" cy="238311"/>
            </a:xfrm>
            <a:prstGeom prst="rect">
              <a:avLst/>
            </a:prstGeom>
          </p:spPr>
        </p:pic>
        <p:sp>
          <p:nvSpPr>
            <p:cNvPr id="22" name="object 19">
              <a:extLst>
                <a:ext uri="{FF2B5EF4-FFF2-40B4-BE49-F238E27FC236}">
                  <a16:creationId xmlns:a16="http://schemas.microsoft.com/office/drawing/2014/main" id="{6290B666-B9B1-4F7D-9D72-61958FA4CE57}"/>
                </a:ext>
              </a:extLst>
            </p:cNvPr>
            <p:cNvSpPr/>
            <p:nvPr/>
          </p:nvSpPr>
          <p:spPr>
            <a:xfrm>
              <a:off x="4980700" y="1510891"/>
              <a:ext cx="734060" cy="238760"/>
            </a:xfrm>
            <a:custGeom>
              <a:avLst/>
              <a:gdLst/>
              <a:ahLst/>
              <a:cxnLst/>
              <a:rect l="l" t="t" r="r" b="b"/>
              <a:pathLst>
                <a:path w="734060" h="238760">
                  <a:moveTo>
                    <a:pt x="0" y="119155"/>
                  </a:moveTo>
                  <a:lnTo>
                    <a:pt x="6076" y="80784"/>
                  </a:lnTo>
                  <a:lnTo>
                    <a:pt x="24428" y="46450"/>
                  </a:lnTo>
                  <a:lnTo>
                    <a:pt x="34900" y="34899"/>
                  </a:lnTo>
                  <a:lnTo>
                    <a:pt x="40432" y="29367"/>
                  </a:lnTo>
                  <a:lnTo>
                    <a:pt x="46451" y="24428"/>
                  </a:lnTo>
                  <a:lnTo>
                    <a:pt x="52956" y="20081"/>
                  </a:lnTo>
                  <a:lnTo>
                    <a:pt x="59461" y="15734"/>
                  </a:lnTo>
                  <a:lnTo>
                    <a:pt x="66328" y="12064"/>
                  </a:lnTo>
                  <a:lnTo>
                    <a:pt x="73556" y="9070"/>
                  </a:lnTo>
                  <a:lnTo>
                    <a:pt x="80784" y="6076"/>
                  </a:lnTo>
                  <a:lnTo>
                    <a:pt x="88235" y="3815"/>
                  </a:lnTo>
                  <a:lnTo>
                    <a:pt x="95909" y="2289"/>
                  </a:lnTo>
                  <a:lnTo>
                    <a:pt x="103582" y="763"/>
                  </a:lnTo>
                  <a:lnTo>
                    <a:pt x="111331" y="0"/>
                  </a:lnTo>
                  <a:lnTo>
                    <a:pt x="119155" y="0"/>
                  </a:lnTo>
                  <a:lnTo>
                    <a:pt x="614842" y="0"/>
                  </a:lnTo>
                  <a:lnTo>
                    <a:pt x="622666" y="0"/>
                  </a:lnTo>
                  <a:lnTo>
                    <a:pt x="630415" y="763"/>
                  </a:lnTo>
                  <a:lnTo>
                    <a:pt x="638088" y="2289"/>
                  </a:lnTo>
                  <a:lnTo>
                    <a:pt x="645761" y="3815"/>
                  </a:lnTo>
                  <a:lnTo>
                    <a:pt x="653212" y="6076"/>
                  </a:lnTo>
                  <a:lnTo>
                    <a:pt x="660441" y="9070"/>
                  </a:lnTo>
                  <a:lnTo>
                    <a:pt x="667669" y="12064"/>
                  </a:lnTo>
                  <a:lnTo>
                    <a:pt x="674536" y="15734"/>
                  </a:lnTo>
                  <a:lnTo>
                    <a:pt x="681041" y="20081"/>
                  </a:lnTo>
                  <a:lnTo>
                    <a:pt x="687546" y="24428"/>
                  </a:lnTo>
                  <a:lnTo>
                    <a:pt x="713916" y="52956"/>
                  </a:lnTo>
                  <a:lnTo>
                    <a:pt x="724927" y="73556"/>
                  </a:lnTo>
                  <a:lnTo>
                    <a:pt x="727921" y="80784"/>
                  </a:lnTo>
                  <a:lnTo>
                    <a:pt x="730182" y="88235"/>
                  </a:lnTo>
                  <a:lnTo>
                    <a:pt x="731708" y="95909"/>
                  </a:lnTo>
                  <a:lnTo>
                    <a:pt x="733234" y="103582"/>
                  </a:lnTo>
                  <a:lnTo>
                    <a:pt x="733998" y="111331"/>
                  </a:lnTo>
                  <a:lnTo>
                    <a:pt x="733998" y="119155"/>
                  </a:lnTo>
                  <a:lnTo>
                    <a:pt x="733998" y="126979"/>
                  </a:lnTo>
                  <a:lnTo>
                    <a:pt x="724927" y="164754"/>
                  </a:lnTo>
                  <a:lnTo>
                    <a:pt x="721933" y="171982"/>
                  </a:lnTo>
                  <a:lnTo>
                    <a:pt x="699098" y="203411"/>
                  </a:lnTo>
                  <a:lnTo>
                    <a:pt x="681041" y="218229"/>
                  </a:lnTo>
                  <a:lnTo>
                    <a:pt x="674536" y="222576"/>
                  </a:lnTo>
                  <a:lnTo>
                    <a:pt x="638088" y="236021"/>
                  </a:lnTo>
                  <a:lnTo>
                    <a:pt x="630415" y="237547"/>
                  </a:lnTo>
                  <a:lnTo>
                    <a:pt x="622666" y="238311"/>
                  </a:lnTo>
                  <a:lnTo>
                    <a:pt x="614842" y="238311"/>
                  </a:lnTo>
                  <a:lnTo>
                    <a:pt x="119155" y="238311"/>
                  </a:lnTo>
                  <a:lnTo>
                    <a:pt x="80784" y="232234"/>
                  </a:lnTo>
                  <a:lnTo>
                    <a:pt x="73556" y="229240"/>
                  </a:lnTo>
                  <a:lnTo>
                    <a:pt x="66328" y="226246"/>
                  </a:lnTo>
                  <a:lnTo>
                    <a:pt x="59461" y="222576"/>
                  </a:lnTo>
                  <a:lnTo>
                    <a:pt x="52956" y="218229"/>
                  </a:lnTo>
                  <a:lnTo>
                    <a:pt x="46451" y="213882"/>
                  </a:lnTo>
                  <a:lnTo>
                    <a:pt x="40432" y="208943"/>
                  </a:lnTo>
                  <a:lnTo>
                    <a:pt x="34900" y="203411"/>
                  </a:lnTo>
                  <a:lnTo>
                    <a:pt x="29367" y="197878"/>
                  </a:lnTo>
                  <a:lnTo>
                    <a:pt x="24428" y="191860"/>
                  </a:lnTo>
                  <a:lnTo>
                    <a:pt x="20081" y="185354"/>
                  </a:lnTo>
                  <a:lnTo>
                    <a:pt x="15734" y="178849"/>
                  </a:lnTo>
                  <a:lnTo>
                    <a:pt x="2289" y="142401"/>
                  </a:lnTo>
                  <a:lnTo>
                    <a:pt x="0" y="126979"/>
                  </a:lnTo>
                  <a:lnTo>
                    <a:pt x="0" y="119155"/>
                  </a:lnTo>
                </a:path>
              </a:pathLst>
            </a:custGeom>
            <a:ln w="9532">
              <a:solidFill>
                <a:srgbClr val="DAE9F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23" name="object 20">
            <a:extLst>
              <a:ext uri="{FF2B5EF4-FFF2-40B4-BE49-F238E27FC236}">
                <a16:creationId xmlns:a16="http://schemas.microsoft.com/office/drawing/2014/main" id="{F76BC8AA-FD78-48FD-B58D-CCE7422BDDE1}"/>
              </a:ext>
            </a:extLst>
          </p:cNvPr>
          <p:cNvGrpSpPr/>
          <p:nvPr/>
        </p:nvGrpSpPr>
        <p:grpSpPr>
          <a:xfrm>
            <a:off x="4747156" y="986608"/>
            <a:ext cx="3832384" cy="4157186"/>
            <a:chOff x="6329541" y="1315476"/>
            <a:chExt cx="5109845" cy="5542915"/>
          </a:xfrm>
        </p:grpSpPr>
        <p:sp>
          <p:nvSpPr>
            <p:cNvPr id="24" name="object 21">
              <a:extLst>
                <a:ext uri="{FF2B5EF4-FFF2-40B4-BE49-F238E27FC236}">
                  <a16:creationId xmlns:a16="http://schemas.microsoft.com/office/drawing/2014/main" id="{1B3CDD8F-68D1-4312-8F90-50DEF08301F4}"/>
                </a:ext>
              </a:extLst>
            </p:cNvPr>
            <p:cNvSpPr/>
            <p:nvPr/>
          </p:nvSpPr>
          <p:spPr>
            <a:xfrm>
              <a:off x="6329541" y="1334541"/>
              <a:ext cx="5109845" cy="5523865"/>
            </a:xfrm>
            <a:custGeom>
              <a:avLst/>
              <a:gdLst/>
              <a:ahLst/>
              <a:cxnLst/>
              <a:rect l="l" t="t" r="r" b="b"/>
              <a:pathLst>
                <a:path w="5109845" h="5523865">
                  <a:moveTo>
                    <a:pt x="5109388" y="5523309"/>
                  </a:moveTo>
                  <a:lnTo>
                    <a:pt x="0" y="5523309"/>
                  </a:lnTo>
                  <a:lnTo>
                    <a:pt x="0" y="133454"/>
                  </a:lnTo>
                  <a:lnTo>
                    <a:pt x="6565" y="94714"/>
                  </a:lnTo>
                  <a:lnTo>
                    <a:pt x="25704" y="59311"/>
                  </a:lnTo>
                  <a:lnTo>
                    <a:pt x="55760" y="30291"/>
                  </a:lnTo>
                  <a:lnTo>
                    <a:pt x="94152" y="10158"/>
                  </a:lnTo>
                  <a:lnTo>
                    <a:pt x="137569" y="641"/>
                  </a:lnTo>
                  <a:lnTo>
                    <a:pt x="152519" y="0"/>
                  </a:lnTo>
                  <a:lnTo>
                    <a:pt x="4956869" y="0"/>
                  </a:lnTo>
                  <a:lnTo>
                    <a:pt x="5001143" y="5745"/>
                  </a:lnTo>
                  <a:lnTo>
                    <a:pt x="5041604" y="22491"/>
                  </a:lnTo>
                  <a:lnTo>
                    <a:pt x="5074769" y="48790"/>
                  </a:lnTo>
                  <a:lnTo>
                    <a:pt x="5097778" y="82383"/>
                  </a:lnTo>
                  <a:lnTo>
                    <a:pt x="5108656" y="120373"/>
                  </a:lnTo>
                  <a:lnTo>
                    <a:pt x="5109388" y="133454"/>
                  </a:lnTo>
                  <a:lnTo>
                    <a:pt x="5109388" y="552330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5" name="object 22">
              <a:extLst>
                <a:ext uri="{FF2B5EF4-FFF2-40B4-BE49-F238E27FC236}">
                  <a16:creationId xmlns:a16="http://schemas.microsoft.com/office/drawing/2014/main" id="{B3ED7569-6372-4D01-96E3-F85D818D5EBA}"/>
                </a:ext>
              </a:extLst>
            </p:cNvPr>
            <p:cNvSpPr/>
            <p:nvPr/>
          </p:nvSpPr>
          <p:spPr>
            <a:xfrm>
              <a:off x="6329541" y="1315476"/>
              <a:ext cx="5109845" cy="153035"/>
            </a:xfrm>
            <a:custGeom>
              <a:avLst/>
              <a:gdLst/>
              <a:ahLst/>
              <a:cxnLst/>
              <a:rect l="l" t="t" r="r" b="b"/>
              <a:pathLst>
                <a:path w="5109845" h="153034">
                  <a:moveTo>
                    <a:pt x="0" y="152519"/>
                  </a:moveTo>
                  <a:lnTo>
                    <a:pt x="725" y="137494"/>
                  </a:lnTo>
                  <a:lnTo>
                    <a:pt x="2901" y="122758"/>
                  </a:lnTo>
                  <a:lnTo>
                    <a:pt x="6420" y="108743"/>
                  </a:lnTo>
                  <a:lnTo>
                    <a:pt x="6529" y="108311"/>
                  </a:lnTo>
                  <a:lnTo>
                    <a:pt x="25679" y="67767"/>
                  </a:lnTo>
                  <a:lnTo>
                    <a:pt x="55807" y="34560"/>
                  </a:lnTo>
                  <a:lnTo>
                    <a:pt x="94151" y="11609"/>
                  </a:lnTo>
                  <a:lnTo>
                    <a:pt x="137494" y="725"/>
                  </a:lnTo>
                  <a:lnTo>
                    <a:pt x="4956870" y="0"/>
                  </a:lnTo>
                  <a:lnTo>
                    <a:pt x="4971894" y="725"/>
                  </a:lnTo>
                  <a:lnTo>
                    <a:pt x="5015235" y="11609"/>
                  </a:lnTo>
                  <a:lnTo>
                    <a:pt x="5053579" y="34560"/>
                  </a:lnTo>
                  <a:lnTo>
                    <a:pt x="5057510" y="38129"/>
                  </a:lnTo>
                  <a:lnTo>
                    <a:pt x="152519" y="38129"/>
                  </a:lnTo>
                  <a:lnTo>
                    <a:pt x="137494" y="38673"/>
                  </a:lnTo>
                  <a:lnTo>
                    <a:pt x="94151" y="46836"/>
                  </a:lnTo>
                  <a:lnTo>
                    <a:pt x="55807" y="64050"/>
                  </a:lnTo>
                  <a:lnTo>
                    <a:pt x="25679" y="88955"/>
                  </a:lnTo>
                  <a:lnTo>
                    <a:pt x="2901" y="130198"/>
                  </a:lnTo>
                  <a:lnTo>
                    <a:pt x="725" y="141250"/>
                  </a:lnTo>
                  <a:lnTo>
                    <a:pt x="0" y="152519"/>
                  </a:lnTo>
                  <a:close/>
                </a:path>
                <a:path w="5109845" h="153034">
                  <a:moveTo>
                    <a:pt x="5109389" y="152519"/>
                  </a:moveTo>
                  <a:lnTo>
                    <a:pt x="5097778" y="108743"/>
                  </a:lnTo>
                  <a:lnTo>
                    <a:pt x="5064716" y="71633"/>
                  </a:lnTo>
                  <a:lnTo>
                    <a:pt x="5028839" y="51652"/>
                  </a:lnTo>
                  <a:lnTo>
                    <a:pt x="4986630" y="40306"/>
                  </a:lnTo>
                  <a:lnTo>
                    <a:pt x="4956870" y="38129"/>
                  </a:lnTo>
                  <a:lnTo>
                    <a:pt x="5057510" y="38129"/>
                  </a:lnTo>
                  <a:lnTo>
                    <a:pt x="5083708" y="67767"/>
                  </a:lnTo>
                  <a:lnTo>
                    <a:pt x="5102857" y="108311"/>
                  </a:lnTo>
                  <a:lnTo>
                    <a:pt x="5108663" y="137494"/>
                  </a:lnTo>
                  <a:lnTo>
                    <a:pt x="5109389" y="152519"/>
                  </a:lnTo>
                  <a:close/>
                </a:path>
              </a:pathLst>
            </a:custGeom>
            <a:solidFill>
              <a:srgbClr val="13B8A6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6" name="object 23">
              <a:extLst>
                <a:ext uri="{FF2B5EF4-FFF2-40B4-BE49-F238E27FC236}">
                  <a16:creationId xmlns:a16="http://schemas.microsoft.com/office/drawing/2014/main" id="{936DB0A4-DEFE-4D55-A5D9-ECB0900F15DE}"/>
                </a:ext>
              </a:extLst>
            </p:cNvPr>
            <p:cNvSpPr/>
            <p:nvPr/>
          </p:nvSpPr>
          <p:spPr>
            <a:xfrm>
              <a:off x="6634579" y="1658644"/>
              <a:ext cx="457834" cy="457834"/>
            </a:xfrm>
            <a:custGeom>
              <a:avLst/>
              <a:gdLst/>
              <a:ahLst/>
              <a:cxnLst/>
              <a:rect l="l" t="t" r="r" b="b"/>
              <a:pathLst>
                <a:path w="457834" h="457835">
                  <a:moveTo>
                    <a:pt x="386304" y="457557"/>
                  </a:moveTo>
                  <a:lnTo>
                    <a:pt x="71252" y="457557"/>
                  </a:lnTo>
                  <a:lnTo>
                    <a:pt x="66293" y="457068"/>
                  </a:lnTo>
                  <a:lnTo>
                    <a:pt x="29728" y="441923"/>
                  </a:lnTo>
                  <a:lnTo>
                    <a:pt x="3888" y="405854"/>
                  </a:lnTo>
                  <a:lnTo>
                    <a:pt x="0" y="386304"/>
                  </a:lnTo>
                  <a:lnTo>
                    <a:pt x="0" y="381297"/>
                  </a:lnTo>
                  <a:lnTo>
                    <a:pt x="0" y="71252"/>
                  </a:lnTo>
                  <a:lnTo>
                    <a:pt x="15633" y="29728"/>
                  </a:lnTo>
                  <a:lnTo>
                    <a:pt x="51702" y="3888"/>
                  </a:lnTo>
                  <a:lnTo>
                    <a:pt x="71252" y="0"/>
                  </a:lnTo>
                  <a:lnTo>
                    <a:pt x="386304" y="0"/>
                  </a:lnTo>
                  <a:lnTo>
                    <a:pt x="427828" y="15633"/>
                  </a:lnTo>
                  <a:lnTo>
                    <a:pt x="453668" y="51702"/>
                  </a:lnTo>
                  <a:lnTo>
                    <a:pt x="457557" y="71252"/>
                  </a:lnTo>
                  <a:lnTo>
                    <a:pt x="457557" y="386304"/>
                  </a:lnTo>
                  <a:lnTo>
                    <a:pt x="441923" y="427828"/>
                  </a:lnTo>
                  <a:lnTo>
                    <a:pt x="405854" y="453668"/>
                  </a:lnTo>
                  <a:lnTo>
                    <a:pt x="391264" y="457068"/>
                  </a:lnTo>
                  <a:lnTo>
                    <a:pt x="386304" y="457557"/>
                  </a:lnTo>
                  <a:close/>
                </a:path>
              </a:pathLst>
            </a:custGeom>
            <a:solidFill>
              <a:srgbClr val="CCFAF1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7" name="object 24">
              <a:extLst>
                <a:ext uri="{FF2B5EF4-FFF2-40B4-BE49-F238E27FC236}">
                  <a16:creationId xmlns:a16="http://schemas.microsoft.com/office/drawing/2014/main" id="{03439852-DFED-4B42-9488-AE3C26ADBE61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739436" y="1734904"/>
              <a:ext cx="257375" cy="305038"/>
            </a:xfrm>
            <a:prstGeom prst="rect">
              <a:avLst/>
            </a:prstGeom>
          </p:spPr>
        </p:pic>
      </p:grpSp>
      <p:sp>
        <p:nvSpPr>
          <p:cNvPr id="28" name="object 25">
            <a:extLst>
              <a:ext uri="{FF2B5EF4-FFF2-40B4-BE49-F238E27FC236}">
                <a16:creationId xmlns:a16="http://schemas.microsoft.com/office/drawing/2014/main" id="{C6251296-FD05-404F-A190-645BA7964FE4}"/>
              </a:ext>
            </a:extLst>
          </p:cNvPr>
          <p:cNvSpPr txBox="1"/>
          <p:nvPr/>
        </p:nvSpPr>
        <p:spPr>
          <a:xfrm>
            <a:off x="5423966" y="1291653"/>
            <a:ext cx="877253" cy="20582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275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母版区功能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29" name="object 26">
            <a:extLst>
              <a:ext uri="{FF2B5EF4-FFF2-40B4-BE49-F238E27FC236}">
                <a16:creationId xmlns:a16="http://schemas.microsoft.com/office/drawing/2014/main" id="{F7E87D33-CBCB-4B29-A8D4-AFE735F03950}"/>
              </a:ext>
            </a:extLst>
          </p:cNvPr>
          <p:cNvSpPr txBox="1"/>
          <p:nvPr/>
        </p:nvSpPr>
        <p:spPr>
          <a:xfrm>
            <a:off x="4966409" y="1660559"/>
            <a:ext cx="3393758" cy="380425"/>
          </a:xfrm>
          <a:prstGeom prst="rect">
            <a:avLst/>
          </a:prstGeom>
        </p:spPr>
        <p:txBody>
          <a:bodyPr vert="horz" wrap="square" lIns="0" tIns="5715" rIns="0" bIns="0" rtlCol="0">
            <a:spAutoFit/>
          </a:bodyPr>
          <a:lstStyle/>
          <a:p>
            <a:pPr marL="9525" marR="3810" algn="just" defTabSz="685800">
              <a:lnSpc>
                <a:spcPct val="136700"/>
              </a:lnSpc>
              <a:spcBef>
                <a:spcPts val="45"/>
              </a:spcBef>
            </a:pPr>
            <a:r>
              <a:rPr sz="938" kern="0" spc="49" dirty="0">
                <a:solidFill>
                  <a:srgbClr val="4A5462"/>
                </a:solidFill>
                <a:latin typeface="微软雅黑"/>
                <a:cs typeface="微软雅黑"/>
              </a:rPr>
              <a:t>母版区用于设计</a:t>
            </a:r>
            <a:r>
              <a:rPr sz="938" b="1" kern="0" spc="49" dirty="0">
                <a:solidFill>
                  <a:srgbClr val="4A5462"/>
                </a:solidFill>
                <a:latin typeface="微软雅黑"/>
                <a:cs typeface="微软雅黑"/>
              </a:rPr>
              <a:t>共用区域</a:t>
            </a:r>
            <a:r>
              <a:rPr sz="938" kern="0" spc="49" dirty="0">
                <a:solidFill>
                  <a:srgbClr val="4A5462"/>
                </a:solidFill>
                <a:latin typeface="微软雅黑"/>
                <a:cs typeface="微软雅黑"/>
              </a:rPr>
              <a:t>（如导航栏、页脚版权），</a:t>
            </a:r>
            <a:r>
              <a:rPr sz="938" kern="0" spc="4" dirty="0">
                <a:solidFill>
                  <a:srgbClr val="4A5462"/>
                </a:solidFill>
                <a:latin typeface="微软雅黑"/>
                <a:cs typeface="微软雅黑"/>
              </a:rPr>
              <a:t>支持</a:t>
            </a:r>
            <a:r>
              <a:rPr sz="938" kern="0" spc="-38" dirty="0">
                <a:solidFill>
                  <a:srgbClr val="4A5462"/>
                </a:solidFill>
                <a:latin typeface="微软雅黑"/>
                <a:cs typeface="微软雅黑"/>
              </a:rPr>
              <a:t> </a:t>
            </a:r>
            <a:r>
              <a:rPr sz="938" kern="0" spc="45" dirty="0">
                <a:solidFill>
                  <a:srgbClr val="4A5462"/>
                </a:solidFill>
                <a:latin typeface="微软雅黑"/>
                <a:cs typeface="微软雅黑"/>
              </a:rPr>
              <a:t>“一处修改，多页同步”，大幅提升原型维护效率与一致</a:t>
            </a:r>
            <a:r>
              <a:rPr sz="938" kern="0" spc="-19" dirty="0">
                <a:solidFill>
                  <a:srgbClr val="4A5462"/>
                </a:solidFill>
                <a:latin typeface="微软雅黑"/>
                <a:cs typeface="微软雅黑"/>
              </a:rPr>
              <a:t>性。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30" name="object 27">
            <a:extLst>
              <a:ext uri="{FF2B5EF4-FFF2-40B4-BE49-F238E27FC236}">
                <a16:creationId xmlns:a16="http://schemas.microsoft.com/office/drawing/2014/main" id="{E09D6234-1197-4730-BCC9-FA55F97BCAFD}"/>
              </a:ext>
            </a:extLst>
          </p:cNvPr>
          <p:cNvGrpSpPr/>
          <p:nvPr/>
        </p:nvGrpSpPr>
        <p:grpSpPr>
          <a:xfrm>
            <a:off x="4975935" y="1129359"/>
            <a:ext cx="3489484" cy="4014311"/>
            <a:chOff x="6634579" y="1505811"/>
            <a:chExt cx="4652645" cy="5352415"/>
          </a:xfrm>
        </p:grpSpPr>
        <p:pic>
          <p:nvPicPr>
            <p:cNvPr id="31" name="object 28">
              <a:extLst>
                <a:ext uri="{FF2B5EF4-FFF2-40B4-BE49-F238E27FC236}">
                  <a16:creationId xmlns:a16="http://schemas.microsoft.com/office/drawing/2014/main" id="{C051DD55-882B-47D1-A25B-894C970B0698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634579" y="3336355"/>
              <a:ext cx="4499313" cy="3521496"/>
            </a:xfrm>
            <a:prstGeom prst="rect">
              <a:avLst/>
            </a:prstGeom>
          </p:spPr>
        </p:pic>
        <p:sp>
          <p:nvSpPr>
            <p:cNvPr id="32" name="object 29">
              <a:extLst>
                <a:ext uri="{FF2B5EF4-FFF2-40B4-BE49-F238E27FC236}">
                  <a16:creationId xmlns:a16="http://schemas.microsoft.com/office/drawing/2014/main" id="{6C9B3154-F713-44C7-BE26-BA7E52AAE941}"/>
                </a:ext>
              </a:extLst>
            </p:cNvPr>
            <p:cNvSpPr/>
            <p:nvPr/>
          </p:nvSpPr>
          <p:spPr>
            <a:xfrm>
              <a:off x="6634569" y="3336365"/>
              <a:ext cx="4499610" cy="3521075"/>
            </a:xfrm>
            <a:custGeom>
              <a:avLst/>
              <a:gdLst/>
              <a:ahLst/>
              <a:cxnLst/>
              <a:rect l="l" t="t" r="r" b="b"/>
              <a:pathLst>
                <a:path w="4499609" h="3521075">
                  <a:moveTo>
                    <a:pt x="9537" y="3492017"/>
                  </a:moveTo>
                  <a:lnTo>
                    <a:pt x="0" y="3492017"/>
                  </a:lnTo>
                  <a:lnTo>
                    <a:pt x="0" y="3520605"/>
                  </a:lnTo>
                  <a:lnTo>
                    <a:pt x="9537" y="3520605"/>
                  </a:lnTo>
                  <a:lnTo>
                    <a:pt x="9537" y="3492017"/>
                  </a:lnTo>
                  <a:close/>
                </a:path>
                <a:path w="4499609" h="3521075">
                  <a:moveTo>
                    <a:pt x="9537" y="3444329"/>
                  </a:moveTo>
                  <a:lnTo>
                    <a:pt x="0" y="3444329"/>
                  </a:lnTo>
                  <a:lnTo>
                    <a:pt x="0" y="3472929"/>
                  </a:lnTo>
                  <a:lnTo>
                    <a:pt x="9537" y="3472929"/>
                  </a:lnTo>
                  <a:lnTo>
                    <a:pt x="9537" y="3444329"/>
                  </a:lnTo>
                  <a:close/>
                </a:path>
                <a:path w="4499609" h="3521075">
                  <a:moveTo>
                    <a:pt x="9537" y="3396653"/>
                  </a:moveTo>
                  <a:lnTo>
                    <a:pt x="0" y="3396653"/>
                  </a:lnTo>
                  <a:lnTo>
                    <a:pt x="0" y="3425253"/>
                  </a:lnTo>
                  <a:lnTo>
                    <a:pt x="9537" y="3425253"/>
                  </a:lnTo>
                  <a:lnTo>
                    <a:pt x="9537" y="3396653"/>
                  </a:lnTo>
                  <a:close/>
                </a:path>
                <a:path w="4499609" h="3521075">
                  <a:moveTo>
                    <a:pt x="9537" y="3348964"/>
                  </a:moveTo>
                  <a:lnTo>
                    <a:pt x="0" y="3348964"/>
                  </a:lnTo>
                  <a:lnTo>
                    <a:pt x="0" y="3377565"/>
                  </a:lnTo>
                  <a:lnTo>
                    <a:pt x="9537" y="3377565"/>
                  </a:lnTo>
                  <a:lnTo>
                    <a:pt x="9537" y="3348964"/>
                  </a:lnTo>
                  <a:close/>
                </a:path>
                <a:path w="4499609" h="3521075">
                  <a:moveTo>
                    <a:pt x="9537" y="3301288"/>
                  </a:moveTo>
                  <a:lnTo>
                    <a:pt x="0" y="3301288"/>
                  </a:lnTo>
                  <a:lnTo>
                    <a:pt x="0" y="3329889"/>
                  </a:lnTo>
                  <a:lnTo>
                    <a:pt x="9537" y="3329889"/>
                  </a:lnTo>
                  <a:lnTo>
                    <a:pt x="9537" y="3301288"/>
                  </a:lnTo>
                  <a:close/>
                </a:path>
                <a:path w="4499609" h="3521075">
                  <a:moveTo>
                    <a:pt x="9537" y="3253613"/>
                  </a:moveTo>
                  <a:lnTo>
                    <a:pt x="0" y="3253613"/>
                  </a:lnTo>
                  <a:lnTo>
                    <a:pt x="0" y="3282200"/>
                  </a:lnTo>
                  <a:lnTo>
                    <a:pt x="9537" y="3282200"/>
                  </a:lnTo>
                  <a:lnTo>
                    <a:pt x="9537" y="3253613"/>
                  </a:lnTo>
                  <a:close/>
                </a:path>
                <a:path w="4499609" h="3521075">
                  <a:moveTo>
                    <a:pt x="9537" y="3205924"/>
                  </a:moveTo>
                  <a:lnTo>
                    <a:pt x="0" y="3205924"/>
                  </a:lnTo>
                  <a:lnTo>
                    <a:pt x="0" y="3234525"/>
                  </a:lnTo>
                  <a:lnTo>
                    <a:pt x="9537" y="3234525"/>
                  </a:lnTo>
                  <a:lnTo>
                    <a:pt x="9537" y="3205924"/>
                  </a:lnTo>
                  <a:close/>
                </a:path>
                <a:path w="4499609" h="3521075">
                  <a:moveTo>
                    <a:pt x="9537" y="3158248"/>
                  </a:moveTo>
                  <a:lnTo>
                    <a:pt x="0" y="3158248"/>
                  </a:lnTo>
                  <a:lnTo>
                    <a:pt x="0" y="3186849"/>
                  </a:lnTo>
                  <a:lnTo>
                    <a:pt x="9537" y="3186849"/>
                  </a:lnTo>
                  <a:lnTo>
                    <a:pt x="9537" y="3158248"/>
                  </a:lnTo>
                  <a:close/>
                </a:path>
                <a:path w="4499609" h="3521075">
                  <a:moveTo>
                    <a:pt x="9537" y="3110560"/>
                  </a:moveTo>
                  <a:lnTo>
                    <a:pt x="0" y="3110560"/>
                  </a:lnTo>
                  <a:lnTo>
                    <a:pt x="0" y="3139160"/>
                  </a:lnTo>
                  <a:lnTo>
                    <a:pt x="9537" y="3139160"/>
                  </a:lnTo>
                  <a:lnTo>
                    <a:pt x="9537" y="3110560"/>
                  </a:lnTo>
                  <a:close/>
                </a:path>
                <a:path w="4499609" h="3521075">
                  <a:moveTo>
                    <a:pt x="9537" y="3062884"/>
                  </a:moveTo>
                  <a:lnTo>
                    <a:pt x="0" y="3062884"/>
                  </a:lnTo>
                  <a:lnTo>
                    <a:pt x="0" y="3091484"/>
                  </a:lnTo>
                  <a:lnTo>
                    <a:pt x="9537" y="3091484"/>
                  </a:lnTo>
                  <a:lnTo>
                    <a:pt x="9537" y="3062884"/>
                  </a:lnTo>
                  <a:close/>
                </a:path>
                <a:path w="4499609" h="3521075">
                  <a:moveTo>
                    <a:pt x="9537" y="3015208"/>
                  </a:moveTo>
                  <a:lnTo>
                    <a:pt x="0" y="3015208"/>
                  </a:lnTo>
                  <a:lnTo>
                    <a:pt x="0" y="3043796"/>
                  </a:lnTo>
                  <a:lnTo>
                    <a:pt x="9537" y="3043796"/>
                  </a:lnTo>
                  <a:lnTo>
                    <a:pt x="9537" y="3015208"/>
                  </a:lnTo>
                  <a:close/>
                </a:path>
                <a:path w="4499609" h="3521075">
                  <a:moveTo>
                    <a:pt x="9537" y="2967520"/>
                  </a:moveTo>
                  <a:lnTo>
                    <a:pt x="0" y="2967520"/>
                  </a:lnTo>
                  <a:lnTo>
                    <a:pt x="0" y="2996120"/>
                  </a:lnTo>
                  <a:lnTo>
                    <a:pt x="9537" y="2996120"/>
                  </a:lnTo>
                  <a:lnTo>
                    <a:pt x="9537" y="2967520"/>
                  </a:lnTo>
                  <a:close/>
                </a:path>
                <a:path w="4499609" h="3521075">
                  <a:moveTo>
                    <a:pt x="9537" y="2919844"/>
                  </a:moveTo>
                  <a:lnTo>
                    <a:pt x="0" y="2919844"/>
                  </a:lnTo>
                  <a:lnTo>
                    <a:pt x="0" y="2948444"/>
                  </a:lnTo>
                  <a:lnTo>
                    <a:pt x="9537" y="2948444"/>
                  </a:lnTo>
                  <a:lnTo>
                    <a:pt x="9537" y="2919844"/>
                  </a:lnTo>
                  <a:close/>
                </a:path>
                <a:path w="4499609" h="3521075">
                  <a:moveTo>
                    <a:pt x="9537" y="2872168"/>
                  </a:moveTo>
                  <a:lnTo>
                    <a:pt x="0" y="2872168"/>
                  </a:lnTo>
                  <a:lnTo>
                    <a:pt x="0" y="2900756"/>
                  </a:lnTo>
                  <a:lnTo>
                    <a:pt x="9537" y="2900756"/>
                  </a:lnTo>
                  <a:lnTo>
                    <a:pt x="9537" y="2872168"/>
                  </a:lnTo>
                  <a:close/>
                </a:path>
                <a:path w="4499609" h="3521075">
                  <a:moveTo>
                    <a:pt x="9537" y="2824480"/>
                  </a:moveTo>
                  <a:lnTo>
                    <a:pt x="0" y="2824480"/>
                  </a:lnTo>
                  <a:lnTo>
                    <a:pt x="0" y="2853080"/>
                  </a:lnTo>
                  <a:lnTo>
                    <a:pt x="9537" y="2853080"/>
                  </a:lnTo>
                  <a:lnTo>
                    <a:pt x="9537" y="2824480"/>
                  </a:lnTo>
                  <a:close/>
                </a:path>
                <a:path w="4499609" h="3521075">
                  <a:moveTo>
                    <a:pt x="9537" y="2776804"/>
                  </a:moveTo>
                  <a:lnTo>
                    <a:pt x="0" y="2776804"/>
                  </a:lnTo>
                  <a:lnTo>
                    <a:pt x="0" y="2805392"/>
                  </a:lnTo>
                  <a:lnTo>
                    <a:pt x="9537" y="2805392"/>
                  </a:lnTo>
                  <a:lnTo>
                    <a:pt x="9537" y="2776804"/>
                  </a:lnTo>
                  <a:close/>
                </a:path>
                <a:path w="4499609" h="3521075">
                  <a:moveTo>
                    <a:pt x="9537" y="2729115"/>
                  </a:moveTo>
                  <a:lnTo>
                    <a:pt x="0" y="2729115"/>
                  </a:lnTo>
                  <a:lnTo>
                    <a:pt x="0" y="2757716"/>
                  </a:lnTo>
                  <a:lnTo>
                    <a:pt x="9537" y="2757716"/>
                  </a:lnTo>
                  <a:lnTo>
                    <a:pt x="9537" y="2729115"/>
                  </a:lnTo>
                  <a:close/>
                </a:path>
                <a:path w="4499609" h="3521075">
                  <a:moveTo>
                    <a:pt x="9537" y="2681440"/>
                  </a:moveTo>
                  <a:lnTo>
                    <a:pt x="0" y="2681440"/>
                  </a:lnTo>
                  <a:lnTo>
                    <a:pt x="0" y="2710040"/>
                  </a:lnTo>
                  <a:lnTo>
                    <a:pt x="9537" y="2710040"/>
                  </a:lnTo>
                  <a:lnTo>
                    <a:pt x="9537" y="2681440"/>
                  </a:lnTo>
                  <a:close/>
                </a:path>
                <a:path w="4499609" h="3521075">
                  <a:moveTo>
                    <a:pt x="9537" y="2633764"/>
                  </a:moveTo>
                  <a:lnTo>
                    <a:pt x="0" y="2633764"/>
                  </a:lnTo>
                  <a:lnTo>
                    <a:pt x="0" y="2662351"/>
                  </a:lnTo>
                  <a:lnTo>
                    <a:pt x="9537" y="2662351"/>
                  </a:lnTo>
                  <a:lnTo>
                    <a:pt x="9537" y="2633764"/>
                  </a:lnTo>
                  <a:close/>
                </a:path>
                <a:path w="4499609" h="3521075">
                  <a:moveTo>
                    <a:pt x="9537" y="2586075"/>
                  </a:moveTo>
                  <a:lnTo>
                    <a:pt x="0" y="2586075"/>
                  </a:lnTo>
                  <a:lnTo>
                    <a:pt x="0" y="2614676"/>
                  </a:lnTo>
                  <a:lnTo>
                    <a:pt x="9537" y="2614676"/>
                  </a:lnTo>
                  <a:lnTo>
                    <a:pt x="9537" y="2586075"/>
                  </a:lnTo>
                  <a:close/>
                </a:path>
                <a:path w="4499609" h="3521075">
                  <a:moveTo>
                    <a:pt x="9537" y="2538399"/>
                  </a:moveTo>
                  <a:lnTo>
                    <a:pt x="0" y="2538399"/>
                  </a:lnTo>
                  <a:lnTo>
                    <a:pt x="0" y="2567000"/>
                  </a:lnTo>
                  <a:lnTo>
                    <a:pt x="9537" y="2567000"/>
                  </a:lnTo>
                  <a:lnTo>
                    <a:pt x="9537" y="2538399"/>
                  </a:lnTo>
                  <a:close/>
                </a:path>
                <a:path w="4499609" h="3521075">
                  <a:moveTo>
                    <a:pt x="9537" y="2490724"/>
                  </a:moveTo>
                  <a:lnTo>
                    <a:pt x="0" y="2490724"/>
                  </a:lnTo>
                  <a:lnTo>
                    <a:pt x="0" y="2519311"/>
                  </a:lnTo>
                  <a:lnTo>
                    <a:pt x="9537" y="2519311"/>
                  </a:lnTo>
                  <a:lnTo>
                    <a:pt x="9537" y="2490724"/>
                  </a:lnTo>
                  <a:close/>
                </a:path>
                <a:path w="4499609" h="3521075">
                  <a:moveTo>
                    <a:pt x="9537" y="2443035"/>
                  </a:moveTo>
                  <a:lnTo>
                    <a:pt x="0" y="2443035"/>
                  </a:lnTo>
                  <a:lnTo>
                    <a:pt x="0" y="2471636"/>
                  </a:lnTo>
                  <a:lnTo>
                    <a:pt x="9537" y="2471636"/>
                  </a:lnTo>
                  <a:lnTo>
                    <a:pt x="9537" y="2443035"/>
                  </a:lnTo>
                  <a:close/>
                </a:path>
                <a:path w="4499609" h="3521075">
                  <a:moveTo>
                    <a:pt x="9537" y="2395359"/>
                  </a:moveTo>
                  <a:lnTo>
                    <a:pt x="0" y="2395359"/>
                  </a:lnTo>
                  <a:lnTo>
                    <a:pt x="0" y="2423960"/>
                  </a:lnTo>
                  <a:lnTo>
                    <a:pt x="9537" y="2423960"/>
                  </a:lnTo>
                  <a:lnTo>
                    <a:pt x="9537" y="2395359"/>
                  </a:lnTo>
                  <a:close/>
                </a:path>
                <a:path w="4499609" h="3521075">
                  <a:moveTo>
                    <a:pt x="9537" y="2347671"/>
                  </a:moveTo>
                  <a:lnTo>
                    <a:pt x="0" y="2347671"/>
                  </a:lnTo>
                  <a:lnTo>
                    <a:pt x="0" y="2376271"/>
                  </a:lnTo>
                  <a:lnTo>
                    <a:pt x="9537" y="2376271"/>
                  </a:lnTo>
                  <a:lnTo>
                    <a:pt x="9537" y="2347671"/>
                  </a:lnTo>
                  <a:close/>
                </a:path>
                <a:path w="4499609" h="3521075">
                  <a:moveTo>
                    <a:pt x="9537" y="2299995"/>
                  </a:moveTo>
                  <a:lnTo>
                    <a:pt x="0" y="2299995"/>
                  </a:lnTo>
                  <a:lnTo>
                    <a:pt x="0" y="2328595"/>
                  </a:lnTo>
                  <a:lnTo>
                    <a:pt x="9537" y="2328595"/>
                  </a:lnTo>
                  <a:lnTo>
                    <a:pt x="9537" y="2299995"/>
                  </a:lnTo>
                  <a:close/>
                </a:path>
                <a:path w="4499609" h="3521075">
                  <a:moveTo>
                    <a:pt x="9537" y="2252319"/>
                  </a:moveTo>
                  <a:lnTo>
                    <a:pt x="0" y="2252319"/>
                  </a:lnTo>
                  <a:lnTo>
                    <a:pt x="0" y="2280907"/>
                  </a:lnTo>
                  <a:lnTo>
                    <a:pt x="9537" y="2280907"/>
                  </a:lnTo>
                  <a:lnTo>
                    <a:pt x="9537" y="2252319"/>
                  </a:lnTo>
                  <a:close/>
                </a:path>
                <a:path w="4499609" h="3521075">
                  <a:moveTo>
                    <a:pt x="9537" y="2204631"/>
                  </a:moveTo>
                  <a:lnTo>
                    <a:pt x="0" y="2204631"/>
                  </a:lnTo>
                  <a:lnTo>
                    <a:pt x="0" y="2233231"/>
                  </a:lnTo>
                  <a:lnTo>
                    <a:pt x="9537" y="2233231"/>
                  </a:lnTo>
                  <a:lnTo>
                    <a:pt x="9537" y="2204631"/>
                  </a:lnTo>
                  <a:close/>
                </a:path>
                <a:path w="4499609" h="3521075">
                  <a:moveTo>
                    <a:pt x="9537" y="2156955"/>
                  </a:moveTo>
                  <a:lnTo>
                    <a:pt x="0" y="2156955"/>
                  </a:lnTo>
                  <a:lnTo>
                    <a:pt x="0" y="2185543"/>
                  </a:lnTo>
                  <a:lnTo>
                    <a:pt x="9537" y="2185543"/>
                  </a:lnTo>
                  <a:lnTo>
                    <a:pt x="9537" y="2156955"/>
                  </a:lnTo>
                  <a:close/>
                </a:path>
                <a:path w="4499609" h="3521075">
                  <a:moveTo>
                    <a:pt x="9537" y="2109266"/>
                  </a:moveTo>
                  <a:lnTo>
                    <a:pt x="0" y="2109266"/>
                  </a:lnTo>
                  <a:lnTo>
                    <a:pt x="0" y="2137867"/>
                  </a:lnTo>
                  <a:lnTo>
                    <a:pt x="9537" y="2137867"/>
                  </a:lnTo>
                  <a:lnTo>
                    <a:pt x="9537" y="2109266"/>
                  </a:lnTo>
                  <a:close/>
                </a:path>
                <a:path w="4499609" h="3521075">
                  <a:moveTo>
                    <a:pt x="9537" y="2061591"/>
                  </a:moveTo>
                  <a:lnTo>
                    <a:pt x="0" y="2061591"/>
                  </a:lnTo>
                  <a:lnTo>
                    <a:pt x="0" y="2090191"/>
                  </a:lnTo>
                  <a:lnTo>
                    <a:pt x="9537" y="2090191"/>
                  </a:lnTo>
                  <a:lnTo>
                    <a:pt x="9537" y="2061591"/>
                  </a:lnTo>
                  <a:close/>
                </a:path>
                <a:path w="4499609" h="3521075">
                  <a:moveTo>
                    <a:pt x="9537" y="2013915"/>
                  </a:moveTo>
                  <a:lnTo>
                    <a:pt x="0" y="2013915"/>
                  </a:lnTo>
                  <a:lnTo>
                    <a:pt x="0" y="2042502"/>
                  </a:lnTo>
                  <a:lnTo>
                    <a:pt x="9537" y="2042502"/>
                  </a:lnTo>
                  <a:lnTo>
                    <a:pt x="9537" y="2013915"/>
                  </a:lnTo>
                  <a:close/>
                </a:path>
                <a:path w="4499609" h="3521075">
                  <a:moveTo>
                    <a:pt x="9537" y="1966226"/>
                  </a:moveTo>
                  <a:lnTo>
                    <a:pt x="0" y="1966226"/>
                  </a:lnTo>
                  <a:lnTo>
                    <a:pt x="0" y="1994827"/>
                  </a:lnTo>
                  <a:lnTo>
                    <a:pt x="9537" y="1994827"/>
                  </a:lnTo>
                  <a:lnTo>
                    <a:pt x="9537" y="1966226"/>
                  </a:lnTo>
                  <a:close/>
                </a:path>
                <a:path w="4499609" h="3521075">
                  <a:moveTo>
                    <a:pt x="9537" y="1918550"/>
                  </a:moveTo>
                  <a:lnTo>
                    <a:pt x="0" y="1918550"/>
                  </a:lnTo>
                  <a:lnTo>
                    <a:pt x="0" y="1947151"/>
                  </a:lnTo>
                  <a:lnTo>
                    <a:pt x="9537" y="1947151"/>
                  </a:lnTo>
                  <a:lnTo>
                    <a:pt x="9537" y="1918550"/>
                  </a:lnTo>
                  <a:close/>
                </a:path>
                <a:path w="4499609" h="3521075">
                  <a:moveTo>
                    <a:pt x="9537" y="1870862"/>
                  </a:moveTo>
                  <a:lnTo>
                    <a:pt x="0" y="1870862"/>
                  </a:lnTo>
                  <a:lnTo>
                    <a:pt x="0" y="1899462"/>
                  </a:lnTo>
                  <a:lnTo>
                    <a:pt x="9537" y="1899462"/>
                  </a:lnTo>
                  <a:lnTo>
                    <a:pt x="9537" y="1870862"/>
                  </a:lnTo>
                  <a:close/>
                </a:path>
                <a:path w="4499609" h="3521075">
                  <a:moveTo>
                    <a:pt x="9537" y="1823186"/>
                  </a:moveTo>
                  <a:lnTo>
                    <a:pt x="0" y="1823186"/>
                  </a:lnTo>
                  <a:lnTo>
                    <a:pt x="0" y="1851787"/>
                  </a:lnTo>
                  <a:lnTo>
                    <a:pt x="9537" y="1851787"/>
                  </a:lnTo>
                  <a:lnTo>
                    <a:pt x="9537" y="1823186"/>
                  </a:lnTo>
                  <a:close/>
                </a:path>
                <a:path w="4499609" h="3521075">
                  <a:moveTo>
                    <a:pt x="9537" y="1775510"/>
                  </a:moveTo>
                  <a:lnTo>
                    <a:pt x="0" y="1775510"/>
                  </a:lnTo>
                  <a:lnTo>
                    <a:pt x="0" y="1804098"/>
                  </a:lnTo>
                  <a:lnTo>
                    <a:pt x="9537" y="1804098"/>
                  </a:lnTo>
                  <a:lnTo>
                    <a:pt x="9537" y="1775510"/>
                  </a:lnTo>
                  <a:close/>
                </a:path>
                <a:path w="4499609" h="3521075">
                  <a:moveTo>
                    <a:pt x="9537" y="1727822"/>
                  </a:moveTo>
                  <a:lnTo>
                    <a:pt x="0" y="1727822"/>
                  </a:lnTo>
                  <a:lnTo>
                    <a:pt x="0" y="1756422"/>
                  </a:lnTo>
                  <a:lnTo>
                    <a:pt x="9537" y="1756422"/>
                  </a:lnTo>
                  <a:lnTo>
                    <a:pt x="9537" y="1727822"/>
                  </a:lnTo>
                  <a:close/>
                </a:path>
                <a:path w="4499609" h="3521075">
                  <a:moveTo>
                    <a:pt x="9537" y="1680146"/>
                  </a:moveTo>
                  <a:lnTo>
                    <a:pt x="0" y="1680146"/>
                  </a:lnTo>
                  <a:lnTo>
                    <a:pt x="0" y="1708746"/>
                  </a:lnTo>
                  <a:lnTo>
                    <a:pt x="9537" y="1708746"/>
                  </a:lnTo>
                  <a:lnTo>
                    <a:pt x="9537" y="1680146"/>
                  </a:lnTo>
                  <a:close/>
                </a:path>
                <a:path w="4499609" h="3521075">
                  <a:moveTo>
                    <a:pt x="9537" y="1632458"/>
                  </a:moveTo>
                  <a:lnTo>
                    <a:pt x="0" y="1632458"/>
                  </a:lnTo>
                  <a:lnTo>
                    <a:pt x="0" y="1661058"/>
                  </a:lnTo>
                  <a:lnTo>
                    <a:pt x="9537" y="1661058"/>
                  </a:lnTo>
                  <a:lnTo>
                    <a:pt x="9537" y="1632458"/>
                  </a:lnTo>
                  <a:close/>
                </a:path>
                <a:path w="4499609" h="3521075">
                  <a:moveTo>
                    <a:pt x="9537" y="1584782"/>
                  </a:moveTo>
                  <a:lnTo>
                    <a:pt x="0" y="1584782"/>
                  </a:lnTo>
                  <a:lnTo>
                    <a:pt x="0" y="1613382"/>
                  </a:lnTo>
                  <a:lnTo>
                    <a:pt x="9537" y="1613382"/>
                  </a:lnTo>
                  <a:lnTo>
                    <a:pt x="9537" y="1584782"/>
                  </a:lnTo>
                  <a:close/>
                </a:path>
                <a:path w="4499609" h="3521075">
                  <a:moveTo>
                    <a:pt x="9537" y="1537106"/>
                  </a:moveTo>
                  <a:lnTo>
                    <a:pt x="0" y="1537106"/>
                  </a:lnTo>
                  <a:lnTo>
                    <a:pt x="0" y="1565706"/>
                  </a:lnTo>
                  <a:lnTo>
                    <a:pt x="9537" y="1565706"/>
                  </a:lnTo>
                  <a:lnTo>
                    <a:pt x="9537" y="1537106"/>
                  </a:lnTo>
                  <a:close/>
                </a:path>
                <a:path w="4499609" h="3521075">
                  <a:moveTo>
                    <a:pt x="9537" y="1489417"/>
                  </a:moveTo>
                  <a:lnTo>
                    <a:pt x="0" y="1489417"/>
                  </a:lnTo>
                  <a:lnTo>
                    <a:pt x="0" y="1518018"/>
                  </a:lnTo>
                  <a:lnTo>
                    <a:pt x="9537" y="1518018"/>
                  </a:lnTo>
                  <a:lnTo>
                    <a:pt x="9537" y="1489417"/>
                  </a:lnTo>
                  <a:close/>
                </a:path>
                <a:path w="4499609" h="3521075">
                  <a:moveTo>
                    <a:pt x="9537" y="1441742"/>
                  </a:moveTo>
                  <a:lnTo>
                    <a:pt x="0" y="1441742"/>
                  </a:lnTo>
                  <a:lnTo>
                    <a:pt x="0" y="1470342"/>
                  </a:lnTo>
                  <a:lnTo>
                    <a:pt x="9537" y="1470342"/>
                  </a:lnTo>
                  <a:lnTo>
                    <a:pt x="9537" y="1441742"/>
                  </a:lnTo>
                  <a:close/>
                </a:path>
                <a:path w="4499609" h="3521075">
                  <a:moveTo>
                    <a:pt x="9537" y="1394066"/>
                  </a:moveTo>
                  <a:lnTo>
                    <a:pt x="0" y="1394066"/>
                  </a:lnTo>
                  <a:lnTo>
                    <a:pt x="0" y="1422654"/>
                  </a:lnTo>
                  <a:lnTo>
                    <a:pt x="9537" y="1422654"/>
                  </a:lnTo>
                  <a:lnTo>
                    <a:pt x="9537" y="1394066"/>
                  </a:lnTo>
                  <a:close/>
                </a:path>
                <a:path w="4499609" h="3521075">
                  <a:moveTo>
                    <a:pt x="9537" y="1346377"/>
                  </a:moveTo>
                  <a:lnTo>
                    <a:pt x="0" y="1346377"/>
                  </a:lnTo>
                  <a:lnTo>
                    <a:pt x="0" y="1374978"/>
                  </a:lnTo>
                  <a:lnTo>
                    <a:pt x="9537" y="1374978"/>
                  </a:lnTo>
                  <a:lnTo>
                    <a:pt x="9537" y="1346377"/>
                  </a:lnTo>
                  <a:close/>
                </a:path>
                <a:path w="4499609" h="3521075">
                  <a:moveTo>
                    <a:pt x="9537" y="1298702"/>
                  </a:moveTo>
                  <a:lnTo>
                    <a:pt x="0" y="1298702"/>
                  </a:lnTo>
                  <a:lnTo>
                    <a:pt x="0" y="1327302"/>
                  </a:lnTo>
                  <a:lnTo>
                    <a:pt x="9537" y="1327302"/>
                  </a:lnTo>
                  <a:lnTo>
                    <a:pt x="9537" y="1298702"/>
                  </a:lnTo>
                  <a:close/>
                </a:path>
                <a:path w="4499609" h="3521075">
                  <a:moveTo>
                    <a:pt x="9537" y="1251013"/>
                  </a:moveTo>
                  <a:lnTo>
                    <a:pt x="0" y="1251013"/>
                  </a:lnTo>
                  <a:lnTo>
                    <a:pt x="0" y="1279613"/>
                  </a:lnTo>
                  <a:lnTo>
                    <a:pt x="9537" y="1279613"/>
                  </a:lnTo>
                  <a:lnTo>
                    <a:pt x="9537" y="1251013"/>
                  </a:lnTo>
                  <a:close/>
                </a:path>
                <a:path w="4499609" h="3521075">
                  <a:moveTo>
                    <a:pt x="9537" y="1203337"/>
                  </a:moveTo>
                  <a:lnTo>
                    <a:pt x="0" y="1203337"/>
                  </a:lnTo>
                  <a:lnTo>
                    <a:pt x="0" y="1231938"/>
                  </a:lnTo>
                  <a:lnTo>
                    <a:pt x="9537" y="1231938"/>
                  </a:lnTo>
                  <a:lnTo>
                    <a:pt x="9537" y="1203337"/>
                  </a:lnTo>
                  <a:close/>
                </a:path>
                <a:path w="4499609" h="3521075">
                  <a:moveTo>
                    <a:pt x="9537" y="1155661"/>
                  </a:moveTo>
                  <a:lnTo>
                    <a:pt x="0" y="1155661"/>
                  </a:lnTo>
                  <a:lnTo>
                    <a:pt x="0" y="1184249"/>
                  </a:lnTo>
                  <a:lnTo>
                    <a:pt x="9537" y="1184249"/>
                  </a:lnTo>
                  <a:lnTo>
                    <a:pt x="9537" y="1155661"/>
                  </a:lnTo>
                  <a:close/>
                </a:path>
                <a:path w="4499609" h="3521075">
                  <a:moveTo>
                    <a:pt x="9537" y="1107973"/>
                  </a:moveTo>
                  <a:lnTo>
                    <a:pt x="0" y="1107973"/>
                  </a:lnTo>
                  <a:lnTo>
                    <a:pt x="0" y="1136573"/>
                  </a:lnTo>
                  <a:lnTo>
                    <a:pt x="9537" y="1136573"/>
                  </a:lnTo>
                  <a:lnTo>
                    <a:pt x="9537" y="1107973"/>
                  </a:lnTo>
                  <a:close/>
                </a:path>
                <a:path w="4499609" h="3521075">
                  <a:moveTo>
                    <a:pt x="9537" y="1060297"/>
                  </a:moveTo>
                  <a:lnTo>
                    <a:pt x="0" y="1060297"/>
                  </a:lnTo>
                  <a:lnTo>
                    <a:pt x="0" y="1088898"/>
                  </a:lnTo>
                  <a:lnTo>
                    <a:pt x="9537" y="1088898"/>
                  </a:lnTo>
                  <a:lnTo>
                    <a:pt x="9537" y="1060297"/>
                  </a:lnTo>
                  <a:close/>
                </a:path>
                <a:path w="4499609" h="3521075">
                  <a:moveTo>
                    <a:pt x="9537" y="1012609"/>
                  </a:moveTo>
                  <a:lnTo>
                    <a:pt x="0" y="1012609"/>
                  </a:lnTo>
                  <a:lnTo>
                    <a:pt x="0" y="1041209"/>
                  </a:lnTo>
                  <a:lnTo>
                    <a:pt x="9537" y="1041209"/>
                  </a:lnTo>
                  <a:lnTo>
                    <a:pt x="9537" y="1012609"/>
                  </a:lnTo>
                  <a:close/>
                </a:path>
                <a:path w="4499609" h="3521075">
                  <a:moveTo>
                    <a:pt x="9537" y="964933"/>
                  </a:moveTo>
                  <a:lnTo>
                    <a:pt x="0" y="964933"/>
                  </a:lnTo>
                  <a:lnTo>
                    <a:pt x="0" y="993533"/>
                  </a:lnTo>
                  <a:lnTo>
                    <a:pt x="9537" y="993533"/>
                  </a:lnTo>
                  <a:lnTo>
                    <a:pt x="9537" y="964933"/>
                  </a:lnTo>
                  <a:close/>
                </a:path>
                <a:path w="4499609" h="3521075">
                  <a:moveTo>
                    <a:pt x="9537" y="917257"/>
                  </a:moveTo>
                  <a:lnTo>
                    <a:pt x="0" y="917257"/>
                  </a:lnTo>
                  <a:lnTo>
                    <a:pt x="0" y="945845"/>
                  </a:lnTo>
                  <a:lnTo>
                    <a:pt x="9537" y="945845"/>
                  </a:lnTo>
                  <a:lnTo>
                    <a:pt x="9537" y="917257"/>
                  </a:lnTo>
                  <a:close/>
                </a:path>
                <a:path w="4499609" h="3521075">
                  <a:moveTo>
                    <a:pt x="9537" y="869569"/>
                  </a:moveTo>
                  <a:lnTo>
                    <a:pt x="0" y="869569"/>
                  </a:lnTo>
                  <a:lnTo>
                    <a:pt x="0" y="898169"/>
                  </a:lnTo>
                  <a:lnTo>
                    <a:pt x="9537" y="898169"/>
                  </a:lnTo>
                  <a:lnTo>
                    <a:pt x="9537" y="869569"/>
                  </a:lnTo>
                  <a:close/>
                </a:path>
                <a:path w="4499609" h="3521075">
                  <a:moveTo>
                    <a:pt x="9537" y="821893"/>
                  </a:moveTo>
                  <a:lnTo>
                    <a:pt x="0" y="821893"/>
                  </a:lnTo>
                  <a:lnTo>
                    <a:pt x="0" y="850493"/>
                  </a:lnTo>
                  <a:lnTo>
                    <a:pt x="9537" y="850493"/>
                  </a:lnTo>
                  <a:lnTo>
                    <a:pt x="9537" y="821893"/>
                  </a:lnTo>
                  <a:close/>
                </a:path>
                <a:path w="4499609" h="3521075">
                  <a:moveTo>
                    <a:pt x="9537" y="774204"/>
                  </a:moveTo>
                  <a:lnTo>
                    <a:pt x="0" y="774204"/>
                  </a:lnTo>
                  <a:lnTo>
                    <a:pt x="0" y="802805"/>
                  </a:lnTo>
                  <a:lnTo>
                    <a:pt x="9537" y="802805"/>
                  </a:lnTo>
                  <a:lnTo>
                    <a:pt x="9537" y="774204"/>
                  </a:lnTo>
                  <a:close/>
                </a:path>
                <a:path w="4499609" h="3521075">
                  <a:moveTo>
                    <a:pt x="9537" y="726528"/>
                  </a:moveTo>
                  <a:lnTo>
                    <a:pt x="0" y="726528"/>
                  </a:lnTo>
                  <a:lnTo>
                    <a:pt x="0" y="755129"/>
                  </a:lnTo>
                  <a:lnTo>
                    <a:pt x="9537" y="755129"/>
                  </a:lnTo>
                  <a:lnTo>
                    <a:pt x="9537" y="726528"/>
                  </a:lnTo>
                  <a:close/>
                </a:path>
                <a:path w="4499609" h="3521075">
                  <a:moveTo>
                    <a:pt x="9537" y="678853"/>
                  </a:moveTo>
                  <a:lnTo>
                    <a:pt x="0" y="678853"/>
                  </a:lnTo>
                  <a:lnTo>
                    <a:pt x="0" y="707440"/>
                  </a:lnTo>
                  <a:lnTo>
                    <a:pt x="9537" y="707440"/>
                  </a:lnTo>
                  <a:lnTo>
                    <a:pt x="9537" y="678853"/>
                  </a:lnTo>
                  <a:close/>
                </a:path>
                <a:path w="4499609" h="3521075">
                  <a:moveTo>
                    <a:pt x="9537" y="631164"/>
                  </a:moveTo>
                  <a:lnTo>
                    <a:pt x="0" y="631164"/>
                  </a:lnTo>
                  <a:lnTo>
                    <a:pt x="0" y="659765"/>
                  </a:lnTo>
                  <a:lnTo>
                    <a:pt x="9537" y="659765"/>
                  </a:lnTo>
                  <a:lnTo>
                    <a:pt x="9537" y="631164"/>
                  </a:lnTo>
                  <a:close/>
                </a:path>
                <a:path w="4499609" h="3521075">
                  <a:moveTo>
                    <a:pt x="9537" y="583488"/>
                  </a:moveTo>
                  <a:lnTo>
                    <a:pt x="0" y="583488"/>
                  </a:lnTo>
                  <a:lnTo>
                    <a:pt x="0" y="612089"/>
                  </a:lnTo>
                  <a:lnTo>
                    <a:pt x="9537" y="612089"/>
                  </a:lnTo>
                  <a:lnTo>
                    <a:pt x="9537" y="583488"/>
                  </a:lnTo>
                  <a:close/>
                </a:path>
                <a:path w="4499609" h="3521075">
                  <a:moveTo>
                    <a:pt x="9537" y="535813"/>
                  </a:moveTo>
                  <a:lnTo>
                    <a:pt x="0" y="535813"/>
                  </a:lnTo>
                  <a:lnTo>
                    <a:pt x="0" y="564400"/>
                  </a:lnTo>
                  <a:lnTo>
                    <a:pt x="9537" y="564400"/>
                  </a:lnTo>
                  <a:lnTo>
                    <a:pt x="9537" y="535813"/>
                  </a:lnTo>
                  <a:close/>
                </a:path>
                <a:path w="4499609" h="3521075">
                  <a:moveTo>
                    <a:pt x="9537" y="488124"/>
                  </a:moveTo>
                  <a:lnTo>
                    <a:pt x="0" y="488124"/>
                  </a:lnTo>
                  <a:lnTo>
                    <a:pt x="0" y="516724"/>
                  </a:lnTo>
                  <a:lnTo>
                    <a:pt x="9537" y="516724"/>
                  </a:lnTo>
                  <a:lnTo>
                    <a:pt x="9537" y="488124"/>
                  </a:lnTo>
                  <a:close/>
                </a:path>
                <a:path w="4499609" h="3521075">
                  <a:moveTo>
                    <a:pt x="9537" y="440448"/>
                  </a:moveTo>
                  <a:lnTo>
                    <a:pt x="0" y="440448"/>
                  </a:lnTo>
                  <a:lnTo>
                    <a:pt x="0" y="469049"/>
                  </a:lnTo>
                  <a:lnTo>
                    <a:pt x="9537" y="469049"/>
                  </a:lnTo>
                  <a:lnTo>
                    <a:pt x="9537" y="440448"/>
                  </a:lnTo>
                  <a:close/>
                </a:path>
                <a:path w="4499609" h="3521075">
                  <a:moveTo>
                    <a:pt x="9537" y="392760"/>
                  </a:moveTo>
                  <a:lnTo>
                    <a:pt x="0" y="392760"/>
                  </a:lnTo>
                  <a:lnTo>
                    <a:pt x="0" y="421360"/>
                  </a:lnTo>
                  <a:lnTo>
                    <a:pt x="9537" y="421360"/>
                  </a:lnTo>
                  <a:lnTo>
                    <a:pt x="9537" y="392760"/>
                  </a:lnTo>
                  <a:close/>
                </a:path>
                <a:path w="4499609" h="3521075">
                  <a:moveTo>
                    <a:pt x="9537" y="345084"/>
                  </a:moveTo>
                  <a:lnTo>
                    <a:pt x="0" y="345084"/>
                  </a:lnTo>
                  <a:lnTo>
                    <a:pt x="0" y="373684"/>
                  </a:lnTo>
                  <a:lnTo>
                    <a:pt x="9537" y="373684"/>
                  </a:lnTo>
                  <a:lnTo>
                    <a:pt x="9537" y="345084"/>
                  </a:lnTo>
                  <a:close/>
                </a:path>
                <a:path w="4499609" h="3521075">
                  <a:moveTo>
                    <a:pt x="9537" y="297408"/>
                  </a:moveTo>
                  <a:lnTo>
                    <a:pt x="0" y="297408"/>
                  </a:lnTo>
                  <a:lnTo>
                    <a:pt x="0" y="325996"/>
                  </a:lnTo>
                  <a:lnTo>
                    <a:pt x="9537" y="325996"/>
                  </a:lnTo>
                  <a:lnTo>
                    <a:pt x="9537" y="297408"/>
                  </a:lnTo>
                  <a:close/>
                </a:path>
                <a:path w="4499609" h="3521075">
                  <a:moveTo>
                    <a:pt x="9537" y="249720"/>
                  </a:moveTo>
                  <a:lnTo>
                    <a:pt x="0" y="249720"/>
                  </a:lnTo>
                  <a:lnTo>
                    <a:pt x="0" y="278320"/>
                  </a:lnTo>
                  <a:lnTo>
                    <a:pt x="9537" y="278320"/>
                  </a:lnTo>
                  <a:lnTo>
                    <a:pt x="9537" y="249720"/>
                  </a:lnTo>
                  <a:close/>
                </a:path>
                <a:path w="4499609" h="3521075">
                  <a:moveTo>
                    <a:pt x="9537" y="202044"/>
                  </a:moveTo>
                  <a:lnTo>
                    <a:pt x="0" y="202044"/>
                  </a:lnTo>
                  <a:lnTo>
                    <a:pt x="0" y="230644"/>
                  </a:lnTo>
                  <a:lnTo>
                    <a:pt x="9537" y="230644"/>
                  </a:lnTo>
                  <a:lnTo>
                    <a:pt x="9537" y="202044"/>
                  </a:lnTo>
                  <a:close/>
                </a:path>
                <a:path w="4499609" h="3521075">
                  <a:moveTo>
                    <a:pt x="9537" y="154355"/>
                  </a:moveTo>
                  <a:lnTo>
                    <a:pt x="0" y="154355"/>
                  </a:lnTo>
                  <a:lnTo>
                    <a:pt x="0" y="182956"/>
                  </a:lnTo>
                  <a:lnTo>
                    <a:pt x="9537" y="182956"/>
                  </a:lnTo>
                  <a:lnTo>
                    <a:pt x="9537" y="154355"/>
                  </a:lnTo>
                  <a:close/>
                </a:path>
                <a:path w="4499609" h="3521075">
                  <a:moveTo>
                    <a:pt x="9867" y="107645"/>
                  </a:moveTo>
                  <a:lnTo>
                    <a:pt x="355" y="107035"/>
                  </a:lnTo>
                  <a:lnTo>
                    <a:pt x="330" y="107645"/>
                  </a:lnTo>
                  <a:lnTo>
                    <a:pt x="0" y="114388"/>
                  </a:lnTo>
                  <a:lnTo>
                    <a:pt x="0" y="135280"/>
                  </a:lnTo>
                  <a:lnTo>
                    <a:pt x="9537" y="135280"/>
                  </a:lnTo>
                  <a:lnTo>
                    <a:pt x="9537" y="114388"/>
                  </a:lnTo>
                  <a:lnTo>
                    <a:pt x="9867" y="107645"/>
                  </a:lnTo>
                  <a:close/>
                </a:path>
                <a:path w="4499609" h="3521075">
                  <a:moveTo>
                    <a:pt x="21653" y="65493"/>
                  </a:moveTo>
                  <a:lnTo>
                    <a:pt x="13220" y="61036"/>
                  </a:lnTo>
                  <a:lnTo>
                    <a:pt x="8712" y="70612"/>
                  </a:lnTo>
                  <a:lnTo>
                    <a:pt x="4902" y="81229"/>
                  </a:lnTo>
                  <a:lnTo>
                    <a:pt x="3136" y="88277"/>
                  </a:lnTo>
                  <a:lnTo>
                    <a:pt x="12407" y="90449"/>
                  </a:lnTo>
                  <a:lnTo>
                    <a:pt x="14020" y="83985"/>
                  </a:lnTo>
                  <a:lnTo>
                    <a:pt x="17513" y="74256"/>
                  </a:lnTo>
                  <a:lnTo>
                    <a:pt x="21653" y="65493"/>
                  </a:lnTo>
                  <a:close/>
                </a:path>
                <a:path w="4499609" h="3521075">
                  <a:moveTo>
                    <a:pt x="49961" y="31762"/>
                  </a:moveTo>
                  <a:lnTo>
                    <a:pt x="44107" y="24244"/>
                  </a:lnTo>
                  <a:lnTo>
                    <a:pt x="41859" y="25920"/>
                  </a:lnTo>
                  <a:lnTo>
                    <a:pt x="33502" y="33502"/>
                  </a:lnTo>
                  <a:lnTo>
                    <a:pt x="25920" y="41846"/>
                  </a:lnTo>
                  <a:lnTo>
                    <a:pt x="23660" y="44907"/>
                  </a:lnTo>
                  <a:lnTo>
                    <a:pt x="31216" y="50698"/>
                  </a:lnTo>
                  <a:lnTo>
                    <a:pt x="33299" y="47891"/>
                  </a:lnTo>
                  <a:lnTo>
                    <a:pt x="40246" y="40233"/>
                  </a:lnTo>
                  <a:lnTo>
                    <a:pt x="47904" y="33286"/>
                  </a:lnTo>
                  <a:lnTo>
                    <a:pt x="49961" y="31762"/>
                  </a:lnTo>
                  <a:close/>
                </a:path>
                <a:path w="4499609" h="3521075">
                  <a:moveTo>
                    <a:pt x="89560" y="12623"/>
                  </a:moveTo>
                  <a:lnTo>
                    <a:pt x="87299" y="3365"/>
                  </a:lnTo>
                  <a:lnTo>
                    <a:pt x="81241" y="4889"/>
                  </a:lnTo>
                  <a:lnTo>
                    <a:pt x="70612" y="8699"/>
                  </a:lnTo>
                  <a:lnTo>
                    <a:pt x="60413" y="13512"/>
                  </a:lnTo>
                  <a:lnTo>
                    <a:pt x="60172" y="13665"/>
                  </a:lnTo>
                  <a:lnTo>
                    <a:pt x="64693" y="22059"/>
                  </a:lnTo>
                  <a:lnTo>
                    <a:pt x="64909" y="21920"/>
                  </a:lnTo>
                  <a:lnTo>
                    <a:pt x="74269" y="17513"/>
                  </a:lnTo>
                  <a:lnTo>
                    <a:pt x="83997" y="14020"/>
                  </a:lnTo>
                  <a:lnTo>
                    <a:pt x="89560" y="12623"/>
                  </a:lnTo>
                  <a:close/>
                </a:path>
                <a:path w="4499609" h="3521075">
                  <a:moveTo>
                    <a:pt x="142989" y="0"/>
                  </a:moveTo>
                  <a:lnTo>
                    <a:pt x="114388" y="0"/>
                  </a:lnTo>
                  <a:lnTo>
                    <a:pt x="106083" y="393"/>
                  </a:lnTo>
                  <a:lnTo>
                    <a:pt x="106781" y="9893"/>
                  </a:lnTo>
                  <a:lnTo>
                    <a:pt x="114388" y="9525"/>
                  </a:lnTo>
                  <a:lnTo>
                    <a:pt x="142989" y="9525"/>
                  </a:lnTo>
                  <a:lnTo>
                    <a:pt x="142989" y="0"/>
                  </a:lnTo>
                  <a:close/>
                </a:path>
                <a:path w="4499609" h="3521075">
                  <a:moveTo>
                    <a:pt x="190677" y="0"/>
                  </a:moveTo>
                  <a:lnTo>
                    <a:pt x="162077" y="0"/>
                  </a:lnTo>
                  <a:lnTo>
                    <a:pt x="162077" y="9525"/>
                  </a:lnTo>
                  <a:lnTo>
                    <a:pt x="190677" y="9525"/>
                  </a:lnTo>
                  <a:lnTo>
                    <a:pt x="190677" y="0"/>
                  </a:lnTo>
                  <a:close/>
                </a:path>
                <a:path w="4499609" h="3521075">
                  <a:moveTo>
                    <a:pt x="238353" y="0"/>
                  </a:moveTo>
                  <a:lnTo>
                    <a:pt x="209753" y="0"/>
                  </a:lnTo>
                  <a:lnTo>
                    <a:pt x="209753" y="9525"/>
                  </a:lnTo>
                  <a:lnTo>
                    <a:pt x="238353" y="9525"/>
                  </a:lnTo>
                  <a:lnTo>
                    <a:pt x="238353" y="0"/>
                  </a:lnTo>
                  <a:close/>
                </a:path>
                <a:path w="4499609" h="3521075">
                  <a:moveTo>
                    <a:pt x="286029" y="0"/>
                  </a:moveTo>
                  <a:lnTo>
                    <a:pt x="257441" y="0"/>
                  </a:lnTo>
                  <a:lnTo>
                    <a:pt x="257441" y="9525"/>
                  </a:lnTo>
                  <a:lnTo>
                    <a:pt x="286029" y="9525"/>
                  </a:lnTo>
                  <a:lnTo>
                    <a:pt x="286029" y="0"/>
                  </a:lnTo>
                  <a:close/>
                </a:path>
                <a:path w="4499609" h="3521075">
                  <a:moveTo>
                    <a:pt x="333717" y="0"/>
                  </a:moveTo>
                  <a:lnTo>
                    <a:pt x="305117" y="0"/>
                  </a:lnTo>
                  <a:lnTo>
                    <a:pt x="305117" y="9525"/>
                  </a:lnTo>
                  <a:lnTo>
                    <a:pt x="333717" y="9525"/>
                  </a:lnTo>
                  <a:lnTo>
                    <a:pt x="333717" y="0"/>
                  </a:lnTo>
                  <a:close/>
                </a:path>
                <a:path w="4499609" h="3521075">
                  <a:moveTo>
                    <a:pt x="381393" y="0"/>
                  </a:moveTo>
                  <a:lnTo>
                    <a:pt x="352793" y="0"/>
                  </a:lnTo>
                  <a:lnTo>
                    <a:pt x="352793" y="9525"/>
                  </a:lnTo>
                  <a:lnTo>
                    <a:pt x="381393" y="9525"/>
                  </a:lnTo>
                  <a:lnTo>
                    <a:pt x="381393" y="0"/>
                  </a:lnTo>
                  <a:close/>
                </a:path>
                <a:path w="4499609" h="3521075">
                  <a:moveTo>
                    <a:pt x="429069" y="0"/>
                  </a:moveTo>
                  <a:lnTo>
                    <a:pt x="400481" y="0"/>
                  </a:lnTo>
                  <a:lnTo>
                    <a:pt x="400481" y="9525"/>
                  </a:lnTo>
                  <a:lnTo>
                    <a:pt x="429069" y="9525"/>
                  </a:lnTo>
                  <a:lnTo>
                    <a:pt x="429069" y="0"/>
                  </a:lnTo>
                  <a:close/>
                </a:path>
                <a:path w="4499609" h="3521075">
                  <a:moveTo>
                    <a:pt x="476758" y="0"/>
                  </a:moveTo>
                  <a:lnTo>
                    <a:pt x="448157" y="0"/>
                  </a:lnTo>
                  <a:lnTo>
                    <a:pt x="448157" y="9525"/>
                  </a:lnTo>
                  <a:lnTo>
                    <a:pt x="476758" y="9525"/>
                  </a:lnTo>
                  <a:lnTo>
                    <a:pt x="476758" y="0"/>
                  </a:lnTo>
                  <a:close/>
                </a:path>
                <a:path w="4499609" h="3521075">
                  <a:moveTo>
                    <a:pt x="524433" y="0"/>
                  </a:moveTo>
                  <a:lnTo>
                    <a:pt x="495833" y="0"/>
                  </a:lnTo>
                  <a:lnTo>
                    <a:pt x="495833" y="9525"/>
                  </a:lnTo>
                  <a:lnTo>
                    <a:pt x="524433" y="9525"/>
                  </a:lnTo>
                  <a:lnTo>
                    <a:pt x="524433" y="0"/>
                  </a:lnTo>
                  <a:close/>
                </a:path>
                <a:path w="4499609" h="3521075">
                  <a:moveTo>
                    <a:pt x="572122" y="0"/>
                  </a:moveTo>
                  <a:lnTo>
                    <a:pt x="543521" y="0"/>
                  </a:lnTo>
                  <a:lnTo>
                    <a:pt x="543521" y="9525"/>
                  </a:lnTo>
                  <a:lnTo>
                    <a:pt x="572122" y="9525"/>
                  </a:lnTo>
                  <a:lnTo>
                    <a:pt x="572122" y="0"/>
                  </a:lnTo>
                  <a:close/>
                </a:path>
                <a:path w="4499609" h="3521075">
                  <a:moveTo>
                    <a:pt x="619798" y="0"/>
                  </a:moveTo>
                  <a:lnTo>
                    <a:pt x="591197" y="0"/>
                  </a:lnTo>
                  <a:lnTo>
                    <a:pt x="591197" y="9525"/>
                  </a:lnTo>
                  <a:lnTo>
                    <a:pt x="619798" y="9525"/>
                  </a:lnTo>
                  <a:lnTo>
                    <a:pt x="619798" y="0"/>
                  </a:lnTo>
                  <a:close/>
                </a:path>
                <a:path w="4499609" h="3521075">
                  <a:moveTo>
                    <a:pt x="667473" y="0"/>
                  </a:moveTo>
                  <a:lnTo>
                    <a:pt x="638886" y="0"/>
                  </a:lnTo>
                  <a:lnTo>
                    <a:pt x="638886" y="9525"/>
                  </a:lnTo>
                  <a:lnTo>
                    <a:pt x="667473" y="9525"/>
                  </a:lnTo>
                  <a:lnTo>
                    <a:pt x="667473" y="0"/>
                  </a:lnTo>
                  <a:close/>
                </a:path>
                <a:path w="4499609" h="3521075">
                  <a:moveTo>
                    <a:pt x="715162" y="0"/>
                  </a:moveTo>
                  <a:lnTo>
                    <a:pt x="686562" y="0"/>
                  </a:lnTo>
                  <a:lnTo>
                    <a:pt x="686562" y="9525"/>
                  </a:lnTo>
                  <a:lnTo>
                    <a:pt x="715162" y="9525"/>
                  </a:lnTo>
                  <a:lnTo>
                    <a:pt x="715162" y="0"/>
                  </a:lnTo>
                  <a:close/>
                </a:path>
                <a:path w="4499609" h="3521075">
                  <a:moveTo>
                    <a:pt x="762838" y="0"/>
                  </a:moveTo>
                  <a:lnTo>
                    <a:pt x="734237" y="0"/>
                  </a:lnTo>
                  <a:lnTo>
                    <a:pt x="734237" y="9525"/>
                  </a:lnTo>
                  <a:lnTo>
                    <a:pt x="762838" y="9525"/>
                  </a:lnTo>
                  <a:lnTo>
                    <a:pt x="762838" y="0"/>
                  </a:lnTo>
                  <a:close/>
                </a:path>
                <a:path w="4499609" h="3521075">
                  <a:moveTo>
                    <a:pt x="810526" y="0"/>
                  </a:moveTo>
                  <a:lnTo>
                    <a:pt x="781926" y="0"/>
                  </a:lnTo>
                  <a:lnTo>
                    <a:pt x="781926" y="9525"/>
                  </a:lnTo>
                  <a:lnTo>
                    <a:pt x="810526" y="9525"/>
                  </a:lnTo>
                  <a:lnTo>
                    <a:pt x="810526" y="0"/>
                  </a:lnTo>
                  <a:close/>
                </a:path>
                <a:path w="4499609" h="3521075">
                  <a:moveTo>
                    <a:pt x="858202" y="0"/>
                  </a:moveTo>
                  <a:lnTo>
                    <a:pt x="829602" y="0"/>
                  </a:lnTo>
                  <a:lnTo>
                    <a:pt x="829602" y="9525"/>
                  </a:lnTo>
                  <a:lnTo>
                    <a:pt x="858202" y="9525"/>
                  </a:lnTo>
                  <a:lnTo>
                    <a:pt x="858202" y="0"/>
                  </a:lnTo>
                  <a:close/>
                </a:path>
                <a:path w="4499609" h="3521075">
                  <a:moveTo>
                    <a:pt x="905878" y="0"/>
                  </a:moveTo>
                  <a:lnTo>
                    <a:pt x="877290" y="0"/>
                  </a:lnTo>
                  <a:lnTo>
                    <a:pt x="877290" y="9525"/>
                  </a:lnTo>
                  <a:lnTo>
                    <a:pt x="905878" y="9525"/>
                  </a:lnTo>
                  <a:lnTo>
                    <a:pt x="905878" y="0"/>
                  </a:lnTo>
                  <a:close/>
                </a:path>
                <a:path w="4499609" h="3521075">
                  <a:moveTo>
                    <a:pt x="953566" y="0"/>
                  </a:moveTo>
                  <a:lnTo>
                    <a:pt x="924966" y="0"/>
                  </a:lnTo>
                  <a:lnTo>
                    <a:pt x="924966" y="9525"/>
                  </a:lnTo>
                  <a:lnTo>
                    <a:pt x="953566" y="9525"/>
                  </a:lnTo>
                  <a:lnTo>
                    <a:pt x="953566" y="0"/>
                  </a:lnTo>
                  <a:close/>
                </a:path>
                <a:path w="4499609" h="3521075">
                  <a:moveTo>
                    <a:pt x="1001242" y="0"/>
                  </a:moveTo>
                  <a:lnTo>
                    <a:pt x="972642" y="0"/>
                  </a:lnTo>
                  <a:lnTo>
                    <a:pt x="972642" y="9525"/>
                  </a:lnTo>
                  <a:lnTo>
                    <a:pt x="1001242" y="9525"/>
                  </a:lnTo>
                  <a:lnTo>
                    <a:pt x="1001242" y="0"/>
                  </a:lnTo>
                  <a:close/>
                </a:path>
                <a:path w="4499609" h="3521075">
                  <a:moveTo>
                    <a:pt x="1048931" y="0"/>
                  </a:moveTo>
                  <a:lnTo>
                    <a:pt x="1020330" y="0"/>
                  </a:lnTo>
                  <a:lnTo>
                    <a:pt x="1020330" y="9525"/>
                  </a:lnTo>
                  <a:lnTo>
                    <a:pt x="1048931" y="9525"/>
                  </a:lnTo>
                  <a:lnTo>
                    <a:pt x="1048931" y="0"/>
                  </a:lnTo>
                  <a:close/>
                </a:path>
                <a:path w="4499609" h="3521075">
                  <a:moveTo>
                    <a:pt x="1096606" y="0"/>
                  </a:moveTo>
                  <a:lnTo>
                    <a:pt x="1068006" y="0"/>
                  </a:lnTo>
                  <a:lnTo>
                    <a:pt x="1068006" y="9525"/>
                  </a:lnTo>
                  <a:lnTo>
                    <a:pt x="1096606" y="9525"/>
                  </a:lnTo>
                  <a:lnTo>
                    <a:pt x="1096606" y="0"/>
                  </a:lnTo>
                  <a:close/>
                </a:path>
                <a:path w="4499609" h="3521075">
                  <a:moveTo>
                    <a:pt x="1144282" y="0"/>
                  </a:moveTo>
                  <a:lnTo>
                    <a:pt x="1115695" y="0"/>
                  </a:lnTo>
                  <a:lnTo>
                    <a:pt x="1115695" y="9525"/>
                  </a:lnTo>
                  <a:lnTo>
                    <a:pt x="1144282" y="9525"/>
                  </a:lnTo>
                  <a:lnTo>
                    <a:pt x="1144282" y="0"/>
                  </a:lnTo>
                  <a:close/>
                </a:path>
                <a:path w="4499609" h="3521075">
                  <a:moveTo>
                    <a:pt x="1191971" y="0"/>
                  </a:moveTo>
                  <a:lnTo>
                    <a:pt x="1163370" y="0"/>
                  </a:lnTo>
                  <a:lnTo>
                    <a:pt x="1163370" y="9525"/>
                  </a:lnTo>
                  <a:lnTo>
                    <a:pt x="1191971" y="9525"/>
                  </a:lnTo>
                  <a:lnTo>
                    <a:pt x="1191971" y="0"/>
                  </a:lnTo>
                  <a:close/>
                </a:path>
                <a:path w="4499609" h="3521075">
                  <a:moveTo>
                    <a:pt x="1239647" y="0"/>
                  </a:moveTo>
                  <a:lnTo>
                    <a:pt x="1211046" y="0"/>
                  </a:lnTo>
                  <a:lnTo>
                    <a:pt x="1211046" y="9525"/>
                  </a:lnTo>
                  <a:lnTo>
                    <a:pt x="1239647" y="9525"/>
                  </a:lnTo>
                  <a:lnTo>
                    <a:pt x="1239647" y="0"/>
                  </a:lnTo>
                  <a:close/>
                </a:path>
                <a:path w="4499609" h="3521075">
                  <a:moveTo>
                    <a:pt x="1287322" y="0"/>
                  </a:moveTo>
                  <a:lnTo>
                    <a:pt x="1258735" y="0"/>
                  </a:lnTo>
                  <a:lnTo>
                    <a:pt x="1258735" y="9525"/>
                  </a:lnTo>
                  <a:lnTo>
                    <a:pt x="1287322" y="9525"/>
                  </a:lnTo>
                  <a:lnTo>
                    <a:pt x="1287322" y="0"/>
                  </a:lnTo>
                  <a:close/>
                </a:path>
                <a:path w="4499609" h="3521075">
                  <a:moveTo>
                    <a:pt x="1335011" y="0"/>
                  </a:moveTo>
                  <a:lnTo>
                    <a:pt x="1306410" y="0"/>
                  </a:lnTo>
                  <a:lnTo>
                    <a:pt x="1306410" y="9525"/>
                  </a:lnTo>
                  <a:lnTo>
                    <a:pt x="1335011" y="9525"/>
                  </a:lnTo>
                  <a:lnTo>
                    <a:pt x="1335011" y="0"/>
                  </a:lnTo>
                  <a:close/>
                </a:path>
                <a:path w="4499609" h="3521075">
                  <a:moveTo>
                    <a:pt x="1382687" y="0"/>
                  </a:moveTo>
                  <a:lnTo>
                    <a:pt x="1354086" y="0"/>
                  </a:lnTo>
                  <a:lnTo>
                    <a:pt x="1354086" y="9525"/>
                  </a:lnTo>
                  <a:lnTo>
                    <a:pt x="1382687" y="9525"/>
                  </a:lnTo>
                  <a:lnTo>
                    <a:pt x="1382687" y="0"/>
                  </a:lnTo>
                  <a:close/>
                </a:path>
                <a:path w="4499609" h="3521075">
                  <a:moveTo>
                    <a:pt x="1430375" y="0"/>
                  </a:moveTo>
                  <a:lnTo>
                    <a:pt x="1401775" y="0"/>
                  </a:lnTo>
                  <a:lnTo>
                    <a:pt x="1401775" y="9525"/>
                  </a:lnTo>
                  <a:lnTo>
                    <a:pt x="1430375" y="9525"/>
                  </a:lnTo>
                  <a:lnTo>
                    <a:pt x="1430375" y="0"/>
                  </a:lnTo>
                  <a:close/>
                </a:path>
                <a:path w="4499609" h="3521075">
                  <a:moveTo>
                    <a:pt x="1478051" y="0"/>
                  </a:moveTo>
                  <a:lnTo>
                    <a:pt x="1449451" y="0"/>
                  </a:lnTo>
                  <a:lnTo>
                    <a:pt x="1449451" y="9525"/>
                  </a:lnTo>
                  <a:lnTo>
                    <a:pt x="1478051" y="9525"/>
                  </a:lnTo>
                  <a:lnTo>
                    <a:pt x="1478051" y="0"/>
                  </a:lnTo>
                  <a:close/>
                </a:path>
                <a:path w="4499609" h="3521075">
                  <a:moveTo>
                    <a:pt x="1525727" y="0"/>
                  </a:moveTo>
                  <a:lnTo>
                    <a:pt x="1497139" y="0"/>
                  </a:lnTo>
                  <a:lnTo>
                    <a:pt x="1497139" y="9525"/>
                  </a:lnTo>
                  <a:lnTo>
                    <a:pt x="1525727" y="9525"/>
                  </a:lnTo>
                  <a:lnTo>
                    <a:pt x="1525727" y="0"/>
                  </a:lnTo>
                  <a:close/>
                </a:path>
                <a:path w="4499609" h="3521075">
                  <a:moveTo>
                    <a:pt x="1573415" y="0"/>
                  </a:moveTo>
                  <a:lnTo>
                    <a:pt x="1544815" y="0"/>
                  </a:lnTo>
                  <a:lnTo>
                    <a:pt x="1544815" y="9525"/>
                  </a:lnTo>
                  <a:lnTo>
                    <a:pt x="1573415" y="9525"/>
                  </a:lnTo>
                  <a:lnTo>
                    <a:pt x="1573415" y="0"/>
                  </a:lnTo>
                  <a:close/>
                </a:path>
                <a:path w="4499609" h="3521075">
                  <a:moveTo>
                    <a:pt x="1621091" y="0"/>
                  </a:moveTo>
                  <a:lnTo>
                    <a:pt x="1592491" y="0"/>
                  </a:lnTo>
                  <a:lnTo>
                    <a:pt x="1592491" y="9525"/>
                  </a:lnTo>
                  <a:lnTo>
                    <a:pt x="1621091" y="9525"/>
                  </a:lnTo>
                  <a:lnTo>
                    <a:pt x="1621091" y="0"/>
                  </a:lnTo>
                  <a:close/>
                </a:path>
                <a:path w="4499609" h="3521075">
                  <a:moveTo>
                    <a:pt x="1668780" y="0"/>
                  </a:moveTo>
                  <a:lnTo>
                    <a:pt x="1640179" y="0"/>
                  </a:lnTo>
                  <a:lnTo>
                    <a:pt x="1640179" y="9525"/>
                  </a:lnTo>
                  <a:lnTo>
                    <a:pt x="1668780" y="9525"/>
                  </a:lnTo>
                  <a:lnTo>
                    <a:pt x="1668780" y="0"/>
                  </a:lnTo>
                  <a:close/>
                </a:path>
                <a:path w="4499609" h="3521075">
                  <a:moveTo>
                    <a:pt x="1716455" y="0"/>
                  </a:moveTo>
                  <a:lnTo>
                    <a:pt x="1687855" y="0"/>
                  </a:lnTo>
                  <a:lnTo>
                    <a:pt x="1687855" y="9525"/>
                  </a:lnTo>
                  <a:lnTo>
                    <a:pt x="1716455" y="9525"/>
                  </a:lnTo>
                  <a:lnTo>
                    <a:pt x="1716455" y="0"/>
                  </a:lnTo>
                  <a:close/>
                </a:path>
                <a:path w="4499609" h="3521075">
                  <a:moveTo>
                    <a:pt x="1764131" y="0"/>
                  </a:moveTo>
                  <a:lnTo>
                    <a:pt x="1735543" y="0"/>
                  </a:lnTo>
                  <a:lnTo>
                    <a:pt x="1735543" y="9525"/>
                  </a:lnTo>
                  <a:lnTo>
                    <a:pt x="1764131" y="9525"/>
                  </a:lnTo>
                  <a:lnTo>
                    <a:pt x="1764131" y="0"/>
                  </a:lnTo>
                  <a:close/>
                </a:path>
                <a:path w="4499609" h="3521075">
                  <a:moveTo>
                    <a:pt x="1811820" y="0"/>
                  </a:moveTo>
                  <a:lnTo>
                    <a:pt x="1783219" y="0"/>
                  </a:lnTo>
                  <a:lnTo>
                    <a:pt x="1783219" y="9525"/>
                  </a:lnTo>
                  <a:lnTo>
                    <a:pt x="1811820" y="9525"/>
                  </a:lnTo>
                  <a:lnTo>
                    <a:pt x="1811820" y="0"/>
                  </a:lnTo>
                  <a:close/>
                </a:path>
                <a:path w="4499609" h="3521075">
                  <a:moveTo>
                    <a:pt x="1859495" y="0"/>
                  </a:moveTo>
                  <a:lnTo>
                    <a:pt x="1830895" y="0"/>
                  </a:lnTo>
                  <a:lnTo>
                    <a:pt x="1830895" y="9525"/>
                  </a:lnTo>
                  <a:lnTo>
                    <a:pt x="1859495" y="9525"/>
                  </a:lnTo>
                  <a:lnTo>
                    <a:pt x="1859495" y="0"/>
                  </a:lnTo>
                  <a:close/>
                </a:path>
                <a:path w="4499609" h="3521075">
                  <a:moveTo>
                    <a:pt x="1907171" y="0"/>
                  </a:moveTo>
                  <a:lnTo>
                    <a:pt x="1878584" y="0"/>
                  </a:lnTo>
                  <a:lnTo>
                    <a:pt x="1878584" y="9525"/>
                  </a:lnTo>
                  <a:lnTo>
                    <a:pt x="1907171" y="9525"/>
                  </a:lnTo>
                  <a:lnTo>
                    <a:pt x="1907171" y="0"/>
                  </a:lnTo>
                  <a:close/>
                </a:path>
                <a:path w="4499609" h="3521075">
                  <a:moveTo>
                    <a:pt x="1954860" y="0"/>
                  </a:moveTo>
                  <a:lnTo>
                    <a:pt x="1926259" y="0"/>
                  </a:lnTo>
                  <a:lnTo>
                    <a:pt x="1926259" y="9525"/>
                  </a:lnTo>
                  <a:lnTo>
                    <a:pt x="1954860" y="9525"/>
                  </a:lnTo>
                  <a:lnTo>
                    <a:pt x="1954860" y="0"/>
                  </a:lnTo>
                  <a:close/>
                </a:path>
                <a:path w="4499609" h="3521075">
                  <a:moveTo>
                    <a:pt x="2002536" y="0"/>
                  </a:moveTo>
                  <a:lnTo>
                    <a:pt x="1973935" y="0"/>
                  </a:lnTo>
                  <a:lnTo>
                    <a:pt x="1973935" y="9525"/>
                  </a:lnTo>
                  <a:lnTo>
                    <a:pt x="2002536" y="9525"/>
                  </a:lnTo>
                  <a:lnTo>
                    <a:pt x="2002536" y="0"/>
                  </a:lnTo>
                  <a:close/>
                </a:path>
                <a:path w="4499609" h="3521075">
                  <a:moveTo>
                    <a:pt x="2050224" y="0"/>
                  </a:moveTo>
                  <a:lnTo>
                    <a:pt x="2021624" y="0"/>
                  </a:lnTo>
                  <a:lnTo>
                    <a:pt x="2021624" y="9525"/>
                  </a:lnTo>
                  <a:lnTo>
                    <a:pt x="2050224" y="9525"/>
                  </a:lnTo>
                  <a:lnTo>
                    <a:pt x="2050224" y="0"/>
                  </a:lnTo>
                  <a:close/>
                </a:path>
                <a:path w="4499609" h="3521075">
                  <a:moveTo>
                    <a:pt x="2097900" y="0"/>
                  </a:moveTo>
                  <a:lnTo>
                    <a:pt x="2069299" y="0"/>
                  </a:lnTo>
                  <a:lnTo>
                    <a:pt x="2069299" y="9525"/>
                  </a:lnTo>
                  <a:lnTo>
                    <a:pt x="2097900" y="9525"/>
                  </a:lnTo>
                  <a:lnTo>
                    <a:pt x="2097900" y="0"/>
                  </a:lnTo>
                  <a:close/>
                </a:path>
                <a:path w="4499609" h="3521075">
                  <a:moveTo>
                    <a:pt x="2145576" y="0"/>
                  </a:moveTo>
                  <a:lnTo>
                    <a:pt x="2116988" y="0"/>
                  </a:lnTo>
                  <a:lnTo>
                    <a:pt x="2116988" y="9525"/>
                  </a:lnTo>
                  <a:lnTo>
                    <a:pt x="2145576" y="9525"/>
                  </a:lnTo>
                  <a:lnTo>
                    <a:pt x="2145576" y="0"/>
                  </a:lnTo>
                  <a:close/>
                </a:path>
                <a:path w="4499609" h="3521075">
                  <a:moveTo>
                    <a:pt x="2193264" y="0"/>
                  </a:moveTo>
                  <a:lnTo>
                    <a:pt x="2164664" y="0"/>
                  </a:lnTo>
                  <a:lnTo>
                    <a:pt x="2164664" y="9525"/>
                  </a:lnTo>
                  <a:lnTo>
                    <a:pt x="2193264" y="9525"/>
                  </a:lnTo>
                  <a:lnTo>
                    <a:pt x="2193264" y="0"/>
                  </a:lnTo>
                  <a:close/>
                </a:path>
                <a:path w="4499609" h="3521075">
                  <a:moveTo>
                    <a:pt x="2240940" y="0"/>
                  </a:moveTo>
                  <a:lnTo>
                    <a:pt x="2212340" y="0"/>
                  </a:lnTo>
                  <a:lnTo>
                    <a:pt x="2212340" y="9525"/>
                  </a:lnTo>
                  <a:lnTo>
                    <a:pt x="2240940" y="9525"/>
                  </a:lnTo>
                  <a:lnTo>
                    <a:pt x="2240940" y="0"/>
                  </a:lnTo>
                  <a:close/>
                </a:path>
                <a:path w="4499609" h="3521075">
                  <a:moveTo>
                    <a:pt x="2288629" y="0"/>
                  </a:moveTo>
                  <a:lnTo>
                    <a:pt x="2260028" y="0"/>
                  </a:lnTo>
                  <a:lnTo>
                    <a:pt x="2260028" y="9525"/>
                  </a:lnTo>
                  <a:lnTo>
                    <a:pt x="2288629" y="9525"/>
                  </a:lnTo>
                  <a:lnTo>
                    <a:pt x="2288629" y="0"/>
                  </a:lnTo>
                  <a:close/>
                </a:path>
                <a:path w="4499609" h="3521075">
                  <a:moveTo>
                    <a:pt x="2336304" y="0"/>
                  </a:moveTo>
                  <a:lnTo>
                    <a:pt x="2307704" y="0"/>
                  </a:lnTo>
                  <a:lnTo>
                    <a:pt x="2307704" y="9525"/>
                  </a:lnTo>
                  <a:lnTo>
                    <a:pt x="2336304" y="9525"/>
                  </a:lnTo>
                  <a:lnTo>
                    <a:pt x="2336304" y="0"/>
                  </a:lnTo>
                  <a:close/>
                </a:path>
                <a:path w="4499609" h="3521075">
                  <a:moveTo>
                    <a:pt x="2383980" y="0"/>
                  </a:moveTo>
                  <a:lnTo>
                    <a:pt x="2355392" y="0"/>
                  </a:lnTo>
                  <a:lnTo>
                    <a:pt x="2355392" y="9525"/>
                  </a:lnTo>
                  <a:lnTo>
                    <a:pt x="2383980" y="9525"/>
                  </a:lnTo>
                  <a:lnTo>
                    <a:pt x="2383980" y="0"/>
                  </a:lnTo>
                  <a:close/>
                </a:path>
                <a:path w="4499609" h="3521075">
                  <a:moveTo>
                    <a:pt x="2431669" y="0"/>
                  </a:moveTo>
                  <a:lnTo>
                    <a:pt x="2403068" y="0"/>
                  </a:lnTo>
                  <a:lnTo>
                    <a:pt x="2403068" y="9525"/>
                  </a:lnTo>
                  <a:lnTo>
                    <a:pt x="2431669" y="9525"/>
                  </a:lnTo>
                  <a:lnTo>
                    <a:pt x="2431669" y="0"/>
                  </a:lnTo>
                  <a:close/>
                </a:path>
                <a:path w="4499609" h="3521075">
                  <a:moveTo>
                    <a:pt x="2479344" y="0"/>
                  </a:moveTo>
                  <a:lnTo>
                    <a:pt x="2450744" y="0"/>
                  </a:lnTo>
                  <a:lnTo>
                    <a:pt x="2450744" y="9525"/>
                  </a:lnTo>
                  <a:lnTo>
                    <a:pt x="2479344" y="9525"/>
                  </a:lnTo>
                  <a:lnTo>
                    <a:pt x="2479344" y="0"/>
                  </a:lnTo>
                  <a:close/>
                </a:path>
                <a:path w="4499609" h="3521075">
                  <a:moveTo>
                    <a:pt x="2527033" y="0"/>
                  </a:moveTo>
                  <a:lnTo>
                    <a:pt x="2498433" y="0"/>
                  </a:lnTo>
                  <a:lnTo>
                    <a:pt x="2498433" y="9525"/>
                  </a:lnTo>
                  <a:lnTo>
                    <a:pt x="2527033" y="9525"/>
                  </a:lnTo>
                  <a:lnTo>
                    <a:pt x="2527033" y="0"/>
                  </a:lnTo>
                  <a:close/>
                </a:path>
                <a:path w="4499609" h="3521075">
                  <a:moveTo>
                    <a:pt x="2574709" y="0"/>
                  </a:moveTo>
                  <a:lnTo>
                    <a:pt x="2546108" y="0"/>
                  </a:lnTo>
                  <a:lnTo>
                    <a:pt x="2546108" y="9525"/>
                  </a:lnTo>
                  <a:lnTo>
                    <a:pt x="2574709" y="9525"/>
                  </a:lnTo>
                  <a:lnTo>
                    <a:pt x="2574709" y="0"/>
                  </a:lnTo>
                  <a:close/>
                </a:path>
                <a:path w="4499609" h="3521075">
                  <a:moveTo>
                    <a:pt x="2622385" y="0"/>
                  </a:moveTo>
                  <a:lnTo>
                    <a:pt x="2593797" y="0"/>
                  </a:lnTo>
                  <a:lnTo>
                    <a:pt x="2593797" y="9525"/>
                  </a:lnTo>
                  <a:lnTo>
                    <a:pt x="2622385" y="9525"/>
                  </a:lnTo>
                  <a:lnTo>
                    <a:pt x="2622385" y="0"/>
                  </a:lnTo>
                  <a:close/>
                </a:path>
                <a:path w="4499609" h="3521075">
                  <a:moveTo>
                    <a:pt x="2670073" y="0"/>
                  </a:moveTo>
                  <a:lnTo>
                    <a:pt x="2641473" y="0"/>
                  </a:lnTo>
                  <a:lnTo>
                    <a:pt x="2641473" y="9525"/>
                  </a:lnTo>
                  <a:lnTo>
                    <a:pt x="2670073" y="9525"/>
                  </a:lnTo>
                  <a:lnTo>
                    <a:pt x="2670073" y="0"/>
                  </a:lnTo>
                  <a:close/>
                </a:path>
                <a:path w="4499609" h="3521075">
                  <a:moveTo>
                    <a:pt x="2717749" y="0"/>
                  </a:moveTo>
                  <a:lnTo>
                    <a:pt x="2689148" y="0"/>
                  </a:lnTo>
                  <a:lnTo>
                    <a:pt x="2689148" y="9525"/>
                  </a:lnTo>
                  <a:lnTo>
                    <a:pt x="2717749" y="9525"/>
                  </a:lnTo>
                  <a:lnTo>
                    <a:pt x="2717749" y="0"/>
                  </a:lnTo>
                  <a:close/>
                </a:path>
                <a:path w="4499609" h="3521075">
                  <a:moveTo>
                    <a:pt x="2765425" y="0"/>
                  </a:moveTo>
                  <a:lnTo>
                    <a:pt x="2736837" y="0"/>
                  </a:lnTo>
                  <a:lnTo>
                    <a:pt x="2736837" y="9525"/>
                  </a:lnTo>
                  <a:lnTo>
                    <a:pt x="2765425" y="9525"/>
                  </a:lnTo>
                  <a:lnTo>
                    <a:pt x="2765425" y="0"/>
                  </a:lnTo>
                  <a:close/>
                </a:path>
                <a:path w="4499609" h="3521075">
                  <a:moveTo>
                    <a:pt x="2813113" y="0"/>
                  </a:moveTo>
                  <a:lnTo>
                    <a:pt x="2784513" y="0"/>
                  </a:lnTo>
                  <a:lnTo>
                    <a:pt x="2784513" y="9525"/>
                  </a:lnTo>
                  <a:lnTo>
                    <a:pt x="2813113" y="9525"/>
                  </a:lnTo>
                  <a:lnTo>
                    <a:pt x="2813113" y="0"/>
                  </a:lnTo>
                  <a:close/>
                </a:path>
                <a:path w="4499609" h="3521075">
                  <a:moveTo>
                    <a:pt x="2860789" y="0"/>
                  </a:moveTo>
                  <a:lnTo>
                    <a:pt x="2832189" y="0"/>
                  </a:lnTo>
                  <a:lnTo>
                    <a:pt x="2832189" y="9525"/>
                  </a:lnTo>
                  <a:lnTo>
                    <a:pt x="2860789" y="9525"/>
                  </a:lnTo>
                  <a:lnTo>
                    <a:pt x="2860789" y="0"/>
                  </a:lnTo>
                  <a:close/>
                </a:path>
                <a:path w="4499609" h="3521075">
                  <a:moveTo>
                    <a:pt x="2908477" y="0"/>
                  </a:moveTo>
                  <a:lnTo>
                    <a:pt x="2879877" y="0"/>
                  </a:lnTo>
                  <a:lnTo>
                    <a:pt x="2879877" y="9525"/>
                  </a:lnTo>
                  <a:lnTo>
                    <a:pt x="2908477" y="9525"/>
                  </a:lnTo>
                  <a:lnTo>
                    <a:pt x="2908477" y="0"/>
                  </a:lnTo>
                  <a:close/>
                </a:path>
                <a:path w="4499609" h="3521075">
                  <a:moveTo>
                    <a:pt x="2956153" y="0"/>
                  </a:moveTo>
                  <a:lnTo>
                    <a:pt x="2927553" y="0"/>
                  </a:lnTo>
                  <a:lnTo>
                    <a:pt x="2927553" y="9525"/>
                  </a:lnTo>
                  <a:lnTo>
                    <a:pt x="2956153" y="9525"/>
                  </a:lnTo>
                  <a:lnTo>
                    <a:pt x="2956153" y="0"/>
                  </a:lnTo>
                  <a:close/>
                </a:path>
                <a:path w="4499609" h="3521075">
                  <a:moveTo>
                    <a:pt x="3003829" y="0"/>
                  </a:moveTo>
                  <a:lnTo>
                    <a:pt x="2975241" y="0"/>
                  </a:lnTo>
                  <a:lnTo>
                    <a:pt x="2975241" y="9525"/>
                  </a:lnTo>
                  <a:lnTo>
                    <a:pt x="3003829" y="9525"/>
                  </a:lnTo>
                  <a:lnTo>
                    <a:pt x="3003829" y="0"/>
                  </a:lnTo>
                  <a:close/>
                </a:path>
                <a:path w="4499609" h="3521075">
                  <a:moveTo>
                    <a:pt x="3051518" y="0"/>
                  </a:moveTo>
                  <a:lnTo>
                    <a:pt x="3022917" y="0"/>
                  </a:lnTo>
                  <a:lnTo>
                    <a:pt x="3022917" y="9525"/>
                  </a:lnTo>
                  <a:lnTo>
                    <a:pt x="3051518" y="9525"/>
                  </a:lnTo>
                  <a:lnTo>
                    <a:pt x="3051518" y="0"/>
                  </a:lnTo>
                  <a:close/>
                </a:path>
                <a:path w="4499609" h="3521075">
                  <a:moveTo>
                    <a:pt x="3099193" y="0"/>
                  </a:moveTo>
                  <a:lnTo>
                    <a:pt x="3070593" y="0"/>
                  </a:lnTo>
                  <a:lnTo>
                    <a:pt x="3070593" y="9525"/>
                  </a:lnTo>
                  <a:lnTo>
                    <a:pt x="3099193" y="9525"/>
                  </a:lnTo>
                  <a:lnTo>
                    <a:pt x="3099193" y="0"/>
                  </a:lnTo>
                  <a:close/>
                </a:path>
                <a:path w="4499609" h="3521075">
                  <a:moveTo>
                    <a:pt x="3146882" y="0"/>
                  </a:moveTo>
                  <a:lnTo>
                    <a:pt x="3118281" y="0"/>
                  </a:lnTo>
                  <a:lnTo>
                    <a:pt x="3118281" y="9525"/>
                  </a:lnTo>
                  <a:lnTo>
                    <a:pt x="3146882" y="9525"/>
                  </a:lnTo>
                  <a:lnTo>
                    <a:pt x="3146882" y="0"/>
                  </a:lnTo>
                  <a:close/>
                </a:path>
                <a:path w="4499609" h="3521075">
                  <a:moveTo>
                    <a:pt x="3194558" y="0"/>
                  </a:moveTo>
                  <a:lnTo>
                    <a:pt x="3165957" y="0"/>
                  </a:lnTo>
                  <a:lnTo>
                    <a:pt x="3165957" y="9525"/>
                  </a:lnTo>
                  <a:lnTo>
                    <a:pt x="3194558" y="9525"/>
                  </a:lnTo>
                  <a:lnTo>
                    <a:pt x="3194558" y="0"/>
                  </a:lnTo>
                  <a:close/>
                </a:path>
                <a:path w="4499609" h="3521075">
                  <a:moveTo>
                    <a:pt x="3242233" y="0"/>
                  </a:moveTo>
                  <a:lnTo>
                    <a:pt x="3213646" y="0"/>
                  </a:lnTo>
                  <a:lnTo>
                    <a:pt x="3213646" y="9525"/>
                  </a:lnTo>
                  <a:lnTo>
                    <a:pt x="3242233" y="9525"/>
                  </a:lnTo>
                  <a:lnTo>
                    <a:pt x="3242233" y="0"/>
                  </a:lnTo>
                  <a:close/>
                </a:path>
                <a:path w="4499609" h="3521075">
                  <a:moveTo>
                    <a:pt x="3289922" y="0"/>
                  </a:moveTo>
                  <a:lnTo>
                    <a:pt x="3261322" y="0"/>
                  </a:lnTo>
                  <a:lnTo>
                    <a:pt x="3261322" y="9525"/>
                  </a:lnTo>
                  <a:lnTo>
                    <a:pt x="3289922" y="9525"/>
                  </a:lnTo>
                  <a:lnTo>
                    <a:pt x="3289922" y="0"/>
                  </a:lnTo>
                  <a:close/>
                </a:path>
                <a:path w="4499609" h="3521075">
                  <a:moveTo>
                    <a:pt x="3337598" y="0"/>
                  </a:moveTo>
                  <a:lnTo>
                    <a:pt x="3308997" y="0"/>
                  </a:lnTo>
                  <a:lnTo>
                    <a:pt x="3308997" y="9525"/>
                  </a:lnTo>
                  <a:lnTo>
                    <a:pt x="3337598" y="9525"/>
                  </a:lnTo>
                  <a:lnTo>
                    <a:pt x="3337598" y="0"/>
                  </a:lnTo>
                  <a:close/>
                </a:path>
                <a:path w="4499609" h="3521075">
                  <a:moveTo>
                    <a:pt x="3385274" y="0"/>
                  </a:moveTo>
                  <a:lnTo>
                    <a:pt x="3356686" y="0"/>
                  </a:lnTo>
                  <a:lnTo>
                    <a:pt x="3356686" y="9525"/>
                  </a:lnTo>
                  <a:lnTo>
                    <a:pt x="3385274" y="9525"/>
                  </a:lnTo>
                  <a:lnTo>
                    <a:pt x="3385274" y="0"/>
                  </a:lnTo>
                  <a:close/>
                </a:path>
                <a:path w="4499609" h="3521075">
                  <a:moveTo>
                    <a:pt x="3432962" y="0"/>
                  </a:moveTo>
                  <a:lnTo>
                    <a:pt x="3404362" y="0"/>
                  </a:lnTo>
                  <a:lnTo>
                    <a:pt x="3404362" y="9525"/>
                  </a:lnTo>
                  <a:lnTo>
                    <a:pt x="3432962" y="9525"/>
                  </a:lnTo>
                  <a:lnTo>
                    <a:pt x="3432962" y="0"/>
                  </a:lnTo>
                  <a:close/>
                </a:path>
                <a:path w="4499609" h="3521075">
                  <a:moveTo>
                    <a:pt x="3480638" y="0"/>
                  </a:moveTo>
                  <a:lnTo>
                    <a:pt x="3452037" y="0"/>
                  </a:lnTo>
                  <a:lnTo>
                    <a:pt x="3452037" y="9525"/>
                  </a:lnTo>
                  <a:lnTo>
                    <a:pt x="3480638" y="9525"/>
                  </a:lnTo>
                  <a:lnTo>
                    <a:pt x="3480638" y="0"/>
                  </a:lnTo>
                  <a:close/>
                </a:path>
                <a:path w="4499609" h="3521075">
                  <a:moveTo>
                    <a:pt x="3528326" y="0"/>
                  </a:moveTo>
                  <a:lnTo>
                    <a:pt x="3499726" y="0"/>
                  </a:lnTo>
                  <a:lnTo>
                    <a:pt x="3499726" y="9525"/>
                  </a:lnTo>
                  <a:lnTo>
                    <a:pt x="3528326" y="9525"/>
                  </a:lnTo>
                  <a:lnTo>
                    <a:pt x="3528326" y="0"/>
                  </a:lnTo>
                  <a:close/>
                </a:path>
                <a:path w="4499609" h="3521075">
                  <a:moveTo>
                    <a:pt x="3576002" y="0"/>
                  </a:moveTo>
                  <a:lnTo>
                    <a:pt x="3547402" y="0"/>
                  </a:lnTo>
                  <a:lnTo>
                    <a:pt x="3547402" y="9525"/>
                  </a:lnTo>
                  <a:lnTo>
                    <a:pt x="3576002" y="9525"/>
                  </a:lnTo>
                  <a:lnTo>
                    <a:pt x="3576002" y="0"/>
                  </a:lnTo>
                  <a:close/>
                </a:path>
                <a:path w="4499609" h="3521075">
                  <a:moveTo>
                    <a:pt x="3623678" y="0"/>
                  </a:moveTo>
                  <a:lnTo>
                    <a:pt x="3595090" y="0"/>
                  </a:lnTo>
                  <a:lnTo>
                    <a:pt x="3595090" y="9525"/>
                  </a:lnTo>
                  <a:lnTo>
                    <a:pt x="3623678" y="9525"/>
                  </a:lnTo>
                  <a:lnTo>
                    <a:pt x="3623678" y="0"/>
                  </a:lnTo>
                  <a:close/>
                </a:path>
                <a:path w="4499609" h="3521075">
                  <a:moveTo>
                    <a:pt x="3671366" y="0"/>
                  </a:moveTo>
                  <a:lnTo>
                    <a:pt x="3642766" y="0"/>
                  </a:lnTo>
                  <a:lnTo>
                    <a:pt x="3642766" y="9525"/>
                  </a:lnTo>
                  <a:lnTo>
                    <a:pt x="3671366" y="9525"/>
                  </a:lnTo>
                  <a:lnTo>
                    <a:pt x="3671366" y="0"/>
                  </a:lnTo>
                  <a:close/>
                </a:path>
                <a:path w="4499609" h="3521075">
                  <a:moveTo>
                    <a:pt x="3719042" y="0"/>
                  </a:moveTo>
                  <a:lnTo>
                    <a:pt x="3690442" y="0"/>
                  </a:lnTo>
                  <a:lnTo>
                    <a:pt x="3690442" y="9525"/>
                  </a:lnTo>
                  <a:lnTo>
                    <a:pt x="3719042" y="9525"/>
                  </a:lnTo>
                  <a:lnTo>
                    <a:pt x="3719042" y="0"/>
                  </a:lnTo>
                  <a:close/>
                </a:path>
                <a:path w="4499609" h="3521075">
                  <a:moveTo>
                    <a:pt x="3766731" y="0"/>
                  </a:moveTo>
                  <a:lnTo>
                    <a:pt x="3738130" y="0"/>
                  </a:lnTo>
                  <a:lnTo>
                    <a:pt x="3738130" y="9525"/>
                  </a:lnTo>
                  <a:lnTo>
                    <a:pt x="3766731" y="9525"/>
                  </a:lnTo>
                  <a:lnTo>
                    <a:pt x="3766731" y="0"/>
                  </a:lnTo>
                  <a:close/>
                </a:path>
                <a:path w="4499609" h="3521075">
                  <a:moveTo>
                    <a:pt x="3814407" y="0"/>
                  </a:moveTo>
                  <a:lnTo>
                    <a:pt x="3785806" y="0"/>
                  </a:lnTo>
                  <a:lnTo>
                    <a:pt x="3785806" y="9525"/>
                  </a:lnTo>
                  <a:lnTo>
                    <a:pt x="3814407" y="9525"/>
                  </a:lnTo>
                  <a:lnTo>
                    <a:pt x="3814407" y="0"/>
                  </a:lnTo>
                  <a:close/>
                </a:path>
                <a:path w="4499609" h="3521075">
                  <a:moveTo>
                    <a:pt x="3862082" y="0"/>
                  </a:moveTo>
                  <a:lnTo>
                    <a:pt x="3833495" y="0"/>
                  </a:lnTo>
                  <a:lnTo>
                    <a:pt x="3833495" y="9525"/>
                  </a:lnTo>
                  <a:lnTo>
                    <a:pt x="3862082" y="9525"/>
                  </a:lnTo>
                  <a:lnTo>
                    <a:pt x="3862082" y="0"/>
                  </a:lnTo>
                  <a:close/>
                </a:path>
                <a:path w="4499609" h="3521075">
                  <a:moveTo>
                    <a:pt x="3909771" y="0"/>
                  </a:moveTo>
                  <a:lnTo>
                    <a:pt x="3881170" y="0"/>
                  </a:lnTo>
                  <a:lnTo>
                    <a:pt x="3881170" y="9525"/>
                  </a:lnTo>
                  <a:lnTo>
                    <a:pt x="3909771" y="9525"/>
                  </a:lnTo>
                  <a:lnTo>
                    <a:pt x="3909771" y="0"/>
                  </a:lnTo>
                  <a:close/>
                </a:path>
                <a:path w="4499609" h="3521075">
                  <a:moveTo>
                    <a:pt x="3957447" y="0"/>
                  </a:moveTo>
                  <a:lnTo>
                    <a:pt x="3928846" y="0"/>
                  </a:lnTo>
                  <a:lnTo>
                    <a:pt x="3928846" y="9525"/>
                  </a:lnTo>
                  <a:lnTo>
                    <a:pt x="3957447" y="9525"/>
                  </a:lnTo>
                  <a:lnTo>
                    <a:pt x="3957447" y="0"/>
                  </a:lnTo>
                  <a:close/>
                </a:path>
                <a:path w="4499609" h="3521075">
                  <a:moveTo>
                    <a:pt x="4005135" y="0"/>
                  </a:moveTo>
                  <a:lnTo>
                    <a:pt x="3976535" y="0"/>
                  </a:lnTo>
                  <a:lnTo>
                    <a:pt x="3976535" y="9525"/>
                  </a:lnTo>
                  <a:lnTo>
                    <a:pt x="4005135" y="9525"/>
                  </a:lnTo>
                  <a:lnTo>
                    <a:pt x="4005135" y="0"/>
                  </a:lnTo>
                  <a:close/>
                </a:path>
                <a:path w="4499609" h="3521075">
                  <a:moveTo>
                    <a:pt x="4052811" y="0"/>
                  </a:moveTo>
                  <a:lnTo>
                    <a:pt x="4024211" y="0"/>
                  </a:lnTo>
                  <a:lnTo>
                    <a:pt x="4024211" y="9525"/>
                  </a:lnTo>
                  <a:lnTo>
                    <a:pt x="4052811" y="9525"/>
                  </a:lnTo>
                  <a:lnTo>
                    <a:pt x="4052811" y="0"/>
                  </a:lnTo>
                  <a:close/>
                </a:path>
                <a:path w="4499609" h="3521075">
                  <a:moveTo>
                    <a:pt x="4100487" y="0"/>
                  </a:moveTo>
                  <a:lnTo>
                    <a:pt x="4071899" y="0"/>
                  </a:lnTo>
                  <a:lnTo>
                    <a:pt x="4071899" y="9525"/>
                  </a:lnTo>
                  <a:lnTo>
                    <a:pt x="4100487" y="9525"/>
                  </a:lnTo>
                  <a:lnTo>
                    <a:pt x="4100487" y="0"/>
                  </a:lnTo>
                  <a:close/>
                </a:path>
                <a:path w="4499609" h="3521075">
                  <a:moveTo>
                    <a:pt x="4148175" y="0"/>
                  </a:moveTo>
                  <a:lnTo>
                    <a:pt x="4119575" y="0"/>
                  </a:lnTo>
                  <a:lnTo>
                    <a:pt x="4119575" y="9525"/>
                  </a:lnTo>
                  <a:lnTo>
                    <a:pt x="4148175" y="9525"/>
                  </a:lnTo>
                  <a:lnTo>
                    <a:pt x="4148175" y="0"/>
                  </a:lnTo>
                  <a:close/>
                </a:path>
                <a:path w="4499609" h="3521075">
                  <a:moveTo>
                    <a:pt x="4195851" y="0"/>
                  </a:moveTo>
                  <a:lnTo>
                    <a:pt x="4167251" y="0"/>
                  </a:lnTo>
                  <a:lnTo>
                    <a:pt x="4167251" y="9525"/>
                  </a:lnTo>
                  <a:lnTo>
                    <a:pt x="4195851" y="9525"/>
                  </a:lnTo>
                  <a:lnTo>
                    <a:pt x="4195851" y="0"/>
                  </a:lnTo>
                  <a:close/>
                </a:path>
                <a:path w="4499609" h="3521075">
                  <a:moveTo>
                    <a:pt x="4243527" y="0"/>
                  </a:moveTo>
                  <a:lnTo>
                    <a:pt x="4214939" y="0"/>
                  </a:lnTo>
                  <a:lnTo>
                    <a:pt x="4214939" y="9525"/>
                  </a:lnTo>
                  <a:lnTo>
                    <a:pt x="4243527" y="9525"/>
                  </a:lnTo>
                  <a:lnTo>
                    <a:pt x="4243527" y="0"/>
                  </a:lnTo>
                  <a:close/>
                </a:path>
                <a:path w="4499609" h="3521075">
                  <a:moveTo>
                    <a:pt x="4291215" y="0"/>
                  </a:moveTo>
                  <a:lnTo>
                    <a:pt x="4262615" y="0"/>
                  </a:lnTo>
                  <a:lnTo>
                    <a:pt x="4262615" y="9525"/>
                  </a:lnTo>
                  <a:lnTo>
                    <a:pt x="4291215" y="9525"/>
                  </a:lnTo>
                  <a:lnTo>
                    <a:pt x="4291215" y="0"/>
                  </a:lnTo>
                  <a:close/>
                </a:path>
                <a:path w="4499609" h="3521075">
                  <a:moveTo>
                    <a:pt x="4338891" y="0"/>
                  </a:moveTo>
                  <a:lnTo>
                    <a:pt x="4310291" y="0"/>
                  </a:lnTo>
                  <a:lnTo>
                    <a:pt x="4310291" y="9525"/>
                  </a:lnTo>
                  <a:lnTo>
                    <a:pt x="4338891" y="9525"/>
                  </a:lnTo>
                  <a:lnTo>
                    <a:pt x="4338891" y="0"/>
                  </a:lnTo>
                  <a:close/>
                </a:path>
                <a:path w="4499609" h="3521075">
                  <a:moveTo>
                    <a:pt x="4386491" y="0"/>
                  </a:moveTo>
                  <a:lnTo>
                    <a:pt x="4357979" y="0"/>
                  </a:lnTo>
                  <a:lnTo>
                    <a:pt x="4357979" y="9525"/>
                  </a:lnTo>
                  <a:lnTo>
                    <a:pt x="4386351" y="9525"/>
                  </a:lnTo>
                  <a:lnTo>
                    <a:pt x="4386491" y="0"/>
                  </a:lnTo>
                  <a:close/>
                </a:path>
                <a:path w="4499609" h="3521075">
                  <a:moveTo>
                    <a:pt x="4432833" y="10655"/>
                  </a:moveTo>
                  <a:lnTo>
                    <a:pt x="4428706" y="8699"/>
                  </a:lnTo>
                  <a:lnTo>
                    <a:pt x="4418076" y="4889"/>
                  </a:lnTo>
                  <a:lnTo>
                    <a:pt x="4407243" y="2171"/>
                  </a:lnTo>
                  <a:lnTo>
                    <a:pt x="4405033" y="1841"/>
                  </a:lnTo>
                  <a:lnTo>
                    <a:pt x="4404982" y="2171"/>
                  </a:lnTo>
                  <a:lnTo>
                    <a:pt x="4403356" y="11226"/>
                  </a:lnTo>
                  <a:lnTo>
                    <a:pt x="4405388" y="11518"/>
                  </a:lnTo>
                  <a:lnTo>
                    <a:pt x="4415320" y="14020"/>
                  </a:lnTo>
                  <a:lnTo>
                    <a:pt x="4425048" y="17513"/>
                  </a:lnTo>
                  <a:lnTo>
                    <a:pt x="4428833" y="19291"/>
                  </a:lnTo>
                  <a:lnTo>
                    <a:pt x="4432833" y="10655"/>
                  </a:lnTo>
                  <a:close/>
                </a:path>
                <a:path w="4499609" h="3521075">
                  <a:moveTo>
                    <a:pt x="4471124" y="39344"/>
                  </a:moveTo>
                  <a:lnTo>
                    <a:pt x="4465815" y="33502"/>
                  </a:lnTo>
                  <a:lnTo>
                    <a:pt x="4457458" y="25920"/>
                  </a:lnTo>
                  <a:lnTo>
                    <a:pt x="4449483" y="19989"/>
                  </a:lnTo>
                  <a:lnTo>
                    <a:pt x="4444098" y="27851"/>
                  </a:lnTo>
                  <a:lnTo>
                    <a:pt x="4451413" y="33286"/>
                  </a:lnTo>
                  <a:lnTo>
                    <a:pt x="4459071" y="40233"/>
                  </a:lnTo>
                  <a:lnTo>
                    <a:pt x="4463948" y="45605"/>
                  </a:lnTo>
                  <a:lnTo>
                    <a:pt x="4471124" y="39344"/>
                  </a:lnTo>
                  <a:close/>
                </a:path>
                <a:path w="4499609" h="3521075">
                  <a:moveTo>
                    <a:pt x="4494415" y="81229"/>
                  </a:moveTo>
                  <a:lnTo>
                    <a:pt x="4490605" y="70612"/>
                  </a:lnTo>
                  <a:lnTo>
                    <a:pt x="4485792" y="60401"/>
                  </a:lnTo>
                  <a:lnTo>
                    <a:pt x="4482528" y="54952"/>
                  </a:lnTo>
                  <a:lnTo>
                    <a:pt x="4474388" y="59905"/>
                  </a:lnTo>
                  <a:lnTo>
                    <a:pt x="4477385" y="64909"/>
                  </a:lnTo>
                  <a:lnTo>
                    <a:pt x="4481804" y="74256"/>
                  </a:lnTo>
                  <a:lnTo>
                    <a:pt x="4485297" y="83985"/>
                  </a:lnTo>
                  <a:lnTo>
                    <a:pt x="4494415" y="81229"/>
                  </a:lnTo>
                  <a:close/>
                </a:path>
                <a:path w="4499609" h="3521075">
                  <a:moveTo>
                    <a:pt x="4499318" y="3484969"/>
                  </a:moveTo>
                  <a:lnTo>
                    <a:pt x="4489780" y="3484969"/>
                  </a:lnTo>
                  <a:lnTo>
                    <a:pt x="4489780" y="3513556"/>
                  </a:lnTo>
                  <a:lnTo>
                    <a:pt x="4499318" y="3513556"/>
                  </a:lnTo>
                  <a:lnTo>
                    <a:pt x="4499318" y="3484969"/>
                  </a:lnTo>
                  <a:close/>
                </a:path>
                <a:path w="4499609" h="3521075">
                  <a:moveTo>
                    <a:pt x="4499318" y="3437280"/>
                  </a:moveTo>
                  <a:lnTo>
                    <a:pt x="4489780" y="3437280"/>
                  </a:lnTo>
                  <a:lnTo>
                    <a:pt x="4489780" y="3465880"/>
                  </a:lnTo>
                  <a:lnTo>
                    <a:pt x="4499318" y="3465880"/>
                  </a:lnTo>
                  <a:lnTo>
                    <a:pt x="4499318" y="3437280"/>
                  </a:lnTo>
                  <a:close/>
                </a:path>
                <a:path w="4499609" h="3521075">
                  <a:moveTo>
                    <a:pt x="4499318" y="3389604"/>
                  </a:moveTo>
                  <a:lnTo>
                    <a:pt x="4489780" y="3389604"/>
                  </a:lnTo>
                  <a:lnTo>
                    <a:pt x="4489780" y="3418205"/>
                  </a:lnTo>
                  <a:lnTo>
                    <a:pt x="4499318" y="3418205"/>
                  </a:lnTo>
                  <a:lnTo>
                    <a:pt x="4499318" y="3389604"/>
                  </a:lnTo>
                  <a:close/>
                </a:path>
                <a:path w="4499609" h="3521075">
                  <a:moveTo>
                    <a:pt x="4499318" y="3341916"/>
                  </a:moveTo>
                  <a:lnTo>
                    <a:pt x="4489780" y="3341916"/>
                  </a:lnTo>
                  <a:lnTo>
                    <a:pt x="4489780" y="3370516"/>
                  </a:lnTo>
                  <a:lnTo>
                    <a:pt x="4499318" y="3370516"/>
                  </a:lnTo>
                  <a:lnTo>
                    <a:pt x="4499318" y="3341916"/>
                  </a:lnTo>
                  <a:close/>
                </a:path>
                <a:path w="4499609" h="3521075">
                  <a:moveTo>
                    <a:pt x="4499318" y="3294240"/>
                  </a:moveTo>
                  <a:lnTo>
                    <a:pt x="4489780" y="3294240"/>
                  </a:lnTo>
                  <a:lnTo>
                    <a:pt x="4489780" y="3322840"/>
                  </a:lnTo>
                  <a:lnTo>
                    <a:pt x="4499318" y="3322840"/>
                  </a:lnTo>
                  <a:lnTo>
                    <a:pt x="4499318" y="3294240"/>
                  </a:lnTo>
                  <a:close/>
                </a:path>
                <a:path w="4499609" h="3521075">
                  <a:moveTo>
                    <a:pt x="4499318" y="3246564"/>
                  </a:moveTo>
                  <a:lnTo>
                    <a:pt x="4489780" y="3246564"/>
                  </a:lnTo>
                  <a:lnTo>
                    <a:pt x="4489780" y="3275152"/>
                  </a:lnTo>
                  <a:lnTo>
                    <a:pt x="4499318" y="3275152"/>
                  </a:lnTo>
                  <a:lnTo>
                    <a:pt x="4499318" y="3246564"/>
                  </a:lnTo>
                  <a:close/>
                </a:path>
                <a:path w="4499609" h="3521075">
                  <a:moveTo>
                    <a:pt x="4499318" y="3198876"/>
                  </a:moveTo>
                  <a:lnTo>
                    <a:pt x="4489780" y="3198876"/>
                  </a:lnTo>
                  <a:lnTo>
                    <a:pt x="4489780" y="3227476"/>
                  </a:lnTo>
                  <a:lnTo>
                    <a:pt x="4499318" y="3227476"/>
                  </a:lnTo>
                  <a:lnTo>
                    <a:pt x="4499318" y="3198876"/>
                  </a:lnTo>
                  <a:close/>
                </a:path>
                <a:path w="4499609" h="3521075">
                  <a:moveTo>
                    <a:pt x="4499318" y="3151200"/>
                  </a:moveTo>
                  <a:lnTo>
                    <a:pt x="4489780" y="3151200"/>
                  </a:lnTo>
                  <a:lnTo>
                    <a:pt x="4489780" y="3179800"/>
                  </a:lnTo>
                  <a:lnTo>
                    <a:pt x="4499318" y="3179800"/>
                  </a:lnTo>
                  <a:lnTo>
                    <a:pt x="4499318" y="3151200"/>
                  </a:lnTo>
                  <a:close/>
                </a:path>
                <a:path w="4499609" h="3521075">
                  <a:moveTo>
                    <a:pt x="4499318" y="3103511"/>
                  </a:moveTo>
                  <a:lnTo>
                    <a:pt x="4489780" y="3103511"/>
                  </a:lnTo>
                  <a:lnTo>
                    <a:pt x="4489780" y="3132112"/>
                  </a:lnTo>
                  <a:lnTo>
                    <a:pt x="4499318" y="3132112"/>
                  </a:lnTo>
                  <a:lnTo>
                    <a:pt x="4499318" y="3103511"/>
                  </a:lnTo>
                  <a:close/>
                </a:path>
                <a:path w="4499609" h="3521075">
                  <a:moveTo>
                    <a:pt x="4499318" y="3055836"/>
                  </a:moveTo>
                  <a:lnTo>
                    <a:pt x="4489780" y="3055836"/>
                  </a:lnTo>
                  <a:lnTo>
                    <a:pt x="4489780" y="3084436"/>
                  </a:lnTo>
                  <a:lnTo>
                    <a:pt x="4499318" y="3084436"/>
                  </a:lnTo>
                  <a:lnTo>
                    <a:pt x="4499318" y="3055836"/>
                  </a:lnTo>
                  <a:close/>
                </a:path>
                <a:path w="4499609" h="3521075">
                  <a:moveTo>
                    <a:pt x="4499318" y="3008160"/>
                  </a:moveTo>
                  <a:lnTo>
                    <a:pt x="4489780" y="3008160"/>
                  </a:lnTo>
                  <a:lnTo>
                    <a:pt x="4489780" y="3036747"/>
                  </a:lnTo>
                  <a:lnTo>
                    <a:pt x="4499318" y="3036747"/>
                  </a:lnTo>
                  <a:lnTo>
                    <a:pt x="4499318" y="3008160"/>
                  </a:lnTo>
                  <a:close/>
                </a:path>
                <a:path w="4499609" h="3521075">
                  <a:moveTo>
                    <a:pt x="4499318" y="2960471"/>
                  </a:moveTo>
                  <a:lnTo>
                    <a:pt x="4489780" y="2960471"/>
                  </a:lnTo>
                  <a:lnTo>
                    <a:pt x="4489780" y="2989072"/>
                  </a:lnTo>
                  <a:lnTo>
                    <a:pt x="4499318" y="2989072"/>
                  </a:lnTo>
                  <a:lnTo>
                    <a:pt x="4499318" y="2960471"/>
                  </a:lnTo>
                  <a:close/>
                </a:path>
                <a:path w="4499609" h="3521075">
                  <a:moveTo>
                    <a:pt x="4499318" y="2912795"/>
                  </a:moveTo>
                  <a:lnTo>
                    <a:pt x="4489780" y="2912795"/>
                  </a:lnTo>
                  <a:lnTo>
                    <a:pt x="4489780" y="2941396"/>
                  </a:lnTo>
                  <a:lnTo>
                    <a:pt x="4499318" y="2941396"/>
                  </a:lnTo>
                  <a:lnTo>
                    <a:pt x="4499318" y="2912795"/>
                  </a:lnTo>
                  <a:close/>
                </a:path>
                <a:path w="4499609" h="3521075">
                  <a:moveTo>
                    <a:pt x="4499318" y="2865120"/>
                  </a:moveTo>
                  <a:lnTo>
                    <a:pt x="4489780" y="2865120"/>
                  </a:lnTo>
                  <a:lnTo>
                    <a:pt x="4489780" y="2893707"/>
                  </a:lnTo>
                  <a:lnTo>
                    <a:pt x="4499318" y="2893707"/>
                  </a:lnTo>
                  <a:lnTo>
                    <a:pt x="4499318" y="2865120"/>
                  </a:lnTo>
                  <a:close/>
                </a:path>
                <a:path w="4499609" h="3521075">
                  <a:moveTo>
                    <a:pt x="4499318" y="2817431"/>
                  </a:moveTo>
                  <a:lnTo>
                    <a:pt x="4489780" y="2817431"/>
                  </a:lnTo>
                  <a:lnTo>
                    <a:pt x="4489780" y="2846032"/>
                  </a:lnTo>
                  <a:lnTo>
                    <a:pt x="4499318" y="2846032"/>
                  </a:lnTo>
                  <a:lnTo>
                    <a:pt x="4499318" y="2817431"/>
                  </a:lnTo>
                  <a:close/>
                </a:path>
                <a:path w="4499609" h="3521075">
                  <a:moveTo>
                    <a:pt x="4499318" y="2769755"/>
                  </a:moveTo>
                  <a:lnTo>
                    <a:pt x="4489780" y="2769755"/>
                  </a:lnTo>
                  <a:lnTo>
                    <a:pt x="4489780" y="2798356"/>
                  </a:lnTo>
                  <a:lnTo>
                    <a:pt x="4499318" y="2798356"/>
                  </a:lnTo>
                  <a:lnTo>
                    <a:pt x="4499318" y="2769755"/>
                  </a:lnTo>
                  <a:close/>
                </a:path>
                <a:path w="4499609" h="3521075">
                  <a:moveTo>
                    <a:pt x="4499318" y="2722067"/>
                  </a:moveTo>
                  <a:lnTo>
                    <a:pt x="4489780" y="2722067"/>
                  </a:lnTo>
                  <a:lnTo>
                    <a:pt x="4489780" y="2750667"/>
                  </a:lnTo>
                  <a:lnTo>
                    <a:pt x="4499318" y="2750667"/>
                  </a:lnTo>
                  <a:lnTo>
                    <a:pt x="4499318" y="2722067"/>
                  </a:lnTo>
                  <a:close/>
                </a:path>
                <a:path w="4499609" h="3521075">
                  <a:moveTo>
                    <a:pt x="4499318" y="2674391"/>
                  </a:moveTo>
                  <a:lnTo>
                    <a:pt x="4489780" y="2674391"/>
                  </a:lnTo>
                  <a:lnTo>
                    <a:pt x="4489780" y="2702991"/>
                  </a:lnTo>
                  <a:lnTo>
                    <a:pt x="4499318" y="2702991"/>
                  </a:lnTo>
                  <a:lnTo>
                    <a:pt x="4499318" y="2674391"/>
                  </a:lnTo>
                  <a:close/>
                </a:path>
                <a:path w="4499609" h="3521075">
                  <a:moveTo>
                    <a:pt x="4499318" y="2626715"/>
                  </a:moveTo>
                  <a:lnTo>
                    <a:pt x="4489780" y="2626715"/>
                  </a:lnTo>
                  <a:lnTo>
                    <a:pt x="4489780" y="2655303"/>
                  </a:lnTo>
                  <a:lnTo>
                    <a:pt x="4499318" y="2655303"/>
                  </a:lnTo>
                  <a:lnTo>
                    <a:pt x="4499318" y="2626715"/>
                  </a:lnTo>
                  <a:close/>
                </a:path>
                <a:path w="4499609" h="3521075">
                  <a:moveTo>
                    <a:pt x="4499318" y="2579027"/>
                  </a:moveTo>
                  <a:lnTo>
                    <a:pt x="4489780" y="2579027"/>
                  </a:lnTo>
                  <a:lnTo>
                    <a:pt x="4489780" y="2607627"/>
                  </a:lnTo>
                  <a:lnTo>
                    <a:pt x="4499318" y="2607627"/>
                  </a:lnTo>
                  <a:lnTo>
                    <a:pt x="4499318" y="2579027"/>
                  </a:lnTo>
                  <a:close/>
                </a:path>
                <a:path w="4499609" h="3521075">
                  <a:moveTo>
                    <a:pt x="4499318" y="2531351"/>
                  </a:moveTo>
                  <a:lnTo>
                    <a:pt x="4489780" y="2531351"/>
                  </a:lnTo>
                  <a:lnTo>
                    <a:pt x="4489780" y="2559951"/>
                  </a:lnTo>
                  <a:lnTo>
                    <a:pt x="4499318" y="2559951"/>
                  </a:lnTo>
                  <a:lnTo>
                    <a:pt x="4499318" y="2531351"/>
                  </a:lnTo>
                  <a:close/>
                </a:path>
                <a:path w="4499609" h="3521075">
                  <a:moveTo>
                    <a:pt x="4499318" y="2483662"/>
                  </a:moveTo>
                  <a:lnTo>
                    <a:pt x="4489780" y="2483662"/>
                  </a:lnTo>
                  <a:lnTo>
                    <a:pt x="4489780" y="2512263"/>
                  </a:lnTo>
                  <a:lnTo>
                    <a:pt x="4499318" y="2512263"/>
                  </a:lnTo>
                  <a:lnTo>
                    <a:pt x="4499318" y="2483662"/>
                  </a:lnTo>
                  <a:close/>
                </a:path>
                <a:path w="4499609" h="3521075">
                  <a:moveTo>
                    <a:pt x="4499318" y="2435987"/>
                  </a:moveTo>
                  <a:lnTo>
                    <a:pt x="4489780" y="2435987"/>
                  </a:lnTo>
                  <a:lnTo>
                    <a:pt x="4489780" y="2464587"/>
                  </a:lnTo>
                  <a:lnTo>
                    <a:pt x="4499318" y="2464587"/>
                  </a:lnTo>
                  <a:lnTo>
                    <a:pt x="4499318" y="2435987"/>
                  </a:lnTo>
                  <a:close/>
                </a:path>
                <a:path w="4499609" h="3521075">
                  <a:moveTo>
                    <a:pt x="4499318" y="2388311"/>
                  </a:moveTo>
                  <a:lnTo>
                    <a:pt x="4489780" y="2388311"/>
                  </a:lnTo>
                  <a:lnTo>
                    <a:pt x="4489780" y="2416899"/>
                  </a:lnTo>
                  <a:lnTo>
                    <a:pt x="4499318" y="2416899"/>
                  </a:lnTo>
                  <a:lnTo>
                    <a:pt x="4499318" y="2388311"/>
                  </a:lnTo>
                  <a:close/>
                </a:path>
                <a:path w="4499609" h="3521075">
                  <a:moveTo>
                    <a:pt x="4499318" y="2340622"/>
                  </a:moveTo>
                  <a:lnTo>
                    <a:pt x="4489780" y="2340622"/>
                  </a:lnTo>
                  <a:lnTo>
                    <a:pt x="4489780" y="2369223"/>
                  </a:lnTo>
                  <a:lnTo>
                    <a:pt x="4499318" y="2369223"/>
                  </a:lnTo>
                  <a:lnTo>
                    <a:pt x="4499318" y="2340622"/>
                  </a:lnTo>
                  <a:close/>
                </a:path>
                <a:path w="4499609" h="3521075">
                  <a:moveTo>
                    <a:pt x="4499318" y="2292947"/>
                  </a:moveTo>
                  <a:lnTo>
                    <a:pt x="4489780" y="2292947"/>
                  </a:lnTo>
                  <a:lnTo>
                    <a:pt x="4489780" y="2321547"/>
                  </a:lnTo>
                  <a:lnTo>
                    <a:pt x="4499318" y="2321547"/>
                  </a:lnTo>
                  <a:lnTo>
                    <a:pt x="4499318" y="2292947"/>
                  </a:lnTo>
                  <a:close/>
                </a:path>
                <a:path w="4499609" h="3521075">
                  <a:moveTo>
                    <a:pt x="4499318" y="2245271"/>
                  </a:moveTo>
                  <a:lnTo>
                    <a:pt x="4489780" y="2245271"/>
                  </a:lnTo>
                  <a:lnTo>
                    <a:pt x="4489780" y="2273858"/>
                  </a:lnTo>
                  <a:lnTo>
                    <a:pt x="4499318" y="2273858"/>
                  </a:lnTo>
                  <a:lnTo>
                    <a:pt x="4499318" y="2245271"/>
                  </a:lnTo>
                  <a:close/>
                </a:path>
                <a:path w="4499609" h="3521075">
                  <a:moveTo>
                    <a:pt x="4499318" y="2197582"/>
                  </a:moveTo>
                  <a:lnTo>
                    <a:pt x="4489780" y="2197582"/>
                  </a:lnTo>
                  <a:lnTo>
                    <a:pt x="4489780" y="2226183"/>
                  </a:lnTo>
                  <a:lnTo>
                    <a:pt x="4499318" y="2226183"/>
                  </a:lnTo>
                  <a:lnTo>
                    <a:pt x="4499318" y="2197582"/>
                  </a:lnTo>
                  <a:close/>
                </a:path>
                <a:path w="4499609" h="3521075">
                  <a:moveTo>
                    <a:pt x="4499318" y="2149906"/>
                  </a:moveTo>
                  <a:lnTo>
                    <a:pt x="4489780" y="2149906"/>
                  </a:lnTo>
                  <a:lnTo>
                    <a:pt x="4489780" y="2178494"/>
                  </a:lnTo>
                  <a:lnTo>
                    <a:pt x="4499318" y="2178494"/>
                  </a:lnTo>
                  <a:lnTo>
                    <a:pt x="4499318" y="2149906"/>
                  </a:lnTo>
                  <a:close/>
                </a:path>
                <a:path w="4499609" h="3521075">
                  <a:moveTo>
                    <a:pt x="4499318" y="2102218"/>
                  </a:moveTo>
                  <a:lnTo>
                    <a:pt x="4489780" y="2102218"/>
                  </a:lnTo>
                  <a:lnTo>
                    <a:pt x="4489780" y="2130818"/>
                  </a:lnTo>
                  <a:lnTo>
                    <a:pt x="4499318" y="2130818"/>
                  </a:lnTo>
                  <a:lnTo>
                    <a:pt x="4499318" y="2102218"/>
                  </a:lnTo>
                  <a:close/>
                </a:path>
                <a:path w="4499609" h="3521075">
                  <a:moveTo>
                    <a:pt x="4499318" y="2054542"/>
                  </a:moveTo>
                  <a:lnTo>
                    <a:pt x="4489780" y="2054542"/>
                  </a:lnTo>
                  <a:lnTo>
                    <a:pt x="4489780" y="2083142"/>
                  </a:lnTo>
                  <a:lnTo>
                    <a:pt x="4499318" y="2083142"/>
                  </a:lnTo>
                  <a:lnTo>
                    <a:pt x="4499318" y="2054542"/>
                  </a:lnTo>
                  <a:close/>
                </a:path>
                <a:path w="4499609" h="3521075">
                  <a:moveTo>
                    <a:pt x="4499318" y="2006866"/>
                  </a:moveTo>
                  <a:lnTo>
                    <a:pt x="4489780" y="2006866"/>
                  </a:lnTo>
                  <a:lnTo>
                    <a:pt x="4489780" y="2035454"/>
                  </a:lnTo>
                  <a:lnTo>
                    <a:pt x="4499318" y="2035454"/>
                  </a:lnTo>
                  <a:lnTo>
                    <a:pt x="4499318" y="2006866"/>
                  </a:lnTo>
                  <a:close/>
                </a:path>
                <a:path w="4499609" h="3521075">
                  <a:moveTo>
                    <a:pt x="4499318" y="1959178"/>
                  </a:moveTo>
                  <a:lnTo>
                    <a:pt x="4489780" y="1959178"/>
                  </a:lnTo>
                  <a:lnTo>
                    <a:pt x="4489780" y="1987778"/>
                  </a:lnTo>
                  <a:lnTo>
                    <a:pt x="4499318" y="1987778"/>
                  </a:lnTo>
                  <a:lnTo>
                    <a:pt x="4499318" y="1959178"/>
                  </a:lnTo>
                  <a:close/>
                </a:path>
                <a:path w="4499609" h="3521075">
                  <a:moveTo>
                    <a:pt x="4499318" y="1911502"/>
                  </a:moveTo>
                  <a:lnTo>
                    <a:pt x="4489780" y="1911502"/>
                  </a:lnTo>
                  <a:lnTo>
                    <a:pt x="4489780" y="1940102"/>
                  </a:lnTo>
                  <a:lnTo>
                    <a:pt x="4499318" y="1940102"/>
                  </a:lnTo>
                  <a:lnTo>
                    <a:pt x="4499318" y="1911502"/>
                  </a:lnTo>
                  <a:close/>
                </a:path>
                <a:path w="4499609" h="3521075">
                  <a:moveTo>
                    <a:pt x="4499318" y="1863813"/>
                  </a:moveTo>
                  <a:lnTo>
                    <a:pt x="4489780" y="1863813"/>
                  </a:lnTo>
                  <a:lnTo>
                    <a:pt x="4489780" y="1892414"/>
                  </a:lnTo>
                  <a:lnTo>
                    <a:pt x="4499318" y="1892414"/>
                  </a:lnTo>
                  <a:lnTo>
                    <a:pt x="4499318" y="1863813"/>
                  </a:lnTo>
                  <a:close/>
                </a:path>
                <a:path w="4499609" h="3521075">
                  <a:moveTo>
                    <a:pt x="4499318" y="1816138"/>
                  </a:moveTo>
                  <a:lnTo>
                    <a:pt x="4489780" y="1816138"/>
                  </a:lnTo>
                  <a:lnTo>
                    <a:pt x="4489780" y="1844738"/>
                  </a:lnTo>
                  <a:lnTo>
                    <a:pt x="4499318" y="1844738"/>
                  </a:lnTo>
                  <a:lnTo>
                    <a:pt x="4499318" y="1816138"/>
                  </a:lnTo>
                  <a:close/>
                </a:path>
                <a:path w="4499609" h="3521075">
                  <a:moveTo>
                    <a:pt x="4499318" y="1768462"/>
                  </a:moveTo>
                  <a:lnTo>
                    <a:pt x="4489780" y="1768462"/>
                  </a:lnTo>
                  <a:lnTo>
                    <a:pt x="4489780" y="1797050"/>
                  </a:lnTo>
                  <a:lnTo>
                    <a:pt x="4499318" y="1797050"/>
                  </a:lnTo>
                  <a:lnTo>
                    <a:pt x="4499318" y="1768462"/>
                  </a:lnTo>
                  <a:close/>
                </a:path>
                <a:path w="4499609" h="3521075">
                  <a:moveTo>
                    <a:pt x="4499318" y="1720773"/>
                  </a:moveTo>
                  <a:lnTo>
                    <a:pt x="4489780" y="1720773"/>
                  </a:lnTo>
                  <a:lnTo>
                    <a:pt x="4489780" y="1749374"/>
                  </a:lnTo>
                  <a:lnTo>
                    <a:pt x="4499318" y="1749374"/>
                  </a:lnTo>
                  <a:lnTo>
                    <a:pt x="4499318" y="1720773"/>
                  </a:lnTo>
                  <a:close/>
                </a:path>
                <a:path w="4499609" h="3521075">
                  <a:moveTo>
                    <a:pt x="4499318" y="1673098"/>
                  </a:moveTo>
                  <a:lnTo>
                    <a:pt x="4489780" y="1673098"/>
                  </a:lnTo>
                  <a:lnTo>
                    <a:pt x="4489780" y="1701698"/>
                  </a:lnTo>
                  <a:lnTo>
                    <a:pt x="4499318" y="1701698"/>
                  </a:lnTo>
                  <a:lnTo>
                    <a:pt x="4499318" y="1673098"/>
                  </a:lnTo>
                  <a:close/>
                </a:path>
                <a:path w="4499609" h="3521075">
                  <a:moveTo>
                    <a:pt x="4499318" y="1625409"/>
                  </a:moveTo>
                  <a:lnTo>
                    <a:pt x="4489780" y="1625409"/>
                  </a:lnTo>
                  <a:lnTo>
                    <a:pt x="4489780" y="1654009"/>
                  </a:lnTo>
                  <a:lnTo>
                    <a:pt x="4499318" y="1654009"/>
                  </a:lnTo>
                  <a:lnTo>
                    <a:pt x="4499318" y="1625409"/>
                  </a:lnTo>
                  <a:close/>
                </a:path>
                <a:path w="4499609" h="3521075">
                  <a:moveTo>
                    <a:pt x="4499318" y="1577733"/>
                  </a:moveTo>
                  <a:lnTo>
                    <a:pt x="4489780" y="1577733"/>
                  </a:lnTo>
                  <a:lnTo>
                    <a:pt x="4489780" y="1606334"/>
                  </a:lnTo>
                  <a:lnTo>
                    <a:pt x="4499318" y="1606334"/>
                  </a:lnTo>
                  <a:lnTo>
                    <a:pt x="4499318" y="1577733"/>
                  </a:lnTo>
                  <a:close/>
                </a:path>
                <a:path w="4499609" h="3521075">
                  <a:moveTo>
                    <a:pt x="4499318" y="1530057"/>
                  </a:moveTo>
                  <a:lnTo>
                    <a:pt x="4489780" y="1530057"/>
                  </a:lnTo>
                  <a:lnTo>
                    <a:pt x="4489780" y="1558645"/>
                  </a:lnTo>
                  <a:lnTo>
                    <a:pt x="4499318" y="1558645"/>
                  </a:lnTo>
                  <a:lnTo>
                    <a:pt x="4499318" y="1530057"/>
                  </a:lnTo>
                  <a:close/>
                </a:path>
                <a:path w="4499609" h="3521075">
                  <a:moveTo>
                    <a:pt x="4499318" y="1482369"/>
                  </a:moveTo>
                  <a:lnTo>
                    <a:pt x="4489780" y="1482369"/>
                  </a:lnTo>
                  <a:lnTo>
                    <a:pt x="4489780" y="1510969"/>
                  </a:lnTo>
                  <a:lnTo>
                    <a:pt x="4499318" y="1510969"/>
                  </a:lnTo>
                  <a:lnTo>
                    <a:pt x="4499318" y="1482369"/>
                  </a:lnTo>
                  <a:close/>
                </a:path>
                <a:path w="4499609" h="3521075">
                  <a:moveTo>
                    <a:pt x="4499318" y="1434693"/>
                  </a:moveTo>
                  <a:lnTo>
                    <a:pt x="4489780" y="1434693"/>
                  </a:lnTo>
                  <a:lnTo>
                    <a:pt x="4489780" y="1463294"/>
                  </a:lnTo>
                  <a:lnTo>
                    <a:pt x="4499318" y="1463294"/>
                  </a:lnTo>
                  <a:lnTo>
                    <a:pt x="4499318" y="1434693"/>
                  </a:lnTo>
                  <a:close/>
                </a:path>
                <a:path w="4499609" h="3521075">
                  <a:moveTo>
                    <a:pt x="4499318" y="1387017"/>
                  </a:moveTo>
                  <a:lnTo>
                    <a:pt x="4489780" y="1387017"/>
                  </a:lnTo>
                  <a:lnTo>
                    <a:pt x="4489780" y="1415605"/>
                  </a:lnTo>
                  <a:lnTo>
                    <a:pt x="4499318" y="1415605"/>
                  </a:lnTo>
                  <a:lnTo>
                    <a:pt x="4499318" y="1387017"/>
                  </a:lnTo>
                  <a:close/>
                </a:path>
                <a:path w="4499609" h="3521075">
                  <a:moveTo>
                    <a:pt x="4499318" y="1339329"/>
                  </a:moveTo>
                  <a:lnTo>
                    <a:pt x="4489780" y="1339329"/>
                  </a:lnTo>
                  <a:lnTo>
                    <a:pt x="4489780" y="1367929"/>
                  </a:lnTo>
                  <a:lnTo>
                    <a:pt x="4499318" y="1367929"/>
                  </a:lnTo>
                  <a:lnTo>
                    <a:pt x="4499318" y="1339329"/>
                  </a:lnTo>
                  <a:close/>
                </a:path>
                <a:path w="4499609" h="3521075">
                  <a:moveTo>
                    <a:pt x="4499318" y="1291653"/>
                  </a:moveTo>
                  <a:lnTo>
                    <a:pt x="4489780" y="1291653"/>
                  </a:lnTo>
                  <a:lnTo>
                    <a:pt x="4489780" y="1320253"/>
                  </a:lnTo>
                  <a:lnTo>
                    <a:pt x="4499318" y="1320253"/>
                  </a:lnTo>
                  <a:lnTo>
                    <a:pt x="4499318" y="1291653"/>
                  </a:lnTo>
                  <a:close/>
                </a:path>
                <a:path w="4499609" h="3521075">
                  <a:moveTo>
                    <a:pt x="4499318" y="1243965"/>
                  </a:moveTo>
                  <a:lnTo>
                    <a:pt x="4489780" y="1243965"/>
                  </a:lnTo>
                  <a:lnTo>
                    <a:pt x="4489780" y="1272565"/>
                  </a:lnTo>
                  <a:lnTo>
                    <a:pt x="4499318" y="1272565"/>
                  </a:lnTo>
                  <a:lnTo>
                    <a:pt x="4499318" y="1243965"/>
                  </a:lnTo>
                  <a:close/>
                </a:path>
                <a:path w="4499609" h="3521075">
                  <a:moveTo>
                    <a:pt x="4499318" y="1196289"/>
                  </a:moveTo>
                  <a:lnTo>
                    <a:pt x="4489780" y="1196289"/>
                  </a:lnTo>
                  <a:lnTo>
                    <a:pt x="4489780" y="1224889"/>
                  </a:lnTo>
                  <a:lnTo>
                    <a:pt x="4499318" y="1224889"/>
                  </a:lnTo>
                  <a:lnTo>
                    <a:pt x="4499318" y="1196289"/>
                  </a:lnTo>
                  <a:close/>
                </a:path>
                <a:path w="4499609" h="3521075">
                  <a:moveTo>
                    <a:pt x="4499318" y="1148613"/>
                  </a:moveTo>
                  <a:lnTo>
                    <a:pt x="4489780" y="1148613"/>
                  </a:lnTo>
                  <a:lnTo>
                    <a:pt x="4489780" y="1177201"/>
                  </a:lnTo>
                  <a:lnTo>
                    <a:pt x="4499318" y="1177201"/>
                  </a:lnTo>
                  <a:lnTo>
                    <a:pt x="4499318" y="1148613"/>
                  </a:lnTo>
                  <a:close/>
                </a:path>
                <a:path w="4499609" h="3521075">
                  <a:moveTo>
                    <a:pt x="4499318" y="1100924"/>
                  </a:moveTo>
                  <a:lnTo>
                    <a:pt x="4489780" y="1100924"/>
                  </a:lnTo>
                  <a:lnTo>
                    <a:pt x="4489780" y="1129525"/>
                  </a:lnTo>
                  <a:lnTo>
                    <a:pt x="4499318" y="1129525"/>
                  </a:lnTo>
                  <a:lnTo>
                    <a:pt x="4499318" y="1100924"/>
                  </a:lnTo>
                  <a:close/>
                </a:path>
                <a:path w="4499609" h="3521075">
                  <a:moveTo>
                    <a:pt x="4499318" y="1053249"/>
                  </a:moveTo>
                  <a:lnTo>
                    <a:pt x="4489780" y="1053249"/>
                  </a:lnTo>
                  <a:lnTo>
                    <a:pt x="4489780" y="1081849"/>
                  </a:lnTo>
                  <a:lnTo>
                    <a:pt x="4499318" y="1081849"/>
                  </a:lnTo>
                  <a:lnTo>
                    <a:pt x="4499318" y="1053249"/>
                  </a:lnTo>
                  <a:close/>
                </a:path>
                <a:path w="4499609" h="3521075">
                  <a:moveTo>
                    <a:pt x="4499318" y="1005560"/>
                  </a:moveTo>
                  <a:lnTo>
                    <a:pt x="4489780" y="1005560"/>
                  </a:lnTo>
                  <a:lnTo>
                    <a:pt x="4489780" y="1034161"/>
                  </a:lnTo>
                  <a:lnTo>
                    <a:pt x="4499318" y="1034161"/>
                  </a:lnTo>
                  <a:lnTo>
                    <a:pt x="4499318" y="1005560"/>
                  </a:lnTo>
                  <a:close/>
                </a:path>
                <a:path w="4499609" h="3521075">
                  <a:moveTo>
                    <a:pt x="4499318" y="957884"/>
                  </a:moveTo>
                  <a:lnTo>
                    <a:pt x="4489780" y="957884"/>
                  </a:lnTo>
                  <a:lnTo>
                    <a:pt x="4489780" y="986485"/>
                  </a:lnTo>
                  <a:lnTo>
                    <a:pt x="4499318" y="986485"/>
                  </a:lnTo>
                  <a:lnTo>
                    <a:pt x="4499318" y="957884"/>
                  </a:lnTo>
                  <a:close/>
                </a:path>
                <a:path w="4499609" h="3521075">
                  <a:moveTo>
                    <a:pt x="4499318" y="910209"/>
                  </a:moveTo>
                  <a:lnTo>
                    <a:pt x="4489780" y="910209"/>
                  </a:lnTo>
                  <a:lnTo>
                    <a:pt x="4489780" y="938796"/>
                  </a:lnTo>
                  <a:lnTo>
                    <a:pt x="4499318" y="938796"/>
                  </a:lnTo>
                  <a:lnTo>
                    <a:pt x="4499318" y="910209"/>
                  </a:lnTo>
                  <a:close/>
                </a:path>
                <a:path w="4499609" h="3521075">
                  <a:moveTo>
                    <a:pt x="4499318" y="862520"/>
                  </a:moveTo>
                  <a:lnTo>
                    <a:pt x="4489780" y="862520"/>
                  </a:lnTo>
                  <a:lnTo>
                    <a:pt x="4489780" y="891120"/>
                  </a:lnTo>
                  <a:lnTo>
                    <a:pt x="4499318" y="891120"/>
                  </a:lnTo>
                  <a:lnTo>
                    <a:pt x="4499318" y="862520"/>
                  </a:lnTo>
                  <a:close/>
                </a:path>
                <a:path w="4499609" h="3521075">
                  <a:moveTo>
                    <a:pt x="4499318" y="814844"/>
                  </a:moveTo>
                  <a:lnTo>
                    <a:pt x="4489780" y="814844"/>
                  </a:lnTo>
                  <a:lnTo>
                    <a:pt x="4489780" y="843445"/>
                  </a:lnTo>
                  <a:lnTo>
                    <a:pt x="4499318" y="843445"/>
                  </a:lnTo>
                  <a:lnTo>
                    <a:pt x="4499318" y="814844"/>
                  </a:lnTo>
                  <a:close/>
                </a:path>
                <a:path w="4499609" h="3521075">
                  <a:moveTo>
                    <a:pt x="4499318" y="767168"/>
                  </a:moveTo>
                  <a:lnTo>
                    <a:pt x="4489780" y="767168"/>
                  </a:lnTo>
                  <a:lnTo>
                    <a:pt x="4489780" y="795756"/>
                  </a:lnTo>
                  <a:lnTo>
                    <a:pt x="4499318" y="795756"/>
                  </a:lnTo>
                  <a:lnTo>
                    <a:pt x="4499318" y="767168"/>
                  </a:lnTo>
                  <a:close/>
                </a:path>
                <a:path w="4499609" h="3521075">
                  <a:moveTo>
                    <a:pt x="4499318" y="719480"/>
                  </a:moveTo>
                  <a:lnTo>
                    <a:pt x="4489780" y="719480"/>
                  </a:lnTo>
                  <a:lnTo>
                    <a:pt x="4489780" y="748080"/>
                  </a:lnTo>
                  <a:lnTo>
                    <a:pt x="4499318" y="748080"/>
                  </a:lnTo>
                  <a:lnTo>
                    <a:pt x="4499318" y="719480"/>
                  </a:lnTo>
                  <a:close/>
                </a:path>
                <a:path w="4499609" h="3521075">
                  <a:moveTo>
                    <a:pt x="4499318" y="671804"/>
                  </a:moveTo>
                  <a:lnTo>
                    <a:pt x="4489780" y="671804"/>
                  </a:lnTo>
                  <a:lnTo>
                    <a:pt x="4489780" y="700392"/>
                  </a:lnTo>
                  <a:lnTo>
                    <a:pt x="4499318" y="700392"/>
                  </a:lnTo>
                  <a:lnTo>
                    <a:pt x="4499318" y="671804"/>
                  </a:lnTo>
                  <a:close/>
                </a:path>
                <a:path w="4499609" h="3521075">
                  <a:moveTo>
                    <a:pt x="4499318" y="624116"/>
                  </a:moveTo>
                  <a:lnTo>
                    <a:pt x="4489780" y="624116"/>
                  </a:lnTo>
                  <a:lnTo>
                    <a:pt x="4489780" y="652716"/>
                  </a:lnTo>
                  <a:lnTo>
                    <a:pt x="4499318" y="652716"/>
                  </a:lnTo>
                  <a:lnTo>
                    <a:pt x="4499318" y="624116"/>
                  </a:lnTo>
                  <a:close/>
                </a:path>
                <a:path w="4499609" h="3521075">
                  <a:moveTo>
                    <a:pt x="4499318" y="576440"/>
                  </a:moveTo>
                  <a:lnTo>
                    <a:pt x="4489780" y="576440"/>
                  </a:lnTo>
                  <a:lnTo>
                    <a:pt x="4489780" y="605040"/>
                  </a:lnTo>
                  <a:lnTo>
                    <a:pt x="4499318" y="605040"/>
                  </a:lnTo>
                  <a:lnTo>
                    <a:pt x="4499318" y="576440"/>
                  </a:lnTo>
                  <a:close/>
                </a:path>
                <a:path w="4499609" h="3521075">
                  <a:moveTo>
                    <a:pt x="4499318" y="528764"/>
                  </a:moveTo>
                  <a:lnTo>
                    <a:pt x="4489780" y="528764"/>
                  </a:lnTo>
                  <a:lnTo>
                    <a:pt x="4489780" y="557352"/>
                  </a:lnTo>
                  <a:lnTo>
                    <a:pt x="4499318" y="557352"/>
                  </a:lnTo>
                  <a:lnTo>
                    <a:pt x="4499318" y="528764"/>
                  </a:lnTo>
                  <a:close/>
                </a:path>
                <a:path w="4499609" h="3521075">
                  <a:moveTo>
                    <a:pt x="4499318" y="481076"/>
                  </a:moveTo>
                  <a:lnTo>
                    <a:pt x="4489780" y="481076"/>
                  </a:lnTo>
                  <a:lnTo>
                    <a:pt x="4489780" y="509676"/>
                  </a:lnTo>
                  <a:lnTo>
                    <a:pt x="4499318" y="509676"/>
                  </a:lnTo>
                  <a:lnTo>
                    <a:pt x="4499318" y="481076"/>
                  </a:lnTo>
                  <a:close/>
                </a:path>
                <a:path w="4499609" h="3521075">
                  <a:moveTo>
                    <a:pt x="4499318" y="433400"/>
                  </a:moveTo>
                  <a:lnTo>
                    <a:pt x="4489780" y="433400"/>
                  </a:lnTo>
                  <a:lnTo>
                    <a:pt x="4489780" y="462000"/>
                  </a:lnTo>
                  <a:lnTo>
                    <a:pt x="4499318" y="462000"/>
                  </a:lnTo>
                  <a:lnTo>
                    <a:pt x="4499318" y="433400"/>
                  </a:lnTo>
                  <a:close/>
                </a:path>
                <a:path w="4499609" h="3521075">
                  <a:moveTo>
                    <a:pt x="4499318" y="385711"/>
                  </a:moveTo>
                  <a:lnTo>
                    <a:pt x="4489780" y="385711"/>
                  </a:lnTo>
                  <a:lnTo>
                    <a:pt x="4489780" y="414312"/>
                  </a:lnTo>
                  <a:lnTo>
                    <a:pt x="4499318" y="414312"/>
                  </a:lnTo>
                  <a:lnTo>
                    <a:pt x="4499318" y="385711"/>
                  </a:lnTo>
                  <a:close/>
                </a:path>
                <a:path w="4499609" h="3521075">
                  <a:moveTo>
                    <a:pt x="4499318" y="338035"/>
                  </a:moveTo>
                  <a:lnTo>
                    <a:pt x="4489780" y="338035"/>
                  </a:lnTo>
                  <a:lnTo>
                    <a:pt x="4489780" y="366636"/>
                  </a:lnTo>
                  <a:lnTo>
                    <a:pt x="4499318" y="366636"/>
                  </a:lnTo>
                  <a:lnTo>
                    <a:pt x="4499318" y="338035"/>
                  </a:lnTo>
                  <a:close/>
                </a:path>
                <a:path w="4499609" h="3521075">
                  <a:moveTo>
                    <a:pt x="4499318" y="290360"/>
                  </a:moveTo>
                  <a:lnTo>
                    <a:pt x="4489780" y="290360"/>
                  </a:lnTo>
                  <a:lnTo>
                    <a:pt x="4489780" y="318947"/>
                  </a:lnTo>
                  <a:lnTo>
                    <a:pt x="4499318" y="318947"/>
                  </a:lnTo>
                  <a:lnTo>
                    <a:pt x="4499318" y="290360"/>
                  </a:lnTo>
                  <a:close/>
                </a:path>
                <a:path w="4499609" h="3521075">
                  <a:moveTo>
                    <a:pt x="4499318" y="242671"/>
                  </a:moveTo>
                  <a:lnTo>
                    <a:pt x="4489780" y="242671"/>
                  </a:lnTo>
                  <a:lnTo>
                    <a:pt x="4489780" y="271272"/>
                  </a:lnTo>
                  <a:lnTo>
                    <a:pt x="4499318" y="271272"/>
                  </a:lnTo>
                  <a:lnTo>
                    <a:pt x="4499318" y="242671"/>
                  </a:lnTo>
                  <a:close/>
                </a:path>
                <a:path w="4499609" h="3521075">
                  <a:moveTo>
                    <a:pt x="4499318" y="194995"/>
                  </a:moveTo>
                  <a:lnTo>
                    <a:pt x="4489780" y="194995"/>
                  </a:lnTo>
                  <a:lnTo>
                    <a:pt x="4489780" y="223596"/>
                  </a:lnTo>
                  <a:lnTo>
                    <a:pt x="4499318" y="223596"/>
                  </a:lnTo>
                  <a:lnTo>
                    <a:pt x="4499318" y="194995"/>
                  </a:lnTo>
                  <a:close/>
                </a:path>
                <a:path w="4499609" h="3521075">
                  <a:moveTo>
                    <a:pt x="4499318" y="147307"/>
                  </a:moveTo>
                  <a:lnTo>
                    <a:pt x="4489780" y="147307"/>
                  </a:lnTo>
                  <a:lnTo>
                    <a:pt x="4489780" y="175907"/>
                  </a:lnTo>
                  <a:lnTo>
                    <a:pt x="4499318" y="175907"/>
                  </a:lnTo>
                  <a:lnTo>
                    <a:pt x="4499318" y="147307"/>
                  </a:lnTo>
                  <a:close/>
                </a:path>
                <a:path w="4499609" h="3521075">
                  <a:moveTo>
                    <a:pt x="4499318" y="114388"/>
                  </a:moveTo>
                  <a:lnTo>
                    <a:pt x="4498772" y="103111"/>
                  </a:lnTo>
                  <a:lnTo>
                    <a:pt x="4498340" y="100177"/>
                  </a:lnTo>
                  <a:lnTo>
                    <a:pt x="4488891" y="101358"/>
                  </a:lnTo>
                  <a:lnTo>
                    <a:pt x="4489285" y="104051"/>
                  </a:lnTo>
                  <a:lnTo>
                    <a:pt x="4489780" y="114388"/>
                  </a:lnTo>
                  <a:lnTo>
                    <a:pt x="4489780" y="128231"/>
                  </a:lnTo>
                  <a:lnTo>
                    <a:pt x="4499318" y="128231"/>
                  </a:lnTo>
                  <a:lnTo>
                    <a:pt x="4499318" y="114388"/>
                  </a:lnTo>
                  <a:close/>
                </a:path>
              </a:pathLst>
            </a:custGeom>
            <a:solidFill>
              <a:srgbClr val="D0D5DA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33" name="object 30">
              <a:extLst>
                <a:ext uri="{FF2B5EF4-FFF2-40B4-BE49-F238E27FC236}">
                  <a16:creationId xmlns:a16="http://schemas.microsoft.com/office/drawing/2014/main" id="{3DB15ABD-5945-41CA-9541-E86BA7AFA5DA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585776" y="1510891"/>
              <a:ext cx="695868" cy="238311"/>
            </a:xfrm>
            <a:prstGeom prst="rect">
              <a:avLst/>
            </a:prstGeom>
          </p:spPr>
        </p:pic>
        <p:sp>
          <p:nvSpPr>
            <p:cNvPr id="34" name="object 31">
              <a:extLst>
                <a:ext uri="{FF2B5EF4-FFF2-40B4-BE49-F238E27FC236}">
                  <a16:creationId xmlns:a16="http://schemas.microsoft.com/office/drawing/2014/main" id="{3E19B211-5F32-4F4B-996B-9EA00481BCA1}"/>
                </a:ext>
              </a:extLst>
            </p:cNvPr>
            <p:cNvSpPr/>
            <p:nvPr/>
          </p:nvSpPr>
          <p:spPr>
            <a:xfrm>
              <a:off x="10585776" y="1510891"/>
              <a:ext cx="695960" cy="238760"/>
            </a:xfrm>
            <a:custGeom>
              <a:avLst/>
              <a:gdLst/>
              <a:ahLst/>
              <a:cxnLst/>
              <a:rect l="l" t="t" r="r" b="b"/>
              <a:pathLst>
                <a:path w="695959" h="238760">
                  <a:moveTo>
                    <a:pt x="0" y="119155"/>
                  </a:moveTo>
                  <a:lnTo>
                    <a:pt x="0" y="111331"/>
                  </a:lnTo>
                  <a:lnTo>
                    <a:pt x="763" y="103582"/>
                  </a:lnTo>
                  <a:lnTo>
                    <a:pt x="2289" y="95909"/>
                  </a:lnTo>
                  <a:lnTo>
                    <a:pt x="3815" y="88235"/>
                  </a:lnTo>
                  <a:lnTo>
                    <a:pt x="6075" y="80784"/>
                  </a:lnTo>
                  <a:lnTo>
                    <a:pt x="9069" y="73556"/>
                  </a:lnTo>
                  <a:lnTo>
                    <a:pt x="12063" y="66328"/>
                  </a:lnTo>
                  <a:lnTo>
                    <a:pt x="15733" y="59461"/>
                  </a:lnTo>
                  <a:lnTo>
                    <a:pt x="20080" y="52956"/>
                  </a:lnTo>
                  <a:lnTo>
                    <a:pt x="24427" y="46450"/>
                  </a:lnTo>
                  <a:lnTo>
                    <a:pt x="29367" y="40432"/>
                  </a:lnTo>
                  <a:lnTo>
                    <a:pt x="34899" y="34899"/>
                  </a:lnTo>
                  <a:lnTo>
                    <a:pt x="40431" y="29367"/>
                  </a:lnTo>
                  <a:lnTo>
                    <a:pt x="73555" y="9070"/>
                  </a:lnTo>
                  <a:lnTo>
                    <a:pt x="80784" y="6076"/>
                  </a:lnTo>
                  <a:lnTo>
                    <a:pt x="88235" y="3815"/>
                  </a:lnTo>
                  <a:lnTo>
                    <a:pt x="95909" y="2289"/>
                  </a:lnTo>
                  <a:lnTo>
                    <a:pt x="103582" y="763"/>
                  </a:lnTo>
                  <a:lnTo>
                    <a:pt x="111331" y="0"/>
                  </a:lnTo>
                  <a:lnTo>
                    <a:pt x="119155" y="0"/>
                  </a:lnTo>
                  <a:lnTo>
                    <a:pt x="576712" y="0"/>
                  </a:lnTo>
                  <a:lnTo>
                    <a:pt x="584536" y="0"/>
                  </a:lnTo>
                  <a:lnTo>
                    <a:pt x="592285" y="763"/>
                  </a:lnTo>
                  <a:lnTo>
                    <a:pt x="599958" y="2289"/>
                  </a:lnTo>
                  <a:lnTo>
                    <a:pt x="607631" y="3815"/>
                  </a:lnTo>
                  <a:lnTo>
                    <a:pt x="615082" y="6076"/>
                  </a:lnTo>
                  <a:lnTo>
                    <a:pt x="622310" y="9070"/>
                  </a:lnTo>
                  <a:lnTo>
                    <a:pt x="629539" y="12064"/>
                  </a:lnTo>
                  <a:lnTo>
                    <a:pt x="636406" y="15734"/>
                  </a:lnTo>
                  <a:lnTo>
                    <a:pt x="642911" y="20081"/>
                  </a:lnTo>
                  <a:lnTo>
                    <a:pt x="649416" y="24428"/>
                  </a:lnTo>
                  <a:lnTo>
                    <a:pt x="675786" y="52956"/>
                  </a:lnTo>
                  <a:lnTo>
                    <a:pt x="686797" y="73556"/>
                  </a:lnTo>
                  <a:lnTo>
                    <a:pt x="689791" y="80784"/>
                  </a:lnTo>
                  <a:lnTo>
                    <a:pt x="692052" y="88235"/>
                  </a:lnTo>
                  <a:lnTo>
                    <a:pt x="693578" y="95909"/>
                  </a:lnTo>
                  <a:lnTo>
                    <a:pt x="695104" y="103582"/>
                  </a:lnTo>
                  <a:lnTo>
                    <a:pt x="695868" y="111331"/>
                  </a:lnTo>
                  <a:lnTo>
                    <a:pt x="695868" y="119155"/>
                  </a:lnTo>
                  <a:lnTo>
                    <a:pt x="695868" y="126979"/>
                  </a:lnTo>
                  <a:lnTo>
                    <a:pt x="686797" y="164754"/>
                  </a:lnTo>
                  <a:lnTo>
                    <a:pt x="683803" y="171982"/>
                  </a:lnTo>
                  <a:lnTo>
                    <a:pt x="660968" y="203411"/>
                  </a:lnTo>
                  <a:lnTo>
                    <a:pt x="642911" y="218229"/>
                  </a:lnTo>
                  <a:lnTo>
                    <a:pt x="636406" y="222576"/>
                  </a:lnTo>
                  <a:lnTo>
                    <a:pt x="599958" y="236021"/>
                  </a:lnTo>
                  <a:lnTo>
                    <a:pt x="592285" y="237547"/>
                  </a:lnTo>
                  <a:lnTo>
                    <a:pt x="584536" y="238311"/>
                  </a:lnTo>
                  <a:lnTo>
                    <a:pt x="576712" y="238311"/>
                  </a:lnTo>
                  <a:lnTo>
                    <a:pt x="119155" y="238311"/>
                  </a:lnTo>
                  <a:lnTo>
                    <a:pt x="111331" y="238311"/>
                  </a:lnTo>
                  <a:lnTo>
                    <a:pt x="103582" y="237547"/>
                  </a:lnTo>
                  <a:lnTo>
                    <a:pt x="95909" y="236021"/>
                  </a:lnTo>
                  <a:lnTo>
                    <a:pt x="88235" y="234495"/>
                  </a:lnTo>
                  <a:lnTo>
                    <a:pt x="80784" y="232234"/>
                  </a:lnTo>
                  <a:lnTo>
                    <a:pt x="73555" y="229240"/>
                  </a:lnTo>
                  <a:lnTo>
                    <a:pt x="66327" y="226246"/>
                  </a:lnTo>
                  <a:lnTo>
                    <a:pt x="34899" y="203411"/>
                  </a:lnTo>
                  <a:lnTo>
                    <a:pt x="29367" y="197878"/>
                  </a:lnTo>
                  <a:lnTo>
                    <a:pt x="9069" y="164754"/>
                  </a:lnTo>
                  <a:lnTo>
                    <a:pt x="6075" y="157525"/>
                  </a:lnTo>
                  <a:lnTo>
                    <a:pt x="3815" y="150075"/>
                  </a:lnTo>
                  <a:lnTo>
                    <a:pt x="2289" y="142401"/>
                  </a:lnTo>
                  <a:lnTo>
                    <a:pt x="763" y="134728"/>
                  </a:lnTo>
                  <a:lnTo>
                    <a:pt x="0" y="126979"/>
                  </a:lnTo>
                  <a:lnTo>
                    <a:pt x="0" y="119155"/>
                  </a:lnTo>
                </a:path>
              </a:pathLst>
            </a:custGeom>
            <a:ln w="9532">
              <a:solidFill>
                <a:srgbClr val="CCFAF1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5" name="object 32">
              <a:extLst>
                <a:ext uri="{FF2B5EF4-FFF2-40B4-BE49-F238E27FC236}">
                  <a16:creationId xmlns:a16="http://schemas.microsoft.com/office/drawing/2014/main" id="{ABBFC348-C6AB-4DAE-A6BC-6D4E774C5FBC}"/>
                </a:ext>
              </a:extLst>
            </p:cNvPr>
            <p:cNvSpPr/>
            <p:nvPr/>
          </p:nvSpPr>
          <p:spPr>
            <a:xfrm>
              <a:off x="7969121" y="6243749"/>
              <a:ext cx="1830705" cy="534035"/>
            </a:xfrm>
            <a:custGeom>
              <a:avLst/>
              <a:gdLst/>
              <a:ahLst/>
              <a:cxnLst/>
              <a:rect l="l" t="t" r="r" b="b"/>
              <a:pathLst>
                <a:path w="1830704" h="534034">
                  <a:moveTo>
                    <a:pt x="1758976" y="533816"/>
                  </a:moveTo>
                  <a:lnTo>
                    <a:pt x="71252" y="533816"/>
                  </a:lnTo>
                  <a:lnTo>
                    <a:pt x="66293" y="533328"/>
                  </a:lnTo>
                  <a:lnTo>
                    <a:pt x="29728" y="518182"/>
                  </a:lnTo>
                  <a:lnTo>
                    <a:pt x="3888" y="482113"/>
                  </a:lnTo>
                  <a:lnTo>
                    <a:pt x="0" y="462564"/>
                  </a:lnTo>
                  <a:lnTo>
                    <a:pt x="0" y="457557"/>
                  </a:lnTo>
                  <a:lnTo>
                    <a:pt x="0" y="71251"/>
                  </a:lnTo>
                  <a:lnTo>
                    <a:pt x="15633" y="29728"/>
                  </a:lnTo>
                  <a:lnTo>
                    <a:pt x="51702" y="3888"/>
                  </a:lnTo>
                  <a:lnTo>
                    <a:pt x="71252" y="0"/>
                  </a:lnTo>
                  <a:lnTo>
                    <a:pt x="1758976" y="0"/>
                  </a:lnTo>
                  <a:lnTo>
                    <a:pt x="1800499" y="15633"/>
                  </a:lnTo>
                  <a:lnTo>
                    <a:pt x="1826339" y="51701"/>
                  </a:lnTo>
                  <a:lnTo>
                    <a:pt x="1830228" y="71251"/>
                  </a:lnTo>
                  <a:lnTo>
                    <a:pt x="1830228" y="462564"/>
                  </a:lnTo>
                  <a:lnTo>
                    <a:pt x="1814594" y="504087"/>
                  </a:lnTo>
                  <a:lnTo>
                    <a:pt x="1778525" y="529927"/>
                  </a:lnTo>
                  <a:lnTo>
                    <a:pt x="1763935" y="533328"/>
                  </a:lnTo>
                  <a:lnTo>
                    <a:pt x="1758976" y="533816"/>
                  </a:lnTo>
                  <a:close/>
                </a:path>
              </a:pathLst>
            </a:custGeom>
            <a:solidFill>
              <a:srgbClr val="13B8A6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36" name="object 33">
              <a:extLst>
                <a:ext uri="{FF2B5EF4-FFF2-40B4-BE49-F238E27FC236}">
                  <a16:creationId xmlns:a16="http://schemas.microsoft.com/office/drawing/2014/main" id="{09469AA2-64FA-4BDD-B12F-22DBFBB6B3CF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255094" y="6434398"/>
              <a:ext cx="171583" cy="152519"/>
            </a:xfrm>
            <a:prstGeom prst="rect">
              <a:avLst/>
            </a:prstGeom>
          </p:spPr>
        </p:pic>
      </p:grpSp>
      <p:sp>
        <p:nvSpPr>
          <p:cNvPr id="37" name="object 34">
            <a:extLst>
              <a:ext uri="{FF2B5EF4-FFF2-40B4-BE49-F238E27FC236}">
                <a16:creationId xmlns:a16="http://schemas.microsoft.com/office/drawing/2014/main" id="{8AD217F6-1D73-4FAB-B282-99DA738DE054}"/>
              </a:ext>
            </a:extLst>
          </p:cNvPr>
          <p:cNvSpPr txBox="1"/>
          <p:nvPr/>
        </p:nvSpPr>
        <p:spPr>
          <a:xfrm>
            <a:off x="6369466" y="4794825"/>
            <a:ext cx="773430" cy="13657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825" b="1" kern="0" dirty="0">
                <a:solidFill>
                  <a:srgbClr val="FFFFFF"/>
                </a:solidFill>
                <a:latin typeface="微软雅黑"/>
                <a:cs typeface="微软雅黑"/>
              </a:rPr>
              <a:t>母版 </a:t>
            </a:r>
            <a:r>
              <a:rPr sz="825" b="1" kern="0" spc="-8" dirty="0">
                <a:solidFill>
                  <a:srgbClr val="FFFFFF"/>
                </a:solidFill>
                <a:latin typeface="微软雅黑"/>
                <a:cs typeface="微软雅黑"/>
              </a:rPr>
              <a:t>(Master)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38" name="object 35">
            <a:extLst>
              <a:ext uri="{FF2B5EF4-FFF2-40B4-BE49-F238E27FC236}">
                <a16:creationId xmlns:a16="http://schemas.microsoft.com/office/drawing/2014/main" id="{6BF454C1-1266-4FB9-8D21-33AB8FF2AEF9}"/>
              </a:ext>
            </a:extLst>
          </p:cNvPr>
          <p:cNvSpPr/>
          <p:nvPr/>
        </p:nvSpPr>
        <p:spPr>
          <a:xfrm>
            <a:off x="6149377" y="5022408"/>
            <a:ext cx="1027748" cy="121444"/>
          </a:xfrm>
          <a:custGeom>
            <a:avLst/>
            <a:gdLst/>
            <a:ahLst/>
            <a:cxnLst/>
            <a:rect l="l" t="t" r="r" b="b"/>
            <a:pathLst>
              <a:path w="1370329" h="161925">
                <a:moveTo>
                  <a:pt x="109651" y="161315"/>
                </a:moveTo>
                <a:lnTo>
                  <a:pt x="16510" y="0"/>
                </a:lnTo>
                <a:lnTo>
                  <a:pt x="0" y="9525"/>
                </a:lnTo>
                <a:lnTo>
                  <a:pt x="87630" y="161315"/>
                </a:lnTo>
                <a:lnTo>
                  <a:pt x="109651" y="161315"/>
                </a:lnTo>
                <a:close/>
              </a:path>
              <a:path w="1370329" h="161925">
                <a:moveTo>
                  <a:pt x="694588" y="81026"/>
                </a:moveTo>
                <a:lnTo>
                  <a:pt x="675525" y="81026"/>
                </a:lnTo>
                <a:lnTo>
                  <a:pt x="675525" y="161315"/>
                </a:lnTo>
                <a:lnTo>
                  <a:pt x="694588" y="161315"/>
                </a:lnTo>
                <a:lnTo>
                  <a:pt x="694588" y="81026"/>
                </a:lnTo>
                <a:close/>
              </a:path>
              <a:path w="1370329" h="161925">
                <a:moveTo>
                  <a:pt x="1370114" y="9525"/>
                </a:moveTo>
                <a:lnTo>
                  <a:pt x="1353604" y="0"/>
                </a:lnTo>
                <a:lnTo>
                  <a:pt x="1260475" y="161315"/>
                </a:lnTo>
                <a:lnTo>
                  <a:pt x="1282484" y="161315"/>
                </a:lnTo>
                <a:lnTo>
                  <a:pt x="1370114" y="9525"/>
                </a:lnTo>
                <a:close/>
              </a:path>
            </a:pathLst>
          </a:custGeom>
          <a:solidFill>
            <a:srgbClr val="9CA2AF"/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412312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PFI" val=""/>
</p:tagLst>
</file>

<file path=ppt/theme/theme1.xml><?xml version="1.0" encoding="utf-8"?>
<a:theme xmlns:a="http://schemas.openxmlformats.org/drawingml/2006/main" name="uni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7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/>
            </a:gs>
            <a:gs pos="50000">
              <a:schemeClr val="phClr"/>
            </a:gs>
          </a:gsLst>
          <a:lin ang="5400000" scaled="0"/>
        </a:gradFill>
        <a:gradFill rotWithShape="1">
          <a:gsLst>
            <a:gs pos="0">
              <a:schemeClr val="phClr"/>
            </a:gs>
            <a:gs pos="50000">
              <a:schemeClr val="phClr"/>
            </a:gs>
          </a:gsLst>
          <a:lin ang="5400000" scaled="0"/>
        </a:gradFill>
      </a:fillStyleLst>
      <a:lnStyleLst>
        <a:ln w="6350" cap="flat" cmpd="sng" algn="ctr"/>
        <a:ln w="12700" cap="flat" cmpd="sng" algn="ctr"/>
        <a:ln w="19050" cap="flat" cmpd="sng" algn="ctr"/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/>
            </a:gs>
            <a:gs pos="50000">
              <a:schemeClr val="phClr"/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90</TotalTime>
  <Words>3929</Words>
  <Application>Microsoft Office PowerPoint</Application>
  <DocSecurity>0</DocSecurity>
  <PresentationFormat>全屏显示(16:9)</PresentationFormat>
  <Paragraphs>371</Paragraphs>
  <Slides>21</Slides>
  <Notes>20</Notes>
  <HiddenSlides>0</HiddenSlides>
  <MMClips>0</MMClips>
  <ScaleCrop>false</ScaleCrop>
  <HeadingPairs>
    <vt:vector size="6" baseType="variant">
      <vt:variant>
        <vt:lpstr>已用的字体</vt:lpstr>
      </vt:variant>
      <vt:variant>
        <vt:i4>16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21</vt:i4>
      </vt:variant>
    </vt:vector>
  </HeadingPairs>
  <TitlesOfParts>
    <vt:vector size="38" baseType="lpstr">
      <vt:lpstr>CKT Kuaile Bold</vt:lpstr>
      <vt:lpstr>GEETYPE-XinGothicGB-W4</vt:lpstr>
      <vt:lpstr>GEETYPE-XinGothicGB-W7</vt:lpstr>
      <vt:lpstr>Reeji-CloudHeiDa-GB</vt:lpstr>
      <vt:lpstr>等线</vt:lpstr>
      <vt:lpstr>思源黑体 CN Medium</vt:lpstr>
      <vt:lpstr>思源黑体 CN Normal</vt:lpstr>
      <vt:lpstr>思源黑体 CN Regular</vt:lpstr>
      <vt:lpstr>思源宋体 CN Heavy</vt:lpstr>
      <vt:lpstr>思源宋体 CN Light</vt:lpstr>
      <vt:lpstr>思源宋体 CN SemiBold</vt:lpstr>
      <vt:lpstr>微软雅黑</vt:lpstr>
      <vt:lpstr>Arial</vt:lpstr>
      <vt:lpstr>Calibri</vt:lpstr>
      <vt:lpstr>Times New Roman</vt:lpstr>
      <vt:lpstr>Wingdings</vt:lpstr>
      <vt:lpstr>unioffice Theme</vt:lpstr>
      <vt:lpstr>PowerPoint 演示文稿</vt:lpstr>
      <vt:lpstr>PowerPoint 演示文稿</vt:lpstr>
      <vt:lpstr>原型设计核心认知</vt:lpstr>
      <vt:lpstr>原型设计核心认知</vt:lpstr>
      <vt:lpstr>Axure RP详解</vt:lpstr>
      <vt:lpstr>Axure RP详解</vt:lpstr>
      <vt:lpstr>Axure RP详解</vt:lpstr>
      <vt:lpstr>Axure RP详解</vt:lpstr>
      <vt:lpstr>Axure RP详解</vt:lpstr>
      <vt:lpstr>Axure RP详解</vt:lpstr>
      <vt:lpstr>Axure RP详解</vt:lpstr>
      <vt:lpstr>Axure RP详解</vt:lpstr>
      <vt:lpstr>Axure元件应用</vt:lpstr>
      <vt:lpstr>Axure元件应用</vt:lpstr>
      <vt:lpstr>Axure元件应用</vt:lpstr>
      <vt:lpstr>Axure元件应用</vt:lpstr>
      <vt:lpstr>Axure元件应用</vt:lpstr>
      <vt:lpstr>Axure元件应用</vt:lpstr>
      <vt:lpstr>Axure实操案例</vt:lpstr>
      <vt:lpstr>Axure实操案例</vt:lpstr>
      <vt:lpstr>PowerPoint 演示文稿</vt:lpstr>
    </vt:vector>
  </TitlesOfParts>
  <Company>FoxyUtils ehf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cp:lastModifiedBy>salmon ma</cp:lastModifiedBy>
  <cp:revision>18</cp:revision>
  <dcterms:modified xsi:type="dcterms:W3CDTF">2026-01-21T07:21:28Z</dcterms:modified>
</cp:coreProperties>
</file>