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366" r:id="rId4"/>
    <p:sldId id="369" r:id="rId5"/>
    <p:sldId id="370" r:id="rId6"/>
    <p:sldId id="371" r:id="rId7"/>
    <p:sldId id="372" r:id="rId8"/>
    <p:sldId id="373" r:id="rId9"/>
    <p:sldId id="374" r:id="rId10"/>
    <p:sldId id="275" r:id="rId11"/>
  </p:sldIdLst>
  <p:sldSz cx="9144000" cy="5143500" type="screen16x9"/>
  <p:notesSz cx="6858000" cy="9144000"/>
  <p:custDataLst>
    <p:tags r:id="rId1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43" autoAdjust="0"/>
  </p:normalViewPr>
  <p:slideViewPr>
    <p:cSldViewPr snapToGrid="0">
      <p:cViewPr varScale="1">
        <p:scale>
          <a:sx n="105" d="100"/>
          <a:sy n="105" d="100"/>
        </p:scale>
        <p:origin x="1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601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212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00998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47476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8410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67012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59169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3634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7F6B9D8-BE54-4972-BC96-C8589FDD3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3684170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71A4A83-536C-4889-95BF-322002C8B7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983084"/>
            <a:ext cx="408505" cy="4085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3EF30B4-20B6-4C05-A44F-AB146FD041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020537"/>
            <a:ext cx="333598" cy="333598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4C51FB3-62C0-46B2-B624-0D73E6133C73}"/>
              </a:ext>
            </a:extLst>
          </p:cNvPr>
          <p:cNvSpPr txBox="1"/>
          <p:nvPr userDrawn="1"/>
        </p:nvSpPr>
        <p:spPr>
          <a:xfrm>
            <a:off x="1313924" y="3054388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03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43D6D498-66D0-4EA0-B1BA-52DFF18DEE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3928523"/>
            <a:ext cx="408505" cy="40850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41E65F3-3E48-44AF-B48D-D6FBC7461B2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965977"/>
            <a:ext cx="333598" cy="33359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4739A6DC-46FE-483E-8B89-26C1655C7389}"/>
              </a:ext>
            </a:extLst>
          </p:cNvPr>
          <p:cNvSpPr txBox="1"/>
          <p:nvPr userDrawn="1"/>
        </p:nvSpPr>
        <p:spPr>
          <a:xfrm>
            <a:off x="1313924" y="3999827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04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6" name="文本占位符 98">
            <a:extLst>
              <a:ext uri="{FF2B5EF4-FFF2-40B4-BE49-F238E27FC236}">
                <a16:creationId xmlns:a16="http://schemas.microsoft.com/office/drawing/2014/main" id="{4963A221-22F6-4010-B31E-4B0982F429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8831" y="3000373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7" name="文本占位符 98">
            <a:extLst>
              <a:ext uri="{FF2B5EF4-FFF2-40B4-BE49-F238E27FC236}">
                <a16:creationId xmlns:a16="http://schemas.microsoft.com/office/drawing/2014/main" id="{66137276-87F7-45CC-9C45-D592E6DEB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8831" y="392062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836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0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6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042" y="1581406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64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4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1.wdp"/><Relationship Id="rId18" Type="http://schemas.openxmlformats.org/officeDocument/2006/relationships/image" Target="../media/image4.png"/><Relationship Id="rId3" Type="http://schemas.openxmlformats.org/officeDocument/2006/relationships/image" Target="../media/image1.png"/><Relationship Id="rId21" Type="http://schemas.openxmlformats.org/officeDocument/2006/relationships/image" Target="../media/image4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7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6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5.png"/><Relationship Id="rId10" Type="http://schemas.openxmlformats.org/officeDocument/2006/relationships/image" Target="../media/image32.png"/><Relationship Id="rId19" Type="http://schemas.openxmlformats.org/officeDocument/2006/relationships/image" Target="../media/image39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Relationship Id="rId22" Type="http://schemas.openxmlformats.org/officeDocument/2006/relationships/image" Target="../media/image4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image" Target="../media/image95.png"/><Relationship Id="rId21" Type="http://schemas.openxmlformats.org/officeDocument/2006/relationships/image" Target="../media/image98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1.png"/><Relationship Id="rId16" Type="http://schemas.openxmlformats.org/officeDocument/2006/relationships/image" Target="../media/image39.png"/><Relationship Id="rId20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96.png"/><Relationship Id="rId5" Type="http://schemas.openxmlformats.org/officeDocument/2006/relationships/image" Target="../media/image28.png"/><Relationship Id="rId15" Type="http://schemas.openxmlformats.org/officeDocument/2006/relationships/image" Target="../media/image4.png"/><Relationship Id="rId23" Type="http://schemas.openxmlformats.org/officeDocument/2006/relationships/image" Target="../media/image43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8.png"/><Relationship Id="rId22" Type="http://schemas.openxmlformats.org/officeDocument/2006/relationships/image" Target="../media/image9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1013318"/>
            <a:ext cx="4572333" cy="26967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0632" y="944385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4173388" y="1416716"/>
            <a:ext cx="4300707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lang="zh-CN" altLang="en-US" sz="3600" kern="3800" spc="1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互联网产品原型设计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027763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008042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思源宋体 CN Light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016206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：</a:t>
            </a:r>
            <a:fld id="{DC50059E-E8C7-446F-8D4D-91CEFBE5B5CF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Times New Roman" panose="02020603050405020304" pitchFamily="18" charset="0"/>
              <a:ea typeface="思源宋体" panose="02020700000000000000" pitchFamily="18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575954D8-AA3E-406D-8911-B8D9E2073CBE}"/>
              </a:ext>
            </a:extLst>
          </p:cNvPr>
          <p:cNvSpPr txBox="1"/>
          <p:nvPr/>
        </p:nvSpPr>
        <p:spPr>
          <a:xfrm>
            <a:off x="4240796" y="2133879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en-US" altLang="zh-CN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5-2 </a:t>
            </a: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低保真原型设计前的准备</a:t>
            </a:r>
            <a:endParaRPr sz="2000" kern="3800" spc="115" dirty="0">
              <a:solidFill>
                <a:schemeClr val="tx1">
                  <a:lumMod val="95000"/>
                  <a:lumOff val="5000"/>
                </a:scheme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09185" y="3300079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4807769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r>
              <a:rPr lang="zh-CN" altLang="en-US" sz="999" kern="10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760984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fld id="{00869280-5C7E-4D6A-9DC2-C32BD84E2277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  <p:sp>
        <p:nvSpPr>
          <p:cNvPr id="13" name="object 10">
            <a:extLst>
              <a:ext uri="{FF2B5EF4-FFF2-40B4-BE49-F238E27FC236}">
                <a16:creationId xmlns:a16="http://schemas.microsoft.com/office/drawing/2014/main" id="{A41F8FF6-5C78-4507-AA28-3F57D65CE492}"/>
              </a:ext>
            </a:extLst>
          </p:cNvPr>
          <p:cNvSpPr txBox="1"/>
          <p:nvPr/>
        </p:nvSpPr>
        <p:spPr>
          <a:xfrm>
            <a:off x="6992251" y="1472112"/>
            <a:ext cx="866299" cy="51744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3300" b="1" kern="0" spc="-64" dirty="0">
                <a:solidFill>
                  <a:srgbClr val="1F2937"/>
                </a:solidFill>
                <a:latin typeface="微软雅黑"/>
                <a:cs typeface="微软雅黑"/>
              </a:rPr>
              <a:t>准备</a:t>
            </a:r>
            <a:endParaRPr sz="33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id="{FADB67C5-D53F-411A-894A-E344E61D9E4C}"/>
              </a:ext>
            </a:extLst>
          </p:cNvPr>
          <p:cNvSpPr txBox="1"/>
          <p:nvPr/>
        </p:nvSpPr>
        <p:spPr>
          <a:xfrm>
            <a:off x="6992251" y="1750935"/>
            <a:ext cx="1426369" cy="1154066"/>
          </a:xfrm>
          <a:prstGeom prst="rect">
            <a:avLst/>
          </a:prstGeom>
        </p:spPr>
        <p:txBody>
          <a:bodyPr vert="horz" wrap="square" lIns="0" tIns="267176" rIns="0" bIns="0" rtlCol="0">
            <a:spAutoFit/>
          </a:bodyPr>
          <a:lstStyle/>
          <a:p>
            <a:pPr marL="9525" defTabSz="685800">
              <a:spcBef>
                <a:spcPts val="2104"/>
              </a:spcBef>
            </a:pPr>
            <a:r>
              <a:rPr sz="3300" b="1" kern="0" spc="-64" dirty="0">
                <a:solidFill>
                  <a:srgbClr val="1F2937"/>
                </a:solidFill>
                <a:latin typeface="微软雅黑"/>
                <a:cs typeface="微软雅黑"/>
              </a:rPr>
              <a:t>工作</a:t>
            </a:r>
            <a:endParaRPr sz="337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1016"/>
              </a:spcBef>
              <a:tabLst>
                <a:tab pos="740093" algn="l"/>
              </a:tabLst>
            </a:pPr>
            <a:r>
              <a:rPr sz="1613" kern="0" spc="98" dirty="0">
                <a:solidFill>
                  <a:schemeClr val="bg1"/>
                </a:solidFill>
                <a:latin typeface="微软雅黑"/>
                <a:cs typeface="微软雅黑 Light"/>
              </a:rPr>
              <a:t>CORE</a:t>
            </a:r>
            <a:r>
              <a:rPr sz="1613" kern="0" dirty="0">
                <a:solidFill>
                  <a:schemeClr val="bg1"/>
                </a:solidFill>
                <a:latin typeface="微软雅黑"/>
                <a:cs typeface="微软雅黑 Light"/>
              </a:rPr>
              <a:t>	</a:t>
            </a:r>
            <a:r>
              <a:rPr sz="1613" kern="0" spc="120" dirty="0">
                <a:solidFill>
                  <a:schemeClr val="bg1"/>
                </a:solidFill>
                <a:latin typeface="微软雅黑"/>
                <a:cs typeface="微软雅黑 Light"/>
              </a:rPr>
              <a:t>STEPS</a:t>
            </a:r>
            <a:endParaRPr sz="1688" kern="0" dirty="0">
              <a:solidFill>
                <a:schemeClr val="bg1"/>
              </a:solidFill>
              <a:latin typeface="微软雅黑 Light"/>
              <a:cs typeface="微软雅黑 Light"/>
            </a:endParaRPr>
          </a:p>
        </p:txBody>
      </p:sp>
      <p:sp>
        <p:nvSpPr>
          <p:cNvPr id="15" name="object 12">
            <a:extLst>
              <a:ext uri="{FF2B5EF4-FFF2-40B4-BE49-F238E27FC236}">
                <a16:creationId xmlns:a16="http://schemas.microsoft.com/office/drawing/2014/main" id="{8E0827E8-F29C-499A-9CC3-96782A9DF3A2}"/>
              </a:ext>
            </a:extLst>
          </p:cNvPr>
          <p:cNvSpPr/>
          <p:nvPr/>
        </p:nvSpPr>
        <p:spPr>
          <a:xfrm>
            <a:off x="7001776" y="3147431"/>
            <a:ext cx="571976" cy="57626"/>
          </a:xfrm>
          <a:custGeom>
            <a:avLst/>
            <a:gdLst/>
            <a:ahLst/>
            <a:cxnLst/>
            <a:rect l="l" t="t" r="r" b="b"/>
            <a:pathLst>
              <a:path w="762635" h="76835">
                <a:moveTo>
                  <a:pt x="729521" y="76259"/>
                </a:moveTo>
                <a:lnTo>
                  <a:pt x="33073" y="76259"/>
                </a:lnTo>
                <a:lnTo>
                  <a:pt x="28209" y="75292"/>
                </a:lnTo>
                <a:lnTo>
                  <a:pt x="967" y="48049"/>
                </a:lnTo>
                <a:lnTo>
                  <a:pt x="0" y="43186"/>
                </a:lnTo>
                <a:lnTo>
                  <a:pt x="0" y="38129"/>
                </a:lnTo>
                <a:lnTo>
                  <a:pt x="0" y="33073"/>
                </a:lnTo>
                <a:lnTo>
                  <a:pt x="28209" y="967"/>
                </a:lnTo>
                <a:lnTo>
                  <a:pt x="33073" y="0"/>
                </a:lnTo>
                <a:lnTo>
                  <a:pt x="729521" y="0"/>
                </a:lnTo>
                <a:lnTo>
                  <a:pt x="761627" y="28209"/>
                </a:lnTo>
                <a:lnTo>
                  <a:pt x="762595" y="33073"/>
                </a:lnTo>
                <a:lnTo>
                  <a:pt x="762595" y="43186"/>
                </a:lnTo>
                <a:lnTo>
                  <a:pt x="734385" y="75292"/>
                </a:lnTo>
                <a:lnTo>
                  <a:pt x="729521" y="76259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6" name="object 13">
            <a:extLst>
              <a:ext uri="{FF2B5EF4-FFF2-40B4-BE49-F238E27FC236}">
                <a16:creationId xmlns:a16="http://schemas.microsoft.com/office/drawing/2014/main" id="{CA68384A-30D0-4DCE-869A-5E3B5DC3CCF8}"/>
              </a:ext>
            </a:extLst>
          </p:cNvPr>
          <p:cNvSpPr txBox="1"/>
          <p:nvPr/>
        </p:nvSpPr>
        <p:spPr>
          <a:xfrm>
            <a:off x="6992250" y="3449616"/>
            <a:ext cx="1177290" cy="37664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34400"/>
              </a:lnSpc>
              <a:spcBef>
                <a:spcPts val="75"/>
              </a:spcBef>
            </a:pPr>
            <a:r>
              <a:rPr sz="938" kern="0" spc="-8" dirty="0">
                <a:latin typeface="微软雅黑"/>
                <a:cs typeface="微软雅黑"/>
              </a:rPr>
              <a:t>低保真原型设计前的两大核心前置任务</a:t>
            </a:r>
            <a:endParaRPr sz="1013" kern="0" dirty="0">
              <a:latin typeface="微软雅黑"/>
              <a:cs typeface="微软雅黑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id="{7CC98707-1361-4038-88E6-5A51703C5FA5}"/>
              </a:ext>
            </a:extLst>
          </p:cNvPr>
          <p:cNvSpPr/>
          <p:nvPr/>
        </p:nvSpPr>
        <p:spPr>
          <a:xfrm>
            <a:off x="3353037" y="2402175"/>
            <a:ext cx="2738438" cy="2741295"/>
          </a:xfrm>
          <a:custGeom>
            <a:avLst/>
            <a:gdLst/>
            <a:ahLst/>
            <a:cxnLst/>
            <a:rect l="l" t="t" r="r" b="b"/>
            <a:pathLst>
              <a:path w="3651250" h="3655059">
                <a:moveTo>
                  <a:pt x="0" y="3654950"/>
                </a:moveTo>
                <a:lnTo>
                  <a:pt x="0" y="0"/>
                </a:lnTo>
                <a:lnTo>
                  <a:pt x="3650783" y="0"/>
                </a:lnTo>
                <a:lnTo>
                  <a:pt x="3650783" y="3654950"/>
                </a:lnTo>
                <a:lnTo>
                  <a:pt x="0" y="3654950"/>
                </a:lnTo>
                <a:close/>
              </a:path>
            </a:pathLst>
          </a:custGeom>
          <a:solidFill>
            <a:srgbClr val="DAE9FE">
              <a:alpha val="501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0" name="object 6">
            <a:extLst>
              <a:ext uri="{FF2B5EF4-FFF2-40B4-BE49-F238E27FC236}">
                <a16:creationId xmlns:a16="http://schemas.microsoft.com/office/drawing/2014/main" id="{1521B792-7A9A-4A90-9644-CDFBE1D5C9B6}"/>
              </a:ext>
            </a:extLst>
          </p:cNvPr>
          <p:cNvSpPr/>
          <p:nvPr/>
        </p:nvSpPr>
        <p:spPr>
          <a:xfrm>
            <a:off x="500453" y="936562"/>
            <a:ext cx="5140643" cy="1494473"/>
          </a:xfrm>
          <a:custGeom>
            <a:avLst/>
            <a:gdLst/>
            <a:ahLst/>
            <a:cxnLst/>
            <a:rect l="l" t="t" r="r" b="b"/>
            <a:pathLst>
              <a:path w="6854190" h="1992630">
                <a:moveTo>
                  <a:pt x="6701306" y="1992280"/>
                </a:moveTo>
                <a:lnTo>
                  <a:pt x="89065" y="1992280"/>
                </a:lnTo>
                <a:lnTo>
                  <a:pt x="82866" y="1991303"/>
                </a:lnTo>
                <a:lnTo>
                  <a:pt x="47569" y="1972139"/>
                </a:lnTo>
                <a:lnTo>
                  <a:pt x="21636" y="1936519"/>
                </a:lnTo>
                <a:lnTo>
                  <a:pt x="7256" y="1898127"/>
                </a:lnTo>
                <a:lnTo>
                  <a:pt x="457" y="1854710"/>
                </a:lnTo>
                <a:lnTo>
                  <a:pt x="0" y="1839761"/>
                </a:lnTo>
                <a:lnTo>
                  <a:pt x="0" y="152519"/>
                </a:lnTo>
                <a:lnTo>
                  <a:pt x="4103" y="108244"/>
                </a:lnTo>
                <a:lnTo>
                  <a:pt x="16065" y="67784"/>
                </a:lnTo>
                <a:lnTo>
                  <a:pt x="37160" y="31267"/>
                </a:lnTo>
                <a:lnTo>
                  <a:pt x="70588" y="4884"/>
                </a:lnTo>
                <a:lnTo>
                  <a:pt x="89065" y="0"/>
                </a:lnTo>
                <a:lnTo>
                  <a:pt x="6701306" y="0"/>
                </a:lnTo>
                <a:lnTo>
                  <a:pt x="6745580" y="6565"/>
                </a:lnTo>
                <a:lnTo>
                  <a:pt x="6786040" y="25704"/>
                </a:lnTo>
                <a:lnTo>
                  <a:pt x="6819205" y="55760"/>
                </a:lnTo>
                <a:lnTo>
                  <a:pt x="6842214" y="94152"/>
                </a:lnTo>
                <a:lnTo>
                  <a:pt x="6853092" y="137569"/>
                </a:lnTo>
                <a:lnTo>
                  <a:pt x="6853825" y="152519"/>
                </a:lnTo>
                <a:lnTo>
                  <a:pt x="6853825" y="1839761"/>
                </a:lnTo>
                <a:lnTo>
                  <a:pt x="6847259" y="1884035"/>
                </a:lnTo>
                <a:lnTo>
                  <a:pt x="6828120" y="1924495"/>
                </a:lnTo>
                <a:lnTo>
                  <a:pt x="6798063" y="1957661"/>
                </a:lnTo>
                <a:lnTo>
                  <a:pt x="6759672" y="1980670"/>
                </a:lnTo>
                <a:lnTo>
                  <a:pt x="6716255" y="1991547"/>
                </a:lnTo>
                <a:lnTo>
                  <a:pt x="6701306" y="1992280"/>
                </a:lnTo>
                <a:close/>
              </a:path>
            </a:pathLst>
          </a:custGeom>
          <a:solidFill>
            <a:srgbClr val="FFFFFF">
              <a:alpha val="79998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1" name="object 7">
            <a:extLst>
              <a:ext uri="{FF2B5EF4-FFF2-40B4-BE49-F238E27FC236}">
                <a16:creationId xmlns:a16="http://schemas.microsoft.com/office/drawing/2014/main" id="{ABC3ECF6-C570-44B2-84D1-C8E976B789A8}"/>
              </a:ext>
            </a:extLst>
          </p:cNvPr>
          <p:cNvSpPr/>
          <p:nvPr/>
        </p:nvSpPr>
        <p:spPr>
          <a:xfrm>
            <a:off x="457557" y="936757"/>
            <a:ext cx="110490" cy="1493996"/>
          </a:xfrm>
          <a:custGeom>
            <a:avLst/>
            <a:gdLst/>
            <a:ahLst/>
            <a:cxnLst/>
            <a:rect l="l" t="t" r="r" b="b"/>
            <a:pathLst>
              <a:path w="147320" h="1991995">
                <a:moveTo>
                  <a:pt x="147136" y="1991760"/>
                </a:moveTo>
                <a:lnTo>
                  <a:pt x="108311" y="1985489"/>
                </a:lnTo>
                <a:lnTo>
                  <a:pt x="67768" y="1966340"/>
                </a:lnTo>
                <a:lnTo>
                  <a:pt x="34560" y="1936211"/>
                </a:lnTo>
                <a:lnTo>
                  <a:pt x="11609" y="1897867"/>
                </a:lnTo>
                <a:lnTo>
                  <a:pt x="725" y="1854526"/>
                </a:lnTo>
                <a:lnTo>
                  <a:pt x="0" y="1839501"/>
                </a:lnTo>
                <a:lnTo>
                  <a:pt x="0" y="152259"/>
                </a:lnTo>
                <a:lnTo>
                  <a:pt x="6530" y="108051"/>
                </a:lnTo>
                <a:lnTo>
                  <a:pt x="25680" y="67508"/>
                </a:lnTo>
                <a:lnTo>
                  <a:pt x="55808" y="34300"/>
                </a:lnTo>
                <a:lnTo>
                  <a:pt x="94152" y="11349"/>
                </a:lnTo>
                <a:lnTo>
                  <a:pt x="137494" y="465"/>
                </a:lnTo>
                <a:lnTo>
                  <a:pt x="147135" y="0"/>
                </a:lnTo>
                <a:lnTo>
                  <a:pt x="142598" y="3609"/>
                </a:lnTo>
                <a:lnTo>
                  <a:pt x="137927" y="11349"/>
                </a:lnTo>
                <a:lnTo>
                  <a:pt x="123029" y="55548"/>
                </a:lnTo>
                <a:lnTo>
                  <a:pt x="117291" y="93892"/>
                </a:lnTo>
                <a:lnTo>
                  <a:pt x="114570" y="137234"/>
                </a:lnTo>
                <a:lnTo>
                  <a:pt x="114389" y="152259"/>
                </a:lnTo>
                <a:lnTo>
                  <a:pt x="114389" y="1839501"/>
                </a:lnTo>
                <a:lnTo>
                  <a:pt x="116021" y="1883709"/>
                </a:lnTo>
                <a:lnTo>
                  <a:pt x="120809" y="1924252"/>
                </a:lnTo>
                <a:lnTo>
                  <a:pt x="131331" y="1966339"/>
                </a:lnTo>
                <a:lnTo>
                  <a:pt x="142598" y="1988150"/>
                </a:lnTo>
                <a:lnTo>
                  <a:pt x="147136" y="1991760"/>
                </a:lnTo>
                <a:close/>
              </a:path>
            </a:pathLst>
          </a:custGeom>
          <a:solidFill>
            <a:srgbClr val="3B81F5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8">
            <a:extLst>
              <a:ext uri="{FF2B5EF4-FFF2-40B4-BE49-F238E27FC236}">
                <a16:creationId xmlns:a16="http://schemas.microsoft.com/office/drawing/2014/main" id="{E5F6F959-942A-47E1-8016-0CDE89414BBB}"/>
              </a:ext>
            </a:extLst>
          </p:cNvPr>
          <p:cNvSpPr/>
          <p:nvPr/>
        </p:nvSpPr>
        <p:spPr>
          <a:xfrm>
            <a:off x="772128" y="1344074"/>
            <a:ext cx="686752" cy="686752"/>
          </a:xfrm>
          <a:custGeom>
            <a:avLst/>
            <a:gdLst/>
            <a:ahLst/>
            <a:cxnLst/>
            <a:rect l="l" t="t" r="r" b="b"/>
            <a:pathLst>
              <a:path w="915670" h="915669">
                <a:moveTo>
                  <a:pt x="457557" y="915114"/>
                </a:moveTo>
                <a:lnTo>
                  <a:pt x="412708" y="912911"/>
                </a:lnTo>
                <a:lnTo>
                  <a:pt x="368292" y="906322"/>
                </a:lnTo>
                <a:lnTo>
                  <a:pt x="324735" y="895412"/>
                </a:lnTo>
                <a:lnTo>
                  <a:pt x="282457" y="880284"/>
                </a:lnTo>
                <a:lnTo>
                  <a:pt x="241866" y="861086"/>
                </a:lnTo>
                <a:lnTo>
                  <a:pt x="203351" y="838001"/>
                </a:lnTo>
                <a:lnTo>
                  <a:pt x="167285" y="811253"/>
                </a:lnTo>
                <a:lnTo>
                  <a:pt x="134015" y="781098"/>
                </a:lnTo>
                <a:lnTo>
                  <a:pt x="103860" y="747828"/>
                </a:lnTo>
                <a:lnTo>
                  <a:pt x="77112" y="711762"/>
                </a:lnTo>
                <a:lnTo>
                  <a:pt x="54027" y="673247"/>
                </a:lnTo>
                <a:lnTo>
                  <a:pt x="34829" y="632656"/>
                </a:lnTo>
                <a:lnTo>
                  <a:pt x="19702" y="590379"/>
                </a:lnTo>
                <a:lnTo>
                  <a:pt x="8791" y="546822"/>
                </a:lnTo>
                <a:lnTo>
                  <a:pt x="2203" y="502405"/>
                </a:lnTo>
                <a:lnTo>
                  <a:pt x="0" y="457557"/>
                </a:lnTo>
                <a:lnTo>
                  <a:pt x="137" y="446324"/>
                </a:lnTo>
                <a:lnTo>
                  <a:pt x="3441" y="401543"/>
                </a:lnTo>
                <a:lnTo>
                  <a:pt x="11118" y="357302"/>
                </a:lnTo>
                <a:lnTo>
                  <a:pt x="23094" y="314026"/>
                </a:lnTo>
                <a:lnTo>
                  <a:pt x="39255" y="272132"/>
                </a:lnTo>
                <a:lnTo>
                  <a:pt x="59444" y="232024"/>
                </a:lnTo>
                <a:lnTo>
                  <a:pt x="83467" y="194089"/>
                </a:lnTo>
                <a:lnTo>
                  <a:pt x="111092" y="158690"/>
                </a:lnTo>
                <a:lnTo>
                  <a:pt x="142055" y="126170"/>
                </a:lnTo>
                <a:lnTo>
                  <a:pt x="176056" y="96841"/>
                </a:lnTo>
                <a:lnTo>
                  <a:pt x="212767" y="70986"/>
                </a:lnTo>
                <a:lnTo>
                  <a:pt x="251837" y="48854"/>
                </a:lnTo>
                <a:lnTo>
                  <a:pt x="292887" y="30658"/>
                </a:lnTo>
                <a:lnTo>
                  <a:pt x="335523" y="16573"/>
                </a:lnTo>
                <a:lnTo>
                  <a:pt x="379335" y="6735"/>
                </a:lnTo>
                <a:lnTo>
                  <a:pt x="423900" y="1239"/>
                </a:lnTo>
                <a:lnTo>
                  <a:pt x="457557" y="0"/>
                </a:lnTo>
                <a:lnTo>
                  <a:pt x="468789" y="137"/>
                </a:lnTo>
                <a:lnTo>
                  <a:pt x="513570" y="3441"/>
                </a:lnTo>
                <a:lnTo>
                  <a:pt x="557811" y="11118"/>
                </a:lnTo>
                <a:lnTo>
                  <a:pt x="601087" y="23094"/>
                </a:lnTo>
                <a:lnTo>
                  <a:pt x="642981" y="39255"/>
                </a:lnTo>
                <a:lnTo>
                  <a:pt x="683089" y="59444"/>
                </a:lnTo>
                <a:lnTo>
                  <a:pt x="721025" y="83467"/>
                </a:lnTo>
                <a:lnTo>
                  <a:pt x="756423" y="111092"/>
                </a:lnTo>
                <a:lnTo>
                  <a:pt x="788944" y="142055"/>
                </a:lnTo>
                <a:lnTo>
                  <a:pt x="818273" y="176056"/>
                </a:lnTo>
                <a:lnTo>
                  <a:pt x="844127" y="212767"/>
                </a:lnTo>
                <a:lnTo>
                  <a:pt x="866260" y="251837"/>
                </a:lnTo>
                <a:lnTo>
                  <a:pt x="884456" y="292887"/>
                </a:lnTo>
                <a:lnTo>
                  <a:pt x="898540" y="335524"/>
                </a:lnTo>
                <a:lnTo>
                  <a:pt x="908378" y="379335"/>
                </a:lnTo>
                <a:lnTo>
                  <a:pt x="913875" y="423900"/>
                </a:lnTo>
                <a:lnTo>
                  <a:pt x="915114" y="457557"/>
                </a:lnTo>
                <a:lnTo>
                  <a:pt x="914976" y="468789"/>
                </a:lnTo>
                <a:lnTo>
                  <a:pt x="911673" y="513570"/>
                </a:lnTo>
                <a:lnTo>
                  <a:pt x="903996" y="557811"/>
                </a:lnTo>
                <a:lnTo>
                  <a:pt x="892019" y="601087"/>
                </a:lnTo>
                <a:lnTo>
                  <a:pt x="875859" y="642981"/>
                </a:lnTo>
                <a:lnTo>
                  <a:pt x="855670" y="683089"/>
                </a:lnTo>
                <a:lnTo>
                  <a:pt x="831647" y="721025"/>
                </a:lnTo>
                <a:lnTo>
                  <a:pt x="804021" y="756423"/>
                </a:lnTo>
                <a:lnTo>
                  <a:pt x="773059" y="788944"/>
                </a:lnTo>
                <a:lnTo>
                  <a:pt x="739058" y="818273"/>
                </a:lnTo>
                <a:lnTo>
                  <a:pt x="702346" y="844127"/>
                </a:lnTo>
                <a:lnTo>
                  <a:pt x="663277" y="866260"/>
                </a:lnTo>
                <a:lnTo>
                  <a:pt x="622226" y="884456"/>
                </a:lnTo>
                <a:lnTo>
                  <a:pt x="579590" y="898540"/>
                </a:lnTo>
                <a:lnTo>
                  <a:pt x="535778" y="908378"/>
                </a:lnTo>
                <a:lnTo>
                  <a:pt x="491213" y="913875"/>
                </a:lnTo>
                <a:lnTo>
                  <a:pt x="457557" y="915114"/>
                </a:lnTo>
                <a:close/>
              </a:path>
            </a:pathLst>
          </a:custGeom>
          <a:solidFill>
            <a:srgbClr val="DAE9FE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pic>
        <p:nvPicPr>
          <p:cNvPr id="23" name="object 9">
            <a:extLst>
              <a:ext uri="{FF2B5EF4-FFF2-40B4-BE49-F238E27FC236}">
                <a16:creationId xmlns:a16="http://schemas.microsoft.com/office/drawing/2014/main" id="{6E59FC26-FA8C-4B59-B3DD-173EDA30B09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6608" y="1544255"/>
            <a:ext cx="257375" cy="285973"/>
          </a:xfrm>
          <a:prstGeom prst="rect">
            <a:avLst/>
          </a:prstGeom>
        </p:spPr>
      </p:pic>
      <p:sp>
        <p:nvSpPr>
          <p:cNvPr id="24" name="object 14">
            <a:extLst>
              <a:ext uri="{FF2B5EF4-FFF2-40B4-BE49-F238E27FC236}">
                <a16:creationId xmlns:a16="http://schemas.microsoft.com/office/drawing/2014/main" id="{521D4CD1-838E-47B5-B927-A33C4427BCC9}"/>
              </a:ext>
            </a:extLst>
          </p:cNvPr>
          <p:cNvSpPr txBox="1">
            <a:spLocks/>
          </p:cNvSpPr>
          <p:nvPr/>
        </p:nvSpPr>
        <p:spPr>
          <a:xfrm>
            <a:off x="1675262" y="1120069"/>
            <a:ext cx="1386364" cy="41357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>
              <a:spcBef>
                <a:spcPts val="75"/>
              </a:spcBef>
            </a:pPr>
            <a:r>
              <a:rPr lang="en-US" altLang="zh-CN" sz="2625">
                <a:solidFill>
                  <a:srgbClr val="BEDAFE"/>
                </a:solidFill>
                <a:ea typeface="微软雅黑"/>
              </a:rPr>
              <a:t>01</a:t>
            </a:r>
            <a:r>
              <a:rPr lang="zh-CN" altLang="en-US" sz="2625" spc="-165">
                <a:solidFill>
                  <a:srgbClr val="BEDAFE"/>
                </a:solidFill>
                <a:ea typeface="微软雅黑"/>
              </a:rPr>
              <a:t> </a:t>
            </a:r>
            <a:r>
              <a:rPr lang="zh-CN" altLang="en-US" sz="1613" spc="-11">
                <a:ea typeface="微软雅黑"/>
              </a:rPr>
              <a:t>需求分析</a:t>
            </a:r>
            <a:endParaRPr lang="zh-CN" altLang="en-US" sz="1688"/>
          </a:p>
        </p:txBody>
      </p:sp>
      <p:sp>
        <p:nvSpPr>
          <p:cNvPr id="25" name="object 15">
            <a:extLst>
              <a:ext uri="{FF2B5EF4-FFF2-40B4-BE49-F238E27FC236}">
                <a16:creationId xmlns:a16="http://schemas.microsoft.com/office/drawing/2014/main" id="{ED26B14C-947C-4EFC-966F-E545D7DBD770}"/>
              </a:ext>
            </a:extLst>
          </p:cNvPr>
          <p:cNvSpPr txBox="1"/>
          <p:nvPr/>
        </p:nvSpPr>
        <p:spPr>
          <a:xfrm>
            <a:off x="1675262" y="1570477"/>
            <a:ext cx="3679508" cy="5370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2562EB"/>
                </a:solidFill>
                <a:latin typeface="微软雅黑"/>
                <a:cs typeface="微软雅黑"/>
              </a:rPr>
              <a:t>明确问题与目标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349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基于前期调研与访谈，提炼用户痛点与期望，明确业务核心目标，为设计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指明方向。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6" name="object 16">
            <a:extLst>
              <a:ext uri="{FF2B5EF4-FFF2-40B4-BE49-F238E27FC236}">
                <a16:creationId xmlns:a16="http://schemas.microsoft.com/office/drawing/2014/main" id="{35F3C139-AD8B-4876-9592-BFA8C0A11511}"/>
              </a:ext>
            </a:extLst>
          </p:cNvPr>
          <p:cNvGrpSpPr/>
          <p:nvPr/>
        </p:nvGrpSpPr>
        <p:grpSpPr>
          <a:xfrm>
            <a:off x="457560" y="2716746"/>
            <a:ext cx="5183505" cy="1494473"/>
            <a:chOff x="4680429" y="3622328"/>
            <a:chExt cx="6911340" cy="1992630"/>
          </a:xfrm>
        </p:grpSpPr>
        <p:sp>
          <p:nvSpPr>
            <p:cNvPr id="27" name="object 17">
              <a:extLst>
                <a:ext uri="{FF2B5EF4-FFF2-40B4-BE49-F238E27FC236}">
                  <a16:creationId xmlns:a16="http://schemas.microsoft.com/office/drawing/2014/main" id="{020EF363-7279-43B7-89D3-4B7ACD2B6BE7}"/>
                </a:ext>
              </a:extLst>
            </p:cNvPr>
            <p:cNvSpPr/>
            <p:nvPr/>
          </p:nvSpPr>
          <p:spPr>
            <a:xfrm>
              <a:off x="4737623" y="3622328"/>
              <a:ext cx="6854190" cy="1992630"/>
            </a:xfrm>
            <a:custGeom>
              <a:avLst/>
              <a:gdLst/>
              <a:ahLst/>
              <a:cxnLst/>
              <a:rect l="l" t="t" r="r" b="b"/>
              <a:pathLst>
                <a:path w="6854190" h="1992629">
                  <a:moveTo>
                    <a:pt x="6701306" y="1992280"/>
                  </a:moveTo>
                  <a:lnTo>
                    <a:pt x="89065" y="1992280"/>
                  </a:lnTo>
                  <a:lnTo>
                    <a:pt x="82866" y="1991303"/>
                  </a:lnTo>
                  <a:lnTo>
                    <a:pt x="47569" y="1972139"/>
                  </a:lnTo>
                  <a:lnTo>
                    <a:pt x="21636" y="1936519"/>
                  </a:lnTo>
                  <a:lnTo>
                    <a:pt x="7256" y="1898127"/>
                  </a:lnTo>
                  <a:lnTo>
                    <a:pt x="457" y="1854710"/>
                  </a:lnTo>
                  <a:lnTo>
                    <a:pt x="0" y="1839761"/>
                  </a:lnTo>
                  <a:lnTo>
                    <a:pt x="0" y="152519"/>
                  </a:lnTo>
                  <a:lnTo>
                    <a:pt x="4103" y="108244"/>
                  </a:lnTo>
                  <a:lnTo>
                    <a:pt x="16065" y="67784"/>
                  </a:lnTo>
                  <a:lnTo>
                    <a:pt x="37160" y="31267"/>
                  </a:lnTo>
                  <a:lnTo>
                    <a:pt x="70588" y="4884"/>
                  </a:lnTo>
                  <a:lnTo>
                    <a:pt x="89065" y="0"/>
                  </a:lnTo>
                  <a:lnTo>
                    <a:pt x="6701306" y="0"/>
                  </a:lnTo>
                  <a:lnTo>
                    <a:pt x="6745580" y="6565"/>
                  </a:lnTo>
                  <a:lnTo>
                    <a:pt x="6786040" y="25704"/>
                  </a:lnTo>
                  <a:lnTo>
                    <a:pt x="6819205" y="55760"/>
                  </a:lnTo>
                  <a:lnTo>
                    <a:pt x="6842214" y="94152"/>
                  </a:lnTo>
                  <a:lnTo>
                    <a:pt x="6853092" y="137569"/>
                  </a:lnTo>
                  <a:lnTo>
                    <a:pt x="6853825" y="152519"/>
                  </a:lnTo>
                  <a:lnTo>
                    <a:pt x="6853825" y="1839761"/>
                  </a:lnTo>
                  <a:lnTo>
                    <a:pt x="6847259" y="1884035"/>
                  </a:lnTo>
                  <a:lnTo>
                    <a:pt x="6828120" y="1924495"/>
                  </a:lnTo>
                  <a:lnTo>
                    <a:pt x="6798063" y="1957661"/>
                  </a:lnTo>
                  <a:lnTo>
                    <a:pt x="6759672" y="1980670"/>
                  </a:lnTo>
                  <a:lnTo>
                    <a:pt x="6716255" y="1991547"/>
                  </a:lnTo>
                  <a:lnTo>
                    <a:pt x="6701306" y="199228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18">
              <a:extLst>
                <a:ext uri="{FF2B5EF4-FFF2-40B4-BE49-F238E27FC236}">
                  <a16:creationId xmlns:a16="http://schemas.microsoft.com/office/drawing/2014/main" id="{51EA25EC-C792-42F9-BA41-EB9EB77B531F}"/>
                </a:ext>
              </a:extLst>
            </p:cNvPr>
            <p:cNvSpPr/>
            <p:nvPr/>
          </p:nvSpPr>
          <p:spPr>
            <a:xfrm>
              <a:off x="4680429" y="3622588"/>
              <a:ext cx="147320" cy="1991995"/>
            </a:xfrm>
            <a:custGeom>
              <a:avLst/>
              <a:gdLst/>
              <a:ahLst/>
              <a:cxnLst/>
              <a:rect l="l" t="t" r="r" b="b"/>
              <a:pathLst>
                <a:path w="147320" h="1991995">
                  <a:moveTo>
                    <a:pt x="147136" y="1991760"/>
                  </a:moveTo>
                  <a:lnTo>
                    <a:pt x="108311" y="1985489"/>
                  </a:lnTo>
                  <a:lnTo>
                    <a:pt x="67768" y="1966340"/>
                  </a:lnTo>
                  <a:lnTo>
                    <a:pt x="34560" y="1936211"/>
                  </a:lnTo>
                  <a:lnTo>
                    <a:pt x="11609" y="1897867"/>
                  </a:lnTo>
                  <a:lnTo>
                    <a:pt x="725" y="1854525"/>
                  </a:lnTo>
                  <a:lnTo>
                    <a:pt x="0" y="1839501"/>
                  </a:lnTo>
                  <a:lnTo>
                    <a:pt x="0" y="152259"/>
                  </a:lnTo>
                  <a:lnTo>
                    <a:pt x="6530" y="108051"/>
                  </a:lnTo>
                  <a:lnTo>
                    <a:pt x="25680" y="67508"/>
                  </a:lnTo>
                  <a:lnTo>
                    <a:pt x="55808" y="34300"/>
                  </a:lnTo>
                  <a:lnTo>
                    <a:pt x="94152" y="11349"/>
                  </a:lnTo>
                  <a:lnTo>
                    <a:pt x="137494" y="465"/>
                  </a:lnTo>
                  <a:lnTo>
                    <a:pt x="147135" y="0"/>
                  </a:lnTo>
                  <a:lnTo>
                    <a:pt x="142598" y="3609"/>
                  </a:lnTo>
                  <a:lnTo>
                    <a:pt x="137927" y="11349"/>
                  </a:lnTo>
                  <a:lnTo>
                    <a:pt x="123029" y="55548"/>
                  </a:lnTo>
                  <a:lnTo>
                    <a:pt x="117291" y="93892"/>
                  </a:lnTo>
                  <a:lnTo>
                    <a:pt x="114570" y="137234"/>
                  </a:lnTo>
                  <a:lnTo>
                    <a:pt x="114389" y="152259"/>
                  </a:lnTo>
                  <a:lnTo>
                    <a:pt x="114389" y="1839501"/>
                  </a:lnTo>
                  <a:lnTo>
                    <a:pt x="116021" y="1883709"/>
                  </a:lnTo>
                  <a:lnTo>
                    <a:pt x="120809" y="1924252"/>
                  </a:lnTo>
                  <a:lnTo>
                    <a:pt x="131331" y="1966340"/>
                  </a:lnTo>
                  <a:lnTo>
                    <a:pt x="142598" y="1988150"/>
                  </a:lnTo>
                  <a:lnTo>
                    <a:pt x="147136" y="1991760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object 19">
              <a:extLst>
                <a:ext uri="{FF2B5EF4-FFF2-40B4-BE49-F238E27FC236}">
                  <a16:creationId xmlns:a16="http://schemas.microsoft.com/office/drawing/2014/main" id="{59B7E1EB-458A-4117-9078-9130FD9A942D}"/>
                </a:ext>
              </a:extLst>
            </p:cNvPr>
            <p:cNvSpPr/>
            <p:nvPr/>
          </p:nvSpPr>
          <p:spPr>
            <a:xfrm>
              <a:off x="5099856" y="4165677"/>
              <a:ext cx="915669" cy="915669"/>
            </a:xfrm>
            <a:custGeom>
              <a:avLst/>
              <a:gdLst/>
              <a:ahLst/>
              <a:cxnLst/>
              <a:rect l="l" t="t" r="r" b="b"/>
              <a:pathLst>
                <a:path w="915670" h="915670">
                  <a:moveTo>
                    <a:pt x="457557" y="915114"/>
                  </a:moveTo>
                  <a:lnTo>
                    <a:pt x="412708" y="912911"/>
                  </a:lnTo>
                  <a:lnTo>
                    <a:pt x="368292" y="906322"/>
                  </a:lnTo>
                  <a:lnTo>
                    <a:pt x="324735" y="895412"/>
                  </a:lnTo>
                  <a:lnTo>
                    <a:pt x="282457" y="880284"/>
                  </a:lnTo>
                  <a:lnTo>
                    <a:pt x="241866" y="861086"/>
                  </a:lnTo>
                  <a:lnTo>
                    <a:pt x="203351" y="838001"/>
                  </a:lnTo>
                  <a:lnTo>
                    <a:pt x="167285" y="811253"/>
                  </a:lnTo>
                  <a:lnTo>
                    <a:pt x="134015" y="781098"/>
                  </a:lnTo>
                  <a:lnTo>
                    <a:pt x="103860" y="747828"/>
                  </a:lnTo>
                  <a:lnTo>
                    <a:pt x="77112" y="711762"/>
                  </a:lnTo>
                  <a:lnTo>
                    <a:pt x="54027" y="673247"/>
                  </a:lnTo>
                  <a:lnTo>
                    <a:pt x="34829" y="632656"/>
                  </a:lnTo>
                  <a:lnTo>
                    <a:pt x="19702" y="590379"/>
                  </a:lnTo>
                  <a:lnTo>
                    <a:pt x="8791" y="546822"/>
                  </a:lnTo>
                  <a:lnTo>
                    <a:pt x="2203" y="502405"/>
                  </a:lnTo>
                  <a:lnTo>
                    <a:pt x="0" y="457557"/>
                  </a:lnTo>
                  <a:lnTo>
                    <a:pt x="137" y="446324"/>
                  </a:lnTo>
                  <a:lnTo>
                    <a:pt x="3441" y="401543"/>
                  </a:lnTo>
                  <a:lnTo>
                    <a:pt x="11118" y="357302"/>
                  </a:lnTo>
                  <a:lnTo>
                    <a:pt x="23094" y="314026"/>
                  </a:lnTo>
                  <a:lnTo>
                    <a:pt x="39255" y="272132"/>
                  </a:lnTo>
                  <a:lnTo>
                    <a:pt x="59444" y="232024"/>
                  </a:lnTo>
                  <a:lnTo>
                    <a:pt x="83467" y="194089"/>
                  </a:lnTo>
                  <a:lnTo>
                    <a:pt x="111092" y="158690"/>
                  </a:lnTo>
                  <a:lnTo>
                    <a:pt x="142055" y="126170"/>
                  </a:lnTo>
                  <a:lnTo>
                    <a:pt x="176056" y="96841"/>
                  </a:lnTo>
                  <a:lnTo>
                    <a:pt x="212767" y="70986"/>
                  </a:lnTo>
                  <a:lnTo>
                    <a:pt x="251837" y="48854"/>
                  </a:lnTo>
                  <a:lnTo>
                    <a:pt x="292887" y="30658"/>
                  </a:lnTo>
                  <a:lnTo>
                    <a:pt x="335523" y="16573"/>
                  </a:lnTo>
                  <a:lnTo>
                    <a:pt x="379335" y="6735"/>
                  </a:lnTo>
                  <a:lnTo>
                    <a:pt x="423900" y="1239"/>
                  </a:lnTo>
                  <a:lnTo>
                    <a:pt x="457557" y="0"/>
                  </a:lnTo>
                  <a:lnTo>
                    <a:pt x="468789" y="137"/>
                  </a:lnTo>
                  <a:lnTo>
                    <a:pt x="513570" y="3441"/>
                  </a:lnTo>
                  <a:lnTo>
                    <a:pt x="557811" y="11118"/>
                  </a:lnTo>
                  <a:lnTo>
                    <a:pt x="601087" y="23094"/>
                  </a:lnTo>
                  <a:lnTo>
                    <a:pt x="642981" y="39255"/>
                  </a:lnTo>
                  <a:lnTo>
                    <a:pt x="683089" y="59444"/>
                  </a:lnTo>
                  <a:lnTo>
                    <a:pt x="721025" y="83467"/>
                  </a:lnTo>
                  <a:lnTo>
                    <a:pt x="756423" y="111092"/>
                  </a:lnTo>
                  <a:lnTo>
                    <a:pt x="788944" y="142055"/>
                  </a:lnTo>
                  <a:lnTo>
                    <a:pt x="818273" y="176056"/>
                  </a:lnTo>
                  <a:lnTo>
                    <a:pt x="844127" y="212767"/>
                  </a:lnTo>
                  <a:lnTo>
                    <a:pt x="866260" y="251837"/>
                  </a:lnTo>
                  <a:lnTo>
                    <a:pt x="884456" y="292887"/>
                  </a:lnTo>
                  <a:lnTo>
                    <a:pt x="898540" y="335524"/>
                  </a:lnTo>
                  <a:lnTo>
                    <a:pt x="908378" y="379335"/>
                  </a:lnTo>
                  <a:lnTo>
                    <a:pt x="913875" y="423900"/>
                  </a:lnTo>
                  <a:lnTo>
                    <a:pt x="915114" y="457557"/>
                  </a:lnTo>
                  <a:lnTo>
                    <a:pt x="914976" y="468789"/>
                  </a:lnTo>
                  <a:lnTo>
                    <a:pt x="911673" y="513570"/>
                  </a:lnTo>
                  <a:lnTo>
                    <a:pt x="903996" y="557811"/>
                  </a:lnTo>
                  <a:lnTo>
                    <a:pt x="892019" y="601087"/>
                  </a:lnTo>
                  <a:lnTo>
                    <a:pt x="875859" y="642981"/>
                  </a:lnTo>
                  <a:lnTo>
                    <a:pt x="855670" y="683089"/>
                  </a:lnTo>
                  <a:lnTo>
                    <a:pt x="831647" y="721025"/>
                  </a:lnTo>
                  <a:lnTo>
                    <a:pt x="804021" y="756423"/>
                  </a:lnTo>
                  <a:lnTo>
                    <a:pt x="773059" y="788944"/>
                  </a:lnTo>
                  <a:lnTo>
                    <a:pt x="739058" y="818273"/>
                  </a:lnTo>
                  <a:lnTo>
                    <a:pt x="702346" y="844127"/>
                  </a:lnTo>
                  <a:lnTo>
                    <a:pt x="663277" y="866260"/>
                  </a:lnTo>
                  <a:lnTo>
                    <a:pt x="622226" y="884456"/>
                  </a:lnTo>
                  <a:lnTo>
                    <a:pt x="579590" y="898540"/>
                  </a:lnTo>
                  <a:lnTo>
                    <a:pt x="535778" y="908378"/>
                  </a:lnTo>
                  <a:lnTo>
                    <a:pt x="491213" y="913875"/>
                  </a:lnTo>
                  <a:lnTo>
                    <a:pt x="457557" y="915114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0" name="object 20">
              <a:extLst>
                <a:ext uri="{FF2B5EF4-FFF2-40B4-BE49-F238E27FC236}">
                  <a16:creationId xmlns:a16="http://schemas.microsoft.com/office/drawing/2014/main" id="{A57A0778-259F-49DB-B0A5-1DE0214147A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85829" y="4432585"/>
              <a:ext cx="343167" cy="381297"/>
            </a:xfrm>
            <a:prstGeom prst="rect">
              <a:avLst/>
            </a:prstGeom>
          </p:spPr>
        </p:pic>
      </p:grpSp>
      <p:sp>
        <p:nvSpPr>
          <p:cNvPr id="31" name="object 21">
            <a:extLst>
              <a:ext uri="{FF2B5EF4-FFF2-40B4-BE49-F238E27FC236}">
                <a16:creationId xmlns:a16="http://schemas.microsoft.com/office/drawing/2014/main" id="{6215E3FC-E374-4E17-A633-AD9EBB448BE4}"/>
              </a:ext>
            </a:extLst>
          </p:cNvPr>
          <p:cNvSpPr txBox="1"/>
          <p:nvPr/>
        </p:nvSpPr>
        <p:spPr>
          <a:xfrm>
            <a:off x="1675262" y="2900253"/>
            <a:ext cx="1386364" cy="41357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2625" b="1" kern="0" dirty="0">
                <a:solidFill>
                  <a:srgbClr val="C7D1FE"/>
                </a:solidFill>
                <a:latin typeface="微软雅黑"/>
                <a:cs typeface="微软雅黑"/>
              </a:rPr>
              <a:t>02</a:t>
            </a:r>
            <a:r>
              <a:rPr sz="2625" b="1" kern="0" spc="-165" dirty="0">
                <a:solidFill>
                  <a:srgbClr val="C7D1FE"/>
                </a:solidFill>
                <a:latin typeface="微软雅黑"/>
                <a:cs typeface="微软雅黑"/>
              </a:rPr>
              <a:t> </a:t>
            </a:r>
            <a:r>
              <a:rPr sz="1613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设计规划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2" name="object 22">
            <a:extLst>
              <a:ext uri="{FF2B5EF4-FFF2-40B4-BE49-F238E27FC236}">
                <a16:creationId xmlns:a16="http://schemas.microsoft.com/office/drawing/2014/main" id="{C668DCA9-9E74-4ABE-99E3-A4781705AAF5}"/>
              </a:ext>
            </a:extLst>
          </p:cNvPr>
          <p:cNvSpPr txBox="1"/>
          <p:nvPr/>
        </p:nvSpPr>
        <p:spPr>
          <a:xfrm>
            <a:off x="1675262" y="3350661"/>
            <a:ext cx="877253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4E45E4"/>
                </a:solidFill>
                <a:latin typeface="微软雅黑"/>
                <a:cs typeface="微软雅黑"/>
              </a:rPr>
              <a:t>制定解决方案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3" name="object 23">
            <a:extLst>
              <a:ext uri="{FF2B5EF4-FFF2-40B4-BE49-F238E27FC236}">
                <a16:creationId xmlns:a16="http://schemas.microsoft.com/office/drawing/2014/main" id="{C7D00EC0-A3E2-4441-A7B1-F8C2D1F7E7BF}"/>
              </a:ext>
            </a:extLst>
          </p:cNvPr>
          <p:cNvSpPr txBox="1"/>
          <p:nvPr/>
        </p:nvSpPr>
        <p:spPr>
          <a:xfrm>
            <a:off x="1675262" y="3615186"/>
            <a:ext cx="3679508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拆分系统功能模块，设计原型架构与页面布局，制作母版提升复用性，构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4" name="object 24">
            <a:extLst>
              <a:ext uri="{FF2B5EF4-FFF2-40B4-BE49-F238E27FC236}">
                <a16:creationId xmlns:a16="http://schemas.microsoft.com/office/drawing/2014/main" id="{E2736C20-67CE-402D-98B6-57B760699D2E}"/>
              </a:ext>
            </a:extLst>
          </p:cNvPr>
          <p:cNvSpPr txBox="1"/>
          <p:nvPr/>
        </p:nvSpPr>
        <p:spPr>
          <a:xfrm>
            <a:off x="1675262" y="3801068"/>
            <a:ext cx="705802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建清晰蓝图。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需求分析：需求描述与收集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4D57C529-2627-4E10-A7D0-1ADEE908357E}"/>
              </a:ext>
            </a:extLst>
          </p:cNvPr>
          <p:cNvSpPr/>
          <p:nvPr/>
        </p:nvSpPr>
        <p:spPr>
          <a:xfrm>
            <a:off x="457557" y="907965"/>
            <a:ext cx="8236268" cy="7620"/>
          </a:xfrm>
          <a:custGeom>
            <a:avLst/>
            <a:gdLst/>
            <a:ahLst/>
            <a:cxnLst/>
            <a:rect l="l" t="t" r="r" b="b"/>
            <a:pathLst>
              <a:path w="10981690" h="10159">
                <a:moveTo>
                  <a:pt x="10981373" y="9532"/>
                </a:moveTo>
                <a:lnTo>
                  <a:pt x="0" y="9532"/>
                </a:lnTo>
                <a:lnTo>
                  <a:pt x="0" y="0"/>
                </a:lnTo>
                <a:lnTo>
                  <a:pt x="10981373" y="0"/>
                </a:lnTo>
                <a:lnTo>
                  <a:pt x="10981373" y="9532"/>
                </a:lnTo>
                <a:close/>
              </a:path>
            </a:pathLst>
          </a:custGeom>
          <a:solidFill>
            <a:srgbClr val="F2F4F5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7" name="object 10">
            <a:extLst>
              <a:ext uri="{FF2B5EF4-FFF2-40B4-BE49-F238E27FC236}">
                <a16:creationId xmlns:a16="http://schemas.microsoft.com/office/drawing/2014/main" id="{F6C470FD-4F85-4383-861D-DCB99B5BFC75}"/>
              </a:ext>
            </a:extLst>
          </p:cNvPr>
          <p:cNvGrpSpPr/>
          <p:nvPr/>
        </p:nvGrpSpPr>
        <p:grpSpPr>
          <a:xfrm>
            <a:off x="457557" y="1229684"/>
            <a:ext cx="343376" cy="1115378"/>
            <a:chOff x="610076" y="1639579"/>
            <a:chExt cx="457834" cy="1487170"/>
          </a:xfrm>
        </p:grpSpPr>
        <p:sp>
          <p:nvSpPr>
            <p:cNvPr id="12" name="object 11">
              <a:extLst>
                <a:ext uri="{FF2B5EF4-FFF2-40B4-BE49-F238E27FC236}">
                  <a16:creationId xmlns:a16="http://schemas.microsoft.com/office/drawing/2014/main" id="{C30D35EA-65FC-4906-A1B4-DE0B3A008822}"/>
                </a:ext>
              </a:extLst>
            </p:cNvPr>
            <p:cNvSpPr/>
            <p:nvPr/>
          </p:nvSpPr>
          <p:spPr>
            <a:xfrm>
              <a:off x="829322" y="2135266"/>
              <a:ext cx="19685" cy="991869"/>
            </a:xfrm>
            <a:custGeom>
              <a:avLst/>
              <a:gdLst/>
              <a:ahLst/>
              <a:cxnLst/>
              <a:rect l="l" t="t" r="r" b="b"/>
              <a:pathLst>
                <a:path w="19684" h="991869">
                  <a:moveTo>
                    <a:pt x="19064" y="991373"/>
                  </a:moveTo>
                  <a:lnTo>
                    <a:pt x="0" y="991373"/>
                  </a:lnTo>
                  <a:lnTo>
                    <a:pt x="0" y="0"/>
                  </a:lnTo>
                  <a:lnTo>
                    <a:pt x="19064" y="0"/>
                  </a:lnTo>
                  <a:lnTo>
                    <a:pt x="19064" y="991373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3" name="object 12">
              <a:extLst>
                <a:ext uri="{FF2B5EF4-FFF2-40B4-BE49-F238E27FC236}">
                  <a16:creationId xmlns:a16="http://schemas.microsoft.com/office/drawing/2014/main" id="{5272FA11-D0E8-4D0B-824A-8FA8B68CC02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9141" y="1658644"/>
              <a:ext cx="419427" cy="419427"/>
            </a:xfrm>
            <a:prstGeom prst="rect">
              <a:avLst/>
            </a:prstGeom>
          </p:spPr>
        </p:pic>
        <p:sp>
          <p:nvSpPr>
            <p:cNvPr id="14" name="object 13">
              <a:extLst>
                <a:ext uri="{FF2B5EF4-FFF2-40B4-BE49-F238E27FC236}">
                  <a16:creationId xmlns:a16="http://schemas.microsoft.com/office/drawing/2014/main" id="{B84DE1CB-3933-4E19-9DA9-63DF3535C84C}"/>
                </a:ext>
              </a:extLst>
            </p:cNvPr>
            <p:cNvSpPr/>
            <p:nvPr/>
          </p:nvSpPr>
          <p:spPr>
            <a:xfrm>
              <a:off x="619608" y="1649112"/>
              <a:ext cx="438784" cy="438784"/>
            </a:xfrm>
            <a:custGeom>
              <a:avLst/>
              <a:gdLst/>
              <a:ahLst/>
              <a:cxnLst/>
              <a:rect l="l" t="t" r="r" b="b"/>
              <a:pathLst>
                <a:path w="438784" h="438785">
                  <a:moveTo>
                    <a:pt x="438492" y="219246"/>
                  </a:moveTo>
                  <a:lnTo>
                    <a:pt x="434279" y="262018"/>
                  </a:lnTo>
                  <a:lnTo>
                    <a:pt x="432878" y="269061"/>
                  </a:lnTo>
                  <a:lnTo>
                    <a:pt x="431136" y="276018"/>
                  </a:lnTo>
                  <a:lnTo>
                    <a:pt x="429051" y="282889"/>
                  </a:lnTo>
                  <a:lnTo>
                    <a:pt x="426967" y="289761"/>
                  </a:lnTo>
                  <a:lnTo>
                    <a:pt x="424551" y="296513"/>
                  </a:lnTo>
                  <a:lnTo>
                    <a:pt x="421803" y="303147"/>
                  </a:lnTo>
                  <a:lnTo>
                    <a:pt x="419055" y="309781"/>
                  </a:lnTo>
                  <a:lnTo>
                    <a:pt x="401542" y="341052"/>
                  </a:lnTo>
                  <a:lnTo>
                    <a:pt x="397553" y="347023"/>
                  </a:lnTo>
                  <a:lnTo>
                    <a:pt x="393281" y="352783"/>
                  </a:lnTo>
                  <a:lnTo>
                    <a:pt x="388725" y="358334"/>
                  </a:lnTo>
                  <a:lnTo>
                    <a:pt x="384170" y="363885"/>
                  </a:lnTo>
                  <a:lnTo>
                    <a:pt x="379354" y="369199"/>
                  </a:lnTo>
                  <a:lnTo>
                    <a:pt x="374276" y="374276"/>
                  </a:lnTo>
                  <a:lnTo>
                    <a:pt x="369199" y="379354"/>
                  </a:lnTo>
                  <a:lnTo>
                    <a:pt x="341052" y="401542"/>
                  </a:lnTo>
                  <a:lnTo>
                    <a:pt x="335082" y="405531"/>
                  </a:lnTo>
                  <a:lnTo>
                    <a:pt x="328930" y="409219"/>
                  </a:lnTo>
                  <a:lnTo>
                    <a:pt x="322598" y="412603"/>
                  </a:lnTo>
                  <a:lnTo>
                    <a:pt x="316265" y="415988"/>
                  </a:lnTo>
                  <a:lnTo>
                    <a:pt x="309782" y="419055"/>
                  </a:lnTo>
                  <a:lnTo>
                    <a:pt x="303148" y="421803"/>
                  </a:lnTo>
                  <a:lnTo>
                    <a:pt x="296514" y="424551"/>
                  </a:lnTo>
                  <a:lnTo>
                    <a:pt x="289761" y="426967"/>
                  </a:lnTo>
                  <a:lnTo>
                    <a:pt x="282889" y="429051"/>
                  </a:lnTo>
                  <a:lnTo>
                    <a:pt x="276018" y="431136"/>
                  </a:lnTo>
                  <a:lnTo>
                    <a:pt x="269061" y="432878"/>
                  </a:lnTo>
                  <a:lnTo>
                    <a:pt x="262018" y="434279"/>
                  </a:lnTo>
                  <a:lnTo>
                    <a:pt x="254976" y="435680"/>
                  </a:lnTo>
                  <a:lnTo>
                    <a:pt x="247882" y="436732"/>
                  </a:lnTo>
                  <a:lnTo>
                    <a:pt x="240736" y="437436"/>
                  </a:lnTo>
                  <a:lnTo>
                    <a:pt x="233590" y="438140"/>
                  </a:lnTo>
                  <a:lnTo>
                    <a:pt x="226426" y="438492"/>
                  </a:lnTo>
                  <a:lnTo>
                    <a:pt x="219246" y="438492"/>
                  </a:lnTo>
                  <a:lnTo>
                    <a:pt x="212065" y="438492"/>
                  </a:lnTo>
                  <a:lnTo>
                    <a:pt x="176473" y="434279"/>
                  </a:lnTo>
                  <a:lnTo>
                    <a:pt x="169430" y="432878"/>
                  </a:lnTo>
                  <a:lnTo>
                    <a:pt x="162473" y="431136"/>
                  </a:lnTo>
                  <a:lnTo>
                    <a:pt x="155602" y="429051"/>
                  </a:lnTo>
                  <a:lnTo>
                    <a:pt x="148730" y="426967"/>
                  </a:lnTo>
                  <a:lnTo>
                    <a:pt x="141978" y="424551"/>
                  </a:lnTo>
                  <a:lnTo>
                    <a:pt x="135344" y="421803"/>
                  </a:lnTo>
                  <a:lnTo>
                    <a:pt x="128710" y="419055"/>
                  </a:lnTo>
                  <a:lnTo>
                    <a:pt x="122226" y="415988"/>
                  </a:lnTo>
                  <a:lnTo>
                    <a:pt x="115894" y="412603"/>
                  </a:lnTo>
                  <a:lnTo>
                    <a:pt x="109561" y="409219"/>
                  </a:lnTo>
                  <a:lnTo>
                    <a:pt x="103409" y="405531"/>
                  </a:lnTo>
                  <a:lnTo>
                    <a:pt x="97439" y="401542"/>
                  </a:lnTo>
                  <a:lnTo>
                    <a:pt x="91469" y="397553"/>
                  </a:lnTo>
                  <a:lnTo>
                    <a:pt x="64215" y="374276"/>
                  </a:lnTo>
                  <a:lnTo>
                    <a:pt x="59138" y="369199"/>
                  </a:lnTo>
                  <a:lnTo>
                    <a:pt x="54321" y="363885"/>
                  </a:lnTo>
                  <a:lnTo>
                    <a:pt x="49766" y="358334"/>
                  </a:lnTo>
                  <a:lnTo>
                    <a:pt x="45211" y="352783"/>
                  </a:lnTo>
                  <a:lnTo>
                    <a:pt x="40938" y="347023"/>
                  </a:lnTo>
                  <a:lnTo>
                    <a:pt x="36949" y="341052"/>
                  </a:lnTo>
                  <a:lnTo>
                    <a:pt x="32960" y="335082"/>
                  </a:lnTo>
                  <a:lnTo>
                    <a:pt x="29273" y="328930"/>
                  </a:lnTo>
                  <a:lnTo>
                    <a:pt x="25888" y="322598"/>
                  </a:lnTo>
                  <a:lnTo>
                    <a:pt x="22503" y="316265"/>
                  </a:lnTo>
                  <a:lnTo>
                    <a:pt x="9440" y="282889"/>
                  </a:lnTo>
                  <a:lnTo>
                    <a:pt x="7356" y="276018"/>
                  </a:lnTo>
                  <a:lnTo>
                    <a:pt x="5613" y="269061"/>
                  </a:lnTo>
                  <a:lnTo>
                    <a:pt x="4212" y="262018"/>
                  </a:lnTo>
                  <a:lnTo>
                    <a:pt x="2811" y="254976"/>
                  </a:lnTo>
                  <a:lnTo>
                    <a:pt x="1759" y="247882"/>
                  </a:lnTo>
                  <a:lnTo>
                    <a:pt x="1055" y="240736"/>
                  </a:lnTo>
                  <a:lnTo>
                    <a:pt x="351" y="233589"/>
                  </a:lnTo>
                  <a:lnTo>
                    <a:pt x="0" y="226426"/>
                  </a:lnTo>
                  <a:lnTo>
                    <a:pt x="0" y="219246"/>
                  </a:lnTo>
                  <a:lnTo>
                    <a:pt x="0" y="212065"/>
                  </a:lnTo>
                  <a:lnTo>
                    <a:pt x="351" y="204902"/>
                  </a:lnTo>
                  <a:lnTo>
                    <a:pt x="1055" y="197756"/>
                  </a:lnTo>
                  <a:lnTo>
                    <a:pt x="1759" y="190610"/>
                  </a:lnTo>
                  <a:lnTo>
                    <a:pt x="9440" y="155602"/>
                  </a:lnTo>
                  <a:lnTo>
                    <a:pt x="11525" y="148730"/>
                  </a:lnTo>
                  <a:lnTo>
                    <a:pt x="29273" y="109561"/>
                  </a:lnTo>
                  <a:lnTo>
                    <a:pt x="36949" y="97439"/>
                  </a:lnTo>
                  <a:lnTo>
                    <a:pt x="40938" y="91469"/>
                  </a:lnTo>
                  <a:lnTo>
                    <a:pt x="45211" y="85708"/>
                  </a:lnTo>
                  <a:lnTo>
                    <a:pt x="49766" y="80157"/>
                  </a:lnTo>
                  <a:lnTo>
                    <a:pt x="54321" y="74607"/>
                  </a:lnTo>
                  <a:lnTo>
                    <a:pt x="80157" y="49766"/>
                  </a:lnTo>
                  <a:lnTo>
                    <a:pt x="85708" y="45211"/>
                  </a:lnTo>
                  <a:lnTo>
                    <a:pt x="122226" y="22503"/>
                  </a:lnTo>
                  <a:lnTo>
                    <a:pt x="155602" y="9440"/>
                  </a:lnTo>
                  <a:lnTo>
                    <a:pt x="162473" y="7356"/>
                  </a:lnTo>
                  <a:lnTo>
                    <a:pt x="197756" y="1055"/>
                  </a:lnTo>
                  <a:lnTo>
                    <a:pt x="204902" y="351"/>
                  </a:lnTo>
                  <a:lnTo>
                    <a:pt x="212065" y="0"/>
                  </a:lnTo>
                  <a:lnTo>
                    <a:pt x="219246" y="0"/>
                  </a:lnTo>
                  <a:lnTo>
                    <a:pt x="226426" y="0"/>
                  </a:lnTo>
                  <a:lnTo>
                    <a:pt x="233590" y="351"/>
                  </a:lnTo>
                  <a:lnTo>
                    <a:pt x="240736" y="1055"/>
                  </a:lnTo>
                  <a:lnTo>
                    <a:pt x="247882" y="1759"/>
                  </a:lnTo>
                  <a:lnTo>
                    <a:pt x="282889" y="9440"/>
                  </a:lnTo>
                  <a:lnTo>
                    <a:pt x="289761" y="11525"/>
                  </a:lnTo>
                  <a:lnTo>
                    <a:pt x="296514" y="13941"/>
                  </a:lnTo>
                  <a:lnTo>
                    <a:pt x="303148" y="16689"/>
                  </a:lnTo>
                  <a:lnTo>
                    <a:pt x="309782" y="19437"/>
                  </a:lnTo>
                  <a:lnTo>
                    <a:pt x="316265" y="22503"/>
                  </a:lnTo>
                  <a:lnTo>
                    <a:pt x="322598" y="25888"/>
                  </a:lnTo>
                  <a:lnTo>
                    <a:pt x="328930" y="29273"/>
                  </a:lnTo>
                  <a:lnTo>
                    <a:pt x="335082" y="32960"/>
                  </a:lnTo>
                  <a:lnTo>
                    <a:pt x="341052" y="36949"/>
                  </a:lnTo>
                  <a:lnTo>
                    <a:pt x="347023" y="40938"/>
                  </a:lnTo>
                  <a:lnTo>
                    <a:pt x="352783" y="45211"/>
                  </a:lnTo>
                  <a:lnTo>
                    <a:pt x="358334" y="49766"/>
                  </a:lnTo>
                  <a:lnTo>
                    <a:pt x="363885" y="54321"/>
                  </a:lnTo>
                  <a:lnTo>
                    <a:pt x="369199" y="59138"/>
                  </a:lnTo>
                  <a:lnTo>
                    <a:pt x="374276" y="64215"/>
                  </a:lnTo>
                  <a:lnTo>
                    <a:pt x="379354" y="69293"/>
                  </a:lnTo>
                  <a:lnTo>
                    <a:pt x="401542" y="97439"/>
                  </a:lnTo>
                  <a:lnTo>
                    <a:pt x="405531" y="103409"/>
                  </a:lnTo>
                  <a:lnTo>
                    <a:pt x="421803" y="135344"/>
                  </a:lnTo>
                  <a:lnTo>
                    <a:pt x="424551" y="141978"/>
                  </a:lnTo>
                  <a:lnTo>
                    <a:pt x="426967" y="148730"/>
                  </a:lnTo>
                  <a:lnTo>
                    <a:pt x="429051" y="155602"/>
                  </a:lnTo>
                  <a:lnTo>
                    <a:pt x="431136" y="162473"/>
                  </a:lnTo>
                  <a:lnTo>
                    <a:pt x="432878" y="169430"/>
                  </a:lnTo>
                  <a:lnTo>
                    <a:pt x="434279" y="176473"/>
                  </a:lnTo>
                  <a:lnTo>
                    <a:pt x="435680" y="183515"/>
                  </a:lnTo>
                  <a:lnTo>
                    <a:pt x="436732" y="190610"/>
                  </a:lnTo>
                  <a:lnTo>
                    <a:pt x="437436" y="197756"/>
                  </a:lnTo>
                  <a:lnTo>
                    <a:pt x="438140" y="204902"/>
                  </a:lnTo>
                  <a:lnTo>
                    <a:pt x="438492" y="212065"/>
                  </a:lnTo>
                  <a:lnTo>
                    <a:pt x="438492" y="219246"/>
                  </a:lnTo>
                  <a:close/>
                </a:path>
              </a:pathLst>
            </a:custGeom>
            <a:ln w="1906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14">
              <a:extLst>
                <a:ext uri="{FF2B5EF4-FFF2-40B4-BE49-F238E27FC236}">
                  <a16:creationId xmlns:a16="http://schemas.microsoft.com/office/drawing/2014/main" id="{A8B4225F-337B-45B2-977C-07A9DEF900E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2595" y="1734904"/>
              <a:ext cx="152519" cy="266908"/>
            </a:xfrm>
            <a:prstGeom prst="rect">
              <a:avLst/>
            </a:prstGeom>
          </p:spPr>
        </p:pic>
      </p:grpSp>
      <p:grpSp>
        <p:nvGrpSpPr>
          <p:cNvPr id="16" name="object 15">
            <a:extLst>
              <a:ext uri="{FF2B5EF4-FFF2-40B4-BE49-F238E27FC236}">
                <a16:creationId xmlns:a16="http://schemas.microsoft.com/office/drawing/2014/main" id="{29657EAF-2F20-4DCB-AA0D-CCD9EB726EEE}"/>
              </a:ext>
            </a:extLst>
          </p:cNvPr>
          <p:cNvGrpSpPr/>
          <p:nvPr/>
        </p:nvGrpSpPr>
        <p:grpSpPr>
          <a:xfrm>
            <a:off x="972309" y="1172490"/>
            <a:ext cx="4168140" cy="1086803"/>
            <a:chOff x="1296412" y="1563320"/>
            <a:chExt cx="5557520" cy="1449070"/>
          </a:xfrm>
        </p:grpSpPr>
        <p:sp>
          <p:nvSpPr>
            <p:cNvPr id="17" name="object 16">
              <a:extLst>
                <a:ext uri="{FF2B5EF4-FFF2-40B4-BE49-F238E27FC236}">
                  <a16:creationId xmlns:a16="http://schemas.microsoft.com/office/drawing/2014/main" id="{78A9BA68-9E5A-431C-81F4-AF39407436D1}"/>
                </a:ext>
              </a:extLst>
            </p:cNvPr>
            <p:cNvSpPr/>
            <p:nvPr/>
          </p:nvSpPr>
          <p:spPr>
            <a:xfrm>
              <a:off x="1301178" y="1568086"/>
              <a:ext cx="5547995" cy="1439545"/>
            </a:xfrm>
            <a:custGeom>
              <a:avLst/>
              <a:gdLst/>
              <a:ahLst/>
              <a:cxnLst/>
              <a:rect l="l" t="t" r="r" b="b"/>
              <a:pathLst>
                <a:path w="5547995" h="1439545">
                  <a:moveTo>
                    <a:pt x="0" y="1329775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2106" y="88236"/>
                  </a:lnTo>
                  <a:lnTo>
                    <a:pt x="3510" y="81177"/>
                  </a:lnTo>
                  <a:lnTo>
                    <a:pt x="5589" y="74322"/>
                  </a:lnTo>
                  <a:lnTo>
                    <a:pt x="8344" y="67672"/>
                  </a:lnTo>
                  <a:lnTo>
                    <a:pt x="11099" y="61022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27018" y="37197"/>
                  </a:lnTo>
                  <a:lnTo>
                    <a:pt x="32107" y="32107"/>
                  </a:lnTo>
                  <a:lnTo>
                    <a:pt x="37197" y="27018"/>
                  </a:lnTo>
                  <a:lnTo>
                    <a:pt x="42734" y="22473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61022" y="11099"/>
                  </a:lnTo>
                  <a:lnTo>
                    <a:pt x="67672" y="8344"/>
                  </a:lnTo>
                  <a:lnTo>
                    <a:pt x="74322" y="5590"/>
                  </a:lnTo>
                  <a:lnTo>
                    <a:pt x="81176" y="3510"/>
                  </a:lnTo>
                  <a:lnTo>
                    <a:pt x="88236" y="2106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5438258" y="0"/>
                  </a:lnTo>
                  <a:lnTo>
                    <a:pt x="5445455" y="0"/>
                  </a:lnTo>
                  <a:lnTo>
                    <a:pt x="5452584" y="702"/>
                  </a:lnTo>
                  <a:lnTo>
                    <a:pt x="5459644" y="2106"/>
                  </a:lnTo>
                  <a:lnTo>
                    <a:pt x="5466703" y="3510"/>
                  </a:lnTo>
                  <a:lnTo>
                    <a:pt x="5473558" y="5590"/>
                  </a:lnTo>
                  <a:lnTo>
                    <a:pt x="5480208" y="8344"/>
                  </a:lnTo>
                  <a:lnTo>
                    <a:pt x="5486858" y="11099"/>
                  </a:lnTo>
                  <a:lnTo>
                    <a:pt x="5520862" y="37197"/>
                  </a:lnTo>
                  <a:lnTo>
                    <a:pt x="5529406" y="48719"/>
                  </a:lnTo>
                  <a:lnTo>
                    <a:pt x="5533405" y="54704"/>
                  </a:lnTo>
                  <a:lnTo>
                    <a:pt x="5536781" y="61022"/>
                  </a:lnTo>
                  <a:lnTo>
                    <a:pt x="5539536" y="67672"/>
                  </a:lnTo>
                  <a:lnTo>
                    <a:pt x="5542291" y="74322"/>
                  </a:lnTo>
                  <a:lnTo>
                    <a:pt x="5544370" y="81177"/>
                  </a:lnTo>
                  <a:lnTo>
                    <a:pt x="5545774" y="88236"/>
                  </a:lnTo>
                  <a:lnTo>
                    <a:pt x="5547178" y="95296"/>
                  </a:lnTo>
                  <a:lnTo>
                    <a:pt x="5547881" y="102425"/>
                  </a:lnTo>
                  <a:lnTo>
                    <a:pt x="5547881" y="109623"/>
                  </a:lnTo>
                  <a:lnTo>
                    <a:pt x="5547881" y="1329775"/>
                  </a:lnTo>
                  <a:lnTo>
                    <a:pt x="5547881" y="1336973"/>
                  </a:lnTo>
                  <a:lnTo>
                    <a:pt x="5547178" y="1344102"/>
                  </a:lnTo>
                  <a:lnTo>
                    <a:pt x="5545774" y="1351161"/>
                  </a:lnTo>
                  <a:lnTo>
                    <a:pt x="5544370" y="1358221"/>
                  </a:lnTo>
                  <a:lnTo>
                    <a:pt x="5542291" y="1365076"/>
                  </a:lnTo>
                  <a:lnTo>
                    <a:pt x="5539536" y="1371726"/>
                  </a:lnTo>
                  <a:lnTo>
                    <a:pt x="5536781" y="1378376"/>
                  </a:lnTo>
                  <a:lnTo>
                    <a:pt x="5510682" y="1412380"/>
                  </a:lnTo>
                  <a:lnTo>
                    <a:pt x="5499160" y="1420923"/>
                  </a:lnTo>
                  <a:lnTo>
                    <a:pt x="5493176" y="1424922"/>
                  </a:lnTo>
                  <a:lnTo>
                    <a:pt x="5486858" y="1428299"/>
                  </a:lnTo>
                  <a:lnTo>
                    <a:pt x="5480208" y="1431053"/>
                  </a:lnTo>
                  <a:lnTo>
                    <a:pt x="5473558" y="1433808"/>
                  </a:lnTo>
                  <a:lnTo>
                    <a:pt x="5466703" y="1435887"/>
                  </a:lnTo>
                  <a:lnTo>
                    <a:pt x="5459644" y="1437292"/>
                  </a:lnTo>
                  <a:lnTo>
                    <a:pt x="5452584" y="1438696"/>
                  </a:lnTo>
                  <a:lnTo>
                    <a:pt x="5445455" y="1439398"/>
                  </a:lnTo>
                  <a:lnTo>
                    <a:pt x="5438258" y="1439398"/>
                  </a:lnTo>
                  <a:lnTo>
                    <a:pt x="109623" y="1439398"/>
                  </a:lnTo>
                  <a:lnTo>
                    <a:pt x="102425" y="1439398"/>
                  </a:lnTo>
                  <a:lnTo>
                    <a:pt x="95296" y="1438696"/>
                  </a:lnTo>
                  <a:lnTo>
                    <a:pt x="88236" y="1437292"/>
                  </a:lnTo>
                  <a:lnTo>
                    <a:pt x="81176" y="1435887"/>
                  </a:lnTo>
                  <a:lnTo>
                    <a:pt x="74322" y="1433808"/>
                  </a:lnTo>
                  <a:lnTo>
                    <a:pt x="67672" y="1431053"/>
                  </a:lnTo>
                  <a:lnTo>
                    <a:pt x="61022" y="1428299"/>
                  </a:lnTo>
                  <a:lnTo>
                    <a:pt x="54704" y="1424922"/>
                  </a:lnTo>
                  <a:lnTo>
                    <a:pt x="48719" y="1420923"/>
                  </a:lnTo>
                  <a:lnTo>
                    <a:pt x="42734" y="1416924"/>
                  </a:lnTo>
                  <a:lnTo>
                    <a:pt x="14475" y="1384693"/>
                  </a:lnTo>
                  <a:lnTo>
                    <a:pt x="8344" y="1371726"/>
                  </a:lnTo>
                  <a:lnTo>
                    <a:pt x="5589" y="1365076"/>
                  </a:lnTo>
                  <a:lnTo>
                    <a:pt x="3510" y="1358221"/>
                  </a:lnTo>
                  <a:lnTo>
                    <a:pt x="2106" y="1351161"/>
                  </a:lnTo>
                  <a:lnTo>
                    <a:pt x="702" y="1344102"/>
                  </a:lnTo>
                  <a:lnTo>
                    <a:pt x="0" y="1336973"/>
                  </a:lnTo>
                  <a:lnTo>
                    <a:pt x="0" y="1329775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17">
              <a:extLst>
                <a:ext uri="{FF2B5EF4-FFF2-40B4-BE49-F238E27FC236}">
                  <a16:creationId xmlns:a16="http://schemas.microsoft.com/office/drawing/2014/main" id="{4D1FE404-C301-4184-803B-365AE09A80B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0987" y="1572767"/>
              <a:ext cx="223306" cy="223342"/>
            </a:xfrm>
            <a:prstGeom prst="rect">
              <a:avLst/>
            </a:prstGeom>
          </p:spPr>
        </p:pic>
      </p:grpSp>
      <p:sp>
        <p:nvSpPr>
          <p:cNvPr id="19" name="object 18">
            <a:extLst>
              <a:ext uri="{FF2B5EF4-FFF2-40B4-BE49-F238E27FC236}">
                <a16:creationId xmlns:a16="http://schemas.microsoft.com/office/drawing/2014/main" id="{946F83A7-BADE-4100-846A-8513A0E4744C}"/>
              </a:ext>
            </a:extLst>
          </p:cNvPr>
          <p:cNvSpPr txBox="1"/>
          <p:nvPr/>
        </p:nvSpPr>
        <p:spPr>
          <a:xfrm>
            <a:off x="1112920" y="1377445"/>
            <a:ext cx="3794284" cy="58451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dirty="0">
                <a:solidFill>
                  <a:srgbClr val="2562EB"/>
                </a:solidFill>
                <a:latin typeface="微软雅黑"/>
                <a:cs typeface="微软雅黑"/>
              </a:rPr>
              <a:t>01</a:t>
            </a:r>
            <a:r>
              <a:rPr sz="1275" b="1" kern="0" spc="26" dirty="0">
                <a:solidFill>
                  <a:srgbClr val="2562EB"/>
                </a:solidFill>
                <a:latin typeface="微软雅黑"/>
                <a:cs typeface="微软雅黑"/>
              </a:rPr>
              <a:t> </a:t>
            </a:r>
            <a:r>
              <a:rPr sz="1613" b="1" kern="0" spc="-17" baseline="3703" dirty="0">
                <a:solidFill>
                  <a:srgbClr val="1F2937"/>
                </a:solidFill>
                <a:latin typeface="微软雅黑"/>
                <a:cs typeface="微软雅黑"/>
              </a:rPr>
              <a:t>前期基础</a:t>
            </a:r>
            <a:endParaRPr sz="1688" kern="0" baseline="3703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360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基于项目三的</a:t>
            </a:r>
            <a:r>
              <a:rPr sz="825" b="1" kern="0" dirty="0">
                <a:solidFill>
                  <a:srgbClr val="2562EB"/>
                </a:solidFill>
                <a:latin typeface="微软雅黑"/>
                <a:cs typeface="微软雅黑"/>
              </a:rPr>
              <a:t>用户与业务分析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结果，确立初步方向，为后续需求挖掘奠定数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据与逻辑基础。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0" name="object 19">
            <a:extLst>
              <a:ext uri="{FF2B5EF4-FFF2-40B4-BE49-F238E27FC236}">
                <a16:creationId xmlns:a16="http://schemas.microsoft.com/office/drawing/2014/main" id="{D135E8EF-20E3-4227-8446-362C73F54FBA}"/>
              </a:ext>
            </a:extLst>
          </p:cNvPr>
          <p:cNvGrpSpPr/>
          <p:nvPr/>
        </p:nvGrpSpPr>
        <p:grpSpPr>
          <a:xfrm>
            <a:off x="457557" y="2430772"/>
            <a:ext cx="343376" cy="1115378"/>
            <a:chOff x="610076" y="3241030"/>
            <a:chExt cx="457834" cy="1487170"/>
          </a:xfrm>
        </p:grpSpPr>
        <p:sp>
          <p:nvSpPr>
            <p:cNvPr id="21" name="object 20">
              <a:extLst>
                <a:ext uri="{FF2B5EF4-FFF2-40B4-BE49-F238E27FC236}">
                  <a16:creationId xmlns:a16="http://schemas.microsoft.com/office/drawing/2014/main" id="{01F4DC78-0B84-4245-94F7-C6CD497DC1B2}"/>
                </a:ext>
              </a:extLst>
            </p:cNvPr>
            <p:cNvSpPr/>
            <p:nvPr/>
          </p:nvSpPr>
          <p:spPr>
            <a:xfrm>
              <a:off x="829322" y="3736717"/>
              <a:ext cx="19685" cy="991869"/>
            </a:xfrm>
            <a:custGeom>
              <a:avLst/>
              <a:gdLst/>
              <a:ahLst/>
              <a:cxnLst/>
              <a:rect l="l" t="t" r="r" b="b"/>
              <a:pathLst>
                <a:path w="19684" h="991870">
                  <a:moveTo>
                    <a:pt x="19064" y="991373"/>
                  </a:moveTo>
                  <a:lnTo>
                    <a:pt x="0" y="991373"/>
                  </a:lnTo>
                  <a:lnTo>
                    <a:pt x="0" y="0"/>
                  </a:lnTo>
                  <a:lnTo>
                    <a:pt x="19064" y="0"/>
                  </a:lnTo>
                  <a:lnTo>
                    <a:pt x="19064" y="991373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21">
              <a:extLst>
                <a:ext uri="{FF2B5EF4-FFF2-40B4-BE49-F238E27FC236}">
                  <a16:creationId xmlns:a16="http://schemas.microsoft.com/office/drawing/2014/main" id="{463FC425-84E2-497E-91C8-B597908F1616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9141" y="3260095"/>
              <a:ext cx="419427" cy="419427"/>
            </a:xfrm>
            <a:prstGeom prst="rect">
              <a:avLst/>
            </a:prstGeom>
          </p:spPr>
        </p:pic>
        <p:sp>
          <p:nvSpPr>
            <p:cNvPr id="23" name="object 22">
              <a:extLst>
                <a:ext uri="{FF2B5EF4-FFF2-40B4-BE49-F238E27FC236}">
                  <a16:creationId xmlns:a16="http://schemas.microsoft.com/office/drawing/2014/main" id="{25BE0903-FBE1-48A5-ACF5-A1F1D9975F78}"/>
                </a:ext>
              </a:extLst>
            </p:cNvPr>
            <p:cNvSpPr/>
            <p:nvPr/>
          </p:nvSpPr>
          <p:spPr>
            <a:xfrm>
              <a:off x="619608" y="3250562"/>
              <a:ext cx="438784" cy="438784"/>
            </a:xfrm>
            <a:custGeom>
              <a:avLst/>
              <a:gdLst/>
              <a:ahLst/>
              <a:cxnLst/>
              <a:rect l="l" t="t" r="r" b="b"/>
              <a:pathLst>
                <a:path w="438784" h="438785">
                  <a:moveTo>
                    <a:pt x="438492" y="219246"/>
                  </a:moveTo>
                  <a:lnTo>
                    <a:pt x="434279" y="262018"/>
                  </a:lnTo>
                  <a:lnTo>
                    <a:pt x="432878" y="269061"/>
                  </a:lnTo>
                  <a:lnTo>
                    <a:pt x="431136" y="276018"/>
                  </a:lnTo>
                  <a:lnTo>
                    <a:pt x="429051" y="282889"/>
                  </a:lnTo>
                  <a:lnTo>
                    <a:pt x="426967" y="289761"/>
                  </a:lnTo>
                  <a:lnTo>
                    <a:pt x="424551" y="296513"/>
                  </a:lnTo>
                  <a:lnTo>
                    <a:pt x="421803" y="303147"/>
                  </a:lnTo>
                  <a:lnTo>
                    <a:pt x="419055" y="309781"/>
                  </a:lnTo>
                  <a:lnTo>
                    <a:pt x="401542" y="341052"/>
                  </a:lnTo>
                  <a:lnTo>
                    <a:pt x="397553" y="347023"/>
                  </a:lnTo>
                  <a:lnTo>
                    <a:pt x="393281" y="352783"/>
                  </a:lnTo>
                  <a:lnTo>
                    <a:pt x="388725" y="358334"/>
                  </a:lnTo>
                  <a:lnTo>
                    <a:pt x="384170" y="363885"/>
                  </a:lnTo>
                  <a:lnTo>
                    <a:pt x="379354" y="369199"/>
                  </a:lnTo>
                  <a:lnTo>
                    <a:pt x="374276" y="374276"/>
                  </a:lnTo>
                  <a:lnTo>
                    <a:pt x="369199" y="379354"/>
                  </a:lnTo>
                  <a:lnTo>
                    <a:pt x="341052" y="401542"/>
                  </a:lnTo>
                  <a:lnTo>
                    <a:pt x="335082" y="405531"/>
                  </a:lnTo>
                  <a:lnTo>
                    <a:pt x="328930" y="409219"/>
                  </a:lnTo>
                  <a:lnTo>
                    <a:pt x="322598" y="412603"/>
                  </a:lnTo>
                  <a:lnTo>
                    <a:pt x="316265" y="415988"/>
                  </a:lnTo>
                  <a:lnTo>
                    <a:pt x="309782" y="419055"/>
                  </a:lnTo>
                  <a:lnTo>
                    <a:pt x="303148" y="421803"/>
                  </a:lnTo>
                  <a:lnTo>
                    <a:pt x="296514" y="424551"/>
                  </a:lnTo>
                  <a:lnTo>
                    <a:pt x="289761" y="426967"/>
                  </a:lnTo>
                  <a:lnTo>
                    <a:pt x="282889" y="429051"/>
                  </a:lnTo>
                  <a:lnTo>
                    <a:pt x="276018" y="431136"/>
                  </a:lnTo>
                  <a:lnTo>
                    <a:pt x="269061" y="432878"/>
                  </a:lnTo>
                  <a:lnTo>
                    <a:pt x="262018" y="434279"/>
                  </a:lnTo>
                  <a:lnTo>
                    <a:pt x="254976" y="435680"/>
                  </a:lnTo>
                  <a:lnTo>
                    <a:pt x="247882" y="436732"/>
                  </a:lnTo>
                  <a:lnTo>
                    <a:pt x="240736" y="437436"/>
                  </a:lnTo>
                  <a:lnTo>
                    <a:pt x="233590" y="438140"/>
                  </a:lnTo>
                  <a:lnTo>
                    <a:pt x="226426" y="438492"/>
                  </a:lnTo>
                  <a:lnTo>
                    <a:pt x="219246" y="438492"/>
                  </a:lnTo>
                  <a:lnTo>
                    <a:pt x="212065" y="438492"/>
                  </a:lnTo>
                  <a:lnTo>
                    <a:pt x="176473" y="434279"/>
                  </a:lnTo>
                  <a:lnTo>
                    <a:pt x="169430" y="432878"/>
                  </a:lnTo>
                  <a:lnTo>
                    <a:pt x="162473" y="431136"/>
                  </a:lnTo>
                  <a:lnTo>
                    <a:pt x="155602" y="429051"/>
                  </a:lnTo>
                  <a:lnTo>
                    <a:pt x="148730" y="426967"/>
                  </a:lnTo>
                  <a:lnTo>
                    <a:pt x="141978" y="424551"/>
                  </a:lnTo>
                  <a:lnTo>
                    <a:pt x="135344" y="421803"/>
                  </a:lnTo>
                  <a:lnTo>
                    <a:pt x="128710" y="419055"/>
                  </a:lnTo>
                  <a:lnTo>
                    <a:pt x="122226" y="415988"/>
                  </a:lnTo>
                  <a:lnTo>
                    <a:pt x="115894" y="412603"/>
                  </a:lnTo>
                  <a:lnTo>
                    <a:pt x="109561" y="409219"/>
                  </a:lnTo>
                  <a:lnTo>
                    <a:pt x="103409" y="405531"/>
                  </a:lnTo>
                  <a:lnTo>
                    <a:pt x="97439" y="401542"/>
                  </a:lnTo>
                  <a:lnTo>
                    <a:pt x="91469" y="397553"/>
                  </a:lnTo>
                  <a:lnTo>
                    <a:pt x="64215" y="374276"/>
                  </a:lnTo>
                  <a:lnTo>
                    <a:pt x="59138" y="369199"/>
                  </a:lnTo>
                  <a:lnTo>
                    <a:pt x="54321" y="363885"/>
                  </a:lnTo>
                  <a:lnTo>
                    <a:pt x="49766" y="358334"/>
                  </a:lnTo>
                  <a:lnTo>
                    <a:pt x="45211" y="352783"/>
                  </a:lnTo>
                  <a:lnTo>
                    <a:pt x="40938" y="347023"/>
                  </a:lnTo>
                  <a:lnTo>
                    <a:pt x="36949" y="341052"/>
                  </a:lnTo>
                  <a:lnTo>
                    <a:pt x="32960" y="335082"/>
                  </a:lnTo>
                  <a:lnTo>
                    <a:pt x="29273" y="328930"/>
                  </a:lnTo>
                  <a:lnTo>
                    <a:pt x="25888" y="322598"/>
                  </a:lnTo>
                  <a:lnTo>
                    <a:pt x="22503" y="316265"/>
                  </a:lnTo>
                  <a:lnTo>
                    <a:pt x="9440" y="282889"/>
                  </a:lnTo>
                  <a:lnTo>
                    <a:pt x="7356" y="276018"/>
                  </a:lnTo>
                  <a:lnTo>
                    <a:pt x="5613" y="269061"/>
                  </a:lnTo>
                  <a:lnTo>
                    <a:pt x="4212" y="262018"/>
                  </a:lnTo>
                  <a:lnTo>
                    <a:pt x="2811" y="254976"/>
                  </a:lnTo>
                  <a:lnTo>
                    <a:pt x="1759" y="247882"/>
                  </a:lnTo>
                  <a:lnTo>
                    <a:pt x="1055" y="240736"/>
                  </a:lnTo>
                  <a:lnTo>
                    <a:pt x="351" y="233589"/>
                  </a:lnTo>
                  <a:lnTo>
                    <a:pt x="0" y="226426"/>
                  </a:lnTo>
                  <a:lnTo>
                    <a:pt x="0" y="219246"/>
                  </a:lnTo>
                  <a:lnTo>
                    <a:pt x="0" y="212065"/>
                  </a:lnTo>
                  <a:lnTo>
                    <a:pt x="351" y="204902"/>
                  </a:lnTo>
                  <a:lnTo>
                    <a:pt x="1055" y="197756"/>
                  </a:lnTo>
                  <a:lnTo>
                    <a:pt x="1759" y="190610"/>
                  </a:lnTo>
                  <a:lnTo>
                    <a:pt x="9440" y="155602"/>
                  </a:lnTo>
                  <a:lnTo>
                    <a:pt x="11525" y="148730"/>
                  </a:lnTo>
                  <a:lnTo>
                    <a:pt x="29273" y="109561"/>
                  </a:lnTo>
                  <a:lnTo>
                    <a:pt x="36949" y="97439"/>
                  </a:lnTo>
                  <a:lnTo>
                    <a:pt x="40938" y="91469"/>
                  </a:lnTo>
                  <a:lnTo>
                    <a:pt x="45211" y="85708"/>
                  </a:lnTo>
                  <a:lnTo>
                    <a:pt x="49766" y="80157"/>
                  </a:lnTo>
                  <a:lnTo>
                    <a:pt x="54321" y="74607"/>
                  </a:lnTo>
                  <a:lnTo>
                    <a:pt x="80157" y="49766"/>
                  </a:lnTo>
                  <a:lnTo>
                    <a:pt x="85708" y="45211"/>
                  </a:lnTo>
                  <a:lnTo>
                    <a:pt x="122226" y="22503"/>
                  </a:lnTo>
                  <a:lnTo>
                    <a:pt x="155602" y="9440"/>
                  </a:lnTo>
                  <a:lnTo>
                    <a:pt x="162473" y="7356"/>
                  </a:lnTo>
                  <a:lnTo>
                    <a:pt x="197756" y="1055"/>
                  </a:lnTo>
                  <a:lnTo>
                    <a:pt x="204902" y="351"/>
                  </a:lnTo>
                  <a:lnTo>
                    <a:pt x="212065" y="0"/>
                  </a:lnTo>
                  <a:lnTo>
                    <a:pt x="219246" y="0"/>
                  </a:lnTo>
                  <a:lnTo>
                    <a:pt x="226426" y="0"/>
                  </a:lnTo>
                  <a:lnTo>
                    <a:pt x="233590" y="351"/>
                  </a:lnTo>
                  <a:lnTo>
                    <a:pt x="240736" y="1055"/>
                  </a:lnTo>
                  <a:lnTo>
                    <a:pt x="247882" y="1759"/>
                  </a:lnTo>
                  <a:lnTo>
                    <a:pt x="282889" y="9440"/>
                  </a:lnTo>
                  <a:lnTo>
                    <a:pt x="289761" y="11525"/>
                  </a:lnTo>
                  <a:lnTo>
                    <a:pt x="296514" y="13941"/>
                  </a:lnTo>
                  <a:lnTo>
                    <a:pt x="303148" y="16689"/>
                  </a:lnTo>
                  <a:lnTo>
                    <a:pt x="309782" y="19437"/>
                  </a:lnTo>
                  <a:lnTo>
                    <a:pt x="316265" y="22503"/>
                  </a:lnTo>
                  <a:lnTo>
                    <a:pt x="322598" y="25888"/>
                  </a:lnTo>
                  <a:lnTo>
                    <a:pt x="328930" y="29273"/>
                  </a:lnTo>
                  <a:lnTo>
                    <a:pt x="335082" y="32960"/>
                  </a:lnTo>
                  <a:lnTo>
                    <a:pt x="341052" y="36949"/>
                  </a:lnTo>
                  <a:lnTo>
                    <a:pt x="347023" y="40938"/>
                  </a:lnTo>
                  <a:lnTo>
                    <a:pt x="352783" y="45211"/>
                  </a:lnTo>
                  <a:lnTo>
                    <a:pt x="358334" y="49766"/>
                  </a:lnTo>
                  <a:lnTo>
                    <a:pt x="363885" y="54321"/>
                  </a:lnTo>
                  <a:lnTo>
                    <a:pt x="369199" y="59138"/>
                  </a:lnTo>
                  <a:lnTo>
                    <a:pt x="374276" y="64215"/>
                  </a:lnTo>
                  <a:lnTo>
                    <a:pt x="379354" y="69293"/>
                  </a:lnTo>
                  <a:lnTo>
                    <a:pt x="401542" y="97439"/>
                  </a:lnTo>
                  <a:lnTo>
                    <a:pt x="405531" y="103409"/>
                  </a:lnTo>
                  <a:lnTo>
                    <a:pt x="421803" y="135344"/>
                  </a:lnTo>
                  <a:lnTo>
                    <a:pt x="424551" y="141978"/>
                  </a:lnTo>
                  <a:lnTo>
                    <a:pt x="426967" y="148730"/>
                  </a:lnTo>
                  <a:lnTo>
                    <a:pt x="429051" y="155602"/>
                  </a:lnTo>
                  <a:lnTo>
                    <a:pt x="431136" y="162473"/>
                  </a:lnTo>
                  <a:lnTo>
                    <a:pt x="432878" y="169430"/>
                  </a:lnTo>
                  <a:lnTo>
                    <a:pt x="434279" y="176473"/>
                  </a:lnTo>
                  <a:lnTo>
                    <a:pt x="435680" y="183515"/>
                  </a:lnTo>
                  <a:lnTo>
                    <a:pt x="436732" y="190610"/>
                  </a:lnTo>
                  <a:lnTo>
                    <a:pt x="437436" y="197756"/>
                  </a:lnTo>
                  <a:lnTo>
                    <a:pt x="438140" y="204902"/>
                  </a:lnTo>
                  <a:lnTo>
                    <a:pt x="438492" y="212065"/>
                  </a:lnTo>
                  <a:lnTo>
                    <a:pt x="438492" y="219246"/>
                  </a:lnTo>
                  <a:close/>
                </a:path>
              </a:pathLst>
            </a:custGeom>
            <a:ln w="1906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4" name="object 23">
              <a:extLst>
                <a:ext uri="{FF2B5EF4-FFF2-40B4-BE49-F238E27FC236}">
                  <a16:creationId xmlns:a16="http://schemas.microsoft.com/office/drawing/2014/main" id="{F3067ECE-9E7B-4D85-8C14-278D7DBD46F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3997" y="3336354"/>
              <a:ext cx="209713" cy="266908"/>
            </a:xfrm>
            <a:prstGeom prst="rect">
              <a:avLst/>
            </a:prstGeom>
          </p:spPr>
        </p:pic>
      </p:grpSp>
      <p:grpSp>
        <p:nvGrpSpPr>
          <p:cNvPr id="25" name="object 24">
            <a:extLst>
              <a:ext uri="{FF2B5EF4-FFF2-40B4-BE49-F238E27FC236}">
                <a16:creationId xmlns:a16="http://schemas.microsoft.com/office/drawing/2014/main" id="{96A484C5-1F9C-418E-B693-4711012DBDA6}"/>
              </a:ext>
            </a:extLst>
          </p:cNvPr>
          <p:cNvGrpSpPr/>
          <p:nvPr/>
        </p:nvGrpSpPr>
        <p:grpSpPr>
          <a:xfrm>
            <a:off x="972309" y="2373577"/>
            <a:ext cx="4168140" cy="1086803"/>
            <a:chOff x="1296412" y="3164770"/>
            <a:chExt cx="5557520" cy="1449070"/>
          </a:xfrm>
        </p:grpSpPr>
        <p:sp>
          <p:nvSpPr>
            <p:cNvPr id="26" name="object 25">
              <a:extLst>
                <a:ext uri="{FF2B5EF4-FFF2-40B4-BE49-F238E27FC236}">
                  <a16:creationId xmlns:a16="http://schemas.microsoft.com/office/drawing/2014/main" id="{184CE96C-5058-40E9-B429-2911AEAE907B}"/>
                </a:ext>
              </a:extLst>
            </p:cNvPr>
            <p:cNvSpPr/>
            <p:nvPr/>
          </p:nvSpPr>
          <p:spPr>
            <a:xfrm>
              <a:off x="1301178" y="3169537"/>
              <a:ext cx="5547995" cy="1439545"/>
            </a:xfrm>
            <a:custGeom>
              <a:avLst/>
              <a:gdLst/>
              <a:ahLst/>
              <a:cxnLst/>
              <a:rect l="l" t="t" r="r" b="b"/>
              <a:pathLst>
                <a:path w="5547995" h="1439545">
                  <a:moveTo>
                    <a:pt x="0" y="1329775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2106" y="88236"/>
                  </a:lnTo>
                  <a:lnTo>
                    <a:pt x="3510" y="81177"/>
                  </a:lnTo>
                  <a:lnTo>
                    <a:pt x="5589" y="74322"/>
                  </a:lnTo>
                  <a:lnTo>
                    <a:pt x="8344" y="67672"/>
                  </a:lnTo>
                  <a:lnTo>
                    <a:pt x="11099" y="61022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27018" y="37197"/>
                  </a:lnTo>
                  <a:lnTo>
                    <a:pt x="32107" y="32107"/>
                  </a:lnTo>
                  <a:lnTo>
                    <a:pt x="37197" y="27018"/>
                  </a:lnTo>
                  <a:lnTo>
                    <a:pt x="42734" y="22473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61022" y="11099"/>
                  </a:lnTo>
                  <a:lnTo>
                    <a:pt x="67672" y="8344"/>
                  </a:lnTo>
                  <a:lnTo>
                    <a:pt x="74322" y="5590"/>
                  </a:lnTo>
                  <a:lnTo>
                    <a:pt x="81176" y="3510"/>
                  </a:lnTo>
                  <a:lnTo>
                    <a:pt x="88236" y="2106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5438258" y="0"/>
                  </a:lnTo>
                  <a:lnTo>
                    <a:pt x="5445455" y="0"/>
                  </a:lnTo>
                  <a:lnTo>
                    <a:pt x="5452584" y="702"/>
                  </a:lnTo>
                  <a:lnTo>
                    <a:pt x="5459644" y="2106"/>
                  </a:lnTo>
                  <a:lnTo>
                    <a:pt x="5466703" y="3510"/>
                  </a:lnTo>
                  <a:lnTo>
                    <a:pt x="5473558" y="5590"/>
                  </a:lnTo>
                  <a:lnTo>
                    <a:pt x="5480208" y="8344"/>
                  </a:lnTo>
                  <a:lnTo>
                    <a:pt x="5486858" y="11099"/>
                  </a:lnTo>
                  <a:lnTo>
                    <a:pt x="5520862" y="37197"/>
                  </a:lnTo>
                  <a:lnTo>
                    <a:pt x="5529406" y="48719"/>
                  </a:lnTo>
                  <a:lnTo>
                    <a:pt x="5533405" y="54704"/>
                  </a:lnTo>
                  <a:lnTo>
                    <a:pt x="5536781" y="61022"/>
                  </a:lnTo>
                  <a:lnTo>
                    <a:pt x="5539536" y="67672"/>
                  </a:lnTo>
                  <a:lnTo>
                    <a:pt x="5542291" y="74322"/>
                  </a:lnTo>
                  <a:lnTo>
                    <a:pt x="5544370" y="81177"/>
                  </a:lnTo>
                  <a:lnTo>
                    <a:pt x="5545774" y="88236"/>
                  </a:lnTo>
                  <a:lnTo>
                    <a:pt x="5547178" y="95296"/>
                  </a:lnTo>
                  <a:lnTo>
                    <a:pt x="5547881" y="102425"/>
                  </a:lnTo>
                  <a:lnTo>
                    <a:pt x="5547881" y="109623"/>
                  </a:lnTo>
                  <a:lnTo>
                    <a:pt x="5547881" y="1329775"/>
                  </a:lnTo>
                  <a:lnTo>
                    <a:pt x="5547881" y="1336973"/>
                  </a:lnTo>
                  <a:lnTo>
                    <a:pt x="5547178" y="1344102"/>
                  </a:lnTo>
                  <a:lnTo>
                    <a:pt x="5545774" y="1351161"/>
                  </a:lnTo>
                  <a:lnTo>
                    <a:pt x="5544370" y="1358221"/>
                  </a:lnTo>
                  <a:lnTo>
                    <a:pt x="5542291" y="1365076"/>
                  </a:lnTo>
                  <a:lnTo>
                    <a:pt x="5539536" y="1371726"/>
                  </a:lnTo>
                  <a:lnTo>
                    <a:pt x="5536781" y="1378376"/>
                  </a:lnTo>
                  <a:lnTo>
                    <a:pt x="5510682" y="1412380"/>
                  </a:lnTo>
                  <a:lnTo>
                    <a:pt x="5499160" y="1420923"/>
                  </a:lnTo>
                  <a:lnTo>
                    <a:pt x="5493176" y="1424922"/>
                  </a:lnTo>
                  <a:lnTo>
                    <a:pt x="5486858" y="1428299"/>
                  </a:lnTo>
                  <a:lnTo>
                    <a:pt x="5480208" y="1431053"/>
                  </a:lnTo>
                  <a:lnTo>
                    <a:pt x="5473558" y="1433808"/>
                  </a:lnTo>
                  <a:lnTo>
                    <a:pt x="5466703" y="1435887"/>
                  </a:lnTo>
                  <a:lnTo>
                    <a:pt x="5459644" y="1437292"/>
                  </a:lnTo>
                  <a:lnTo>
                    <a:pt x="5452584" y="1438696"/>
                  </a:lnTo>
                  <a:lnTo>
                    <a:pt x="5445455" y="1439398"/>
                  </a:lnTo>
                  <a:lnTo>
                    <a:pt x="5438258" y="1439398"/>
                  </a:lnTo>
                  <a:lnTo>
                    <a:pt x="109623" y="1439398"/>
                  </a:lnTo>
                  <a:lnTo>
                    <a:pt x="102425" y="1439398"/>
                  </a:lnTo>
                  <a:lnTo>
                    <a:pt x="95296" y="1438696"/>
                  </a:lnTo>
                  <a:lnTo>
                    <a:pt x="88236" y="1437292"/>
                  </a:lnTo>
                  <a:lnTo>
                    <a:pt x="81176" y="1435887"/>
                  </a:lnTo>
                  <a:lnTo>
                    <a:pt x="74322" y="1433808"/>
                  </a:lnTo>
                  <a:lnTo>
                    <a:pt x="67672" y="1431053"/>
                  </a:lnTo>
                  <a:lnTo>
                    <a:pt x="61022" y="1428299"/>
                  </a:lnTo>
                  <a:lnTo>
                    <a:pt x="54704" y="1424922"/>
                  </a:lnTo>
                  <a:lnTo>
                    <a:pt x="48719" y="1420923"/>
                  </a:lnTo>
                  <a:lnTo>
                    <a:pt x="42734" y="1416924"/>
                  </a:lnTo>
                  <a:lnTo>
                    <a:pt x="14475" y="1384693"/>
                  </a:lnTo>
                  <a:lnTo>
                    <a:pt x="8344" y="1371726"/>
                  </a:lnTo>
                  <a:lnTo>
                    <a:pt x="5589" y="1365076"/>
                  </a:lnTo>
                  <a:lnTo>
                    <a:pt x="3510" y="1358221"/>
                  </a:lnTo>
                  <a:lnTo>
                    <a:pt x="2106" y="1351161"/>
                  </a:lnTo>
                  <a:lnTo>
                    <a:pt x="702" y="1344102"/>
                  </a:lnTo>
                  <a:lnTo>
                    <a:pt x="0" y="1336973"/>
                  </a:lnTo>
                  <a:lnTo>
                    <a:pt x="0" y="1329775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7" name="object 26">
              <a:extLst>
                <a:ext uri="{FF2B5EF4-FFF2-40B4-BE49-F238E27FC236}">
                  <a16:creationId xmlns:a16="http://schemas.microsoft.com/office/drawing/2014/main" id="{23E51A79-D24F-4F43-B03E-460D024CDDC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21036" y="3174303"/>
              <a:ext cx="223257" cy="223257"/>
            </a:xfrm>
            <a:prstGeom prst="rect">
              <a:avLst/>
            </a:prstGeom>
          </p:spPr>
        </p:pic>
      </p:grpSp>
      <p:sp>
        <p:nvSpPr>
          <p:cNvPr id="28" name="object 27">
            <a:extLst>
              <a:ext uri="{FF2B5EF4-FFF2-40B4-BE49-F238E27FC236}">
                <a16:creationId xmlns:a16="http://schemas.microsoft.com/office/drawing/2014/main" id="{ACAF0568-EAB4-411E-ACED-A0E2E27E9AF6}"/>
              </a:ext>
            </a:extLst>
          </p:cNvPr>
          <p:cNvSpPr txBox="1"/>
          <p:nvPr/>
        </p:nvSpPr>
        <p:spPr>
          <a:xfrm>
            <a:off x="1112920" y="2578533"/>
            <a:ext cx="3794284" cy="41184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dirty="0">
                <a:solidFill>
                  <a:srgbClr val="13B8A6"/>
                </a:solidFill>
                <a:latin typeface="微软雅黑"/>
                <a:cs typeface="微软雅黑"/>
              </a:rPr>
              <a:t>02</a:t>
            </a:r>
            <a:r>
              <a:rPr sz="1275" b="1" kern="0" spc="26" dirty="0">
                <a:solidFill>
                  <a:srgbClr val="13B8A6"/>
                </a:solidFill>
                <a:latin typeface="微软雅黑"/>
                <a:cs typeface="微软雅黑"/>
              </a:rPr>
              <a:t> </a:t>
            </a:r>
            <a:r>
              <a:rPr sz="1613" b="1" kern="0" spc="-17" baseline="3703" dirty="0">
                <a:solidFill>
                  <a:srgbClr val="1F2937"/>
                </a:solidFill>
                <a:latin typeface="微软雅黑"/>
                <a:cs typeface="微软雅黑"/>
              </a:rPr>
              <a:t>收集渠道</a:t>
            </a:r>
            <a:endParaRPr sz="1688" kern="0" baseline="3703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360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利用</a:t>
            </a:r>
            <a:r>
              <a:rPr sz="825" b="1" kern="0" dirty="0">
                <a:solidFill>
                  <a:srgbClr val="0D9487"/>
                </a:solidFill>
                <a:latin typeface="微软雅黑"/>
                <a:cs typeface="微软雅黑"/>
              </a:rPr>
              <a:t>调研、访谈、问卷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等多维渠道广泛收集信息，确保样本的多样性与真实</a:t>
            </a:r>
            <a:r>
              <a:rPr sz="825" kern="0" spc="-19" dirty="0">
                <a:solidFill>
                  <a:srgbClr val="4A5462"/>
                </a:solidFill>
                <a:latin typeface="微软雅黑"/>
                <a:cs typeface="微软雅黑"/>
              </a:rPr>
              <a:t>性。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9" name="object 28">
            <a:extLst>
              <a:ext uri="{FF2B5EF4-FFF2-40B4-BE49-F238E27FC236}">
                <a16:creationId xmlns:a16="http://schemas.microsoft.com/office/drawing/2014/main" id="{31639304-6FAF-4DCC-9CF8-333C1F14CF4C}"/>
              </a:ext>
            </a:extLst>
          </p:cNvPr>
          <p:cNvGrpSpPr/>
          <p:nvPr/>
        </p:nvGrpSpPr>
        <p:grpSpPr>
          <a:xfrm>
            <a:off x="972309" y="3574665"/>
            <a:ext cx="4168140" cy="1086803"/>
            <a:chOff x="1296412" y="4766220"/>
            <a:chExt cx="5557520" cy="1449070"/>
          </a:xfrm>
        </p:grpSpPr>
        <p:sp>
          <p:nvSpPr>
            <p:cNvPr id="30" name="object 29">
              <a:extLst>
                <a:ext uri="{FF2B5EF4-FFF2-40B4-BE49-F238E27FC236}">
                  <a16:creationId xmlns:a16="http://schemas.microsoft.com/office/drawing/2014/main" id="{77A07902-700E-4F54-9CF7-19C09905D8A4}"/>
                </a:ext>
              </a:extLst>
            </p:cNvPr>
            <p:cNvSpPr/>
            <p:nvPr/>
          </p:nvSpPr>
          <p:spPr>
            <a:xfrm>
              <a:off x="1301178" y="4770986"/>
              <a:ext cx="5547995" cy="1439545"/>
            </a:xfrm>
            <a:custGeom>
              <a:avLst/>
              <a:gdLst/>
              <a:ahLst/>
              <a:cxnLst/>
              <a:rect l="l" t="t" r="r" b="b"/>
              <a:pathLst>
                <a:path w="5547995" h="1439545">
                  <a:moveTo>
                    <a:pt x="0" y="1329775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2106" y="88236"/>
                  </a:lnTo>
                  <a:lnTo>
                    <a:pt x="3510" y="81177"/>
                  </a:lnTo>
                  <a:lnTo>
                    <a:pt x="5589" y="74322"/>
                  </a:lnTo>
                  <a:lnTo>
                    <a:pt x="8344" y="67672"/>
                  </a:lnTo>
                  <a:lnTo>
                    <a:pt x="11099" y="61022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27018" y="37197"/>
                  </a:lnTo>
                  <a:lnTo>
                    <a:pt x="32107" y="32107"/>
                  </a:lnTo>
                  <a:lnTo>
                    <a:pt x="37197" y="27018"/>
                  </a:lnTo>
                  <a:lnTo>
                    <a:pt x="42734" y="22473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61022" y="11099"/>
                  </a:lnTo>
                  <a:lnTo>
                    <a:pt x="67672" y="8344"/>
                  </a:lnTo>
                  <a:lnTo>
                    <a:pt x="74322" y="5590"/>
                  </a:lnTo>
                  <a:lnTo>
                    <a:pt x="81176" y="3510"/>
                  </a:lnTo>
                  <a:lnTo>
                    <a:pt x="88236" y="2106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5438258" y="0"/>
                  </a:lnTo>
                  <a:lnTo>
                    <a:pt x="5445455" y="0"/>
                  </a:lnTo>
                  <a:lnTo>
                    <a:pt x="5452584" y="702"/>
                  </a:lnTo>
                  <a:lnTo>
                    <a:pt x="5459644" y="2106"/>
                  </a:lnTo>
                  <a:lnTo>
                    <a:pt x="5466703" y="3510"/>
                  </a:lnTo>
                  <a:lnTo>
                    <a:pt x="5473558" y="5590"/>
                  </a:lnTo>
                  <a:lnTo>
                    <a:pt x="5480208" y="8344"/>
                  </a:lnTo>
                  <a:lnTo>
                    <a:pt x="5486858" y="11099"/>
                  </a:lnTo>
                  <a:lnTo>
                    <a:pt x="5520862" y="37197"/>
                  </a:lnTo>
                  <a:lnTo>
                    <a:pt x="5529406" y="48719"/>
                  </a:lnTo>
                  <a:lnTo>
                    <a:pt x="5533405" y="54704"/>
                  </a:lnTo>
                  <a:lnTo>
                    <a:pt x="5536781" y="61022"/>
                  </a:lnTo>
                  <a:lnTo>
                    <a:pt x="5539536" y="67672"/>
                  </a:lnTo>
                  <a:lnTo>
                    <a:pt x="5542291" y="74322"/>
                  </a:lnTo>
                  <a:lnTo>
                    <a:pt x="5544370" y="81177"/>
                  </a:lnTo>
                  <a:lnTo>
                    <a:pt x="5545774" y="88236"/>
                  </a:lnTo>
                  <a:lnTo>
                    <a:pt x="5547178" y="95296"/>
                  </a:lnTo>
                  <a:lnTo>
                    <a:pt x="5547881" y="102425"/>
                  </a:lnTo>
                  <a:lnTo>
                    <a:pt x="5547881" y="109623"/>
                  </a:lnTo>
                  <a:lnTo>
                    <a:pt x="5547881" y="1329775"/>
                  </a:lnTo>
                  <a:lnTo>
                    <a:pt x="5547881" y="1336973"/>
                  </a:lnTo>
                  <a:lnTo>
                    <a:pt x="5547178" y="1344102"/>
                  </a:lnTo>
                  <a:lnTo>
                    <a:pt x="5545774" y="1351161"/>
                  </a:lnTo>
                  <a:lnTo>
                    <a:pt x="5544370" y="1358221"/>
                  </a:lnTo>
                  <a:lnTo>
                    <a:pt x="5542291" y="1365076"/>
                  </a:lnTo>
                  <a:lnTo>
                    <a:pt x="5539536" y="1371726"/>
                  </a:lnTo>
                  <a:lnTo>
                    <a:pt x="5536781" y="1378376"/>
                  </a:lnTo>
                  <a:lnTo>
                    <a:pt x="5510682" y="1412380"/>
                  </a:lnTo>
                  <a:lnTo>
                    <a:pt x="5499160" y="1420923"/>
                  </a:lnTo>
                  <a:lnTo>
                    <a:pt x="5493176" y="1424922"/>
                  </a:lnTo>
                  <a:lnTo>
                    <a:pt x="5486858" y="1428299"/>
                  </a:lnTo>
                  <a:lnTo>
                    <a:pt x="5480208" y="1431053"/>
                  </a:lnTo>
                  <a:lnTo>
                    <a:pt x="5473558" y="1433808"/>
                  </a:lnTo>
                  <a:lnTo>
                    <a:pt x="5466703" y="1435887"/>
                  </a:lnTo>
                  <a:lnTo>
                    <a:pt x="5459644" y="1437292"/>
                  </a:lnTo>
                  <a:lnTo>
                    <a:pt x="5452584" y="1438696"/>
                  </a:lnTo>
                  <a:lnTo>
                    <a:pt x="5445455" y="1439398"/>
                  </a:lnTo>
                  <a:lnTo>
                    <a:pt x="5438258" y="1439398"/>
                  </a:lnTo>
                  <a:lnTo>
                    <a:pt x="109623" y="1439398"/>
                  </a:lnTo>
                  <a:lnTo>
                    <a:pt x="102425" y="1439398"/>
                  </a:lnTo>
                  <a:lnTo>
                    <a:pt x="95296" y="1438696"/>
                  </a:lnTo>
                  <a:lnTo>
                    <a:pt x="88236" y="1437292"/>
                  </a:lnTo>
                  <a:lnTo>
                    <a:pt x="81176" y="1435887"/>
                  </a:lnTo>
                  <a:lnTo>
                    <a:pt x="74322" y="1433808"/>
                  </a:lnTo>
                  <a:lnTo>
                    <a:pt x="67672" y="1431053"/>
                  </a:lnTo>
                  <a:lnTo>
                    <a:pt x="61022" y="1428299"/>
                  </a:lnTo>
                  <a:lnTo>
                    <a:pt x="54704" y="1424922"/>
                  </a:lnTo>
                  <a:lnTo>
                    <a:pt x="48719" y="1420923"/>
                  </a:lnTo>
                  <a:lnTo>
                    <a:pt x="42734" y="1416924"/>
                  </a:lnTo>
                  <a:lnTo>
                    <a:pt x="14475" y="1384693"/>
                  </a:lnTo>
                  <a:lnTo>
                    <a:pt x="8344" y="1371726"/>
                  </a:lnTo>
                  <a:lnTo>
                    <a:pt x="5589" y="1365076"/>
                  </a:lnTo>
                  <a:lnTo>
                    <a:pt x="3510" y="1358221"/>
                  </a:lnTo>
                  <a:lnTo>
                    <a:pt x="2106" y="1351161"/>
                  </a:lnTo>
                  <a:lnTo>
                    <a:pt x="702" y="1344102"/>
                  </a:lnTo>
                  <a:lnTo>
                    <a:pt x="0" y="1336973"/>
                  </a:lnTo>
                  <a:lnTo>
                    <a:pt x="0" y="1329775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1" name="object 30">
              <a:extLst>
                <a:ext uri="{FF2B5EF4-FFF2-40B4-BE49-F238E27FC236}">
                  <a16:creationId xmlns:a16="http://schemas.microsoft.com/office/drawing/2014/main" id="{2B1F9186-A21A-40AB-A314-9CF77A9CA81F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21036" y="4775753"/>
              <a:ext cx="223257" cy="223257"/>
            </a:xfrm>
            <a:prstGeom prst="rect">
              <a:avLst/>
            </a:prstGeom>
          </p:spPr>
        </p:pic>
      </p:grpSp>
      <p:grpSp>
        <p:nvGrpSpPr>
          <p:cNvPr id="32" name="object 31">
            <a:extLst>
              <a:ext uri="{FF2B5EF4-FFF2-40B4-BE49-F238E27FC236}">
                <a16:creationId xmlns:a16="http://schemas.microsoft.com/office/drawing/2014/main" id="{0241BA2C-95C2-4BB7-BB64-E4E59AB06223}"/>
              </a:ext>
            </a:extLst>
          </p:cNvPr>
          <p:cNvGrpSpPr/>
          <p:nvPr/>
        </p:nvGrpSpPr>
        <p:grpSpPr>
          <a:xfrm>
            <a:off x="457557" y="3631860"/>
            <a:ext cx="343376" cy="343376"/>
            <a:chOff x="610076" y="4842480"/>
            <a:chExt cx="457834" cy="457834"/>
          </a:xfrm>
        </p:grpSpPr>
        <p:pic>
          <p:nvPicPr>
            <p:cNvPr id="33" name="object 32">
              <a:extLst>
                <a:ext uri="{FF2B5EF4-FFF2-40B4-BE49-F238E27FC236}">
                  <a16:creationId xmlns:a16="http://schemas.microsoft.com/office/drawing/2014/main" id="{05E612D3-FF4E-4F8D-916F-172940649CA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9141" y="4861545"/>
              <a:ext cx="419427" cy="419427"/>
            </a:xfrm>
            <a:prstGeom prst="rect">
              <a:avLst/>
            </a:prstGeom>
          </p:spPr>
        </p:pic>
        <p:sp>
          <p:nvSpPr>
            <p:cNvPr id="34" name="object 33">
              <a:extLst>
                <a:ext uri="{FF2B5EF4-FFF2-40B4-BE49-F238E27FC236}">
                  <a16:creationId xmlns:a16="http://schemas.microsoft.com/office/drawing/2014/main" id="{FDF43222-2E72-4F8E-A6F4-7D8765E7986E}"/>
                </a:ext>
              </a:extLst>
            </p:cNvPr>
            <p:cNvSpPr/>
            <p:nvPr/>
          </p:nvSpPr>
          <p:spPr>
            <a:xfrm>
              <a:off x="619608" y="4852012"/>
              <a:ext cx="438784" cy="438784"/>
            </a:xfrm>
            <a:custGeom>
              <a:avLst/>
              <a:gdLst/>
              <a:ahLst/>
              <a:cxnLst/>
              <a:rect l="l" t="t" r="r" b="b"/>
              <a:pathLst>
                <a:path w="438784" h="438785">
                  <a:moveTo>
                    <a:pt x="438492" y="219246"/>
                  </a:moveTo>
                  <a:lnTo>
                    <a:pt x="434279" y="262018"/>
                  </a:lnTo>
                  <a:lnTo>
                    <a:pt x="432878" y="269061"/>
                  </a:lnTo>
                  <a:lnTo>
                    <a:pt x="431136" y="276018"/>
                  </a:lnTo>
                  <a:lnTo>
                    <a:pt x="429051" y="282889"/>
                  </a:lnTo>
                  <a:lnTo>
                    <a:pt x="426967" y="289761"/>
                  </a:lnTo>
                  <a:lnTo>
                    <a:pt x="424551" y="296513"/>
                  </a:lnTo>
                  <a:lnTo>
                    <a:pt x="421803" y="303147"/>
                  </a:lnTo>
                  <a:lnTo>
                    <a:pt x="419055" y="309781"/>
                  </a:lnTo>
                  <a:lnTo>
                    <a:pt x="401542" y="341052"/>
                  </a:lnTo>
                  <a:lnTo>
                    <a:pt x="397553" y="347023"/>
                  </a:lnTo>
                  <a:lnTo>
                    <a:pt x="393281" y="352783"/>
                  </a:lnTo>
                  <a:lnTo>
                    <a:pt x="388725" y="358334"/>
                  </a:lnTo>
                  <a:lnTo>
                    <a:pt x="384170" y="363885"/>
                  </a:lnTo>
                  <a:lnTo>
                    <a:pt x="379354" y="369199"/>
                  </a:lnTo>
                  <a:lnTo>
                    <a:pt x="374276" y="374276"/>
                  </a:lnTo>
                  <a:lnTo>
                    <a:pt x="369199" y="379354"/>
                  </a:lnTo>
                  <a:lnTo>
                    <a:pt x="341052" y="401542"/>
                  </a:lnTo>
                  <a:lnTo>
                    <a:pt x="335082" y="405531"/>
                  </a:lnTo>
                  <a:lnTo>
                    <a:pt x="328930" y="409219"/>
                  </a:lnTo>
                  <a:lnTo>
                    <a:pt x="322598" y="412603"/>
                  </a:lnTo>
                  <a:lnTo>
                    <a:pt x="316265" y="415988"/>
                  </a:lnTo>
                  <a:lnTo>
                    <a:pt x="309782" y="419055"/>
                  </a:lnTo>
                  <a:lnTo>
                    <a:pt x="303148" y="421803"/>
                  </a:lnTo>
                  <a:lnTo>
                    <a:pt x="296514" y="424551"/>
                  </a:lnTo>
                  <a:lnTo>
                    <a:pt x="289761" y="426967"/>
                  </a:lnTo>
                  <a:lnTo>
                    <a:pt x="282889" y="429051"/>
                  </a:lnTo>
                  <a:lnTo>
                    <a:pt x="276018" y="431136"/>
                  </a:lnTo>
                  <a:lnTo>
                    <a:pt x="269061" y="432878"/>
                  </a:lnTo>
                  <a:lnTo>
                    <a:pt x="262018" y="434279"/>
                  </a:lnTo>
                  <a:lnTo>
                    <a:pt x="254976" y="435680"/>
                  </a:lnTo>
                  <a:lnTo>
                    <a:pt x="247882" y="436732"/>
                  </a:lnTo>
                  <a:lnTo>
                    <a:pt x="240736" y="437436"/>
                  </a:lnTo>
                  <a:lnTo>
                    <a:pt x="233590" y="438140"/>
                  </a:lnTo>
                  <a:lnTo>
                    <a:pt x="226426" y="438492"/>
                  </a:lnTo>
                  <a:lnTo>
                    <a:pt x="219246" y="438492"/>
                  </a:lnTo>
                  <a:lnTo>
                    <a:pt x="212065" y="438492"/>
                  </a:lnTo>
                  <a:lnTo>
                    <a:pt x="176473" y="434279"/>
                  </a:lnTo>
                  <a:lnTo>
                    <a:pt x="169430" y="432878"/>
                  </a:lnTo>
                  <a:lnTo>
                    <a:pt x="162473" y="431136"/>
                  </a:lnTo>
                  <a:lnTo>
                    <a:pt x="155602" y="429051"/>
                  </a:lnTo>
                  <a:lnTo>
                    <a:pt x="148730" y="426967"/>
                  </a:lnTo>
                  <a:lnTo>
                    <a:pt x="141978" y="424551"/>
                  </a:lnTo>
                  <a:lnTo>
                    <a:pt x="135344" y="421803"/>
                  </a:lnTo>
                  <a:lnTo>
                    <a:pt x="128710" y="419055"/>
                  </a:lnTo>
                  <a:lnTo>
                    <a:pt x="122226" y="415988"/>
                  </a:lnTo>
                  <a:lnTo>
                    <a:pt x="115894" y="412603"/>
                  </a:lnTo>
                  <a:lnTo>
                    <a:pt x="109561" y="409219"/>
                  </a:lnTo>
                  <a:lnTo>
                    <a:pt x="103409" y="405531"/>
                  </a:lnTo>
                  <a:lnTo>
                    <a:pt x="97439" y="401542"/>
                  </a:lnTo>
                  <a:lnTo>
                    <a:pt x="91469" y="397553"/>
                  </a:lnTo>
                  <a:lnTo>
                    <a:pt x="64215" y="374276"/>
                  </a:lnTo>
                  <a:lnTo>
                    <a:pt x="59138" y="369199"/>
                  </a:lnTo>
                  <a:lnTo>
                    <a:pt x="54321" y="363885"/>
                  </a:lnTo>
                  <a:lnTo>
                    <a:pt x="49766" y="358334"/>
                  </a:lnTo>
                  <a:lnTo>
                    <a:pt x="45211" y="352783"/>
                  </a:lnTo>
                  <a:lnTo>
                    <a:pt x="40938" y="347023"/>
                  </a:lnTo>
                  <a:lnTo>
                    <a:pt x="36949" y="341052"/>
                  </a:lnTo>
                  <a:lnTo>
                    <a:pt x="32960" y="335082"/>
                  </a:lnTo>
                  <a:lnTo>
                    <a:pt x="29273" y="328930"/>
                  </a:lnTo>
                  <a:lnTo>
                    <a:pt x="25888" y="322598"/>
                  </a:lnTo>
                  <a:lnTo>
                    <a:pt x="22503" y="316265"/>
                  </a:lnTo>
                  <a:lnTo>
                    <a:pt x="9440" y="282889"/>
                  </a:lnTo>
                  <a:lnTo>
                    <a:pt x="7356" y="276018"/>
                  </a:lnTo>
                  <a:lnTo>
                    <a:pt x="5613" y="269061"/>
                  </a:lnTo>
                  <a:lnTo>
                    <a:pt x="4212" y="262018"/>
                  </a:lnTo>
                  <a:lnTo>
                    <a:pt x="2811" y="254976"/>
                  </a:lnTo>
                  <a:lnTo>
                    <a:pt x="1759" y="247882"/>
                  </a:lnTo>
                  <a:lnTo>
                    <a:pt x="1055" y="240736"/>
                  </a:lnTo>
                  <a:lnTo>
                    <a:pt x="351" y="233589"/>
                  </a:lnTo>
                  <a:lnTo>
                    <a:pt x="0" y="226426"/>
                  </a:lnTo>
                  <a:lnTo>
                    <a:pt x="0" y="219246"/>
                  </a:lnTo>
                  <a:lnTo>
                    <a:pt x="0" y="212065"/>
                  </a:lnTo>
                  <a:lnTo>
                    <a:pt x="351" y="204902"/>
                  </a:lnTo>
                  <a:lnTo>
                    <a:pt x="1055" y="197756"/>
                  </a:lnTo>
                  <a:lnTo>
                    <a:pt x="1759" y="190610"/>
                  </a:lnTo>
                  <a:lnTo>
                    <a:pt x="9440" y="155602"/>
                  </a:lnTo>
                  <a:lnTo>
                    <a:pt x="11525" y="148730"/>
                  </a:lnTo>
                  <a:lnTo>
                    <a:pt x="29273" y="109561"/>
                  </a:lnTo>
                  <a:lnTo>
                    <a:pt x="36949" y="97439"/>
                  </a:lnTo>
                  <a:lnTo>
                    <a:pt x="40938" y="91469"/>
                  </a:lnTo>
                  <a:lnTo>
                    <a:pt x="45211" y="85708"/>
                  </a:lnTo>
                  <a:lnTo>
                    <a:pt x="49766" y="80157"/>
                  </a:lnTo>
                  <a:lnTo>
                    <a:pt x="54321" y="74607"/>
                  </a:lnTo>
                  <a:lnTo>
                    <a:pt x="80157" y="49766"/>
                  </a:lnTo>
                  <a:lnTo>
                    <a:pt x="85708" y="45211"/>
                  </a:lnTo>
                  <a:lnTo>
                    <a:pt x="122226" y="22503"/>
                  </a:lnTo>
                  <a:lnTo>
                    <a:pt x="155602" y="9440"/>
                  </a:lnTo>
                  <a:lnTo>
                    <a:pt x="162473" y="7356"/>
                  </a:lnTo>
                  <a:lnTo>
                    <a:pt x="197756" y="1055"/>
                  </a:lnTo>
                  <a:lnTo>
                    <a:pt x="204902" y="351"/>
                  </a:lnTo>
                  <a:lnTo>
                    <a:pt x="212065" y="0"/>
                  </a:lnTo>
                  <a:lnTo>
                    <a:pt x="219246" y="0"/>
                  </a:lnTo>
                  <a:lnTo>
                    <a:pt x="226426" y="0"/>
                  </a:lnTo>
                  <a:lnTo>
                    <a:pt x="233590" y="351"/>
                  </a:lnTo>
                  <a:lnTo>
                    <a:pt x="240736" y="1055"/>
                  </a:lnTo>
                  <a:lnTo>
                    <a:pt x="247882" y="1759"/>
                  </a:lnTo>
                  <a:lnTo>
                    <a:pt x="282889" y="9440"/>
                  </a:lnTo>
                  <a:lnTo>
                    <a:pt x="289761" y="11525"/>
                  </a:lnTo>
                  <a:lnTo>
                    <a:pt x="296514" y="13941"/>
                  </a:lnTo>
                  <a:lnTo>
                    <a:pt x="303148" y="16689"/>
                  </a:lnTo>
                  <a:lnTo>
                    <a:pt x="309782" y="19437"/>
                  </a:lnTo>
                  <a:lnTo>
                    <a:pt x="316265" y="22503"/>
                  </a:lnTo>
                  <a:lnTo>
                    <a:pt x="322598" y="25888"/>
                  </a:lnTo>
                  <a:lnTo>
                    <a:pt x="328930" y="29273"/>
                  </a:lnTo>
                  <a:lnTo>
                    <a:pt x="335082" y="32960"/>
                  </a:lnTo>
                  <a:lnTo>
                    <a:pt x="341052" y="36949"/>
                  </a:lnTo>
                  <a:lnTo>
                    <a:pt x="347023" y="40938"/>
                  </a:lnTo>
                  <a:lnTo>
                    <a:pt x="352783" y="45211"/>
                  </a:lnTo>
                  <a:lnTo>
                    <a:pt x="358334" y="49766"/>
                  </a:lnTo>
                  <a:lnTo>
                    <a:pt x="363885" y="54321"/>
                  </a:lnTo>
                  <a:lnTo>
                    <a:pt x="369199" y="59138"/>
                  </a:lnTo>
                  <a:lnTo>
                    <a:pt x="374276" y="64215"/>
                  </a:lnTo>
                  <a:lnTo>
                    <a:pt x="379354" y="69293"/>
                  </a:lnTo>
                  <a:lnTo>
                    <a:pt x="401542" y="97439"/>
                  </a:lnTo>
                  <a:lnTo>
                    <a:pt x="405531" y="103409"/>
                  </a:lnTo>
                  <a:lnTo>
                    <a:pt x="421803" y="135344"/>
                  </a:lnTo>
                  <a:lnTo>
                    <a:pt x="424551" y="141978"/>
                  </a:lnTo>
                  <a:lnTo>
                    <a:pt x="426967" y="148730"/>
                  </a:lnTo>
                  <a:lnTo>
                    <a:pt x="429051" y="155602"/>
                  </a:lnTo>
                  <a:lnTo>
                    <a:pt x="431136" y="162473"/>
                  </a:lnTo>
                  <a:lnTo>
                    <a:pt x="432878" y="169430"/>
                  </a:lnTo>
                  <a:lnTo>
                    <a:pt x="434279" y="176473"/>
                  </a:lnTo>
                  <a:lnTo>
                    <a:pt x="435680" y="183515"/>
                  </a:lnTo>
                  <a:lnTo>
                    <a:pt x="436732" y="190610"/>
                  </a:lnTo>
                  <a:lnTo>
                    <a:pt x="437436" y="197756"/>
                  </a:lnTo>
                  <a:lnTo>
                    <a:pt x="438140" y="204902"/>
                  </a:lnTo>
                  <a:lnTo>
                    <a:pt x="438492" y="212065"/>
                  </a:lnTo>
                  <a:lnTo>
                    <a:pt x="438492" y="219246"/>
                  </a:lnTo>
                  <a:close/>
                </a:path>
              </a:pathLst>
            </a:custGeom>
            <a:ln w="1906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5" name="object 34">
              <a:extLst>
                <a:ext uri="{FF2B5EF4-FFF2-40B4-BE49-F238E27FC236}">
                  <a16:creationId xmlns:a16="http://schemas.microsoft.com/office/drawing/2014/main" id="{ADAD3B05-EC37-4FFB-999A-0BA042723CE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53062" y="4937804"/>
              <a:ext cx="171583" cy="266908"/>
            </a:xfrm>
            <a:prstGeom prst="rect">
              <a:avLst/>
            </a:prstGeom>
          </p:spPr>
        </p:pic>
      </p:grpSp>
      <p:sp>
        <p:nvSpPr>
          <p:cNvPr id="36" name="object 35">
            <a:extLst>
              <a:ext uri="{FF2B5EF4-FFF2-40B4-BE49-F238E27FC236}">
                <a16:creationId xmlns:a16="http://schemas.microsoft.com/office/drawing/2014/main" id="{233A6246-903E-4829-AF85-080A4DCBA855}"/>
              </a:ext>
            </a:extLst>
          </p:cNvPr>
          <p:cNvSpPr txBox="1"/>
          <p:nvPr/>
        </p:nvSpPr>
        <p:spPr>
          <a:xfrm>
            <a:off x="1112920" y="3779620"/>
            <a:ext cx="3794284" cy="41184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dirty="0">
                <a:solidFill>
                  <a:srgbClr val="4E45E4"/>
                </a:solidFill>
                <a:latin typeface="微软雅黑"/>
                <a:cs typeface="微软雅黑"/>
              </a:rPr>
              <a:t>03</a:t>
            </a:r>
            <a:r>
              <a:rPr sz="1275" b="1" kern="0" spc="26" dirty="0">
                <a:solidFill>
                  <a:srgbClr val="4E45E4"/>
                </a:solidFill>
                <a:latin typeface="微软雅黑"/>
                <a:cs typeface="微软雅黑"/>
              </a:rPr>
              <a:t> </a:t>
            </a:r>
            <a:r>
              <a:rPr sz="1613" b="1" kern="0" spc="-17" baseline="3703" dirty="0">
                <a:solidFill>
                  <a:srgbClr val="1F2937"/>
                </a:solidFill>
                <a:latin typeface="微软雅黑"/>
                <a:cs typeface="微软雅黑"/>
              </a:rPr>
              <a:t>提炼目标</a:t>
            </a:r>
            <a:endParaRPr sz="1688" kern="0" baseline="3703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360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从海量信息中</a:t>
            </a:r>
            <a:r>
              <a:rPr sz="825" b="1" kern="0" dirty="0">
                <a:solidFill>
                  <a:srgbClr val="4E45E4"/>
                </a:solidFill>
                <a:latin typeface="微软雅黑"/>
                <a:cs typeface="微软雅黑"/>
              </a:rPr>
              <a:t>提炼核心需求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，精准匹配用户痛点与期望，形成可落地的设计</a:t>
            </a: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目标。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7" name="object 36">
            <a:extLst>
              <a:ext uri="{FF2B5EF4-FFF2-40B4-BE49-F238E27FC236}">
                <a16:creationId xmlns:a16="http://schemas.microsoft.com/office/drawing/2014/main" id="{3FFA107B-6862-4C49-9C7F-71782244EF62}"/>
              </a:ext>
            </a:extLst>
          </p:cNvPr>
          <p:cNvGrpSpPr/>
          <p:nvPr/>
        </p:nvGrpSpPr>
        <p:grpSpPr>
          <a:xfrm>
            <a:off x="5597926" y="1201088"/>
            <a:ext cx="3181826" cy="2945606"/>
            <a:chOff x="7463901" y="1601450"/>
            <a:chExt cx="4242435" cy="3927475"/>
          </a:xfrm>
        </p:grpSpPr>
        <p:sp>
          <p:nvSpPr>
            <p:cNvPr id="38" name="object 37">
              <a:extLst>
                <a:ext uri="{FF2B5EF4-FFF2-40B4-BE49-F238E27FC236}">
                  <a16:creationId xmlns:a16="http://schemas.microsoft.com/office/drawing/2014/main" id="{DF29E8BF-0522-4A3D-8D66-79F5D8A13D49}"/>
                </a:ext>
              </a:extLst>
            </p:cNvPr>
            <p:cNvSpPr/>
            <p:nvPr/>
          </p:nvSpPr>
          <p:spPr>
            <a:xfrm>
              <a:off x="7578280" y="1715845"/>
              <a:ext cx="4128135" cy="3813175"/>
            </a:xfrm>
            <a:custGeom>
              <a:avLst/>
              <a:gdLst/>
              <a:ahLst/>
              <a:cxnLst/>
              <a:rect l="l" t="t" r="r" b="b"/>
              <a:pathLst>
                <a:path w="4128134" h="3813175">
                  <a:moveTo>
                    <a:pt x="19075" y="3598202"/>
                  </a:moveTo>
                  <a:lnTo>
                    <a:pt x="0" y="3598202"/>
                  </a:lnTo>
                  <a:lnTo>
                    <a:pt x="0" y="3655403"/>
                  </a:lnTo>
                  <a:lnTo>
                    <a:pt x="19075" y="3655403"/>
                  </a:lnTo>
                  <a:lnTo>
                    <a:pt x="19075" y="3598202"/>
                  </a:lnTo>
                  <a:close/>
                </a:path>
                <a:path w="4128134" h="3813175">
                  <a:moveTo>
                    <a:pt x="19075" y="3502825"/>
                  </a:moveTo>
                  <a:lnTo>
                    <a:pt x="0" y="3502825"/>
                  </a:lnTo>
                  <a:lnTo>
                    <a:pt x="0" y="3560013"/>
                  </a:lnTo>
                  <a:lnTo>
                    <a:pt x="19075" y="3560013"/>
                  </a:lnTo>
                  <a:lnTo>
                    <a:pt x="19075" y="3502825"/>
                  </a:lnTo>
                  <a:close/>
                </a:path>
                <a:path w="4128134" h="3813175">
                  <a:moveTo>
                    <a:pt x="19075" y="3407435"/>
                  </a:moveTo>
                  <a:lnTo>
                    <a:pt x="0" y="3407435"/>
                  </a:lnTo>
                  <a:lnTo>
                    <a:pt x="0" y="3464636"/>
                  </a:lnTo>
                  <a:lnTo>
                    <a:pt x="19075" y="3464636"/>
                  </a:lnTo>
                  <a:lnTo>
                    <a:pt x="19075" y="3407435"/>
                  </a:lnTo>
                  <a:close/>
                </a:path>
                <a:path w="4128134" h="3813175">
                  <a:moveTo>
                    <a:pt x="19075" y="3312058"/>
                  </a:moveTo>
                  <a:lnTo>
                    <a:pt x="0" y="3312058"/>
                  </a:lnTo>
                  <a:lnTo>
                    <a:pt x="0" y="3369246"/>
                  </a:lnTo>
                  <a:lnTo>
                    <a:pt x="19075" y="3369246"/>
                  </a:lnTo>
                  <a:lnTo>
                    <a:pt x="19075" y="3312058"/>
                  </a:lnTo>
                  <a:close/>
                </a:path>
                <a:path w="4128134" h="3813175">
                  <a:moveTo>
                    <a:pt x="19075" y="3216681"/>
                  </a:moveTo>
                  <a:lnTo>
                    <a:pt x="0" y="3216681"/>
                  </a:lnTo>
                  <a:lnTo>
                    <a:pt x="0" y="3273869"/>
                  </a:lnTo>
                  <a:lnTo>
                    <a:pt x="19075" y="3273869"/>
                  </a:lnTo>
                  <a:lnTo>
                    <a:pt x="19075" y="3216681"/>
                  </a:lnTo>
                  <a:close/>
                </a:path>
                <a:path w="4128134" h="3813175">
                  <a:moveTo>
                    <a:pt x="19075" y="3121291"/>
                  </a:moveTo>
                  <a:lnTo>
                    <a:pt x="0" y="3121291"/>
                  </a:lnTo>
                  <a:lnTo>
                    <a:pt x="0" y="3178492"/>
                  </a:lnTo>
                  <a:lnTo>
                    <a:pt x="19075" y="3178492"/>
                  </a:lnTo>
                  <a:lnTo>
                    <a:pt x="19075" y="3121291"/>
                  </a:lnTo>
                  <a:close/>
                </a:path>
                <a:path w="4128134" h="3813175">
                  <a:moveTo>
                    <a:pt x="19075" y="3025914"/>
                  </a:moveTo>
                  <a:lnTo>
                    <a:pt x="0" y="3025914"/>
                  </a:lnTo>
                  <a:lnTo>
                    <a:pt x="0" y="3083102"/>
                  </a:lnTo>
                  <a:lnTo>
                    <a:pt x="19075" y="3083102"/>
                  </a:lnTo>
                  <a:lnTo>
                    <a:pt x="19075" y="3025914"/>
                  </a:lnTo>
                  <a:close/>
                </a:path>
                <a:path w="4128134" h="3813175">
                  <a:moveTo>
                    <a:pt x="19075" y="2930525"/>
                  </a:moveTo>
                  <a:lnTo>
                    <a:pt x="0" y="2930525"/>
                  </a:lnTo>
                  <a:lnTo>
                    <a:pt x="0" y="2987725"/>
                  </a:lnTo>
                  <a:lnTo>
                    <a:pt x="19075" y="2987725"/>
                  </a:lnTo>
                  <a:lnTo>
                    <a:pt x="19075" y="2930525"/>
                  </a:lnTo>
                  <a:close/>
                </a:path>
                <a:path w="4128134" h="3813175">
                  <a:moveTo>
                    <a:pt x="19075" y="2835148"/>
                  </a:moveTo>
                  <a:lnTo>
                    <a:pt x="0" y="2835148"/>
                  </a:lnTo>
                  <a:lnTo>
                    <a:pt x="0" y="2892336"/>
                  </a:lnTo>
                  <a:lnTo>
                    <a:pt x="19075" y="2892336"/>
                  </a:lnTo>
                  <a:lnTo>
                    <a:pt x="19075" y="2835148"/>
                  </a:lnTo>
                  <a:close/>
                </a:path>
                <a:path w="4128134" h="3813175">
                  <a:moveTo>
                    <a:pt x="19075" y="2739758"/>
                  </a:moveTo>
                  <a:lnTo>
                    <a:pt x="0" y="2739758"/>
                  </a:lnTo>
                  <a:lnTo>
                    <a:pt x="0" y="2796959"/>
                  </a:lnTo>
                  <a:lnTo>
                    <a:pt x="19075" y="2796959"/>
                  </a:lnTo>
                  <a:lnTo>
                    <a:pt x="19075" y="2739758"/>
                  </a:lnTo>
                  <a:close/>
                </a:path>
                <a:path w="4128134" h="3813175">
                  <a:moveTo>
                    <a:pt x="19075" y="2644381"/>
                  </a:moveTo>
                  <a:lnTo>
                    <a:pt x="0" y="2644381"/>
                  </a:lnTo>
                  <a:lnTo>
                    <a:pt x="0" y="2701569"/>
                  </a:lnTo>
                  <a:lnTo>
                    <a:pt x="19075" y="2701569"/>
                  </a:lnTo>
                  <a:lnTo>
                    <a:pt x="19075" y="2644381"/>
                  </a:lnTo>
                  <a:close/>
                </a:path>
                <a:path w="4128134" h="3813175">
                  <a:moveTo>
                    <a:pt x="19075" y="2548991"/>
                  </a:moveTo>
                  <a:lnTo>
                    <a:pt x="0" y="2548991"/>
                  </a:lnTo>
                  <a:lnTo>
                    <a:pt x="0" y="2606192"/>
                  </a:lnTo>
                  <a:lnTo>
                    <a:pt x="19075" y="2606192"/>
                  </a:lnTo>
                  <a:lnTo>
                    <a:pt x="19075" y="2548991"/>
                  </a:lnTo>
                  <a:close/>
                </a:path>
                <a:path w="4128134" h="3813175">
                  <a:moveTo>
                    <a:pt x="19075" y="2453614"/>
                  </a:moveTo>
                  <a:lnTo>
                    <a:pt x="0" y="2453614"/>
                  </a:lnTo>
                  <a:lnTo>
                    <a:pt x="0" y="2510802"/>
                  </a:lnTo>
                  <a:lnTo>
                    <a:pt x="19075" y="2510802"/>
                  </a:lnTo>
                  <a:lnTo>
                    <a:pt x="19075" y="2453614"/>
                  </a:lnTo>
                  <a:close/>
                </a:path>
                <a:path w="4128134" h="3813175">
                  <a:moveTo>
                    <a:pt x="19075" y="2358225"/>
                  </a:moveTo>
                  <a:lnTo>
                    <a:pt x="0" y="2358225"/>
                  </a:lnTo>
                  <a:lnTo>
                    <a:pt x="0" y="2415425"/>
                  </a:lnTo>
                  <a:lnTo>
                    <a:pt x="19075" y="2415425"/>
                  </a:lnTo>
                  <a:lnTo>
                    <a:pt x="19075" y="2358225"/>
                  </a:lnTo>
                  <a:close/>
                </a:path>
                <a:path w="4128134" h="3813175">
                  <a:moveTo>
                    <a:pt x="19075" y="2262848"/>
                  </a:moveTo>
                  <a:lnTo>
                    <a:pt x="0" y="2262848"/>
                  </a:lnTo>
                  <a:lnTo>
                    <a:pt x="0" y="2320036"/>
                  </a:lnTo>
                  <a:lnTo>
                    <a:pt x="19075" y="2320036"/>
                  </a:lnTo>
                  <a:lnTo>
                    <a:pt x="19075" y="2262848"/>
                  </a:lnTo>
                  <a:close/>
                </a:path>
                <a:path w="4128134" h="3813175">
                  <a:moveTo>
                    <a:pt x="19075" y="2167458"/>
                  </a:moveTo>
                  <a:lnTo>
                    <a:pt x="0" y="2167458"/>
                  </a:lnTo>
                  <a:lnTo>
                    <a:pt x="0" y="2224659"/>
                  </a:lnTo>
                  <a:lnTo>
                    <a:pt x="19075" y="2224659"/>
                  </a:lnTo>
                  <a:lnTo>
                    <a:pt x="19075" y="2167458"/>
                  </a:lnTo>
                  <a:close/>
                </a:path>
                <a:path w="4128134" h="3813175">
                  <a:moveTo>
                    <a:pt x="19075" y="2072081"/>
                  </a:moveTo>
                  <a:lnTo>
                    <a:pt x="0" y="2072081"/>
                  </a:lnTo>
                  <a:lnTo>
                    <a:pt x="0" y="2129269"/>
                  </a:lnTo>
                  <a:lnTo>
                    <a:pt x="19075" y="2129269"/>
                  </a:lnTo>
                  <a:lnTo>
                    <a:pt x="19075" y="2072081"/>
                  </a:lnTo>
                  <a:close/>
                </a:path>
                <a:path w="4128134" h="3813175">
                  <a:moveTo>
                    <a:pt x="19075" y="1976704"/>
                  </a:moveTo>
                  <a:lnTo>
                    <a:pt x="0" y="1976704"/>
                  </a:lnTo>
                  <a:lnTo>
                    <a:pt x="0" y="2033892"/>
                  </a:lnTo>
                  <a:lnTo>
                    <a:pt x="19075" y="2033892"/>
                  </a:lnTo>
                  <a:lnTo>
                    <a:pt x="19075" y="1976704"/>
                  </a:lnTo>
                  <a:close/>
                </a:path>
                <a:path w="4128134" h="3813175">
                  <a:moveTo>
                    <a:pt x="19075" y="1881314"/>
                  </a:moveTo>
                  <a:lnTo>
                    <a:pt x="0" y="1881314"/>
                  </a:lnTo>
                  <a:lnTo>
                    <a:pt x="0" y="1938515"/>
                  </a:lnTo>
                  <a:lnTo>
                    <a:pt x="19075" y="1938515"/>
                  </a:lnTo>
                  <a:lnTo>
                    <a:pt x="19075" y="1881314"/>
                  </a:lnTo>
                  <a:close/>
                </a:path>
                <a:path w="4128134" h="3813175">
                  <a:moveTo>
                    <a:pt x="19075" y="1785937"/>
                  </a:moveTo>
                  <a:lnTo>
                    <a:pt x="0" y="1785937"/>
                  </a:lnTo>
                  <a:lnTo>
                    <a:pt x="0" y="1843125"/>
                  </a:lnTo>
                  <a:lnTo>
                    <a:pt x="19075" y="1843125"/>
                  </a:lnTo>
                  <a:lnTo>
                    <a:pt x="19075" y="1785937"/>
                  </a:lnTo>
                  <a:close/>
                </a:path>
                <a:path w="4128134" h="3813175">
                  <a:moveTo>
                    <a:pt x="19075" y="1690547"/>
                  </a:moveTo>
                  <a:lnTo>
                    <a:pt x="0" y="1690547"/>
                  </a:lnTo>
                  <a:lnTo>
                    <a:pt x="0" y="1747748"/>
                  </a:lnTo>
                  <a:lnTo>
                    <a:pt x="19075" y="1747748"/>
                  </a:lnTo>
                  <a:lnTo>
                    <a:pt x="19075" y="1690547"/>
                  </a:lnTo>
                  <a:close/>
                </a:path>
                <a:path w="4128134" h="3813175">
                  <a:moveTo>
                    <a:pt x="19075" y="1595170"/>
                  </a:moveTo>
                  <a:lnTo>
                    <a:pt x="0" y="1595170"/>
                  </a:lnTo>
                  <a:lnTo>
                    <a:pt x="0" y="1652358"/>
                  </a:lnTo>
                  <a:lnTo>
                    <a:pt x="19075" y="1652358"/>
                  </a:lnTo>
                  <a:lnTo>
                    <a:pt x="19075" y="1595170"/>
                  </a:lnTo>
                  <a:close/>
                </a:path>
                <a:path w="4128134" h="3813175">
                  <a:moveTo>
                    <a:pt x="19075" y="1499781"/>
                  </a:moveTo>
                  <a:lnTo>
                    <a:pt x="0" y="1499781"/>
                  </a:lnTo>
                  <a:lnTo>
                    <a:pt x="0" y="1556981"/>
                  </a:lnTo>
                  <a:lnTo>
                    <a:pt x="19075" y="1556981"/>
                  </a:lnTo>
                  <a:lnTo>
                    <a:pt x="19075" y="1499781"/>
                  </a:lnTo>
                  <a:close/>
                </a:path>
                <a:path w="4128134" h="3813175">
                  <a:moveTo>
                    <a:pt x="19075" y="1404404"/>
                  </a:moveTo>
                  <a:lnTo>
                    <a:pt x="0" y="1404404"/>
                  </a:lnTo>
                  <a:lnTo>
                    <a:pt x="0" y="1461592"/>
                  </a:lnTo>
                  <a:lnTo>
                    <a:pt x="19075" y="1461592"/>
                  </a:lnTo>
                  <a:lnTo>
                    <a:pt x="19075" y="1404404"/>
                  </a:lnTo>
                  <a:close/>
                </a:path>
                <a:path w="4128134" h="3813175">
                  <a:moveTo>
                    <a:pt x="19075" y="1309014"/>
                  </a:moveTo>
                  <a:lnTo>
                    <a:pt x="0" y="1309014"/>
                  </a:lnTo>
                  <a:lnTo>
                    <a:pt x="0" y="1366215"/>
                  </a:lnTo>
                  <a:lnTo>
                    <a:pt x="19075" y="1366215"/>
                  </a:lnTo>
                  <a:lnTo>
                    <a:pt x="19075" y="1309014"/>
                  </a:lnTo>
                  <a:close/>
                </a:path>
                <a:path w="4128134" h="3813175">
                  <a:moveTo>
                    <a:pt x="19075" y="1213637"/>
                  </a:moveTo>
                  <a:lnTo>
                    <a:pt x="0" y="1213637"/>
                  </a:lnTo>
                  <a:lnTo>
                    <a:pt x="0" y="1270825"/>
                  </a:lnTo>
                  <a:lnTo>
                    <a:pt x="19075" y="1270825"/>
                  </a:lnTo>
                  <a:lnTo>
                    <a:pt x="19075" y="1213637"/>
                  </a:lnTo>
                  <a:close/>
                </a:path>
                <a:path w="4128134" h="3813175">
                  <a:moveTo>
                    <a:pt x="19075" y="1118247"/>
                  </a:moveTo>
                  <a:lnTo>
                    <a:pt x="0" y="1118247"/>
                  </a:lnTo>
                  <a:lnTo>
                    <a:pt x="0" y="1175448"/>
                  </a:lnTo>
                  <a:lnTo>
                    <a:pt x="19075" y="1175448"/>
                  </a:lnTo>
                  <a:lnTo>
                    <a:pt x="19075" y="1118247"/>
                  </a:lnTo>
                  <a:close/>
                </a:path>
                <a:path w="4128134" h="3813175">
                  <a:moveTo>
                    <a:pt x="19075" y="1022870"/>
                  </a:moveTo>
                  <a:lnTo>
                    <a:pt x="0" y="1022870"/>
                  </a:lnTo>
                  <a:lnTo>
                    <a:pt x="0" y="1080058"/>
                  </a:lnTo>
                  <a:lnTo>
                    <a:pt x="19075" y="1080058"/>
                  </a:lnTo>
                  <a:lnTo>
                    <a:pt x="19075" y="1022870"/>
                  </a:lnTo>
                  <a:close/>
                </a:path>
                <a:path w="4128134" h="3813175">
                  <a:moveTo>
                    <a:pt x="19075" y="927481"/>
                  </a:moveTo>
                  <a:lnTo>
                    <a:pt x="0" y="927481"/>
                  </a:lnTo>
                  <a:lnTo>
                    <a:pt x="0" y="984681"/>
                  </a:lnTo>
                  <a:lnTo>
                    <a:pt x="19075" y="984681"/>
                  </a:lnTo>
                  <a:lnTo>
                    <a:pt x="19075" y="927481"/>
                  </a:lnTo>
                  <a:close/>
                </a:path>
                <a:path w="4128134" h="3813175">
                  <a:moveTo>
                    <a:pt x="19075" y="832104"/>
                  </a:moveTo>
                  <a:lnTo>
                    <a:pt x="0" y="832104"/>
                  </a:lnTo>
                  <a:lnTo>
                    <a:pt x="0" y="889292"/>
                  </a:lnTo>
                  <a:lnTo>
                    <a:pt x="19075" y="889292"/>
                  </a:lnTo>
                  <a:lnTo>
                    <a:pt x="19075" y="832104"/>
                  </a:lnTo>
                  <a:close/>
                </a:path>
                <a:path w="4128134" h="3813175">
                  <a:moveTo>
                    <a:pt x="19075" y="736714"/>
                  </a:moveTo>
                  <a:lnTo>
                    <a:pt x="0" y="736714"/>
                  </a:lnTo>
                  <a:lnTo>
                    <a:pt x="0" y="793915"/>
                  </a:lnTo>
                  <a:lnTo>
                    <a:pt x="19075" y="793915"/>
                  </a:lnTo>
                  <a:lnTo>
                    <a:pt x="19075" y="736714"/>
                  </a:lnTo>
                  <a:close/>
                </a:path>
                <a:path w="4128134" h="3813175">
                  <a:moveTo>
                    <a:pt x="19075" y="641337"/>
                  </a:moveTo>
                  <a:lnTo>
                    <a:pt x="0" y="641337"/>
                  </a:lnTo>
                  <a:lnTo>
                    <a:pt x="0" y="698525"/>
                  </a:lnTo>
                  <a:lnTo>
                    <a:pt x="19075" y="698525"/>
                  </a:lnTo>
                  <a:lnTo>
                    <a:pt x="19075" y="641337"/>
                  </a:lnTo>
                  <a:close/>
                </a:path>
                <a:path w="4128134" h="3813175">
                  <a:moveTo>
                    <a:pt x="19075" y="545960"/>
                  </a:moveTo>
                  <a:lnTo>
                    <a:pt x="0" y="545960"/>
                  </a:lnTo>
                  <a:lnTo>
                    <a:pt x="0" y="603148"/>
                  </a:lnTo>
                  <a:lnTo>
                    <a:pt x="19075" y="603148"/>
                  </a:lnTo>
                  <a:lnTo>
                    <a:pt x="19075" y="545960"/>
                  </a:lnTo>
                  <a:close/>
                </a:path>
                <a:path w="4128134" h="3813175">
                  <a:moveTo>
                    <a:pt x="19075" y="450570"/>
                  </a:moveTo>
                  <a:lnTo>
                    <a:pt x="0" y="450570"/>
                  </a:lnTo>
                  <a:lnTo>
                    <a:pt x="0" y="507771"/>
                  </a:lnTo>
                  <a:lnTo>
                    <a:pt x="19075" y="507771"/>
                  </a:lnTo>
                  <a:lnTo>
                    <a:pt x="19075" y="450570"/>
                  </a:lnTo>
                  <a:close/>
                </a:path>
                <a:path w="4128134" h="3813175">
                  <a:moveTo>
                    <a:pt x="19075" y="355193"/>
                  </a:moveTo>
                  <a:lnTo>
                    <a:pt x="0" y="355193"/>
                  </a:lnTo>
                  <a:lnTo>
                    <a:pt x="0" y="412381"/>
                  </a:lnTo>
                  <a:lnTo>
                    <a:pt x="19075" y="412381"/>
                  </a:lnTo>
                  <a:lnTo>
                    <a:pt x="19075" y="355193"/>
                  </a:lnTo>
                  <a:close/>
                </a:path>
                <a:path w="4128134" h="3813175">
                  <a:moveTo>
                    <a:pt x="19075" y="259803"/>
                  </a:moveTo>
                  <a:lnTo>
                    <a:pt x="0" y="259803"/>
                  </a:lnTo>
                  <a:lnTo>
                    <a:pt x="0" y="317004"/>
                  </a:lnTo>
                  <a:lnTo>
                    <a:pt x="19075" y="317004"/>
                  </a:lnTo>
                  <a:lnTo>
                    <a:pt x="19075" y="259803"/>
                  </a:lnTo>
                  <a:close/>
                </a:path>
                <a:path w="4128134" h="3813175">
                  <a:moveTo>
                    <a:pt x="19075" y="164426"/>
                  </a:moveTo>
                  <a:lnTo>
                    <a:pt x="0" y="164426"/>
                  </a:lnTo>
                  <a:lnTo>
                    <a:pt x="0" y="221615"/>
                  </a:lnTo>
                  <a:lnTo>
                    <a:pt x="19075" y="221615"/>
                  </a:lnTo>
                  <a:lnTo>
                    <a:pt x="19075" y="164426"/>
                  </a:lnTo>
                  <a:close/>
                </a:path>
                <a:path w="4128134" h="3813175">
                  <a:moveTo>
                    <a:pt x="41287" y="78778"/>
                  </a:moveTo>
                  <a:lnTo>
                    <a:pt x="6527" y="108305"/>
                  </a:lnTo>
                  <a:lnTo>
                    <a:pt x="2527" y="125310"/>
                  </a:lnTo>
                  <a:lnTo>
                    <a:pt x="21272" y="128714"/>
                  </a:lnTo>
                  <a:lnTo>
                    <a:pt x="21602" y="126479"/>
                  </a:lnTo>
                  <a:lnTo>
                    <a:pt x="24777" y="113842"/>
                  </a:lnTo>
                  <a:lnTo>
                    <a:pt x="29222" y="101447"/>
                  </a:lnTo>
                  <a:lnTo>
                    <a:pt x="34848" y="89547"/>
                  </a:lnTo>
                  <a:lnTo>
                    <a:pt x="41287" y="78778"/>
                  </a:lnTo>
                  <a:close/>
                </a:path>
                <a:path w="4128134" h="3813175">
                  <a:moveTo>
                    <a:pt x="45110" y="3739426"/>
                  </a:moveTo>
                  <a:lnTo>
                    <a:pt x="24777" y="3699141"/>
                  </a:lnTo>
                  <a:lnTo>
                    <a:pt x="22631" y="3690594"/>
                  </a:lnTo>
                  <a:lnTo>
                    <a:pt x="4076" y="3694900"/>
                  </a:lnTo>
                  <a:lnTo>
                    <a:pt x="18034" y="3732428"/>
                  </a:lnTo>
                  <a:lnTo>
                    <a:pt x="29768" y="3750703"/>
                  </a:lnTo>
                  <a:lnTo>
                    <a:pt x="45110" y="3739426"/>
                  </a:lnTo>
                  <a:close/>
                </a:path>
                <a:path w="4128134" h="3813175">
                  <a:moveTo>
                    <a:pt x="112014" y="25438"/>
                  </a:moveTo>
                  <a:lnTo>
                    <a:pt x="106222" y="7277"/>
                  </a:lnTo>
                  <a:lnTo>
                    <a:pt x="94157" y="11607"/>
                  </a:lnTo>
                  <a:lnTo>
                    <a:pt x="80556" y="18034"/>
                  </a:lnTo>
                  <a:lnTo>
                    <a:pt x="67767" y="25679"/>
                  </a:lnTo>
                  <a:lnTo>
                    <a:pt x="55816" y="34556"/>
                  </a:lnTo>
                  <a:lnTo>
                    <a:pt x="52806" y="37287"/>
                  </a:lnTo>
                  <a:lnTo>
                    <a:pt x="65265" y="51689"/>
                  </a:lnTo>
                  <a:lnTo>
                    <a:pt x="67906" y="49301"/>
                  </a:lnTo>
                  <a:lnTo>
                    <a:pt x="78371" y="41529"/>
                  </a:lnTo>
                  <a:lnTo>
                    <a:pt x="89547" y="34836"/>
                  </a:lnTo>
                  <a:lnTo>
                    <a:pt x="101447" y="29222"/>
                  </a:lnTo>
                  <a:lnTo>
                    <a:pt x="112014" y="25438"/>
                  </a:lnTo>
                  <a:close/>
                </a:path>
                <a:path w="4128134" h="3813175">
                  <a:moveTo>
                    <a:pt x="118389" y="3789337"/>
                  </a:moveTo>
                  <a:lnTo>
                    <a:pt x="78371" y="3771442"/>
                  </a:lnTo>
                  <a:lnTo>
                    <a:pt x="70281" y="3765435"/>
                  </a:lnTo>
                  <a:lnTo>
                    <a:pt x="58534" y="3780434"/>
                  </a:lnTo>
                  <a:lnTo>
                    <a:pt x="94157" y="3801364"/>
                  </a:lnTo>
                  <a:lnTo>
                    <a:pt x="113512" y="3807752"/>
                  </a:lnTo>
                  <a:lnTo>
                    <a:pt x="118389" y="3789337"/>
                  </a:lnTo>
                  <a:close/>
                </a:path>
                <a:path w="4128134" h="3813175">
                  <a:moveTo>
                    <a:pt x="209715" y="0"/>
                  </a:moveTo>
                  <a:lnTo>
                    <a:pt x="152527" y="0"/>
                  </a:lnTo>
                  <a:lnTo>
                    <a:pt x="146342" y="304"/>
                  </a:lnTo>
                  <a:lnTo>
                    <a:pt x="147116" y="19329"/>
                  </a:lnTo>
                  <a:lnTo>
                    <a:pt x="152527" y="19062"/>
                  </a:lnTo>
                  <a:lnTo>
                    <a:pt x="209715" y="19062"/>
                  </a:lnTo>
                  <a:lnTo>
                    <a:pt x="209715" y="0"/>
                  </a:lnTo>
                  <a:close/>
                </a:path>
                <a:path w="4128134" h="3813175">
                  <a:moveTo>
                    <a:pt x="210464" y="3793909"/>
                  </a:moveTo>
                  <a:lnTo>
                    <a:pt x="153263" y="3793909"/>
                  </a:lnTo>
                  <a:lnTo>
                    <a:pt x="153263" y="3812971"/>
                  </a:lnTo>
                  <a:lnTo>
                    <a:pt x="210464" y="3812971"/>
                  </a:lnTo>
                  <a:lnTo>
                    <a:pt x="210464" y="3793909"/>
                  </a:lnTo>
                  <a:close/>
                </a:path>
                <a:path w="4128134" h="3813175">
                  <a:moveTo>
                    <a:pt x="305104" y="0"/>
                  </a:moveTo>
                  <a:lnTo>
                    <a:pt x="247904" y="0"/>
                  </a:lnTo>
                  <a:lnTo>
                    <a:pt x="247904" y="19062"/>
                  </a:lnTo>
                  <a:lnTo>
                    <a:pt x="305104" y="19062"/>
                  </a:lnTo>
                  <a:lnTo>
                    <a:pt x="305104" y="0"/>
                  </a:lnTo>
                  <a:close/>
                </a:path>
                <a:path w="4128134" h="3813175">
                  <a:moveTo>
                    <a:pt x="305841" y="3793909"/>
                  </a:moveTo>
                  <a:lnTo>
                    <a:pt x="248653" y="3793909"/>
                  </a:lnTo>
                  <a:lnTo>
                    <a:pt x="248653" y="3812971"/>
                  </a:lnTo>
                  <a:lnTo>
                    <a:pt x="305841" y="3812971"/>
                  </a:lnTo>
                  <a:lnTo>
                    <a:pt x="305841" y="3793909"/>
                  </a:lnTo>
                  <a:close/>
                </a:path>
                <a:path w="4128134" h="3813175">
                  <a:moveTo>
                    <a:pt x="400481" y="0"/>
                  </a:moveTo>
                  <a:lnTo>
                    <a:pt x="343293" y="0"/>
                  </a:lnTo>
                  <a:lnTo>
                    <a:pt x="343293" y="19062"/>
                  </a:lnTo>
                  <a:lnTo>
                    <a:pt x="400481" y="19062"/>
                  </a:lnTo>
                  <a:lnTo>
                    <a:pt x="400481" y="0"/>
                  </a:lnTo>
                  <a:close/>
                </a:path>
                <a:path w="4128134" h="3813175">
                  <a:moveTo>
                    <a:pt x="401231" y="3793909"/>
                  </a:moveTo>
                  <a:lnTo>
                    <a:pt x="344030" y="3793909"/>
                  </a:lnTo>
                  <a:lnTo>
                    <a:pt x="344030" y="3812971"/>
                  </a:lnTo>
                  <a:lnTo>
                    <a:pt x="401231" y="3812971"/>
                  </a:lnTo>
                  <a:lnTo>
                    <a:pt x="401231" y="3793909"/>
                  </a:lnTo>
                  <a:close/>
                </a:path>
                <a:path w="4128134" h="3813175">
                  <a:moveTo>
                    <a:pt x="495871" y="0"/>
                  </a:moveTo>
                  <a:lnTo>
                    <a:pt x="438670" y="0"/>
                  </a:lnTo>
                  <a:lnTo>
                    <a:pt x="438670" y="19062"/>
                  </a:lnTo>
                  <a:lnTo>
                    <a:pt x="495871" y="19062"/>
                  </a:lnTo>
                  <a:lnTo>
                    <a:pt x="495871" y="0"/>
                  </a:lnTo>
                  <a:close/>
                </a:path>
                <a:path w="4128134" h="3813175">
                  <a:moveTo>
                    <a:pt x="496608" y="3793909"/>
                  </a:moveTo>
                  <a:lnTo>
                    <a:pt x="439420" y="3793909"/>
                  </a:lnTo>
                  <a:lnTo>
                    <a:pt x="439420" y="3812971"/>
                  </a:lnTo>
                  <a:lnTo>
                    <a:pt x="496608" y="3812971"/>
                  </a:lnTo>
                  <a:lnTo>
                    <a:pt x="496608" y="3793909"/>
                  </a:lnTo>
                  <a:close/>
                </a:path>
                <a:path w="4128134" h="3813175">
                  <a:moveTo>
                    <a:pt x="591248" y="0"/>
                  </a:moveTo>
                  <a:lnTo>
                    <a:pt x="534060" y="0"/>
                  </a:lnTo>
                  <a:lnTo>
                    <a:pt x="534060" y="19062"/>
                  </a:lnTo>
                  <a:lnTo>
                    <a:pt x="591248" y="19062"/>
                  </a:lnTo>
                  <a:lnTo>
                    <a:pt x="591248" y="0"/>
                  </a:lnTo>
                  <a:close/>
                </a:path>
                <a:path w="4128134" h="3813175">
                  <a:moveTo>
                    <a:pt x="591997" y="3793909"/>
                  </a:moveTo>
                  <a:lnTo>
                    <a:pt x="534797" y="3793909"/>
                  </a:lnTo>
                  <a:lnTo>
                    <a:pt x="534797" y="3812971"/>
                  </a:lnTo>
                  <a:lnTo>
                    <a:pt x="591997" y="3812971"/>
                  </a:lnTo>
                  <a:lnTo>
                    <a:pt x="591997" y="3793909"/>
                  </a:lnTo>
                  <a:close/>
                </a:path>
                <a:path w="4128134" h="3813175">
                  <a:moveTo>
                    <a:pt x="686638" y="0"/>
                  </a:moveTo>
                  <a:lnTo>
                    <a:pt x="629437" y="0"/>
                  </a:lnTo>
                  <a:lnTo>
                    <a:pt x="629437" y="19062"/>
                  </a:lnTo>
                  <a:lnTo>
                    <a:pt x="686638" y="19062"/>
                  </a:lnTo>
                  <a:lnTo>
                    <a:pt x="686638" y="0"/>
                  </a:lnTo>
                  <a:close/>
                </a:path>
                <a:path w="4128134" h="3813175">
                  <a:moveTo>
                    <a:pt x="687374" y="3793909"/>
                  </a:moveTo>
                  <a:lnTo>
                    <a:pt x="630186" y="3793909"/>
                  </a:lnTo>
                  <a:lnTo>
                    <a:pt x="630186" y="3812971"/>
                  </a:lnTo>
                  <a:lnTo>
                    <a:pt x="687374" y="3812971"/>
                  </a:lnTo>
                  <a:lnTo>
                    <a:pt x="687374" y="3793909"/>
                  </a:lnTo>
                  <a:close/>
                </a:path>
                <a:path w="4128134" h="3813175">
                  <a:moveTo>
                    <a:pt x="782015" y="0"/>
                  </a:moveTo>
                  <a:lnTo>
                    <a:pt x="724827" y="0"/>
                  </a:lnTo>
                  <a:lnTo>
                    <a:pt x="724827" y="19062"/>
                  </a:lnTo>
                  <a:lnTo>
                    <a:pt x="782015" y="19062"/>
                  </a:lnTo>
                  <a:lnTo>
                    <a:pt x="782015" y="0"/>
                  </a:lnTo>
                  <a:close/>
                </a:path>
                <a:path w="4128134" h="3813175">
                  <a:moveTo>
                    <a:pt x="782751" y="3793909"/>
                  </a:moveTo>
                  <a:lnTo>
                    <a:pt x="725563" y="3793909"/>
                  </a:lnTo>
                  <a:lnTo>
                    <a:pt x="725563" y="3812971"/>
                  </a:lnTo>
                  <a:lnTo>
                    <a:pt x="782751" y="3812971"/>
                  </a:lnTo>
                  <a:lnTo>
                    <a:pt x="782751" y="3793909"/>
                  </a:lnTo>
                  <a:close/>
                </a:path>
                <a:path w="4128134" h="3813175">
                  <a:moveTo>
                    <a:pt x="877404" y="0"/>
                  </a:moveTo>
                  <a:lnTo>
                    <a:pt x="820204" y="0"/>
                  </a:lnTo>
                  <a:lnTo>
                    <a:pt x="820204" y="19062"/>
                  </a:lnTo>
                  <a:lnTo>
                    <a:pt x="877404" y="19062"/>
                  </a:lnTo>
                  <a:lnTo>
                    <a:pt x="877404" y="0"/>
                  </a:lnTo>
                  <a:close/>
                </a:path>
                <a:path w="4128134" h="3813175">
                  <a:moveTo>
                    <a:pt x="878141" y="3793909"/>
                  </a:moveTo>
                  <a:lnTo>
                    <a:pt x="820940" y="3793909"/>
                  </a:lnTo>
                  <a:lnTo>
                    <a:pt x="820940" y="3812971"/>
                  </a:lnTo>
                  <a:lnTo>
                    <a:pt x="878141" y="3812971"/>
                  </a:lnTo>
                  <a:lnTo>
                    <a:pt x="878141" y="3793909"/>
                  </a:lnTo>
                  <a:close/>
                </a:path>
                <a:path w="4128134" h="3813175">
                  <a:moveTo>
                    <a:pt x="972781" y="0"/>
                  </a:moveTo>
                  <a:lnTo>
                    <a:pt x="915581" y="0"/>
                  </a:lnTo>
                  <a:lnTo>
                    <a:pt x="915581" y="19062"/>
                  </a:lnTo>
                  <a:lnTo>
                    <a:pt x="972781" y="19062"/>
                  </a:lnTo>
                  <a:lnTo>
                    <a:pt x="972781" y="0"/>
                  </a:lnTo>
                  <a:close/>
                </a:path>
                <a:path w="4128134" h="3813175">
                  <a:moveTo>
                    <a:pt x="973518" y="3793909"/>
                  </a:moveTo>
                  <a:lnTo>
                    <a:pt x="916330" y="3793909"/>
                  </a:lnTo>
                  <a:lnTo>
                    <a:pt x="916330" y="3812971"/>
                  </a:lnTo>
                  <a:lnTo>
                    <a:pt x="973518" y="3812971"/>
                  </a:lnTo>
                  <a:lnTo>
                    <a:pt x="973518" y="3793909"/>
                  </a:lnTo>
                  <a:close/>
                </a:path>
                <a:path w="4128134" h="3813175">
                  <a:moveTo>
                    <a:pt x="1068158" y="0"/>
                  </a:moveTo>
                  <a:lnTo>
                    <a:pt x="1010970" y="0"/>
                  </a:lnTo>
                  <a:lnTo>
                    <a:pt x="1010970" y="19062"/>
                  </a:lnTo>
                  <a:lnTo>
                    <a:pt x="1068158" y="19062"/>
                  </a:lnTo>
                  <a:lnTo>
                    <a:pt x="1068158" y="0"/>
                  </a:lnTo>
                  <a:close/>
                </a:path>
                <a:path w="4128134" h="3813175">
                  <a:moveTo>
                    <a:pt x="1068908" y="3793909"/>
                  </a:moveTo>
                  <a:lnTo>
                    <a:pt x="1011707" y="3793909"/>
                  </a:lnTo>
                  <a:lnTo>
                    <a:pt x="1011707" y="3812971"/>
                  </a:lnTo>
                  <a:lnTo>
                    <a:pt x="1068908" y="3812971"/>
                  </a:lnTo>
                  <a:lnTo>
                    <a:pt x="1068908" y="3793909"/>
                  </a:lnTo>
                  <a:close/>
                </a:path>
                <a:path w="4128134" h="3813175">
                  <a:moveTo>
                    <a:pt x="1163548" y="0"/>
                  </a:moveTo>
                  <a:lnTo>
                    <a:pt x="1106347" y="0"/>
                  </a:lnTo>
                  <a:lnTo>
                    <a:pt x="1106347" y="19062"/>
                  </a:lnTo>
                  <a:lnTo>
                    <a:pt x="1163548" y="19062"/>
                  </a:lnTo>
                  <a:lnTo>
                    <a:pt x="1163548" y="0"/>
                  </a:lnTo>
                  <a:close/>
                </a:path>
                <a:path w="4128134" h="3813175">
                  <a:moveTo>
                    <a:pt x="1164285" y="3793909"/>
                  </a:moveTo>
                  <a:lnTo>
                    <a:pt x="1107097" y="3793909"/>
                  </a:lnTo>
                  <a:lnTo>
                    <a:pt x="1107097" y="3812971"/>
                  </a:lnTo>
                  <a:lnTo>
                    <a:pt x="1164285" y="3812971"/>
                  </a:lnTo>
                  <a:lnTo>
                    <a:pt x="1164285" y="3793909"/>
                  </a:lnTo>
                  <a:close/>
                </a:path>
                <a:path w="4128134" h="3813175">
                  <a:moveTo>
                    <a:pt x="1258925" y="0"/>
                  </a:moveTo>
                  <a:lnTo>
                    <a:pt x="1201737" y="0"/>
                  </a:lnTo>
                  <a:lnTo>
                    <a:pt x="1201737" y="19062"/>
                  </a:lnTo>
                  <a:lnTo>
                    <a:pt x="1258925" y="19062"/>
                  </a:lnTo>
                  <a:lnTo>
                    <a:pt x="1258925" y="0"/>
                  </a:lnTo>
                  <a:close/>
                </a:path>
                <a:path w="4128134" h="3813175">
                  <a:moveTo>
                    <a:pt x="1259674" y="3793909"/>
                  </a:moveTo>
                  <a:lnTo>
                    <a:pt x="1202474" y="3793909"/>
                  </a:lnTo>
                  <a:lnTo>
                    <a:pt x="1202474" y="3812971"/>
                  </a:lnTo>
                  <a:lnTo>
                    <a:pt x="1259674" y="3812971"/>
                  </a:lnTo>
                  <a:lnTo>
                    <a:pt x="1259674" y="3793909"/>
                  </a:lnTo>
                  <a:close/>
                </a:path>
                <a:path w="4128134" h="3813175">
                  <a:moveTo>
                    <a:pt x="1354315" y="0"/>
                  </a:moveTo>
                  <a:lnTo>
                    <a:pt x="1297114" y="0"/>
                  </a:lnTo>
                  <a:lnTo>
                    <a:pt x="1297114" y="19062"/>
                  </a:lnTo>
                  <a:lnTo>
                    <a:pt x="1354315" y="19062"/>
                  </a:lnTo>
                  <a:lnTo>
                    <a:pt x="1354315" y="0"/>
                  </a:lnTo>
                  <a:close/>
                </a:path>
                <a:path w="4128134" h="3813175">
                  <a:moveTo>
                    <a:pt x="1355051" y="3793909"/>
                  </a:moveTo>
                  <a:lnTo>
                    <a:pt x="1297863" y="3793909"/>
                  </a:lnTo>
                  <a:lnTo>
                    <a:pt x="1297863" y="3812971"/>
                  </a:lnTo>
                  <a:lnTo>
                    <a:pt x="1355051" y="3812971"/>
                  </a:lnTo>
                  <a:lnTo>
                    <a:pt x="1355051" y="3793909"/>
                  </a:lnTo>
                  <a:close/>
                </a:path>
                <a:path w="4128134" h="3813175">
                  <a:moveTo>
                    <a:pt x="1449692" y="0"/>
                  </a:moveTo>
                  <a:lnTo>
                    <a:pt x="1392504" y="0"/>
                  </a:lnTo>
                  <a:lnTo>
                    <a:pt x="1392504" y="19062"/>
                  </a:lnTo>
                  <a:lnTo>
                    <a:pt x="1449692" y="19062"/>
                  </a:lnTo>
                  <a:lnTo>
                    <a:pt x="1449692" y="0"/>
                  </a:lnTo>
                  <a:close/>
                </a:path>
                <a:path w="4128134" h="3813175">
                  <a:moveTo>
                    <a:pt x="1450441" y="3793909"/>
                  </a:moveTo>
                  <a:lnTo>
                    <a:pt x="1393240" y="3793909"/>
                  </a:lnTo>
                  <a:lnTo>
                    <a:pt x="1393240" y="3812971"/>
                  </a:lnTo>
                  <a:lnTo>
                    <a:pt x="1450441" y="3812971"/>
                  </a:lnTo>
                  <a:lnTo>
                    <a:pt x="1450441" y="3793909"/>
                  </a:lnTo>
                  <a:close/>
                </a:path>
                <a:path w="4128134" h="3813175">
                  <a:moveTo>
                    <a:pt x="1545082" y="0"/>
                  </a:moveTo>
                  <a:lnTo>
                    <a:pt x="1487881" y="0"/>
                  </a:lnTo>
                  <a:lnTo>
                    <a:pt x="1487881" y="19062"/>
                  </a:lnTo>
                  <a:lnTo>
                    <a:pt x="1545082" y="19062"/>
                  </a:lnTo>
                  <a:lnTo>
                    <a:pt x="1545082" y="0"/>
                  </a:lnTo>
                  <a:close/>
                </a:path>
                <a:path w="4128134" h="3813175">
                  <a:moveTo>
                    <a:pt x="1545818" y="3793909"/>
                  </a:moveTo>
                  <a:lnTo>
                    <a:pt x="1488630" y="3793909"/>
                  </a:lnTo>
                  <a:lnTo>
                    <a:pt x="1488630" y="3812971"/>
                  </a:lnTo>
                  <a:lnTo>
                    <a:pt x="1545818" y="3812971"/>
                  </a:lnTo>
                  <a:lnTo>
                    <a:pt x="1545818" y="3793909"/>
                  </a:lnTo>
                  <a:close/>
                </a:path>
                <a:path w="4128134" h="3813175">
                  <a:moveTo>
                    <a:pt x="1640459" y="0"/>
                  </a:moveTo>
                  <a:lnTo>
                    <a:pt x="1583270" y="0"/>
                  </a:lnTo>
                  <a:lnTo>
                    <a:pt x="1583270" y="19062"/>
                  </a:lnTo>
                  <a:lnTo>
                    <a:pt x="1640459" y="19062"/>
                  </a:lnTo>
                  <a:lnTo>
                    <a:pt x="1640459" y="0"/>
                  </a:lnTo>
                  <a:close/>
                </a:path>
                <a:path w="4128134" h="3813175">
                  <a:moveTo>
                    <a:pt x="1641208" y="3793909"/>
                  </a:moveTo>
                  <a:lnTo>
                    <a:pt x="1584007" y="3793909"/>
                  </a:lnTo>
                  <a:lnTo>
                    <a:pt x="1584007" y="3812971"/>
                  </a:lnTo>
                  <a:lnTo>
                    <a:pt x="1641208" y="3812971"/>
                  </a:lnTo>
                  <a:lnTo>
                    <a:pt x="1641208" y="3793909"/>
                  </a:lnTo>
                  <a:close/>
                </a:path>
                <a:path w="4128134" h="3813175">
                  <a:moveTo>
                    <a:pt x="1735848" y="0"/>
                  </a:moveTo>
                  <a:lnTo>
                    <a:pt x="1678647" y="0"/>
                  </a:lnTo>
                  <a:lnTo>
                    <a:pt x="1678647" y="19062"/>
                  </a:lnTo>
                  <a:lnTo>
                    <a:pt x="1735848" y="19062"/>
                  </a:lnTo>
                  <a:lnTo>
                    <a:pt x="1735848" y="0"/>
                  </a:lnTo>
                  <a:close/>
                </a:path>
                <a:path w="4128134" h="3813175">
                  <a:moveTo>
                    <a:pt x="1736585" y="3793909"/>
                  </a:moveTo>
                  <a:lnTo>
                    <a:pt x="1679397" y="3793909"/>
                  </a:lnTo>
                  <a:lnTo>
                    <a:pt x="1679397" y="3812971"/>
                  </a:lnTo>
                  <a:lnTo>
                    <a:pt x="1736585" y="3812971"/>
                  </a:lnTo>
                  <a:lnTo>
                    <a:pt x="1736585" y="3793909"/>
                  </a:lnTo>
                  <a:close/>
                </a:path>
                <a:path w="4128134" h="3813175">
                  <a:moveTo>
                    <a:pt x="1831225" y="0"/>
                  </a:moveTo>
                  <a:lnTo>
                    <a:pt x="1774037" y="0"/>
                  </a:lnTo>
                  <a:lnTo>
                    <a:pt x="1774037" y="19062"/>
                  </a:lnTo>
                  <a:lnTo>
                    <a:pt x="1831225" y="19062"/>
                  </a:lnTo>
                  <a:lnTo>
                    <a:pt x="1831225" y="0"/>
                  </a:lnTo>
                  <a:close/>
                </a:path>
                <a:path w="4128134" h="3813175">
                  <a:moveTo>
                    <a:pt x="1831975" y="3793909"/>
                  </a:moveTo>
                  <a:lnTo>
                    <a:pt x="1774774" y="3793909"/>
                  </a:lnTo>
                  <a:lnTo>
                    <a:pt x="1774774" y="3812971"/>
                  </a:lnTo>
                  <a:lnTo>
                    <a:pt x="1831975" y="3812971"/>
                  </a:lnTo>
                  <a:lnTo>
                    <a:pt x="1831975" y="3793909"/>
                  </a:lnTo>
                  <a:close/>
                </a:path>
                <a:path w="4128134" h="3813175">
                  <a:moveTo>
                    <a:pt x="1926615" y="0"/>
                  </a:moveTo>
                  <a:lnTo>
                    <a:pt x="1869414" y="0"/>
                  </a:lnTo>
                  <a:lnTo>
                    <a:pt x="1869414" y="19062"/>
                  </a:lnTo>
                  <a:lnTo>
                    <a:pt x="1926615" y="19062"/>
                  </a:lnTo>
                  <a:lnTo>
                    <a:pt x="1926615" y="0"/>
                  </a:lnTo>
                  <a:close/>
                </a:path>
                <a:path w="4128134" h="3813175">
                  <a:moveTo>
                    <a:pt x="1927352" y="3793909"/>
                  </a:moveTo>
                  <a:lnTo>
                    <a:pt x="1870163" y="3793909"/>
                  </a:lnTo>
                  <a:lnTo>
                    <a:pt x="1870163" y="3812971"/>
                  </a:lnTo>
                  <a:lnTo>
                    <a:pt x="1927352" y="3812971"/>
                  </a:lnTo>
                  <a:lnTo>
                    <a:pt x="1927352" y="3793909"/>
                  </a:lnTo>
                  <a:close/>
                </a:path>
                <a:path w="4128134" h="3813175">
                  <a:moveTo>
                    <a:pt x="2021992" y="0"/>
                  </a:moveTo>
                  <a:lnTo>
                    <a:pt x="1964804" y="0"/>
                  </a:lnTo>
                  <a:lnTo>
                    <a:pt x="1964804" y="19062"/>
                  </a:lnTo>
                  <a:lnTo>
                    <a:pt x="2021992" y="19062"/>
                  </a:lnTo>
                  <a:lnTo>
                    <a:pt x="2021992" y="0"/>
                  </a:lnTo>
                  <a:close/>
                </a:path>
                <a:path w="4128134" h="3813175">
                  <a:moveTo>
                    <a:pt x="2022741" y="3793909"/>
                  </a:moveTo>
                  <a:lnTo>
                    <a:pt x="1965540" y="3793909"/>
                  </a:lnTo>
                  <a:lnTo>
                    <a:pt x="1965540" y="3812971"/>
                  </a:lnTo>
                  <a:lnTo>
                    <a:pt x="2022741" y="3812971"/>
                  </a:lnTo>
                  <a:lnTo>
                    <a:pt x="2022741" y="3793909"/>
                  </a:lnTo>
                  <a:close/>
                </a:path>
                <a:path w="4128134" h="3813175">
                  <a:moveTo>
                    <a:pt x="2117382" y="0"/>
                  </a:moveTo>
                  <a:lnTo>
                    <a:pt x="2060181" y="0"/>
                  </a:lnTo>
                  <a:lnTo>
                    <a:pt x="2060181" y="19062"/>
                  </a:lnTo>
                  <a:lnTo>
                    <a:pt x="2117382" y="19062"/>
                  </a:lnTo>
                  <a:lnTo>
                    <a:pt x="2117382" y="0"/>
                  </a:lnTo>
                  <a:close/>
                </a:path>
                <a:path w="4128134" h="3813175">
                  <a:moveTo>
                    <a:pt x="2118118" y="3793909"/>
                  </a:moveTo>
                  <a:lnTo>
                    <a:pt x="2060917" y="3793909"/>
                  </a:lnTo>
                  <a:lnTo>
                    <a:pt x="2060917" y="3812971"/>
                  </a:lnTo>
                  <a:lnTo>
                    <a:pt x="2118118" y="3812971"/>
                  </a:lnTo>
                  <a:lnTo>
                    <a:pt x="2118118" y="3793909"/>
                  </a:lnTo>
                  <a:close/>
                </a:path>
                <a:path w="4128134" h="3813175">
                  <a:moveTo>
                    <a:pt x="2212759" y="0"/>
                  </a:moveTo>
                  <a:lnTo>
                    <a:pt x="2155571" y="0"/>
                  </a:lnTo>
                  <a:lnTo>
                    <a:pt x="2155571" y="19062"/>
                  </a:lnTo>
                  <a:lnTo>
                    <a:pt x="2212759" y="19062"/>
                  </a:lnTo>
                  <a:lnTo>
                    <a:pt x="2212759" y="0"/>
                  </a:lnTo>
                  <a:close/>
                </a:path>
                <a:path w="4128134" h="3813175">
                  <a:moveTo>
                    <a:pt x="2213495" y="3793909"/>
                  </a:moveTo>
                  <a:lnTo>
                    <a:pt x="2156307" y="3793909"/>
                  </a:lnTo>
                  <a:lnTo>
                    <a:pt x="2156307" y="3812971"/>
                  </a:lnTo>
                  <a:lnTo>
                    <a:pt x="2213495" y="3812971"/>
                  </a:lnTo>
                  <a:lnTo>
                    <a:pt x="2213495" y="3793909"/>
                  </a:lnTo>
                  <a:close/>
                </a:path>
                <a:path w="4128134" h="3813175">
                  <a:moveTo>
                    <a:pt x="2308136" y="0"/>
                  </a:moveTo>
                  <a:lnTo>
                    <a:pt x="2250948" y="0"/>
                  </a:lnTo>
                  <a:lnTo>
                    <a:pt x="2250948" y="19062"/>
                  </a:lnTo>
                  <a:lnTo>
                    <a:pt x="2308136" y="19062"/>
                  </a:lnTo>
                  <a:lnTo>
                    <a:pt x="2308136" y="0"/>
                  </a:lnTo>
                  <a:close/>
                </a:path>
                <a:path w="4128134" h="3813175">
                  <a:moveTo>
                    <a:pt x="2308885" y="3793909"/>
                  </a:moveTo>
                  <a:lnTo>
                    <a:pt x="2251684" y="3793909"/>
                  </a:lnTo>
                  <a:lnTo>
                    <a:pt x="2251684" y="3812971"/>
                  </a:lnTo>
                  <a:lnTo>
                    <a:pt x="2308885" y="3812971"/>
                  </a:lnTo>
                  <a:lnTo>
                    <a:pt x="2308885" y="3793909"/>
                  </a:lnTo>
                  <a:close/>
                </a:path>
                <a:path w="4128134" h="3813175">
                  <a:moveTo>
                    <a:pt x="2403525" y="0"/>
                  </a:moveTo>
                  <a:lnTo>
                    <a:pt x="2346325" y="0"/>
                  </a:lnTo>
                  <a:lnTo>
                    <a:pt x="2346325" y="19062"/>
                  </a:lnTo>
                  <a:lnTo>
                    <a:pt x="2403525" y="19062"/>
                  </a:lnTo>
                  <a:lnTo>
                    <a:pt x="2403525" y="0"/>
                  </a:lnTo>
                  <a:close/>
                </a:path>
                <a:path w="4128134" h="3813175">
                  <a:moveTo>
                    <a:pt x="2404262" y="3793909"/>
                  </a:moveTo>
                  <a:lnTo>
                    <a:pt x="2347074" y="3793909"/>
                  </a:lnTo>
                  <a:lnTo>
                    <a:pt x="2347074" y="3812971"/>
                  </a:lnTo>
                  <a:lnTo>
                    <a:pt x="2404262" y="3812971"/>
                  </a:lnTo>
                  <a:lnTo>
                    <a:pt x="2404262" y="3793909"/>
                  </a:lnTo>
                  <a:close/>
                </a:path>
                <a:path w="4128134" h="3813175">
                  <a:moveTo>
                    <a:pt x="2498902" y="0"/>
                  </a:moveTo>
                  <a:lnTo>
                    <a:pt x="2441714" y="0"/>
                  </a:lnTo>
                  <a:lnTo>
                    <a:pt x="2441714" y="19062"/>
                  </a:lnTo>
                  <a:lnTo>
                    <a:pt x="2498902" y="19062"/>
                  </a:lnTo>
                  <a:lnTo>
                    <a:pt x="2498902" y="0"/>
                  </a:lnTo>
                  <a:close/>
                </a:path>
                <a:path w="4128134" h="3813175">
                  <a:moveTo>
                    <a:pt x="2499652" y="3793909"/>
                  </a:moveTo>
                  <a:lnTo>
                    <a:pt x="2442451" y="3793909"/>
                  </a:lnTo>
                  <a:lnTo>
                    <a:pt x="2442451" y="3812971"/>
                  </a:lnTo>
                  <a:lnTo>
                    <a:pt x="2499652" y="3812971"/>
                  </a:lnTo>
                  <a:lnTo>
                    <a:pt x="2499652" y="3793909"/>
                  </a:lnTo>
                  <a:close/>
                </a:path>
                <a:path w="4128134" h="3813175">
                  <a:moveTo>
                    <a:pt x="2594292" y="0"/>
                  </a:moveTo>
                  <a:lnTo>
                    <a:pt x="2537091" y="0"/>
                  </a:lnTo>
                  <a:lnTo>
                    <a:pt x="2537091" y="19062"/>
                  </a:lnTo>
                  <a:lnTo>
                    <a:pt x="2594292" y="19062"/>
                  </a:lnTo>
                  <a:lnTo>
                    <a:pt x="2594292" y="0"/>
                  </a:lnTo>
                  <a:close/>
                </a:path>
                <a:path w="4128134" h="3813175">
                  <a:moveTo>
                    <a:pt x="2595029" y="3793909"/>
                  </a:moveTo>
                  <a:lnTo>
                    <a:pt x="2537841" y="3793909"/>
                  </a:lnTo>
                  <a:lnTo>
                    <a:pt x="2537841" y="3812971"/>
                  </a:lnTo>
                  <a:lnTo>
                    <a:pt x="2595029" y="3812971"/>
                  </a:lnTo>
                  <a:lnTo>
                    <a:pt x="2595029" y="3793909"/>
                  </a:lnTo>
                  <a:close/>
                </a:path>
                <a:path w="4128134" h="3813175">
                  <a:moveTo>
                    <a:pt x="2689669" y="0"/>
                  </a:moveTo>
                  <a:lnTo>
                    <a:pt x="2632481" y="0"/>
                  </a:lnTo>
                  <a:lnTo>
                    <a:pt x="2632481" y="19062"/>
                  </a:lnTo>
                  <a:lnTo>
                    <a:pt x="2689669" y="19062"/>
                  </a:lnTo>
                  <a:lnTo>
                    <a:pt x="2689669" y="0"/>
                  </a:lnTo>
                  <a:close/>
                </a:path>
                <a:path w="4128134" h="3813175">
                  <a:moveTo>
                    <a:pt x="2690418" y="3793909"/>
                  </a:moveTo>
                  <a:lnTo>
                    <a:pt x="2633218" y="3793909"/>
                  </a:lnTo>
                  <a:lnTo>
                    <a:pt x="2633218" y="3812971"/>
                  </a:lnTo>
                  <a:lnTo>
                    <a:pt x="2690418" y="3812971"/>
                  </a:lnTo>
                  <a:lnTo>
                    <a:pt x="2690418" y="3793909"/>
                  </a:lnTo>
                  <a:close/>
                </a:path>
                <a:path w="4128134" h="3813175">
                  <a:moveTo>
                    <a:pt x="2785059" y="0"/>
                  </a:moveTo>
                  <a:lnTo>
                    <a:pt x="2727858" y="0"/>
                  </a:lnTo>
                  <a:lnTo>
                    <a:pt x="2727858" y="19062"/>
                  </a:lnTo>
                  <a:lnTo>
                    <a:pt x="2785059" y="19062"/>
                  </a:lnTo>
                  <a:lnTo>
                    <a:pt x="2785059" y="0"/>
                  </a:lnTo>
                  <a:close/>
                </a:path>
                <a:path w="4128134" h="3813175">
                  <a:moveTo>
                    <a:pt x="2785795" y="3793909"/>
                  </a:moveTo>
                  <a:lnTo>
                    <a:pt x="2728607" y="3793909"/>
                  </a:lnTo>
                  <a:lnTo>
                    <a:pt x="2728607" y="3812971"/>
                  </a:lnTo>
                  <a:lnTo>
                    <a:pt x="2785795" y="3812971"/>
                  </a:lnTo>
                  <a:lnTo>
                    <a:pt x="2785795" y="3793909"/>
                  </a:lnTo>
                  <a:close/>
                </a:path>
                <a:path w="4128134" h="3813175">
                  <a:moveTo>
                    <a:pt x="2880436" y="0"/>
                  </a:moveTo>
                  <a:lnTo>
                    <a:pt x="2823248" y="0"/>
                  </a:lnTo>
                  <a:lnTo>
                    <a:pt x="2823248" y="19062"/>
                  </a:lnTo>
                  <a:lnTo>
                    <a:pt x="2880436" y="19062"/>
                  </a:lnTo>
                  <a:lnTo>
                    <a:pt x="2880436" y="0"/>
                  </a:lnTo>
                  <a:close/>
                </a:path>
                <a:path w="4128134" h="3813175">
                  <a:moveTo>
                    <a:pt x="2881185" y="3793909"/>
                  </a:moveTo>
                  <a:lnTo>
                    <a:pt x="2823984" y="3793909"/>
                  </a:lnTo>
                  <a:lnTo>
                    <a:pt x="2823984" y="3812971"/>
                  </a:lnTo>
                  <a:lnTo>
                    <a:pt x="2881185" y="3812971"/>
                  </a:lnTo>
                  <a:lnTo>
                    <a:pt x="2881185" y="3793909"/>
                  </a:lnTo>
                  <a:close/>
                </a:path>
                <a:path w="4128134" h="3813175">
                  <a:moveTo>
                    <a:pt x="2975826" y="0"/>
                  </a:moveTo>
                  <a:lnTo>
                    <a:pt x="2918625" y="0"/>
                  </a:lnTo>
                  <a:lnTo>
                    <a:pt x="2918625" y="19062"/>
                  </a:lnTo>
                  <a:lnTo>
                    <a:pt x="2975826" y="19062"/>
                  </a:lnTo>
                  <a:lnTo>
                    <a:pt x="2975826" y="0"/>
                  </a:lnTo>
                  <a:close/>
                </a:path>
                <a:path w="4128134" h="3813175">
                  <a:moveTo>
                    <a:pt x="2976562" y="3793909"/>
                  </a:moveTo>
                  <a:lnTo>
                    <a:pt x="2919374" y="3793909"/>
                  </a:lnTo>
                  <a:lnTo>
                    <a:pt x="2919374" y="3812971"/>
                  </a:lnTo>
                  <a:lnTo>
                    <a:pt x="2976562" y="3812971"/>
                  </a:lnTo>
                  <a:lnTo>
                    <a:pt x="2976562" y="3793909"/>
                  </a:lnTo>
                  <a:close/>
                </a:path>
                <a:path w="4128134" h="3813175">
                  <a:moveTo>
                    <a:pt x="3071203" y="0"/>
                  </a:moveTo>
                  <a:lnTo>
                    <a:pt x="3014014" y="0"/>
                  </a:lnTo>
                  <a:lnTo>
                    <a:pt x="3014014" y="19062"/>
                  </a:lnTo>
                  <a:lnTo>
                    <a:pt x="3071203" y="19062"/>
                  </a:lnTo>
                  <a:lnTo>
                    <a:pt x="3071203" y="0"/>
                  </a:lnTo>
                  <a:close/>
                </a:path>
                <a:path w="4128134" h="3813175">
                  <a:moveTo>
                    <a:pt x="3071952" y="3793909"/>
                  </a:moveTo>
                  <a:lnTo>
                    <a:pt x="3014751" y="3793909"/>
                  </a:lnTo>
                  <a:lnTo>
                    <a:pt x="3014751" y="3812971"/>
                  </a:lnTo>
                  <a:lnTo>
                    <a:pt x="3071952" y="3812971"/>
                  </a:lnTo>
                  <a:lnTo>
                    <a:pt x="3071952" y="3793909"/>
                  </a:lnTo>
                  <a:close/>
                </a:path>
                <a:path w="4128134" h="3813175">
                  <a:moveTo>
                    <a:pt x="3166592" y="0"/>
                  </a:moveTo>
                  <a:lnTo>
                    <a:pt x="3109391" y="0"/>
                  </a:lnTo>
                  <a:lnTo>
                    <a:pt x="3109391" y="19062"/>
                  </a:lnTo>
                  <a:lnTo>
                    <a:pt x="3166592" y="19062"/>
                  </a:lnTo>
                  <a:lnTo>
                    <a:pt x="3166592" y="0"/>
                  </a:lnTo>
                  <a:close/>
                </a:path>
                <a:path w="4128134" h="3813175">
                  <a:moveTo>
                    <a:pt x="3167329" y="3793909"/>
                  </a:moveTo>
                  <a:lnTo>
                    <a:pt x="3110141" y="3793909"/>
                  </a:lnTo>
                  <a:lnTo>
                    <a:pt x="3110141" y="3812971"/>
                  </a:lnTo>
                  <a:lnTo>
                    <a:pt x="3167329" y="3812971"/>
                  </a:lnTo>
                  <a:lnTo>
                    <a:pt x="3167329" y="3793909"/>
                  </a:lnTo>
                  <a:close/>
                </a:path>
                <a:path w="4128134" h="3813175">
                  <a:moveTo>
                    <a:pt x="3261969" y="0"/>
                  </a:moveTo>
                  <a:lnTo>
                    <a:pt x="3204781" y="0"/>
                  </a:lnTo>
                  <a:lnTo>
                    <a:pt x="3204781" y="19062"/>
                  </a:lnTo>
                  <a:lnTo>
                    <a:pt x="3261969" y="19062"/>
                  </a:lnTo>
                  <a:lnTo>
                    <a:pt x="3261969" y="0"/>
                  </a:lnTo>
                  <a:close/>
                </a:path>
                <a:path w="4128134" h="3813175">
                  <a:moveTo>
                    <a:pt x="3262719" y="3793909"/>
                  </a:moveTo>
                  <a:lnTo>
                    <a:pt x="3205518" y="3793909"/>
                  </a:lnTo>
                  <a:lnTo>
                    <a:pt x="3205518" y="3812971"/>
                  </a:lnTo>
                  <a:lnTo>
                    <a:pt x="3262719" y="3812971"/>
                  </a:lnTo>
                  <a:lnTo>
                    <a:pt x="3262719" y="3793909"/>
                  </a:lnTo>
                  <a:close/>
                </a:path>
                <a:path w="4128134" h="3813175">
                  <a:moveTo>
                    <a:pt x="3357359" y="0"/>
                  </a:moveTo>
                  <a:lnTo>
                    <a:pt x="3300158" y="0"/>
                  </a:lnTo>
                  <a:lnTo>
                    <a:pt x="3300158" y="19062"/>
                  </a:lnTo>
                  <a:lnTo>
                    <a:pt x="3357359" y="19062"/>
                  </a:lnTo>
                  <a:lnTo>
                    <a:pt x="3357359" y="0"/>
                  </a:lnTo>
                  <a:close/>
                </a:path>
                <a:path w="4128134" h="3813175">
                  <a:moveTo>
                    <a:pt x="3358096" y="3793909"/>
                  </a:moveTo>
                  <a:lnTo>
                    <a:pt x="3300907" y="3793909"/>
                  </a:lnTo>
                  <a:lnTo>
                    <a:pt x="3300907" y="3812971"/>
                  </a:lnTo>
                  <a:lnTo>
                    <a:pt x="3358096" y="3812971"/>
                  </a:lnTo>
                  <a:lnTo>
                    <a:pt x="3358096" y="3793909"/>
                  </a:lnTo>
                  <a:close/>
                </a:path>
                <a:path w="4128134" h="3813175">
                  <a:moveTo>
                    <a:pt x="3452736" y="0"/>
                  </a:moveTo>
                  <a:lnTo>
                    <a:pt x="3395548" y="0"/>
                  </a:lnTo>
                  <a:lnTo>
                    <a:pt x="3395548" y="19062"/>
                  </a:lnTo>
                  <a:lnTo>
                    <a:pt x="3452736" y="19062"/>
                  </a:lnTo>
                  <a:lnTo>
                    <a:pt x="3452736" y="0"/>
                  </a:lnTo>
                  <a:close/>
                </a:path>
                <a:path w="4128134" h="3813175">
                  <a:moveTo>
                    <a:pt x="3453473" y="3793909"/>
                  </a:moveTo>
                  <a:lnTo>
                    <a:pt x="3396284" y="3793909"/>
                  </a:lnTo>
                  <a:lnTo>
                    <a:pt x="3396284" y="3812971"/>
                  </a:lnTo>
                  <a:lnTo>
                    <a:pt x="3453473" y="3812971"/>
                  </a:lnTo>
                  <a:lnTo>
                    <a:pt x="3453473" y="3793909"/>
                  </a:lnTo>
                  <a:close/>
                </a:path>
                <a:path w="4128134" h="3813175">
                  <a:moveTo>
                    <a:pt x="3548126" y="0"/>
                  </a:moveTo>
                  <a:lnTo>
                    <a:pt x="3490925" y="0"/>
                  </a:lnTo>
                  <a:lnTo>
                    <a:pt x="3490925" y="19062"/>
                  </a:lnTo>
                  <a:lnTo>
                    <a:pt x="3548126" y="19062"/>
                  </a:lnTo>
                  <a:lnTo>
                    <a:pt x="3548126" y="0"/>
                  </a:lnTo>
                  <a:close/>
                </a:path>
                <a:path w="4128134" h="3813175">
                  <a:moveTo>
                    <a:pt x="3548862" y="3793909"/>
                  </a:moveTo>
                  <a:lnTo>
                    <a:pt x="3491661" y="3793909"/>
                  </a:lnTo>
                  <a:lnTo>
                    <a:pt x="3491661" y="3812971"/>
                  </a:lnTo>
                  <a:lnTo>
                    <a:pt x="3548862" y="3812971"/>
                  </a:lnTo>
                  <a:lnTo>
                    <a:pt x="3548862" y="3793909"/>
                  </a:lnTo>
                  <a:close/>
                </a:path>
                <a:path w="4128134" h="3813175">
                  <a:moveTo>
                    <a:pt x="3643503" y="0"/>
                  </a:moveTo>
                  <a:lnTo>
                    <a:pt x="3586302" y="0"/>
                  </a:lnTo>
                  <a:lnTo>
                    <a:pt x="3586302" y="19062"/>
                  </a:lnTo>
                  <a:lnTo>
                    <a:pt x="3643503" y="19062"/>
                  </a:lnTo>
                  <a:lnTo>
                    <a:pt x="3643503" y="0"/>
                  </a:lnTo>
                  <a:close/>
                </a:path>
                <a:path w="4128134" h="3813175">
                  <a:moveTo>
                    <a:pt x="3644239" y="3793909"/>
                  </a:moveTo>
                  <a:lnTo>
                    <a:pt x="3587051" y="3793909"/>
                  </a:lnTo>
                  <a:lnTo>
                    <a:pt x="3587051" y="3812971"/>
                  </a:lnTo>
                  <a:lnTo>
                    <a:pt x="3644239" y="3812971"/>
                  </a:lnTo>
                  <a:lnTo>
                    <a:pt x="3644239" y="3793909"/>
                  </a:lnTo>
                  <a:close/>
                </a:path>
                <a:path w="4128134" h="3813175">
                  <a:moveTo>
                    <a:pt x="3738880" y="0"/>
                  </a:moveTo>
                  <a:lnTo>
                    <a:pt x="3681692" y="0"/>
                  </a:lnTo>
                  <a:lnTo>
                    <a:pt x="3681692" y="19062"/>
                  </a:lnTo>
                  <a:lnTo>
                    <a:pt x="3738880" y="19062"/>
                  </a:lnTo>
                  <a:lnTo>
                    <a:pt x="3738880" y="0"/>
                  </a:lnTo>
                  <a:close/>
                </a:path>
                <a:path w="4128134" h="3813175">
                  <a:moveTo>
                    <a:pt x="3739629" y="3793909"/>
                  </a:moveTo>
                  <a:lnTo>
                    <a:pt x="3682428" y="3793909"/>
                  </a:lnTo>
                  <a:lnTo>
                    <a:pt x="3682428" y="3812971"/>
                  </a:lnTo>
                  <a:lnTo>
                    <a:pt x="3739629" y="3812971"/>
                  </a:lnTo>
                  <a:lnTo>
                    <a:pt x="3739629" y="3793909"/>
                  </a:lnTo>
                  <a:close/>
                </a:path>
                <a:path w="4128134" h="3813175">
                  <a:moveTo>
                    <a:pt x="3834269" y="0"/>
                  </a:moveTo>
                  <a:lnTo>
                    <a:pt x="3777069" y="0"/>
                  </a:lnTo>
                  <a:lnTo>
                    <a:pt x="3777069" y="19062"/>
                  </a:lnTo>
                  <a:lnTo>
                    <a:pt x="3834269" y="19062"/>
                  </a:lnTo>
                  <a:lnTo>
                    <a:pt x="3834269" y="0"/>
                  </a:lnTo>
                  <a:close/>
                </a:path>
                <a:path w="4128134" h="3813175">
                  <a:moveTo>
                    <a:pt x="3835006" y="3793909"/>
                  </a:moveTo>
                  <a:lnTo>
                    <a:pt x="3777818" y="3793909"/>
                  </a:lnTo>
                  <a:lnTo>
                    <a:pt x="3777818" y="3812971"/>
                  </a:lnTo>
                  <a:lnTo>
                    <a:pt x="3835006" y="3812971"/>
                  </a:lnTo>
                  <a:lnTo>
                    <a:pt x="3835006" y="3793909"/>
                  </a:lnTo>
                  <a:close/>
                </a:path>
                <a:path w="4128134" h="3813175">
                  <a:moveTo>
                    <a:pt x="3929646" y="0"/>
                  </a:moveTo>
                  <a:lnTo>
                    <a:pt x="3872458" y="0"/>
                  </a:lnTo>
                  <a:lnTo>
                    <a:pt x="3872458" y="19062"/>
                  </a:lnTo>
                  <a:lnTo>
                    <a:pt x="3929646" y="19062"/>
                  </a:lnTo>
                  <a:lnTo>
                    <a:pt x="3929646" y="0"/>
                  </a:lnTo>
                  <a:close/>
                </a:path>
                <a:path w="4128134" h="3813175">
                  <a:moveTo>
                    <a:pt x="3930396" y="3793909"/>
                  </a:moveTo>
                  <a:lnTo>
                    <a:pt x="3873195" y="3793909"/>
                  </a:lnTo>
                  <a:lnTo>
                    <a:pt x="3873195" y="3812971"/>
                  </a:lnTo>
                  <a:lnTo>
                    <a:pt x="3930396" y="3812971"/>
                  </a:lnTo>
                  <a:lnTo>
                    <a:pt x="3930396" y="3793909"/>
                  </a:lnTo>
                  <a:close/>
                </a:path>
                <a:path w="4128134" h="3813175">
                  <a:moveTo>
                    <a:pt x="4027347" y="9436"/>
                  </a:moveTo>
                  <a:lnTo>
                    <a:pt x="4019245" y="6527"/>
                  </a:lnTo>
                  <a:lnTo>
                    <a:pt x="4004792" y="2908"/>
                  </a:lnTo>
                  <a:lnTo>
                    <a:pt x="3990060" y="723"/>
                  </a:lnTo>
                  <a:lnTo>
                    <a:pt x="3975036" y="0"/>
                  </a:lnTo>
                  <a:lnTo>
                    <a:pt x="3967835" y="0"/>
                  </a:lnTo>
                  <a:lnTo>
                    <a:pt x="3967835" y="19062"/>
                  </a:lnTo>
                  <a:lnTo>
                    <a:pt x="3975036" y="19062"/>
                  </a:lnTo>
                  <a:lnTo>
                    <a:pt x="3988181" y="19697"/>
                  </a:lnTo>
                  <a:lnTo>
                    <a:pt x="4001071" y="21602"/>
                  </a:lnTo>
                  <a:lnTo>
                    <a:pt x="4013708" y="24777"/>
                  </a:lnTo>
                  <a:lnTo>
                    <a:pt x="4020807" y="27317"/>
                  </a:lnTo>
                  <a:lnTo>
                    <a:pt x="4027347" y="9436"/>
                  </a:lnTo>
                  <a:close/>
                </a:path>
                <a:path w="4128134" h="3813175">
                  <a:moveTo>
                    <a:pt x="4028122" y="3803256"/>
                  </a:moveTo>
                  <a:lnTo>
                    <a:pt x="4021493" y="3785412"/>
                  </a:lnTo>
                  <a:lnTo>
                    <a:pt x="4013708" y="3788194"/>
                  </a:lnTo>
                  <a:lnTo>
                    <a:pt x="4001071" y="3791369"/>
                  </a:lnTo>
                  <a:lnTo>
                    <a:pt x="3988181" y="3793274"/>
                  </a:lnTo>
                  <a:lnTo>
                    <a:pt x="3975036" y="3793909"/>
                  </a:lnTo>
                  <a:lnTo>
                    <a:pt x="3968585" y="3793909"/>
                  </a:lnTo>
                  <a:lnTo>
                    <a:pt x="3968585" y="3812971"/>
                  </a:lnTo>
                  <a:lnTo>
                    <a:pt x="3975036" y="3812971"/>
                  </a:lnTo>
                  <a:lnTo>
                    <a:pt x="3990060" y="3812248"/>
                  </a:lnTo>
                  <a:lnTo>
                    <a:pt x="4004792" y="3810076"/>
                  </a:lnTo>
                  <a:lnTo>
                    <a:pt x="4019245" y="3806444"/>
                  </a:lnTo>
                  <a:lnTo>
                    <a:pt x="4028122" y="3803256"/>
                  </a:lnTo>
                  <a:close/>
                </a:path>
                <a:path w="4128134" h="3813175">
                  <a:moveTo>
                    <a:pt x="4105313" y="73520"/>
                  </a:moveTo>
                  <a:lnTo>
                    <a:pt x="4071747" y="34556"/>
                  </a:lnTo>
                  <a:lnTo>
                    <a:pt x="4063415" y="28384"/>
                  </a:lnTo>
                  <a:lnTo>
                    <a:pt x="4052366" y="43903"/>
                  </a:lnTo>
                  <a:lnTo>
                    <a:pt x="4059656" y="49301"/>
                  </a:lnTo>
                  <a:lnTo>
                    <a:pt x="4069397" y="58153"/>
                  </a:lnTo>
                  <a:lnTo>
                    <a:pt x="4078249" y="67894"/>
                  </a:lnTo>
                  <a:lnTo>
                    <a:pt x="4086021" y="78359"/>
                  </a:lnTo>
                  <a:lnTo>
                    <a:pt x="4089031" y="83388"/>
                  </a:lnTo>
                  <a:lnTo>
                    <a:pt x="4105313" y="73520"/>
                  </a:lnTo>
                  <a:close/>
                </a:path>
                <a:path w="4128134" h="3813175">
                  <a:moveTo>
                    <a:pt x="4105719" y="3738778"/>
                  </a:moveTo>
                  <a:lnTo>
                    <a:pt x="4089387" y="3728986"/>
                  </a:lnTo>
                  <a:lnTo>
                    <a:pt x="4086021" y="3734612"/>
                  </a:lnTo>
                  <a:lnTo>
                    <a:pt x="4078249" y="3745077"/>
                  </a:lnTo>
                  <a:lnTo>
                    <a:pt x="4078122" y="3745204"/>
                  </a:lnTo>
                  <a:lnTo>
                    <a:pt x="4069397" y="3754818"/>
                  </a:lnTo>
                  <a:lnTo>
                    <a:pt x="4059656" y="3763670"/>
                  </a:lnTo>
                  <a:lnTo>
                    <a:pt x="4052938" y="3768661"/>
                  </a:lnTo>
                  <a:lnTo>
                    <a:pt x="4064063" y="3784117"/>
                  </a:lnTo>
                  <a:lnTo>
                    <a:pt x="4071747" y="3778415"/>
                  </a:lnTo>
                  <a:lnTo>
                    <a:pt x="4082885" y="3768306"/>
                  </a:lnTo>
                  <a:lnTo>
                    <a:pt x="4092994" y="3757168"/>
                  </a:lnTo>
                  <a:lnTo>
                    <a:pt x="4101871" y="3745204"/>
                  </a:lnTo>
                  <a:lnTo>
                    <a:pt x="4101947" y="3745077"/>
                  </a:lnTo>
                  <a:lnTo>
                    <a:pt x="4105719" y="3738778"/>
                  </a:lnTo>
                  <a:close/>
                </a:path>
                <a:path w="4128134" h="3813175">
                  <a:moveTo>
                    <a:pt x="4127550" y="3642106"/>
                  </a:moveTo>
                  <a:lnTo>
                    <a:pt x="4108488" y="3642106"/>
                  </a:lnTo>
                  <a:lnTo>
                    <a:pt x="4108488" y="3660457"/>
                  </a:lnTo>
                  <a:lnTo>
                    <a:pt x="4107853" y="3673602"/>
                  </a:lnTo>
                  <a:lnTo>
                    <a:pt x="4105948" y="3686492"/>
                  </a:lnTo>
                  <a:lnTo>
                    <a:pt x="4103586" y="3695903"/>
                  </a:lnTo>
                  <a:lnTo>
                    <a:pt x="4121950" y="3700957"/>
                  </a:lnTo>
                  <a:lnTo>
                    <a:pt x="4124655" y="3690213"/>
                  </a:lnTo>
                  <a:lnTo>
                    <a:pt x="4126827" y="3675481"/>
                  </a:lnTo>
                  <a:lnTo>
                    <a:pt x="4126915" y="3673602"/>
                  </a:lnTo>
                  <a:lnTo>
                    <a:pt x="4127550" y="3660457"/>
                  </a:lnTo>
                  <a:lnTo>
                    <a:pt x="4127550" y="3642106"/>
                  </a:lnTo>
                  <a:close/>
                </a:path>
                <a:path w="4128134" h="3813175">
                  <a:moveTo>
                    <a:pt x="4127550" y="3546716"/>
                  </a:moveTo>
                  <a:lnTo>
                    <a:pt x="4108488" y="3546716"/>
                  </a:lnTo>
                  <a:lnTo>
                    <a:pt x="4108488" y="3603917"/>
                  </a:lnTo>
                  <a:lnTo>
                    <a:pt x="4127550" y="3603917"/>
                  </a:lnTo>
                  <a:lnTo>
                    <a:pt x="4127550" y="3546716"/>
                  </a:lnTo>
                  <a:close/>
                </a:path>
                <a:path w="4128134" h="3813175">
                  <a:moveTo>
                    <a:pt x="4127550" y="3451339"/>
                  </a:moveTo>
                  <a:lnTo>
                    <a:pt x="4108488" y="3451339"/>
                  </a:lnTo>
                  <a:lnTo>
                    <a:pt x="4108488" y="3508527"/>
                  </a:lnTo>
                  <a:lnTo>
                    <a:pt x="4127550" y="3508527"/>
                  </a:lnTo>
                  <a:lnTo>
                    <a:pt x="4127550" y="3451339"/>
                  </a:lnTo>
                  <a:close/>
                </a:path>
                <a:path w="4128134" h="3813175">
                  <a:moveTo>
                    <a:pt x="4127550" y="3355949"/>
                  </a:moveTo>
                  <a:lnTo>
                    <a:pt x="4108488" y="3355949"/>
                  </a:lnTo>
                  <a:lnTo>
                    <a:pt x="4108488" y="3413150"/>
                  </a:lnTo>
                  <a:lnTo>
                    <a:pt x="4127550" y="3413150"/>
                  </a:lnTo>
                  <a:lnTo>
                    <a:pt x="4127550" y="3355949"/>
                  </a:lnTo>
                  <a:close/>
                </a:path>
                <a:path w="4128134" h="3813175">
                  <a:moveTo>
                    <a:pt x="4127550" y="3260572"/>
                  </a:moveTo>
                  <a:lnTo>
                    <a:pt x="4108488" y="3260572"/>
                  </a:lnTo>
                  <a:lnTo>
                    <a:pt x="4108488" y="3317760"/>
                  </a:lnTo>
                  <a:lnTo>
                    <a:pt x="4127550" y="3317760"/>
                  </a:lnTo>
                  <a:lnTo>
                    <a:pt x="4127550" y="3260572"/>
                  </a:lnTo>
                  <a:close/>
                </a:path>
                <a:path w="4128134" h="3813175">
                  <a:moveTo>
                    <a:pt x="4127550" y="3165183"/>
                  </a:moveTo>
                  <a:lnTo>
                    <a:pt x="4108488" y="3165183"/>
                  </a:lnTo>
                  <a:lnTo>
                    <a:pt x="4108488" y="3222383"/>
                  </a:lnTo>
                  <a:lnTo>
                    <a:pt x="4127550" y="3222383"/>
                  </a:lnTo>
                  <a:lnTo>
                    <a:pt x="4127550" y="3165183"/>
                  </a:lnTo>
                  <a:close/>
                </a:path>
                <a:path w="4128134" h="3813175">
                  <a:moveTo>
                    <a:pt x="4127550" y="3069806"/>
                  </a:moveTo>
                  <a:lnTo>
                    <a:pt x="4108488" y="3069806"/>
                  </a:lnTo>
                  <a:lnTo>
                    <a:pt x="4108488" y="3127006"/>
                  </a:lnTo>
                  <a:lnTo>
                    <a:pt x="4127550" y="3127006"/>
                  </a:lnTo>
                  <a:lnTo>
                    <a:pt x="4127550" y="3069806"/>
                  </a:lnTo>
                  <a:close/>
                </a:path>
                <a:path w="4128134" h="3813175">
                  <a:moveTo>
                    <a:pt x="4127550" y="2974429"/>
                  </a:moveTo>
                  <a:lnTo>
                    <a:pt x="4108488" y="2974429"/>
                  </a:lnTo>
                  <a:lnTo>
                    <a:pt x="4108488" y="3031617"/>
                  </a:lnTo>
                  <a:lnTo>
                    <a:pt x="4127550" y="3031617"/>
                  </a:lnTo>
                  <a:lnTo>
                    <a:pt x="4127550" y="2974429"/>
                  </a:lnTo>
                  <a:close/>
                </a:path>
                <a:path w="4128134" h="3813175">
                  <a:moveTo>
                    <a:pt x="4127550" y="2879039"/>
                  </a:moveTo>
                  <a:lnTo>
                    <a:pt x="4108488" y="2879039"/>
                  </a:lnTo>
                  <a:lnTo>
                    <a:pt x="4108488" y="2936240"/>
                  </a:lnTo>
                  <a:lnTo>
                    <a:pt x="4127550" y="2936240"/>
                  </a:lnTo>
                  <a:lnTo>
                    <a:pt x="4127550" y="2879039"/>
                  </a:lnTo>
                  <a:close/>
                </a:path>
                <a:path w="4128134" h="3813175">
                  <a:moveTo>
                    <a:pt x="4127550" y="2783662"/>
                  </a:moveTo>
                  <a:lnTo>
                    <a:pt x="4108488" y="2783662"/>
                  </a:lnTo>
                  <a:lnTo>
                    <a:pt x="4108488" y="2840850"/>
                  </a:lnTo>
                  <a:lnTo>
                    <a:pt x="4127550" y="2840850"/>
                  </a:lnTo>
                  <a:lnTo>
                    <a:pt x="4127550" y="2783662"/>
                  </a:lnTo>
                  <a:close/>
                </a:path>
                <a:path w="4128134" h="3813175">
                  <a:moveTo>
                    <a:pt x="4127550" y="2688272"/>
                  </a:moveTo>
                  <a:lnTo>
                    <a:pt x="4108488" y="2688272"/>
                  </a:lnTo>
                  <a:lnTo>
                    <a:pt x="4108488" y="2745473"/>
                  </a:lnTo>
                  <a:lnTo>
                    <a:pt x="4127550" y="2745473"/>
                  </a:lnTo>
                  <a:lnTo>
                    <a:pt x="4127550" y="2688272"/>
                  </a:lnTo>
                  <a:close/>
                </a:path>
                <a:path w="4128134" h="3813175">
                  <a:moveTo>
                    <a:pt x="4127550" y="2592895"/>
                  </a:moveTo>
                  <a:lnTo>
                    <a:pt x="4108488" y="2592895"/>
                  </a:lnTo>
                  <a:lnTo>
                    <a:pt x="4108488" y="2650083"/>
                  </a:lnTo>
                  <a:lnTo>
                    <a:pt x="4127550" y="2650083"/>
                  </a:lnTo>
                  <a:lnTo>
                    <a:pt x="4127550" y="2592895"/>
                  </a:lnTo>
                  <a:close/>
                </a:path>
                <a:path w="4128134" h="3813175">
                  <a:moveTo>
                    <a:pt x="4127550" y="2497505"/>
                  </a:moveTo>
                  <a:lnTo>
                    <a:pt x="4108488" y="2497505"/>
                  </a:lnTo>
                  <a:lnTo>
                    <a:pt x="4108488" y="2554706"/>
                  </a:lnTo>
                  <a:lnTo>
                    <a:pt x="4127550" y="2554706"/>
                  </a:lnTo>
                  <a:lnTo>
                    <a:pt x="4127550" y="2497505"/>
                  </a:lnTo>
                  <a:close/>
                </a:path>
                <a:path w="4128134" h="3813175">
                  <a:moveTo>
                    <a:pt x="4127550" y="2402128"/>
                  </a:moveTo>
                  <a:lnTo>
                    <a:pt x="4108488" y="2402128"/>
                  </a:lnTo>
                  <a:lnTo>
                    <a:pt x="4108488" y="2459317"/>
                  </a:lnTo>
                  <a:lnTo>
                    <a:pt x="4127550" y="2459317"/>
                  </a:lnTo>
                  <a:lnTo>
                    <a:pt x="4127550" y="2402128"/>
                  </a:lnTo>
                  <a:close/>
                </a:path>
                <a:path w="4128134" h="3813175">
                  <a:moveTo>
                    <a:pt x="4127550" y="2306739"/>
                  </a:moveTo>
                  <a:lnTo>
                    <a:pt x="4108488" y="2306739"/>
                  </a:lnTo>
                  <a:lnTo>
                    <a:pt x="4108488" y="2363940"/>
                  </a:lnTo>
                  <a:lnTo>
                    <a:pt x="4127550" y="2363940"/>
                  </a:lnTo>
                  <a:lnTo>
                    <a:pt x="4127550" y="2306739"/>
                  </a:lnTo>
                  <a:close/>
                </a:path>
                <a:path w="4128134" h="3813175">
                  <a:moveTo>
                    <a:pt x="4127550" y="2211362"/>
                  </a:moveTo>
                  <a:lnTo>
                    <a:pt x="4108488" y="2211362"/>
                  </a:lnTo>
                  <a:lnTo>
                    <a:pt x="4108488" y="2268550"/>
                  </a:lnTo>
                  <a:lnTo>
                    <a:pt x="4127550" y="2268550"/>
                  </a:lnTo>
                  <a:lnTo>
                    <a:pt x="4127550" y="2211362"/>
                  </a:lnTo>
                  <a:close/>
                </a:path>
                <a:path w="4128134" h="3813175">
                  <a:moveTo>
                    <a:pt x="4127550" y="2115972"/>
                  </a:moveTo>
                  <a:lnTo>
                    <a:pt x="4108488" y="2115972"/>
                  </a:lnTo>
                  <a:lnTo>
                    <a:pt x="4108488" y="2173173"/>
                  </a:lnTo>
                  <a:lnTo>
                    <a:pt x="4127550" y="2173173"/>
                  </a:lnTo>
                  <a:lnTo>
                    <a:pt x="4127550" y="2115972"/>
                  </a:lnTo>
                  <a:close/>
                </a:path>
                <a:path w="4128134" h="3813175">
                  <a:moveTo>
                    <a:pt x="4127550" y="2020595"/>
                  </a:moveTo>
                  <a:lnTo>
                    <a:pt x="4108488" y="2020595"/>
                  </a:lnTo>
                  <a:lnTo>
                    <a:pt x="4108488" y="2077783"/>
                  </a:lnTo>
                  <a:lnTo>
                    <a:pt x="4127550" y="2077783"/>
                  </a:lnTo>
                  <a:lnTo>
                    <a:pt x="4127550" y="2020595"/>
                  </a:lnTo>
                  <a:close/>
                </a:path>
                <a:path w="4128134" h="3813175">
                  <a:moveTo>
                    <a:pt x="4127550" y="1925205"/>
                  </a:moveTo>
                  <a:lnTo>
                    <a:pt x="4108488" y="1925205"/>
                  </a:lnTo>
                  <a:lnTo>
                    <a:pt x="4108488" y="1982406"/>
                  </a:lnTo>
                  <a:lnTo>
                    <a:pt x="4127550" y="1982406"/>
                  </a:lnTo>
                  <a:lnTo>
                    <a:pt x="4127550" y="1925205"/>
                  </a:lnTo>
                  <a:close/>
                </a:path>
                <a:path w="4128134" h="3813175">
                  <a:moveTo>
                    <a:pt x="4127550" y="1829828"/>
                  </a:moveTo>
                  <a:lnTo>
                    <a:pt x="4108488" y="1829828"/>
                  </a:lnTo>
                  <a:lnTo>
                    <a:pt x="4108488" y="1887016"/>
                  </a:lnTo>
                  <a:lnTo>
                    <a:pt x="4127550" y="1887016"/>
                  </a:lnTo>
                  <a:lnTo>
                    <a:pt x="4127550" y="1829828"/>
                  </a:lnTo>
                  <a:close/>
                </a:path>
                <a:path w="4128134" h="3813175">
                  <a:moveTo>
                    <a:pt x="4127550" y="1734439"/>
                  </a:moveTo>
                  <a:lnTo>
                    <a:pt x="4108488" y="1734439"/>
                  </a:lnTo>
                  <a:lnTo>
                    <a:pt x="4108488" y="1791639"/>
                  </a:lnTo>
                  <a:lnTo>
                    <a:pt x="4127550" y="1791639"/>
                  </a:lnTo>
                  <a:lnTo>
                    <a:pt x="4127550" y="1734439"/>
                  </a:lnTo>
                  <a:close/>
                </a:path>
                <a:path w="4128134" h="3813175">
                  <a:moveTo>
                    <a:pt x="4127550" y="1639062"/>
                  </a:moveTo>
                  <a:lnTo>
                    <a:pt x="4108488" y="1639062"/>
                  </a:lnTo>
                  <a:lnTo>
                    <a:pt x="4108488" y="1696262"/>
                  </a:lnTo>
                  <a:lnTo>
                    <a:pt x="4127550" y="1696262"/>
                  </a:lnTo>
                  <a:lnTo>
                    <a:pt x="4127550" y="1639062"/>
                  </a:lnTo>
                  <a:close/>
                </a:path>
                <a:path w="4128134" h="3813175">
                  <a:moveTo>
                    <a:pt x="4127550" y="1543685"/>
                  </a:moveTo>
                  <a:lnTo>
                    <a:pt x="4108488" y="1543685"/>
                  </a:lnTo>
                  <a:lnTo>
                    <a:pt x="4108488" y="1600873"/>
                  </a:lnTo>
                  <a:lnTo>
                    <a:pt x="4127550" y="1600873"/>
                  </a:lnTo>
                  <a:lnTo>
                    <a:pt x="4127550" y="1543685"/>
                  </a:lnTo>
                  <a:close/>
                </a:path>
                <a:path w="4128134" h="3813175">
                  <a:moveTo>
                    <a:pt x="4127550" y="1448295"/>
                  </a:moveTo>
                  <a:lnTo>
                    <a:pt x="4108488" y="1448295"/>
                  </a:lnTo>
                  <a:lnTo>
                    <a:pt x="4108488" y="1505496"/>
                  </a:lnTo>
                  <a:lnTo>
                    <a:pt x="4127550" y="1505496"/>
                  </a:lnTo>
                  <a:lnTo>
                    <a:pt x="4127550" y="1448295"/>
                  </a:lnTo>
                  <a:close/>
                </a:path>
                <a:path w="4128134" h="3813175">
                  <a:moveTo>
                    <a:pt x="4127550" y="1352918"/>
                  </a:moveTo>
                  <a:lnTo>
                    <a:pt x="4108488" y="1352918"/>
                  </a:lnTo>
                  <a:lnTo>
                    <a:pt x="4108488" y="1410106"/>
                  </a:lnTo>
                  <a:lnTo>
                    <a:pt x="4127550" y="1410106"/>
                  </a:lnTo>
                  <a:lnTo>
                    <a:pt x="4127550" y="1352918"/>
                  </a:lnTo>
                  <a:close/>
                </a:path>
                <a:path w="4128134" h="3813175">
                  <a:moveTo>
                    <a:pt x="4127550" y="1257528"/>
                  </a:moveTo>
                  <a:lnTo>
                    <a:pt x="4108488" y="1257528"/>
                  </a:lnTo>
                  <a:lnTo>
                    <a:pt x="4108488" y="1314729"/>
                  </a:lnTo>
                  <a:lnTo>
                    <a:pt x="4127550" y="1314729"/>
                  </a:lnTo>
                  <a:lnTo>
                    <a:pt x="4127550" y="1257528"/>
                  </a:lnTo>
                  <a:close/>
                </a:path>
                <a:path w="4128134" h="3813175">
                  <a:moveTo>
                    <a:pt x="4127550" y="1162151"/>
                  </a:moveTo>
                  <a:lnTo>
                    <a:pt x="4108488" y="1162151"/>
                  </a:lnTo>
                  <a:lnTo>
                    <a:pt x="4108488" y="1219339"/>
                  </a:lnTo>
                  <a:lnTo>
                    <a:pt x="4127550" y="1219339"/>
                  </a:lnTo>
                  <a:lnTo>
                    <a:pt x="4127550" y="1162151"/>
                  </a:lnTo>
                  <a:close/>
                </a:path>
                <a:path w="4128134" h="3813175">
                  <a:moveTo>
                    <a:pt x="4127550" y="1066761"/>
                  </a:moveTo>
                  <a:lnTo>
                    <a:pt x="4108488" y="1066761"/>
                  </a:lnTo>
                  <a:lnTo>
                    <a:pt x="4108488" y="1123962"/>
                  </a:lnTo>
                  <a:lnTo>
                    <a:pt x="4127550" y="1123962"/>
                  </a:lnTo>
                  <a:lnTo>
                    <a:pt x="4127550" y="1066761"/>
                  </a:lnTo>
                  <a:close/>
                </a:path>
                <a:path w="4128134" h="3813175">
                  <a:moveTo>
                    <a:pt x="4127550" y="971384"/>
                  </a:moveTo>
                  <a:lnTo>
                    <a:pt x="4108488" y="971384"/>
                  </a:lnTo>
                  <a:lnTo>
                    <a:pt x="4108488" y="1028573"/>
                  </a:lnTo>
                  <a:lnTo>
                    <a:pt x="4127550" y="1028573"/>
                  </a:lnTo>
                  <a:lnTo>
                    <a:pt x="4127550" y="971384"/>
                  </a:lnTo>
                  <a:close/>
                </a:path>
                <a:path w="4128134" h="3813175">
                  <a:moveTo>
                    <a:pt x="4127550" y="875995"/>
                  </a:moveTo>
                  <a:lnTo>
                    <a:pt x="4108488" y="875995"/>
                  </a:lnTo>
                  <a:lnTo>
                    <a:pt x="4108488" y="933196"/>
                  </a:lnTo>
                  <a:lnTo>
                    <a:pt x="4127550" y="933196"/>
                  </a:lnTo>
                  <a:lnTo>
                    <a:pt x="4127550" y="875995"/>
                  </a:lnTo>
                  <a:close/>
                </a:path>
                <a:path w="4128134" h="3813175">
                  <a:moveTo>
                    <a:pt x="4127550" y="780618"/>
                  </a:moveTo>
                  <a:lnTo>
                    <a:pt x="4108488" y="780618"/>
                  </a:lnTo>
                  <a:lnTo>
                    <a:pt x="4108488" y="837806"/>
                  </a:lnTo>
                  <a:lnTo>
                    <a:pt x="4127550" y="837806"/>
                  </a:lnTo>
                  <a:lnTo>
                    <a:pt x="4127550" y="780618"/>
                  </a:lnTo>
                  <a:close/>
                </a:path>
                <a:path w="4128134" h="3813175">
                  <a:moveTo>
                    <a:pt x="4127550" y="685228"/>
                  </a:moveTo>
                  <a:lnTo>
                    <a:pt x="4108488" y="685228"/>
                  </a:lnTo>
                  <a:lnTo>
                    <a:pt x="4108488" y="742429"/>
                  </a:lnTo>
                  <a:lnTo>
                    <a:pt x="4127550" y="742429"/>
                  </a:lnTo>
                  <a:lnTo>
                    <a:pt x="4127550" y="685228"/>
                  </a:lnTo>
                  <a:close/>
                </a:path>
                <a:path w="4128134" h="3813175">
                  <a:moveTo>
                    <a:pt x="4127550" y="589851"/>
                  </a:moveTo>
                  <a:lnTo>
                    <a:pt x="4108488" y="589851"/>
                  </a:lnTo>
                  <a:lnTo>
                    <a:pt x="4108488" y="647039"/>
                  </a:lnTo>
                  <a:lnTo>
                    <a:pt x="4127550" y="647039"/>
                  </a:lnTo>
                  <a:lnTo>
                    <a:pt x="4127550" y="589851"/>
                  </a:lnTo>
                  <a:close/>
                </a:path>
                <a:path w="4128134" h="3813175">
                  <a:moveTo>
                    <a:pt x="4127550" y="494461"/>
                  </a:moveTo>
                  <a:lnTo>
                    <a:pt x="4108488" y="494461"/>
                  </a:lnTo>
                  <a:lnTo>
                    <a:pt x="4108488" y="551662"/>
                  </a:lnTo>
                  <a:lnTo>
                    <a:pt x="4127550" y="551662"/>
                  </a:lnTo>
                  <a:lnTo>
                    <a:pt x="4127550" y="494461"/>
                  </a:lnTo>
                  <a:close/>
                </a:path>
                <a:path w="4128134" h="3813175">
                  <a:moveTo>
                    <a:pt x="4127550" y="399084"/>
                  </a:moveTo>
                  <a:lnTo>
                    <a:pt x="4108488" y="399084"/>
                  </a:lnTo>
                  <a:lnTo>
                    <a:pt x="4108488" y="456285"/>
                  </a:lnTo>
                  <a:lnTo>
                    <a:pt x="4127550" y="456285"/>
                  </a:lnTo>
                  <a:lnTo>
                    <a:pt x="4127550" y="399084"/>
                  </a:lnTo>
                  <a:close/>
                </a:path>
                <a:path w="4128134" h="3813175">
                  <a:moveTo>
                    <a:pt x="4127550" y="303707"/>
                  </a:moveTo>
                  <a:lnTo>
                    <a:pt x="4108488" y="303707"/>
                  </a:lnTo>
                  <a:lnTo>
                    <a:pt x="4108488" y="360895"/>
                  </a:lnTo>
                  <a:lnTo>
                    <a:pt x="4127550" y="360895"/>
                  </a:lnTo>
                  <a:lnTo>
                    <a:pt x="4127550" y="303707"/>
                  </a:lnTo>
                  <a:close/>
                </a:path>
                <a:path w="4128134" h="3813175">
                  <a:moveTo>
                    <a:pt x="4127550" y="208318"/>
                  </a:moveTo>
                  <a:lnTo>
                    <a:pt x="4108488" y="208318"/>
                  </a:lnTo>
                  <a:lnTo>
                    <a:pt x="4108488" y="265518"/>
                  </a:lnTo>
                  <a:lnTo>
                    <a:pt x="4127550" y="265518"/>
                  </a:lnTo>
                  <a:lnTo>
                    <a:pt x="4127550" y="208318"/>
                  </a:lnTo>
                  <a:close/>
                </a:path>
                <a:path w="4128134" h="3813175">
                  <a:moveTo>
                    <a:pt x="4127550" y="152514"/>
                  </a:moveTo>
                  <a:lnTo>
                    <a:pt x="4126827" y="137490"/>
                  </a:lnTo>
                  <a:lnTo>
                    <a:pt x="4124655" y="122758"/>
                  </a:lnTo>
                  <a:lnTo>
                    <a:pt x="4121747" y="111213"/>
                  </a:lnTo>
                  <a:lnTo>
                    <a:pt x="4103408" y="116382"/>
                  </a:lnTo>
                  <a:lnTo>
                    <a:pt x="4105948" y="126479"/>
                  </a:lnTo>
                  <a:lnTo>
                    <a:pt x="4107853" y="139369"/>
                  </a:lnTo>
                  <a:lnTo>
                    <a:pt x="4108488" y="152514"/>
                  </a:lnTo>
                  <a:lnTo>
                    <a:pt x="4108488" y="170129"/>
                  </a:lnTo>
                  <a:lnTo>
                    <a:pt x="4127550" y="170129"/>
                  </a:lnTo>
                  <a:lnTo>
                    <a:pt x="4127550" y="152514"/>
                  </a:lnTo>
                  <a:close/>
                </a:path>
              </a:pathLst>
            </a:custGeom>
            <a:solidFill>
              <a:srgbClr val="93C4FD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9" name="object 38">
              <a:extLst>
                <a:ext uri="{FF2B5EF4-FFF2-40B4-BE49-F238E27FC236}">
                  <a16:creationId xmlns:a16="http://schemas.microsoft.com/office/drawing/2014/main" id="{61A16EBA-19D3-402F-84B7-ABD06D8B82F1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463901" y="1601450"/>
              <a:ext cx="4127547" cy="3812976"/>
            </a:xfrm>
            <a:prstGeom prst="rect">
              <a:avLst/>
            </a:prstGeom>
          </p:spPr>
        </p:pic>
        <p:sp>
          <p:nvSpPr>
            <p:cNvPr id="40" name="object 39">
              <a:extLst>
                <a:ext uri="{FF2B5EF4-FFF2-40B4-BE49-F238E27FC236}">
                  <a16:creationId xmlns:a16="http://schemas.microsoft.com/office/drawing/2014/main" id="{52CAA0AE-871E-432B-8627-AD8B3DD8F03E}"/>
                </a:ext>
              </a:extLst>
            </p:cNvPr>
            <p:cNvSpPr/>
            <p:nvPr/>
          </p:nvSpPr>
          <p:spPr>
            <a:xfrm>
              <a:off x="7692680" y="4842480"/>
              <a:ext cx="248285" cy="343535"/>
            </a:xfrm>
            <a:custGeom>
              <a:avLst/>
              <a:gdLst/>
              <a:ahLst/>
              <a:cxnLst/>
              <a:rect l="l" t="t" r="r" b="b"/>
              <a:pathLst>
                <a:path w="248284" h="343535">
                  <a:moveTo>
                    <a:pt x="214770" y="343167"/>
                  </a:moveTo>
                  <a:lnTo>
                    <a:pt x="33073" y="343167"/>
                  </a:lnTo>
                  <a:lnTo>
                    <a:pt x="28209" y="342199"/>
                  </a:lnTo>
                  <a:lnTo>
                    <a:pt x="967" y="314958"/>
                  </a:lnTo>
                  <a:lnTo>
                    <a:pt x="0" y="310094"/>
                  </a:lnTo>
                  <a:lnTo>
                    <a:pt x="0" y="305038"/>
                  </a:lnTo>
                  <a:lnTo>
                    <a:pt x="0" y="33072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214770" y="0"/>
                  </a:lnTo>
                  <a:lnTo>
                    <a:pt x="246875" y="28208"/>
                  </a:lnTo>
                  <a:lnTo>
                    <a:pt x="247843" y="33072"/>
                  </a:lnTo>
                  <a:lnTo>
                    <a:pt x="247843" y="310094"/>
                  </a:lnTo>
                  <a:lnTo>
                    <a:pt x="219633" y="342199"/>
                  </a:lnTo>
                  <a:lnTo>
                    <a:pt x="214770" y="343167"/>
                  </a:lnTo>
                  <a:close/>
                </a:path>
              </a:pathLst>
            </a:custGeom>
            <a:solidFill>
              <a:srgbClr val="FACC1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1" name="object 40">
              <a:extLst>
                <a:ext uri="{FF2B5EF4-FFF2-40B4-BE49-F238E27FC236}">
                  <a16:creationId xmlns:a16="http://schemas.microsoft.com/office/drawing/2014/main" id="{F5A3A4A0-59FF-4501-ABB1-686605F09F00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749874" y="4918739"/>
              <a:ext cx="133454" cy="190648"/>
            </a:xfrm>
            <a:prstGeom prst="rect">
              <a:avLst/>
            </a:prstGeom>
          </p:spPr>
        </p:pic>
      </p:grpSp>
      <p:sp>
        <p:nvSpPr>
          <p:cNvPr id="42" name="object 41">
            <a:extLst>
              <a:ext uri="{FF2B5EF4-FFF2-40B4-BE49-F238E27FC236}">
                <a16:creationId xmlns:a16="http://schemas.microsoft.com/office/drawing/2014/main" id="{EB13DBD4-1C2D-4CA8-8204-3EECE673128B}"/>
              </a:ext>
            </a:extLst>
          </p:cNvPr>
          <p:cNvSpPr/>
          <p:nvPr/>
        </p:nvSpPr>
        <p:spPr>
          <a:xfrm>
            <a:off x="5597927" y="4232404"/>
            <a:ext cx="86201" cy="514826"/>
          </a:xfrm>
          <a:custGeom>
            <a:avLst/>
            <a:gdLst/>
            <a:ahLst/>
            <a:cxnLst/>
            <a:rect l="l" t="t" r="r" b="b"/>
            <a:pathLst>
              <a:path w="114934" h="686435">
                <a:moveTo>
                  <a:pt x="114389" y="686335"/>
                </a:moveTo>
                <a:lnTo>
                  <a:pt x="70614" y="677628"/>
                </a:lnTo>
                <a:lnTo>
                  <a:pt x="33503" y="652831"/>
                </a:lnTo>
                <a:lnTo>
                  <a:pt x="8707" y="615721"/>
                </a:lnTo>
                <a:lnTo>
                  <a:pt x="0" y="571946"/>
                </a:lnTo>
                <a:lnTo>
                  <a:pt x="0" y="114389"/>
                </a:lnTo>
                <a:lnTo>
                  <a:pt x="8707" y="70614"/>
                </a:lnTo>
                <a:lnTo>
                  <a:pt x="33503" y="33503"/>
                </a:lnTo>
                <a:lnTo>
                  <a:pt x="70614" y="8707"/>
                </a:lnTo>
                <a:lnTo>
                  <a:pt x="114389" y="0"/>
                </a:lnTo>
                <a:lnTo>
                  <a:pt x="106876" y="544"/>
                </a:lnTo>
                <a:lnTo>
                  <a:pt x="99509" y="2176"/>
                </a:lnTo>
                <a:lnTo>
                  <a:pt x="66034" y="25920"/>
                </a:lnTo>
                <a:lnTo>
                  <a:pt x="47144" y="60411"/>
                </a:lnTo>
                <a:lnTo>
                  <a:pt x="38492" y="103120"/>
                </a:lnTo>
                <a:lnTo>
                  <a:pt x="38129" y="114389"/>
                </a:lnTo>
                <a:lnTo>
                  <a:pt x="38129" y="571946"/>
                </a:lnTo>
                <a:lnTo>
                  <a:pt x="43934" y="615721"/>
                </a:lnTo>
                <a:lnTo>
                  <a:pt x="60465" y="652831"/>
                </a:lnTo>
                <a:lnTo>
                  <a:pt x="92285" y="681437"/>
                </a:lnTo>
                <a:lnTo>
                  <a:pt x="106876" y="685791"/>
                </a:lnTo>
                <a:lnTo>
                  <a:pt x="114389" y="686335"/>
                </a:lnTo>
                <a:close/>
              </a:path>
            </a:pathLst>
          </a:custGeom>
          <a:solidFill>
            <a:srgbClr val="3B81F5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pic>
        <p:nvPicPr>
          <p:cNvPr id="43" name="object 42">
            <a:extLst>
              <a:ext uri="{FF2B5EF4-FFF2-40B4-BE49-F238E27FC236}">
                <a16:creationId xmlns:a16="http://schemas.microsoft.com/office/drawing/2014/main" id="{67A591CC-CE19-4503-9F7B-B1268BA45D31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740913" y="4375390"/>
            <a:ext cx="78642" cy="100091"/>
          </a:xfrm>
          <a:prstGeom prst="rect">
            <a:avLst/>
          </a:prstGeom>
        </p:spPr>
      </p:pic>
      <p:sp>
        <p:nvSpPr>
          <p:cNvPr id="44" name="object 43">
            <a:extLst>
              <a:ext uri="{FF2B5EF4-FFF2-40B4-BE49-F238E27FC236}">
                <a16:creationId xmlns:a16="http://schemas.microsoft.com/office/drawing/2014/main" id="{018C9F74-03E6-46E9-AD84-69EEA3A4CD3F}"/>
              </a:ext>
            </a:extLst>
          </p:cNvPr>
          <p:cNvSpPr txBox="1"/>
          <p:nvPr/>
        </p:nvSpPr>
        <p:spPr>
          <a:xfrm>
            <a:off x="5894595" y="4321540"/>
            <a:ext cx="2621756" cy="2598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19100"/>
              </a:lnSpc>
              <a:spcBef>
                <a:spcPts val="75"/>
              </a:spcBef>
            </a:pPr>
            <a:r>
              <a:rPr sz="713" kern="0" spc="-4" dirty="0">
                <a:solidFill>
                  <a:srgbClr val="374050"/>
                </a:solidFill>
                <a:latin typeface="微软雅黑"/>
                <a:cs typeface="微软雅黑"/>
              </a:rPr>
              <a:t>关键点：从原始数据到核心需求的转化，是低保真原型设计</a:t>
            </a:r>
            <a:r>
              <a:rPr sz="713" kern="0" dirty="0">
                <a:solidFill>
                  <a:srgbClr val="374050"/>
                </a:solidFill>
                <a:latin typeface="微软雅黑"/>
                <a:cs typeface="微软雅黑"/>
              </a:rPr>
              <a:t>的</a:t>
            </a:r>
            <a:r>
              <a:rPr sz="713" b="1" kern="0" dirty="0">
                <a:solidFill>
                  <a:srgbClr val="2562EB"/>
                </a:solidFill>
                <a:latin typeface="微软雅黑"/>
                <a:cs typeface="微软雅黑"/>
              </a:rPr>
              <a:t>核心依据</a:t>
            </a:r>
            <a:r>
              <a:rPr sz="713" kern="0" spc="-38" dirty="0">
                <a:solidFill>
                  <a:srgbClr val="374050"/>
                </a:solidFill>
                <a:latin typeface="微软雅黑"/>
                <a:cs typeface="微软雅黑"/>
              </a:rPr>
              <a:t>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5" name="object 44">
            <a:extLst>
              <a:ext uri="{FF2B5EF4-FFF2-40B4-BE49-F238E27FC236}">
                <a16:creationId xmlns:a16="http://schemas.microsoft.com/office/drawing/2014/main" id="{5FCC5CFB-5D82-4244-A1CF-32F30C808278}"/>
              </a:ext>
            </a:extLst>
          </p:cNvPr>
          <p:cNvSpPr txBox="1"/>
          <p:nvPr/>
        </p:nvSpPr>
        <p:spPr>
          <a:xfrm>
            <a:off x="6034006" y="3686679"/>
            <a:ext cx="940118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F2F4F5"/>
                </a:solidFill>
                <a:latin typeface="微软雅黑"/>
                <a:cs typeface="微软雅黑"/>
              </a:rPr>
              <a:t>需求整理与分析现场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866897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明确用户与业务需求示例</a:t>
            </a:r>
          </a:p>
        </p:txBody>
      </p:sp>
      <p:grpSp>
        <p:nvGrpSpPr>
          <p:cNvPr id="6" name="object 2">
            <a:extLst>
              <a:ext uri="{FF2B5EF4-FFF2-40B4-BE49-F238E27FC236}">
                <a16:creationId xmlns:a16="http://schemas.microsoft.com/office/drawing/2014/main" id="{8E60604F-5FDE-4F57-B483-D05C4222EC00}"/>
              </a:ext>
            </a:extLst>
          </p:cNvPr>
          <p:cNvGrpSpPr/>
          <p:nvPr/>
        </p:nvGrpSpPr>
        <p:grpSpPr>
          <a:xfrm>
            <a:off x="457557" y="1086698"/>
            <a:ext cx="3975259" cy="3009900"/>
            <a:chOff x="610076" y="1448931"/>
            <a:chExt cx="5300345" cy="4013200"/>
          </a:xfrm>
        </p:grpSpPr>
        <p:sp>
          <p:nvSpPr>
            <p:cNvPr id="7" name="object 3">
              <a:extLst>
                <a:ext uri="{FF2B5EF4-FFF2-40B4-BE49-F238E27FC236}">
                  <a16:creationId xmlns:a16="http://schemas.microsoft.com/office/drawing/2014/main" id="{CD5A39EE-04D6-4201-BB3A-5A29E016C5FE}"/>
                </a:ext>
              </a:extLst>
            </p:cNvPr>
            <p:cNvSpPr/>
            <p:nvPr/>
          </p:nvSpPr>
          <p:spPr>
            <a:xfrm>
              <a:off x="610076" y="1467996"/>
              <a:ext cx="5300345" cy="3994150"/>
            </a:xfrm>
            <a:custGeom>
              <a:avLst/>
              <a:gdLst/>
              <a:ahLst/>
              <a:cxnLst/>
              <a:rect l="l" t="t" r="r" b="b"/>
              <a:pathLst>
                <a:path w="5300345" h="3994150">
                  <a:moveTo>
                    <a:pt x="5147518" y="3994093"/>
                  </a:moveTo>
                  <a:lnTo>
                    <a:pt x="152519" y="3994093"/>
                  </a:lnTo>
                  <a:lnTo>
                    <a:pt x="145026" y="3993909"/>
                  </a:lnTo>
                  <a:lnTo>
                    <a:pt x="101145" y="3985180"/>
                  </a:lnTo>
                  <a:lnTo>
                    <a:pt x="61655" y="3964073"/>
                  </a:lnTo>
                  <a:lnTo>
                    <a:pt x="30019" y="3932437"/>
                  </a:lnTo>
                  <a:lnTo>
                    <a:pt x="8911" y="3892947"/>
                  </a:lnTo>
                  <a:lnTo>
                    <a:pt x="183" y="3849066"/>
                  </a:lnTo>
                  <a:lnTo>
                    <a:pt x="0" y="3841574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5147518" y="0"/>
                  </a:lnTo>
                  <a:lnTo>
                    <a:pt x="5191792" y="5745"/>
                  </a:lnTo>
                  <a:lnTo>
                    <a:pt x="5232253" y="22491"/>
                  </a:lnTo>
                  <a:lnTo>
                    <a:pt x="5265418" y="48790"/>
                  </a:lnTo>
                  <a:lnTo>
                    <a:pt x="5288427" y="82383"/>
                  </a:lnTo>
                  <a:lnTo>
                    <a:pt x="5299305" y="120373"/>
                  </a:lnTo>
                  <a:lnTo>
                    <a:pt x="5300037" y="133454"/>
                  </a:lnTo>
                  <a:lnTo>
                    <a:pt x="5300037" y="3841574"/>
                  </a:lnTo>
                  <a:lnTo>
                    <a:pt x="5293471" y="3885848"/>
                  </a:lnTo>
                  <a:lnTo>
                    <a:pt x="5274333" y="3926308"/>
                  </a:lnTo>
                  <a:lnTo>
                    <a:pt x="5244276" y="3959474"/>
                  </a:lnTo>
                  <a:lnTo>
                    <a:pt x="5205884" y="3982482"/>
                  </a:lnTo>
                  <a:lnTo>
                    <a:pt x="5162467" y="3993360"/>
                  </a:lnTo>
                  <a:lnTo>
                    <a:pt x="5147518" y="39940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382F048C-0278-4DF0-85F6-50082A5B3A14}"/>
                </a:ext>
              </a:extLst>
            </p:cNvPr>
            <p:cNvSpPr/>
            <p:nvPr/>
          </p:nvSpPr>
          <p:spPr>
            <a:xfrm>
              <a:off x="610076" y="1448931"/>
              <a:ext cx="5300345" cy="153035"/>
            </a:xfrm>
            <a:custGeom>
              <a:avLst/>
              <a:gdLst/>
              <a:ahLst/>
              <a:cxnLst/>
              <a:rect l="l" t="t" r="r" b="b"/>
              <a:pathLst>
                <a:path w="5300345" h="153034">
                  <a:moveTo>
                    <a:pt x="0" y="152519"/>
                  </a:moveTo>
                  <a:lnTo>
                    <a:pt x="725" y="137494"/>
                  </a:lnTo>
                  <a:lnTo>
                    <a:pt x="2902" y="122758"/>
                  </a:lnTo>
                  <a:lnTo>
                    <a:pt x="6421" y="108743"/>
                  </a:lnTo>
                  <a:lnTo>
                    <a:pt x="6530" y="108311"/>
                  </a:lnTo>
                  <a:lnTo>
                    <a:pt x="25680" y="67767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5147518" y="0"/>
                  </a:lnTo>
                  <a:lnTo>
                    <a:pt x="5191725" y="6530"/>
                  </a:lnTo>
                  <a:lnTo>
                    <a:pt x="5232268" y="25680"/>
                  </a:lnTo>
                  <a:lnTo>
                    <a:pt x="5248159" y="38129"/>
                  </a:lnTo>
                  <a:lnTo>
                    <a:pt x="152519" y="38129"/>
                  </a:lnTo>
                  <a:lnTo>
                    <a:pt x="137494" y="38673"/>
                  </a:lnTo>
                  <a:lnTo>
                    <a:pt x="94152" y="46837"/>
                  </a:lnTo>
                  <a:lnTo>
                    <a:pt x="55808" y="64050"/>
                  </a:lnTo>
                  <a:lnTo>
                    <a:pt x="25680" y="88955"/>
                  </a:lnTo>
                  <a:lnTo>
                    <a:pt x="2902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5300345" h="153034">
                  <a:moveTo>
                    <a:pt x="5300037" y="152519"/>
                  </a:moveTo>
                  <a:lnTo>
                    <a:pt x="5288427" y="108743"/>
                  </a:lnTo>
                  <a:lnTo>
                    <a:pt x="5255365" y="71633"/>
                  </a:lnTo>
                  <a:lnTo>
                    <a:pt x="5219487" y="51652"/>
                  </a:lnTo>
                  <a:lnTo>
                    <a:pt x="5177278" y="40306"/>
                  </a:lnTo>
                  <a:lnTo>
                    <a:pt x="5147518" y="38129"/>
                  </a:lnTo>
                  <a:lnTo>
                    <a:pt x="5248159" y="38129"/>
                  </a:lnTo>
                  <a:lnTo>
                    <a:pt x="5274356" y="67767"/>
                  </a:lnTo>
                  <a:lnTo>
                    <a:pt x="5293506" y="108311"/>
                  </a:lnTo>
                  <a:lnTo>
                    <a:pt x="5299311" y="137494"/>
                  </a:lnTo>
                  <a:lnTo>
                    <a:pt x="5300037" y="15251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5EDD7CE3-45D0-4D54-80FC-1C6FA6DF8A5C}"/>
                </a:ext>
              </a:extLst>
            </p:cNvPr>
            <p:cNvSpPr/>
            <p:nvPr/>
          </p:nvSpPr>
          <p:spPr>
            <a:xfrm>
              <a:off x="838854" y="1715839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386304" y="457557"/>
                  </a:moveTo>
                  <a:lnTo>
                    <a:pt x="71252" y="457557"/>
                  </a:lnTo>
                  <a:lnTo>
                    <a:pt x="66293" y="457068"/>
                  </a:lnTo>
                  <a:lnTo>
                    <a:pt x="29728" y="441923"/>
                  </a:lnTo>
                  <a:lnTo>
                    <a:pt x="3888" y="405854"/>
                  </a:lnTo>
                  <a:lnTo>
                    <a:pt x="0" y="386304"/>
                  </a:lnTo>
                  <a:lnTo>
                    <a:pt x="0" y="38129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86304" y="0"/>
                  </a:lnTo>
                  <a:lnTo>
                    <a:pt x="427828" y="15633"/>
                  </a:lnTo>
                  <a:lnTo>
                    <a:pt x="453668" y="51702"/>
                  </a:lnTo>
                  <a:lnTo>
                    <a:pt x="457557" y="71252"/>
                  </a:lnTo>
                  <a:lnTo>
                    <a:pt x="457557" y="386304"/>
                  </a:lnTo>
                  <a:lnTo>
                    <a:pt x="441923" y="427828"/>
                  </a:lnTo>
                  <a:lnTo>
                    <a:pt x="405854" y="453668"/>
                  </a:lnTo>
                  <a:lnTo>
                    <a:pt x="391264" y="457068"/>
                  </a:lnTo>
                  <a:lnTo>
                    <a:pt x="386304" y="45755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6">
              <a:extLst>
                <a:ext uri="{FF2B5EF4-FFF2-40B4-BE49-F238E27FC236}">
                  <a16:creationId xmlns:a16="http://schemas.microsoft.com/office/drawing/2014/main" id="{49598886-404A-4939-9833-17C742B6DF3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2309" y="1792099"/>
              <a:ext cx="200181" cy="305038"/>
            </a:xfrm>
            <a:prstGeom prst="rect">
              <a:avLst/>
            </a:prstGeom>
          </p:spPr>
        </p:pic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3783496F-B51E-4D8F-A3E5-1936A526DAB6}"/>
                </a:ext>
              </a:extLst>
            </p:cNvPr>
            <p:cNvSpPr/>
            <p:nvPr/>
          </p:nvSpPr>
          <p:spPr>
            <a:xfrm>
              <a:off x="2964589" y="1830228"/>
              <a:ext cx="610235" cy="276860"/>
            </a:xfrm>
            <a:custGeom>
              <a:avLst/>
              <a:gdLst/>
              <a:ahLst/>
              <a:cxnLst/>
              <a:rect l="l" t="t" r="r" b="b"/>
              <a:pathLst>
                <a:path w="610235" h="276860">
                  <a:moveTo>
                    <a:pt x="577002" y="276440"/>
                  </a:moveTo>
                  <a:lnTo>
                    <a:pt x="33073" y="276440"/>
                  </a:lnTo>
                  <a:lnTo>
                    <a:pt x="28209" y="275473"/>
                  </a:lnTo>
                  <a:lnTo>
                    <a:pt x="967" y="248231"/>
                  </a:lnTo>
                  <a:lnTo>
                    <a:pt x="0" y="243367"/>
                  </a:lnTo>
                  <a:lnTo>
                    <a:pt x="0" y="238311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577002" y="0"/>
                  </a:lnTo>
                  <a:lnTo>
                    <a:pt x="609108" y="28209"/>
                  </a:lnTo>
                  <a:lnTo>
                    <a:pt x="610076" y="33073"/>
                  </a:lnTo>
                  <a:lnTo>
                    <a:pt x="610076" y="243367"/>
                  </a:lnTo>
                  <a:lnTo>
                    <a:pt x="581866" y="275473"/>
                  </a:lnTo>
                  <a:lnTo>
                    <a:pt x="577002" y="276440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6" name="object 8">
            <a:extLst>
              <a:ext uri="{FF2B5EF4-FFF2-40B4-BE49-F238E27FC236}">
                <a16:creationId xmlns:a16="http://schemas.microsoft.com/office/drawing/2014/main" id="{F94D501D-1709-4D37-8FF4-5204DB9357FB}"/>
              </a:ext>
            </a:extLst>
          </p:cNvPr>
          <p:cNvSpPr txBox="1"/>
          <p:nvPr/>
        </p:nvSpPr>
        <p:spPr>
          <a:xfrm>
            <a:off x="1077173" y="1334549"/>
            <a:ext cx="1557338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  <a:tabLst>
                <a:tab pos="1204436" algn="l"/>
              </a:tabLst>
            </a:pP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在线教育平</a:t>
            </a:r>
            <a:r>
              <a:rPr sz="1275" b="1" kern="0" spc="-38" dirty="0">
                <a:solidFill>
                  <a:srgbClr val="1F2937"/>
                </a:solidFill>
                <a:latin typeface="微软雅黑"/>
                <a:cs typeface="微软雅黑"/>
              </a:rPr>
              <a:t>台</a:t>
            </a: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	</a:t>
            </a:r>
            <a:r>
              <a:rPr sz="825" kern="0" dirty="0">
                <a:solidFill>
                  <a:srgbClr val="3B81F5"/>
                </a:solidFill>
                <a:latin typeface="微软雅黑"/>
                <a:cs typeface="微软雅黑"/>
              </a:rPr>
              <a:t>用户</a:t>
            </a:r>
            <a:r>
              <a:rPr sz="825" kern="0" spc="-38" dirty="0">
                <a:solidFill>
                  <a:srgbClr val="3B81F5"/>
                </a:solidFill>
                <a:latin typeface="微软雅黑"/>
                <a:cs typeface="微软雅黑"/>
              </a:rPr>
              <a:t>侧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7" name="object 9">
            <a:extLst>
              <a:ext uri="{FF2B5EF4-FFF2-40B4-BE49-F238E27FC236}">
                <a16:creationId xmlns:a16="http://schemas.microsoft.com/office/drawing/2014/main" id="{B27716B1-45F7-4C40-9CDE-234638F93B36}"/>
              </a:ext>
            </a:extLst>
          </p:cNvPr>
          <p:cNvGrpSpPr/>
          <p:nvPr/>
        </p:nvGrpSpPr>
        <p:grpSpPr>
          <a:xfrm>
            <a:off x="628906" y="3259859"/>
            <a:ext cx="3632359" cy="665798"/>
            <a:chOff x="838541" y="4346479"/>
            <a:chExt cx="4843145" cy="887730"/>
          </a:xfrm>
        </p:grpSpPr>
        <p:sp>
          <p:nvSpPr>
            <p:cNvPr id="18" name="object 10">
              <a:extLst>
                <a:ext uri="{FF2B5EF4-FFF2-40B4-BE49-F238E27FC236}">
                  <a16:creationId xmlns:a16="http://schemas.microsoft.com/office/drawing/2014/main" id="{7F8DD211-3A8C-450E-A613-8D90A6EA3EBB}"/>
                </a:ext>
              </a:extLst>
            </p:cNvPr>
            <p:cNvSpPr/>
            <p:nvPr/>
          </p:nvSpPr>
          <p:spPr>
            <a:xfrm>
              <a:off x="843621" y="4351559"/>
              <a:ext cx="4832985" cy="877569"/>
            </a:xfrm>
            <a:custGeom>
              <a:avLst/>
              <a:gdLst/>
              <a:ahLst/>
              <a:cxnLst/>
              <a:rect l="l" t="t" r="r" b="b"/>
              <a:pathLst>
                <a:path w="4832985" h="877570">
                  <a:moveTo>
                    <a:pt x="4766148" y="876984"/>
                  </a:moveTo>
                  <a:lnTo>
                    <a:pt x="66799" y="876984"/>
                  </a:lnTo>
                  <a:lnTo>
                    <a:pt x="62149" y="876526"/>
                  </a:lnTo>
                  <a:lnTo>
                    <a:pt x="24259" y="859363"/>
                  </a:lnTo>
                  <a:lnTo>
                    <a:pt x="2289" y="824042"/>
                  </a:lnTo>
                  <a:lnTo>
                    <a:pt x="0" y="810185"/>
                  </a:lnTo>
                  <a:lnTo>
                    <a:pt x="0" y="805491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9" y="0"/>
                  </a:lnTo>
                  <a:lnTo>
                    <a:pt x="4766148" y="0"/>
                  </a:lnTo>
                  <a:lnTo>
                    <a:pt x="4805076" y="14656"/>
                  </a:lnTo>
                  <a:lnTo>
                    <a:pt x="4829301" y="48470"/>
                  </a:lnTo>
                  <a:lnTo>
                    <a:pt x="4832948" y="66798"/>
                  </a:lnTo>
                  <a:lnTo>
                    <a:pt x="4832948" y="810185"/>
                  </a:lnTo>
                  <a:lnTo>
                    <a:pt x="4818290" y="849113"/>
                  </a:lnTo>
                  <a:lnTo>
                    <a:pt x="4784475" y="873337"/>
                  </a:lnTo>
                  <a:lnTo>
                    <a:pt x="4770797" y="876526"/>
                  </a:lnTo>
                  <a:lnTo>
                    <a:pt x="4766148" y="876984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1">
              <a:extLst>
                <a:ext uri="{FF2B5EF4-FFF2-40B4-BE49-F238E27FC236}">
                  <a16:creationId xmlns:a16="http://schemas.microsoft.com/office/drawing/2014/main" id="{51E35A3E-26E7-4E72-B73F-BC564B2B0786}"/>
                </a:ext>
              </a:extLst>
            </p:cNvPr>
            <p:cNvSpPr/>
            <p:nvPr/>
          </p:nvSpPr>
          <p:spPr>
            <a:xfrm>
              <a:off x="843621" y="4351559"/>
              <a:ext cx="4832985" cy="877569"/>
            </a:xfrm>
            <a:custGeom>
              <a:avLst/>
              <a:gdLst/>
              <a:ahLst/>
              <a:cxnLst/>
              <a:rect l="l" t="t" r="r" b="b"/>
              <a:pathLst>
                <a:path w="4832985" h="877570">
                  <a:moveTo>
                    <a:pt x="0" y="805491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3"/>
                  </a:lnTo>
                  <a:lnTo>
                    <a:pt x="7238" y="39796"/>
                  </a:lnTo>
                  <a:lnTo>
                    <a:pt x="31773" y="12048"/>
                  </a:lnTo>
                  <a:lnTo>
                    <a:pt x="35676" y="9440"/>
                  </a:lnTo>
                  <a:lnTo>
                    <a:pt x="71493" y="0"/>
                  </a:lnTo>
                  <a:lnTo>
                    <a:pt x="4761454" y="0"/>
                  </a:lnTo>
                  <a:lnTo>
                    <a:pt x="4801173" y="12048"/>
                  </a:lnTo>
                  <a:lnTo>
                    <a:pt x="4805076" y="14656"/>
                  </a:lnTo>
                  <a:lnTo>
                    <a:pt x="4829301" y="48470"/>
                  </a:lnTo>
                  <a:lnTo>
                    <a:pt x="4831573" y="57545"/>
                  </a:lnTo>
                  <a:lnTo>
                    <a:pt x="4832490" y="62149"/>
                  </a:lnTo>
                  <a:lnTo>
                    <a:pt x="4832948" y="66798"/>
                  </a:lnTo>
                  <a:lnTo>
                    <a:pt x="4832948" y="71493"/>
                  </a:lnTo>
                  <a:lnTo>
                    <a:pt x="4832948" y="805491"/>
                  </a:lnTo>
                  <a:lnTo>
                    <a:pt x="4832948" y="810185"/>
                  </a:lnTo>
                  <a:lnTo>
                    <a:pt x="4832490" y="814834"/>
                  </a:lnTo>
                  <a:lnTo>
                    <a:pt x="4831573" y="819438"/>
                  </a:lnTo>
                  <a:lnTo>
                    <a:pt x="4830657" y="824043"/>
                  </a:lnTo>
                  <a:lnTo>
                    <a:pt x="4808688" y="859363"/>
                  </a:lnTo>
                  <a:lnTo>
                    <a:pt x="4775401" y="875610"/>
                  </a:lnTo>
                  <a:lnTo>
                    <a:pt x="4770797" y="876526"/>
                  </a:lnTo>
                  <a:lnTo>
                    <a:pt x="4766148" y="876984"/>
                  </a:lnTo>
                  <a:lnTo>
                    <a:pt x="4761454" y="876984"/>
                  </a:lnTo>
                  <a:lnTo>
                    <a:pt x="71493" y="876984"/>
                  </a:lnTo>
                  <a:lnTo>
                    <a:pt x="66799" y="876984"/>
                  </a:lnTo>
                  <a:lnTo>
                    <a:pt x="62149" y="876526"/>
                  </a:lnTo>
                  <a:lnTo>
                    <a:pt x="57545" y="875610"/>
                  </a:lnTo>
                  <a:lnTo>
                    <a:pt x="52941" y="874694"/>
                  </a:lnTo>
                  <a:lnTo>
                    <a:pt x="31773" y="864935"/>
                  </a:lnTo>
                  <a:lnTo>
                    <a:pt x="27870" y="862327"/>
                  </a:lnTo>
                  <a:lnTo>
                    <a:pt x="3645" y="828513"/>
                  </a:lnTo>
                  <a:lnTo>
                    <a:pt x="1373" y="819438"/>
                  </a:lnTo>
                  <a:lnTo>
                    <a:pt x="457" y="814834"/>
                  </a:lnTo>
                  <a:lnTo>
                    <a:pt x="0" y="810185"/>
                  </a:lnTo>
                  <a:lnTo>
                    <a:pt x="0" y="805491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12">
              <a:extLst>
                <a:ext uri="{FF2B5EF4-FFF2-40B4-BE49-F238E27FC236}">
                  <a16:creationId xmlns:a16="http://schemas.microsoft.com/office/drawing/2014/main" id="{E3DD831C-6A83-44C1-B5BE-CB3105CE3E4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0906" y="4556507"/>
              <a:ext cx="152519" cy="171583"/>
            </a:xfrm>
            <a:prstGeom prst="rect">
              <a:avLst/>
            </a:prstGeom>
          </p:spPr>
        </p:pic>
      </p:grpSp>
      <p:sp>
        <p:nvSpPr>
          <p:cNvPr id="21" name="object 13">
            <a:extLst>
              <a:ext uri="{FF2B5EF4-FFF2-40B4-BE49-F238E27FC236}">
                <a16:creationId xmlns:a16="http://schemas.microsoft.com/office/drawing/2014/main" id="{DFBC9DC7-4586-48E6-A0EA-E22662359661}"/>
              </a:ext>
            </a:extLst>
          </p:cNvPr>
          <p:cNvSpPr txBox="1"/>
          <p:nvPr/>
        </p:nvSpPr>
        <p:spPr>
          <a:xfrm>
            <a:off x="741154" y="3340652"/>
            <a:ext cx="3315653" cy="37664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indent="207645" defTabSz="685800">
              <a:lnSpc>
                <a:spcPct val="134400"/>
              </a:lnSpc>
              <a:spcBef>
                <a:spcPts val="75"/>
              </a:spcBef>
            </a:pPr>
            <a:r>
              <a:rPr sz="938" kern="0" dirty="0">
                <a:solidFill>
                  <a:srgbClr val="374050"/>
                </a:solidFill>
                <a:latin typeface="微软雅黑"/>
                <a:cs typeface="微软雅黑"/>
              </a:rPr>
              <a:t>用户强烈需求</a:t>
            </a:r>
            <a:r>
              <a:rPr sz="938" b="1" kern="0" dirty="0">
                <a:solidFill>
                  <a:srgbClr val="1C4ED8"/>
                </a:solidFill>
                <a:latin typeface="微软雅黑"/>
                <a:cs typeface="微软雅黑"/>
              </a:rPr>
              <a:t>课程个性化推荐</a:t>
            </a:r>
            <a:r>
              <a:rPr sz="938" kern="0" spc="-4" dirty="0">
                <a:solidFill>
                  <a:srgbClr val="374050"/>
                </a:solidFill>
                <a:latin typeface="微软雅黑"/>
                <a:cs typeface="微软雅黑"/>
              </a:rPr>
              <a:t>，系统需精准匹配用户的学习进度与兴趣偏好。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14">
            <a:extLst>
              <a:ext uri="{FF2B5EF4-FFF2-40B4-BE49-F238E27FC236}">
                <a16:creationId xmlns:a16="http://schemas.microsoft.com/office/drawing/2014/main" id="{A9ABC23E-F8A4-447E-9045-E8F09B20E60B}"/>
              </a:ext>
            </a:extLst>
          </p:cNvPr>
          <p:cNvGrpSpPr/>
          <p:nvPr/>
        </p:nvGrpSpPr>
        <p:grpSpPr>
          <a:xfrm>
            <a:off x="4718559" y="1086698"/>
            <a:ext cx="3975259" cy="3009900"/>
            <a:chOff x="6291411" y="1448931"/>
            <a:chExt cx="5300345" cy="4013200"/>
          </a:xfrm>
        </p:grpSpPr>
        <p:sp>
          <p:nvSpPr>
            <p:cNvPr id="23" name="object 15">
              <a:extLst>
                <a:ext uri="{FF2B5EF4-FFF2-40B4-BE49-F238E27FC236}">
                  <a16:creationId xmlns:a16="http://schemas.microsoft.com/office/drawing/2014/main" id="{43ECA647-7095-4554-8E95-1333D6509609}"/>
                </a:ext>
              </a:extLst>
            </p:cNvPr>
            <p:cNvSpPr/>
            <p:nvPr/>
          </p:nvSpPr>
          <p:spPr>
            <a:xfrm>
              <a:off x="6291411" y="1467996"/>
              <a:ext cx="5300345" cy="3994150"/>
            </a:xfrm>
            <a:custGeom>
              <a:avLst/>
              <a:gdLst/>
              <a:ahLst/>
              <a:cxnLst/>
              <a:rect l="l" t="t" r="r" b="b"/>
              <a:pathLst>
                <a:path w="5300345" h="3994150">
                  <a:moveTo>
                    <a:pt x="5147518" y="3994093"/>
                  </a:moveTo>
                  <a:lnTo>
                    <a:pt x="152519" y="3994093"/>
                  </a:lnTo>
                  <a:lnTo>
                    <a:pt x="145026" y="3993909"/>
                  </a:lnTo>
                  <a:lnTo>
                    <a:pt x="101145" y="3985180"/>
                  </a:lnTo>
                  <a:lnTo>
                    <a:pt x="61655" y="3964073"/>
                  </a:lnTo>
                  <a:lnTo>
                    <a:pt x="30019" y="3932437"/>
                  </a:lnTo>
                  <a:lnTo>
                    <a:pt x="8911" y="3892947"/>
                  </a:lnTo>
                  <a:lnTo>
                    <a:pt x="183" y="3849066"/>
                  </a:lnTo>
                  <a:lnTo>
                    <a:pt x="0" y="3841574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5147518" y="0"/>
                  </a:lnTo>
                  <a:lnTo>
                    <a:pt x="5191792" y="5745"/>
                  </a:lnTo>
                  <a:lnTo>
                    <a:pt x="5232253" y="22491"/>
                  </a:lnTo>
                  <a:lnTo>
                    <a:pt x="5265418" y="48790"/>
                  </a:lnTo>
                  <a:lnTo>
                    <a:pt x="5288427" y="82383"/>
                  </a:lnTo>
                  <a:lnTo>
                    <a:pt x="5299305" y="120373"/>
                  </a:lnTo>
                  <a:lnTo>
                    <a:pt x="5300037" y="133454"/>
                  </a:lnTo>
                  <a:lnTo>
                    <a:pt x="5300037" y="3841574"/>
                  </a:lnTo>
                  <a:lnTo>
                    <a:pt x="5293471" y="3885848"/>
                  </a:lnTo>
                  <a:lnTo>
                    <a:pt x="5274333" y="3926308"/>
                  </a:lnTo>
                  <a:lnTo>
                    <a:pt x="5244276" y="3959474"/>
                  </a:lnTo>
                  <a:lnTo>
                    <a:pt x="5205884" y="3982482"/>
                  </a:lnTo>
                  <a:lnTo>
                    <a:pt x="5162467" y="3993360"/>
                  </a:lnTo>
                  <a:lnTo>
                    <a:pt x="5147518" y="39940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16">
              <a:extLst>
                <a:ext uri="{FF2B5EF4-FFF2-40B4-BE49-F238E27FC236}">
                  <a16:creationId xmlns:a16="http://schemas.microsoft.com/office/drawing/2014/main" id="{C2FF7F1B-9EA8-4877-B973-8B9C53A75AAC}"/>
                </a:ext>
              </a:extLst>
            </p:cNvPr>
            <p:cNvSpPr/>
            <p:nvPr/>
          </p:nvSpPr>
          <p:spPr>
            <a:xfrm>
              <a:off x="6291411" y="1448931"/>
              <a:ext cx="5300345" cy="153035"/>
            </a:xfrm>
            <a:custGeom>
              <a:avLst/>
              <a:gdLst/>
              <a:ahLst/>
              <a:cxnLst/>
              <a:rect l="l" t="t" r="r" b="b"/>
              <a:pathLst>
                <a:path w="5300345" h="153034">
                  <a:moveTo>
                    <a:pt x="0" y="152519"/>
                  </a:moveTo>
                  <a:lnTo>
                    <a:pt x="6420" y="108743"/>
                  </a:lnTo>
                  <a:lnTo>
                    <a:pt x="25678" y="67767"/>
                  </a:lnTo>
                  <a:lnTo>
                    <a:pt x="55807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152518" y="0"/>
                  </a:lnTo>
                  <a:lnTo>
                    <a:pt x="5147519" y="0"/>
                  </a:lnTo>
                  <a:lnTo>
                    <a:pt x="5191724" y="6530"/>
                  </a:lnTo>
                  <a:lnTo>
                    <a:pt x="5232267" y="25680"/>
                  </a:lnTo>
                  <a:lnTo>
                    <a:pt x="5248158" y="38129"/>
                  </a:lnTo>
                  <a:lnTo>
                    <a:pt x="152518" y="38129"/>
                  </a:lnTo>
                  <a:lnTo>
                    <a:pt x="137494" y="38673"/>
                  </a:lnTo>
                  <a:lnTo>
                    <a:pt x="94151" y="46837"/>
                  </a:lnTo>
                  <a:lnTo>
                    <a:pt x="55807" y="64050"/>
                  </a:lnTo>
                  <a:lnTo>
                    <a:pt x="25678" y="88955"/>
                  </a:lnTo>
                  <a:lnTo>
                    <a:pt x="2901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5300345" h="153034">
                  <a:moveTo>
                    <a:pt x="5300038" y="152519"/>
                  </a:moveTo>
                  <a:lnTo>
                    <a:pt x="5288426" y="108743"/>
                  </a:lnTo>
                  <a:lnTo>
                    <a:pt x="5255365" y="71633"/>
                  </a:lnTo>
                  <a:lnTo>
                    <a:pt x="5219486" y="51652"/>
                  </a:lnTo>
                  <a:lnTo>
                    <a:pt x="5177277" y="40306"/>
                  </a:lnTo>
                  <a:lnTo>
                    <a:pt x="5147519" y="38129"/>
                  </a:lnTo>
                  <a:lnTo>
                    <a:pt x="5248158" y="38129"/>
                  </a:lnTo>
                  <a:lnTo>
                    <a:pt x="5274356" y="67767"/>
                  </a:lnTo>
                  <a:lnTo>
                    <a:pt x="5293505" y="108311"/>
                  </a:lnTo>
                  <a:lnTo>
                    <a:pt x="5299311" y="137494"/>
                  </a:lnTo>
                  <a:lnTo>
                    <a:pt x="5300038" y="15251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17">
              <a:extLst>
                <a:ext uri="{FF2B5EF4-FFF2-40B4-BE49-F238E27FC236}">
                  <a16:creationId xmlns:a16="http://schemas.microsoft.com/office/drawing/2014/main" id="{C37B082C-82C4-40CC-932A-B57BAB002778}"/>
                </a:ext>
              </a:extLst>
            </p:cNvPr>
            <p:cNvSpPr/>
            <p:nvPr/>
          </p:nvSpPr>
          <p:spPr>
            <a:xfrm>
              <a:off x="6520190" y="1715839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386304" y="457557"/>
                  </a:moveTo>
                  <a:lnTo>
                    <a:pt x="71252" y="457557"/>
                  </a:lnTo>
                  <a:lnTo>
                    <a:pt x="66293" y="457068"/>
                  </a:lnTo>
                  <a:lnTo>
                    <a:pt x="29728" y="441923"/>
                  </a:lnTo>
                  <a:lnTo>
                    <a:pt x="3888" y="405854"/>
                  </a:lnTo>
                  <a:lnTo>
                    <a:pt x="0" y="386304"/>
                  </a:lnTo>
                  <a:lnTo>
                    <a:pt x="0" y="38129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86304" y="0"/>
                  </a:lnTo>
                  <a:lnTo>
                    <a:pt x="427828" y="15633"/>
                  </a:lnTo>
                  <a:lnTo>
                    <a:pt x="453668" y="51702"/>
                  </a:lnTo>
                  <a:lnTo>
                    <a:pt x="457557" y="71252"/>
                  </a:lnTo>
                  <a:lnTo>
                    <a:pt x="457557" y="386304"/>
                  </a:lnTo>
                  <a:lnTo>
                    <a:pt x="441923" y="427828"/>
                  </a:lnTo>
                  <a:lnTo>
                    <a:pt x="405854" y="453668"/>
                  </a:lnTo>
                  <a:lnTo>
                    <a:pt x="391264" y="457068"/>
                  </a:lnTo>
                  <a:lnTo>
                    <a:pt x="386304" y="45755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6" name="object 18">
              <a:extLst>
                <a:ext uri="{FF2B5EF4-FFF2-40B4-BE49-F238E27FC236}">
                  <a16:creationId xmlns:a16="http://schemas.microsoft.com/office/drawing/2014/main" id="{2A721E26-C19F-429E-935F-2B69B21EC86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34579" y="1792099"/>
              <a:ext cx="228778" cy="305038"/>
            </a:xfrm>
            <a:prstGeom prst="rect">
              <a:avLst/>
            </a:prstGeom>
          </p:spPr>
        </p:pic>
        <p:sp>
          <p:nvSpPr>
            <p:cNvPr id="27" name="object 19">
              <a:extLst>
                <a:ext uri="{FF2B5EF4-FFF2-40B4-BE49-F238E27FC236}">
                  <a16:creationId xmlns:a16="http://schemas.microsoft.com/office/drawing/2014/main" id="{1081313A-1D25-4F13-8DE3-3BF072D42F3F}"/>
                </a:ext>
              </a:extLst>
            </p:cNvPr>
            <p:cNvSpPr/>
            <p:nvPr/>
          </p:nvSpPr>
          <p:spPr>
            <a:xfrm>
              <a:off x="8188367" y="1830228"/>
              <a:ext cx="610235" cy="276860"/>
            </a:xfrm>
            <a:custGeom>
              <a:avLst/>
              <a:gdLst/>
              <a:ahLst/>
              <a:cxnLst/>
              <a:rect l="l" t="t" r="r" b="b"/>
              <a:pathLst>
                <a:path w="610234" h="276860">
                  <a:moveTo>
                    <a:pt x="577002" y="276440"/>
                  </a:moveTo>
                  <a:lnTo>
                    <a:pt x="33073" y="276440"/>
                  </a:lnTo>
                  <a:lnTo>
                    <a:pt x="28209" y="275473"/>
                  </a:lnTo>
                  <a:lnTo>
                    <a:pt x="967" y="248231"/>
                  </a:lnTo>
                  <a:lnTo>
                    <a:pt x="0" y="243367"/>
                  </a:lnTo>
                  <a:lnTo>
                    <a:pt x="0" y="238311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577002" y="0"/>
                  </a:lnTo>
                  <a:lnTo>
                    <a:pt x="609108" y="28209"/>
                  </a:lnTo>
                  <a:lnTo>
                    <a:pt x="610076" y="33073"/>
                  </a:lnTo>
                  <a:lnTo>
                    <a:pt x="610076" y="243367"/>
                  </a:lnTo>
                  <a:lnTo>
                    <a:pt x="581866" y="275473"/>
                  </a:lnTo>
                  <a:lnTo>
                    <a:pt x="577002" y="276440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28" name="object 20">
            <a:extLst>
              <a:ext uri="{FF2B5EF4-FFF2-40B4-BE49-F238E27FC236}">
                <a16:creationId xmlns:a16="http://schemas.microsoft.com/office/drawing/2014/main" id="{9A9674A9-7B59-4C0F-8E46-062611FD7797}"/>
              </a:ext>
            </a:extLst>
          </p:cNvPr>
          <p:cNvGrpSpPr/>
          <p:nvPr/>
        </p:nvGrpSpPr>
        <p:grpSpPr>
          <a:xfrm>
            <a:off x="457557" y="1744437"/>
            <a:ext cx="8236268" cy="3210401"/>
            <a:chOff x="610076" y="2325915"/>
            <a:chExt cx="10981690" cy="4280535"/>
          </a:xfrm>
        </p:grpSpPr>
        <p:pic>
          <p:nvPicPr>
            <p:cNvPr id="29" name="object 21">
              <a:extLst>
                <a:ext uri="{FF2B5EF4-FFF2-40B4-BE49-F238E27FC236}">
                  <a16:creationId xmlns:a16="http://schemas.microsoft.com/office/drawing/2014/main" id="{F7B6DBA7-26E7-4C5A-B553-9F75DDD11E6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8854" y="2325915"/>
              <a:ext cx="4842480" cy="1830228"/>
            </a:xfrm>
            <a:prstGeom prst="rect">
              <a:avLst/>
            </a:prstGeom>
          </p:spPr>
        </p:pic>
        <p:pic>
          <p:nvPicPr>
            <p:cNvPr id="30" name="object 22">
              <a:extLst>
                <a:ext uri="{FF2B5EF4-FFF2-40B4-BE49-F238E27FC236}">
                  <a16:creationId xmlns:a16="http://schemas.microsoft.com/office/drawing/2014/main" id="{7A75ECA3-D9F2-4609-B9F1-E6D445DA9DC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0076" y="5690867"/>
              <a:ext cx="10981373" cy="915114"/>
            </a:xfrm>
            <a:prstGeom prst="rect">
              <a:avLst/>
            </a:prstGeom>
          </p:spPr>
        </p:pic>
        <p:sp>
          <p:nvSpPr>
            <p:cNvPr id="31" name="object 23">
              <a:extLst>
                <a:ext uri="{FF2B5EF4-FFF2-40B4-BE49-F238E27FC236}">
                  <a16:creationId xmlns:a16="http://schemas.microsoft.com/office/drawing/2014/main" id="{A1A88F9A-83CE-4FBA-8FE2-0ADAE25261C8}"/>
                </a:ext>
              </a:extLst>
            </p:cNvPr>
            <p:cNvSpPr/>
            <p:nvPr/>
          </p:nvSpPr>
          <p:spPr>
            <a:xfrm>
              <a:off x="991373" y="5957775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E9B308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2" name="object 24">
              <a:extLst>
                <a:ext uri="{FF2B5EF4-FFF2-40B4-BE49-F238E27FC236}">
                  <a16:creationId xmlns:a16="http://schemas.microsoft.com/office/drawing/2014/main" id="{7091F540-7930-41A6-A0D7-2EEBFFF50D2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96230" y="6014970"/>
              <a:ext cx="171583" cy="266908"/>
            </a:xfrm>
            <a:prstGeom prst="rect">
              <a:avLst/>
            </a:prstGeom>
          </p:spPr>
        </p:pic>
      </p:grpSp>
      <p:sp>
        <p:nvSpPr>
          <p:cNvPr id="33" name="object 25">
            <a:extLst>
              <a:ext uri="{FF2B5EF4-FFF2-40B4-BE49-F238E27FC236}">
                <a16:creationId xmlns:a16="http://schemas.microsoft.com/office/drawing/2014/main" id="{20369FB8-98AD-421F-9341-601A9EBC6B2B}"/>
              </a:ext>
            </a:extLst>
          </p:cNvPr>
          <p:cNvSpPr txBox="1"/>
          <p:nvPr/>
        </p:nvSpPr>
        <p:spPr>
          <a:xfrm>
            <a:off x="5338175" y="1334549"/>
            <a:ext cx="1214438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  <a:tabLst>
                <a:tab pos="861060" algn="l"/>
              </a:tabLst>
            </a:pP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电商平</a:t>
            </a:r>
            <a:r>
              <a:rPr sz="1275" b="1" kern="0" spc="-38" dirty="0">
                <a:solidFill>
                  <a:srgbClr val="1F2937"/>
                </a:solidFill>
                <a:latin typeface="微软雅黑"/>
                <a:cs typeface="微软雅黑"/>
              </a:rPr>
              <a:t>台</a:t>
            </a: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	</a:t>
            </a:r>
            <a:r>
              <a:rPr sz="825" kern="0" dirty="0">
                <a:solidFill>
                  <a:srgbClr val="13B8A6"/>
                </a:solidFill>
                <a:latin typeface="微软雅黑"/>
                <a:cs typeface="微软雅黑"/>
              </a:rPr>
              <a:t>业务</a:t>
            </a:r>
            <a:r>
              <a:rPr sz="825" kern="0" spc="-38" dirty="0">
                <a:solidFill>
                  <a:srgbClr val="13B8A6"/>
                </a:solidFill>
                <a:latin typeface="微软雅黑"/>
                <a:cs typeface="微软雅黑"/>
              </a:rPr>
              <a:t>侧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4" name="object 26">
            <a:extLst>
              <a:ext uri="{FF2B5EF4-FFF2-40B4-BE49-F238E27FC236}">
                <a16:creationId xmlns:a16="http://schemas.microsoft.com/office/drawing/2014/main" id="{CFE12B3F-2E1B-4FA2-BD52-619B0B8C30D8}"/>
              </a:ext>
            </a:extLst>
          </p:cNvPr>
          <p:cNvGrpSpPr/>
          <p:nvPr/>
        </p:nvGrpSpPr>
        <p:grpSpPr>
          <a:xfrm>
            <a:off x="4889907" y="3259859"/>
            <a:ext cx="3632359" cy="665798"/>
            <a:chOff x="6519876" y="4346479"/>
            <a:chExt cx="4843145" cy="887730"/>
          </a:xfrm>
        </p:grpSpPr>
        <p:sp>
          <p:nvSpPr>
            <p:cNvPr id="35" name="object 27">
              <a:extLst>
                <a:ext uri="{FF2B5EF4-FFF2-40B4-BE49-F238E27FC236}">
                  <a16:creationId xmlns:a16="http://schemas.microsoft.com/office/drawing/2014/main" id="{576143F0-1DCF-4E47-8FCA-D514030536C0}"/>
                </a:ext>
              </a:extLst>
            </p:cNvPr>
            <p:cNvSpPr/>
            <p:nvPr/>
          </p:nvSpPr>
          <p:spPr>
            <a:xfrm>
              <a:off x="6524956" y="4351559"/>
              <a:ext cx="4832985" cy="877569"/>
            </a:xfrm>
            <a:custGeom>
              <a:avLst/>
              <a:gdLst/>
              <a:ahLst/>
              <a:cxnLst/>
              <a:rect l="l" t="t" r="r" b="b"/>
              <a:pathLst>
                <a:path w="4832984" h="877570">
                  <a:moveTo>
                    <a:pt x="4766148" y="876984"/>
                  </a:moveTo>
                  <a:lnTo>
                    <a:pt x="66799" y="876984"/>
                  </a:lnTo>
                  <a:lnTo>
                    <a:pt x="62149" y="876526"/>
                  </a:lnTo>
                  <a:lnTo>
                    <a:pt x="24259" y="859363"/>
                  </a:lnTo>
                  <a:lnTo>
                    <a:pt x="2289" y="824042"/>
                  </a:lnTo>
                  <a:lnTo>
                    <a:pt x="0" y="810185"/>
                  </a:lnTo>
                  <a:lnTo>
                    <a:pt x="0" y="805491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9" y="0"/>
                  </a:lnTo>
                  <a:lnTo>
                    <a:pt x="4766148" y="0"/>
                  </a:lnTo>
                  <a:lnTo>
                    <a:pt x="4805076" y="14656"/>
                  </a:lnTo>
                  <a:lnTo>
                    <a:pt x="4829301" y="48470"/>
                  </a:lnTo>
                  <a:lnTo>
                    <a:pt x="4832948" y="66798"/>
                  </a:lnTo>
                  <a:lnTo>
                    <a:pt x="4832948" y="810185"/>
                  </a:lnTo>
                  <a:lnTo>
                    <a:pt x="4818290" y="849113"/>
                  </a:lnTo>
                  <a:lnTo>
                    <a:pt x="4784475" y="873337"/>
                  </a:lnTo>
                  <a:lnTo>
                    <a:pt x="4770797" y="876526"/>
                  </a:lnTo>
                  <a:lnTo>
                    <a:pt x="4766148" y="876984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bject 28">
              <a:extLst>
                <a:ext uri="{FF2B5EF4-FFF2-40B4-BE49-F238E27FC236}">
                  <a16:creationId xmlns:a16="http://schemas.microsoft.com/office/drawing/2014/main" id="{ED0C3201-C8B7-4547-A96A-8CD5EC1E0B6C}"/>
                </a:ext>
              </a:extLst>
            </p:cNvPr>
            <p:cNvSpPr/>
            <p:nvPr/>
          </p:nvSpPr>
          <p:spPr>
            <a:xfrm>
              <a:off x="6524956" y="4351559"/>
              <a:ext cx="4832985" cy="877569"/>
            </a:xfrm>
            <a:custGeom>
              <a:avLst/>
              <a:gdLst/>
              <a:ahLst/>
              <a:cxnLst/>
              <a:rect l="l" t="t" r="r" b="b"/>
              <a:pathLst>
                <a:path w="4832984" h="877570">
                  <a:moveTo>
                    <a:pt x="0" y="805491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3"/>
                  </a:lnTo>
                  <a:lnTo>
                    <a:pt x="7238" y="39796"/>
                  </a:lnTo>
                  <a:lnTo>
                    <a:pt x="31773" y="12048"/>
                  </a:lnTo>
                  <a:lnTo>
                    <a:pt x="35676" y="9440"/>
                  </a:lnTo>
                  <a:lnTo>
                    <a:pt x="71493" y="0"/>
                  </a:lnTo>
                  <a:lnTo>
                    <a:pt x="4761454" y="0"/>
                  </a:lnTo>
                  <a:lnTo>
                    <a:pt x="4801173" y="12048"/>
                  </a:lnTo>
                  <a:lnTo>
                    <a:pt x="4805076" y="14656"/>
                  </a:lnTo>
                  <a:lnTo>
                    <a:pt x="4829301" y="48470"/>
                  </a:lnTo>
                  <a:lnTo>
                    <a:pt x="4831573" y="57545"/>
                  </a:lnTo>
                  <a:lnTo>
                    <a:pt x="4832490" y="62149"/>
                  </a:lnTo>
                  <a:lnTo>
                    <a:pt x="4832948" y="66798"/>
                  </a:lnTo>
                  <a:lnTo>
                    <a:pt x="4832948" y="71493"/>
                  </a:lnTo>
                  <a:lnTo>
                    <a:pt x="4832948" y="805491"/>
                  </a:lnTo>
                  <a:lnTo>
                    <a:pt x="4832948" y="810185"/>
                  </a:lnTo>
                  <a:lnTo>
                    <a:pt x="4832490" y="814834"/>
                  </a:lnTo>
                  <a:lnTo>
                    <a:pt x="4831573" y="819438"/>
                  </a:lnTo>
                  <a:lnTo>
                    <a:pt x="4830657" y="824043"/>
                  </a:lnTo>
                  <a:lnTo>
                    <a:pt x="4808688" y="859363"/>
                  </a:lnTo>
                  <a:lnTo>
                    <a:pt x="4775401" y="875610"/>
                  </a:lnTo>
                  <a:lnTo>
                    <a:pt x="4770797" y="876526"/>
                  </a:lnTo>
                  <a:lnTo>
                    <a:pt x="4766148" y="876984"/>
                  </a:lnTo>
                  <a:lnTo>
                    <a:pt x="4761454" y="876984"/>
                  </a:lnTo>
                  <a:lnTo>
                    <a:pt x="71493" y="876984"/>
                  </a:lnTo>
                  <a:lnTo>
                    <a:pt x="66799" y="876984"/>
                  </a:lnTo>
                  <a:lnTo>
                    <a:pt x="62149" y="876526"/>
                  </a:lnTo>
                  <a:lnTo>
                    <a:pt x="57545" y="875610"/>
                  </a:lnTo>
                  <a:lnTo>
                    <a:pt x="52941" y="874694"/>
                  </a:lnTo>
                  <a:lnTo>
                    <a:pt x="31773" y="864935"/>
                  </a:lnTo>
                  <a:lnTo>
                    <a:pt x="27870" y="862327"/>
                  </a:lnTo>
                  <a:lnTo>
                    <a:pt x="3645" y="828513"/>
                  </a:lnTo>
                  <a:lnTo>
                    <a:pt x="1373" y="819438"/>
                  </a:lnTo>
                  <a:lnTo>
                    <a:pt x="457" y="814834"/>
                  </a:lnTo>
                  <a:lnTo>
                    <a:pt x="0" y="810185"/>
                  </a:lnTo>
                  <a:lnTo>
                    <a:pt x="0" y="805491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7" name="object 29">
              <a:extLst>
                <a:ext uri="{FF2B5EF4-FFF2-40B4-BE49-F238E27FC236}">
                  <a16:creationId xmlns:a16="http://schemas.microsoft.com/office/drawing/2014/main" id="{1C1B62D2-73A8-4E49-90A3-D29F7880E8AA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82241" y="4556507"/>
              <a:ext cx="152519" cy="171583"/>
            </a:xfrm>
            <a:prstGeom prst="rect">
              <a:avLst/>
            </a:prstGeom>
          </p:spPr>
        </p:pic>
      </p:grpSp>
      <p:sp>
        <p:nvSpPr>
          <p:cNvPr id="38" name="object 30">
            <a:extLst>
              <a:ext uri="{FF2B5EF4-FFF2-40B4-BE49-F238E27FC236}">
                <a16:creationId xmlns:a16="http://schemas.microsoft.com/office/drawing/2014/main" id="{CDDB041B-13F2-45D5-B6C5-9C300B9CDC78}"/>
              </a:ext>
            </a:extLst>
          </p:cNvPr>
          <p:cNvSpPr txBox="1"/>
          <p:nvPr/>
        </p:nvSpPr>
        <p:spPr>
          <a:xfrm>
            <a:off x="5002156" y="3340652"/>
            <a:ext cx="3315653" cy="37664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indent="207645" defTabSz="685800">
              <a:lnSpc>
                <a:spcPct val="134400"/>
              </a:lnSpc>
              <a:spcBef>
                <a:spcPts val="75"/>
              </a:spcBef>
            </a:pPr>
            <a:r>
              <a:rPr sz="938" kern="0" dirty="0">
                <a:solidFill>
                  <a:srgbClr val="374050"/>
                </a:solidFill>
                <a:latin typeface="微软雅黑"/>
                <a:cs typeface="微软雅黑"/>
              </a:rPr>
              <a:t>核心业务目标是</a:t>
            </a:r>
            <a:r>
              <a:rPr sz="938" b="1" kern="0" dirty="0">
                <a:solidFill>
                  <a:srgbClr val="0E756E"/>
                </a:solidFill>
                <a:latin typeface="微软雅黑"/>
                <a:cs typeface="微软雅黑"/>
              </a:rPr>
              <a:t>提升转化率</a:t>
            </a:r>
            <a:r>
              <a:rPr sz="938" kern="0" spc="-4" dirty="0">
                <a:solidFill>
                  <a:srgbClr val="374050"/>
                </a:solidFill>
                <a:latin typeface="微软雅黑"/>
                <a:cs typeface="微软雅黑"/>
              </a:rPr>
              <a:t>，重点在于优化商品展示逻辑与简化购物支付流程。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9" name="object 37">
            <a:extLst>
              <a:ext uri="{FF2B5EF4-FFF2-40B4-BE49-F238E27FC236}">
                <a16:creationId xmlns:a16="http://schemas.microsoft.com/office/drawing/2014/main" id="{09AFD27E-A9FB-4A84-9A87-17DC8D43B5FA}"/>
              </a:ext>
            </a:extLst>
          </p:cNvPr>
          <p:cNvSpPr txBox="1"/>
          <p:nvPr/>
        </p:nvSpPr>
        <p:spPr>
          <a:xfrm>
            <a:off x="1134368" y="4508852"/>
            <a:ext cx="601980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11" dirty="0">
                <a:solidFill>
                  <a:srgbClr val="FFFFFF"/>
                </a:solidFill>
                <a:latin typeface="微软雅黑"/>
                <a:cs typeface="微软雅黑"/>
              </a:rPr>
              <a:t>总结目标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0" name="object 38">
            <a:extLst>
              <a:ext uri="{FF2B5EF4-FFF2-40B4-BE49-F238E27FC236}">
                <a16:creationId xmlns:a16="http://schemas.microsoft.com/office/drawing/2014/main" id="{1BCA1598-9931-4A36-92FF-8BFE2CAB0E14}"/>
              </a:ext>
            </a:extLst>
          </p:cNvPr>
          <p:cNvGrpSpPr/>
          <p:nvPr/>
        </p:nvGrpSpPr>
        <p:grpSpPr>
          <a:xfrm>
            <a:off x="1" y="2857500"/>
            <a:ext cx="7807166" cy="2286000"/>
            <a:chOff x="0" y="3810000"/>
            <a:chExt cx="10409555" cy="3048000"/>
          </a:xfrm>
        </p:grpSpPr>
        <p:pic>
          <p:nvPicPr>
            <p:cNvPr id="41" name="object 39">
              <a:extLst>
                <a:ext uri="{FF2B5EF4-FFF2-40B4-BE49-F238E27FC236}">
                  <a16:creationId xmlns:a16="http://schemas.microsoft.com/office/drawing/2014/main" id="{B7CB1418-FC9F-4B2E-96BD-C403B977D08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378110" y="6072165"/>
              <a:ext cx="190648" cy="152519"/>
            </a:xfrm>
            <a:prstGeom prst="rect">
              <a:avLst/>
            </a:prstGeom>
          </p:spPr>
        </p:pic>
        <p:pic>
          <p:nvPicPr>
            <p:cNvPr id="42" name="object 40">
              <a:extLst>
                <a:ext uri="{FF2B5EF4-FFF2-40B4-BE49-F238E27FC236}">
                  <a16:creationId xmlns:a16="http://schemas.microsoft.com/office/drawing/2014/main" id="{DE5019DA-7491-4937-A1C6-F997F339B36B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827041" y="6072165"/>
              <a:ext cx="171583" cy="152519"/>
            </a:xfrm>
            <a:prstGeom prst="rect">
              <a:avLst/>
            </a:prstGeom>
          </p:spPr>
        </p:pic>
        <p:pic>
          <p:nvPicPr>
            <p:cNvPr id="43" name="object 41">
              <a:extLst>
                <a:ext uri="{FF2B5EF4-FFF2-40B4-BE49-F238E27FC236}">
                  <a16:creationId xmlns:a16="http://schemas.microsoft.com/office/drawing/2014/main" id="{13174854-9E2D-45E6-A09E-6D1BE320D0C3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256907" y="6072165"/>
              <a:ext cx="152519" cy="152519"/>
            </a:xfrm>
            <a:prstGeom prst="rect">
              <a:avLst/>
            </a:prstGeom>
          </p:spPr>
        </p:pic>
        <p:pic>
          <p:nvPicPr>
            <p:cNvPr id="44" name="object 42">
              <a:extLst>
                <a:ext uri="{FF2B5EF4-FFF2-40B4-BE49-F238E27FC236}">
                  <a16:creationId xmlns:a16="http://schemas.microsoft.com/office/drawing/2014/main" id="{45A35673-6F07-4C51-B0FC-04A3225F577F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3810000"/>
              <a:ext cx="3051047" cy="3047851"/>
            </a:xfrm>
            <a:prstGeom prst="rect">
              <a:avLst/>
            </a:prstGeom>
          </p:spPr>
        </p:pic>
      </p:grpSp>
      <p:sp>
        <p:nvSpPr>
          <p:cNvPr id="45" name="object 43">
            <a:extLst>
              <a:ext uri="{FF2B5EF4-FFF2-40B4-BE49-F238E27FC236}">
                <a16:creationId xmlns:a16="http://schemas.microsoft.com/office/drawing/2014/main" id="{F716F727-FAB0-4D9C-8289-5AF83C2B8225}"/>
              </a:ext>
            </a:extLst>
          </p:cNvPr>
          <p:cNvSpPr txBox="1"/>
          <p:nvPr/>
        </p:nvSpPr>
        <p:spPr>
          <a:xfrm>
            <a:off x="5752837" y="4523151"/>
            <a:ext cx="533876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11" dirty="0">
                <a:solidFill>
                  <a:srgbClr val="FFFFFF"/>
                </a:solidFill>
                <a:latin typeface="微软雅黑"/>
                <a:cs typeface="微软雅黑"/>
              </a:rPr>
              <a:t>留存用户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6" name="object 44">
            <a:extLst>
              <a:ext uri="{FF2B5EF4-FFF2-40B4-BE49-F238E27FC236}">
                <a16:creationId xmlns:a16="http://schemas.microsoft.com/office/drawing/2014/main" id="{AD5E393E-0027-4E76-B3C1-81C86C432053}"/>
              </a:ext>
            </a:extLst>
          </p:cNvPr>
          <p:cNvSpPr txBox="1"/>
          <p:nvPr/>
        </p:nvSpPr>
        <p:spPr>
          <a:xfrm>
            <a:off x="6825236" y="4523151"/>
            <a:ext cx="533876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11" dirty="0">
                <a:solidFill>
                  <a:srgbClr val="FFFFFF"/>
                </a:solidFill>
                <a:latin typeface="微软雅黑"/>
                <a:cs typeface="微软雅黑"/>
              </a:rPr>
              <a:t>提升营收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7" name="object 45">
            <a:extLst>
              <a:ext uri="{FF2B5EF4-FFF2-40B4-BE49-F238E27FC236}">
                <a16:creationId xmlns:a16="http://schemas.microsoft.com/office/drawing/2014/main" id="{CEBAC52B-48B3-4A3F-BD47-7C163E92CE23}"/>
              </a:ext>
            </a:extLst>
          </p:cNvPr>
          <p:cNvSpPr txBox="1"/>
          <p:nvPr/>
        </p:nvSpPr>
        <p:spPr>
          <a:xfrm>
            <a:off x="7883337" y="4523151"/>
            <a:ext cx="533876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11" dirty="0">
                <a:solidFill>
                  <a:srgbClr val="FFFFFF"/>
                </a:solidFill>
                <a:latin typeface="微软雅黑"/>
                <a:cs typeface="微软雅黑"/>
              </a:rPr>
              <a:t>拓展市场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185215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遵循</a:t>
            </a:r>
            <a:r>
              <a:rPr lang="en-US" altLang="zh-CN" dirty="0"/>
              <a:t>SMART</a:t>
            </a:r>
            <a:r>
              <a:rPr lang="zh-CN" altLang="en-US" dirty="0"/>
              <a:t>设定设计目标</a:t>
            </a:r>
          </a:p>
        </p:txBody>
      </p:sp>
      <p:grpSp>
        <p:nvGrpSpPr>
          <p:cNvPr id="6" name="object 2">
            <a:extLst>
              <a:ext uri="{FF2B5EF4-FFF2-40B4-BE49-F238E27FC236}">
                <a16:creationId xmlns:a16="http://schemas.microsoft.com/office/drawing/2014/main" id="{3DFDB01D-D77C-4096-82E0-6B60750A81FC}"/>
              </a:ext>
            </a:extLst>
          </p:cNvPr>
          <p:cNvGrpSpPr/>
          <p:nvPr/>
        </p:nvGrpSpPr>
        <p:grpSpPr>
          <a:xfrm>
            <a:off x="457558" y="1143893"/>
            <a:ext cx="4682966" cy="629602"/>
            <a:chOff x="610076" y="1525190"/>
            <a:chExt cx="6243955" cy="839469"/>
          </a:xfrm>
        </p:grpSpPr>
        <p:sp>
          <p:nvSpPr>
            <p:cNvPr id="7" name="object 3">
              <a:extLst>
                <a:ext uri="{FF2B5EF4-FFF2-40B4-BE49-F238E27FC236}">
                  <a16:creationId xmlns:a16="http://schemas.microsoft.com/office/drawing/2014/main" id="{57495AE6-B9E2-4C20-97C5-DFDF6597E5EE}"/>
                </a:ext>
              </a:extLst>
            </p:cNvPr>
            <p:cNvSpPr/>
            <p:nvPr/>
          </p:nvSpPr>
          <p:spPr>
            <a:xfrm>
              <a:off x="648206" y="1525190"/>
              <a:ext cx="6205855" cy="839469"/>
            </a:xfrm>
            <a:custGeom>
              <a:avLst/>
              <a:gdLst/>
              <a:ahLst/>
              <a:cxnLst/>
              <a:rect l="l" t="t" r="r" b="b"/>
              <a:pathLst>
                <a:path w="6205855" h="839469">
                  <a:moveTo>
                    <a:pt x="6098741" y="838854"/>
                  </a:moveTo>
                  <a:lnTo>
                    <a:pt x="71252" y="838854"/>
                  </a:lnTo>
                  <a:lnTo>
                    <a:pt x="66293" y="838122"/>
                  </a:lnTo>
                  <a:lnTo>
                    <a:pt x="29728" y="815403"/>
                  </a:lnTo>
                  <a:lnTo>
                    <a:pt x="10070" y="781771"/>
                  </a:lnTo>
                  <a:lnTo>
                    <a:pt x="488" y="739415"/>
                  </a:lnTo>
                  <a:lnTo>
                    <a:pt x="0" y="731976"/>
                  </a:lnTo>
                  <a:lnTo>
                    <a:pt x="0" y="724465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6098741" y="0"/>
                  </a:lnTo>
                  <a:lnTo>
                    <a:pt x="6141943" y="11581"/>
                  </a:lnTo>
                  <a:lnTo>
                    <a:pt x="6177426" y="38814"/>
                  </a:lnTo>
                  <a:lnTo>
                    <a:pt x="6199785" y="77553"/>
                  </a:lnTo>
                  <a:lnTo>
                    <a:pt x="6205619" y="106878"/>
                  </a:lnTo>
                  <a:lnTo>
                    <a:pt x="6205619" y="731976"/>
                  </a:lnTo>
                  <a:lnTo>
                    <a:pt x="6194036" y="775179"/>
                  </a:lnTo>
                  <a:lnTo>
                    <a:pt x="6166803" y="810662"/>
                  </a:lnTo>
                  <a:lnTo>
                    <a:pt x="6128065" y="833021"/>
                  </a:lnTo>
                  <a:lnTo>
                    <a:pt x="6106180" y="838122"/>
                  </a:lnTo>
                  <a:lnTo>
                    <a:pt x="6098741" y="8388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77E8197E-AB23-4510-93D5-AB0714655588}"/>
                </a:ext>
              </a:extLst>
            </p:cNvPr>
            <p:cNvSpPr/>
            <p:nvPr/>
          </p:nvSpPr>
          <p:spPr>
            <a:xfrm>
              <a:off x="610076" y="1525456"/>
              <a:ext cx="109220" cy="838835"/>
            </a:xfrm>
            <a:custGeom>
              <a:avLst/>
              <a:gdLst/>
              <a:ahLst/>
              <a:cxnLst/>
              <a:rect l="l" t="t" r="r" b="b"/>
              <a:pathLst>
                <a:path w="109220" h="838835">
                  <a:moveTo>
                    <a:pt x="108887" y="838323"/>
                  </a:moveTo>
                  <a:lnTo>
                    <a:pt x="70614" y="829881"/>
                  </a:lnTo>
                  <a:lnTo>
                    <a:pt x="33503" y="805085"/>
                  </a:lnTo>
                  <a:lnTo>
                    <a:pt x="8707" y="767974"/>
                  </a:lnTo>
                  <a:lnTo>
                    <a:pt x="0" y="724199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8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724199"/>
                  </a:lnTo>
                  <a:lnTo>
                    <a:pt x="79161" y="767974"/>
                  </a:lnTo>
                  <a:lnTo>
                    <a:pt x="90211" y="812668"/>
                  </a:lnTo>
                  <a:lnTo>
                    <a:pt x="104469" y="835686"/>
                  </a:lnTo>
                  <a:lnTo>
                    <a:pt x="108887" y="838323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DE1783B2-1DAA-4E08-A74E-B72E76F06894}"/>
                </a:ext>
              </a:extLst>
            </p:cNvPr>
            <p:cNvSpPr/>
            <p:nvPr/>
          </p:nvSpPr>
          <p:spPr>
            <a:xfrm>
              <a:off x="838854" y="1677709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8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7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" name="object 6">
            <a:extLst>
              <a:ext uri="{FF2B5EF4-FFF2-40B4-BE49-F238E27FC236}">
                <a16:creationId xmlns:a16="http://schemas.microsoft.com/office/drawing/2014/main" id="{4AF350F6-ADFF-441E-ADDE-EF63BBA07CD8}"/>
              </a:ext>
            </a:extLst>
          </p:cNvPr>
          <p:cNvSpPr txBox="1"/>
          <p:nvPr/>
        </p:nvSpPr>
        <p:spPr>
          <a:xfrm>
            <a:off x="755230" y="1320250"/>
            <a:ext cx="148114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38" dirty="0">
                <a:solidFill>
                  <a:srgbClr val="2562EB"/>
                </a:solidFill>
                <a:latin typeface="微软雅黑"/>
                <a:cs typeface="微软雅黑"/>
              </a:rPr>
              <a:t>S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id="{3349B984-A900-482D-953F-232C59FF75BA}"/>
              </a:ext>
            </a:extLst>
          </p:cNvPr>
          <p:cNvSpPr txBox="1"/>
          <p:nvPr/>
        </p:nvSpPr>
        <p:spPr>
          <a:xfrm>
            <a:off x="1162965" y="1188498"/>
            <a:ext cx="2121218" cy="427265"/>
          </a:xfrm>
          <a:prstGeom prst="rect">
            <a:avLst/>
          </a:prstGeom>
        </p:spPr>
        <p:txBody>
          <a:bodyPr vert="horz" wrap="square" lIns="0" tIns="90964" rIns="0" bIns="0" rtlCol="0">
            <a:spAutoFit/>
          </a:bodyPr>
          <a:lstStyle/>
          <a:p>
            <a:pPr marL="9525" defTabSz="685800">
              <a:spcBef>
                <a:spcPts val="716"/>
              </a:spcBef>
              <a:tabLst>
                <a:tab pos="663893" algn="l"/>
              </a:tabLst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Specific</a:t>
            </a: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	</a:t>
            </a:r>
            <a:r>
              <a:rPr sz="825" kern="0" spc="-11" dirty="0">
                <a:solidFill>
                  <a:srgbClr val="6A7280"/>
                </a:solidFill>
                <a:latin typeface="微软雅黑"/>
                <a:cs typeface="微软雅黑"/>
              </a:rPr>
              <a:t>明确具体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54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目标需清晰界定，拒绝模糊概念，明确做什么。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6" name="object 8">
            <a:extLst>
              <a:ext uri="{FF2B5EF4-FFF2-40B4-BE49-F238E27FC236}">
                <a16:creationId xmlns:a16="http://schemas.microsoft.com/office/drawing/2014/main" id="{81AB8D42-3D3D-4965-84CF-207D07743DB5}"/>
              </a:ext>
            </a:extLst>
          </p:cNvPr>
          <p:cNvGrpSpPr/>
          <p:nvPr/>
        </p:nvGrpSpPr>
        <p:grpSpPr>
          <a:xfrm>
            <a:off x="457558" y="1858826"/>
            <a:ext cx="4682966" cy="629602"/>
            <a:chOff x="610076" y="2478434"/>
            <a:chExt cx="6243955" cy="839469"/>
          </a:xfrm>
        </p:grpSpPr>
        <p:sp>
          <p:nvSpPr>
            <p:cNvPr id="17" name="object 9">
              <a:extLst>
                <a:ext uri="{FF2B5EF4-FFF2-40B4-BE49-F238E27FC236}">
                  <a16:creationId xmlns:a16="http://schemas.microsoft.com/office/drawing/2014/main" id="{0BB0423E-ED13-409E-9F9D-45969E92DFBF}"/>
                </a:ext>
              </a:extLst>
            </p:cNvPr>
            <p:cNvSpPr/>
            <p:nvPr/>
          </p:nvSpPr>
          <p:spPr>
            <a:xfrm>
              <a:off x="648206" y="2478434"/>
              <a:ext cx="6205855" cy="839469"/>
            </a:xfrm>
            <a:custGeom>
              <a:avLst/>
              <a:gdLst/>
              <a:ahLst/>
              <a:cxnLst/>
              <a:rect l="l" t="t" r="r" b="b"/>
              <a:pathLst>
                <a:path w="6205855" h="839470">
                  <a:moveTo>
                    <a:pt x="6098741" y="838854"/>
                  </a:moveTo>
                  <a:lnTo>
                    <a:pt x="71252" y="838854"/>
                  </a:lnTo>
                  <a:lnTo>
                    <a:pt x="66293" y="838122"/>
                  </a:lnTo>
                  <a:lnTo>
                    <a:pt x="29728" y="815403"/>
                  </a:lnTo>
                  <a:lnTo>
                    <a:pt x="10070" y="781771"/>
                  </a:lnTo>
                  <a:lnTo>
                    <a:pt x="488" y="739415"/>
                  </a:lnTo>
                  <a:lnTo>
                    <a:pt x="0" y="731976"/>
                  </a:lnTo>
                  <a:lnTo>
                    <a:pt x="0" y="724465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6098741" y="0"/>
                  </a:lnTo>
                  <a:lnTo>
                    <a:pt x="6141943" y="11581"/>
                  </a:lnTo>
                  <a:lnTo>
                    <a:pt x="6177426" y="38814"/>
                  </a:lnTo>
                  <a:lnTo>
                    <a:pt x="6199785" y="77553"/>
                  </a:lnTo>
                  <a:lnTo>
                    <a:pt x="6205619" y="106878"/>
                  </a:lnTo>
                  <a:lnTo>
                    <a:pt x="6205619" y="731976"/>
                  </a:lnTo>
                  <a:lnTo>
                    <a:pt x="6194036" y="775179"/>
                  </a:lnTo>
                  <a:lnTo>
                    <a:pt x="6166803" y="810662"/>
                  </a:lnTo>
                  <a:lnTo>
                    <a:pt x="6128065" y="833021"/>
                  </a:lnTo>
                  <a:lnTo>
                    <a:pt x="6106180" y="838122"/>
                  </a:lnTo>
                  <a:lnTo>
                    <a:pt x="6098741" y="8388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0">
              <a:extLst>
                <a:ext uri="{FF2B5EF4-FFF2-40B4-BE49-F238E27FC236}">
                  <a16:creationId xmlns:a16="http://schemas.microsoft.com/office/drawing/2014/main" id="{A02686DC-4969-4E4E-A0CA-2B9392D29F74}"/>
                </a:ext>
              </a:extLst>
            </p:cNvPr>
            <p:cNvSpPr/>
            <p:nvPr/>
          </p:nvSpPr>
          <p:spPr>
            <a:xfrm>
              <a:off x="610076" y="2478700"/>
              <a:ext cx="109220" cy="838835"/>
            </a:xfrm>
            <a:custGeom>
              <a:avLst/>
              <a:gdLst/>
              <a:ahLst/>
              <a:cxnLst/>
              <a:rect l="l" t="t" r="r" b="b"/>
              <a:pathLst>
                <a:path w="109220" h="838835">
                  <a:moveTo>
                    <a:pt x="108888" y="838323"/>
                  </a:moveTo>
                  <a:lnTo>
                    <a:pt x="70614" y="829881"/>
                  </a:lnTo>
                  <a:lnTo>
                    <a:pt x="33503" y="805085"/>
                  </a:lnTo>
                  <a:lnTo>
                    <a:pt x="8707" y="767974"/>
                  </a:lnTo>
                  <a:lnTo>
                    <a:pt x="0" y="724200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59"/>
                  </a:lnTo>
                  <a:lnTo>
                    <a:pt x="76985" y="91802"/>
                  </a:lnTo>
                  <a:lnTo>
                    <a:pt x="76259" y="114123"/>
                  </a:lnTo>
                  <a:lnTo>
                    <a:pt x="76259" y="724200"/>
                  </a:lnTo>
                  <a:lnTo>
                    <a:pt x="79161" y="767974"/>
                  </a:lnTo>
                  <a:lnTo>
                    <a:pt x="90211" y="812668"/>
                  </a:lnTo>
                  <a:lnTo>
                    <a:pt x="104469" y="835686"/>
                  </a:lnTo>
                  <a:lnTo>
                    <a:pt x="108888" y="838323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1">
              <a:extLst>
                <a:ext uri="{FF2B5EF4-FFF2-40B4-BE49-F238E27FC236}">
                  <a16:creationId xmlns:a16="http://schemas.microsoft.com/office/drawing/2014/main" id="{4659FC4D-693E-4374-A0BF-6AC80E7A06E1}"/>
                </a:ext>
              </a:extLst>
            </p:cNvPr>
            <p:cNvSpPr/>
            <p:nvPr/>
          </p:nvSpPr>
          <p:spPr>
            <a:xfrm>
              <a:off x="838854" y="263095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8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7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0" name="object 12">
            <a:extLst>
              <a:ext uri="{FF2B5EF4-FFF2-40B4-BE49-F238E27FC236}">
                <a16:creationId xmlns:a16="http://schemas.microsoft.com/office/drawing/2014/main" id="{E7B760CB-6E65-4DE9-AD13-71C81A0445D5}"/>
              </a:ext>
            </a:extLst>
          </p:cNvPr>
          <p:cNvSpPr txBox="1"/>
          <p:nvPr/>
        </p:nvSpPr>
        <p:spPr>
          <a:xfrm>
            <a:off x="709430" y="2035183"/>
            <a:ext cx="240030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38" dirty="0">
                <a:solidFill>
                  <a:srgbClr val="0D9487"/>
                </a:solidFill>
                <a:latin typeface="微软雅黑"/>
                <a:cs typeface="微软雅黑"/>
              </a:rPr>
              <a:t>M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1" name="object 13">
            <a:extLst>
              <a:ext uri="{FF2B5EF4-FFF2-40B4-BE49-F238E27FC236}">
                <a16:creationId xmlns:a16="http://schemas.microsoft.com/office/drawing/2014/main" id="{E21FFB41-3EF6-42ED-AEEB-BF45CF6870D2}"/>
              </a:ext>
            </a:extLst>
          </p:cNvPr>
          <p:cNvSpPr txBox="1"/>
          <p:nvPr/>
        </p:nvSpPr>
        <p:spPr>
          <a:xfrm>
            <a:off x="1162965" y="1903432"/>
            <a:ext cx="1921193" cy="427265"/>
          </a:xfrm>
          <a:prstGeom prst="rect">
            <a:avLst/>
          </a:prstGeom>
        </p:spPr>
        <p:txBody>
          <a:bodyPr vert="horz" wrap="square" lIns="0" tIns="90964" rIns="0" bIns="0" rtlCol="0">
            <a:spAutoFit/>
          </a:bodyPr>
          <a:lstStyle/>
          <a:p>
            <a:pPr marL="9525" defTabSz="685800">
              <a:spcBef>
                <a:spcPts val="716"/>
              </a:spcBef>
              <a:tabLst>
                <a:tab pos="949166" algn="l"/>
              </a:tabLst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Measurable</a:t>
            </a: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	</a:t>
            </a:r>
            <a:r>
              <a:rPr sz="825" kern="0" spc="-15" dirty="0">
                <a:solidFill>
                  <a:srgbClr val="6A7280"/>
                </a:solidFill>
                <a:latin typeface="微软雅黑"/>
                <a:cs typeface="微软雅黑"/>
              </a:rPr>
              <a:t>可衡量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54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需有明确的数据指标支持，以便验证结果。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14">
            <a:extLst>
              <a:ext uri="{FF2B5EF4-FFF2-40B4-BE49-F238E27FC236}">
                <a16:creationId xmlns:a16="http://schemas.microsoft.com/office/drawing/2014/main" id="{F22FEBF6-2019-4B70-9DAB-AD64CC6BAA84}"/>
              </a:ext>
            </a:extLst>
          </p:cNvPr>
          <p:cNvGrpSpPr/>
          <p:nvPr/>
        </p:nvGrpSpPr>
        <p:grpSpPr>
          <a:xfrm>
            <a:off x="457558" y="2573760"/>
            <a:ext cx="4682966" cy="629602"/>
            <a:chOff x="610076" y="3431679"/>
            <a:chExt cx="6243955" cy="839469"/>
          </a:xfrm>
        </p:grpSpPr>
        <p:sp>
          <p:nvSpPr>
            <p:cNvPr id="23" name="object 15">
              <a:extLst>
                <a:ext uri="{FF2B5EF4-FFF2-40B4-BE49-F238E27FC236}">
                  <a16:creationId xmlns:a16="http://schemas.microsoft.com/office/drawing/2014/main" id="{A813C360-18E3-4F96-9061-92D20DBBCE67}"/>
                </a:ext>
              </a:extLst>
            </p:cNvPr>
            <p:cNvSpPr/>
            <p:nvPr/>
          </p:nvSpPr>
          <p:spPr>
            <a:xfrm>
              <a:off x="648206" y="3431679"/>
              <a:ext cx="6205855" cy="839469"/>
            </a:xfrm>
            <a:custGeom>
              <a:avLst/>
              <a:gdLst/>
              <a:ahLst/>
              <a:cxnLst/>
              <a:rect l="l" t="t" r="r" b="b"/>
              <a:pathLst>
                <a:path w="6205855" h="839470">
                  <a:moveTo>
                    <a:pt x="6098741" y="838854"/>
                  </a:moveTo>
                  <a:lnTo>
                    <a:pt x="71252" y="838854"/>
                  </a:lnTo>
                  <a:lnTo>
                    <a:pt x="66293" y="838122"/>
                  </a:lnTo>
                  <a:lnTo>
                    <a:pt x="29728" y="815403"/>
                  </a:lnTo>
                  <a:lnTo>
                    <a:pt x="10070" y="781771"/>
                  </a:lnTo>
                  <a:lnTo>
                    <a:pt x="488" y="739415"/>
                  </a:lnTo>
                  <a:lnTo>
                    <a:pt x="0" y="731976"/>
                  </a:lnTo>
                  <a:lnTo>
                    <a:pt x="0" y="724465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6098741" y="0"/>
                  </a:lnTo>
                  <a:lnTo>
                    <a:pt x="6141943" y="11581"/>
                  </a:lnTo>
                  <a:lnTo>
                    <a:pt x="6177426" y="38814"/>
                  </a:lnTo>
                  <a:lnTo>
                    <a:pt x="6199785" y="77553"/>
                  </a:lnTo>
                  <a:lnTo>
                    <a:pt x="6205619" y="106878"/>
                  </a:lnTo>
                  <a:lnTo>
                    <a:pt x="6205619" y="731976"/>
                  </a:lnTo>
                  <a:lnTo>
                    <a:pt x="6194036" y="775179"/>
                  </a:lnTo>
                  <a:lnTo>
                    <a:pt x="6166803" y="810662"/>
                  </a:lnTo>
                  <a:lnTo>
                    <a:pt x="6128065" y="833021"/>
                  </a:lnTo>
                  <a:lnTo>
                    <a:pt x="6106180" y="838122"/>
                  </a:lnTo>
                  <a:lnTo>
                    <a:pt x="6098741" y="8388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16">
              <a:extLst>
                <a:ext uri="{FF2B5EF4-FFF2-40B4-BE49-F238E27FC236}">
                  <a16:creationId xmlns:a16="http://schemas.microsoft.com/office/drawing/2014/main" id="{DE93493D-08CF-4A4C-9165-C41337393C5F}"/>
                </a:ext>
              </a:extLst>
            </p:cNvPr>
            <p:cNvSpPr/>
            <p:nvPr/>
          </p:nvSpPr>
          <p:spPr>
            <a:xfrm>
              <a:off x="610076" y="3431944"/>
              <a:ext cx="109220" cy="838835"/>
            </a:xfrm>
            <a:custGeom>
              <a:avLst/>
              <a:gdLst/>
              <a:ahLst/>
              <a:cxnLst/>
              <a:rect l="l" t="t" r="r" b="b"/>
              <a:pathLst>
                <a:path w="109220" h="838835">
                  <a:moveTo>
                    <a:pt x="108888" y="838323"/>
                  </a:moveTo>
                  <a:lnTo>
                    <a:pt x="70614" y="829881"/>
                  </a:lnTo>
                  <a:lnTo>
                    <a:pt x="33503" y="805084"/>
                  </a:lnTo>
                  <a:lnTo>
                    <a:pt x="8707" y="767974"/>
                  </a:lnTo>
                  <a:lnTo>
                    <a:pt x="0" y="724199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3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59"/>
                  </a:lnTo>
                  <a:lnTo>
                    <a:pt x="76985" y="91802"/>
                  </a:lnTo>
                  <a:lnTo>
                    <a:pt x="76259" y="114123"/>
                  </a:lnTo>
                  <a:lnTo>
                    <a:pt x="76259" y="724199"/>
                  </a:lnTo>
                  <a:lnTo>
                    <a:pt x="79161" y="767974"/>
                  </a:lnTo>
                  <a:lnTo>
                    <a:pt x="90211" y="812668"/>
                  </a:lnTo>
                  <a:lnTo>
                    <a:pt x="104469" y="835686"/>
                  </a:lnTo>
                  <a:lnTo>
                    <a:pt x="108888" y="838323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17">
              <a:extLst>
                <a:ext uri="{FF2B5EF4-FFF2-40B4-BE49-F238E27FC236}">
                  <a16:creationId xmlns:a16="http://schemas.microsoft.com/office/drawing/2014/main" id="{40D755D8-94B8-4D7D-A422-2077828CA255}"/>
                </a:ext>
              </a:extLst>
            </p:cNvPr>
            <p:cNvSpPr/>
            <p:nvPr/>
          </p:nvSpPr>
          <p:spPr>
            <a:xfrm>
              <a:off x="838854" y="3584198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8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7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6" name="object 18">
            <a:extLst>
              <a:ext uri="{FF2B5EF4-FFF2-40B4-BE49-F238E27FC236}">
                <a16:creationId xmlns:a16="http://schemas.microsoft.com/office/drawing/2014/main" id="{546F2F37-ECE6-4102-828F-17FC2BB3A2CB}"/>
              </a:ext>
            </a:extLst>
          </p:cNvPr>
          <p:cNvSpPr txBox="1"/>
          <p:nvPr/>
        </p:nvSpPr>
        <p:spPr>
          <a:xfrm>
            <a:off x="739144" y="2750116"/>
            <a:ext cx="180499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38" dirty="0">
                <a:solidFill>
                  <a:srgbClr val="4E45E4"/>
                </a:solidFill>
                <a:latin typeface="微软雅黑"/>
                <a:cs typeface="微软雅黑"/>
              </a:rPr>
              <a:t>A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7" name="object 19">
            <a:extLst>
              <a:ext uri="{FF2B5EF4-FFF2-40B4-BE49-F238E27FC236}">
                <a16:creationId xmlns:a16="http://schemas.microsoft.com/office/drawing/2014/main" id="{69CB098A-6707-4310-93F6-4AA3D4E4726E}"/>
              </a:ext>
            </a:extLst>
          </p:cNvPr>
          <p:cNvSpPr txBox="1"/>
          <p:nvPr/>
        </p:nvSpPr>
        <p:spPr>
          <a:xfrm>
            <a:off x="1162965" y="2618365"/>
            <a:ext cx="2021205" cy="427265"/>
          </a:xfrm>
          <a:prstGeom prst="rect">
            <a:avLst/>
          </a:prstGeom>
        </p:spPr>
        <p:txBody>
          <a:bodyPr vert="horz" wrap="square" lIns="0" tIns="90964" rIns="0" bIns="0" rtlCol="0">
            <a:spAutoFit/>
          </a:bodyPr>
          <a:lstStyle/>
          <a:p>
            <a:pPr marL="9525" defTabSz="685800">
              <a:spcBef>
                <a:spcPts val="716"/>
              </a:spcBef>
              <a:tabLst>
                <a:tab pos="852964" algn="l"/>
              </a:tabLst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Attainable</a:t>
            </a: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	</a:t>
            </a:r>
            <a:r>
              <a:rPr sz="825" kern="0" spc="-15" dirty="0">
                <a:solidFill>
                  <a:srgbClr val="6A7280"/>
                </a:solidFill>
                <a:latin typeface="微软雅黑"/>
                <a:cs typeface="微软雅黑"/>
              </a:rPr>
              <a:t>可落地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54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结合实际资源与能力，确保目标具备实现性。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8" name="object 20">
            <a:extLst>
              <a:ext uri="{FF2B5EF4-FFF2-40B4-BE49-F238E27FC236}">
                <a16:creationId xmlns:a16="http://schemas.microsoft.com/office/drawing/2014/main" id="{9B478DF0-EF9F-4C3B-9C77-F746DFF1E7DB}"/>
              </a:ext>
            </a:extLst>
          </p:cNvPr>
          <p:cNvGrpSpPr/>
          <p:nvPr/>
        </p:nvGrpSpPr>
        <p:grpSpPr>
          <a:xfrm>
            <a:off x="457558" y="3288693"/>
            <a:ext cx="4682966" cy="629602"/>
            <a:chOff x="610076" y="4384923"/>
            <a:chExt cx="6243955" cy="839469"/>
          </a:xfrm>
        </p:grpSpPr>
        <p:sp>
          <p:nvSpPr>
            <p:cNvPr id="29" name="object 21">
              <a:extLst>
                <a:ext uri="{FF2B5EF4-FFF2-40B4-BE49-F238E27FC236}">
                  <a16:creationId xmlns:a16="http://schemas.microsoft.com/office/drawing/2014/main" id="{4580F69A-9DD0-42C1-BA60-6C4940E4CBCF}"/>
                </a:ext>
              </a:extLst>
            </p:cNvPr>
            <p:cNvSpPr/>
            <p:nvPr/>
          </p:nvSpPr>
          <p:spPr>
            <a:xfrm>
              <a:off x="648206" y="4384923"/>
              <a:ext cx="6205855" cy="839469"/>
            </a:xfrm>
            <a:custGeom>
              <a:avLst/>
              <a:gdLst/>
              <a:ahLst/>
              <a:cxnLst/>
              <a:rect l="l" t="t" r="r" b="b"/>
              <a:pathLst>
                <a:path w="6205855" h="839470">
                  <a:moveTo>
                    <a:pt x="6098741" y="838854"/>
                  </a:moveTo>
                  <a:lnTo>
                    <a:pt x="71252" y="838854"/>
                  </a:lnTo>
                  <a:lnTo>
                    <a:pt x="66293" y="838122"/>
                  </a:lnTo>
                  <a:lnTo>
                    <a:pt x="29728" y="815403"/>
                  </a:lnTo>
                  <a:lnTo>
                    <a:pt x="10070" y="781771"/>
                  </a:lnTo>
                  <a:lnTo>
                    <a:pt x="488" y="739415"/>
                  </a:lnTo>
                  <a:lnTo>
                    <a:pt x="0" y="731976"/>
                  </a:lnTo>
                  <a:lnTo>
                    <a:pt x="0" y="724465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6098741" y="0"/>
                  </a:lnTo>
                  <a:lnTo>
                    <a:pt x="6141943" y="11581"/>
                  </a:lnTo>
                  <a:lnTo>
                    <a:pt x="6177426" y="38814"/>
                  </a:lnTo>
                  <a:lnTo>
                    <a:pt x="6199785" y="77553"/>
                  </a:lnTo>
                  <a:lnTo>
                    <a:pt x="6205619" y="106878"/>
                  </a:lnTo>
                  <a:lnTo>
                    <a:pt x="6205619" y="731976"/>
                  </a:lnTo>
                  <a:lnTo>
                    <a:pt x="6194036" y="775179"/>
                  </a:lnTo>
                  <a:lnTo>
                    <a:pt x="6166803" y="810662"/>
                  </a:lnTo>
                  <a:lnTo>
                    <a:pt x="6128065" y="833021"/>
                  </a:lnTo>
                  <a:lnTo>
                    <a:pt x="6106180" y="838122"/>
                  </a:lnTo>
                  <a:lnTo>
                    <a:pt x="6098741" y="8388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22">
              <a:extLst>
                <a:ext uri="{FF2B5EF4-FFF2-40B4-BE49-F238E27FC236}">
                  <a16:creationId xmlns:a16="http://schemas.microsoft.com/office/drawing/2014/main" id="{461994C9-A717-41D2-BCF9-3978596E10CC}"/>
                </a:ext>
              </a:extLst>
            </p:cNvPr>
            <p:cNvSpPr/>
            <p:nvPr/>
          </p:nvSpPr>
          <p:spPr>
            <a:xfrm>
              <a:off x="610076" y="4385188"/>
              <a:ext cx="109220" cy="838835"/>
            </a:xfrm>
            <a:custGeom>
              <a:avLst/>
              <a:gdLst/>
              <a:ahLst/>
              <a:cxnLst/>
              <a:rect l="l" t="t" r="r" b="b"/>
              <a:pathLst>
                <a:path w="109220" h="838835">
                  <a:moveTo>
                    <a:pt x="108888" y="838323"/>
                  </a:moveTo>
                  <a:lnTo>
                    <a:pt x="70614" y="829881"/>
                  </a:lnTo>
                  <a:lnTo>
                    <a:pt x="33503" y="805084"/>
                  </a:lnTo>
                  <a:lnTo>
                    <a:pt x="8707" y="767973"/>
                  </a:lnTo>
                  <a:lnTo>
                    <a:pt x="0" y="724199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59"/>
                  </a:lnTo>
                  <a:lnTo>
                    <a:pt x="76985" y="91802"/>
                  </a:lnTo>
                  <a:lnTo>
                    <a:pt x="76259" y="114123"/>
                  </a:lnTo>
                  <a:lnTo>
                    <a:pt x="76259" y="724199"/>
                  </a:lnTo>
                  <a:lnTo>
                    <a:pt x="79161" y="767973"/>
                  </a:lnTo>
                  <a:lnTo>
                    <a:pt x="90211" y="812667"/>
                  </a:lnTo>
                  <a:lnTo>
                    <a:pt x="104469" y="835685"/>
                  </a:lnTo>
                  <a:lnTo>
                    <a:pt x="108888" y="838323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23">
              <a:extLst>
                <a:ext uri="{FF2B5EF4-FFF2-40B4-BE49-F238E27FC236}">
                  <a16:creationId xmlns:a16="http://schemas.microsoft.com/office/drawing/2014/main" id="{B65A3CFC-BC9B-420C-90B0-16C432AFCA6A}"/>
                </a:ext>
              </a:extLst>
            </p:cNvPr>
            <p:cNvSpPr/>
            <p:nvPr/>
          </p:nvSpPr>
          <p:spPr>
            <a:xfrm>
              <a:off x="838854" y="4537442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8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7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FA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2" name="object 24">
            <a:extLst>
              <a:ext uri="{FF2B5EF4-FFF2-40B4-BE49-F238E27FC236}">
                <a16:creationId xmlns:a16="http://schemas.microsoft.com/office/drawing/2014/main" id="{3DFD4F67-04D9-403F-A8AB-FF5AEE138530}"/>
              </a:ext>
            </a:extLst>
          </p:cNvPr>
          <p:cNvSpPr txBox="1"/>
          <p:nvPr/>
        </p:nvSpPr>
        <p:spPr>
          <a:xfrm>
            <a:off x="744841" y="3465049"/>
            <a:ext cx="169069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38" dirty="0">
                <a:solidFill>
                  <a:srgbClr val="9333E9"/>
                </a:solidFill>
                <a:latin typeface="微软雅黑"/>
                <a:cs typeface="微软雅黑"/>
              </a:rPr>
              <a:t>R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3" name="object 25">
            <a:extLst>
              <a:ext uri="{FF2B5EF4-FFF2-40B4-BE49-F238E27FC236}">
                <a16:creationId xmlns:a16="http://schemas.microsoft.com/office/drawing/2014/main" id="{9F010C90-0280-4BB6-9F04-34ED4C8A2C4F}"/>
              </a:ext>
            </a:extLst>
          </p:cNvPr>
          <p:cNvSpPr txBox="1"/>
          <p:nvPr/>
        </p:nvSpPr>
        <p:spPr>
          <a:xfrm>
            <a:off x="1162966" y="3333298"/>
            <a:ext cx="1720691" cy="427265"/>
          </a:xfrm>
          <a:prstGeom prst="rect">
            <a:avLst/>
          </a:prstGeom>
        </p:spPr>
        <p:txBody>
          <a:bodyPr vert="horz" wrap="square" lIns="0" tIns="90964" rIns="0" bIns="0" rtlCol="0">
            <a:spAutoFit/>
          </a:bodyPr>
          <a:lstStyle/>
          <a:p>
            <a:pPr marL="9525" defTabSz="685800">
              <a:spcBef>
                <a:spcPts val="716"/>
              </a:spcBef>
              <a:tabLst>
                <a:tab pos="728186" algn="l"/>
              </a:tabLst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Relevant</a:t>
            </a: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	</a:t>
            </a:r>
            <a:r>
              <a:rPr sz="825" kern="0" spc="-15" dirty="0">
                <a:solidFill>
                  <a:srgbClr val="6A7280"/>
                </a:solidFill>
                <a:latin typeface="微软雅黑"/>
                <a:cs typeface="微软雅黑"/>
              </a:rPr>
              <a:t>相关性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54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与业务核心目标及用户痛点紧密相关。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4" name="object 26">
            <a:extLst>
              <a:ext uri="{FF2B5EF4-FFF2-40B4-BE49-F238E27FC236}">
                <a16:creationId xmlns:a16="http://schemas.microsoft.com/office/drawing/2014/main" id="{7E6ECA20-19E6-459B-BDC5-1B2AF21B2BBC}"/>
              </a:ext>
            </a:extLst>
          </p:cNvPr>
          <p:cNvGrpSpPr/>
          <p:nvPr/>
        </p:nvGrpSpPr>
        <p:grpSpPr>
          <a:xfrm>
            <a:off x="457558" y="4003626"/>
            <a:ext cx="4682966" cy="629602"/>
            <a:chOff x="610076" y="5338167"/>
            <a:chExt cx="6243955" cy="839469"/>
          </a:xfrm>
        </p:grpSpPr>
        <p:sp>
          <p:nvSpPr>
            <p:cNvPr id="35" name="object 27">
              <a:extLst>
                <a:ext uri="{FF2B5EF4-FFF2-40B4-BE49-F238E27FC236}">
                  <a16:creationId xmlns:a16="http://schemas.microsoft.com/office/drawing/2014/main" id="{9A1B14AA-7BED-47DA-BE41-0EAAA7713573}"/>
                </a:ext>
              </a:extLst>
            </p:cNvPr>
            <p:cNvSpPr/>
            <p:nvPr/>
          </p:nvSpPr>
          <p:spPr>
            <a:xfrm>
              <a:off x="648206" y="5338167"/>
              <a:ext cx="6205855" cy="839469"/>
            </a:xfrm>
            <a:custGeom>
              <a:avLst/>
              <a:gdLst/>
              <a:ahLst/>
              <a:cxnLst/>
              <a:rect l="l" t="t" r="r" b="b"/>
              <a:pathLst>
                <a:path w="6205855" h="839470">
                  <a:moveTo>
                    <a:pt x="6098741" y="838854"/>
                  </a:moveTo>
                  <a:lnTo>
                    <a:pt x="71252" y="838854"/>
                  </a:lnTo>
                  <a:lnTo>
                    <a:pt x="66293" y="838122"/>
                  </a:lnTo>
                  <a:lnTo>
                    <a:pt x="29728" y="815403"/>
                  </a:lnTo>
                  <a:lnTo>
                    <a:pt x="10070" y="781771"/>
                  </a:lnTo>
                  <a:lnTo>
                    <a:pt x="488" y="739415"/>
                  </a:lnTo>
                  <a:lnTo>
                    <a:pt x="0" y="731976"/>
                  </a:lnTo>
                  <a:lnTo>
                    <a:pt x="0" y="724465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6098741" y="0"/>
                  </a:lnTo>
                  <a:lnTo>
                    <a:pt x="6141943" y="11581"/>
                  </a:lnTo>
                  <a:lnTo>
                    <a:pt x="6177426" y="38814"/>
                  </a:lnTo>
                  <a:lnTo>
                    <a:pt x="6199785" y="77553"/>
                  </a:lnTo>
                  <a:lnTo>
                    <a:pt x="6205619" y="106878"/>
                  </a:lnTo>
                  <a:lnTo>
                    <a:pt x="6205619" y="731976"/>
                  </a:lnTo>
                  <a:lnTo>
                    <a:pt x="6194036" y="775179"/>
                  </a:lnTo>
                  <a:lnTo>
                    <a:pt x="6166803" y="810662"/>
                  </a:lnTo>
                  <a:lnTo>
                    <a:pt x="6128065" y="833021"/>
                  </a:lnTo>
                  <a:lnTo>
                    <a:pt x="6106180" y="838122"/>
                  </a:lnTo>
                  <a:lnTo>
                    <a:pt x="6098741" y="8388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bject 28">
              <a:extLst>
                <a:ext uri="{FF2B5EF4-FFF2-40B4-BE49-F238E27FC236}">
                  <a16:creationId xmlns:a16="http://schemas.microsoft.com/office/drawing/2014/main" id="{4447CD7B-47D9-4C2F-9ECC-76B635766249}"/>
                </a:ext>
              </a:extLst>
            </p:cNvPr>
            <p:cNvSpPr/>
            <p:nvPr/>
          </p:nvSpPr>
          <p:spPr>
            <a:xfrm>
              <a:off x="610076" y="5338433"/>
              <a:ext cx="109220" cy="838835"/>
            </a:xfrm>
            <a:custGeom>
              <a:avLst/>
              <a:gdLst/>
              <a:ahLst/>
              <a:cxnLst/>
              <a:rect l="l" t="t" r="r" b="b"/>
              <a:pathLst>
                <a:path w="109220" h="838835">
                  <a:moveTo>
                    <a:pt x="108888" y="838323"/>
                  </a:moveTo>
                  <a:lnTo>
                    <a:pt x="70614" y="829881"/>
                  </a:lnTo>
                  <a:lnTo>
                    <a:pt x="33503" y="805084"/>
                  </a:lnTo>
                  <a:lnTo>
                    <a:pt x="8707" y="767974"/>
                  </a:lnTo>
                  <a:lnTo>
                    <a:pt x="0" y="724200"/>
                  </a:lnTo>
                  <a:lnTo>
                    <a:pt x="0" y="114123"/>
                  </a:lnTo>
                  <a:lnTo>
                    <a:pt x="8707" y="70347"/>
                  </a:lnTo>
                  <a:lnTo>
                    <a:pt x="33503" y="33237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59"/>
                  </a:lnTo>
                  <a:lnTo>
                    <a:pt x="76985" y="91802"/>
                  </a:lnTo>
                  <a:lnTo>
                    <a:pt x="76259" y="114123"/>
                  </a:lnTo>
                  <a:lnTo>
                    <a:pt x="76259" y="724200"/>
                  </a:lnTo>
                  <a:lnTo>
                    <a:pt x="79161" y="767974"/>
                  </a:lnTo>
                  <a:lnTo>
                    <a:pt x="90211" y="812667"/>
                  </a:lnTo>
                  <a:lnTo>
                    <a:pt x="104469" y="835685"/>
                  </a:lnTo>
                  <a:lnTo>
                    <a:pt x="108888" y="838323"/>
                  </a:lnTo>
                  <a:close/>
                </a:path>
              </a:pathLst>
            </a:custGeom>
            <a:solidFill>
              <a:srgbClr val="F43F5D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object 29">
              <a:extLst>
                <a:ext uri="{FF2B5EF4-FFF2-40B4-BE49-F238E27FC236}">
                  <a16:creationId xmlns:a16="http://schemas.microsoft.com/office/drawing/2014/main" id="{22D82EB0-9DB0-4C2C-8501-F186B6E67D34}"/>
                </a:ext>
              </a:extLst>
            </p:cNvPr>
            <p:cNvSpPr/>
            <p:nvPr/>
          </p:nvSpPr>
          <p:spPr>
            <a:xfrm>
              <a:off x="838854" y="549068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8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7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FFF1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8" name="object 30">
            <a:extLst>
              <a:ext uri="{FF2B5EF4-FFF2-40B4-BE49-F238E27FC236}">
                <a16:creationId xmlns:a16="http://schemas.microsoft.com/office/drawing/2014/main" id="{ADAF4A19-1A2E-435D-A8BA-739AD1CBF773}"/>
              </a:ext>
            </a:extLst>
          </p:cNvPr>
          <p:cNvSpPr txBox="1"/>
          <p:nvPr/>
        </p:nvSpPr>
        <p:spPr>
          <a:xfrm>
            <a:off x="752660" y="4179982"/>
            <a:ext cx="153353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38" dirty="0">
                <a:solidFill>
                  <a:srgbClr val="E11C48"/>
                </a:solidFill>
                <a:latin typeface="微软雅黑"/>
                <a:cs typeface="微软雅黑"/>
              </a:rPr>
              <a:t>T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9" name="object 31">
            <a:extLst>
              <a:ext uri="{FF2B5EF4-FFF2-40B4-BE49-F238E27FC236}">
                <a16:creationId xmlns:a16="http://schemas.microsoft.com/office/drawing/2014/main" id="{AC769953-7C5A-4004-8C68-0B08A2AB5A1D}"/>
              </a:ext>
            </a:extLst>
          </p:cNvPr>
          <p:cNvSpPr txBox="1"/>
          <p:nvPr/>
        </p:nvSpPr>
        <p:spPr>
          <a:xfrm>
            <a:off x="1162966" y="4048231"/>
            <a:ext cx="1720691" cy="427265"/>
          </a:xfrm>
          <a:prstGeom prst="rect">
            <a:avLst/>
          </a:prstGeom>
        </p:spPr>
        <p:txBody>
          <a:bodyPr vert="horz" wrap="square" lIns="0" tIns="90964" rIns="0" bIns="0" rtlCol="0">
            <a:spAutoFit/>
          </a:bodyPr>
          <a:lstStyle/>
          <a:p>
            <a:pPr marL="9525" defTabSz="685800">
              <a:spcBef>
                <a:spcPts val="716"/>
              </a:spcBef>
              <a:tabLst>
                <a:tab pos="996315" algn="l"/>
              </a:tabLst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Time-bound</a:t>
            </a: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	</a:t>
            </a:r>
            <a:r>
              <a:rPr sz="825" kern="0" spc="-15" dirty="0">
                <a:solidFill>
                  <a:srgbClr val="6A7280"/>
                </a:solidFill>
                <a:latin typeface="微软雅黑"/>
                <a:cs typeface="微软雅黑"/>
              </a:rPr>
              <a:t>有时限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54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设定明确的截止时间节点，避免拖延。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0" name="object 32">
            <a:extLst>
              <a:ext uri="{FF2B5EF4-FFF2-40B4-BE49-F238E27FC236}">
                <a16:creationId xmlns:a16="http://schemas.microsoft.com/office/drawing/2014/main" id="{EFD52FB9-0E95-45F3-856E-77C599E1790B}"/>
              </a:ext>
            </a:extLst>
          </p:cNvPr>
          <p:cNvGrpSpPr/>
          <p:nvPr/>
        </p:nvGrpSpPr>
        <p:grpSpPr>
          <a:xfrm>
            <a:off x="5426343" y="1086698"/>
            <a:ext cx="3267551" cy="1859280"/>
            <a:chOff x="7235123" y="1448931"/>
            <a:chExt cx="4356735" cy="2479040"/>
          </a:xfrm>
        </p:grpSpPr>
        <p:sp>
          <p:nvSpPr>
            <p:cNvPr id="41" name="object 33">
              <a:extLst>
                <a:ext uri="{FF2B5EF4-FFF2-40B4-BE49-F238E27FC236}">
                  <a16:creationId xmlns:a16="http://schemas.microsoft.com/office/drawing/2014/main" id="{18278A8B-EDFD-46C6-A205-E6ABE7C63826}"/>
                </a:ext>
              </a:extLst>
            </p:cNvPr>
            <p:cNvSpPr/>
            <p:nvPr/>
          </p:nvSpPr>
          <p:spPr>
            <a:xfrm>
              <a:off x="7254188" y="1467996"/>
              <a:ext cx="4318635" cy="2440305"/>
            </a:xfrm>
            <a:custGeom>
              <a:avLst/>
              <a:gdLst/>
              <a:ahLst/>
              <a:cxnLst/>
              <a:rect l="l" t="t" r="r" b="b"/>
              <a:pathLst>
                <a:path w="4318634" h="2440304">
                  <a:moveTo>
                    <a:pt x="0" y="2306850"/>
                  </a:move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4184741" y="0"/>
                  </a:lnTo>
                  <a:lnTo>
                    <a:pt x="4223481" y="5745"/>
                  </a:lnTo>
                  <a:lnTo>
                    <a:pt x="4258884" y="22491"/>
                  </a:lnTo>
                  <a:lnTo>
                    <a:pt x="4287904" y="48790"/>
                  </a:lnTo>
                  <a:lnTo>
                    <a:pt x="4308037" y="82383"/>
                  </a:lnTo>
                  <a:lnTo>
                    <a:pt x="4317554" y="120373"/>
                  </a:lnTo>
                  <a:lnTo>
                    <a:pt x="4318196" y="133454"/>
                  </a:lnTo>
                  <a:lnTo>
                    <a:pt x="4318196" y="2306850"/>
                  </a:lnTo>
                  <a:lnTo>
                    <a:pt x="4312450" y="2345590"/>
                  </a:lnTo>
                  <a:lnTo>
                    <a:pt x="4295704" y="2380993"/>
                  </a:lnTo>
                  <a:lnTo>
                    <a:pt x="4269405" y="2410013"/>
                  </a:lnTo>
                  <a:lnTo>
                    <a:pt x="4235812" y="2430146"/>
                  </a:lnTo>
                  <a:lnTo>
                    <a:pt x="4197822" y="2439663"/>
                  </a:lnTo>
                  <a:lnTo>
                    <a:pt x="4184741" y="2440305"/>
                  </a:lnTo>
                  <a:lnTo>
                    <a:pt x="133454" y="2440305"/>
                  </a:lnTo>
                  <a:lnTo>
                    <a:pt x="94714" y="2434559"/>
                  </a:lnTo>
                  <a:lnTo>
                    <a:pt x="59311" y="2417813"/>
                  </a:lnTo>
                  <a:lnTo>
                    <a:pt x="30291" y="2391514"/>
                  </a:lnTo>
                  <a:lnTo>
                    <a:pt x="10158" y="2357921"/>
                  </a:lnTo>
                  <a:lnTo>
                    <a:pt x="641" y="2319931"/>
                  </a:lnTo>
                  <a:lnTo>
                    <a:pt x="0" y="2306850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2" name="object 34">
              <a:extLst>
                <a:ext uri="{FF2B5EF4-FFF2-40B4-BE49-F238E27FC236}">
                  <a16:creationId xmlns:a16="http://schemas.microsoft.com/office/drawing/2014/main" id="{1BF3CD05-6406-4229-A68C-AF6AAE0640D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3253" y="1487060"/>
              <a:ext cx="4280066" cy="2402175"/>
            </a:xfrm>
            <a:prstGeom prst="rect">
              <a:avLst/>
            </a:prstGeom>
          </p:spPr>
        </p:pic>
      </p:grpSp>
      <p:grpSp>
        <p:nvGrpSpPr>
          <p:cNvPr id="43" name="object 35">
            <a:extLst>
              <a:ext uri="{FF2B5EF4-FFF2-40B4-BE49-F238E27FC236}">
                <a16:creationId xmlns:a16="http://schemas.microsoft.com/office/drawing/2014/main" id="{205804C1-810B-4CAC-94DB-C747B4886977}"/>
              </a:ext>
            </a:extLst>
          </p:cNvPr>
          <p:cNvGrpSpPr/>
          <p:nvPr/>
        </p:nvGrpSpPr>
        <p:grpSpPr>
          <a:xfrm>
            <a:off x="5426107" y="3116873"/>
            <a:ext cx="3268028" cy="1573530"/>
            <a:chOff x="7234809" y="4155830"/>
            <a:chExt cx="4357370" cy="2098040"/>
          </a:xfrm>
        </p:grpSpPr>
        <p:pic>
          <p:nvPicPr>
            <p:cNvPr id="44" name="object 36">
              <a:extLst>
                <a:ext uri="{FF2B5EF4-FFF2-40B4-BE49-F238E27FC236}">
                  <a16:creationId xmlns:a16="http://schemas.microsoft.com/office/drawing/2014/main" id="{E18B2B80-508A-4BE4-94CF-86B4D66A616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44655" y="4165677"/>
              <a:ext cx="4337261" cy="2078072"/>
            </a:xfrm>
            <a:prstGeom prst="rect">
              <a:avLst/>
            </a:prstGeom>
          </p:spPr>
        </p:pic>
        <p:sp>
          <p:nvSpPr>
            <p:cNvPr id="45" name="object 37">
              <a:extLst>
                <a:ext uri="{FF2B5EF4-FFF2-40B4-BE49-F238E27FC236}">
                  <a16:creationId xmlns:a16="http://schemas.microsoft.com/office/drawing/2014/main" id="{0F3BA190-7F1D-4F1E-88E1-88C787855345}"/>
                </a:ext>
              </a:extLst>
            </p:cNvPr>
            <p:cNvSpPr/>
            <p:nvPr/>
          </p:nvSpPr>
          <p:spPr>
            <a:xfrm>
              <a:off x="7239889" y="4160910"/>
              <a:ext cx="4347210" cy="2087880"/>
            </a:xfrm>
            <a:custGeom>
              <a:avLst/>
              <a:gdLst/>
              <a:ahLst/>
              <a:cxnLst/>
              <a:rect l="l" t="t" r="r" b="b"/>
              <a:pathLst>
                <a:path w="4347209" h="2087879">
                  <a:moveTo>
                    <a:pt x="0" y="1939851"/>
                  </a:moveTo>
                  <a:lnTo>
                    <a:pt x="0" y="147752"/>
                  </a:lnTo>
                  <a:lnTo>
                    <a:pt x="177" y="140494"/>
                  </a:lnTo>
                  <a:lnTo>
                    <a:pt x="8633" y="97984"/>
                  </a:lnTo>
                  <a:lnTo>
                    <a:pt x="29081" y="59728"/>
                  </a:lnTo>
                  <a:lnTo>
                    <a:pt x="59728" y="29080"/>
                  </a:lnTo>
                  <a:lnTo>
                    <a:pt x="97984" y="8632"/>
                  </a:lnTo>
                  <a:lnTo>
                    <a:pt x="140494" y="177"/>
                  </a:lnTo>
                  <a:lnTo>
                    <a:pt x="147752" y="0"/>
                  </a:lnTo>
                  <a:lnTo>
                    <a:pt x="4199040" y="0"/>
                  </a:lnTo>
                  <a:lnTo>
                    <a:pt x="4241931" y="6360"/>
                  </a:lnTo>
                  <a:lnTo>
                    <a:pt x="4281127" y="24900"/>
                  </a:lnTo>
                  <a:lnTo>
                    <a:pt x="4313256" y="54017"/>
                  </a:lnTo>
                  <a:lnTo>
                    <a:pt x="4335546" y="91210"/>
                  </a:lnTo>
                  <a:lnTo>
                    <a:pt x="4346083" y="133270"/>
                  </a:lnTo>
                  <a:lnTo>
                    <a:pt x="4346793" y="147752"/>
                  </a:lnTo>
                  <a:lnTo>
                    <a:pt x="4346793" y="1939851"/>
                  </a:lnTo>
                  <a:lnTo>
                    <a:pt x="4340432" y="1982742"/>
                  </a:lnTo>
                  <a:lnTo>
                    <a:pt x="4321892" y="2021938"/>
                  </a:lnTo>
                  <a:lnTo>
                    <a:pt x="4292774" y="2054067"/>
                  </a:lnTo>
                  <a:lnTo>
                    <a:pt x="4255582" y="2076357"/>
                  </a:lnTo>
                  <a:lnTo>
                    <a:pt x="4213522" y="2086894"/>
                  </a:lnTo>
                  <a:lnTo>
                    <a:pt x="4199040" y="2087604"/>
                  </a:lnTo>
                  <a:lnTo>
                    <a:pt x="147752" y="2087604"/>
                  </a:lnTo>
                  <a:lnTo>
                    <a:pt x="104861" y="2081243"/>
                  </a:lnTo>
                  <a:lnTo>
                    <a:pt x="65665" y="2062703"/>
                  </a:lnTo>
                  <a:lnTo>
                    <a:pt x="33537" y="2033585"/>
                  </a:lnTo>
                  <a:lnTo>
                    <a:pt x="11247" y="1996393"/>
                  </a:lnTo>
                  <a:lnTo>
                    <a:pt x="709" y="1954334"/>
                  </a:lnTo>
                  <a:lnTo>
                    <a:pt x="0" y="1939851"/>
                  </a:lnTo>
                  <a:close/>
                </a:path>
              </a:pathLst>
            </a:custGeom>
            <a:ln w="9532">
              <a:solidFill>
                <a:srgbClr val="DAE9F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6" name="object 38">
              <a:extLst>
                <a:ext uri="{FF2B5EF4-FFF2-40B4-BE49-F238E27FC236}">
                  <a16:creationId xmlns:a16="http://schemas.microsoft.com/office/drawing/2014/main" id="{7AD66EC3-DB15-48B3-B985-B0183DE8A1A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19321" y="5481154"/>
              <a:ext cx="762595" cy="762595"/>
            </a:xfrm>
            <a:prstGeom prst="rect">
              <a:avLst/>
            </a:prstGeom>
          </p:spPr>
        </p:pic>
        <p:sp>
          <p:nvSpPr>
            <p:cNvPr id="47" name="object 39">
              <a:extLst>
                <a:ext uri="{FF2B5EF4-FFF2-40B4-BE49-F238E27FC236}">
                  <a16:creationId xmlns:a16="http://schemas.microsoft.com/office/drawing/2014/main" id="{8D5FEEB3-A9BC-440C-A29E-C2F5F5032EEA}"/>
                </a:ext>
              </a:extLst>
            </p:cNvPr>
            <p:cNvSpPr/>
            <p:nvPr/>
          </p:nvSpPr>
          <p:spPr>
            <a:xfrm>
              <a:off x="7473434" y="4518377"/>
              <a:ext cx="1010919" cy="229235"/>
            </a:xfrm>
            <a:custGeom>
              <a:avLst/>
              <a:gdLst/>
              <a:ahLst/>
              <a:cxnLst/>
              <a:rect l="l" t="t" r="r" b="b"/>
              <a:pathLst>
                <a:path w="1010920" h="229235">
                  <a:moveTo>
                    <a:pt x="903560" y="228778"/>
                  </a:moveTo>
                  <a:lnTo>
                    <a:pt x="106878" y="228778"/>
                  </a:lnTo>
                  <a:lnTo>
                    <a:pt x="99439" y="228045"/>
                  </a:lnTo>
                  <a:lnTo>
                    <a:pt x="57083" y="213672"/>
                  </a:lnTo>
                  <a:lnTo>
                    <a:pt x="23450" y="184185"/>
                  </a:lnTo>
                  <a:lnTo>
                    <a:pt x="3663" y="144071"/>
                  </a:lnTo>
                  <a:lnTo>
                    <a:pt x="0" y="121900"/>
                  </a:lnTo>
                  <a:lnTo>
                    <a:pt x="0" y="114389"/>
                  </a:lnTo>
                  <a:lnTo>
                    <a:pt x="0" y="106878"/>
                  </a:lnTo>
                  <a:lnTo>
                    <a:pt x="11581" y="63674"/>
                  </a:lnTo>
                  <a:lnTo>
                    <a:pt x="38814" y="28192"/>
                  </a:lnTo>
                  <a:lnTo>
                    <a:pt x="77553" y="5832"/>
                  </a:lnTo>
                  <a:lnTo>
                    <a:pt x="106878" y="0"/>
                  </a:lnTo>
                  <a:lnTo>
                    <a:pt x="903560" y="0"/>
                  </a:lnTo>
                  <a:lnTo>
                    <a:pt x="946763" y="11581"/>
                  </a:lnTo>
                  <a:lnTo>
                    <a:pt x="982245" y="38814"/>
                  </a:lnTo>
                  <a:lnTo>
                    <a:pt x="1004605" y="77553"/>
                  </a:lnTo>
                  <a:lnTo>
                    <a:pt x="1010438" y="106878"/>
                  </a:lnTo>
                  <a:lnTo>
                    <a:pt x="1010438" y="121900"/>
                  </a:lnTo>
                  <a:lnTo>
                    <a:pt x="998856" y="165102"/>
                  </a:lnTo>
                  <a:lnTo>
                    <a:pt x="971623" y="200585"/>
                  </a:lnTo>
                  <a:lnTo>
                    <a:pt x="932885" y="222945"/>
                  </a:lnTo>
                  <a:lnTo>
                    <a:pt x="910999" y="228045"/>
                  </a:lnTo>
                  <a:lnTo>
                    <a:pt x="903560" y="228778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8" name="object 40">
            <a:extLst>
              <a:ext uri="{FF2B5EF4-FFF2-40B4-BE49-F238E27FC236}">
                <a16:creationId xmlns:a16="http://schemas.microsoft.com/office/drawing/2014/main" id="{E4232118-D0AA-4DA4-B2BF-C2C6E64A45CB}"/>
              </a:ext>
            </a:extLst>
          </p:cNvPr>
          <p:cNvSpPr txBox="1"/>
          <p:nvPr/>
        </p:nvSpPr>
        <p:spPr>
          <a:xfrm>
            <a:off x="5683688" y="3407856"/>
            <a:ext cx="601980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b="1" kern="0" dirty="0">
                <a:solidFill>
                  <a:srgbClr val="FFFFFF"/>
                </a:solidFill>
                <a:latin typeface="微软雅黑"/>
                <a:cs typeface="微软雅黑"/>
              </a:rPr>
              <a:t>CASE</a:t>
            </a:r>
            <a:r>
              <a:rPr sz="600" b="1" kern="0" spc="172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600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STUDY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9" name="object 41">
            <a:extLst>
              <a:ext uri="{FF2B5EF4-FFF2-40B4-BE49-F238E27FC236}">
                <a16:creationId xmlns:a16="http://schemas.microsoft.com/office/drawing/2014/main" id="{DFD373C8-C090-45B9-ACA7-80629D2A5A34}"/>
              </a:ext>
            </a:extLst>
          </p:cNvPr>
          <p:cNvSpPr txBox="1"/>
          <p:nvPr/>
        </p:nvSpPr>
        <p:spPr>
          <a:xfrm>
            <a:off x="6442077" y="3386407"/>
            <a:ext cx="1306354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在线教育平台目标示例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0" name="object 42">
            <a:extLst>
              <a:ext uri="{FF2B5EF4-FFF2-40B4-BE49-F238E27FC236}">
                <a16:creationId xmlns:a16="http://schemas.microsoft.com/office/drawing/2014/main" id="{9E8C8ED1-E2B7-4CBD-B496-B97B7D02E39B}"/>
              </a:ext>
            </a:extLst>
          </p:cNvPr>
          <p:cNvGrpSpPr/>
          <p:nvPr/>
        </p:nvGrpSpPr>
        <p:grpSpPr>
          <a:xfrm>
            <a:off x="5605076" y="3717652"/>
            <a:ext cx="114776" cy="701039"/>
            <a:chOff x="7473434" y="4956869"/>
            <a:chExt cx="153035" cy="934719"/>
          </a:xfrm>
        </p:grpSpPr>
        <p:pic>
          <p:nvPicPr>
            <p:cNvPr id="51" name="object 43">
              <a:extLst>
                <a:ext uri="{FF2B5EF4-FFF2-40B4-BE49-F238E27FC236}">
                  <a16:creationId xmlns:a16="http://schemas.microsoft.com/office/drawing/2014/main" id="{DF4B790E-AA2A-4D06-B5ED-B277E3088B3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73434" y="4956869"/>
              <a:ext cx="152519" cy="152519"/>
            </a:xfrm>
            <a:prstGeom prst="rect">
              <a:avLst/>
            </a:prstGeom>
          </p:spPr>
        </p:pic>
        <p:pic>
          <p:nvPicPr>
            <p:cNvPr id="52" name="object 44">
              <a:extLst>
                <a:ext uri="{FF2B5EF4-FFF2-40B4-BE49-F238E27FC236}">
                  <a16:creationId xmlns:a16="http://schemas.microsoft.com/office/drawing/2014/main" id="{0FCC8096-9D07-4A8E-A00A-AD6162CCCC4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73434" y="5319102"/>
              <a:ext cx="152519" cy="152519"/>
            </a:xfrm>
            <a:prstGeom prst="rect">
              <a:avLst/>
            </a:prstGeom>
          </p:spPr>
        </p:pic>
        <p:pic>
          <p:nvPicPr>
            <p:cNvPr id="53" name="object 45">
              <a:extLst>
                <a:ext uri="{FF2B5EF4-FFF2-40B4-BE49-F238E27FC236}">
                  <a16:creationId xmlns:a16="http://schemas.microsoft.com/office/drawing/2014/main" id="{E07857C6-923F-4542-9891-737FE6A9AFA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73434" y="5738529"/>
              <a:ext cx="152519" cy="152519"/>
            </a:xfrm>
            <a:prstGeom prst="rect">
              <a:avLst/>
            </a:prstGeom>
          </p:spPr>
        </p:pic>
      </p:grpSp>
      <p:sp>
        <p:nvSpPr>
          <p:cNvPr id="54" name="object 46">
            <a:extLst>
              <a:ext uri="{FF2B5EF4-FFF2-40B4-BE49-F238E27FC236}">
                <a16:creationId xmlns:a16="http://schemas.microsoft.com/office/drawing/2014/main" id="{759F339C-DA92-4CC1-BCFD-C2A31270AA16}"/>
              </a:ext>
            </a:extLst>
          </p:cNvPr>
          <p:cNvSpPr txBox="1"/>
          <p:nvPr/>
        </p:nvSpPr>
        <p:spPr>
          <a:xfrm>
            <a:off x="5798078" y="3679529"/>
            <a:ext cx="1734979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b="1" kern="0" dirty="0">
                <a:solidFill>
                  <a:srgbClr val="111726"/>
                </a:solidFill>
                <a:latin typeface="微软雅黑"/>
                <a:cs typeface="微软雅黑"/>
              </a:rPr>
              <a:t>时限：</a:t>
            </a:r>
            <a:r>
              <a:rPr sz="825" kern="0" spc="-4" dirty="0">
                <a:solidFill>
                  <a:srgbClr val="374050"/>
                </a:solidFill>
                <a:latin typeface="微软雅黑"/>
                <a:cs typeface="微软雅黑"/>
              </a:rPr>
              <a:t>两周内完成低保真原型设计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5" name="object 47">
            <a:extLst>
              <a:ext uri="{FF2B5EF4-FFF2-40B4-BE49-F238E27FC236}">
                <a16:creationId xmlns:a16="http://schemas.microsoft.com/office/drawing/2014/main" id="{4695EF5E-FFF2-47B9-9839-5C1EF4E580F1}"/>
              </a:ext>
            </a:extLst>
          </p:cNvPr>
          <p:cNvSpPr txBox="1"/>
          <p:nvPr/>
        </p:nvSpPr>
        <p:spPr>
          <a:xfrm>
            <a:off x="5798078" y="3958353"/>
            <a:ext cx="1620679" cy="43922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b="1" kern="0" dirty="0">
                <a:solidFill>
                  <a:srgbClr val="111726"/>
                </a:solidFill>
                <a:latin typeface="微软雅黑"/>
                <a:cs typeface="微软雅黑"/>
              </a:rPr>
              <a:t>指标：</a:t>
            </a:r>
            <a:r>
              <a:rPr sz="825" kern="0" dirty="0">
                <a:solidFill>
                  <a:srgbClr val="374050"/>
                </a:solidFill>
                <a:latin typeface="微软雅黑"/>
                <a:cs typeface="微软雅黑"/>
              </a:rPr>
              <a:t>课程查找效率提升 </a:t>
            </a:r>
            <a:r>
              <a:rPr sz="1050" b="1" kern="0" spc="-19" dirty="0">
                <a:solidFill>
                  <a:srgbClr val="2562EB"/>
                </a:solidFill>
                <a:latin typeface="微软雅黑"/>
                <a:cs typeface="微软雅黑"/>
              </a:rPr>
              <a:t>30%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1069"/>
              </a:spcBef>
            </a:pPr>
            <a:r>
              <a:rPr sz="825" b="1" kern="0" dirty="0">
                <a:solidFill>
                  <a:srgbClr val="111726"/>
                </a:solidFill>
                <a:latin typeface="微软雅黑"/>
                <a:cs typeface="微软雅黑"/>
              </a:rPr>
              <a:t>结果：</a:t>
            </a:r>
            <a:r>
              <a:rPr sz="825" kern="0" spc="-4" dirty="0">
                <a:solidFill>
                  <a:srgbClr val="374050"/>
                </a:solidFill>
                <a:latin typeface="微软雅黑"/>
                <a:cs typeface="微软雅黑"/>
              </a:rPr>
              <a:t>产出可交互的原型方案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214910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设计规划：拆分功能模块</a:t>
            </a:r>
          </a:p>
        </p:txBody>
      </p:sp>
      <p:grpSp>
        <p:nvGrpSpPr>
          <p:cNvPr id="6" name="object 4">
            <a:extLst>
              <a:ext uri="{FF2B5EF4-FFF2-40B4-BE49-F238E27FC236}">
                <a16:creationId xmlns:a16="http://schemas.microsoft.com/office/drawing/2014/main" id="{F3FB09E6-F7C3-4B23-B10C-5FA725D7440A}"/>
              </a:ext>
            </a:extLst>
          </p:cNvPr>
          <p:cNvGrpSpPr/>
          <p:nvPr/>
        </p:nvGrpSpPr>
        <p:grpSpPr>
          <a:xfrm>
            <a:off x="1086698" y="1787333"/>
            <a:ext cx="4153853" cy="658177"/>
            <a:chOff x="1448931" y="2383110"/>
            <a:chExt cx="5538470" cy="877569"/>
          </a:xfrm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036894A9-636F-40B3-8C97-B2109B13196C}"/>
                </a:ext>
              </a:extLst>
            </p:cNvPr>
            <p:cNvSpPr/>
            <p:nvPr/>
          </p:nvSpPr>
          <p:spPr>
            <a:xfrm>
              <a:off x="1453697" y="2387876"/>
              <a:ext cx="5528945" cy="868044"/>
            </a:xfrm>
            <a:custGeom>
              <a:avLst/>
              <a:gdLst/>
              <a:ahLst/>
              <a:cxnLst/>
              <a:rect l="l" t="t" r="r" b="b"/>
              <a:pathLst>
                <a:path w="5528945" h="868045">
                  <a:moveTo>
                    <a:pt x="5462017" y="867452"/>
                  </a:moveTo>
                  <a:lnTo>
                    <a:pt x="66798" y="867452"/>
                  </a:lnTo>
                  <a:lnTo>
                    <a:pt x="62149" y="866994"/>
                  </a:lnTo>
                  <a:lnTo>
                    <a:pt x="24259" y="849831"/>
                  </a:lnTo>
                  <a:lnTo>
                    <a:pt x="2289" y="814510"/>
                  </a:lnTo>
                  <a:lnTo>
                    <a:pt x="0" y="800653"/>
                  </a:lnTo>
                  <a:lnTo>
                    <a:pt x="0" y="795958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5462017" y="0"/>
                  </a:lnTo>
                  <a:lnTo>
                    <a:pt x="5500945" y="14656"/>
                  </a:lnTo>
                  <a:lnTo>
                    <a:pt x="5525169" y="48470"/>
                  </a:lnTo>
                  <a:lnTo>
                    <a:pt x="5528816" y="66798"/>
                  </a:lnTo>
                  <a:lnTo>
                    <a:pt x="5528816" y="800653"/>
                  </a:lnTo>
                  <a:lnTo>
                    <a:pt x="5514158" y="839581"/>
                  </a:lnTo>
                  <a:lnTo>
                    <a:pt x="5480344" y="863806"/>
                  </a:lnTo>
                  <a:lnTo>
                    <a:pt x="5466666" y="866994"/>
                  </a:lnTo>
                  <a:lnTo>
                    <a:pt x="5462017" y="8674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8E9D4A52-3C89-41C8-ADBA-6737C76F41CF}"/>
                </a:ext>
              </a:extLst>
            </p:cNvPr>
            <p:cNvSpPr/>
            <p:nvPr/>
          </p:nvSpPr>
          <p:spPr>
            <a:xfrm>
              <a:off x="1453697" y="2387876"/>
              <a:ext cx="5528945" cy="868044"/>
            </a:xfrm>
            <a:custGeom>
              <a:avLst/>
              <a:gdLst/>
              <a:ahLst/>
              <a:cxnLst/>
              <a:rect l="l" t="t" r="r" b="b"/>
              <a:pathLst>
                <a:path w="5528945" h="868045">
                  <a:moveTo>
                    <a:pt x="0" y="795958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4"/>
                  </a:lnTo>
                  <a:lnTo>
                    <a:pt x="7238" y="39797"/>
                  </a:lnTo>
                  <a:lnTo>
                    <a:pt x="9440" y="35676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44133" y="5442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5457322" y="0"/>
                  </a:lnTo>
                  <a:lnTo>
                    <a:pt x="5462017" y="0"/>
                  </a:lnTo>
                  <a:lnTo>
                    <a:pt x="5466666" y="457"/>
                  </a:lnTo>
                  <a:lnTo>
                    <a:pt x="5504556" y="17620"/>
                  </a:lnTo>
                  <a:lnTo>
                    <a:pt x="5507876" y="20939"/>
                  </a:lnTo>
                  <a:lnTo>
                    <a:pt x="5511195" y="24259"/>
                  </a:lnTo>
                  <a:lnTo>
                    <a:pt x="5527441" y="57545"/>
                  </a:lnTo>
                  <a:lnTo>
                    <a:pt x="5528358" y="62149"/>
                  </a:lnTo>
                  <a:lnTo>
                    <a:pt x="5528816" y="66798"/>
                  </a:lnTo>
                  <a:lnTo>
                    <a:pt x="5528816" y="71493"/>
                  </a:lnTo>
                  <a:lnTo>
                    <a:pt x="5528816" y="795958"/>
                  </a:lnTo>
                  <a:lnTo>
                    <a:pt x="5528816" y="800653"/>
                  </a:lnTo>
                  <a:lnTo>
                    <a:pt x="5528358" y="805302"/>
                  </a:lnTo>
                  <a:lnTo>
                    <a:pt x="5527441" y="809906"/>
                  </a:lnTo>
                  <a:lnTo>
                    <a:pt x="5526525" y="814510"/>
                  </a:lnTo>
                  <a:lnTo>
                    <a:pt x="5507876" y="846512"/>
                  </a:lnTo>
                  <a:lnTo>
                    <a:pt x="5504556" y="849831"/>
                  </a:lnTo>
                  <a:lnTo>
                    <a:pt x="5500945" y="852795"/>
                  </a:lnTo>
                  <a:lnTo>
                    <a:pt x="5497042" y="855403"/>
                  </a:lnTo>
                  <a:lnTo>
                    <a:pt x="5493138" y="858011"/>
                  </a:lnTo>
                  <a:lnTo>
                    <a:pt x="5462017" y="867452"/>
                  </a:lnTo>
                  <a:lnTo>
                    <a:pt x="5457322" y="867452"/>
                  </a:lnTo>
                  <a:lnTo>
                    <a:pt x="71493" y="867452"/>
                  </a:lnTo>
                  <a:lnTo>
                    <a:pt x="66798" y="867452"/>
                  </a:lnTo>
                  <a:lnTo>
                    <a:pt x="62149" y="866994"/>
                  </a:lnTo>
                  <a:lnTo>
                    <a:pt x="31773" y="855403"/>
                  </a:lnTo>
                  <a:lnTo>
                    <a:pt x="27870" y="852795"/>
                  </a:lnTo>
                  <a:lnTo>
                    <a:pt x="12048" y="835678"/>
                  </a:lnTo>
                  <a:lnTo>
                    <a:pt x="9440" y="831775"/>
                  </a:lnTo>
                  <a:lnTo>
                    <a:pt x="7238" y="827655"/>
                  </a:lnTo>
                  <a:lnTo>
                    <a:pt x="5442" y="823318"/>
                  </a:lnTo>
                  <a:lnTo>
                    <a:pt x="3645" y="818981"/>
                  </a:lnTo>
                  <a:lnTo>
                    <a:pt x="2289" y="814510"/>
                  </a:lnTo>
                  <a:lnTo>
                    <a:pt x="1373" y="809906"/>
                  </a:lnTo>
                  <a:lnTo>
                    <a:pt x="457" y="805302"/>
                  </a:lnTo>
                  <a:lnTo>
                    <a:pt x="0" y="800653"/>
                  </a:lnTo>
                  <a:lnTo>
                    <a:pt x="0" y="795958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3" name="object 7">
            <a:extLst>
              <a:ext uri="{FF2B5EF4-FFF2-40B4-BE49-F238E27FC236}">
                <a16:creationId xmlns:a16="http://schemas.microsoft.com/office/drawing/2014/main" id="{61C70C73-6271-4281-8734-DC4A50A1A422}"/>
              </a:ext>
            </a:extLst>
          </p:cNvPr>
          <p:cNvSpPr txBox="1"/>
          <p:nvPr/>
        </p:nvSpPr>
        <p:spPr>
          <a:xfrm>
            <a:off x="1198711" y="1826066"/>
            <a:ext cx="3679508" cy="443551"/>
          </a:xfrm>
          <a:prstGeom prst="rect">
            <a:avLst/>
          </a:prstGeom>
        </p:spPr>
        <p:txBody>
          <a:bodyPr vert="horz" wrap="square" lIns="0" tIns="90011" rIns="0" bIns="0" rtlCol="0">
            <a:spAutoFit/>
          </a:bodyPr>
          <a:lstStyle/>
          <a:p>
            <a:pPr marL="9525" defTabSz="685800">
              <a:spcBef>
                <a:spcPts val="708"/>
              </a:spcBef>
            </a:pPr>
            <a:r>
              <a:rPr sz="1050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第一步：拆分系统大功能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506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确立产品的核心骨架，将复杂的系统需求划分为若干独立的大功能模块。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4" name="object 8">
            <a:extLst>
              <a:ext uri="{FF2B5EF4-FFF2-40B4-BE49-F238E27FC236}">
                <a16:creationId xmlns:a16="http://schemas.microsoft.com/office/drawing/2014/main" id="{F66A08BE-077B-422B-AE75-9FF8CA9FD57F}"/>
              </a:ext>
            </a:extLst>
          </p:cNvPr>
          <p:cNvGrpSpPr/>
          <p:nvPr/>
        </p:nvGrpSpPr>
        <p:grpSpPr>
          <a:xfrm>
            <a:off x="571946" y="1787332"/>
            <a:ext cx="343376" cy="343376"/>
            <a:chOff x="762595" y="2383110"/>
            <a:chExt cx="457834" cy="457834"/>
          </a:xfrm>
        </p:grpSpPr>
        <p:sp>
          <p:nvSpPr>
            <p:cNvPr id="15" name="object 9">
              <a:extLst>
                <a:ext uri="{FF2B5EF4-FFF2-40B4-BE49-F238E27FC236}">
                  <a16:creationId xmlns:a16="http://schemas.microsoft.com/office/drawing/2014/main" id="{ADC45C9C-DE79-45EB-8082-B469D6276A94}"/>
                </a:ext>
              </a:extLst>
            </p:cNvPr>
            <p:cNvSpPr/>
            <p:nvPr/>
          </p:nvSpPr>
          <p:spPr>
            <a:xfrm>
              <a:off x="781660" y="2402175"/>
              <a:ext cx="419734" cy="419734"/>
            </a:xfrm>
            <a:custGeom>
              <a:avLst/>
              <a:gdLst/>
              <a:ahLst/>
              <a:cxnLst/>
              <a:rect l="l" t="t" r="r" b="b"/>
              <a:pathLst>
                <a:path w="419734" h="419735">
                  <a:moveTo>
                    <a:pt x="216582" y="419427"/>
                  </a:moveTo>
                  <a:lnTo>
                    <a:pt x="202845" y="419427"/>
                  </a:lnTo>
                  <a:lnTo>
                    <a:pt x="195993" y="419090"/>
                  </a:lnTo>
                  <a:lnTo>
                    <a:pt x="155409" y="412391"/>
                  </a:lnTo>
                  <a:lnTo>
                    <a:pt x="116912" y="397902"/>
                  </a:lnTo>
                  <a:lnTo>
                    <a:pt x="81982" y="376181"/>
                  </a:lnTo>
                  <a:lnTo>
                    <a:pt x="51960" y="348064"/>
                  </a:lnTo>
                  <a:lnTo>
                    <a:pt x="28000" y="314629"/>
                  </a:lnTo>
                  <a:lnTo>
                    <a:pt x="11023" y="277163"/>
                  </a:lnTo>
                  <a:lnTo>
                    <a:pt x="1683" y="237104"/>
                  </a:lnTo>
                  <a:lnTo>
                    <a:pt x="0" y="216582"/>
                  </a:lnTo>
                  <a:lnTo>
                    <a:pt x="0" y="202845"/>
                  </a:lnTo>
                  <a:lnTo>
                    <a:pt x="5369" y="162064"/>
                  </a:lnTo>
                  <a:lnTo>
                    <a:pt x="18591" y="123114"/>
                  </a:lnTo>
                  <a:lnTo>
                    <a:pt x="39158" y="87492"/>
                  </a:lnTo>
                  <a:lnTo>
                    <a:pt x="66280" y="56567"/>
                  </a:lnTo>
                  <a:lnTo>
                    <a:pt x="98913" y="31527"/>
                  </a:lnTo>
                  <a:lnTo>
                    <a:pt x="135805" y="13335"/>
                  </a:lnTo>
                  <a:lnTo>
                    <a:pt x="175536" y="2689"/>
                  </a:lnTo>
                  <a:lnTo>
                    <a:pt x="202845" y="0"/>
                  </a:lnTo>
                  <a:lnTo>
                    <a:pt x="216582" y="0"/>
                  </a:lnTo>
                  <a:lnTo>
                    <a:pt x="257363" y="5369"/>
                  </a:lnTo>
                  <a:lnTo>
                    <a:pt x="296313" y="18591"/>
                  </a:lnTo>
                  <a:lnTo>
                    <a:pt x="331935" y="39159"/>
                  </a:lnTo>
                  <a:lnTo>
                    <a:pt x="362860" y="66280"/>
                  </a:lnTo>
                  <a:lnTo>
                    <a:pt x="387900" y="98913"/>
                  </a:lnTo>
                  <a:lnTo>
                    <a:pt x="406092" y="135805"/>
                  </a:lnTo>
                  <a:lnTo>
                    <a:pt x="416737" y="175536"/>
                  </a:lnTo>
                  <a:lnTo>
                    <a:pt x="419427" y="202845"/>
                  </a:lnTo>
                  <a:lnTo>
                    <a:pt x="419427" y="209713"/>
                  </a:lnTo>
                  <a:lnTo>
                    <a:pt x="419427" y="216582"/>
                  </a:lnTo>
                  <a:lnTo>
                    <a:pt x="414057" y="257363"/>
                  </a:lnTo>
                  <a:lnTo>
                    <a:pt x="400835" y="296313"/>
                  </a:lnTo>
                  <a:lnTo>
                    <a:pt x="380268" y="331935"/>
                  </a:lnTo>
                  <a:lnTo>
                    <a:pt x="353147" y="362860"/>
                  </a:lnTo>
                  <a:lnTo>
                    <a:pt x="320513" y="387900"/>
                  </a:lnTo>
                  <a:lnTo>
                    <a:pt x="283622" y="406092"/>
                  </a:lnTo>
                  <a:lnTo>
                    <a:pt x="243890" y="416737"/>
                  </a:lnTo>
                  <a:lnTo>
                    <a:pt x="223433" y="419090"/>
                  </a:lnTo>
                  <a:lnTo>
                    <a:pt x="216582" y="41942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0">
              <a:extLst>
                <a:ext uri="{FF2B5EF4-FFF2-40B4-BE49-F238E27FC236}">
                  <a16:creationId xmlns:a16="http://schemas.microsoft.com/office/drawing/2014/main" id="{A86C7340-0E41-407F-9EA0-C6DB7109359A}"/>
                </a:ext>
              </a:extLst>
            </p:cNvPr>
            <p:cNvSpPr/>
            <p:nvPr/>
          </p:nvSpPr>
          <p:spPr>
            <a:xfrm>
              <a:off x="781660" y="2402175"/>
              <a:ext cx="419734" cy="419734"/>
            </a:xfrm>
            <a:custGeom>
              <a:avLst/>
              <a:gdLst/>
              <a:ahLst/>
              <a:cxnLst/>
              <a:rect l="l" t="t" r="r" b="b"/>
              <a:pathLst>
                <a:path w="419734" h="419735">
                  <a:moveTo>
                    <a:pt x="419427" y="209713"/>
                  </a:moveTo>
                  <a:lnTo>
                    <a:pt x="419427" y="216582"/>
                  </a:lnTo>
                  <a:lnTo>
                    <a:pt x="419090" y="223433"/>
                  </a:lnTo>
                  <a:lnTo>
                    <a:pt x="418417" y="230269"/>
                  </a:lnTo>
                  <a:lnTo>
                    <a:pt x="417744" y="237104"/>
                  </a:lnTo>
                  <a:lnTo>
                    <a:pt x="416737" y="243890"/>
                  </a:lnTo>
                  <a:lnTo>
                    <a:pt x="415397" y="250626"/>
                  </a:lnTo>
                  <a:lnTo>
                    <a:pt x="414057" y="257363"/>
                  </a:lnTo>
                  <a:lnTo>
                    <a:pt x="403463" y="289967"/>
                  </a:lnTo>
                  <a:lnTo>
                    <a:pt x="400835" y="296313"/>
                  </a:lnTo>
                  <a:lnTo>
                    <a:pt x="397902" y="302514"/>
                  </a:lnTo>
                  <a:lnTo>
                    <a:pt x="394664" y="308572"/>
                  </a:lnTo>
                  <a:lnTo>
                    <a:pt x="391426" y="314629"/>
                  </a:lnTo>
                  <a:lnTo>
                    <a:pt x="387900" y="320513"/>
                  </a:lnTo>
                  <a:lnTo>
                    <a:pt x="384084" y="326224"/>
                  </a:lnTo>
                  <a:lnTo>
                    <a:pt x="380268" y="331935"/>
                  </a:lnTo>
                  <a:lnTo>
                    <a:pt x="358003" y="358003"/>
                  </a:lnTo>
                  <a:lnTo>
                    <a:pt x="353147" y="362860"/>
                  </a:lnTo>
                  <a:lnTo>
                    <a:pt x="326224" y="384084"/>
                  </a:lnTo>
                  <a:lnTo>
                    <a:pt x="320513" y="387900"/>
                  </a:lnTo>
                  <a:lnTo>
                    <a:pt x="314629" y="391426"/>
                  </a:lnTo>
                  <a:lnTo>
                    <a:pt x="308572" y="394664"/>
                  </a:lnTo>
                  <a:lnTo>
                    <a:pt x="302514" y="397902"/>
                  </a:lnTo>
                  <a:lnTo>
                    <a:pt x="296313" y="400835"/>
                  </a:lnTo>
                  <a:lnTo>
                    <a:pt x="289967" y="403463"/>
                  </a:lnTo>
                  <a:lnTo>
                    <a:pt x="283622" y="406092"/>
                  </a:lnTo>
                  <a:lnTo>
                    <a:pt x="277163" y="408403"/>
                  </a:lnTo>
                  <a:lnTo>
                    <a:pt x="270590" y="410397"/>
                  </a:lnTo>
                  <a:lnTo>
                    <a:pt x="264017" y="412391"/>
                  </a:lnTo>
                  <a:lnTo>
                    <a:pt x="257363" y="414057"/>
                  </a:lnTo>
                  <a:lnTo>
                    <a:pt x="250626" y="415397"/>
                  </a:lnTo>
                  <a:lnTo>
                    <a:pt x="243890" y="416737"/>
                  </a:lnTo>
                  <a:lnTo>
                    <a:pt x="237104" y="417744"/>
                  </a:lnTo>
                  <a:lnTo>
                    <a:pt x="230269" y="418417"/>
                  </a:lnTo>
                  <a:lnTo>
                    <a:pt x="223433" y="419090"/>
                  </a:lnTo>
                  <a:lnTo>
                    <a:pt x="216582" y="419427"/>
                  </a:lnTo>
                  <a:lnTo>
                    <a:pt x="209713" y="419427"/>
                  </a:lnTo>
                  <a:lnTo>
                    <a:pt x="202845" y="419427"/>
                  </a:lnTo>
                  <a:lnTo>
                    <a:pt x="195993" y="419090"/>
                  </a:lnTo>
                  <a:lnTo>
                    <a:pt x="189158" y="418417"/>
                  </a:lnTo>
                  <a:lnTo>
                    <a:pt x="182322" y="417744"/>
                  </a:lnTo>
                  <a:lnTo>
                    <a:pt x="175536" y="416737"/>
                  </a:lnTo>
                  <a:lnTo>
                    <a:pt x="168800" y="415397"/>
                  </a:lnTo>
                  <a:lnTo>
                    <a:pt x="162064" y="414057"/>
                  </a:lnTo>
                  <a:lnTo>
                    <a:pt x="129459" y="403463"/>
                  </a:lnTo>
                  <a:lnTo>
                    <a:pt x="123114" y="400835"/>
                  </a:lnTo>
                  <a:lnTo>
                    <a:pt x="116912" y="397902"/>
                  </a:lnTo>
                  <a:lnTo>
                    <a:pt x="110855" y="394664"/>
                  </a:lnTo>
                  <a:lnTo>
                    <a:pt x="104797" y="391426"/>
                  </a:lnTo>
                  <a:lnTo>
                    <a:pt x="71363" y="367467"/>
                  </a:lnTo>
                  <a:lnTo>
                    <a:pt x="43245" y="337445"/>
                  </a:lnTo>
                  <a:lnTo>
                    <a:pt x="35343" y="326224"/>
                  </a:lnTo>
                  <a:lnTo>
                    <a:pt x="31527" y="320513"/>
                  </a:lnTo>
                  <a:lnTo>
                    <a:pt x="28000" y="314629"/>
                  </a:lnTo>
                  <a:lnTo>
                    <a:pt x="24762" y="308572"/>
                  </a:lnTo>
                  <a:lnTo>
                    <a:pt x="21524" y="302514"/>
                  </a:lnTo>
                  <a:lnTo>
                    <a:pt x="18591" y="296313"/>
                  </a:lnTo>
                  <a:lnTo>
                    <a:pt x="15963" y="289967"/>
                  </a:lnTo>
                  <a:lnTo>
                    <a:pt x="13335" y="283622"/>
                  </a:lnTo>
                  <a:lnTo>
                    <a:pt x="11023" y="277163"/>
                  </a:lnTo>
                  <a:lnTo>
                    <a:pt x="9030" y="270590"/>
                  </a:lnTo>
                  <a:lnTo>
                    <a:pt x="7036" y="264017"/>
                  </a:lnTo>
                  <a:lnTo>
                    <a:pt x="5369" y="257363"/>
                  </a:lnTo>
                  <a:lnTo>
                    <a:pt x="4029" y="250626"/>
                  </a:lnTo>
                  <a:lnTo>
                    <a:pt x="2689" y="243890"/>
                  </a:lnTo>
                  <a:lnTo>
                    <a:pt x="1683" y="237104"/>
                  </a:lnTo>
                  <a:lnTo>
                    <a:pt x="1009" y="230269"/>
                  </a:lnTo>
                  <a:lnTo>
                    <a:pt x="336" y="223433"/>
                  </a:lnTo>
                  <a:lnTo>
                    <a:pt x="0" y="216582"/>
                  </a:lnTo>
                  <a:lnTo>
                    <a:pt x="0" y="209713"/>
                  </a:lnTo>
                  <a:lnTo>
                    <a:pt x="0" y="202845"/>
                  </a:lnTo>
                  <a:lnTo>
                    <a:pt x="5369" y="162064"/>
                  </a:lnTo>
                  <a:lnTo>
                    <a:pt x="9030" y="148837"/>
                  </a:lnTo>
                  <a:lnTo>
                    <a:pt x="11023" y="142264"/>
                  </a:lnTo>
                  <a:lnTo>
                    <a:pt x="28000" y="104797"/>
                  </a:lnTo>
                  <a:lnTo>
                    <a:pt x="51960" y="71363"/>
                  </a:lnTo>
                  <a:lnTo>
                    <a:pt x="76672" y="47602"/>
                  </a:lnTo>
                  <a:lnTo>
                    <a:pt x="81982" y="43245"/>
                  </a:lnTo>
                  <a:lnTo>
                    <a:pt x="116912" y="21524"/>
                  </a:lnTo>
                  <a:lnTo>
                    <a:pt x="148837" y="9030"/>
                  </a:lnTo>
                  <a:lnTo>
                    <a:pt x="155409" y="7036"/>
                  </a:lnTo>
                  <a:lnTo>
                    <a:pt x="162064" y="5369"/>
                  </a:lnTo>
                  <a:lnTo>
                    <a:pt x="168800" y="4029"/>
                  </a:lnTo>
                  <a:lnTo>
                    <a:pt x="175536" y="2689"/>
                  </a:lnTo>
                  <a:lnTo>
                    <a:pt x="182322" y="1683"/>
                  </a:lnTo>
                  <a:lnTo>
                    <a:pt x="189158" y="1009"/>
                  </a:lnTo>
                  <a:lnTo>
                    <a:pt x="195993" y="336"/>
                  </a:lnTo>
                  <a:lnTo>
                    <a:pt x="202845" y="0"/>
                  </a:lnTo>
                  <a:lnTo>
                    <a:pt x="209713" y="0"/>
                  </a:lnTo>
                  <a:lnTo>
                    <a:pt x="216582" y="0"/>
                  </a:lnTo>
                  <a:lnTo>
                    <a:pt x="223433" y="336"/>
                  </a:lnTo>
                  <a:lnTo>
                    <a:pt x="230269" y="1009"/>
                  </a:lnTo>
                  <a:lnTo>
                    <a:pt x="237104" y="1683"/>
                  </a:lnTo>
                  <a:lnTo>
                    <a:pt x="243890" y="2689"/>
                  </a:lnTo>
                  <a:lnTo>
                    <a:pt x="250626" y="4029"/>
                  </a:lnTo>
                  <a:lnTo>
                    <a:pt x="257363" y="5369"/>
                  </a:lnTo>
                  <a:lnTo>
                    <a:pt x="264017" y="7036"/>
                  </a:lnTo>
                  <a:lnTo>
                    <a:pt x="270590" y="9030"/>
                  </a:lnTo>
                  <a:lnTo>
                    <a:pt x="277163" y="11023"/>
                  </a:lnTo>
                  <a:lnTo>
                    <a:pt x="283622" y="13335"/>
                  </a:lnTo>
                  <a:lnTo>
                    <a:pt x="289967" y="15963"/>
                  </a:lnTo>
                  <a:lnTo>
                    <a:pt x="296313" y="18591"/>
                  </a:lnTo>
                  <a:lnTo>
                    <a:pt x="302514" y="21524"/>
                  </a:lnTo>
                  <a:lnTo>
                    <a:pt x="308572" y="24762"/>
                  </a:lnTo>
                  <a:lnTo>
                    <a:pt x="314629" y="28000"/>
                  </a:lnTo>
                  <a:lnTo>
                    <a:pt x="320513" y="31527"/>
                  </a:lnTo>
                  <a:lnTo>
                    <a:pt x="326224" y="35343"/>
                  </a:lnTo>
                  <a:lnTo>
                    <a:pt x="331935" y="39159"/>
                  </a:lnTo>
                  <a:lnTo>
                    <a:pt x="362860" y="66280"/>
                  </a:lnTo>
                  <a:lnTo>
                    <a:pt x="371824" y="76672"/>
                  </a:lnTo>
                  <a:lnTo>
                    <a:pt x="376181" y="81982"/>
                  </a:lnTo>
                  <a:lnTo>
                    <a:pt x="394664" y="110855"/>
                  </a:lnTo>
                  <a:lnTo>
                    <a:pt x="397902" y="116912"/>
                  </a:lnTo>
                  <a:lnTo>
                    <a:pt x="400835" y="123114"/>
                  </a:lnTo>
                  <a:lnTo>
                    <a:pt x="403463" y="129459"/>
                  </a:lnTo>
                  <a:lnTo>
                    <a:pt x="406092" y="135805"/>
                  </a:lnTo>
                  <a:lnTo>
                    <a:pt x="415397" y="168800"/>
                  </a:lnTo>
                  <a:lnTo>
                    <a:pt x="416737" y="175536"/>
                  </a:lnTo>
                  <a:lnTo>
                    <a:pt x="417744" y="182322"/>
                  </a:lnTo>
                  <a:lnTo>
                    <a:pt x="418417" y="189158"/>
                  </a:lnTo>
                  <a:lnTo>
                    <a:pt x="419090" y="195993"/>
                  </a:lnTo>
                  <a:lnTo>
                    <a:pt x="419427" y="202845"/>
                  </a:lnTo>
                  <a:lnTo>
                    <a:pt x="419427" y="209713"/>
                  </a:lnTo>
                  <a:close/>
                </a:path>
              </a:pathLst>
            </a:custGeom>
            <a:ln w="38129">
              <a:solidFill>
                <a:srgbClr val="F9FAFA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11">
              <a:extLst>
                <a:ext uri="{FF2B5EF4-FFF2-40B4-BE49-F238E27FC236}">
                  <a16:creationId xmlns:a16="http://schemas.microsoft.com/office/drawing/2014/main" id="{14A5DD39-AB07-4554-BA40-B66A2E93317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6517" y="2478434"/>
              <a:ext cx="209713" cy="266908"/>
            </a:xfrm>
            <a:prstGeom prst="rect">
              <a:avLst/>
            </a:prstGeom>
          </p:spPr>
        </p:pic>
      </p:grpSp>
      <p:grpSp>
        <p:nvGrpSpPr>
          <p:cNvPr id="18" name="object 12">
            <a:extLst>
              <a:ext uri="{FF2B5EF4-FFF2-40B4-BE49-F238E27FC236}">
                <a16:creationId xmlns:a16="http://schemas.microsoft.com/office/drawing/2014/main" id="{DF62868A-FBEC-4659-BBEA-D320541B1A03}"/>
              </a:ext>
            </a:extLst>
          </p:cNvPr>
          <p:cNvGrpSpPr/>
          <p:nvPr/>
        </p:nvGrpSpPr>
        <p:grpSpPr>
          <a:xfrm>
            <a:off x="1086698" y="2731044"/>
            <a:ext cx="4153853" cy="658177"/>
            <a:chOff x="1448931" y="3641392"/>
            <a:chExt cx="5538470" cy="877569"/>
          </a:xfrm>
        </p:grpSpPr>
        <p:sp>
          <p:nvSpPr>
            <p:cNvPr id="19" name="object 13">
              <a:extLst>
                <a:ext uri="{FF2B5EF4-FFF2-40B4-BE49-F238E27FC236}">
                  <a16:creationId xmlns:a16="http://schemas.microsoft.com/office/drawing/2014/main" id="{57743468-7827-4423-8CA3-B68C16B45DE7}"/>
                </a:ext>
              </a:extLst>
            </p:cNvPr>
            <p:cNvSpPr/>
            <p:nvPr/>
          </p:nvSpPr>
          <p:spPr>
            <a:xfrm>
              <a:off x="1453697" y="3646159"/>
              <a:ext cx="5528945" cy="868044"/>
            </a:xfrm>
            <a:custGeom>
              <a:avLst/>
              <a:gdLst/>
              <a:ahLst/>
              <a:cxnLst/>
              <a:rect l="l" t="t" r="r" b="b"/>
              <a:pathLst>
                <a:path w="5528945" h="868045">
                  <a:moveTo>
                    <a:pt x="5462017" y="867452"/>
                  </a:moveTo>
                  <a:lnTo>
                    <a:pt x="66798" y="867452"/>
                  </a:lnTo>
                  <a:lnTo>
                    <a:pt x="62149" y="866994"/>
                  </a:lnTo>
                  <a:lnTo>
                    <a:pt x="24259" y="849831"/>
                  </a:lnTo>
                  <a:lnTo>
                    <a:pt x="2289" y="814510"/>
                  </a:lnTo>
                  <a:lnTo>
                    <a:pt x="0" y="800653"/>
                  </a:lnTo>
                  <a:lnTo>
                    <a:pt x="0" y="795958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5462017" y="0"/>
                  </a:lnTo>
                  <a:lnTo>
                    <a:pt x="5500945" y="14656"/>
                  </a:lnTo>
                  <a:lnTo>
                    <a:pt x="5525169" y="48470"/>
                  </a:lnTo>
                  <a:lnTo>
                    <a:pt x="5528816" y="66798"/>
                  </a:lnTo>
                  <a:lnTo>
                    <a:pt x="5528816" y="800653"/>
                  </a:lnTo>
                  <a:lnTo>
                    <a:pt x="5514158" y="839581"/>
                  </a:lnTo>
                  <a:lnTo>
                    <a:pt x="5480344" y="863806"/>
                  </a:lnTo>
                  <a:lnTo>
                    <a:pt x="5466666" y="866994"/>
                  </a:lnTo>
                  <a:lnTo>
                    <a:pt x="5462017" y="8674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4">
              <a:extLst>
                <a:ext uri="{FF2B5EF4-FFF2-40B4-BE49-F238E27FC236}">
                  <a16:creationId xmlns:a16="http://schemas.microsoft.com/office/drawing/2014/main" id="{8649F9A3-EBD6-4E9A-9982-48FBED39DAB0}"/>
                </a:ext>
              </a:extLst>
            </p:cNvPr>
            <p:cNvSpPr/>
            <p:nvPr/>
          </p:nvSpPr>
          <p:spPr>
            <a:xfrm>
              <a:off x="1453697" y="3646159"/>
              <a:ext cx="5528945" cy="868044"/>
            </a:xfrm>
            <a:custGeom>
              <a:avLst/>
              <a:gdLst/>
              <a:ahLst/>
              <a:cxnLst/>
              <a:rect l="l" t="t" r="r" b="b"/>
              <a:pathLst>
                <a:path w="5528945" h="868045">
                  <a:moveTo>
                    <a:pt x="0" y="795958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4"/>
                  </a:lnTo>
                  <a:lnTo>
                    <a:pt x="7238" y="39797"/>
                  </a:lnTo>
                  <a:lnTo>
                    <a:pt x="9440" y="35676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44133" y="5442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5457322" y="0"/>
                  </a:lnTo>
                  <a:lnTo>
                    <a:pt x="5462017" y="0"/>
                  </a:lnTo>
                  <a:lnTo>
                    <a:pt x="5466666" y="457"/>
                  </a:lnTo>
                  <a:lnTo>
                    <a:pt x="5504556" y="17620"/>
                  </a:lnTo>
                  <a:lnTo>
                    <a:pt x="5507876" y="20939"/>
                  </a:lnTo>
                  <a:lnTo>
                    <a:pt x="5511195" y="24259"/>
                  </a:lnTo>
                  <a:lnTo>
                    <a:pt x="5527441" y="57545"/>
                  </a:lnTo>
                  <a:lnTo>
                    <a:pt x="5528358" y="62149"/>
                  </a:lnTo>
                  <a:lnTo>
                    <a:pt x="5528816" y="66798"/>
                  </a:lnTo>
                  <a:lnTo>
                    <a:pt x="5528816" y="71493"/>
                  </a:lnTo>
                  <a:lnTo>
                    <a:pt x="5528816" y="795958"/>
                  </a:lnTo>
                  <a:lnTo>
                    <a:pt x="5528816" y="800653"/>
                  </a:lnTo>
                  <a:lnTo>
                    <a:pt x="5528358" y="805302"/>
                  </a:lnTo>
                  <a:lnTo>
                    <a:pt x="5527441" y="809906"/>
                  </a:lnTo>
                  <a:lnTo>
                    <a:pt x="5526525" y="814510"/>
                  </a:lnTo>
                  <a:lnTo>
                    <a:pt x="5507876" y="846512"/>
                  </a:lnTo>
                  <a:lnTo>
                    <a:pt x="5504556" y="849831"/>
                  </a:lnTo>
                  <a:lnTo>
                    <a:pt x="5500945" y="852795"/>
                  </a:lnTo>
                  <a:lnTo>
                    <a:pt x="5497042" y="855403"/>
                  </a:lnTo>
                  <a:lnTo>
                    <a:pt x="5493138" y="858011"/>
                  </a:lnTo>
                  <a:lnTo>
                    <a:pt x="5462017" y="867452"/>
                  </a:lnTo>
                  <a:lnTo>
                    <a:pt x="5457322" y="867452"/>
                  </a:lnTo>
                  <a:lnTo>
                    <a:pt x="71493" y="867452"/>
                  </a:lnTo>
                  <a:lnTo>
                    <a:pt x="66798" y="867452"/>
                  </a:lnTo>
                  <a:lnTo>
                    <a:pt x="62149" y="866994"/>
                  </a:lnTo>
                  <a:lnTo>
                    <a:pt x="31773" y="855403"/>
                  </a:lnTo>
                  <a:lnTo>
                    <a:pt x="27870" y="852795"/>
                  </a:lnTo>
                  <a:lnTo>
                    <a:pt x="12048" y="835678"/>
                  </a:lnTo>
                  <a:lnTo>
                    <a:pt x="9440" y="831775"/>
                  </a:lnTo>
                  <a:lnTo>
                    <a:pt x="7238" y="827655"/>
                  </a:lnTo>
                  <a:lnTo>
                    <a:pt x="5442" y="823318"/>
                  </a:lnTo>
                  <a:lnTo>
                    <a:pt x="3645" y="818981"/>
                  </a:lnTo>
                  <a:lnTo>
                    <a:pt x="2289" y="814510"/>
                  </a:lnTo>
                  <a:lnTo>
                    <a:pt x="1373" y="809906"/>
                  </a:lnTo>
                  <a:lnTo>
                    <a:pt x="457" y="805302"/>
                  </a:lnTo>
                  <a:lnTo>
                    <a:pt x="0" y="800653"/>
                  </a:lnTo>
                  <a:lnTo>
                    <a:pt x="0" y="795958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1" name="object 15">
            <a:extLst>
              <a:ext uri="{FF2B5EF4-FFF2-40B4-BE49-F238E27FC236}">
                <a16:creationId xmlns:a16="http://schemas.microsoft.com/office/drawing/2014/main" id="{ACB49E57-BA2C-441D-8CD2-90BFDA9EAC38}"/>
              </a:ext>
            </a:extLst>
          </p:cNvPr>
          <p:cNvSpPr txBox="1"/>
          <p:nvPr/>
        </p:nvSpPr>
        <p:spPr>
          <a:xfrm>
            <a:off x="1198712" y="2769778"/>
            <a:ext cx="3794284" cy="443551"/>
          </a:xfrm>
          <a:prstGeom prst="rect">
            <a:avLst/>
          </a:prstGeom>
        </p:spPr>
        <p:txBody>
          <a:bodyPr vert="horz" wrap="square" lIns="0" tIns="90011" rIns="0" bIns="0" rtlCol="0">
            <a:spAutoFit/>
          </a:bodyPr>
          <a:lstStyle/>
          <a:p>
            <a:pPr marL="9525" defTabSz="685800">
              <a:spcBef>
                <a:spcPts val="708"/>
              </a:spcBef>
            </a:pPr>
            <a:r>
              <a:rPr sz="1050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细化：分解小功能与菜单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506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将大模块逐级下沉，进一步拆解为具体的操作菜单、子功能点及页面元素。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16">
            <a:extLst>
              <a:ext uri="{FF2B5EF4-FFF2-40B4-BE49-F238E27FC236}">
                <a16:creationId xmlns:a16="http://schemas.microsoft.com/office/drawing/2014/main" id="{51B5D106-A875-414B-8312-401202EBF30D}"/>
              </a:ext>
            </a:extLst>
          </p:cNvPr>
          <p:cNvGrpSpPr/>
          <p:nvPr/>
        </p:nvGrpSpPr>
        <p:grpSpPr>
          <a:xfrm>
            <a:off x="571946" y="2731044"/>
            <a:ext cx="343376" cy="343376"/>
            <a:chOff x="762595" y="3641392"/>
            <a:chExt cx="457834" cy="457834"/>
          </a:xfrm>
        </p:grpSpPr>
        <p:sp>
          <p:nvSpPr>
            <p:cNvPr id="23" name="object 17">
              <a:extLst>
                <a:ext uri="{FF2B5EF4-FFF2-40B4-BE49-F238E27FC236}">
                  <a16:creationId xmlns:a16="http://schemas.microsoft.com/office/drawing/2014/main" id="{C87F1FF4-39A5-478E-B072-05E6C06F80DA}"/>
                </a:ext>
              </a:extLst>
            </p:cNvPr>
            <p:cNvSpPr/>
            <p:nvPr/>
          </p:nvSpPr>
          <p:spPr>
            <a:xfrm>
              <a:off x="781660" y="3660457"/>
              <a:ext cx="419734" cy="419734"/>
            </a:xfrm>
            <a:custGeom>
              <a:avLst/>
              <a:gdLst/>
              <a:ahLst/>
              <a:cxnLst/>
              <a:rect l="l" t="t" r="r" b="b"/>
              <a:pathLst>
                <a:path w="419734" h="419735">
                  <a:moveTo>
                    <a:pt x="216582" y="419427"/>
                  </a:moveTo>
                  <a:lnTo>
                    <a:pt x="202845" y="419427"/>
                  </a:lnTo>
                  <a:lnTo>
                    <a:pt x="195993" y="419090"/>
                  </a:lnTo>
                  <a:lnTo>
                    <a:pt x="155409" y="412391"/>
                  </a:lnTo>
                  <a:lnTo>
                    <a:pt x="116912" y="397902"/>
                  </a:lnTo>
                  <a:lnTo>
                    <a:pt x="81982" y="376181"/>
                  </a:lnTo>
                  <a:lnTo>
                    <a:pt x="51960" y="348064"/>
                  </a:lnTo>
                  <a:lnTo>
                    <a:pt x="28000" y="314629"/>
                  </a:lnTo>
                  <a:lnTo>
                    <a:pt x="11023" y="277163"/>
                  </a:lnTo>
                  <a:lnTo>
                    <a:pt x="1683" y="237104"/>
                  </a:lnTo>
                  <a:lnTo>
                    <a:pt x="0" y="216582"/>
                  </a:lnTo>
                  <a:lnTo>
                    <a:pt x="0" y="202845"/>
                  </a:lnTo>
                  <a:lnTo>
                    <a:pt x="5369" y="162064"/>
                  </a:lnTo>
                  <a:lnTo>
                    <a:pt x="18591" y="123114"/>
                  </a:lnTo>
                  <a:lnTo>
                    <a:pt x="39158" y="87492"/>
                  </a:lnTo>
                  <a:lnTo>
                    <a:pt x="66280" y="56567"/>
                  </a:lnTo>
                  <a:lnTo>
                    <a:pt x="98913" y="31527"/>
                  </a:lnTo>
                  <a:lnTo>
                    <a:pt x="135805" y="13335"/>
                  </a:lnTo>
                  <a:lnTo>
                    <a:pt x="175536" y="2689"/>
                  </a:lnTo>
                  <a:lnTo>
                    <a:pt x="202845" y="0"/>
                  </a:lnTo>
                  <a:lnTo>
                    <a:pt x="216582" y="0"/>
                  </a:lnTo>
                  <a:lnTo>
                    <a:pt x="257363" y="5369"/>
                  </a:lnTo>
                  <a:lnTo>
                    <a:pt x="296313" y="18591"/>
                  </a:lnTo>
                  <a:lnTo>
                    <a:pt x="331935" y="39159"/>
                  </a:lnTo>
                  <a:lnTo>
                    <a:pt x="362860" y="66280"/>
                  </a:lnTo>
                  <a:lnTo>
                    <a:pt x="387900" y="98913"/>
                  </a:lnTo>
                  <a:lnTo>
                    <a:pt x="406092" y="135805"/>
                  </a:lnTo>
                  <a:lnTo>
                    <a:pt x="416737" y="175536"/>
                  </a:lnTo>
                  <a:lnTo>
                    <a:pt x="419427" y="202845"/>
                  </a:lnTo>
                  <a:lnTo>
                    <a:pt x="419427" y="209713"/>
                  </a:lnTo>
                  <a:lnTo>
                    <a:pt x="419427" y="216582"/>
                  </a:lnTo>
                  <a:lnTo>
                    <a:pt x="414057" y="257363"/>
                  </a:lnTo>
                  <a:lnTo>
                    <a:pt x="400835" y="296313"/>
                  </a:lnTo>
                  <a:lnTo>
                    <a:pt x="380268" y="331935"/>
                  </a:lnTo>
                  <a:lnTo>
                    <a:pt x="353147" y="362860"/>
                  </a:lnTo>
                  <a:lnTo>
                    <a:pt x="320513" y="387900"/>
                  </a:lnTo>
                  <a:lnTo>
                    <a:pt x="283622" y="406092"/>
                  </a:lnTo>
                  <a:lnTo>
                    <a:pt x="243890" y="416737"/>
                  </a:lnTo>
                  <a:lnTo>
                    <a:pt x="223433" y="419090"/>
                  </a:lnTo>
                  <a:lnTo>
                    <a:pt x="216582" y="41942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18">
              <a:extLst>
                <a:ext uri="{FF2B5EF4-FFF2-40B4-BE49-F238E27FC236}">
                  <a16:creationId xmlns:a16="http://schemas.microsoft.com/office/drawing/2014/main" id="{12E55EAE-F21C-4746-B329-90F7C3970F49}"/>
                </a:ext>
              </a:extLst>
            </p:cNvPr>
            <p:cNvSpPr/>
            <p:nvPr/>
          </p:nvSpPr>
          <p:spPr>
            <a:xfrm>
              <a:off x="781660" y="3660457"/>
              <a:ext cx="419734" cy="419734"/>
            </a:xfrm>
            <a:custGeom>
              <a:avLst/>
              <a:gdLst/>
              <a:ahLst/>
              <a:cxnLst/>
              <a:rect l="l" t="t" r="r" b="b"/>
              <a:pathLst>
                <a:path w="419734" h="419735">
                  <a:moveTo>
                    <a:pt x="419427" y="209713"/>
                  </a:moveTo>
                  <a:lnTo>
                    <a:pt x="419427" y="216582"/>
                  </a:lnTo>
                  <a:lnTo>
                    <a:pt x="419090" y="223433"/>
                  </a:lnTo>
                  <a:lnTo>
                    <a:pt x="418417" y="230269"/>
                  </a:lnTo>
                  <a:lnTo>
                    <a:pt x="417744" y="237104"/>
                  </a:lnTo>
                  <a:lnTo>
                    <a:pt x="416737" y="243890"/>
                  </a:lnTo>
                  <a:lnTo>
                    <a:pt x="415397" y="250626"/>
                  </a:lnTo>
                  <a:lnTo>
                    <a:pt x="414057" y="257363"/>
                  </a:lnTo>
                  <a:lnTo>
                    <a:pt x="403463" y="289967"/>
                  </a:lnTo>
                  <a:lnTo>
                    <a:pt x="400835" y="296313"/>
                  </a:lnTo>
                  <a:lnTo>
                    <a:pt x="397902" y="302514"/>
                  </a:lnTo>
                  <a:lnTo>
                    <a:pt x="394664" y="308572"/>
                  </a:lnTo>
                  <a:lnTo>
                    <a:pt x="391426" y="314629"/>
                  </a:lnTo>
                  <a:lnTo>
                    <a:pt x="387900" y="320513"/>
                  </a:lnTo>
                  <a:lnTo>
                    <a:pt x="384084" y="326224"/>
                  </a:lnTo>
                  <a:lnTo>
                    <a:pt x="380268" y="331935"/>
                  </a:lnTo>
                  <a:lnTo>
                    <a:pt x="358003" y="358003"/>
                  </a:lnTo>
                  <a:lnTo>
                    <a:pt x="353147" y="362860"/>
                  </a:lnTo>
                  <a:lnTo>
                    <a:pt x="326224" y="384084"/>
                  </a:lnTo>
                  <a:lnTo>
                    <a:pt x="320513" y="387900"/>
                  </a:lnTo>
                  <a:lnTo>
                    <a:pt x="314629" y="391426"/>
                  </a:lnTo>
                  <a:lnTo>
                    <a:pt x="308572" y="394664"/>
                  </a:lnTo>
                  <a:lnTo>
                    <a:pt x="302514" y="397902"/>
                  </a:lnTo>
                  <a:lnTo>
                    <a:pt x="296313" y="400835"/>
                  </a:lnTo>
                  <a:lnTo>
                    <a:pt x="289967" y="403463"/>
                  </a:lnTo>
                  <a:lnTo>
                    <a:pt x="283622" y="406092"/>
                  </a:lnTo>
                  <a:lnTo>
                    <a:pt x="277163" y="408403"/>
                  </a:lnTo>
                  <a:lnTo>
                    <a:pt x="270590" y="410397"/>
                  </a:lnTo>
                  <a:lnTo>
                    <a:pt x="264017" y="412391"/>
                  </a:lnTo>
                  <a:lnTo>
                    <a:pt x="257363" y="414057"/>
                  </a:lnTo>
                  <a:lnTo>
                    <a:pt x="250626" y="415397"/>
                  </a:lnTo>
                  <a:lnTo>
                    <a:pt x="243890" y="416737"/>
                  </a:lnTo>
                  <a:lnTo>
                    <a:pt x="237104" y="417744"/>
                  </a:lnTo>
                  <a:lnTo>
                    <a:pt x="230269" y="418417"/>
                  </a:lnTo>
                  <a:lnTo>
                    <a:pt x="223433" y="419090"/>
                  </a:lnTo>
                  <a:lnTo>
                    <a:pt x="216582" y="419427"/>
                  </a:lnTo>
                  <a:lnTo>
                    <a:pt x="209713" y="419427"/>
                  </a:lnTo>
                  <a:lnTo>
                    <a:pt x="202845" y="419427"/>
                  </a:lnTo>
                  <a:lnTo>
                    <a:pt x="195993" y="419090"/>
                  </a:lnTo>
                  <a:lnTo>
                    <a:pt x="189158" y="418417"/>
                  </a:lnTo>
                  <a:lnTo>
                    <a:pt x="182322" y="417744"/>
                  </a:lnTo>
                  <a:lnTo>
                    <a:pt x="175536" y="416737"/>
                  </a:lnTo>
                  <a:lnTo>
                    <a:pt x="168800" y="415397"/>
                  </a:lnTo>
                  <a:lnTo>
                    <a:pt x="162064" y="414057"/>
                  </a:lnTo>
                  <a:lnTo>
                    <a:pt x="129459" y="403463"/>
                  </a:lnTo>
                  <a:lnTo>
                    <a:pt x="123114" y="400835"/>
                  </a:lnTo>
                  <a:lnTo>
                    <a:pt x="116912" y="397902"/>
                  </a:lnTo>
                  <a:lnTo>
                    <a:pt x="110855" y="394664"/>
                  </a:lnTo>
                  <a:lnTo>
                    <a:pt x="104797" y="391426"/>
                  </a:lnTo>
                  <a:lnTo>
                    <a:pt x="71363" y="367467"/>
                  </a:lnTo>
                  <a:lnTo>
                    <a:pt x="43245" y="337445"/>
                  </a:lnTo>
                  <a:lnTo>
                    <a:pt x="35343" y="326224"/>
                  </a:lnTo>
                  <a:lnTo>
                    <a:pt x="31527" y="320513"/>
                  </a:lnTo>
                  <a:lnTo>
                    <a:pt x="28000" y="314629"/>
                  </a:lnTo>
                  <a:lnTo>
                    <a:pt x="24762" y="308572"/>
                  </a:lnTo>
                  <a:lnTo>
                    <a:pt x="21524" y="302514"/>
                  </a:lnTo>
                  <a:lnTo>
                    <a:pt x="18591" y="296313"/>
                  </a:lnTo>
                  <a:lnTo>
                    <a:pt x="15963" y="289967"/>
                  </a:lnTo>
                  <a:lnTo>
                    <a:pt x="13335" y="283622"/>
                  </a:lnTo>
                  <a:lnTo>
                    <a:pt x="11023" y="277163"/>
                  </a:lnTo>
                  <a:lnTo>
                    <a:pt x="9030" y="270590"/>
                  </a:lnTo>
                  <a:lnTo>
                    <a:pt x="7036" y="264017"/>
                  </a:lnTo>
                  <a:lnTo>
                    <a:pt x="5369" y="257363"/>
                  </a:lnTo>
                  <a:lnTo>
                    <a:pt x="4029" y="250626"/>
                  </a:lnTo>
                  <a:lnTo>
                    <a:pt x="2689" y="243890"/>
                  </a:lnTo>
                  <a:lnTo>
                    <a:pt x="1683" y="237104"/>
                  </a:lnTo>
                  <a:lnTo>
                    <a:pt x="1009" y="230269"/>
                  </a:lnTo>
                  <a:lnTo>
                    <a:pt x="336" y="223433"/>
                  </a:lnTo>
                  <a:lnTo>
                    <a:pt x="0" y="216582"/>
                  </a:lnTo>
                  <a:lnTo>
                    <a:pt x="0" y="209713"/>
                  </a:lnTo>
                  <a:lnTo>
                    <a:pt x="0" y="202845"/>
                  </a:lnTo>
                  <a:lnTo>
                    <a:pt x="5369" y="162064"/>
                  </a:lnTo>
                  <a:lnTo>
                    <a:pt x="9030" y="148837"/>
                  </a:lnTo>
                  <a:lnTo>
                    <a:pt x="11023" y="142264"/>
                  </a:lnTo>
                  <a:lnTo>
                    <a:pt x="28000" y="104797"/>
                  </a:lnTo>
                  <a:lnTo>
                    <a:pt x="51960" y="71363"/>
                  </a:lnTo>
                  <a:lnTo>
                    <a:pt x="76672" y="47602"/>
                  </a:lnTo>
                  <a:lnTo>
                    <a:pt x="81982" y="43245"/>
                  </a:lnTo>
                  <a:lnTo>
                    <a:pt x="116912" y="21524"/>
                  </a:lnTo>
                  <a:lnTo>
                    <a:pt x="148837" y="9030"/>
                  </a:lnTo>
                  <a:lnTo>
                    <a:pt x="155409" y="7036"/>
                  </a:lnTo>
                  <a:lnTo>
                    <a:pt x="162064" y="5369"/>
                  </a:lnTo>
                  <a:lnTo>
                    <a:pt x="168800" y="4029"/>
                  </a:lnTo>
                  <a:lnTo>
                    <a:pt x="175536" y="2689"/>
                  </a:lnTo>
                  <a:lnTo>
                    <a:pt x="182322" y="1683"/>
                  </a:lnTo>
                  <a:lnTo>
                    <a:pt x="189158" y="1009"/>
                  </a:lnTo>
                  <a:lnTo>
                    <a:pt x="195993" y="336"/>
                  </a:lnTo>
                  <a:lnTo>
                    <a:pt x="202845" y="0"/>
                  </a:lnTo>
                  <a:lnTo>
                    <a:pt x="209713" y="0"/>
                  </a:lnTo>
                  <a:lnTo>
                    <a:pt x="216582" y="0"/>
                  </a:lnTo>
                  <a:lnTo>
                    <a:pt x="223433" y="336"/>
                  </a:lnTo>
                  <a:lnTo>
                    <a:pt x="230269" y="1009"/>
                  </a:lnTo>
                  <a:lnTo>
                    <a:pt x="237104" y="1683"/>
                  </a:lnTo>
                  <a:lnTo>
                    <a:pt x="243890" y="2689"/>
                  </a:lnTo>
                  <a:lnTo>
                    <a:pt x="250626" y="4029"/>
                  </a:lnTo>
                  <a:lnTo>
                    <a:pt x="257363" y="5369"/>
                  </a:lnTo>
                  <a:lnTo>
                    <a:pt x="264017" y="7036"/>
                  </a:lnTo>
                  <a:lnTo>
                    <a:pt x="270590" y="9030"/>
                  </a:lnTo>
                  <a:lnTo>
                    <a:pt x="277163" y="11023"/>
                  </a:lnTo>
                  <a:lnTo>
                    <a:pt x="283622" y="13335"/>
                  </a:lnTo>
                  <a:lnTo>
                    <a:pt x="289967" y="15963"/>
                  </a:lnTo>
                  <a:lnTo>
                    <a:pt x="296313" y="18591"/>
                  </a:lnTo>
                  <a:lnTo>
                    <a:pt x="302514" y="21524"/>
                  </a:lnTo>
                  <a:lnTo>
                    <a:pt x="308572" y="24762"/>
                  </a:lnTo>
                  <a:lnTo>
                    <a:pt x="314629" y="28000"/>
                  </a:lnTo>
                  <a:lnTo>
                    <a:pt x="320513" y="31527"/>
                  </a:lnTo>
                  <a:lnTo>
                    <a:pt x="326224" y="35343"/>
                  </a:lnTo>
                  <a:lnTo>
                    <a:pt x="331935" y="39159"/>
                  </a:lnTo>
                  <a:lnTo>
                    <a:pt x="362860" y="66280"/>
                  </a:lnTo>
                  <a:lnTo>
                    <a:pt x="371824" y="76672"/>
                  </a:lnTo>
                  <a:lnTo>
                    <a:pt x="376181" y="81982"/>
                  </a:lnTo>
                  <a:lnTo>
                    <a:pt x="394664" y="110855"/>
                  </a:lnTo>
                  <a:lnTo>
                    <a:pt x="397902" y="116912"/>
                  </a:lnTo>
                  <a:lnTo>
                    <a:pt x="400835" y="123114"/>
                  </a:lnTo>
                  <a:lnTo>
                    <a:pt x="403463" y="129459"/>
                  </a:lnTo>
                  <a:lnTo>
                    <a:pt x="406092" y="135805"/>
                  </a:lnTo>
                  <a:lnTo>
                    <a:pt x="415397" y="168800"/>
                  </a:lnTo>
                  <a:lnTo>
                    <a:pt x="416737" y="175536"/>
                  </a:lnTo>
                  <a:lnTo>
                    <a:pt x="417744" y="182322"/>
                  </a:lnTo>
                  <a:lnTo>
                    <a:pt x="418417" y="189158"/>
                  </a:lnTo>
                  <a:lnTo>
                    <a:pt x="419090" y="195993"/>
                  </a:lnTo>
                  <a:lnTo>
                    <a:pt x="419427" y="202845"/>
                  </a:lnTo>
                  <a:lnTo>
                    <a:pt x="419427" y="209713"/>
                  </a:lnTo>
                  <a:close/>
                </a:path>
              </a:pathLst>
            </a:custGeom>
            <a:ln w="38129">
              <a:solidFill>
                <a:srgbClr val="F9FAFA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5" name="object 19">
              <a:extLst>
                <a:ext uri="{FF2B5EF4-FFF2-40B4-BE49-F238E27FC236}">
                  <a16:creationId xmlns:a16="http://schemas.microsoft.com/office/drawing/2014/main" id="{B00044F0-3F73-49DC-955B-72E2DCF61D4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6517" y="3736717"/>
              <a:ext cx="209713" cy="266908"/>
            </a:xfrm>
            <a:prstGeom prst="rect">
              <a:avLst/>
            </a:prstGeom>
          </p:spPr>
        </p:pic>
      </p:grpSp>
      <p:grpSp>
        <p:nvGrpSpPr>
          <p:cNvPr id="26" name="object 20">
            <a:extLst>
              <a:ext uri="{FF2B5EF4-FFF2-40B4-BE49-F238E27FC236}">
                <a16:creationId xmlns:a16="http://schemas.microsoft.com/office/drawing/2014/main" id="{AF9AC841-59EA-4A95-BA8E-80E284B04325}"/>
              </a:ext>
            </a:extLst>
          </p:cNvPr>
          <p:cNvGrpSpPr/>
          <p:nvPr/>
        </p:nvGrpSpPr>
        <p:grpSpPr>
          <a:xfrm>
            <a:off x="1086698" y="3674756"/>
            <a:ext cx="4153853" cy="658177"/>
            <a:chOff x="1448931" y="4899674"/>
            <a:chExt cx="5538470" cy="877569"/>
          </a:xfrm>
        </p:grpSpPr>
        <p:sp>
          <p:nvSpPr>
            <p:cNvPr id="27" name="object 21">
              <a:extLst>
                <a:ext uri="{FF2B5EF4-FFF2-40B4-BE49-F238E27FC236}">
                  <a16:creationId xmlns:a16="http://schemas.microsoft.com/office/drawing/2014/main" id="{CBFBDFCB-E68E-4A7B-B6F5-1940524F57CF}"/>
                </a:ext>
              </a:extLst>
            </p:cNvPr>
            <p:cNvSpPr/>
            <p:nvPr/>
          </p:nvSpPr>
          <p:spPr>
            <a:xfrm>
              <a:off x="1453697" y="4904441"/>
              <a:ext cx="5528945" cy="868044"/>
            </a:xfrm>
            <a:custGeom>
              <a:avLst/>
              <a:gdLst/>
              <a:ahLst/>
              <a:cxnLst/>
              <a:rect l="l" t="t" r="r" b="b"/>
              <a:pathLst>
                <a:path w="5528945" h="868045">
                  <a:moveTo>
                    <a:pt x="5462017" y="867452"/>
                  </a:moveTo>
                  <a:lnTo>
                    <a:pt x="66798" y="867452"/>
                  </a:lnTo>
                  <a:lnTo>
                    <a:pt x="62149" y="866994"/>
                  </a:lnTo>
                  <a:lnTo>
                    <a:pt x="24259" y="849831"/>
                  </a:lnTo>
                  <a:lnTo>
                    <a:pt x="2289" y="814510"/>
                  </a:lnTo>
                  <a:lnTo>
                    <a:pt x="0" y="800653"/>
                  </a:lnTo>
                  <a:lnTo>
                    <a:pt x="0" y="795958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5462017" y="0"/>
                  </a:lnTo>
                  <a:lnTo>
                    <a:pt x="5500945" y="14656"/>
                  </a:lnTo>
                  <a:lnTo>
                    <a:pt x="5525169" y="48470"/>
                  </a:lnTo>
                  <a:lnTo>
                    <a:pt x="5528816" y="66798"/>
                  </a:lnTo>
                  <a:lnTo>
                    <a:pt x="5528816" y="800653"/>
                  </a:lnTo>
                  <a:lnTo>
                    <a:pt x="5514158" y="839581"/>
                  </a:lnTo>
                  <a:lnTo>
                    <a:pt x="5480344" y="863806"/>
                  </a:lnTo>
                  <a:lnTo>
                    <a:pt x="5466666" y="866994"/>
                  </a:lnTo>
                  <a:lnTo>
                    <a:pt x="5462017" y="8674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2">
              <a:extLst>
                <a:ext uri="{FF2B5EF4-FFF2-40B4-BE49-F238E27FC236}">
                  <a16:creationId xmlns:a16="http://schemas.microsoft.com/office/drawing/2014/main" id="{B74A62F3-CDB1-410A-8C4C-1DF9C627DE61}"/>
                </a:ext>
              </a:extLst>
            </p:cNvPr>
            <p:cNvSpPr/>
            <p:nvPr/>
          </p:nvSpPr>
          <p:spPr>
            <a:xfrm>
              <a:off x="1453697" y="4904441"/>
              <a:ext cx="5528945" cy="868044"/>
            </a:xfrm>
            <a:custGeom>
              <a:avLst/>
              <a:gdLst/>
              <a:ahLst/>
              <a:cxnLst/>
              <a:rect l="l" t="t" r="r" b="b"/>
              <a:pathLst>
                <a:path w="5528945" h="868045">
                  <a:moveTo>
                    <a:pt x="0" y="795958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4"/>
                  </a:lnTo>
                  <a:lnTo>
                    <a:pt x="7238" y="39797"/>
                  </a:lnTo>
                  <a:lnTo>
                    <a:pt x="9440" y="35676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44133" y="5442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5457322" y="0"/>
                  </a:lnTo>
                  <a:lnTo>
                    <a:pt x="5462017" y="0"/>
                  </a:lnTo>
                  <a:lnTo>
                    <a:pt x="5466666" y="457"/>
                  </a:lnTo>
                  <a:lnTo>
                    <a:pt x="5504556" y="17620"/>
                  </a:lnTo>
                  <a:lnTo>
                    <a:pt x="5507876" y="20939"/>
                  </a:lnTo>
                  <a:lnTo>
                    <a:pt x="5511195" y="24259"/>
                  </a:lnTo>
                  <a:lnTo>
                    <a:pt x="5527441" y="57545"/>
                  </a:lnTo>
                  <a:lnTo>
                    <a:pt x="5528358" y="62149"/>
                  </a:lnTo>
                  <a:lnTo>
                    <a:pt x="5528816" y="66798"/>
                  </a:lnTo>
                  <a:lnTo>
                    <a:pt x="5528816" y="71493"/>
                  </a:lnTo>
                  <a:lnTo>
                    <a:pt x="5528816" y="795958"/>
                  </a:lnTo>
                  <a:lnTo>
                    <a:pt x="5528816" y="800653"/>
                  </a:lnTo>
                  <a:lnTo>
                    <a:pt x="5528358" y="805302"/>
                  </a:lnTo>
                  <a:lnTo>
                    <a:pt x="5527441" y="809906"/>
                  </a:lnTo>
                  <a:lnTo>
                    <a:pt x="5526525" y="814510"/>
                  </a:lnTo>
                  <a:lnTo>
                    <a:pt x="5507876" y="846512"/>
                  </a:lnTo>
                  <a:lnTo>
                    <a:pt x="5504556" y="849831"/>
                  </a:lnTo>
                  <a:lnTo>
                    <a:pt x="5500945" y="852795"/>
                  </a:lnTo>
                  <a:lnTo>
                    <a:pt x="5497042" y="855403"/>
                  </a:lnTo>
                  <a:lnTo>
                    <a:pt x="5493138" y="858011"/>
                  </a:lnTo>
                  <a:lnTo>
                    <a:pt x="5462017" y="867452"/>
                  </a:lnTo>
                  <a:lnTo>
                    <a:pt x="5457322" y="867452"/>
                  </a:lnTo>
                  <a:lnTo>
                    <a:pt x="71493" y="867452"/>
                  </a:lnTo>
                  <a:lnTo>
                    <a:pt x="66798" y="867452"/>
                  </a:lnTo>
                  <a:lnTo>
                    <a:pt x="62149" y="866994"/>
                  </a:lnTo>
                  <a:lnTo>
                    <a:pt x="31773" y="855403"/>
                  </a:lnTo>
                  <a:lnTo>
                    <a:pt x="27870" y="852795"/>
                  </a:lnTo>
                  <a:lnTo>
                    <a:pt x="12048" y="835678"/>
                  </a:lnTo>
                  <a:lnTo>
                    <a:pt x="9440" y="831775"/>
                  </a:lnTo>
                  <a:lnTo>
                    <a:pt x="7238" y="827655"/>
                  </a:lnTo>
                  <a:lnTo>
                    <a:pt x="5442" y="823318"/>
                  </a:lnTo>
                  <a:lnTo>
                    <a:pt x="3645" y="818981"/>
                  </a:lnTo>
                  <a:lnTo>
                    <a:pt x="2289" y="814510"/>
                  </a:lnTo>
                  <a:lnTo>
                    <a:pt x="1373" y="809906"/>
                  </a:lnTo>
                  <a:lnTo>
                    <a:pt x="457" y="805302"/>
                  </a:lnTo>
                  <a:lnTo>
                    <a:pt x="0" y="800653"/>
                  </a:lnTo>
                  <a:lnTo>
                    <a:pt x="0" y="795958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9" name="object 23">
            <a:extLst>
              <a:ext uri="{FF2B5EF4-FFF2-40B4-BE49-F238E27FC236}">
                <a16:creationId xmlns:a16="http://schemas.microsoft.com/office/drawing/2014/main" id="{4CA37F82-C289-4A5C-944E-EACDEE364602}"/>
              </a:ext>
            </a:extLst>
          </p:cNvPr>
          <p:cNvSpPr txBox="1"/>
          <p:nvPr/>
        </p:nvSpPr>
        <p:spPr>
          <a:xfrm>
            <a:off x="1198712" y="3713490"/>
            <a:ext cx="3794284" cy="443551"/>
          </a:xfrm>
          <a:prstGeom prst="rect">
            <a:avLst/>
          </a:prstGeom>
        </p:spPr>
        <p:txBody>
          <a:bodyPr vert="horz" wrap="square" lIns="0" tIns="90011" rIns="0" bIns="0" rtlCol="0">
            <a:spAutoFit/>
          </a:bodyPr>
          <a:lstStyle/>
          <a:p>
            <a:pPr marL="9525" defTabSz="685800">
              <a:spcBef>
                <a:spcPts val="708"/>
              </a:spcBef>
            </a:pPr>
            <a:r>
              <a:rPr sz="1050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目的：梳理清晰功能层级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506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构建严密的逻辑结构，确保功能层级清晰、无遗漏，为原型设计打好基础。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24">
            <a:extLst>
              <a:ext uri="{FF2B5EF4-FFF2-40B4-BE49-F238E27FC236}">
                <a16:creationId xmlns:a16="http://schemas.microsoft.com/office/drawing/2014/main" id="{A61BBE53-4A7C-485D-976B-5876C8FAB62D}"/>
              </a:ext>
            </a:extLst>
          </p:cNvPr>
          <p:cNvGrpSpPr/>
          <p:nvPr/>
        </p:nvGrpSpPr>
        <p:grpSpPr>
          <a:xfrm>
            <a:off x="571946" y="3674755"/>
            <a:ext cx="343376" cy="343376"/>
            <a:chOff x="762595" y="4899674"/>
            <a:chExt cx="457834" cy="457834"/>
          </a:xfrm>
        </p:grpSpPr>
        <p:sp>
          <p:nvSpPr>
            <p:cNvPr id="31" name="object 25">
              <a:extLst>
                <a:ext uri="{FF2B5EF4-FFF2-40B4-BE49-F238E27FC236}">
                  <a16:creationId xmlns:a16="http://schemas.microsoft.com/office/drawing/2014/main" id="{43EE7616-6DB5-4ECB-932A-F46850C27E3E}"/>
                </a:ext>
              </a:extLst>
            </p:cNvPr>
            <p:cNvSpPr/>
            <p:nvPr/>
          </p:nvSpPr>
          <p:spPr>
            <a:xfrm>
              <a:off x="781660" y="4918739"/>
              <a:ext cx="419734" cy="419734"/>
            </a:xfrm>
            <a:custGeom>
              <a:avLst/>
              <a:gdLst/>
              <a:ahLst/>
              <a:cxnLst/>
              <a:rect l="l" t="t" r="r" b="b"/>
              <a:pathLst>
                <a:path w="419734" h="419735">
                  <a:moveTo>
                    <a:pt x="216582" y="419427"/>
                  </a:moveTo>
                  <a:lnTo>
                    <a:pt x="202845" y="419427"/>
                  </a:lnTo>
                  <a:lnTo>
                    <a:pt x="195993" y="419090"/>
                  </a:lnTo>
                  <a:lnTo>
                    <a:pt x="155409" y="412391"/>
                  </a:lnTo>
                  <a:lnTo>
                    <a:pt x="116912" y="397902"/>
                  </a:lnTo>
                  <a:lnTo>
                    <a:pt x="81982" y="376181"/>
                  </a:lnTo>
                  <a:lnTo>
                    <a:pt x="51960" y="348064"/>
                  </a:lnTo>
                  <a:lnTo>
                    <a:pt x="28000" y="314629"/>
                  </a:lnTo>
                  <a:lnTo>
                    <a:pt x="11023" y="277163"/>
                  </a:lnTo>
                  <a:lnTo>
                    <a:pt x="1683" y="237104"/>
                  </a:lnTo>
                  <a:lnTo>
                    <a:pt x="0" y="216582"/>
                  </a:lnTo>
                  <a:lnTo>
                    <a:pt x="0" y="202845"/>
                  </a:lnTo>
                  <a:lnTo>
                    <a:pt x="5369" y="162064"/>
                  </a:lnTo>
                  <a:lnTo>
                    <a:pt x="18591" y="123114"/>
                  </a:lnTo>
                  <a:lnTo>
                    <a:pt x="39158" y="87492"/>
                  </a:lnTo>
                  <a:lnTo>
                    <a:pt x="66280" y="56567"/>
                  </a:lnTo>
                  <a:lnTo>
                    <a:pt x="98913" y="31527"/>
                  </a:lnTo>
                  <a:lnTo>
                    <a:pt x="135805" y="13335"/>
                  </a:lnTo>
                  <a:lnTo>
                    <a:pt x="175536" y="2689"/>
                  </a:lnTo>
                  <a:lnTo>
                    <a:pt x="202845" y="0"/>
                  </a:lnTo>
                  <a:lnTo>
                    <a:pt x="216582" y="0"/>
                  </a:lnTo>
                  <a:lnTo>
                    <a:pt x="257363" y="5369"/>
                  </a:lnTo>
                  <a:lnTo>
                    <a:pt x="296313" y="18591"/>
                  </a:lnTo>
                  <a:lnTo>
                    <a:pt x="331935" y="39159"/>
                  </a:lnTo>
                  <a:lnTo>
                    <a:pt x="362860" y="66280"/>
                  </a:lnTo>
                  <a:lnTo>
                    <a:pt x="387900" y="98913"/>
                  </a:lnTo>
                  <a:lnTo>
                    <a:pt x="406092" y="135805"/>
                  </a:lnTo>
                  <a:lnTo>
                    <a:pt x="416737" y="175536"/>
                  </a:lnTo>
                  <a:lnTo>
                    <a:pt x="419427" y="202845"/>
                  </a:lnTo>
                  <a:lnTo>
                    <a:pt x="419427" y="209713"/>
                  </a:lnTo>
                  <a:lnTo>
                    <a:pt x="419427" y="216582"/>
                  </a:lnTo>
                  <a:lnTo>
                    <a:pt x="414057" y="257363"/>
                  </a:lnTo>
                  <a:lnTo>
                    <a:pt x="400835" y="296313"/>
                  </a:lnTo>
                  <a:lnTo>
                    <a:pt x="380268" y="331935"/>
                  </a:lnTo>
                  <a:lnTo>
                    <a:pt x="353147" y="362860"/>
                  </a:lnTo>
                  <a:lnTo>
                    <a:pt x="320513" y="387900"/>
                  </a:lnTo>
                  <a:lnTo>
                    <a:pt x="283622" y="406092"/>
                  </a:lnTo>
                  <a:lnTo>
                    <a:pt x="243890" y="416737"/>
                  </a:lnTo>
                  <a:lnTo>
                    <a:pt x="223433" y="419090"/>
                  </a:lnTo>
                  <a:lnTo>
                    <a:pt x="216582" y="41942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26">
              <a:extLst>
                <a:ext uri="{FF2B5EF4-FFF2-40B4-BE49-F238E27FC236}">
                  <a16:creationId xmlns:a16="http://schemas.microsoft.com/office/drawing/2014/main" id="{8ED4CD40-7409-42B5-BC3E-4ACC1A815116}"/>
                </a:ext>
              </a:extLst>
            </p:cNvPr>
            <p:cNvSpPr/>
            <p:nvPr/>
          </p:nvSpPr>
          <p:spPr>
            <a:xfrm>
              <a:off x="781660" y="4918739"/>
              <a:ext cx="419734" cy="419734"/>
            </a:xfrm>
            <a:custGeom>
              <a:avLst/>
              <a:gdLst/>
              <a:ahLst/>
              <a:cxnLst/>
              <a:rect l="l" t="t" r="r" b="b"/>
              <a:pathLst>
                <a:path w="419734" h="419735">
                  <a:moveTo>
                    <a:pt x="419427" y="209713"/>
                  </a:moveTo>
                  <a:lnTo>
                    <a:pt x="419427" y="216582"/>
                  </a:lnTo>
                  <a:lnTo>
                    <a:pt x="419090" y="223433"/>
                  </a:lnTo>
                  <a:lnTo>
                    <a:pt x="418417" y="230269"/>
                  </a:lnTo>
                  <a:lnTo>
                    <a:pt x="417744" y="237104"/>
                  </a:lnTo>
                  <a:lnTo>
                    <a:pt x="416737" y="243890"/>
                  </a:lnTo>
                  <a:lnTo>
                    <a:pt x="415397" y="250626"/>
                  </a:lnTo>
                  <a:lnTo>
                    <a:pt x="414057" y="257363"/>
                  </a:lnTo>
                  <a:lnTo>
                    <a:pt x="403463" y="289967"/>
                  </a:lnTo>
                  <a:lnTo>
                    <a:pt x="400835" y="296313"/>
                  </a:lnTo>
                  <a:lnTo>
                    <a:pt x="397902" y="302514"/>
                  </a:lnTo>
                  <a:lnTo>
                    <a:pt x="394664" y="308572"/>
                  </a:lnTo>
                  <a:lnTo>
                    <a:pt x="391426" y="314629"/>
                  </a:lnTo>
                  <a:lnTo>
                    <a:pt x="387900" y="320513"/>
                  </a:lnTo>
                  <a:lnTo>
                    <a:pt x="384084" y="326224"/>
                  </a:lnTo>
                  <a:lnTo>
                    <a:pt x="380268" y="331935"/>
                  </a:lnTo>
                  <a:lnTo>
                    <a:pt x="358003" y="358003"/>
                  </a:lnTo>
                  <a:lnTo>
                    <a:pt x="353147" y="362860"/>
                  </a:lnTo>
                  <a:lnTo>
                    <a:pt x="326224" y="384084"/>
                  </a:lnTo>
                  <a:lnTo>
                    <a:pt x="320513" y="387900"/>
                  </a:lnTo>
                  <a:lnTo>
                    <a:pt x="314629" y="391426"/>
                  </a:lnTo>
                  <a:lnTo>
                    <a:pt x="308572" y="394664"/>
                  </a:lnTo>
                  <a:lnTo>
                    <a:pt x="302514" y="397902"/>
                  </a:lnTo>
                  <a:lnTo>
                    <a:pt x="296313" y="400835"/>
                  </a:lnTo>
                  <a:lnTo>
                    <a:pt x="289967" y="403463"/>
                  </a:lnTo>
                  <a:lnTo>
                    <a:pt x="283622" y="406092"/>
                  </a:lnTo>
                  <a:lnTo>
                    <a:pt x="277163" y="408403"/>
                  </a:lnTo>
                  <a:lnTo>
                    <a:pt x="270590" y="410397"/>
                  </a:lnTo>
                  <a:lnTo>
                    <a:pt x="264017" y="412391"/>
                  </a:lnTo>
                  <a:lnTo>
                    <a:pt x="257363" y="414057"/>
                  </a:lnTo>
                  <a:lnTo>
                    <a:pt x="250626" y="415397"/>
                  </a:lnTo>
                  <a:lnTo>
                    <a:pt x="243890" y="416737"/>
                  </a:lnTo>
                  <a:lnTo>
                    <a:pt x="237104" y="417744"/>
                  </a:lnTo>
                  <a:lnTo>
                    <a:pt x="230269" y="418417"/>
                  </a:lnTo>
                  <a:lnTo>
                    <a:pt x="223433" y="419090"/>
                  </a:lnTo>
                  <a:lnTo>
                    <a:pt x="216582" y="419427"/>
                  </a:lnTo>
                  <a:lnTo>
                    <a:pt x="209713" y="419427"/>
                  </a:lnTo>
                  <a:lnTo>
                    <a:pt x="202845" y="419427"/>
                  </a:lnTo>
                  <a:lnTo>
                    <a:pt x="195993" y="419090"/>
                  </a:lnTo>
                  <a:lnTo>
                    <a:pt x="189158" y="418417"/>
                  </a:lnTo>
                  <a:lnTo>
                    <a:pt x="182322" y="417744"/>
                  </a:lnTo>
                  <a:lnTo>
                    <a:pt x="175536" y="416737"/>
                  </a:lnTo>
                  <a:lnTo>
                    <a:pt x="168800" y="415397"/>
                  </a:lnTo>
                  <a:lnTo>
                    <a:pt x="162064" y="414057"/>
                  </a:lnTo>
                  <a:lnTo>
                    <a:pt x="129459" y="403463"/>
                  </a:lnTo>
                  <a:lnTo>
                    <a:pt x="123114" y="400835"/>
                  </a:lnTo>
                  <a:lnTo>
                    <a:pt x="116912" y="397902"/>
                  </a:lnTo>
                  <a:lnTo>
                    <a:pt x="110855" y="394664"/>
                  </a:lnTo>
                  <a:lnTo>
                    <a:pt x="104797" y="391426"/>
                  </a:lnTo>
                  <a:lnTo>
                    <a:pt x="71363" y="367467"/>
                  </a:lnTo>
                  <a:lnTo>
                    <a:pt x="43245" y="337445"/>
                  </a:lnTo>
                  <a:lnTo>
                    <a:pt x="35343" y="326224"/>
                  </a:lnTo>
                  <a:lnTo>
                    <a:pt x="31527" y="320513"/>
                  </a:lnTo>
                  <a:lnTo>
                    <a:pt x="28000" y="314629"/>
                  </a:lnTo>
                  <a:lnTo>
                    <a:pt x="24762" y="308572"/>
                  </a:lnTo>
                  <a:lnTo>
                    <a:pt x="21524" y="302514"/>
                  </a:lnTo>
                  <a:lnTo>
                    <a:pt x="18591" y="296313"/>
                  </a:lnTo>
                  <a:lnTo>
                    <a:pt x="15963" y="289967"/>
                  </a:lnTo>
                  <a:lnTo>
                    <a:pt x="13335" y="283622"/>
                  </a:lnTo>
                  <a:lnTo>
                    <a:pt x="11023" y="277163"/>
                  </a:lnTo>
                  <a:lnTo>
                    <a:pt x="9030" y="270590"/>
                  </a:lnTo>
                  <a:lnTo>
                    <a:pt x="7036" y="264017"/>
                  </a:lnTo>
                  <a:lnTo>
                    <a:pt x="5369" y="257363"/>
                  </a:lnTo>
                  <a:lnTo>
                    <a:pt x="4029" y="250626"/>
                  </a:lnTo>
                  <a:lnTo>
                    <a:pt x="2689" y="243890"/>
                  </a:lnTo>
                  <a:lnTo>
                    <a:pt x="1683" y="237104"/>
                  </a:lnTo>
                  <a:lnTo>
                    <a:pt x="1009" y="230269"/>
                  </a:lnTo>
                  <a:lnTo>
                    <a:pt x="336" y="223433"/>
                  </a:lnTo>
                  <a:lnTo>
                    <a:pt x="0" y="216582"/>
                  </a:lnTo>
                  <a:lnTo>
                    <a:pt x="0" y="209713"/>
                  </a:lnTo>
                  <a:lnTo>
                    <a:pt x="0" y="202845"/>
                  </a:lnTo>
                  <a:lnTo>
                    <a:pt x="5369" y="162064"/>
                  </a:lnTo>
                  <a:lnTo>
                    <a:pt x="9030" y="148837"/>
                  </a:lnTo>
                  <a:lnTo>
                    <a:pt x="11023" y="142264"/>
                  </a:lnTo>
                  <a:lnTo>
                    <a:pt x="28000" y="104797"/>
                  </a:lnTo>
                  <a:lnTo>
                    <a:pt x="51960" y="71363"/>
                  </a:lnTo>
                  <a:lnTo>
                    <a:pt x="76672" y="47602"/>
                  </a:lnTo>
                  <a:lnTo>
                    <a:pt x="81982" y="43245"/>
                  </a:lnTo>
                  <a:lnTo>
                    <a:pt x="116912" y="21524"/>
                  </a:lnTo>
                  <a:lnTo>
                    <a:pt x="148837" y="9030"/>
                  </a:lnTo>
                  <a:lnTo>
                    <a:pt x="155409" y="7036"/>
                  </a:lnTo>
                  <a:lnTo>
                    <a:pt x="162064" y="5369"/>
                  </a:lnTo>
                  <a:lnTo>
                    <a:pt x="168800" y="4029"/>
                  </a:lnTo>
                  <a:lnTo>
                    <a:pt x="175536" y="2689"/>
                  </a:lnTo>
                  <a:lnTo>
                    <a:pt x="182322" y="1683"/>
                  </a:lnTo>
                  <a:lnTo>
                    <a:pt x="189158" y="1009"/>
                  </a:lnTo>
                  <a:lnTo>
                    <a:pt x="195993" y="336"/>
                  </a:lnTo>
                  <a:lnTo>
                    <a:pt x="202845" y="0"/>
                  </a:lnTo>
                  <a:lnTo>
                    <a:pt x="209713" y="0"/>
                  </a:lnTo>
                  <a:lnTo>
                    <a:pt x="216582" y="0"/>
                  </a:lnTo>
                  <a:lnTo>
                    <a:pt x="223433" y="336"/>
                  </a:lnTo>
                  <a:lnTo>
                    <a:pt x="230269" y="1009"/>
                  </a:lnTo>
                  <a:lnTo>
                    <a:pt x="237104" y="1683"/>
                  </a:lnTo>
                  <a:lnTo>
                    <a:pt x="243890" y="2689"/>
                  </a:lnTo>
                  <a:lnTo>
                    <a:pt x="250626" y="4029"/>
                  </a:lnTo>
                  <a:lnTo>
                    <a:pt x="257363" y="5369"/>
                  </a:lnTo>
                  <a:lnTo>
                    <a:pt x="264017" y="7036"/>
                  </a:lnTo>
                  <a:lnTo>
                    <a:pt x="270590" y="9030"/>
                  </a:lnTo>
                  <a:lnTo>
                    <a:pt x="277163" y="11023"/>
                  </a:lnTo>
                  <a:lnTo>
                    <a:pt x="283622" y="13335"/>
                  </a:lnTo>
                  <a:lnTo>
                    <a:pt x="289967" y="15963"/>
                  </a:lnTo>
                  <a:lnTo>
                    <a:pt x="296313" y="18591"/>
                  </a:lnTo>
                  <a:lnTo>
                    <a:pt x="302514" y="21524"/>
                  </a:lnTo>
                  <a:lnTo>
                    <a:pt x="308572" y="24762"/>
                  </a:lnTo>
                  <a:lnTo>
                    <a:pt x="314629" y="28000"/>
                  </a:lnTo>
                  <a:lnTo>
                    <a:pt x="320513" y="31527"/>
                  </a:lnTo>
                  <a:lnTo>
                    <a:pt x="326224" y="35343"/>
                  </a:lnTo>
                  <a:lnTo>
                    <a:pt x="331935" y="39159"/>
                  </a:lnTo>
                  <a:lnTo>
                    <a:pt x="362860" y="66280"/>
                  </a:lnTo>
                  <a:lnTo>
                    <a:pt x="371824" y="76672"/>
                  </a:lnTo>
                  <a:lnTo>
                    <a:pt x="376181" y="81982"/>
                  </a:lnTo>
                  <a:lnTo>
                    <a:pt x="394664" y="110855"/>
                  </a:lnTo>
                  <a:lnTo>
                    <a:pt x="397902" y="116912"/>
                  </a:lnTo>
                  <a:lnTo>
                    <a:pt x="400835" y="123114"/>
                  </a:lnTo>
                  <a:lnTo>
                    <a:pt x="403463" y="129459"/>
                  </a:lnTo>
                  <a:lnTo>
                    <a:pt x="406092" y="135805"/>
                  </a:lnTo>
                  <a:lnTo>
                    <a:pt x="415397" y="168800"/>
                  </a:lnTo>
                  <a:lnTo>
                    <a:pt x="416737" y="175536"/>
                  </a:lnTo>
                  <a:lnTo>
                    <a:pt x="417744" y="182322"/>
                  </a:lnTo>
                  <a:lnTo>
                    <a:pt x="418417" y="189158"/>
                  </a:lnTo>
                  <a:lnTo>
                    <a:pt x="419090" y="195993"/>
                  </a:lnTo>
                  <a:lnTo>
                    <a:pt x="419427" y="202845"/>
                  </a:lnTo>
                  <a:lnTo>
                    <a:pt x="419427" y="209713"/>
                  </a:lnTo>
                  <a:close/>
                </a:path>
              </a:pathLst>
            </a:custGeom>
            <a:ln w="38129">
              <a:solidFill>
                <a:srgbClr val="F9FAFA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3" name="object 27">
              <a:extLst>
                <a:ext uri="{FF2B5EF4-FFF2-40B4-BE49-F238E27FC236}">
                  <a16:creationId xmlns:a16="http://schemas.microsoft.com/office/drawing/2014/main" id="{80A0DCB4-1A2C-4BB6-8A69-DEE96FAFD67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6517" y="4994999"/>
              <a:ext cx="209713" cy="266908"/>
            </a:xfrm>
            <a:prstGeom prst="rect">
              <a:avLst/>
            </a:prstGeom>
          </p:spPr>
        </p:pic>
      </p:grpSp>
      <p:grpSp>
        <p:nvGrpSpPr>
          <p:cNvPr id="34" name="object 28">
            <a:extLst>
              <a:ext uri="{FF2B5EF4-FFF2-40B4-BE49-F238E27FC236}">
                <a16:creationId xmlns:a16="http://schemas.microsoft.com/office/drawing/2014/main" id="{BF46C804-CC41-4A4E-A467-E199579C1602}"/>
              </a:ext>
            </a:extLst>
          </p:cNvPr>
          <p:cNvGrpSpPr/>
          <p:nvPr/>
        </p:nvGrpSpPr>
        <p:grpSpPr>
          <a:xfrm>
            <a:off x="5526268" y="1628976"/>
            <a:ext cx="3110389" cy="2576036"/>
            <a:chOff x="7368357" y="2171967"/>
            <a:chExt cx="4147185" cy="3434715"/>
          </a:xfrm>
        </p:grpSpPr>
        <p:sp>
          <p:nvSpPr>
            <p:cNvPr id="35" name="object 29">
              <a:extLst>
                <a:ext uri="{FF2B5EF4-FFF2-40B4-BE49-F238E27FC236}">
                  <a16:creationId xmlns:a16="http://schemas.microsoft.com/office/drawing/2014/main" id="{B315709F-F8AC-46CC-A900-02C8DC48F511}"/>
                </a:ext>
              </a:extLst>
            </p:cNvPr>
            <p:cNvSpPr/>
            <p:nvPr/>
          </p:nvSpPr>
          <p:spPr>
            <a:xfrm>
              <a:off x="7368357" y="2171967"/>
              <a:ext cx="4147185" cy="3434715"/>
            </a:xfrm>
            <a:custGeom>
              <a:avLst/>
              <a:gdLst/>
              <a:ahLst/>
              <a:cxnLst/>
              <a:rect l="l" t="t" r="r" b="b"/>
              <a:pathLst>
                <a:path w="4147184" h="3434715">
                  <a:moveTo>
                    <a:pt x="3876293" y="3434435"/>
                  </a:moveTo>
                  <a:lnTo>
                    <a:pt x="101138" y="3236588"/>
                  </a:lnTo>
                  <a:lnTo>
                    <a:pt x="58600" y="3222761"/>
                  </a:lnTo>
                  <a:lnTo>
                    <a:pt x="24592" y="3193708"/>
                  </a:lnTo>
                  <a:lnTo>
                    <a:pt x="4290" y="3153852"/>
                  </a:lnTo>
                  <a:lnTo>
                    <a:pt x="0" y="3124262"/>
                  </a:lnTo>
                  <a:lnTo>
                    <a:pt x="393" y="3116762"/>
                  </a:lnTo>
                  <a:lnTo>
                    <a:pt x="158435" y="101138"/>
                  </a:lnTo>
                  <a:lnTo>
                    <a:pt x="172262" y="58600"/>
                  </a:lnTo>
                  <a:lnTo>
                    <a:pt x="201315" y="24592"/>
                  </a:lnTo>
                  <a:lnTo>
                    <a:pt x="241170" y="4290"/>
                  </a:lnTo>
                  <a:lnTo>
                    <a:pt x="270760" y="0"/>
                  </a:lnTo>
                  <a:lnTo>
                    <a:pt x="4045915" y="197847"/>
                  </a:lnTo>
                  <a:lnTo>
                    <a:pt x="4088453" y="211674"/>
                  </a:lnTo>
                  <a:lnTo>
                    <a:pt x="4122461" y="240727"/>
                  </a:lnTo>
                  <a:lnTo>
                    <a:pt x="4142764" y="280583"/>
                  </a:lnTo>
                  <a:lnTo>
                    <a:pt x="4147054" y="310173"/>
                  </a:lnTo>
                  <a:lnTo>
                    <a:pt x="3988619" y="3333297"/>
                  </a:lnTo>
                  <a:lnTo>
                    <a:pt x="3974791" y="3375834"/>
                  </a:lnTo>
                  <a:lnTo>
                    <a:pt x="3945739" y="3409843"/>
                  </a:lnTo>
                  <a:lnTo>
                    <a:pt x="3905883" y="3430145"/>
                  </a:lnTo>
                  <a:lnTo>
                    <a:pt x="3876293" y="3434435"/>
                  </a:lnTo>
                  <a:close/>
                </a:path>
              </a:pathLst>
            </a:custGeom>
            <a:solidFill>
              <a:srgbClr val="3B81F5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bject 30">
              <a:extLst>
                <a:ext uri="{FF2B5EF4-FFF2-40B4-BE49-F238E27FC236}">
                  <a16:creationId xmlns:a16="http://schemas.microsoft.com/office/drawing/2014/main" id="{DA6CDAE0-2E5F-4173-9992-EA2FF57E20F2}"/>
                </a:ext>
              </a:extLst>
            </p:cNvPr>
            <p:cNvSpPr/>
            <p:nvPr/>
          </p:nvSpPr>
          <p:spPr>
            <a:xfrm>
              <a:off x="7393229" y="2203776"/>
              <a:ext cx="4097654" cy="3371215"/>
            </a:xfrm>
            <a:custGeom>
              <a:avLst/>
              <a:gdLst/>
              <a:ahLst/>
              <a:cxnLst/>
              <a:rect l="l" t="t" r="r" b="b"/>
              <a:pathLst>
                <a:path w="4097654" h="3371215">
                  <a:moveTo>
                    <a:pt x="3994226" y="3239055"/>
                  </a:moveTo>
                  <a:lnTo>
                    <a:pt x="216193" y="3370987"/>
                  </a:lnTo>
                  <a:lnTo>
                    <a:pt x="208733" y="3370514"/>
                  </a:lnTo>
                  <a:lnTo>
                    <a:pt x="193907" y="3368099"/>
                  </a:lnTo>
                  <a:lnTo>
                    <a:pt x="153127" y="3349724"/>
                  </a:lnTo>
                  <a:lnTo>
                    <a:pt x="122484" y="3317141"/>
                  </a:lnTo>
                  <a:lnTo>
                    <a:pt x="106642" y="3275312"/>
                  </a:lnTo>
                  <a:lnTo>
                    <a:pt x="0" y="242475"/>
                  </a:lnTo>
                  <a:lnTo>
                    <a:pt x="472" y="235015"/>
                  </a:lnTo>
                  <a:lnTo>
                    <a:pt x="13358" y="192182"/>
                  </a:lnTo>
                  <a:lnTo>
                    <a:pt x="41654" y="157542"/>
                  </a:lnTo>
                  <a:lnTo>
                    <a:pt x="81052" y="136366"/>
                  </a:lnTo>
                  <a:lnTo>
                    <a:pt x="3881116" y="0"/>
                  </a:lnTo>
                  <a:lnTo>
                    <a:pt x="3888575" y="472"/>
                  </a:lnTo>
                  <a:lnTo>
                    <a:pt x="3931407" y="13358"/>
                  </a:lnTo>
                  <a:lnTo>
                    <a:pt x="3966048" y="41654"/>
                  </a:lnTo>
                  <a:lnTo>
                    <a:pt x="3987224" y="81052"/>
                  </a:lnTo>
                  <a:lnTo>
                    <a:pt x="4097309" y="3128512"/>
                  </a:lnTo>
                  <a:lnTo>
                    <a:pt x="4096837" y="3135971"/>
                  </a:lnTo>
                  <a:lnTo>
                    <a:pt x="4083951" y="3178804"/>
                  </a:lnTo>
                  <a:lnTo>
                    <a:pt x="4055655" y="3213444"/>
                  </a:lnTo>
                  <a:lnTo>
                    <a:pt x="4016256" y="3234620"/>
                  </a:lnTo>
                  <a:lnTo>
                    <a:pt x="3994226" y="3239055"/>
                  </a:lnTo>
                  <a:close/>
                </a:path>
              </a:pathLst>
            </a:custGeom>
            <a:solidFill>
              <a:srgbClr val="2DD4BE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object 31">
              <a:extLst>
                <a:ext uri="{FF2B5EF4-FFF2-40B4-BE49-F238E27FC236}">
                  <a16:creationId xmlns:a16="http://schemas.microsoft.com/office/drawing/2014/main" id="{77ABFB48-5B66-49DD-B6E4-C7A361787BE5}"/>
                </a:ext>
              </a:extLst>
            </p:cNvPr>
            <p:cNvSpPr/>
            <p:nvPr/>
          </p:nvSpPr>
          <p:spPr>
            <a:xfrm>
              <a:off x="7463902" y="2287785"/>
              <a:ext cx="3956050" cy="3202940"/>
            </a:xfrm>
            <a:custGeom>
              <a:avLst/>
              <a:gdLst/>
              <a:ahLst/>
              <a:cxnLst/>
              <a:rect l="l" t="t" r="r" b="b"/>
              <a:pathLst>
                <a:path w="3956050" h="3202940">
                  <a:moveTo>
                    <a:pt x="0" y="3107576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831" y="76727"/>
                  </a:lnTo>
                  <a:lnTo>
                    <a:pt x="3052" y="70588"/>
                  </a:lnTo>
                  <a:lnTo>
                    <a:pt x="4860" y="64627"/>
                  </a:lnTo>
                  <a:lnTo>
                    <a:pt x="7256" y="58845"/>
                  </a:lnTo>
                  <a:lnTo>
                    <a:pt x="9651" y="53062"/>
                  </a:lnTo>
                  <a:lnTo>
                    <a:pt x="12587" y="47569"/>
                  </a:lnTo>
                  <a:lnTo>
                    <a:pt x="16065" y="42365"/>
                  </a:lnTo>
                  <a:lnTo>
                    <a:pt x="19542" y="37160"/>
                  </a:lnTo>
                  <a:lnTo>
                    <a:pt x="23494" y="32345"/>
                  </a:lnTo>
                  <a:lnTo>
                    <a:pt x="58845" y="7256"/>
                  </a:lnTo>
                  <a:lnTo>
                    <a:pt x="64627" y="4860"/>
                  </a:lnTo>
                  <a:lnTo>
                    <a:pt x="70588" y="3052"/>
                  </a:lnTo>
                  <a:lnTo>
                    <a:pt x="76727" y="1831"/>
                  </a:lnTo>
                  <a:lnTo>
                    <a:pt x="82866" y="610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3860638" y="0"/>
                  </a:lnTo>
                  <a:lnTo>
                    <a:pt x="3866897" y="0"/>
                  </a:lnTo>
                  <a:lnTo>
                    <a:pt x="3873096" y="610"/>
                  </a:lnTo>
                  <a:lnTo>
                    <a:pt x="3913597" y="16065"/>
                  </a:lnTo>
                  <a:lnTo>
                    <a:pt x="3918802" y="19542"/>
                  </a:lnTo>
                  <a:lnTo>
                    <a:pt x="3946311" y="53062"/>
                  </a:lnTo>
                  <a:lnTo>
                    <a:pt x="3948706" y="58845"/>
                  </a:lnTo>
                  <a:lnTo>
                    <a:pt x="3951102" y="64627"/>
                  </a:lnTo>
                  <a:lnTo>
                    <a:pt x="3955963" y="95324"/>
                  </a:lnTo>
                  <a:lnTo>
                    <a:pt x="3955963" y="3107576"/>
                  </a:lnTo>
                  <a:lnTo>
                    <a:pt x="3948706" y="3144054"/>
                  </a:lnTo>
                  <a:lnTo>
                    <a:pt x="3946311" y="3149837"/>
                  </a:lnTo>
                  <a:lnTo>
                    <a:pt x="3918802" y="3183357"/>
                  </a:lnTo>
                  <a:lnTo>
                    <a:pt x="3913597" y="3186834"/>
                  </a:lnTo>
                  <a:lnTo>
                    <a:pt x="3908394" y="3190312"/>
                  </a:lnTo>
                  <a:lnTo>
                    <a:pt x="3902900" y="3193248"/>
                  </a:lnTo>
                  <a:lnTo>
                    <a:pt x="3897117" y="3195643"/>
                  </a:lnTo>
                  <a:lnTo>
                    <a:pt x="3891334" y="3198039"/>
                  </a:lnTo>
                  <a:lnTo>
                    <a:pt x="3885374" y="3199847"/>
                  </a:lnTo>
                  <a:lnTo>
                    <a:pt x="3879235" y="3201068"/>
                  </a:lnTo>
                  <a:lnTo>
                    <a:pt x="3873096" y="3202289"/>
                  </a:lnTo>
                  <a:lnTo>
                    <a:pt x="3866897" y="3202900"/>
                  </a:lnTo>
                  <a:lnTo>
                    <a:pt x="3860638" y="3202900"/>
                  </a:lnTo>
                  <a:lnTo>
                    <a:pt x="95324" y="3202900"/>
                  </a:lnTo>
                  <a:lnTo>
                    <a:pt x="89065" y="3202900"/>
                  </a:lnTo>
                  <a:lnTo>
                    <a:pt x="82866" y="3202289"/>
                  </a:lnTo>
                  <a:lnTo>
                    <a:pt x="76727" y="3201068"/>
                  </a:lnTo>
                  <a:lnTo>
                    <a:pt x="70588" y="3199847"/>
                  </a:lnTo>
                  <a:lnTo>
                    <a:pt x="64627" y="3198039"/>
                  </a:lnTo>
                  <a:lnTo>
                    <a:pt x="58845" y="3195643"/>
                  </a:lnTo>
                  <a:lnTo>
                    <a:pt x="53062" y="3193248"/>
                  </a:lnTo>
                  <a:lnTo>
                    <a:pt x="47569" y="3190312"/>
                  </a:lnTo>
                  <a:lnTo>
                    <a:pt x="42365" y="3186834"/>
                  </a:lnTo>
                  <a:lnTo>
                    <a:pt x="37160" y="3183357"/>
                  </a:lnTo>
                  <a:lnTo>
                    <a:pt x="9651" y="3149837"/>
                  </a:lnTo>
                  <a:lnTo>
                    <a:pt x="0" y="3113834"/>
                  </a:lnTo>
                  <a:lnTo>
                    <a:pt x="0" y="3107576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8" name="object 32">
              <a:extLst>
                <a:ext uri="{FF2B5EF4-FFF2-40B4-BE49-F238E27FC236}">
                  <a16:creationId xmlns:a16="http://schemas.microsoft.com/office/drawing/2014/main" id="{C56BD3E0-4504-489D-90AF-C436983CB8D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82966" y="2306850"/>
              <a:ext cx="3917833" cy="3164771"/>
            </a:xfrm>
            <a:prstGeom prst="rect">
              <a:avLst/>
            </a:prstGeom>
          </p:spPr>
        </p:pic>
        <p:sp>
          <p:nvSpPr>
            <p:cNvPr id="39" name="object 33">
              <a:extLst>
                <a:ext uri="{FF2B5EF4-FFF2-40B4-BE49-F238E27FC236}">
                  <a16:creationId xmlns:a16="http://schemas.microsoft.com/office/drawing/2014/main" id="{9A8FFA3F-D42D-41B6-A8A8-548033AA6DDA}"/>
                </a:ext>
              </a:extLst>
            </p:cNvPr>
            <p:cNvSpPr/>
            <p:nvPr/>
          </p:nvSpPr>
          <p:spPr>
            <a:xfrm>
              <a:off x="7482966" y="5128453"/>
              <a:ext cx="3917950" cy="343535"/>
            </a:xfrm>
            <a:custGeom>
              <a:avLst/>
              <a:gdLst/>
              <a:ahLst/>
              <a:cxnLst/>
              <a:rect l="l" t="t" r="r" b="b"/>
              <a:pathLst>
                <a:path w="3917950" h="343535">
                  <a:moveTo>
                    <a:pt x="3841574" y="343167"/>
                  </a:moveTo>
                  <a:lnTo>
                    <a:pt x="76259" y="343167"/>
                  </a:lnTo>
                  <a:lnTo>
                    <a:pt x="68747" y="342805"/>
                  </a:lnTo>
                  <a:lnTo>
                    <a:pt x="27904" y="325887"/>
                  </a:lnTo>
                  <a:lnTo>
                    <a:pt x="3264" y="289011"/>
                  </a:lnTo>
                  <a:lnTo>
                    <a:pt x="0" y="0"/>
                  </a:lnTo>
                  <a:lnTo>
                    <a:pt x="3917834" y="0"/>
                  </a:lnTo>
                  <a:lnTo>
                    <a:pt x="3917833" y="266908"/>
                  </a:lnTo>
                  <a:lnTo>
                    <a:pt x="3904993" y="309283"/>
                  </a:lnTo>
                  <a:lnTo>
                    <a:pt x="3870756" y="337362"/>
                  </a:lnTo>
                  <a:lnTo>
                    <a:pt x="3841574" y="343167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0" name="object 34">
              <a:extLst>
                <a:ext uri="{FF2B5EF4-FFF2-40B4-BE49-F238E27FC236}">
                  <a16:creationId xmlns:a16="http://schemas.microsoft.com/office/drawing/2014/main" id="{19E660FE-887A-4A4F-A7BB-9AFE1EA476F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35485" y="5233310"/>
              <a:ext cx="133454" cy="133454"/>
            </a:xfrm>
            <a:prstGeom prst="rect">
              <a:avLst/>
            </a:prstGeom>
          </p:spPr>
        </p:pic>
      </p:grpSp>
      <p:sp>
        <p:nvSpPr>
          <p:cNvPr id="41" name="object 35">
            <a:extLst>
              <a:ext uri="{FF2B5EF4-FFF2-40B4-BE49-F238E27FC236}">
                <a16:creationId xmlns:a16="http://schemas.microsoft.com/office/drawing/2014/main" id="{18FB13B3-3706-4864-A459-B938B7AA3E54}"/>
              </a:ext>
            </a:extLst>
          </p:cNvPr>
          <p:cNvSpPr txBox="1"/>
          <p:nvPr/>
        </p:nvSpPr>
        <p:spPr>
          <a:xfrm>
            <a:off x="5872922" y="3901159"/>
            <a:ext cx="1020128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4" dirty="0">
                <a:solidFill>
                  <a:srgbClr val="FFFFFF"/>
                </a:solidFill>
                <a:latin typeface="微软雅黑"/>
                <a:cs typeface="微软雅黑"/>
              </a:rPr>
              <a:t>功能架构思维导图示例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196917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设计规划：架构布局整合</a:t>
            </a:r>
          </a:p>
        </p:txBody>
      </p:sp>
      <p:grpSp>
        <p:nvGrpSpPr>
          <p:cNvPr id="6" name="object 4">
            <a:extLst>
              <a:ext uri="{FF2B5EF4-FFF2-40B4-BE49-F238E27FC236}">
                <a16:creationId xmlns:a16="http://schemas.microsoft.com/office/drawing/2014/main" id="{44764D95-2BC9-49C7-9C75-8E9AD160E6CA}"/>
              </a:ext>
            </a:extLst>
          </p:cNvPr>
          <p:cNvGrpSpPr/>
          <p:nvPr/>
        </p:nvGrpSpPr>
        <p:grpSpPr>
          <a:xfrm>
            <a:off x="571947" y="1572853"/>
            <a:ext cx="400526" cy="400526"/>
            <a:chOff x="762595" y="2097137"/>
            <a:chExt cx="534035" cy="534035"/>
          </a:xfrm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19B6E271-342A-409D-AD94-E463D57F0174}"/>
                </a:ext>
              </a:extLst>
            </p:cNvPr>
            <p:cNvSpPr/>
            <p:nvPr/>
          </p:nvSpPr>
          <p:spPr>
            <a:xfrm>
              <a:off x="762595" y="2097137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2" name="object 6">
              <a:extLst>
                <a:ext uri="{FF2B5EF4-FFF2-40B4-BE49-F238E27FC236}">
                  <a16:creationId xmlns:a16="http://schemas.microsoft.com/office/drawing/2014/main" id="{1CEF0077-0F0C-4101-9E63-D4D2B062B73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5581" y="2211526"/>
              <a:ext cx="257375" cy="305038"/>
            </a:xfrm>
            <a:prstGeom prst="rect">
              <a:avLst/>
            </a:prstGeom>
          </p:spPr>
        </p:pic>
      </p:grpSp>
      <p:grpSp>
        <p:nvGrpSpPr>
          <p:cNvPr id="13" name="object 7">
            <a:extLst>
              <a:ext uri="{FF2B5EF4-FFF2-40B4-BE49-F238E27FC236}">
                <a16:creationId xmlns:a16="http://schemas.microsoft.com/office/drawing/2014/main" id="{F3DE5A6E-512C-4397-AC8F-0F7748496F82}"/>
              </a:ext>
            </a:extLst>
          </p:cNvPr>
          <p:cNvGrpSpPr/>
          <p:nvPr/>
        </p:nvGrpSpPr>
        <p:grpSpPr>
          <a:xfrm>
            <a:off x="571947" y="2566610"/>
            <a:ext cx="400526" cy="400526"/>
            <a:chOff x="762595" y="3422146"/>
            <a:chExt cx="534035" cy="534035"/>
          </a:xfrm>
        </p:grpSpPr>
        <p:sp>
          <p:nvSpPr>
            <p:cNvPr id="14" name="object 8">
              <a:extLst>
                <a:ext uri="{FF2B5EF4-FFF2-40B4-BE49-F238E27FC236}">
                  <a16:creationId xmlns:a16="http://schemas.microsoft.com/office/drawing/2014/main" id="{67C9A0EF-1EB5-43E3-997F-84EDBFCA2B27}"/>
                </a:ext>
              </a:extLst>
            </p:cNvPr>
            <p:cNvSpPr/>
            <p:nvPr/>
          </p:nvSpPr>
          <p:spPr>
            <a:xfrm>
              <a:off x="762595" y="342214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9">
              <a:extLst>
                <a:ext uri="{FF2B5EF4-FFF2-40B4-BE49-F238E27FC236}">
                  <a16:creationId xmlns:a16="http://schemas.microsoft.com/office/drawing/2014/main" id="{76DEDB9C-5A6B-4935-BC63-E5C993C8185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5581" y="3536535"/>
              <a:ext cx="257375" cy="305038"/>
            </a:xfrm>
            <a:prstGeom prst="rect">
              <a:avLst/>
            </a:prstGeom>
          </p:spPr>
        </p:pic>
      </p:grpSp>
      <p:grpSp>
        <p:nvGrpSpPr>
          <p:cNvPr id="16" name="object 10">
            <a:extLst>
              <a:ext uri="{FF2B5EF4-FFF2-40B4-BE49-F238E27FC236}">
                <a16:creationId xmlns:a16="http://schemas.microsoft.com/office/drawing/2014/main" id="{F43B333F-925D-4DCE-848A-0450418E4956}"/>
              </a:ext>
            </a:extLst>
          </p:cNvPr>
          <p:cNvGrpSpPr/>
          <p:nvPr/>
        </p:nvGrpSpPr>
        <p:grpSpPr>
          <a:xfrm>
            <a:off x="571947" y="3553218"/>
            <a:ext cx="400526" cy="400526"/>
            <a:chOff x="762595" y="4737623"/>
            <a:chExt cx="534035" cy="534035"/>
          </a:xfrm>
        </p:grpSpPr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F91659FE-565F-4586-A1F7-B006F8690408}"/>
                </a:ext>
              </a:extLst>
            </p:cNvPr>
            <p:cNvSpPr/>
            <p:nvPr/>
          </p:nvSpPr>
          <p:spPr>
            <a:xfrm>
              <a:off x="762595" y="473762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12">
              <a:extLst>
                <a:ext uri="{FF2B5EF4-FFF2-40B4-BE49-F238E27FC236}">
                  <a16:creationId xmlns:a16="http://schemas.microsoft.com/office/drawing/2014/main" id="{5F0A1082-71B7-4163-9423-6D3A6E6426F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5114" y="4852012"/>
              <a:ext cx="228778" cy="305038"/>
            </a:xfrm>
            <a:prstGeom prst="rect">
              <a:avLst/>
            </a:prstGeom>
          </p:spPr>
        </p:pic>
      </p:grpSp>
      <p:sp>
        <p:nvSpPr>
          <p:cNvPr id="19" name="object 13">
            <a:extLst>
              <a:ext uri="{FF2B5EF4-FFF2-40B4-BE49-F238E27FC236}">
                <a16:creationId xmlns:a16="http://schemas.microsoft.com/office/drawing/2014/main" id="{9EFF6E69-5362-438A-A394-B3869A3F3CA1}"/>
              </a:ext>
            </a:extLst>
          </p:cNvPr>
          <p:cNvSpPr txBox="1"/>
          <p:nvPr/>
        </p:nvSpPr>
        <p:spPr>
          <a:xfrm>
            <a:off x="1134368" y="1563328"/>
            <a:ext cx="4008596" cy="241117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构建原型架构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326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基于前期功能拆分结果，运用设计经验搭建产品整体骨架，确立清晰的信息层级与导航逻辑。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761"/>
              </a:spcBef>
            </a:pP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规划页面布局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382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合理安排页面元素位置，遵循用户视觉习惯与操作路径，确保界面布局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平衡且交互流畅。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761"/>
              </a:spcBef>
            </a:pP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/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整合功能模块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326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将拆解的细分功能点有机串联，填充至架构框架中，形成完整闭环的业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务流程体验。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0" name="object 14">
            <a:extLst>
              <a:ext uri="{FF2B5EF4-FFF2-40B4-BE49-F238E27FC236}">
                <a16:creationId xmlns:a16="http://schemas.microsoft.com/office/drawing/2014/main" id="{34AB6B7D-235F-4A1F-AA60-8FD4D0CA982B}"/>
              </a:ext>
            </a:extLst>
          </p:cNvPr>
          <p:cNvGrpSpPr/>
          <p:nvPr/>
        </p:nvGrpSpPr>
        <p:grpSpPr>
          <a:xfrm>
            <a:off x="5539323" y="1415567"/>
            <a:ext cx="3048953" cy="3090863"/>
            <a:chOff x="7385764" y="1887423"/>
            <a:chExt cx="4065270" cy="4121150"/>
          </a:xfrm>
        </p:grpSpPr>
        <p:sp>
          <p:nvSpPr>
            <p:cNvPr id="21" name="object 15">
              <a:extLst>
                <a:ext uri="{FF2B5EF4-FFF2-40B4-BE49-F238E27FC236}">
                  <a16:creationId xmlns:a16="http://schemas.microsoft.com/office/drawing/2014/main" id="{0E25CCCF-1C8E-4EE8-8619-CA16E690EAD6}"/>
                </a:ext>
              </a:extLst>
            </p:cNvPr>
            <p:cNvSpPr/>
            <p:nvPr/>
          </p:nvSpPr>
          <p:spPr>
            <a:xfrm>
              <a:off x="7480753" y="1893871"/>
              <a:ext cx="3970020" cy="3933825"/>
            </a:xfrm>
            <a:custGeom>
              <a:avLst/>
              <a:gdLst/>
              <a:ahLst/>
              <a:cxnLst/>
              <a:rect l="l" t="t" r="r" b="b"/>
              <a:pathLst>
                <a:path w="3970020" h="3933825">
                  <a:moveTo>
                    <a:pt x="3825191" y="3750844"/>
                  </a:moveTo>
                  <a:lnTo>
                    <a:pt x="341099" y="3933437"/>
                  </a:lnTo>
                  <a:lnTo>
                    <a:pt x="333607" y="3933646"/>
                  </a:lnTo>
                  <a:lnTo>
                    <a:pt x="326131" y="3933488"/>
                  </a:lnTo>
                  <a:lnTo>
                    <a:pt x="282205" y="3924898"/>
                  </a:lnTo>
                  <a:lnTo>
                    <a:pt x="242662" y="3903929"/>
                  </a:lnTo>
                  <a:lnTo>
                    <a:pt x="210910" y="3872383"/>
                  </a:lnTo>
                  <a:lnTo>
                    <a:pt x="189681" y="3832979"/>
                  </a:lnTo>
                  <a:lnTo>
                    <a:pt x="180807" y="3789109"/>
                  </a:lnTo>
                  <a:lnTo>
                    <a:pt x="209" y="343095"/>
                  </a:lnTo>
                  <a:lnTo>
                    <a:pt x="0" y="335602"/>
                  </a:lnTo>
                  <a:lnTo>
                    <a:pt x="158" y="328127"/>
                  </a:lnTo>
                  <a:lnTo>
                    <a:pt x="8748" y="284200"/>
                  </a:lnTo>
                  <a:lnTo>
                    <a:pt x="29716" y="244657"/>
                  </a:lnTo>
                  <a:lnTo>
                    <a:pt x="61263" y="212906"/>
                  </a:lnTo>
                  <a:lnTo>
                    <a:pt x="100666" y="191676"/>
                  </a:lnTo>
                  <a:lnTo>
                    <a:pt x="144537" y="182802"/>
                  </a:lnTo>
                  <a:lnTo>
                    <a:pt x="3628629" y="209"/>
                  </a:lnTo>
                  <a:lnTo>
                    <a:pt x="3636121" y="0"/>
                  </a:lnTo>
                  <a:lnTo>
                    <a:pt x="3643596" y="158"/>
                  </a:lnTo>
                  <a:lnTo>
                    <a:pt x="3687523" y="8748"/>
                  </a:lnTo>
                  <a:lnTo>
                    <a:pt x="3727066" y="29716"/>
                  </a:lnTo>
                  <a:lnTo>
                    <a:pt x="3758817" y="61263"/>
                  </a:lnTo>
                  <a:lnTo>
                    <a:pt x="3780047" y="100666"/>
                  </a:lnTo>
                  <a:lnTo>
                    <a:pt x="3788921" y="144537"/>
                  </a:lnTo>
                  <a:lnTo>
                    <a:pt x="3969519" y="3590551"/>
                  </a:lnTo>
                  <a:lnTo>
                    <a:pt x="3969728" y="3598044"/>
                  </a:lnTo>
                  <a:lnTo>
                    <a:pt x="3969570" y="3605519"/>
                  </a:lnTo>
                  <a:lnTo>
                    <a:pt x="3960979" y="3649445"/>
                  </a:lnTo>
                  <a:lnTo>
                    <a:pt x="3940011" y="3688988"/>
                  </a:lnTo>
                  <a:lnTo>
                    <a:pt x="3908464" y="3720740"/>
                  </a:lnTo>
                  <a:lnTo>
                    <a:pt x="3869061" y="3741970"/>
                  </a:lnTo>
                  <a:lnTo>
                    <a:pt x="3825191" y="3750844"/>
                  </a:lnTo>
                  <a:close/>
                </a:path>
              </a:pathLst>
            </a:custGeom>
            <a:solidFill>
              <a:srgbClr val="2DD4B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16">
              <a:extLst>
                <a:ext uri="{FF2B5EF4-FFF2-40B4-BE49-F238E27FC236}">
                  <a16:creationId xmlns:a16="http://schemas.microsoft.com/office/drawing/2014/main" id="{E04AC29A-FFE9-48C9-8BA4-01CEEF0D0B29}"/>
                </a:ext>
              </a:extLst>
            </p:cNvPr>
            <p:cNvSpPr/>
            <p:nvPr/>
          </p:nvSpPr>
          <p:spPr>
            <a:xfrm>
              <a:off x="7385764" y="2132604"/>
              <a:ext cx="3912235" cy="3875404"/>
            </a:xfrm>
            <a:custGeom>
              <a:avLst/>
              <a:gdLst/>
              <a:ahLst/>
              <a:cxnLst/>
              <a:rect l="l" t="t" r="r" b="b"/>
              <a:pathLst>
                <a:path w="3912234" h="3875404">
                  <a:moveTo>
                    <a:pt x="3633929" y="3875332"/>
                  </a:moveTo>
                  <a:lnTo>
                    <a:pt x="147181" y="3753572"/>
                  </a:lnTo>
                  <a:lnTo>
                    <a:pt x="103163" y="3745465"/>
                  </a:lnTo>
                  <a:lnTo>
                    <a:pt x="63395" y="3724926"/>
                  </a:lnTo>
                  <a:lnTo>
                    <a:pt x="31299" y="3693730"/>
                  </a:lnTo>
                  <a:lnTo>
                    <a:pt x="9644" y="3654559"/>
                  </a:lnTo>
                  <a:lnTo>
                    <a:pt x="288" y="3610789"/>
                  </a:lnTo>
                  <a:lnTo>
                    <a:pt x="0" y="3603318"/>
                  </a:lnTo>
                  <a:lnTo>
                    <a:pt x="78" y="3595823"/>
                  </a:lnTo>
                  <a:lnTo>
                    <a:pt x="120507" y="147181"/>
                  </a:lnTo>
                  <a:lnTo>
                    <a:pt x="128614" y="103163"/>
                  </a:lnTo>
                  <a:lnTo>
                    <a:pt x="149153" y="63395"/>
                  </a:lnTo>
                  <a:lnTo>
                    <a:pt x="180349" y="31299"/>
                  </a:lnTo>
                  <a:lnTo>
                    <a:pt x="219520" y="9644"/>
                  </a:lnTo>
                  <a:lnTo>
                    <a:pt x="263290" y="288"/>
                  </a:lnTo>
                  <a:lnTo>
                    <a:pt x="270761" y="0"/>
                  </a:lnTo>
                  <a:lnTo>
                    <a:pt x="278256" y="78"/>
                  </a:lnTo>
                  <a:lnTo>
                    <a:pt x="3765004" y="121838"/>
                  </a:lnTo>
                  <a:lnTo>
                    <a:pt x="3809022" y="129945"/>
                  </a:lnTo>
                  <a:lnTo>
                    <a:pt x="3848790" y="150484"/>
                  </a:lnTo>
                  <a:lnTo>
                    <a:pt x="3880886" y="181679"/>
                  </a:lnTo>
                  <a:lnTo>
                    <a:pt x="3902541" y="220851"/>
                  </a:lnTo>
                  <a:lnTo>
                    <a:pt x="3911897" y="264621"/>
                  </a:lnTo>
                  <a:lnTo>
                    <a:pt x="3912186" y="272092"/>
                  </a:lnTo>
                  <a:lnTo>
                    <a:pt x="3912108" y="279587"/>
                  </a:lnTo>
                  <a:lnTo>
                    <a:pt x="3791678" y="3728228"/>
                  </a:lnTo>
                  <a:lnTo>
                    <a:pt x="3783571" y="3772246"/>
                  </a:lnTo>
                  <a:lnTo>
                    <a:pt x="3763032" y="3812015"/>
                  </a:lnTo>
                  <a:lnTo>
                    <a:pt x="3731836" y="3844111"/>
                  </a:lnTo>
                  <a:lnTo>
                    <a:pt x="3692665" y="3865766"/>
                  </a:lnTo>
                  <a:lnTo>
                    <a:pt x="3648895" y="3875121"/>
                  </a:lnTo>
                  <a:lnTo>
                    <a:pt x="3641424" y="3875410"/>
                  </a:lnTo>
                  <a:lnTo>
                    <a:pt x="3633929" y="3875332"/>
                  </a:lnTo>
                  <a:close/>
                </a:path>
              </a:pathLst>
            </a:custGeom>
            <a:solidFill>
              <a:srgbClr val="3B81F5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17">
              <a:extLst>
                <a:ext uri="{FF2B5EF4-FFF2-40B4-BE49-F238E27FC236}">
                  <a16:creationId xmlns:a16="http://schemas.microsoft.com/office/drawing/2014/main" id="{5EDB0AF2-07AF-4ED0-BE4F-688E812798E7}"/>
                </a:ext>
              </a:extLst>
            </p:cNvPr>
            <p:cNvSpPr/>
            <p:nvPr/>
          </p:nvSpPr>
          <p:spPr>
            <a:xfrm>
              <a:off x="7463901" y="1906488"/>
              <a:ext cx="3956050" cy="3965575"/>
            </a:xfrm>
            <a:custGeom>
              <a:avLst/>
              <a:gdLst/>
              <a:ahLst/>
              <a:cxnLst/>
              <a:rect l="l" t="t" r="r" b="b"/>
              <a:pathLst>
                <a:path w="3956050" h="3965575">
                  <a:moveTo>
                    <a:pt x="0" y="3870171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831" y="76727"/>
                  </a:lnTo>
                  <a:lnTo>
                    <a:pt x="3052" y="70588"/>
                  </a:lnTo>
                  <a:lnTo>
                    <a:pt x="4860" y="64627"/>
                  </a:lnTo>
                  <a:lnTo>
                    <a:pt x="7256" y="58845"/>
                  </a:lnTo>
                  <a:lnTo>
                    <a:pt x="9651" y="53062"/>
                  </a:lnTo>
                  <a:lnTo>
                    <a:pt x="12587" y="47569"/>
                  </a:lnTo>
                  <a:lnTo>
                    <a:pt x="16065" y="42364"/>
                  </a:lnTo>
                  <a:lnTo>
                    <a:pt x="19542" y="37160"/>
                  </a:lnTo>
                  <a:lnTo>
                    <a:pt x="23494" y="32345"/>
                  </a:lnTo>
                  <a:lnTo>
                    <a:pt x="27919" y="27919"/>
                  </a:lnTo>
                  <a:lnTo>
                    <a:pt x="32345" y="23493"/>
                  </a:lnTo>
                  <a:lnTo>
                    <a:pt x="58845" y="7256"/>
                  </a:lnTo>
                  <a:lnTo>
                    <a:pt x="64627" y="4860"/>
                  </a:lnTo>
                  <a:lnTo>
                    <a:pt x="70588" y="3052"/>
                  </a:lnTo>
                  <a:lnTo>
                    <a:pt x="76727" y="1831"/>
                  </a:lnTo>
                  <a:lnTo>
                    <a:pt x="82866" y="610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3860638" y="0"/>
                  </a:lnTo>
                  <a:lnTo>
                    <a:pt x="3866897" y="0"/>
                  </a:lnTo>
                  <a:lnTo>
                    <a:pt x="3873096" y="610"/>
                  </a:lnTo>
                  <a:lnTo>
                    <a:pt x="3913597" y="16065"/>
                  </a:lnTo>
                  <a:lnTo>
                    <a:pt x="3918802" y="19542"/>
                  </a:lnTo>
                  <a:lnTo>
                    <a:pt x="3946311" y="53062"/>
                  </a:lnTo>
                  <a:lnTo>
                    <a:pt x="3948706" y="58845"/>
                  </a:lnTo>
                  <a:lnTo>
                    <a:pt x="3951102" y="64627"/>
                  </a:lnTo>
                  <a:lnTo>
                    <a:pt x="3955963" y="95324"/>
                  </a:lnTo>
                  <a:lnTo>
                    <a:pt x="3955963" y="3870171"/>
                  </a:lnTo>
                  <a:lnTo>
                    <a:pt x="3948706" y="3906649"/>
                  </a:lnTo>
                  <a:lnTo>
                    <a:pt x="3946311" y="3912432"/>
                  </a:lnTo>
                  <a:lnTo>
                    <a:pt x="3918802" y="3945952"/>
                  </a:lnTo>
                  <a:lnTo>
                    <a:pt x="3879235" y="3963663"/>
                  </a:lnTo>
                  <a:lnTo>
                    <a:pt x="3860638" y="3965495"/>
                  </a:lnTo>
                  <a:lnTo>
                    <a:pt x="95324" y="3965495"/>
                  </a:lnTo>
                  <a:lnTo>
                    <a:pt x="89065" y="3965495"/>
                  </a:lnTo>
                  <a:lnTo>
                    <a:pt x="82866" y="3964884"/>
                  </a:lnTo>
                  <a:lnTo>
                    <a:pt x="76727" y="3963663"/>
                  </a:lnTo>
                  <a:lnTo>
                    <a:pt x="70588" y="3962442"/>
                  </a:lnTo>
                  <a:lnTo>
                    <a:pt x="32345" y="3942001"/>
                  </a:lnTo>
                  <a:lnTo>
                    <a:pt x="7256" y="3906649"/>
                  </a:lnTo>
                  <a:lnTo>
                    <a:pt x="0" y="3876430"/>
                  </a:lnTo>
                  <a:lnTo>
                    <a:pt x="0" y="3870171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4" name="object 18">
              <a:extLst>
                <a:ext uri="{FF2B5EF4-FFF2-40B4-BE49-F238E27FC236}">
                  <a16:creationId xmlns:a16="http://schemas.microsoft.com/office/drawing/2014/main" id="{4714E3C5-E0A8-49AB-9D7C-AA0F63A286F0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82966" y="1925553"/>
              <a:ext cx="3917834" cy="39273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1174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设计规划：提升复用性</a:t>
            </a:r>
          </a:p>
        </p:txBody>
      </p:sp>
      <p:grpSp>
        <p:nvGrpSpPr>
          <p:cNvPr id="31" name="object 5">
            <a:extLst>
              <a:ext uri="{FF2B5EF4-FFF2-40B4-BE49-F238E27FC236}">
                <a16:creationId xmlns:a16="http://schemas.microsoft.com/office/drawing/2014/main" id="{DCEA7A64-9CE8-475E-9474-F80E2D2238F5}"/>
              </a:ext>
            </a:extLst>
          </p:cNvPr>
          <p:cNvGrpSpPr/>
          <p:nvPr/>
        </p:nvGrpSpPr>
        <p:grpSpPr>
          <a:xfrm>
            <a:off x="457558" y="1537106"/>
            <a:ext cx="4568666" cy="1043940"/>
            <a:chOff x="610076" y="2049474"/>
            <a:chExt cx="6091555" cy="1391920"/>
          </a:xfrm>
        </p:grpSpPr>
        <p:sp>
          <p:nvSpPr>
            <p:cNvPr id="32" name="object 6">
              <a:extLst>
                <a:ext uri="{FF2B5EF4-FFF2-40B4-BE49-F238E27FC236}">
                  <a16:creationId xmlns:a16="http://schemas.microsoft.com/office/drawing/2014/main" id="{5FAA2AC7-3106-4A0D-8142-23CB7A20BF12}"/>
                </a:ext>
              </a:extLst>
            </p:cNvPr>
            <p:cNvSpPr/>
            <p:nvPr/>
          </p:nvSpPr>
          <p:spPr>
            <a:xfrm>
              <a:off x="648206" y="2049474"/>
              <a:ext cx="6053455" cy="1391920"/>
            </a:xfrm>
            <a:custGeom>
              <a:avLst/>
              <a:gdLst/>
              <a:ahLst/>
              <a:cxnLst/>
              <a:rect l="l" t="t" r="r" b="b"/>
              <a:pathLst>
                <a:path w="6053455" h="1391920">
                  <a:moveTo>
                    <a:pt x="5946221" y="1391736"/>
                  </a:moveTo>
                  <a:lnTo>
                    <a:pt x="71252" y="1391736"/>
                  </a:lnTo>
                  <a:lnTo>
                    <a:pt x="66293" y="1391003"/>
                  </a:lnTo>
                  <a:lnTo>
                    <a:pt x="29728" y="1368285"/>
                  </a:lnTo>
                  <a:lnTo>
                    <a:pt x="10070" y="1334653"/>
                  </a:lnTo>
                  <a:lnTo>
                    <a:pt x="488" y="1292296"/>
                  </a:lnTo>
                  <a:lnTo>
                    <a:pt x="0" y="1284857"/>
                  </a:lnTo>
                  <a:lnTo>
                    <a:pt x="0" y="1277347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946221" y="0"/>
                  </a:lnTo>
                  <a:lnTo>
                    <a:pt x="5989424" y="11581"/>
                  </a:lnTo>
                  <a:lnTo>
                    <a:pt x="6024907" y="38814"/>
                  </a:lnTo>
                  <a:lnTo>
                    <a:pt x="6047266" y="77553"/>
                  </a:lnTo>
                  <a:lnTo>
                    <a:pt x="6053100" y="106878"/>
                  </a:lnTo>
                  <a:lnTo>
                    <a:pt x="6053100" y="1284857"/>
                  </a:lnTo>
                  <a:lnTo>
                    <a:pt x="6041517" y="1328061"/>
                  </a:lnTo>
                  <a:lnTo>
                    <a:pt x="6014284" y="1363543"/>
                  </a:lnTo>
                  <a:lnTo>
                    <a:pt x="5975545" y="1385903"/>
                  </a:lnTo>
                  <a:lnTo>
                    <a:pt x="5953660" y="1391003"/>
                  </a:lnTo>
                  <a:lnTo>
                    <a:pt x="5946221" y="139173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object 7">
              <a:extLst>
                <a:ext uri="{FF2B5EF4-FFF2-40B4-BE49-F238E27FC236}">
                  <a16:creationId xmlns:a16="http://schemas.microsoft.com/office/drawing/2014/main" id="{9E1A2FEC-00C3-4757-BF1B-D12DF33A47AB}"/>
                </a:ext>
              </a:extLst>
            </p:cNvPr>
            <p:cNvSpPr/>
            <p:nvPr/>
          </p:nvSpPr>
          <p:spPr>
            <a:xfrm>
              <a:off x="610076" y="2049740"/>
              <a:ext cx="109220" cy="1391285"/>
            </a:xfrm>
            <a:custGeom>
              <a:avLst/>
              <a:gdLst/>
              <a:ahLst/>
              <a:cxnLst/>
              <a:rect l="l" t="t" r="r" b="b"/>
              <a:pathLst>
                <a:path w="109220" h="1391285">
                  <a:moveTo>
                    <a:pt x="108888" y="1391205"/>
                  </a:moveTo>
                  <a:lnTo>
                    <a:pt x="70614" y="1382763"/>
                  </a:lnTo>
                  <a:lnTo>
                    <a:pt x="33503" y="1357966"/>
                  </a:lnTo>
                  <a:lnTo>
                    <a:pt x="8707" y="1320856"/>
                  </a:lnTo>
                  <a:lnTo>
                    <a:pt x="0" y="1277081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1277081"/>
                  </a:lnTo>
                  <a:lnTo>
                    <a:pt x="79161" y="1320856"/>
                  </a:lnTo>
                  <a:lnTo>
                    <a:pt x="90211" y="1365549"/>
                  </a:lnTo>
                  <a:lnTo>
                    <a:pt x="104469" y="1388567"/>
                  </a:lnTo>
                  <a:lnTo>
                    <a:pt x="108888" y="1391205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34" name="object 8">
              <a:extLst>
                <a:ext uri="{FF2B5EF4-FFF2-40B4-BE49-F238E27FC236}">
                  <a16:creationId xmlns:a16="http://schemas.microsoft.com/office/drawing/2014/main" id="{A7378D4F-25F0-4234-A081-2CB00D4250E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5114" y="2316383"/>
              <a:ext cx="257375" cy="228778"/>
            </a:xfrm>
            <a:prstGeom prst="rect">
              <a:avLst/>
            </a:prstGeom>
          </p:spPr>
        </p:pic>
      </p:grpSp>
      <p:grpSp>
        <p:nvGrpSpPr>
          <p:cNvPr id="35" name="object 9">
            <a:extLst>
              <a:ext uri="{FF2B5EF4-FFF2-40B4-BE49-F238E27FC236}">
                <a16:creationId xmlns:a16="http://schemas.microsoft.com/office/drawing/2014/main" id="{D8E5250F-98A8-488E-8489-826AB9A73C6C}"/>
              </a:ext>
            </a:extLst>
          </p:cNvPr>
          <p:cNvGrpSpPr/>
          <p:nvPr/>
        </p:nvGrpSpPr>
        <p:grpSpPr>
          <a:xfrm>
            <a:off x="457558" y="2809687"/>
            <a:ext cx="400526" cy="400526"/>
            <a:chOff x="610076" y="3746249"/>
            <a:chExt cx="534035" cy="534035"/>
          </a:xfrm>
        </p:grpSpPr>
        <p:sp>
          <p:nvSpPr>
            <p:cNvPr id="36" name="object 10">
              <a:extLst>
                <a:ext uri="{FF2B5EF4-FFF2-40B4-BE49-F238E27FC236}">
                  <a16:creationId xmlns:a16="http://schemas.microsoft.com/office/drawing/2014/main" id="{B9BF74E7-CFC1-4CFC-9335-D5FA833340C8}"/>
                </a:ext>
              </a:extLst>
            </p:cNvPr>
            <p:cNvSpPr/>
            <p:nvPr/>
          </p:nvSpPr>
          <p:spPr>
            <a:xfrm>
              <a:off x="619608" y="3755782"/>
              <a:ext cx="514984" cy="514984"/>
            </a:xfrm>
            <a:custGeom>
              <a:avLst/>
              <a:gdLst/>
              <a:ahLst/>
              <a:cxnLst/>
              <a:rect l="l" t="t" r="r" b="b"/>
              <a:pathLst>
                <a:path w="514984" h="514985">
                  <a:moveTo>
                    <a:pt x="0" y="448024"/>
                  </a:moveTo>
                  <a:lnTo>
                    <a:pt x="0" y="66727"/>
                  </a:lnTo>
                  <a:lnTo>
                    <a:pt x="0" y="62345"/>
                  </a:lnTo>
                  <a:lnTo>
                    <a:pt x="427" y="58006"/>
                  </a:lnTo>
                  <a:lnTo>
                    <a:pt x="1282" y="53709"/>
                  </a:lnTo>
                  <a:lnTo>
                    <a:pt x="2136" y="49412"/>
                  </a:lnTo>
                  <a:lnTo>
                    <a:pt x="3402" y="45239"/>
                  </a:lnTo>
                  <a:lnTo>
                    <a:pt x="5079" y="41191"/>
                  </a:lnTo>
                  <a:lnTo>
                    <a:pt x="6755" y="37143"/>
                  </a:lnTo>
                  <a:lnTo>
                    <a:pt x="8811" y="33298"/>
                  </a:lnTo>
                  <a:lnTo>
                    <a:pt x="11245" y="29655"/>
                  </a:lnTo>
                  <a:lnTo>
                    <a:pt x="13679" y="26012"/>
                  </a:lnTo>
                  <a:lnTo>
                    <a:pt x="45239" y="3402"/>
                  </a:lnTo>
                  <a:lnTo>
                    <a:pt x="53709" y="1282"/>
                  </a:lnTo>
                  <a:lnTo>
                    <a:pt x="58006" y="427"/>
                  </a:lnTo>
                  <a:lnTo>
                    <a:pt x="62345" y="0"/>
                  </a:lnTo>
                  <a:lnTo>
                    <a:pt x="66727" y="0"/>
                  </a:lnTo>
                  <a:lnTo>
                    <a:pt x="448024" y="0"/>
                  </a:lnTo>
                  <a:lnTo>
                    <a:pt x="452406" y="0"/>
                  </a:lnTo>
                  <a:lnTo>
                    <a:pt x="456745" y="427"/>
                  </a:lnTo>
                  <a:lnTo>
                    <a:pt x="461042" y="1282"/>
                  </a:lnTo>
                  <a:lnTo>
                    <a:pt x="465339" y="2136"/>
                  </a:lnTo>
                  <a:lnTo>
                    <a:pt x="469512" y="3402"/>
                  </a:lnTo>
                  <a:lnTo>
                    <a:pt x="473560" y="5079"/>
                  </a:lnTo>
                  <a:lnTo>
                    <a:pt x="477607" y="6755"/>
                  </a:lnTo>
                  <a:lnTo>
                    <a:pt x="505940" y="33298"/>
                  </a:lnTo>
                  <a:lnTo>
                    <a:pt x="513469" y="53709"/>
                  </a:lnTo>
                  <a:lnTo>
                    <a:pt x="514324" y="58006"/>
                  </a:lnTo>
                  <a:lnTo>
                    <a:pt x="514751" y="62345"/>
                  </a:lnTo>
                  <a:lnTo>
                    <a:pt x="514751" y="66727"/>
                  </a:lnTo>
                  <a:lnTo>
                    <a:pt x="514751" y="448024"/>
                  </a:lnTo>
                  <a:lnTo>
                    <a:pt x="514751" y="452406"/>
                  </a:lnTo>
                  <a:lnTo>
                    <a:pt x="514324" y="456745"/>
                  </a:lnTo>
                  <a:lnTo>
                    <a:pt x="513469" y="461042"/>
                  </a:lnTo>
                  <a:lnTo>
                    <a:pt x="512614" y="465339"/>
                  </a:lnTo>
                  <a:lnTo>
                    <a:pt x="511349" y="469512"/>
                  </a:lnTo>
                  <a:lnTo>
                    <a:pt x="509672" y="473560"/>
                  </a:lnTo>
                  <a:lnTo>
                    <a:pt x="507995" y="477607"/>
                  </a:lnTo>
                  <a:lnTo>
                    <a:pt x="505940" y="481453"/>
                  </a:lnTo>
                  <a:lnTo>
                    <a:pt x="503506" y="485096"/>
                  </a:lnTo>
                  <a:lnTo>
                    <a:pt x="501072" y="488739"/>
                  </a:lnTo>
                  <a:lnTo>
                    <a:pt x="473560" y="509672"/>
                  </a:lnTo>
                  <a:lnTo>
                    <a:pt x="469512" y="511349"/>
                  </a:lnTo>
                  <a:lnTo>
                    <a:pt x="465339" y="512614"/>
                  </a:lnTo>
                  <a:lnTo>
                    <a:pt x="461042" y="513469"/>
                  </a:lnTo>
                  <a:lnTo>
                    <a:pt x="456745" y="514324"/>
                  </a:lnTo>
                  <a:lnTo>
                    <a:pt x="452406" y="514751"/>
                  </a:lnTo>
                  <a:lnTo>
                    <a:pt x="448024" y="514751"/>
                  </a:lnTo>
                  <a:lnTo>
                    <a:pt x="66727" y="514751"/>
                  </a:lnTo>
                  <a:lnTo>
                    <a:pt x="62345" y="514751"/>
                  </a:lnTo>
                  <a:lnTo>
                    <a:pt x="58006" y="514324"/>
                  </a:lnTo>
                  <a:lnTo>
                    <a:pt x="53709" y="513469"/>
                  </a:lnTo>
                  <a:lnTo>
                    <a:pt x="49412" y="512614"/>
                  </a:lnTo>
                  <a:lnTo>
                    <a:pt x="29655" y="503506"/>
                  </a:lnTo>
                  <a:lnTo>
                    <a:pt x="26012" y="501072"/>
                  </a:lnTo>
                  <a:lnTo>
                    <a:pt x="5079" y="473560"/>
                  </a:lnTo>
                  <a:lnTo>
                    <a:pt x="3402" y="469512"/>
                  </a:lnTo>
                  <a:lnTo>
                    <a:pt x="2136" y="465339"/>
                  </a:lnTo>
                  <a:lnTo>
                    <a:pt x="1282" y="461042"/>
                  </a:lnTo>
                  <a:lnTo>
                    <a:pt x="427" y="456745"/>
                  </a:lnTo>
                  <a:lnTo>
                    <a:pt x="0" y="452406"/>
                  </a:lnTo>
                  <a:lnTo>
                    <a:pt x="0" y="448024"/>
                  </a:lnTo>
                  <a:close/>
                </a:path>
              </a:pathLst>
            </a:custGeom>
            <a:ln w="19064">
              <a:solidFill>
                <a:srgbClr val="DFE7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37" name="object 11">
              <a:extLst>
                <a:ext uri="{FF2B5EF4-FFF2-40B4-BE49-F238E27FC236}">
                  <a16:creationId xmlns:a16="http://schemas.microsoft.com/office/drawing/2014/main" id="{68C7A513-7E07-4FE5-A0DB-E7FAE55D86B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1660" y="3860638"/>
              <a:ext cx="200181" cy="305038"/>
            </a:xfrm>
            <a:prstGeom prst="rect">
              <a:avLst/>
            </a:prstGeom>
          </p:spPr>
        </p:pic>
      </p:grpSp>
      <p:grpSp>
        <p:nvGrpSpPr>
          <p:cNvPr id="38" name="object 12">
            <a:extLst>
              <a:ext uri="{FF2B5EF4-FFF2-40B4-BE49-F238E27FC236}">
                <a16:creationId xmlns:a16="http://schemas.microsoft.com/office/drawing/2014/main" id="{D51B0D9C-F839-429A-9DE2-E0721740074F}"/>
              </a:ext>
            </a:extLst>
          </p:cNvPr>
          <p:cNvGrpSpPr/>
          <p:nvPr/>
        </p:nvGrpSpPr>
        <p:grpSpPr>
          <a:xfrm>
            <a:off x="457558" y="3381634"/>
            <a:ext cx="400526" cy="400526"/>
            <a:chOff x="610076" y="4508844"/>
            <a:chExt cx="534035" cy="534035"/>
          </a:xfrm>
        </p:grpSpPr>
        <p:sp>
          <p:nvSpPr>
            <p:cNvPr id="39" name="object 13">
              <a:extLst>
                <a:ext uri="{FF2B5EF4-FFF2-40B4-BE49-F238E27FC236}">
                  <a16:creationId xmlns:a16="http://schemas.microsoft.com/office/drawing/2014/main" id="{B3CB4E87-78FD-48B5-A638-AD366F29D24F}"/>
                </a:ext>
              </a:extLst>
            </p:cNvPr>
            <p:cNvSpPr/>
            <p:nvPr/>
          </p:nvSpPr>
          <p:spPr>
            <a:xfrm>
              <a:off x="619608" y="4518377"/>
              <a:ext cx="514984" cy="514984"/>
            </a:xfrm>
            <a:custGeom>
              <a:avLst/>
              <a:gdLst/>
              <a:ahLst/>
              <a:cxnLst/>
              <a:rect l="l" t="t" r="r" b="b"/>
              <a:pathLst>
                <a:path w="514984" h="514985">
                  <a:moveTo>
                    <a:pt x="0" y="448024"/>
                  </a:moveTo>
                  <a:lnTo>
                    <a:pt x="0" y="66727"/>
                  </a:lnTo>
                  <a:lnTo>
                    <a:pt x="0" y="62345"/>
                  </a:lnTo>
                  <a:lnTo>
                    <a:pt x="427" y="58006"/>
                  </a:lnTo>
                  <a:lnTo>
                    <a:pt x="1282" y="53709"/>
                  </a:lnTo>
                  <a:lnTo>
                    <a:pt x="2136" y="49412"/>
                  </a:lnTo>
                  <a:lnTo>
                    <a:pt x="3402" y="45239"/>
                  </a:lnTo>
                  <a:lnTo>
                    <a:pt x="5079" y="41191"/>
                  </a:lnTo>
                  <a:lnTo>
                    <a:pt x="6755" y="37143"/>
                  </a:lnTo>
                  <a:lnTo>
                    <a:pt x="8811" y="33298"/>
                  </a:lnTo>
                  <a:lnTo>
                    <a:pt x="11245" y="29655"/>
                  </a:lnTo>
                  <a:lnTo>
                    <a:pt x="13679" y="26012"/>
                  </a:lnTo>
                  <a:lnTo>
                    <a:pt x="45239" y="3402"/>
                  </a:lnTo>
                  <a:lnTo>
                    <a:pt x="53709" y="1282"/>
                  </a:lnTo>
                  <a:lnTo>
                    <a:pt x="58006" y="427"/>
                  </a:lnTo>
                  <a:lnTo>
                    <a:pt x="62345" y="0"/>
                  </a:lnTo>
                  <a:lnTo>
                    <a:pt x="66727" y="0"/>
                  </a:lnTo>
                  <a:lnTo>
                    <a:pt x="448024" y="0"/>
                  </a:lnTo>
                  <a:lnTo>
                    <a:pt x="452406" y="0"/>
                  </a:lnTo>
                  <a:lnTo>
                    <a:pt x="456745" y="427"/>
                  </a:lnTo>
                  <a:lnTo>
                    <a:pt x="461042" y="1282"/>
                  </a:lnTo>
                  <a:lnTo>
                    <a:pt x="465339" y="2136"/>
                  </a:lnTo>
                  <a:lnTo>
                    <a:pt x="469512" y="3402"/>
                  </a:lnTo>
                  <a:lnTo>
                    <a:pt x="473560" y="5079"/>
                  </a:lnTo>
                  <a:lnTo>
                    <a:pt x="477607" y="6755"/>
                  </a:lnTo>
                  <a:lnTo>
                    <a:pt x="505940" y="33298"/>
                  </a:lnTo>
                  <a:lnTo>
                    <a:pt x="513469" y="53709"/>
                  </a:lnTo>
                  <a:lnTo>
                    <a:pt x="514324" y="58006"/>
                  </a:lnTo>
                  <a:lnTo>
                    <a:pt x="514751" y="62345"/>
                  </a:lnTo>
                  <a:lnTo>
                    <a:pt x="514751" y="66727"/>
                  </a:lnTo>
                  <a:lnTo>
                    <a:pt x="514751" y="448024"/>
                  </a:lnTo>
                  <a:lnTo>
                    <a:pt x="514751" y="452406"/>
                  </a:lnTo>
                  <a:lnTo>
                    <a:pt x="514324" y="456745"/>
                  </a:lnTo>
                  <a:lnTo>
                    <a:pt x="513469" y="461042"/>
                  </a:lnTo>
                  <a:lnTo>
                    <a:pt x="512614" y="465339"/>
                  </a:lnTo>
                  <a:lnTo>
                    <a:pt x="511349" y="469512"/>
                  </a:lnTo>
                  <a:lnTo>
                    <a:pt x="509672" y="473560"/>
                  </a:lnTo>
                  <a:lnTo>
                    <a:pt x="507995" y="477607"/>
                  </a:lnTo>
                  <a:lnTo>
                    <a:pt x="505940" y="481453"/>
                  </a:lnTo>
                  <a:lnTo>
                    <a:pt x="503506" y="485096"/>
                  </a:lnTo>
                  <a:lnTo>
                    <a:pt x="501072" y="488739"/>
                  </a:lnTo>
                  <a:lnTo>
                    <a:pt x="473560" y="509672"/>
                  </a:lnTo>
                  <a:lnTo>
                    <a:pt x="469512" y="511349"/>
                  </a:lnTo>
                  <a:lnTo>
                    <a:pt x="465339" y="512614"/>
                  </a:lnTo>
                  <a:lnTo>
                    <a:pt x="461042" y="513469"/>
                  </a:lnTo>
                  <a:lnTo>
                    <a:pt x="456745" y="514324"/>
                  </a:lnTo>
                  <a:lnTo>
                    <a:pt x="452406" y="514751"/>
                  </a:lnTo>
                  <a:lnTo>
                    <a:pt x="448024" y="514751"/>
                  </a:lnTo>
                  <a:lnTo>
                    <a:pt x="66727" y="514751"/>
                  </a:lnTo>
                  <a:lnTo>
                    <a:pt x="62345" y="514751"/>
                  </a:lnTo>
                  <a:lnTo>
                    <a:pt x="58006" y="514324"/>
                  </a:lnTo>
                  <a:lnTo>
                    <a:pt x="53709" y="513469"/>
                  </a:lnTo>
                  <a:lnTo>
                    <a:pt x="49412" y="512614"/>
                  </a:lnTo>
                  <a:lnTo>
                    <a:pt x="29655" y="503506"/>
                  </a:lnTo>
                  <a:lnTo>
                    <a:pt x="26012" y="501072"/>
                  </a:lnTo>
                  <a:lnTo>
                    <a:pt x="5079" y="473560"/>
                  </a:lnTo>
                  <a:lnTo>
                    <a:pt x="3402" y="469512"/>
                  </a:lnTo>
                  <a:lnTo>
                    <a:pt x="2136" y="465339"/>
                  </a:lnTo>
                  <a:lnTo>
                    <a:pt x="1282" y="461042"/>
                  </a:lnTo>
                  <a:lnTo>
                    <a:pt x="427" y="456745"/>
                  </a:lnTo>
                  <a:lnTo>
                    <a:pt x="0" y="452406"/>
                  </a:lnTo>
                  <a:lnTo>
                    <a:pt x="0" y="448024"/>
                  </a:lnTo>
                  <a:close/>
                </a:path>
              </a:pathLst>
            </a:custGeom>
            <a:ln w="19064">
              <a:solidFill>
                <a:srgbClr val="CCFAF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40" name="object 14">
              <a:extLst>
                <a:ext uri="{FF2B5EF4-FFF2-40B4-BE49-F238E27FC236}">
                  <a16:creationId xmlns:a16="http://schemas.microsoft.com/office/drawing/2014/main" id="{208AD6D8-C391-4A3D-BBAE-B9C0F5B91FE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2595" y="4623234"/>
              <a:ext cx="228778" cy="305038"/>
            </a:xfrm>
            <a:prstGeom prst="rect">
              <a:avLst/>
            </a:prstGeom>
          </p:spPr>
        </p:pic>
      </p:grpSp>
      <p:grpSp>
        <p:nvGrpSpPr>
          <p:cNvPr id="41" name="object 15">
            <a:extLst>
              <a:ext uri="{FF2B5EF4-FFF2-40B4-BE49-F238E27FC236}">
                <a16:creationId xmlns:a16="http://schemas.microsoft.com/office/drawing/2014/main" id="{DE7E0828-59FE-4176-9E05-0294551B7DF5}"/>
              </a:ext>
            </a:extLst>
          </p:cNvPr>
          <p:cNvGrpSpPr/>
          <p:nvPr/>
        </p:nvGrpSpPr>
        <p:grpSpPr>
          <a:xfrm>
            <a:off x="457558" y="3953581"/>
            <a:ext cx="400526" cy="400526"/>
            <a:chOff x="610076" y="5271440"/>
            <a:chExt cx="534035" cy="534035"/>
          </a:xfrm>
        </p:grpSpPr>
        <p:sp>
          <p:nvSpPr>
            <p:cNvPr id="42" name="object 16">
              <a:extLst>
                <a:ext uri="{FF2B5EF4-FFF2-40B4-BE49-F238E27FC236}">
                  <a16:creationId xmlns:a16="http://schemas.microsoft.com/office/drawing/2014/main" id="{74164A8C-5730-4C77-9FC5-3A83006DF2F4}"/>
                </a:ext>
              </a:extLst>
            </p:cNvPr>
            <p:cNvSpPr/>
            <p:nvPr/>
          </p:nvSpPr>
          <p:spPr>
            <a:xfrm>
              <a:off x="619608" y="5280972"/>
              <a:ext cx="514984" cy="514984"/>
            </a:xfrm>
            <a:custGeom>
              <a:avLst/>
              <a:gdLst/>
              <a:ahLst/>
              <a:cxnLst/>
              <a:rect l="l" t="t" r="r" b="b"/>
              <a:pathLst>
                <a:path w="514984" h="514985">
                  <a:moveTo>
                    <a:pt x="0" y="448024"/>
                  </a:moveTo>
                  <a:lnTo>
                    <a:pt x="0" y="66727"/>
                  </a:lnTo>
                  <a:lnTo>
                    <a:pt x="0" y="62345"/>
                  </a:lnTo>
                  <a:lnTo>
                    <a:pt x="427" y="58006"/>
                  </a:lnTo>
                  <a:lnTo>
                    <a:pt x="1282" y="53709"/>
                  </a:lnTo>
                  <a:lnTo>
                    <a:pt x="2136" y="49412"/>
                  </a:lnTo>
                  <a:lnTo>
                    <a:pt x="3402" y="45239"/>
                  </a:lnTo>
                  <a:lnTo>
                    <a:pt x="5079" y="41191"/>
                  </a:lnTo>
                  <a:lnTo>
                    <a:pt x="6755" y="37143"/>
                  </a:lnTo>
                  <a:lnTo>
                    <a:pt x="8811" y="33298"/>
                  </a:lnTo>
                  <a:lnTo>
                    <a:pt x="11245" y="29655"/>
                  </a:lnTo>
                  <a:lnTo>
                    <a:pt x="13679" y="26012"/>
                  </a:lnTo>
                  <a:lnTo>
                    <a:pt x="45239" y="3402"/>
                  </a:lnTo>
                  <a:lnTo>
                    <a:pt x="53709" y="1282"/>
                  </a:lnTo>
                  <a:lnTo>
                    <a:pt x="58006" y="427"/>
                  </a:lnTo>
                  <a:lnTo>
                    <a:pt x="62345" y="0"/>
                  </a:lnTo>
                  <a:lnTo>
                    <a:pt x="66727" y="0"/>
                  </a:lnTo>
                  <a:lnTo>
                    <a:pt x="448024" y="0"/>
                  </a:lnTo>
                  <a:lnTo>
                    <a:pt x="452406" y="0"/>
                  </a:lnTo>
                  <a:lnTo>
                    <a:pt x="456745" y="427"/>
                  </a:lnTo>
                  <a:lnTo>
                    <a:pt x="461042" y="1282"/>
                  </a:lnTo>
                  <a:lnTo>
                    <a:pt x="465339" y="2136"/>
                  </a:lnTo>
                  <a:lnTo>
                    <a:pt x="469512" y="3402"/>
                  </a:lnTo>
                  <a:lnTo>
                    <a:pt x="473560" y="5079"/>
                  </a:lnTo>
                  <a:lnTo>
                    <a:pt x="477607" y="6755"/>
                  </a:lnTo>
                  <a:lnTo>
                    <a:pt x="505940" y="33298"/>
                  </a:lnTo>
                  <a:lnTo>
                    <a:pt x="513469" y="53709"/>
                  </a:lnTo>
                  <a:lnTo>
                    <a:pt x="514324" y="58006"/>
                  </a:lnTo>
                  <a:lnTo>
                    <a:pt x="514751" y="62345"/>
                  </a:lnTo>
                  <a:lnTo>
                    <a:pt x="514751" y="66727"/>
                  </a:lnTo>
                  <a:lnTo>
                    <a:pt x="514751" y="448024"/>
                  </a:lnTo>
                  <a:lnTo>
                    <a:pt x="514751" y="452406"/>
                  </a:lnTo>
                  <a:lnTo>
                    <a:pt x="514324" y="456745"/>
                  </a:lnTo>
                  <a:lnTo>
                    <a:pt x="513469" y="461042"/>
                  </a:lnTo>
                  <a:lnTo>
                    <a:pt x="512614" y="465339"/>
                  </a:lnTo>
                  <a:lnTo>
                    <a:pt x="511349" y="469512"/>
                  </a:lnTo>
                  <a:lnTo>
                    <a:pt x="509672" y="473560"/>
                  </a:lnTo>
                  <a:lnTo>
                    <a:pt x="507995" y="477607"/>
                  </a:lnTo>
                  <a:lnTo>
                    <a:pt x="505940" y="481453"/>
                  </a:lnTo>
                  <a:lnTo>
                    <a:pt x="503506" y="485096"/>
                  </a:lnTo>
                  <a:lnTo>
                    <a:pt x="501072" y="488739"/>
                  </a:lnTo>
                  <a:lnTo>
                    <a:pt x="473560" y="509672"/>
                  </a:lnTo>
                  <a:lnTo>
                    <a:pt x="469512" y="511349"/>
                  </a:lnTo>
                  <a:lnTo>
                    <a:pt x="465339" y="512614"/>
                  </a:lnTo>
                  <a:lnTo>
                    <a:pt x="461042" y="513469"/>
                  </a:lnTo>
                  <a:lnTo>
                    <a:pt x="456745" y="514324"/>
                  </a:lnTo>
                  <a:lnTo>
                    <a:pt x="452406" y="514751"/>
                  </a:lnTo>
                  <a:lnTo>
                    <a:pt x="448024" y="514751"/>
                  </a:lnTo>
                  <a:lnTo>
                    <a:pt x="66727" y="514751"/>
                  </a:lnTo>
                  <a:lnTo>
                    <a:pt x="62345" y="514751"/>
                  </a:lnTo>
                  <a:lnTo>
                    <a:pt x="58006" y="514324"/>
                  </a:lnTo>
                  <a:lnTo>
                    <a:pt x="53709" y="513469"/>
                  </a:lnTo>
                  <a:lnTo>
                    <a:pt x="49412" y="512614"/>
                  </a:lnTo>
                  <a:lnTo>
                    <a:pt x="29655" y="503506"/>
                  </a:lnTo>
                  <a:lnTo>
                    <a:pt x="26012" y="501072"/>
                  </a:lnTo>
                  <a:lnTo>
                    <a:pt x="5079" y="473560"/>
                  </a:lnTo>
                  <a:lnTo>
                    <a:pt x="3402" y="469512"/>
                  </a:lnTo>
                  <a:lnTo>
                    <a:pt x="2136" y="465339"/>
                  </a:lnTo>
                  <a:lnTo>
                    <a:pt x="1282" y="461042"/>
                  </a:lnTo>
                  <a:lnTo>
                    <a:pt x="427" y="456745"/>
                  </a:lnTo>
                  <a:lnTo>
                    <a:pt x="0" y="452406"/>
                  </a:lnTo>
                  <a:lnTo>
                    <a:pt x="0" y="448024"/>
                  </a:lnTo>
                  <a:close/>
                </a:path>
              </a:pathLst>
            </a:custGeom>
            <a:ln w="19064">
              <a:solidFill>
                <a:srgbClr val="FFE3E6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43" name="object 17">
              <a:extLst>
                <a:ext uri="{FF2B5EF4-FFF2-40B4-BE49-F238E27FC236}">
                  <a16:creationId xmlns:a16="http://schemas.microsoft.com/office/drawing/2014/main" id="{8E78C2D1-7310-42CE-9266-481C8B2DCCD1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2595" y="5385829"/>
              <a:ext cx="228778" cy="305038"/>
            </a:xfrm>
            <a:prstGeom prst="rect">
              <a:avLst/>
            </a:prstGeom>
          </p:spPr>
        </p:pic>
      </p:grpSp>
      <p:sp>
        <p:nvSpPr>
          <p:cNvPr id="44" name="object 18">
            <a:extLst>
              <a:ext uri="{FF2B5EF4-FFF2-40B4-BE49-F238E27FC236}">
                <a16:creationId xmlns:a16="http://schemas.microsoft.com/office/drawing/2014/main" id="{5E66C0FE-A919-48EC-ABBB-B4567ECAE067}"/>
              </a:ext>
            </a:extLst>
          </p:cNvPr>
          <p:cNvSpPr txBox="1">
            <a:spLocks/>
          </p:cNvSpPr>
          <p:nvPr/>
        </p:nvSpPr>
        <p:spPr>
          <a:xfrm>
            <a:off x="662204" y="1711000"/>
            <a:ext cx="3102888" cy="27323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lvl1pPr marL="0">
              <a:defRPr sz="1350" b="1" i="0">
                <a:solidFill>
                  <a:srgbClr val="1F2937"/>
                </a:solidFill>
                <a:latin typeface="微软雅黑"/>
                <a:ea typeface="+mn-ea"/>
                <a:cs typeface="微软雅黑"/>
              </a:defRPr>
            </a:lvl1pPr>
            <a:lvl2pPr marL="342900">
              <a:defRPr>
                <a:latin typeface="+mn-lt"/>
                <a:ea typeface="+mn-ea"/>
                <a:cs typeface="+mn-cs"/>
              </a:defRPr>
            </a:lvl2pPr>
            <a:lvl3pPr marL="685800">
              <a:defRPr>
                <a:latin typeface="+mn-lt"/>
                <a:ea typeface="+mn-ea"/>
                <a:cs typeface="+mn-cs"/>
              </a:defRPr>
            </a:lvl3pPr>
            <a:lvl4pPr marL="1028700">
              <a:defRPr>
                <a:latin typeface="+mn-lt"/>
                <a:ea typeface="+mn-ea"/>
                <a:cs typeface="+mn-cs"/>
              </a:defRPr>
            </a:lvl4pPr>
            <a:lvl5pPr marL="1371600">
              <a:defRPr>
                <a:latin typeface="+mn-lt"/>
                <a:ea typeface="+mn-ea"/>
                <a:cs typeface="+mn-cs"/>
              </a:defRPr>
            </a:lvl5pPr>
            <a:lvl6pPr marL="1714500">
              <a:defRPr>
                <a:latin typeface="+mn-lt"/>
                <a:ea typeface="+mn-ea"/>
                <a:cs typeface="+mn-cs"/>
              </a:defRPr>
            </a:lvl6pPr>
            <a:lvl7pPr marL="2057400">
              <a:defRPr>
                <a:latin typeface="+mn-lt"/>
                <a:ea typeface="+mn-ea"/>
                <a:cs typeface="+mn-cs"/>
              </a:defRPr>
            </a:lvl7pPr>
            <a:lvl8pPr marL="2400300">
              <a:defRPr>
                <a:latin typeface="+mn-lt"/>
                <a:ea typeface="+mn-ea"/>
                <a:cs typeface="+mn-cs"/>
              </a:defRPr>
            </a:lvl8pPr>
            <a:lvl9pPr marL="2743200">
              <a:defRPr>
                <a:latin typeface="+mn-lt"/>
                <a:ea typeface="+mn-ea"/>
                <a:cs typeface="+mn-cs"/>
              </a:defRPr>
            </a:lvl9pPr>
          </a:lstStyle>
          <a:p>
            <a:pPr marL="288131" marR="0" lvl="0" indent="0" defTabSz="91440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微软雅黑"/>
                <a:ea typeface="微软雅黑"/>
              </a:rPr>
              <a:t>核心策略：制作母版 </a:t>
            </a:r>
            <a:r>
              <a:rPr kumimoji="0" lang="en-US" altLang="zh-CN" sz="13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微软雅黑"/>
                <a:ea typeface="微软雅黑"/>
              </a:rPr>
              <a:t>(Master)</a:t>
            </a:r>
          </a:p>
          <a:p>
            <a:pPr marL="9525" marR="3810" lvl="0" indent="0" defTabSz="914400" eaLnBrk="1" fontAlgn="auto" latinLnBrk="0" hangingPunct="1">
              <a:lnSpc>
                <a:spcPct val="134400"/>
              </a:lnSpc>
              <a:spcBef>
                <a:spcPts val="38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37405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将导航栏、页脚、搜索框等</a:t>
            </a:r>
            <a:r>
              <a:rPr kumimoji="0" lang="zh-CN" altLang="en-US" sz="938" b="1" i="0" u="none" strike="noStrike" kern="0" cap="none" spc="0" normalizeH="0" baseline="0" noProof="0" dirty="0">
                <a:ln>
                  <a:noFill/>
                </a:ln>
                <a:solidFill>
                  <a:srgbClr val="374050"/>
                </a:solidFill>
                <a:effectLst/>
                <a:uLnTx/>
                <a:uFillTx/>
                <a:latin typeface="微软雅黑"/>
                <a:ea typeface="微软雅黑"/>
              </a:rPr>
              <a:t>通用功能模块</a:t>
            </a:r>
            <a:r>
              <a:rPr kumimoji="0" lang="zh-CN" altLang="en-US" sz="938" b="0" i="0" u="none" strike="noStrike" kern="0" cap="none" spc="-4" normalizeH="0" baseline="0" noProof="0" dirty="0">
                <a:ln>
                  <a:noFill/>
                </a:ln>
                <a:solidFill>
                  <a:srgbClr val="37405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封装为母版，实现“一次制作，多处调用”的设计逻辑。</a:t>
            </a: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微软雅黑"/>
              <a:ea typeface="宋体" panose="02010600030101010101" pitchFamily="2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72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微软雅黑"/>
              <a:ea typeface="宋体" panose="02010600030101010101" pitchFamily="2" charset="-122"/>
            </a:endParaRPr>
          </a:p>
          <a:p>
            <a:pPr marL="32385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微软雅黑"/>
                <a:ea typeface="微软雅黑"/>
              </a:rPr>
              <a:t>减少重复操作</a:t>
            </a:r>
            <a:endParaRPr kumimoji="0" lang="zh-CN" altLang="en-US" sz="1125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微软雅黑"/>
              <a:ea typeface="宋体" panose="02010600030101010101" pitchFamily="2" charset="-122"/>
            </a:endParaRPr>
          </a:p>
          <a:p>
            <a:pPr marL="323850" marR="0" lvl="0" indent="0" defTabSz="914400" eaLnBrk="1" fontAlgn="auto" latinLnBrk="0" hangingPunct="1">
              <a:lnSpc>
                <a:spcPct val="100000"/>
              </a:lnSpc>
              <a:spcBef>
                <a:spcPts val="3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25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避免对相同组件的反复绘制，显著降低低效劳动，让设计过程更加流畅。</a:t>
            </a:r>
            <a:endParaRPr kumimoji="0" lang="zh-CN" altLang="en-US" sz="900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微软雅黑"/>
              <a:ea typeface="宋体" panose="02010600030101010101" pitchFamily="2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微软雅黑"/>
              <a:ea typeface="宋体" panose="02010600030101010101" pitchFamily="2" charset="-122"/>
            </a:endParaRPr>
          </a:p>
          <a:p>
            <a:pPr marL="32385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微软雅黑"/>
                <a:ea typeface="微软雅黑"/>
              </a:rPr>
              <a:t>提升设计效率</a:t>
            </a:r>
            <a:endParaRPr kumimoji="0" lang="zh-CN" altLang="en-US" sz="1125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微软雅黑"/>
              <a:ea typeface="宋体" panose="02010600030101010101" pitchFamily="2" charset="-122"/>
            </a:endParaRPr>
          </a:p>
          <a:p>
            <a:pPr marL="323850" marR="0" lvl="0" indent="0" defTabSz="914400" eaLnBrk="1" fontAlgn="auto" latinLnBrk="0" hangingPunct="1">
              <a:lnSpc>
                <a:spcPct val="100000"/>
              </a:lnSpc>
              <a:spcBef>
                <a:spcPts val="3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25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通过拖拽母版快速搭建页面框架，缩短原型设计周期，聚焦核心交互逻辑。</a:t>
            </a:r>
            <a:endParaRPr kumimoji="0" lang="zh-CN" altLang="en-US" sz="900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微软雅黑"/>
              <a:ea typeface="宋体" panose="02010600030101010101" pitchFamily="2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微软雅黑"/>
              <a:ea typeface="宋体" panose="02010600030101010101" pitchFamily="2" charset="-122"/>
            </a:endParaRPr>
          </a:p>
          <a:p>
            <a:pPr marL="32385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微软雅黑"/>
                <a:ea typeface="微软雅黑"/>
              </a:rPr>
              <a:t>便于统一维护</a:t>
            </a:r>
            <a:endParaRPr kumimoji="0" lang="zh-CN" altLang="en-US" sz="1125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微软雅黑"/>
              <a:ea typeface="宋体" panose="02010600030101010101" pitchFamily="2" charset="-122"/>
            </a:endParaRPr>
          </a:p>
          <a:p>
            <a:pPr marL="323850" marR="0" lvl="0" indent="0" defTabSz="914400" eaLnBrk="1" fontAlgn="auto" latinLnBrk="0" hangingPunct="1">
              <a:lnSpc>
                <a:spcPct val="100000"/>
              </a:lnSpc>
              <a:spcBef>
                <a:spcPts val="3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25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修改母版即可同步更新所有引用页面，确保设计的一致性与维护便捷性。</a:t>
            </a:r>
            <a:endParaRPr kumimoji="0" lang="zh-CN" altLang="en-US" sz="900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微软雅黑"/>
              <a:ea typeface="宋体" panose="02010600030101010101" pitchFamily="2" charset="-122"/>
            </a:endParaRPr>
          </a:p>
        </p:txBody>
      </p:sp>
      <p:grpSp>
        <p:nvGrpSpPr>
          <p:cNvPr id="45" name="object 19">
            <a:extLst>
              <a:ext uri="{FF2B5EF4-FFF2-40B4-BE49-F238E27FC236}">
                <a16:creationId xmlns:a16="http://schemas.microsoft.com/office/drawing/2014/main" id="{093B240A-8504-41B5-B313-F50CFE97F079}"/>
              </a:ext>
            </a:extLst>
          </p:cNvPr>
          <p:cNvGrpSpPr/>
          <p:nvPr/>
        </p:nvGrpSpPr>
        <p:grpSpPr>
          <a:xfrm>
            <a:off x="5426343" y="1444165"/>
            <a:ext cx="3267551" cy="3029426"/>
            <a:chOff x="7235123" y="1925553"/>
            <a:chExt cx="4356735" cy="4039235"/>
          </a:xfrm>
        </p:grpSpPr>
        <p:sp>
          <p:nvSpPr>
            <p:cNvPr id="46" name="object 20">
              <a:extLst>
                <a:ext uri="{FF2B5EF4-FFF2-40B4-BE49-F238E27FC236}">
                  <a16:creationId xmlns:a16="http://schemas.microsoft.com/office/drawing/2014/main" id="{4A0D0D8D-9A14-4222-9000-A5B310EB3BD8}"/>
                </a:ext>
              </a:extLst>
            </p:cNvPr>
            <p:cNvSpPr/>
            <p:nvPr/>
          </p:nvSpPr>
          <p:spPr>
            <a:xfrm>
              <a:off x="7300719" y="2062124"/>
              <a:ext cx="4091940" cy="3902075"/>
            </a:xfrm>
            <a:custGeom>
              <a:avLst/>
              <a:gdLst/>
              <a:ahLst/>
              <a:cxnLst/>
              <a:rect l="l" t="t" r="r" b="b"/>
              <a:pathLst>
                <a:path w="4091940" h="3902075">
                  <a:moveTo>
                    <a:pt x="3946948" y="3712766"/>
                  </a:moveTo>
                  <a:lnTo>
                    <a:pt x="339103" y="3901845"/>
                  </a:lnTo>
                  <a:lnTo>
                    <a:pt x="331611" y="3902054"/>
                  </a:lnTo>
                  <a:lnTo>
                    <a:pt x="324136" y="3901896"/>
                  </a:lnTo>
                  <a:lnTo>
                    <a:pt x="280209" y="3893305"/>
                  </a:lnTo>
                  <a:lnTo>
                    <a:pt x="240666" y="3872337"/>
                  </a:lnTo>
                  <a:lnTo>
                    <a:pt x="208915" y="3840791"/>
                  </a:lnTo>
                  <a:lnTo>
                    <a:pt x="187685" y="3801387"/>
                  </a:lnTo>
                  <a:lnTo>
                    <a:pt x="178811" y="3757517"/>
                  </a:lnTo>
                  <a:lnTo>
                    <a:pt x="209" y="349580"/>
                  </a:lnTo>
                  <a:lnTo>
                    <a:pt x="0" y="342088"/>
                  </a:lnTo>
                  <a:lnTo>
                    <a:pt x="158" y="334613"/>
                  </a:lnTo>
                  <a:lnTo>
                    <a:pt x="8748" y="290686"/>
                  </a:lnTo>
                  <a:lnTo>
                    <a:pt x="29716" y="251143"/>
                  </a:lnTo>
                  <a:lnTo>
                    <a:pt x="61263" y="219391"/>
                  </a:lnTo>
                  <a:lnTo>
                    <a:pt x="100666" y="198162"/>
                  </a:lnTo>
                  <a:lnTo>
                    <a:pt x="144537" y="189288"/>
                  </a:lnTo>
                  <a:lnTo>
                    <a:pt x="3752381" y="209"/>
                  </a:lnTo>
                  <a:lnTo>
                    <a:pt x="3759873" y="0"/>
                  </a:lnTo>
                  <a:lnTo>
                    <a:pt x="3767348" y="158"/>
                  </a:lnTo>
                  <a:lnTo>
                    <a:pt x="3811274" y="8748"/>
                  </a:lnTo>
                  <a:lnTo>
                    <a:pt x="3850818" y="29716"/>
                  </a:lnTo>
                  <a:lnTo>
                    <a:pt x="3882569" y="61263"/>
                  </a:lnTo>
                  <a:lnTo>
                    <a:pt x="3903799" y="100666"/>
                  </a:lnTo>
                  <a:lnTo>
                    <a:pt x="3912673" y="144537"/>
                  </a:lnTo>
                  <a:lnTo>
                    <a:pt x="4091275" y="3552474"/>
                  </a:lnTo>
                  <a:lnTo>
                    <a:pt x="4091485" y="3559966"/>
                  </a:lnTo>
                  <a:lnTo>
                    <a:pt x="4091326" y="3567441"/>
                  </a:lnTo>
                  <a:lnTo>
                    <a:pt x="4082736" y="3611367"/>
                  </a:lnTo>
                  <a:lnTo>
                    <a:pt x="4061767" y="3650911"/>
                  </a:lnTo>
                  <a:lnTo>
                    <a:pt x="4030221" y="3682662"/>
                  </a:lnTo>
                  <a:lnTo>
                    <a:pt x="3990817" y="3703892"/>
                  </a:lnTo>
                  <a:lnTo>
                    <a:pt x="3946948" y="3712766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object 21">
              <a:extLst>
                <a:ext uri="{FF2B5EF4-FFF2-40B4-BE49-F238E27FC236}">
                  <a16:creationId xmlns:a16="http://schemas.microsoft.com/office/drawing/2014/main" id="{4F5E70AC-71A0-4C04-A1B6-6BB057317FD0}"/>
                </a:ext>
              </a:extLst>
            </p:cNvPr>
            <p:cNvSpPr/>
            <p:nvPr/>
          </p:nvSpPr>
          <p:spPr>
            <a:xfrm>
              <a:off x="7239889" y="1930319"/>
              <a:ext cx="4347210" cy="3994150"/>
            </a:xfrm>
            <a:custGeom>
              <a:avLst/>
              <a:gdLst/>
              <a:ahLst/>
              <a:cxnLst/>
              <a:rect l="l" t="t" r="r" b="b"/>
              <a:pathLst>
                <a:path w="4347209" h="3994150">
                  <a:moveTo>
                    <a:pt x="4244368" y="3994093"/>
                  </a:moveTo>
                  <a:lnTo>
                    <a:pt x="102425" y="3994093"/>
                  </a:lnTo>
                  <a:lnTo>
                    <a:pt x="95296" y="3993390"/>
                  </a:lnTo>
                  <a:lnTo>
                    <a:pt x="54704" y="3979616"/>
                  </a:lnTo>
                  <a:lnTo>
                    <a:pt x="22473" y="3951357"/>
                  </a:lnTo>
                  <a:lnTo>
                    <a:pt x="3510" y="3912915"/>
                  </a:lnTo>
                  <a:lnTo>
                    <a:pt x="0" y="3891668"/>
                  </a:lnTo>
                  <a:lnTo>
                    <a:pt x="0" y="3884470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4244368" y="0"/>
                  </a:lnTo>
                  <a:lnTo>
                    <a:pt x="4285770" y="11099"/>
                  </a:lnTo>
                  <a:lnTo>
                    <a:pt x="4319775" y="37197"/>
                  </a:lnTo>
                  <a:lnTo>
                    <a:pt x="4341203" y="74322"/>
                  </a:lnTo>
                  <a:lnTo>
                    <a:pt x="4346793" y="102425"/>
                  </a:lnTo>
                  <a:lnTo>
                    <a:pt x="4346793" y="3891668"/>
                  </a:lnTo>
                  <a:lnTo>
                    <a:pt x="4335693" y="3933070"/>
                  </a:lnTo>
                  <a:lnTo>
                    <a:pt x="4309595" y="3967074"/>
                  </a:lnTo>
                  <a:lnTo>
                    <a:pt x="4272471" y="3988502"/>
                  </a:lnTo>
                  <a:lnTo>
                    <a:pt x="4251497" y="3993390"/>
                  </a:lnTo>
                  <a:lnTo>
                    <a:pt x="4244368" y="39940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object 22">
              <a:extLst>
                <a:ext uri="{FF2B5EF4-FFF2-40B4-BE49-F238E27FC236}">
                  <a16:creationId xmlns:a16="http://schemas.microsoft.com/office/drawing/2014/main" id="{A3BA932E-C8FD-4D1D-AC3B-3C406D0A250D}"/>
                </a:ext>
              </a:extLst>
            </p:cNvPr>
            <p:cNvSpPr/>
            <p:nvPr/>
          </p:nvSpPr>
          <p:spPr>
            <a:xfrm>
              <a:off x="7239889" y="1930319"/>
              <a:ext cx="4347210" cy="3994150"/>
            </a:xfrm>
            <a:custGeom>
              <a:avLst/>
              <a:gdLst/>
              <a:ahLst/>
              <a:cxnLst/>
              <a:rect l="l" t="t" r="r" b="b"/>
              <a:pathLst>
                <a:path w="4347209" h="3994150">
                  <a:moveTo>
                    <a:pt x="0" y="3884470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2106" y="88236"/>
                  </a:lnTo>
                  <a:lnTo>
                    <a:pt x="3510" y="81176"/>
                  </a:lnTo>
                  <a:lnTo>
                    <a:pt x="5590" y="74322"/>
                  </a:lnTo>
                  <a:lnTo>
                    <a:pt x="8344" y="67672"/>
                  </a:lnTo>
                  <a:lnTo>
                    <a:pt x="11099" y="61022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4237170" y="0"/>
                  </a:lnTo>
                  <a:lnTo>
                    <a:pt x="4244368" y="0"/>
                  </a:lnTo>
                  <a:lnTo>
                    <a:pt x="4251497" y="702"/>
                  </a:lnTo>
                  <a:lnTo>
                    <a:pt x="4258556" y="2106"/>
                  </a:lnTo>
                  <a:lnTo>
                    <a:pt x="4265615" y="3510"/>
                  </a:lnTo>
                  <a:lnTo>
                    <a:pt x="4272470" y="5590"/>
                  </a:lnTo>
                  <a:lnTo>
                    <a:pt x="4279120" y="8344"/>
                  </a:lnTo>
                  <a:lnTo>
                    <a:pt x="4285770" y="11099"/>
                  </a:lnTo>
                  <a:lnTo>
                    <a:pt x="4292088" y="14475"/>
                  </a:lnTo>
                  <a:lnTo>
                    <a:pt x="4298073" y="18474"/>
                  </a:lnTo>
                  <a:lnTo>
                    <a:pt x="4304058" y="22473"/>
                  </a:lnTo>
                  <a:lnTo>
                    <a:pt x="4309595" y="27018"/>
                  </a:lnTo>
                  <a:lnTo>
                    <a:pt x="4314685" y="32107"/>
                  </a:lnTo>
                  <a:lnTo>
                    <a:pt x="4319775" y="37197"/>
                  </a:lnTo>
                  <a:lnTo>
                    <a:pt x="4324319" y="42734"/>
                  </a:lnTo>
                  <a:lnTo>
                    <a:pt x="4328317" y="48719"/>
                  </a:lnTo>
                  <a:lnTo>
                    <a:pt x="4332317" y="54704"/>
                  </a:lnTo>
                  <a:lnTo>
                    <a:pt x="4335693" y="61022"/>
                  </a:lnTo>
                  <a:lnTo>
                    <a:pt x="4338448" y="67672"/>
                  </a:lnTo>
                  <a:lnTo>
                    <a:pt x="4341203" y="74322"/>
                  </a:lnTo>
                  <a:lnTo>
                    <a:pt x="4343282" y="81176"/>
                  </a:lnTo>
                  <a:lnTo>
                    <a:pt x="4344686" y="88236"/>
                  </a:lnTo>
                  <a:lnTo>
                    <a:pt x="4346090" y="95296"/>
                  </a:lnTo>
                  <a:lnTo>
                    <a:pt x="4346793" y="102425"/>
                  </a:lnTo>
                  <a:lnTo>
                    <a:pt x="4346793" y="109623"/>
                  </a:lnTo>
                  <a:lnTo>
                    <a:pt x="4346793" y="3884470"/>
                  </a:lnTo>
                  <a:lnTo>
                    <a:pt x="4338448" y="3926420"/>
                  </a:lnTo>
                  <a:lnTo>
                    <a:pt x="4314685" y="3961984"/>
                  </a:lnTo>
                  <a:lnTo>
                    <a:pt x="4309595" y="3967074"/>
                  </a:lnTo>
                  <a:lnTo>
                    <a:pt x="4304058" y="3971618"/>
                  </a:lnTo>
                  <a:lnTo>
                    <a:pt x="4298073" y="3975617"/>
                  </a:lnTo>
                  <a:lnTo>
                    <a:pt x="4292088" y="3979616"/>
                  </a:lnTo>
                  <a:lnTo>
                    <a:pt x="4258556" y="3991986"/>
                  </a:lnTo>
                  <a:lnTo>
                    <a:pt x="4251497" y="3993390"/>
                  </a:lnTo>
                  <a:lnTo>
                    <a:pt x="4244368" y="3994093"/>
                  </a:lnTo>
                  <a:lnTo>
                    <a:pt x="4237170" y="3994093"/>
                  </a:lnTo>
                  <a:lnTo>
                    <a:pt x="109623" y="3994093"/>
                  </a:lnTo>
                  <a:lnTo>
                    <a:pt x="102425" y="3994093"/>
                  </a:lnTo>
                  <a:lnTo>
                    <a:pt x="95296" y="3993390"/>
                  </a:lnTo>
                  <a:lnTo>
                    <a:pt x="88236" y="3991986"/>
                  </a:lnTo>
                  <a:lnTo>
                    <a:pt x="81177" y="3990582"/>
                  </a:lnTo>
                  <a:lnTo>
                    <a:pt x="74322" y="3988502"/>
                  </a:lnTo>
                  <a:lnTo>
                    <a:pt x="67672" y="3985748"/>
                  </a:lnTo>
                  <a:lnTo>
                    <a:pt x="61022" y="3982993"/>
                  </a:lnTo>
                  <a:lnTo>
                    <a:pt x="32107" y="3961984"/>
                  </a:lnTo>
                  <a:lnTo>
                    <a:pt x="27018" y="3956895"/>
                  </a:lnTo>
                  <a:lnTo>
                    <a:pt x="22473" y="3951357"/>
                  </a:lnTo>
                  <a:lnTo>
                    <a:pt x="18474" y="3945372"/>
                  </a:lnTo>
                  <a:lnTo>
                    <a:pt x="14475" y="3939388"/>
                  </a:lnTo>
                  <a:lnTo>
                    <a:pt x="702" y="3898796"/>
                  </a:lnTo>
                  <a:lnTo>
                    <a:pt x="0" y="3891668"/>
                  </a:lnTo>
                  <a:lnTo>
                    <a:pt x="0" y="3884470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49" name="object 23">
              <a:extLst>
                <a:ext uri="{FF2B5EF4-FFF2-40B4-BE49-F238E27FC236}">
                  <a16:creationId xmlns:a16="http://schemas.microsoft.com/office/drawing/2014/main" id="{07252293-75B3-4E65-82F7-812E2B794AAA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20915" y="2011345"/>
              <a:ext cx="4184742" cy="3832041"/>
            </a:xfrm>
            <a:prstGeom prst="rect">
              <a:avLst/>
            </a:prstGeom>
          </p:spPr>
        </p:pic>
        <p:pic>
          <p:nvPicPr>
            <p:cNvPr id="50" name="object 24">
              <a:extLst>
                <a:ext uri="{FF2B5EF4-FFF2-40B4-BE49-F238E27FC236}">
                  <a16:creationId xmlns:a16="http://schemas.microsoft.com/office/drawing/2014/main" id="{40E3EE55-0A0C-4045-BAA5-38600509D06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97174" y="5423959"/>
              <a:ext cx="1734904" cy="343168"/>
            </a:xfrm>
            <a:prstGeom prst="rect">
              <a:avLst/>
            </a:prstGeom>
          </p:spPr>
        </p:pic>
        <p:pic>
          <p:nvPicPr>
            <p:cNvPr id="51" name="object 25">
              <a:extLst>
                <a:ext uri="{FF2B5EF4-FFF2-40B4-BE49-F238E27FC236}">
                  <a16:creationId xmlns:a16="http://schemas.microsoft.com/office/drawing/2014/main" id="{AA753868-7460-4381-AA62-4C22BD5811B4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49693" y="5528816"/>
              <a:ext cx="152519" cy="1334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6244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准备工作核心回顾</a:t>
            </a:r>
          </a:p>
        </p:txBody>
      </p:sp>
      <p:grpSp>
        <p:nvGrpSpPr>
          <p:cNvPr id="6" name="object 2">
            <a:extLst>
              <a:ext uri="{FF2B5EF4-FFF2-40B4-BE49-F238E27FC236}">
                <a16:creationId xmlns:a16="http://schemas.microsoft.com/office/drawing/2014/main" id="{35B3BC69-0467-40E3-A679-3CCECD21AD3A}"/>
              </a:ext>
            </a:extLst>
          </p:cNvPr>
          <p:cNvGrpSpPr/>
          <p:nvPr/>
        </p:nvGrpSpPr>
        <p:grpSpPr>
          <a:xfrm>
            <a:off x="571947" y="1258282"/>
            <a:ext cx="4554379" cy="1573054"/>
            <a:chOff x="762595" y="1677709"/>
            <a:chExt cx="6072505" cy="2097405"/>
          </a:xfrm>
        </p:grpSpPr>
        <p:sp>
          <p:nvSpPr>
            <p:cNvPr id="7" name="object 3">
              <a:extLst>
                <a:ext uri="{FF2B5EF4-FFF2-40B4-BE49-F238E27FC236}">
                  <a16:creationId xmlns:a16="http://schemas.microsoft.com/office/drawing/2014/main" id="{17F9DC1A-5CAB-4CCA-B061-B2E4FB78734E}"/>
                </a:ext>
              </a:extLst>
            </p:cNvPr>
            <p:cNvSpPr/>
            <p:nvPr/>
          </p:nvSpPr>
          <p:spPr>
            <a:xfrm>
              <a:off x="800725" y="1677709"/>
              <a:ext cx="6034405" cy="2097405"/>
            </a:xfrm>
            <a:custGeom>
              <a:avLst/>
              <a:gdLst/>
              <a:ahLst/>
              <a:cxnLst/>
              <a:rect l="l" t="t" r="r" b="b"/>
              <a:pathLst>
                <a:path w="6034405" h="2097404">
                  <a:moveTo>
                    <a:pt x="5927157" y="2097137"/>
                  </a:moveTo>
                  <a:lnTo>
                    <a:pt x="71252" y="2097137"/>
                  </a:lnTo>
                  <a:lnTo>
                    <a:pt x="66293" y="2096404"/>
                  </a:lnTo>
                  <a:lnTo>
                    <a:pt x="29728" y="2073686"/>
                  </a:lnTo>
                  <a:lnTo>
                    <a:pt x="10070" y="2040053"/>
                  </a:lnTo>
                  <a:lnTo>
                    <a:pt x="488" y="1997697"/>
                  </a:lnTo>
                  <a:lnTo>
                    <a:pt x="0" y="1990258"/>
                  </a:lnTo>
                  <a:lnTo>
                    <a:pt x="0" y="1982747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927157" y="0"/>
                  </a:lnTo>
                  <a:lnTo>
                    <a:pt x="5970359" y="11581"/>
                  </a:lnTo>
                  <a:lnTo>
                    <a:pt x="6005842" y="38814"/>
                  </a:lnTo>
                  <a:lnTo>
                    <a:pt x="6028201" y="77553"/>
                  </a:lnTo>
                  <a:lnTo>
                    <a:pt x="6034035" y="106878"/>
                  </a:lnTo>
                  <a:lnTo>
                    <a:pt x="6034035" y="1990258"/>
                  </a:lnTo>
                  <a:lnTo>
                    <a:pt x="6022453" y="2033461"/>
                  </a:lnTo>
                  <a:lnTo>
                    <a:pt x="5995219" y="2068944"/>
                  </a:lnTo>
                  <a:lnTo>
                    <a:pt x="5956481" y="2091303"/>
                  </a:lnTo>
                  <a:lnTo>
                    <a:pt x="5934595" y="2096404"/>
                  </a:lnTo>
                  <a:lnTo>
                    <a:pt x="5927157" y="20971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937F0DE1-755C-46C2-8B11-083C1B267CD0}"/>
                </a:ext>
              </a:extLst>
            </p:cNvPr>
            <p:cNvSpPr/>
            <p:nvPr/>
          </p:nvSpPr>
          <p:spPr>
            <a:xfrm>
              <a:off x="762595" y="1677975"/>
              <a:ext cx="109220" cy="2096770"/>
            </a:xfrm>
            <a:custGeom>
              <a:avLst/>
              <a:gdLst/>
              <a:ahLst/>
              <a:cxnLst/>
              <a:rect l="l" t="t" r="r" b="b"/>
              <a:pathLst>
                <a:path w="109219" h="2096770">
                  <a:moveTo>
                    <a:pt x="108888" y="2096605"/>
                  </a:moveTo>
                  <a:lnTo>
                    <a:pt x="70614" y="2088163"/>
                  </a:lnTo>
                  <a:lnTo>
                    <a:pt x="33503" y="2063367"/>
                  </a:lnTo>
                  <a:lnTo>
                    <a:pt x="8707" y="2026256"/>
                  </a:lnTo>
                  <a:lnTo>
                    <a:pt x="0" y="1982482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1982482"/>
                  </a:lnTo>
                  <a:lnTo>
                    <a:pt x="79161" y="2026256"/>
                  </a:lnTo>
                  <a:lnTo>
                    <a:pt x="90211" y="2070950"/>
                  </a:lnTo>
                  <a:lnTo>
                    <a:pt x="104469" y="2093968"/>
                  </a:lnTo>
                  <a:lnTo>
                    <a:pt x="108888" y="2096605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C207148A-3D96-4A0E-A217-122C1C6A0E03}"/>
                </a:ext>
              </a:extLst>
            </p:cNvPr>
            <p:cNvSpPr/>
            <p:nvPr/>
          </p:nvSpPr>
          <p:spPr>
            <a:xfrm>
              <a:off x="1067633" y="1906488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6">
              <a:extLst>
                <a:ext uri="{FF2B5EF4-FFF2-40B4-BE49-F238E27FC236}">
                  <a16:creationId xmlns:a16="http://schemas.microsoft.com/office/drawing/2014/main" id="{6DB6D2A1-592A-49D2-B0EE-D8435400163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2022" y="1982747"/>
              <a:ext cx="228778" cy="305038"/>
            </a:xfrm>
            <a:prstGeom prst="rect">
              <a:avLst/>
            </a:prstGeom>
          </p:spPr>
        </p:pic>
        <p:pic>
          <p:nvPicPr>
            <p:cNvPr id="15" name="object 7">
              <a:extLst>
                <a:ext uri="{FF2B5EF4-FFF2-40B4-BE49-F238E27FC236}">
                  <a16:creationId xmlns:a16="http://schemas.microsoft.com/office/drawing/2014/main" id="{24041091-CBCA-4539-AF4B-C1EC9BFD2EC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77709" y="2554694"/>
              <a:ext cx="133454" cy="190648"/>
            </a:xfrm>
            <a:prstGeom prst="rect">
              <a:avLst/>
            </a:prstGeom>
          </p:spPr>
        </p:pic>
        <p:pic>
          <p:nvPicPr>
            <p:cNvPr id="16" name="object 8">
              <a:extLst>
                <a:ext uri="{FF2B5EF4-FFF2-40B4-BE49-F238E27FC236}">
                  <a16:creationId xmlns:a16="http://schemas.microsoft.com/office/drawing/2014/main" id="{466D6DCF-8681-4F4F-8FBD-D9FC1420CFF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77709" y="2935992"/>
              <a:ext cx="133454" cy="190648"/>
            </a:xfrm>
            <a:prstGeom prst="rect">
              <a:avLst/>
            </a:prstGeom>
          </p:spPr>
        </p:pic>
        <p:pic>
          <p:nvPicPr>
            <p:cNvPr id="17" name="object 9">
              <a:extLst>
                <a:ext uri="{FF2B5EF4-FFF2-40B4-BE49-F238E27FC236}">
                  <a16:creationId xmlns:a16="http://schemas.microsoft.com/office/drawing/2014/main" id="{7DACBB5E-9BB8-4191-B924-01F2EFB785E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77709" y="3317289"/>
              <a:ext cx="133454" cy="190648"/>
            </a:xfrm>
            <a:prstGeom prst="rect">
              <a:avLst/>
            </a:prstGeom>
          </p:spPr>
        </p:pic>
      </p:grpSp>
      <p:sp>
        <p:nvSpPr>
          <p:cNvPr id="18" name="object 10">
            <a:extLst>
              <a:ext uri="{FF2B5EF4-FFF2-40B4-BE49-F238E27FC236}">
                <a16:creationId xmlns:a16="http://schemas.microsoft.com/office/drawing/2014/main" id="{2EBE03E9-8620-4BD7-B837-1E5FFEE55261}"/>
              </a:ext>
            </a:extLst>
          </p:cNvPr>
          <p:cNvSpPr txBox="1"/>
          <p:nvPr/>
        </p:nvSpPr>
        <p:spPr>
          <a:xfrm>
            <a:off x="1248757" y="1477536"/>
            <a:ext cx="2609374" cy="110216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需求分析核心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195263" marR="349091" defTabSz="685800">
              <a:lnSpc>
                <a:spcPct val="185300"/>
              </a:lnSpc>
              <a:spcBef>
                <a:spcPts val="664"/>
              </a:spcBef>
            </a:pPr>
            <a:r>
              <a:rPr sz="938" b="1" kern="0" dirty="0">
                <a:solidFill>
                  <a:srgbClr val="111726"/>
                </a:solidFill>
                <a:latin typeface="微软雅黑"/>
                <a:cs typeface="微软雅黑"/>
              </a:rPr>
              <a:t>用户调研：</a:t>
            </a:r>
            <a:r>
              <a:rPr sz="938" kern="0" spc="-4" dirty="0">
                <a:solidFill>
                  <a:srgbClr val="374050"/>
                </a:solidFill>
                <a:latin typeface="微软雅黑"/>
                <a:cs typeface="微软雅黑"/>
              </a:rPr>
              <a:t>通过访谈提炼痛点与期望</a:t>
            </a:r>
            <a:r>
              <a:rPr sz="938" b="1" kern="0" dirty="0">
                <a:solidFill>
                  <a:srgbClr val="111726"/>
                </a:solidFill>
                <a:latin typeface="微软雅黑"/>
                <a:cs typeface="微软雅黑"/>
              </a:rPr>
              <a:t>业务目标：</a:t>
            </a:r>
            <a:r>
              <a:rPr sz="938" kern="0" spc="-4" dirty="0">
                <a:solidFill>
                  <a:srgbClr val="374050"/>
                </a:solidFill>
                <a:latin typeface="微软雅黑"/>
                <a:cs typeface="微软雅黑"/>
              </a:rPr>
              <a:t>明确商业价值与核心诉求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195263" defTabSz="685800">
              <a:spcBef>
                <a:spcPts val="1039"/>
              </a:spcBef>
            </a:pPr>
            <a:r>
              <a:rPr sz="938" b="1" kern="0" spc="-8" dirty="0">
                <a:solidFill>
                  <a:srgbClr val="111726"/>
                </a:solidFill>
                <a:latin typeface="微软雅黑"/>
                <a:cs typeface="微软雅黑"/>
              </a:rPr>
              <a:t>SMART</a:t>
            </a:r>
            <a:r>
              <a:rPr sz="938" b="1" kern="0" spc="-15" dirty="0">
                <a:solidFill>
                  <a:srgbClr val="111726"/>
                </a:solidFill>
                <a:latin typeface="微软雅黑"/>
                <a:cs typeface="微软雅黑"/>
              </a:rPr>
              <a:t>原则：</a:t>
            </a:r>
            <a:r>
              <a:rPr sz="938" kern="0" spc="-4" dirty="0">
                <a:solidFill>
                  <a:srgbClr val="374050"/>
                </a:solidFill>
                <a:latin typeface="微软雅黑"/>
                <a:cs typeface="微软雅黑"/>
              </a:rPr>
              <a:t>设定清晰可落地的设计目标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9" name="object 11">
            <a:extLst>
              <a:ext uri="{FF2B5EF4-FFF2-40B4-BE49-F238E27FC236}">
                <a16:creationId xmlns:a16="http://schemas.microsoft.com/office/drawing/2014/main" id="{895D14D3-67DF-44B9-BEAC-05C869560590}"/>
              </a:ext>
            </a:extLst>
          </p:cNvPr>
          <p:cNvGrpSpPr/>
          <p:nvPr/>
        </p:nvGrpSpPr>
        <p:grpSpPr>
          <a:xfrm>
            <a:off x="571947" y="3002719"/>
            <a:ext cx="4554379" cy="1573054"/>
            <a:chOff x="762595" y="4003625"/>
            <a:chExt cx="6072505" cy="2097405"/>
          </a:xfrm>
        </p:grpSpPr>
        <p:sp>
          <p:nvSpPr>
            <p:cNvPr id="20" name="object 12">
              <a:extLst>
                <a:ext uri="{FF2B5EF4-FFF2-40B4-BE49-F238E27FC236}">
                  <a16:creationId xmlns:a16="http://schemas.microsoft.com/office/drawing/2014/main" id="{C08B45BC-CF3C-4CC0-83A9-74F9260A907F}"/>
                </a:ext>
              </a:extLst>
            </p:cNvPr>
            <p:cNvSpPr/>
            <p:nvPr/>
          </p:nvSpPr>
          <p:spPr>
            <a:xfrm>
              <a:off x="800725" y="4003625"/>
              <a:ext cx="6034405" cy="2097405"/>
            </a:xfrm>
            <a:custGeom>
              <a:avLst/>
              <a:gdLst/>
              <a:ahLst/>
              <a:cxnLst/>
              <a:rect l="l" t="t" r="r" b="b"/>
              <a:pathLst>
                <a:path w="6034405" h="2097404">
                  <a:moveTo>
                    <a:pt x="5927157" y="2097137"/>
                  </a:moveTo>
                  <a:lnTo>
                    <a:pt x="71252" y="2097137"/>
                  </a:lnTo>
                  <a:lnTo>
                    <a:pt x="66293" y="2096404"/>
                  </a:lnTo>
                  <a:lnTo>
                    <a:pt x="29728" y="2073686"/>
                  </a:lnTo>
                  <a:lnTo>
                    <a:pt x="10070" y="2040053"/>
                  </a:lnTo>
                  <a:lnTo>
                    <a:pt x="488" y="1997697"/>
                  </a:lnTo>
                  <a:lnTo>
                    <a:pt x="0" y="1990258"/>
                  </a:lnTo>
                  <a:lnTo>
                    <a:pt x="0" y="1982747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927157" y="0"/>
                  </a:lnTo>
                  <a:lnTo>
                    <a:pt x="5970359" y="11581"/>
                  </a:lnTo>
                  <a:lnTo>
                    <a:pt x="6005842" y="38814"/>
                  </a:lnTo>
                  <a:lnTo>
                    <a:pt x="6028201" y="77553"/>
                  </a:lnTo>
                  <a:lnTo>
                    <a:pt x="6034035" y="106878"/>
                  </a:lnTo>
                  <a:lnTo>
                    <a:pt x="6034035" y="1990258"/>
                  </a:lnTo>
                  <a:lnTo>
                    <a:pt x="6022453" y="2033461"/>
                  </a:lnTo>
                  <a:lnTo>
                    <a:pt x="5995219" y="2068944"/>
                  </a:lnTo>
                  <a:lnTo>
                    <a:pt x="5956481" y="2091303"/>
                  </a:lnTo>
                  <a:lnTo>
                    <a:pt x="5934595" y="2096404"/>
                  </a:lnTo>
                  <a:lnTo>
                    <a:pt x="5927157" y="20971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13">
              <a:extLst>
                <a:ext uri="{FF2B5EF4-FFF2-40B4-BE49-F238E27FC236}">
                  <a16:creationId xmlns:a16="http://schemas.microsoft.com/office/drawing/2014/main" id="{427E2CB2-8DDC-4DCE-8394-E1DA5BCF19EA}"/>
                </a:ext>
              </a:extLst>
            </p:cNvPr>
            <p:cNvSpPr/>
            <p:nvPr/>
          </p:nvSpPr>
          <p:spPr>
            <a:xfrm>
              <a:off x="762595" y="4003891"/>
              <a:ext cx="109220" cy="2096770"/>
            </a:xfrm>
            <a:custGeom>
              <a:avLst/>
              <a:gdLst/>
              <a:ahLst/>
              <a:cxnLst/>
              <a:rect l="l" t="t" r="r" b="b"/>
              <a:pathLst>
                <a:path w="109219" h="2096770">
                  <a:moveTo>
                    <a:pt x="108888" y="2096605"/>
                  </a:moveTo>
                  <a:lnTo>
                    <a:pt x="70614" y="2088163"/>
                  </a:lnTo>
                  <a:lnTo>
                    <a:pt x="33503" y="2063367"/>
                  </a:lnTo>
                  <a:lnTo>
                    <a:pt x="8707" y="2026256"/>
                  </a:lnTo>
                  <a:lnTo>
                    <a:pt x="0" y="1982482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8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59"/>
                  </a:lnTo>
                  <a:lnTo>
                    <a:pt x="76985" y="91802"/>
                  </a:lnTo>
                  <a:lnTo>
                    <a:pt x="76259" y="114123"/>
                  </a:lnTo>
                  <a:lnTo>
                    <a:pt x="76259" y="1982482"/>
                  </a:lnTo>
                  <a:lnTo>
                    <a:pt x="79161" y="2026256"/>
                  </a:lnTo>
                  <a:lnTo>
                    <a:pt x="90211" y="2070950"/>
                  </a:lnTo>
                  <a:lnTo>
                    <a:pt x="104469" y="2093969"/>
                  </a:lnTo>
                  <a:lnTo>
                    <a:pt x="108888" y="2096605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14">
              <a:extLst>
                <a:ext uri="{FF2B5EF4-FFF2-40B4-BE49-F238E27FC236}">
                  <a16:creationId xmlns:a16="http://schemas.microsoft.com/office/drawing/2014/main" id="{8E14DB83-D1E7-4E23-8D26-B712BDF0A225}"/>
                </a:ext>
              </a:extLst>
            </p:cNvPr>
            <p:cNvSpPr/>
            <p:nvPr/>
          </p:nvSpPr>
          <p:spPr>
            <a:xfrm>
              <a:off x="1067633" y="4232404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15">
              <a:extLst>
                <a:ext uri="{FF2B5EF4-FFF2-40B4-BE49-F238E27FC236}">
                  <a16:creationId xmlns:a16="http://schemas.microsoft.com/office/drawing/2014/main" id="{DE222815-6228-450D-8E16-2887EF13DBA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82022" y="4308663"/>
              <a:ext cx="228778" cy="305038"/>
            </a:xfrm>
            <a:prstGeom prst="rect">
              <a:avLst/>
            </a:prstGeom>
          </p:spPr>
        </p:pic>
        <p:pic>
          <p:nvPicPr>
            <p:cNvPr id="24" name="object 16">
              <a:extLst>
                <a:ext uri="{FF2B5EF4-FFF2-40B4-BE49-F238E27FC236}">
                  <a16:creationId xmlns:a16="http://schemas.microsoft.com/office/drawing/2014/main" id="{EFA627C1-685A-48EA-9753-77F9ABD2EE26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7709" y="4880610"/>
              <a:ext cx="133454" cy="190648"/>
            </a:xfrm>
            <a:prstGeom prst="rect">
              <a:avLst/>
            </a:prstGeom>
          </p:spPr>
        </p:pic>
        <p:pic>
          <p:nvPicPr>
            <p:cNvPr id="25" name="object 17">
              <a:extLst>
                <a:ext uri="{FF2B5EF4-FFF2-40B4-BE49-F238E27FC236}">
                  <a16:creationId xmlns:a16="http://schemas.microsoft.com/office/drawing/2014/main" id="{F44FFFAF-AFED-43D4-A590-D3A071A4FEB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7709" y="5261907"/>
              <a:ext cx="133454" cy="190648"/>
            </a:xfrm>
            <a:prstGeom prst="rect">
              <a:avLst/>
            </a:prstGeom>
          </p:spPr>
        </p:pic>
        <p:pic>
          <p:nvPicPr>
            <p:cNvPr id="26" name="object 18">
              <a:extLst>
                <a:ext uri="{FF2B5EF4-FFF2-40B4-BE49-F238E27FC236}">
                  <a16:creationId xmlns:a16="http://schemas.microsoft.com/office/drawing/2014/main" id="{B8DCC8DD-25F3-4DED-B050-CB0107B5E6F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7709" y="5643206"/>
              <a:ext cx="133454" cy="190648"/>
            </a:xfrm>
            <a:prstGeom prst="rect">
              <a:avLst/>
            </a:prstGeom>
          </p:spPr>
        </p:pic>
      </p:grpSp>
      <p:sp>
        <p:nvSpPr>
          <p:cNvPr id="27" name="object 19">
            <a:extLst>
              <a:ext uri="{FF2B5EF4-FFF2-40B4-BE49-F238E27FC236}">
                <a16:creationId xmlns:a16="http://schemas.microsoft.com/office/drawing/2014/main" id="{AB9DCFE8-8A26-4831-A694-84B264BD168E}"/>
              </a:ext>
            </a:extLst>
          </p:cNvPr>
          <p:cNvSpPr txBox="1"/>
          <p:nvPr/>
        </p:nvSpPr>
        <p:spPr>
          <a:xfrm>
            <a:off x="1248757" y="3221973"/>
            <a:ext cx="2392680" cy="105843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设计规划核心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195263" marR="3810" defTabSz="685800">
              <a:lnSpc>
                <a:spcPct val="185300"/>
              </a:lnSpc>
              <a:spcBef>
                <a:spcPts val="664"/>
              </a:spcBef>
            </a:pPr>
            <a:r>
              <a:rPr sz="938" b="1" kern="0" dirty="0">
                <a:solidFill>
                  <a:srgbClr val="111726"/>
                </a:solidFill>
                <a:latin typeface="微软雅黑"/>
                <a:cs typeface="微软雅黑"/>
              </a:rPr>
              <a:t>模块拆分：</a:t>
            </a:r>
            <a:r>
              <a:rPr sz="938" kern="0" spc="-4" dirty="0">
                <a:solidFill>
                  <a:srgbClr val="374050"/>
                </a:solidFill>
                <a:latin typeface="微软雅黑"/>
                <a:cs typeface="微软雅黑"/>
              </a:rPr>
              <a:t>细化功能层级与菜单结构</a:t>
            </a:r>
            <a:r>
              <a:rPr sz="938" kern="0" spc="-38" dirty="0">
                <a:solidFill>
                  <a:srgbClr val="374050"/>
                </a:solidFill>
                <a:latin typeface="微软雅黑"/>
                <a:cs typeface="微软雅黑"/>
              </a:rPr>
              <a:t> </a:t>
            </a:r>
            <a:r>
              <a:rPr sz="938" b="1" kern="0" dirty="0">
                <a:solidFill>
                  <a:srgbClr val="111726"/>
                </a:solidFill>
                <a:latin typeface="微软雅黑"/>
                <a:cs typeface="微软雅黑"/>
              </a:rPr>
              <a:t>架构整合：</a:t>
            </a:r>
            <a:r>
              <a:rPr sz="938" kern="0" spc="-4" dirty="0">
                <a:solidFill>
                  <a:srgbClr val="374050"/>
                </a:solidFill>
                <a:latin typeface="微软雅黑"/>
                <a:cs typeface="微软雅黑"/>
              </a:rPr>
              <a:t>结合经验设计页面布局逻辑</a:t>
            </a:r>
            <a:r>
              <a:rPr sz="938" b="1" kern="0" dirty="0">
                <a:solidFill>
                  <a:srgbClr val="111726"/>
                </a:solidFill>
                <a:latin typeface="微软雅黑"/>
                <a:cs typeface="微软雅黑"/>
              </a:rPr>
              <a:t>母版复用：</a:t>
            </a:r>
            <a:r>
              <a:rPr sz="938" kern="0" spc="-4" dirty="0">
                <a:solidFill>
                  <a:srgbClr val="374050"/>
                </a:solidFill>
                <a:latin typeface="微软雅黑"/>
                <a:cs typeface="微软雅黑"/>
              </a:rPr>
              <a:t>提取通用功能提升设计效率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8" name="object 20">
            <a:extLst>
              <a:ext uri="{FF2B5EF4-FFF2-40B4-BE49-F238E27FC236}">
                <a16:creationId xmlns:a16="http://schemas.microsoft.com/office/drawing/2014/main" id="{F6CE9235-5BE6-4FEE-99BD-87F38B747DC5}"/>
              </a:ext>
            </a:extLst>
          </p:cNvPr>
          <p:cNvGrpSpPr/>
          <p:nvPr/>
        </p:nvGrpSpPr>
        <p:grpSpPr>
          <a:xfrm>
            <a:off x="5526433" y="1363492"/>
            <a:ext cx="3052763" cy="3107055"/>
            <a:chOff x="7368577" y="1817989"/>
            <a:chExt cx="4070350" cy="4142740"/>
          </a:xfrm>
        </p:grpSpPr>
        <p:sp>
          <p:nvSpPr>
            <p:cNvPr id="29" name="object 21">
              <a:extLst>
                <a:ext uri="{FF2B5EF4-FFF2-40B4-BE49-F238E27FC236}">
                  <a16:creationId xmlns:a16="http://schemas.microsoft.com/office/drawing/2014/main" id="{F2F270D9-5C0A-4E7A-8FF6-A07ED7C194DD}"/>
                </a:ext>
              </a:extLst>
            </p:cNvPr>
            <p:cNvSpPr/>
            <p:nvPr/>
          </p:nvSpPr>
          <p:spPr>
            <a:xfrm>
              <a:off x="7443072" y="1822755"/>
              <a:ext cx="3921760" cy="4133215"/>
            </a:xfrm>
            <a:custGeom>
              <a:avLst/>
              <a:gdLst/>
              <a:ahLst/>
              <a:cxnLst/>
              <a:rect l="l" t="t" r="r" b="b"/>
              <a:pathLst>
                <a:path w="3921759" h="4133215">
                  <a:moveTo>
                    <a:pt x="3778914" y="4010789"/>
                  </a:moveTo>
                  <a:lnTo>
                    <a:pt x="282639" y="4132881"/>
                  </a:lnTo>
                  <a:lnTo>
                    <a:pt x="275379" y="4132957"/>
                  </a:lnTo>
                  <a:lnTo>
                    <a:pt x="268141" y="4132677"/>
                  </a:lnTo>
                  <a:lnTo>
                    <a:pt x="225738" y="4123614"/>
                  </a:lnTo>
                  <a:lnTo>
                    <a:pt x="187791" y="4102636"/>
                  </a:lnTo>
                  <a:lnTo>
                    <a:pt x="157570" y="4071542"/>
                  </a:lnTo>
                  <a:lnTo>
                    <a:pt x="137673" y="4033017"/>
                  </a:lnTo>
                  <a:lnTo>
                    <a:pt x="129820" y="3990375"/>
                  </a:lnTo>
                  <a:lnTo>
                    <a:pt x="75" y="274987"/>
                  </a:lnTo>
                  <a:lnTo>
                    <a:pt x="0" y="267727"/>
                  </a:lnTo>
                  <a:lnTo>
                    <a:pt x="279" y="260489"/>
                  </a:lnTo>
                  <a:lnTo>
                    <a:pt x="9342" y="218087"/>
                  </a:lnTo>
                  <a:lnTo>
                    <a:pt x="30321" y="180140"/>
                  </a:lnTo>
                  <a:lnTo>
                    <a:pt x="61414" y="149919"/>
                  </a:lnTo>
                  <a:lnTo>
                    <a:pt x="99939" y="130022"/>
                  </a:lnTo>
                  <a:lnTo>
                    <a:pt x="142582" y="122168"/>
                  </a:lnTo>
                  <a:lnTo>
                    <a:pt x="3638857" y="75"/>
                  </a:lnTo>
                  <a:lnTo>
                    <a:pt x="3646117" y="0"/>
                  </a:lnTo>
                  <a:lnTo>
                    <a:pt x="3653355" y="279"/>
                  </a:lnTo>
                  <a:lnTo>
                    <a:pt x="3695757" y="9342"/>
                  </a:lnTo>
                  <a:lnTo>
                    <a:pt x="3733704" y="30321"/>
                  </a:lnTo>
                  <a:lnTo>
                    <a:pt x="3763925" y="61414"/>
                  </a:lnTo>
                  <a:lnTo>
                    <a:pt x="3783822" y="99939"/>
                  </a:lnTo>
                  <a:lnTo>
                    <a:pt x="3791676" y="142582"/>
                  </a:lnTo>
                  <a:lnTo>
                    <a:pt x="3921420" y="3857969"/>
                  </a:lnTo>
                  <a:lnTo>
                    <a:pt x="3921496" y="3865230"/>
                  </a:lnTo>
                  <a:lnTo>
                    <a:pt x="3921216" y="3872467"/>
                  </a:lnTo>
                  <a:lnTo>
                    <a:pt x="3912153" y="3914869"/>
                  </a:lnTo>
                  <a:lnTo>
                    <a:pt x="3891174" y="3952817"/>
                  </a:lnTo>
                  <a:lnTo>
                    <a:pt x="3860081" y="3983038"/>
                  </a:lnTo>
                  <a:lnTo>
                    <a:pt x="3821556" y="4002935"/>
                  </a:lnTo>
                  <a:lnTo>
                    <a:pt x="3778914" y="4010789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22">
              <a:extLst>
                <a:ext uri="{FF2B5EF4-FFF2-40B4-BE49-F238E27FC236}">
                  <a16:creationId xmlns:a16="http://schemas.microsoft.com/office/drawing/2014/main" id="{C2F7CE7F-3DA4-45F2-950B-824DB7E3C05B}"/>
                </a:ext>
              </a:extLst>
            </p:cNvPr>
            <p:cNvSpPr/>
            <p:nvPr/>
          </p:nvSpPr>
          <p:spPr>
            <a:xfrm>
              <a:off x="7443072" y="1822755"/>
              <a:ext cx="3921760" cy="4133215"/>
            </a:xfrm>
            <a:custGeom>
              <a:avLst/>
              <a:gdLst/>
              <a:ahLst/>
              <a:cxnLst/>
              <a:rect l="l" t="t" r="r" b="b"/>
              <a:pathLst>
                <a:path w="3921759" h="4133215">
                  <a:moveTo>
                    <a:pt x="129820" y="3990375"/>
                  </a:moveTo>
                  <a:lnTo>
                    <a:pt x="75" y="274987"/>
                  </a:lnTo>
                  <a:lnTo>
                    <a:pt x="0" y="267727"/>
                  </a:lnTo>
                  <a:lnTo>
                    <a:pt x="279" y="260489"/>
                  </a:lnTo>
                  <a:lnTo>
                    <a:pt x="9342" y="218087"/>
                  </a:lnTo>
                  <a:lnTo>
                    <a:pt x="30321" y="180140"/>
                  </a:lnTo>
                  <a:lnTo>
                    <a:pt x="61414" y="149919"/>
                  </a:lnTo>
                  <a:lnTo>
                    <a:pt x="99939" y="130022"/>
                  </a:lnTo>
                  <a:lnTo>
                    <a:pt x="142582" y="122168"/>
                  </a:lnTo>
                  <a:lnTo>
                    <a:pt x="3638857" y="75"/>
                  </a:lnTo>
                  <a:lnTo>
                    <a:pt x="3646117" y="0"/>
                  </a:lnTo>
                  <a:lnTo>
                    <a:pt x="3653355" y="279"/>
                  </a:lnTo>
                  <a:lnTo>
                    <a:pt x="3695757" y="9342"/>
                  </a:lnTo>
                  <a:lnTo>
                    <a:pt x="3733704" y="30321"/>
                  </a:lnTo>
                  <a:lnTo>
                    <a:pt x="3763925" y="61414"/>
                  </a:lnTo>
                  <a:lnTo>
                    <a:pt x="3783822" y="99939"/>
                  </a:lnTo>
                  <a:lnTo>
                    <a:pt x="3791676" y="142582"/>
                  </a:lnTo>
                  <a:lnTo>
                    <a:pt x="3921420" y="3857969"/>
                  </a:lnTo>
                  <a:lnTo>
                    <a:pt x="3921496" y="3865230"/>
                  </a:lnTo>
                  <a:lnTo>
                    <a:pt x="3921216" y="3872467"/>
                  </a:lnTo>
                  <a:lnTo>
                    <a:pt x="3912153" y="3914869"/>
                  </a:lnTo>
                  <a:lnTo>
                    <a:pt x="3891174" y="3952817"/>
                  </a:lnTo>
                  <a:lnTo>
                    <a:pt x="3860081" y="3983038"/>
                  </a:lnTo>
                  <a:lnTo>
                    <a:pt x="3821556" y="4002935"/>
                  </a:lnTo>
                  <a:lnTo>
                    <a:pt x="3778914" y="4010789"/>
                  </a:lnTo>
                  <a:lnTo>
                    <a:pt x="282639" y="4132881"/>
                  </a:lnTo>
                  <a:lnTo>
                    <a:pt x="275379" y="4132957"/>
                  </a:lnTo>
                  <a:lnTo>
                    <a:pt x="268141" y="4132677"/>
                  </a:lnTo>
                  <a:lnTo>
                    <a:pt x="225738" y="4123614"/>
                  </a:lnTo>
                  <a:lnTo>
                    <a:pt x="187791" y="4102636"/>
                  </a:lnTo>
                  <a:lnTo>
                    <a:pt x="157570" y="4071542"/>
                  </a:lnTo>
                  <a:lnTo>
                    <a:pt x="137673" y="4033017"/>
                  </a:lnTo>
                  <a:lnTo>
                    <a:pt x="129820" y="3990375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23">
              <a:extLst>
                <a:ext uri="{FF2B5EF4-FFF2-40B4-BE49-F238E27FC236}">
                  <a16:creationId xmlns:a16="http://schemas.microsoft.com/office/drawing/2014/main" id="{3333F128-DF02-492B-848B-69BED7B99F48}"/>
                </a:ext>
              </a:extLst>
            </p:cNvPr>
            <p:cNvSpPr/>
            <p:nvPr/>
          </p:nvSpPr>
          <p:spPr>
            <a:xfrm>
              <a:off x="7387642" y="1906488"/>
              <a:ext cx="4032250" cy="3965575"/>
            </a:xfrm>
            <a:custGeom>
              <a:avLst/>
              <a:gdLst/>
              <a:ahLst/>
              <a:cxnLst/>
              <a:rect l="l" t="t" r="r" b="b"/>
              <a:pathLst>
                <a:path w="4032250" h="3965575">
                  <a:moveTo>
                    <a:pt x="0" y="3870171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6065" y="42364"/>
                  </a:lnTo>
                  <a:lnTo>
                    <a:pt x="27919" y="27919"/>
                  </a:lnTo>
                  <a:lnTo>
                    <a:pt x="32345" y="23493"/>
                  </a:lnTo>
                  <a:lnTo>
                    <a:pt x="37160" y="19542"/>
                  </a:lnTo>
                  <a:lnTo>
                    <a:pt x="42364" y="16065"/>
                  </a:lnTo>
                  <a:lnTo>
                    <a:pt x="47569" y="12587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3936898" y="0"/>
                  </a:lnTo>
                  <a:lnTo>
                    <a:pt x="3943157" y="0"/>
                  </a:lnTo>
                  <a:lnTo>
                    <a:pt x="3949356" y="610"/>
                  </a:lnTo>
                  <a:lnTo>
                    <a:pt x="3989857" y="16065"/>
                  </a:lnTo>
                  <a:lnTo>
                    <a:pt x="4019634" y="47569"/>
                  </a:lnTo>
                  <a:lnTo>
                    <a:pt x="4024966" y="58845"/>
                  </a:lnTo>
                  <a:lnTo>
                    <a:pt x="4027361" y="64627"/>
                  </a:lnTo>
                  <a:lnTo>
                    <a:pt x="4029169" y="70588"/>
                  </a:lnTo>
                  <a:lnTo>
                    <a:pt x="4030390" y="76727"/>
                  </a:lnTo>
                  <a:lnTo>
                    <a:pt x="4031611" y="82866"/>
                  </a:lnTo>
                  <a:lnTo>
                    <a:pt x="4032222" y="89065"/>
                  </a:lnTo>
                  <a:lnTo>
                    <a:pt x="4032222" y="95324"/>
                  </a:lnTo>
                  <a:lnTo>
                    <a:pt x="4032222" y="3870171"/>
                  </a:lnTo>
                  <a:lnTo>
                    <a:pt x="4032222" y="3876430"/>
                  </a:lnTo>
                  <a:lnTo>
                    <a:pt x="4031611" y="3882629"/>
                  </a:lnTo>
                  <a:lnTo>
                    <a:pt x="4030390" y="3888767"/>
                  </a:lnTo>
                  <a:lnTo>
                    <a:pt x="4029169" y="3894906"/>
                  </a:lnTo>
                  <a:lnTo>
                    <a:pt x="4008728" y="3933149"/>
                  </a:lnTo>
                  <a:lnTo>
                    <a:pt x="3973377" y="3958239"/>
                  </a:lnTo>
                  <a:lnTo>
                    <a:pt x="3967594" y="3960634"/>
                  </a:lnTo>
                  <a:lnTo>
                    <a:pt x="3961633" y="3962442"/>
                  </a:lnTo>
                  <a:lnTo>
                    <a:pt x="3955495" y="3963663"/>
                  </a:lnTo>
                  <a:lnTo>
                    <a:pt x="3949356" y="3964884"/>
                  </a:lnTo>
                  <a:lnTo>
                    <a:pt x="3943157" y="3965495"/>
                  </a:lnTo>
                  <a:lnTo>
                    <a:pt x="3936898" y="3965495"/>
                  </a:lnTo>
                  <a:lnTo>
                    <a:pt x="95324" y="3965495"/>
                  </a:lnTo>
                  <a:lnTo>
                    <a:pt x="89065" y="3965495"/>
                  </a:lnTo>
                  <a:lnTo>
                    <a:pt x="82866" y="3964884"/>
                  </a:lnTo>
                  <a:lnTo>
                    <a:pt x="76727" y="3963663"/>
                  </a:lnTo>
                  <a:lnTo>
                    <a:pt x="70588" y="3962442"/>
                  </a:lnTo>
                  <a:lnTo>
                    <a:pt x="64628" y="3960634"/>
                  </a:lnTo>
                  <a:lnTo>
                    <a:pt x="58845" y="3958239"/>
                  </a:lnTo>
                  <a:lnTo>
                    <a:pt x="53062" y="3955844"/>
                  </a:lnTo>
                  <a:lnTo>
                    <a:pt x="47569" y="3952907"/>
                  </a:lnTo>
                  <a:lnTo>
                    <a:pt x="42365" y="3949430"/>
                  </a:lnTo>
                  <a:lnTo>
                    <a:pt x="37160" y="3945952"/>
                  </a:lnTo>
                  <a:lnTo>
                    <a:pt x="32345" y="3942001"/>
                  </a:lnTo>
                  <a:lnTo>
                    <a:pt x="27919" y="3937575"/>
                  </a:lnTo>
                  <a:lnTo>
                    <a:pt x="23494" y="3933149"/>
                  </a:lnTo>
                  <a:lnTo>
                    <a:pt x="3052" y="3894906"/>
                  </a:lnTo>
                  <a:lnTo>
                    <a:pt x="0" y="3876430"/>
                  </a:lnTo>
                  <a:lnTo>
                    <a:pt x="0" y="3870171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2" name="object 24">
              <a:extLst>
                <a:ext uri="{FF2B5EF4-FFF2-40B4-BE49-F238E27FC236}">
                  <a16:creationId xmlns:a16="http://schemas.microsoft.com/office/drawing/2014/main" id="{ABD9F82A-4914-4B1A-BBBE-6FAF29F965CF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06707" y="1925553"/>
              <a:ext cx="3994093" cy="39273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90295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1804</Words>
  <Application>Microsoft Office PowerPoint</Application>
  <DocSecurity>0</DocSecurity>
  <PresentationFormat>全屏显示(16:9)</PresentationFormat>
  <Paragraphs>180</Paragraphs>
  <Slides>10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9" baseType="lpstr">
      <vt:lpstr>CKT Kuaile Bold</vt:lpstr>
      <vt:lpstr>GEETYPE-XinGothicGB-W4</vt:lpstr>
      <vt:lpstr>GEETYPE-XinGothicGB-W7</vt:lpstr>
      <vt:lpstr>Reeji-CloudHeiDa-GB</vt:lpstr>
      <vt:lpstr>等线</vt:lpstr>
      <vt:lpstr>思源黑体 CN Medium</vt:lpstr>
      <vt:lpstr>思源黑体 CN Normal</vt:lpstr>
      <vt:lpstr>思源黑体 CN Regular</vt:lpstr>
      <vt:lpstr>思源宋体 CN Heavy</vt:lpstr>
      <vt:lpstr>思源宋体 CN Light</vt:lpstr>
      <vt:lpstr>思源宋体 CN SemiBold</vt:lpstr>
      <vt:lpstr>微软雅黑</vt:lpstr>
      <vt:lpstr>微软雅黑 Light</vt:lpstr>
      <vt:lpstr>Arial</vt:lpstr>
      <vt:lpstr>Calibri</vt:lpstr>
      <vt:lpstr>Calibri Light</vt:lpstr>
      <vt:lpstr>Times New Roman</vt:lpstr>
      <vt:lpstr>Wingdings</vt:lpstr>
      <vt:lpstr>unioffice Theme</vt:lpstr>
      <vt:lpstr>PowerPoint 演示文稿</vt:lpstr>
      <vt:lpstr>PowerPoint 演示文稿</vt:lpstr>
      <vt:lpstr>需求分析：需求描述与收集</vt:lpstr>
      <vt:lpstr>明确用户与业务需求示例</vt:lpstr>
      <vt:lpstr>遵循SMART设定设计目标</vt:lpstr>
      <vt:lpstr>设计规划：拆分功能模块</vt:lpstr>
      <vt:lpstr>设计规划：架构布局整合</vt:lpstr>
      <vt:lpstr>设计规划：提升复用性</vt:lpstr>
      <vt:lpstr>准备工作核心回顾</vt:lpstr>
      <vt:lpstr>PowerPoint 演示文稿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salmon ma</cp:lastModifiedBy>
  <cp:revision>17</cp:revision>
  <dcterms:modified xsi:type="dcterms:W3CDTF">2026-01-21T07:10:02Z</dcterms:modified>
</cp:coreProperties>
</file>