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2"/>
  </p:notesMasterIdLst>
  <p:sldIdLst>
    <p:sldId id="256" r:id="rId3"/>
    <p:sldId id="257" r:id="rId4"/>
    <p:sldId id="258" r:id="rId5"/>
    <p:sldId id="366" r:id="rId6"/>
    <p:sldId id="372" r:id="rId7"/>
    <p:sldId id="377" r:id="rId8"/>
    <p:sldId id="373" r:id="rId9"/>
    <p:sldId id="378" r:id="rId10"/>
    <p:sldId id="379" r:id="rId11"/>
    <p:sldId id="374" r:id="rId12"/>
    <p:sldId id="380" r:id="rId13"/>
    <p:sldId id="381" r:id="rId14"/>
    <p:sldId id="375" r:id="rId15"/>
    <p:sldId id="382" r:id="rId16"/>
    <p:sldId id="383" r:id="rId17"/>
    <p:sldId id="376" r:id="rId18"/>
    <p:sldId id="370" r:id="rId19"/>
    <p:sldId id="267" r:id="rId20"/>
    <p:sldId id="275" r:id="rId21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29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938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70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679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3135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878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765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2831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574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639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477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910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84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709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5800" y="1"/>
            <a:ext cx="2738438" cy="2745581"/>
          </a:xfrm>
          <a:custGeom>
            <a:avLst/>
            <a:gdLst/>
            <a:ahLst/>
            <a:cxnLst/>
            <a:rect l="l" t="t" r="r" b="b"/>
            <a:pathLst>
              <a:path w="3651250" h="3660775">
                <a:moveTo>
                  <a:pt x="3650783" y="3660457"/>
                </a:moveTo>
                <a:lnTo>
                  <a:pt x="0" y="3660457"/>
                </a:lnTo>
                <a:lnTo>
                  <a:pt x="0" y="0"/>
                </a:lnTo>
                <a:lnTo>
                  <a:pt x="3650783" y="0"/>
                </a:lnTo>
                <a:lnTo>
                  <a:pt x="3650783" y="3660457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7FAF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947" y="3331588"/>
            <a:ext cx="114389" cy="1000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281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048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79217"/>
            <a:ext cx="255936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141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79217"/>
            <a:ext cx="255936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468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79217"/>
            <a:ext cx="2559368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431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79217"/>
            <a:ext cx="255936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61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6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23" Type="http://schemas.openxmlformats.org/officeDocument/2006/relationships/image" Target="../media/image5.png"/><Relationship Id="rId10" Type="http://schemas.openxmlformats.org/officeDocument/2006/relationships/image" Target="../media/image33.png"/><Relationship Id="rId19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6.png"/><Relationship Id="rId22" Type="http://schemas.openxmlformats.org/officeDocument/2006/relationships/image" Target="../media/image4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118.png"/><Relationship Id="rId21" Type="http://schemas.openxmlformats.org/officeDocument/2006/relationships/image" Target="../media/image121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19.png"/><Relationship Id="rId5" Type="http://schemas.openxmlformats.org/officeDocument/2006/relationships/image" Target="../media/image29.png"/><Relationship Id="rId15" Type="http://schemas.openxmlformats.org/officeDocument/2006/relationships/image" Target="../media/image4.png"/><Relationship Id="rId23" Type="http://schemas.openxmlformats.org/officeDocument/2006/relationships/image" Target="../media/image44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9.png"/><Relationship Id="rId22" Type="http://schemas.openxmlformats.org/officeDocument/2006/relationships/image" Target="../media/image1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37995" y="1416716"/>
            <a:ext cx="4571808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互联网产品原型设计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5-1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原型设计基础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4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主流原型工具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  <p:extLst>
      <p:ext uri="{BB962C8B-B14F-4D97-AF65-F5344CB8AC3E}">
        <p14:creationId xmlns:p14="http://schemas.microsoft.com/office/powerpoint/2010/main" val="372914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主流原型工具（一）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主流原型工具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37E34675-843B-456B-A4C7-16BFF25F580C}"/>
              </a:ext>
            </a:extLst>
          </p:cNvPr>
          <p:cNvGrpSpPr/>
          <p:nvPr/>
        </p:nvGrpSpPr>
        <p:grpSpPr>
          <a:xfrm>
            <a:off x="567928" y="1258903"/>
            <a:ext cx="8008144" cy="1716405"/>
            <a:chOff x="762281" y="1448617"/>
            <a:chExt cx="10677525" cy="2288540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BE924C50-6547-4739-9771-39E126D67678}"/>
                </a:ext>
              </a:extLst>
            </p:cNvPr>
            <p:cNvSpPr/>
            <p:nvPr/>
          </p:nvSpPr>
          <p:spPr>
            <a:xfrm>
              <a:off x="767361" y="1453697"/>
              <a:ext cx="10667365" cy="2278380"/>
            </a:xfrm>
            <a:custGeom>
              <a:avLst/>
              <a:gdLst/>
              <a:ahLst/>
              <a:cxnLst/>
              <a:rect l="l" t="t" r="r" b="b"/>
              <a:pathLst>
                <a:path w="10667365" h="2278379">
                  <a:moveTo>
                    <a:pt x="10564376" y="2278253"/>
                  </a:moveTo>
                  <a:lnTo>
                    <a:pt x="102425" y="2278253"/>
                  </a:lnTo>
                  <a:lnTo>
                    <a:pt x="95296" y="2277551"/>
                  </a:lnTo>
                  <a:lnTo>
                    <a:pt x="54704" y="2263777"/>
                  </a:lnTo>
                  <a:lnTo>
                    <a:pt x="22473" y="2235518"/>
                  </a:lnTo>
                  <a:lnTo>
                    <a:pt x="3510" y="2197076"/>
                  </a:lnTo>
                  <a:lnTo>
                    <a:pt x="0" y="2175828"/>
                  </a:lnTo>
                  <a:lnTo>
                    <a:pt x="0" y="216863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564376" y="0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1" y="102425"/>
                  </a:lnTo>
                  <a:lnTo>
                    <a:pt x="10666801" y="2175828"/>
                  </a:lnTo>
                  <a:lnTo>
                    <a:pt x="10655702" y="2217231"/>
                  </a:lnTo>
                  <a:lnTo>
                    <a:pt x="10629602" y="2251235"/>
                  </a:lnTo>
                  <a:lnTo>
                    <a:pt x="10592477" y="2272663"/>
                  </a:lnTo>
                  <a:lnTo>
                    <a:pt x="10571504" y="2277551"/>
                  </a:lnTo>
                  <a:lnTo>
                    <a:pt x="10564376" y="2278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970C3E94-41EC-4218-ABD8-E02D83C807C5}"/>
                </a:ext>
              </a:extLst>
            </p:cNvPr>
            <p:cNvSpPr/>
            <p:nvPr/>
          </p:nvSpPr>
          <p:spPr>
            <a:xfrm>
              <a:off x="767361" y="1453697"/>
              <a:ext cx="10667365" cy="2278380"/>
            </a:xfrm>
            <a:custGeom>
              <a:avLst/>
              <a:gdLst/>
              <a:ahLst/>
              <a:cxnLst/>
              <a:rect l="l" t="t" r="r" b="b"/>
              <a:pathLst>
                <a:path w="10667365" h="2278379">
                  <a:moveTo>
                    <a:pt x="0" y="216863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557179" y="0"/>
                  </a:lnTo>
                  <a:lnTo>
                    <a:pt x="10564376" y="0"/>
                  </a:lnTo>
                  <a:lnTo>
                    <a:pt x="10571504" y="702"/>
                  </a:lnTo>
                  <a:lnTo>
                    <a:pt x="10578564" y="2106"/>
                  </a:lnTo>
                  <a:lnTo>
                    <a:pt x="10585623" y="3510"/>
                  </a:lnTo>
                  <a:lnTo>
                    <a:pt x="10592477" y="5590"/>
                  </a:lnTo>
                  <a:lnTo>
                    <a:pt x="10599128" y="8344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2" y="109623"/>
                  </a:lnTo>
                  <a:lnTo>
                    <a:pt x="10666802" y="2168630"/>
                  </a:lnTo>
                  <a:lnTo>
                    <a:pt x="10666801" y="2175828"/>
                  </a:lnTo>
                  <a:lnTo>
                    <a:pt x="10666099" y="2182956"/>
                  </a:lnTo>
                  <a:lnTo>
                    <a:pt x="10664695" y="2190016"/>
                  </a:lnTo>
                  <a:lnTo>
                    <a:pt x="10663290" y="2197076"/>
                  </a:lnTo>
                  <a:lnTo>
                    <a:pt x="10661211" y="2203931"/>
                  </a:lnTo>
                  <a:lnTo>
                    <a:pt x="10658456" y="2210581"/>
                  </a:lnTo>
                  <a:lnTo>
                    <a:pt x="10655702" y="2217231"/>
                  </a:lnTo>
                  <a:lnTo>
                    <a:pt x="10629602" y="2251235"/>
                  </a:lnTo>
                  <a:lnTo>
                    <a:pt x="10592477" y="2272663"/>
                  </a:lnTo>
                  <a:lnTo>
                    <a:pt x="10564376" y="2278253"/>
                  </a:lnTo>
                  <a:lnTo>
                    <a:pt x="10557179" y="2278253"/>
                  </a:lnTo>
                  <a:lnTo>
                    <a:pt x="109623" y="2278253"/>
                  </a:lnTo>
                  <a:lnTo>
                    <a:pt x="102425" y="2278253"/>
                  </a:lnTo>
                  <a:lnTo>
                    <a:pt x="95296" y="2277551"/>
                  </a:lnTo>
                  <a:lnTo>
                    <a:pt x="54704" y="2263777"/>
                  </a:lnTo>
                  <a:lnTo>
                    <a:pt x="48719" y="2259778"/>
                  </a:lnTo>
                  <a:lnTo>
                    <a:pt x="42734" y="2255779"/>
                  </a:lnTo>
                  <a:lnTo>
                    <a:pt x="18474" y="2229533"/>
                  </a:lnTo>
                  <a:lnTo>
                    <a:pt x="14475" y="2223548"/>
                  </a:lnTo>
                  <a:lnTo>
                    <a:pt x="11099" y="2217231"/>
                  </a:lnTo>
                  <a:lnTo>
                    <a:pt x="8344" y="2210581"/>
                  </a:lnTo>
                  <a:lnTo>
                    <a:pt x="5590" y="2203931"/>
                  </a:lnTo>
                  <a:lnTo>
                    <a:pt x="3510" y="2197076"/>
                  </a:lnTo>
                  <a:lnTo>
                    <a:pt x="2106" y="2190016"/>
                  </a:lnTo>
                  <a:lnTo>
                    <a:pt x="702" y="2182957"/>
                  </a:lnTo>
                  <a:lnTo>
                    <a:pt x="0" y="2175828"/>
                  </a:lnTo>
                  <a:lnTo>
                    <a:pt x="0" y="216863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BCE74B86-5B40-4E31-8B69-56F55BD5CB50}"/>
                </a:ext>
              </a:extLst>
            </p:cNvPr>
            <p:cNvSpPr/>
            <p:nvPr/>
          </p:nvSpPr>
          <p:spPr>
            <a:xfrm>
              <a:off x="1077165" y="17825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8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51EF5882-D236-4759-90E4-C6529A03958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2957" y="1839761"/>
              <a:ext cx="209713" cy="266908"/>
            </a:xfrm>
            <a:prstGeom prst="rect">
              <a:avLst/>
            </a:prstGeom>
          </p:spPr>
        </p:pic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31C98016-D1C0-44EA-98D1-5F520C10D1B6}"/>
                </a:ext>
              </a:extLst>
            </p:cNvPr>
            <p:cNvSpPr/>
            <p:nvPr/>
          </p:nvSpPr>
          <p:spPr>
            <a:xfrm>
              <a:off x="1077165" y="2297318"/>
              <a:ext cx="762635" cy="257810"/>
            </a:xfrm>
            <a:custGeom>
              <a:avLst/>
              <a:gdLst/>
              <a:ahLst/>
              <a:cxnLst/>
              <a:rect l="l" t="t" r="r" b="b"/>
              <a:pathLst>
                <a:path w="762635" h="257810">
                  <a:moveTo>
                    <a:pt x="642357" y="257375"/>
                  </a:moveTo>
                  <a:lnTo>
                    <a:pt x="120238" y="257375"/>
                  </a:lnTo>
                  <a:lnTo>
                    <a:pt x="111869" y="256551"/>
                  </a:lnTo>
                  <a:lnTo>
                    <a:pt x="71634" y="244346"/>
                  </a:lnTo>
                  <a:lnTo>
                    <a:pt x="31716" y="213709"/>
                  </a:lnTo>
                  <a:lnTo>
                    <a:pt x="6562" y="170128"/>
                  </a:lnTo>
                  <a:lnTo>
                    <a:pt x="0" y="137137"/>
                  </a:lnTo>
                  <a:lnTo>
                    <a:pt x="0" y="128687"/>
                  </a:lnTo>
                  <a:lnTo>
                    <a:pt x="0" y="120238"/>
                  </a:lnTo>
                  <a:lnTo>
                    <a:pt x="13029" y="71634"/>
                  </a:lnTo>
                  <a:lnTo>
                    <a:pt x="43666" y="31716"/>
                  </a:lnTo>
                  <a:lnTo>
                    <a:pt x="87247" y="6562"/>
                  </a:lnTo>
                  <a:lnTo>
                    <a:pt x="120238" y="0"/>
                  </a:lnTo>
                  <a:lnTo>
                    <a:pt x="642357" y="0"/>
                  </a:lnTo>
                  <a:lnTo>
                    <a:pt x="690960" y="13029"/>
                  </a:lnTo>
                  <a:lnTo>
                    <a:pt x="730878" y="43666"/>
                  </a:lnTo>
                  <a:lnTo>
                    <a:pt x="756033" y="87247"/>
                  </a:lnTo>
                  <a:lnTo>
                    <a:pt x="762595" y="120238"/>
                  </a:lnTo>
                  <a:lnTo>
                    <a:pt x="762595" y="137137"/>
                  </a:lnTo>
                  <a:lnTo>
                    <a:pt x="749565" y="185741"/>
                  </a:lnTo>
                  <a:lnTo>
                    <a:pt x="718928" y="225658"/>
                  </a:lnTo>
                  <a:lnTo>
                    <a:pt x="675347" y="250813"/>
                  </a:lnTo>
                  <a:lnTo>
                    <a:pt x="650725" y="256551"/>
                  </a:lnTo>
                  <a:lnTo>
                    <a:pt x="642357" y="25737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9D6A5289-470E-431C-B140-42A7685A60AF}"/>
                </a:ext>
              </a:extLst>
            </p:cNvPr>
            <p:cNvSpPr/>
            <p:nvPr/>
          </p:nvSpPr>
          <p:spPr>
            <a:xfrm>
              <a:off x="1963682" y="2297318"/>
              <a:ext cx="629285" cy="257810"/>
            </a:xfrm>
            <a:custGeom>
              <a:avLst/>
              <a:gdLst/>
              <a:ahLst/>
              <a:cxnLst/>
              <a:rect l="l" t="t" r="r" b="b"/>
              <a:pathLst>
                <a:path w="629285" h="257810">
                  <a:moveTo>
                    <a:pt x="508903" y="257375"/>
                  </a:moveTo>
                  <a:lnTo>
                    <a:pt x="120238" y="257375"/>
                  </a:lnTo>
                  <a:lnTo>
                    <a:pt x="111869" y="256551"/>
                  </a:lnTo>
                  <a:lnTo>
                    <a:pt x="71634" y="244346"/>
                  </a:lnTo>
                  <a:lnTo>
                    <a:pt x="31716" y="213709"/>
                  </a:lnTo>
                  <a:lnTo>
                    <a:pt x="6562" y="170128"/>
                  </a:lnTo>
                  <a:lnTo>
                    <a:pt x="0" y="137137"/>
                  </a:lnTo>
                  <a:lnTo>
                    <a:pt x="0" y="128687"/>
                  </a:lnTo>
                  <a:lnTo>
                    <a:pt x="0" y="120238"/>
                  </a:lnTo>
                  <a:lnTo>
                    <a:pt x="13029" y="71634"/>
                  </a:lnTo>
                  <a:lnTo>
                    <a:pt x="43666" y="31716"/>
                  </a:lnTo>
                  <a:lnTo>
                    <a:pt x="87247" y="6562"/>
                  </a:lnTo>
                  <a:lnTo>
                    <a:pt x="120238" y="0"/>
                  </a:lnTo>
                  <a:lnTo>
                    <a:pt x="508903" y="0"/>
                  </a:lnTo>
                  <a:lnTo>
                    <a:pt x="557506" y="13029"/>
                  </a:lnTo>
                  <a:lnTo>
                    <a:pt x="597424" y="43666"/>
                  </a:lnTo>
                  <a:lnTo>
                    <a:pt x="622578" y="87247"/>
                  </a:lnTo>
                  <a:lnTo>
                    <a:pt x="629141" y="120238"/>
                  </a:lnTo>
                  <a:lnTo>
                    <a:pt x="629141" y="137137"/>
                  </a:lnTo>
                  <a:lnTo>
                    <a:pt x="616111" y="185741"/>
                  </a:lnTo>
                  <a:lnTo>
                    <a:pt x="585474" y="225658"/>
                  </a:lnTo>
                  <a:lnTo>
                    <a:pt x="541893" y="250813"/>
                  </a:lnTo>
                  <a:lnTo>
                    <a:pt x="517271" y="256551"/>
                  </a:lnTo>
                  <a:lnTo>
                    <a:pt x="508903" y="257375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9">
            <a:extLst>
              <a:ext uri="{FF2B5EF4-FFF2-40B4-BE49-F238E27FC236}">
                <a16:creationId xmlns:a16="http://schemas.microsoft.com/office/drawing/2014/main" id="{45F324EB-F646-4734-9433-378433C21368}"/>
              </a:ext>
            </a:extLst>
          </p:cNvPr>
          <p:cNvSpPr txBox="1"/>
          <p:nvPr/>
        </p:nvSpPr>
        <p:spPr>
          <a:xfrm>
            <a:off x="794566" y="1528438"/>
            <a:ext cx="3558064" cy="10849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RP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0" algn="just" defTabSz="685800">
              <a:spcBef>
                <a:spcPts val="1478"/>
              </a:spcBef>
            </a:pPr>
            <a:r>
              <a:rPr sz="713" b="1" kern="0" spc="139" dirty="0">
                <a:solidFill>
                  <a:srgbClr val="1C4ED8"/>
                </a:solidFill>
                <a:latin typeface="微软雅黑"/>
                <a:cs typeface="微软雅黑"/>
              </a:rPr>
              <a:t>专业交互    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高保真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641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825" kern="0" spc="45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RP</a:t>
            </a:r>
            <a:r>
              <a:rPr sz="825" kern="0" spc="41" dirty="0">
                <a:solidFill>
                  <a:srgbClr val="4A5462"/>
                </a:solidFill>
                <a:latin typeface="微软雅黑"/>
                <a:cs typeface="微软雅黑"/>
              </a:rPr>
              <a:t> 是一款专业级交互原型工具，能够处理复杂的动态交互逻</a:t>
            </a:r>
            <a:r>
              <a:rPr sz="825" kern="0" spc="23" dirty="0">
                <a:solidFill>
                  <a:srgbClr val="4A5462"/>
                </a:solidFill>
                <a:latin typeface="微软雅黑"/>
                <a:cs typeface="微软雅黑"/>
              </a:rPr>
              <a:t>辑。它支持变量、函数及动态面板，可将构想转化为接近真实体验的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高保真原型，非常适合需要深度验证的大型项目。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0">
            <a:extLst>
              <a:ext uri="{FF2B5EF4-FFF2-40B4-BE49-F238E27FC236}">
                <a16:creationId xmlns:a16="http://schemas.microsoft.com/office/drawing/2014/main" id="{C5772B3D-6CAE-4FAB-9F56-FB052EE359B4}"/>
              </a:ext>
            </a:extLst>
          </p:cNvPr>
          <p:cNvGrpSpPr/>
          <p:nvPr/>
        </p:nvGrpSpPr>
        <p:grpSpPr>
          <a:xfrm>
            <a:off x="575312" y="1266288"/>
            <a:ext cx="7993380" cy="1701641"/>
            <a:chOff x="772127" y="1458463"/>
            <a:chExt cx="10657840" cy="2268855"/>
          </a:xfrm>
        </p:grpSpPr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E6500D89-2D22-413F-9E64-9EB6EBBCBD31}"/>
                </a:ext>
              </a:extLst>
            </p:cNvPr>
            <p:cNvSpPr/>
            <p:nvPr/>
          </p:nvSpPr>
          <p:spPr>
            <a:xfrm>
              <a:off x="772127" y="1482440"/>
              <a:ext cx="38735" cy="2221230"/>
            </a:xfrm>
            <a:custGeom>
              <a:avLst/>
              <a:gdLst/>
              <a:ahLst/>
              <a:cxnLst/>
              <a:rect l="l" t="t" r="r" b="b"/>
              <a:pathLst>
                <a:path w="38734" h="2221229">
                  <a:moveTo>
                    <a:pt x="38129" y="2220766"/>
                  </a:moveTo>
                  <a:lnTo>
                    <a:pt x="12395" y="2189365"/>
                  </a:lnTo>
                  <a:lnTo>
                    <a:pt x="498" y="2150216"/>
                  </a:lnTo>
                  <a:lnTo>
                    <a:pt x="0" y="2139887"/>
                  </a:lnTo>
                  <a:lnTo>
                    <a:pt x="0" y="80879"/>
                  </a:lnTo>
                  <a:lnTo>
                    <a:pt x="7981" y="40752"/>
                  </a:lnTo>
                  <a:lnTo>
                    <a:pt x="30711" y="6734"/>
                  </a:lnTo>
                  <a:lnTo>
                    <a:pt x="38129" y="0"/>
                  </a:lnTo>
                  <a:lnTo>
                    <a:pt x="38129" y="222076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D9A32FD2-8ED5-435E-83CE-31FDD4CB9257}"/>
                </a:ext>
              </a:extLst>
            </p:cNvPr>
            <p:cNvSpPr/>
            <p:nvPr/>
          </p:nvSpPr>
          <p:spPr>
            <a:xfrm>
              <a:off x="6100762" y="1458463"/>
              <a:ext cx="5328920" cy="2268855"/>
            </a:xfrm>
            <a:custGeom>
              <a:avLst/>
              <a:gdLst/>
              <a:ahLst/>
              <a:cxnLst/>
              <a:rect l="l" t="t" r="r" b="b"/>
              <a:pathLst>
                <a:path w="5328920" h="2268854">
                  <a:moveTo>
                    <a:pt x="5223778" y="2268721"/>
                  </a:moveTo>
                  <a:lnTo>
                    <a:pt x="0" y="2268721"/>
                  </a:lnTo>
                  <a:lnTo>
                    <a:pt x="0" y="0"/>
                  </a:lnTo>
                  <a:lnTo>
                    <a:pt x="5223778" y="0"/>
                  </a:lnTo>
                  <a:lnTo>
                    <a:pt x="5263902" y="7981"/>
                  </a:lnTo>
                  <a:lnTo>
                    <a:pt x="5297922" y="30711"/>
                  </a:lnTo>
                  <a:lnTo>
                    <a:pt x="5320652" y="64729"/>
                  </a:lnTo>
                  <a:lnTo>
                    <a:pt x="5328635" y="104856"/>
                  </a:lnTo>
                  <a:lnTo>
                    <a:pt x="5328635" y="2163864"/>
                  </a:lnTo>
                  <a:lnTo>
                    <a:pt x="5320651" y="2203990"/>
                  </a:lnTo>
                  <a:lnTo>
                    <a:pt x="5297922" y="2238008"/>
                  </a:lnTo>
                  <a:lnTo>
                    <a:pt x="5263902" y="2260739"/>
                  </a:lnTo>
                  <a:lnTo>
                    <a:pt x="5223778" y="2268721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A485FFA0-489F-4B2F-9499-DC17B671F63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3281" y="1610982"/>
              <a:ext cx="5023597" cy="1963683"/>
            </a:xfrm>
            <a:prstGeom prst="rect">
              <a:avLst/>
            </a:prstGeom>
          </p:spPr>
        </p:pic>
      </p:grpSp>
      <p:grpSp>
        <p:nvGrpSpPr>
          <p:cNvPr id="18" name="object 14">
            <a:extLst>
              <a:ext uri="{FF2B5EF4-FFF2-40B4-BE49-F238E27FC236}">
                <a16:creationId xmlns:a16="http://schemas.microsoft.com/office/drawing/2014/main" id="{6C9F4221-87EB-44D8-964B-2236EC2935B2}"/>
              </a:ext>
            </a:extLst>
          </p:cNvPr>
          <p:cNvGrpSpPr/>
          <p:nvPr/>
        </p:nvGrpSpPr>
        <p:grpSpPr>
          <a:xfrm>
            <a:off x="567928" y="3146327"/>
            <a:ext cx="8008144" cy="1716405"/>
            <a:chOff x="762281" y="3965182"/>
            <a:chExt cx="10677525" cy="2288540"/>
          </a:xfrm>
        </p:grpSpPr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9B5B248D-9430-4895-888C-BE11BF2FC508}"/>
                </a:ext>
              </a:extLst>
            </p:cNvPr>
            <p:cNvSpPr/>
            <p:nvPr/>
          </p:nvSpPr>
          <p:spPr>
            <a:xfrm>
              <a:off x="767361" y="3970262"/>
              <a:ext cx="10667365" cy="2278380"/>
            </a:xfrm>
            <a:custGeom>
              <a:avLst/>
              <a:gdLst/>
              <a:ahLst/>
              <a:cxnLst/>
              <a:rect l="l" t="t" r="r" b="b"/>
              <a:pathLst>
                <a:path w="10667365" h="2278379">
                  <a:moveTo>
                    <a:pt x="10564376" y="2278253"/>
                  </a:moveTo>
                  <a:lnTo>
                    <a:pt x="102425" y="2278253"/>
                  </a:lnTo>
                  <a:lnTo>
                    <a:pt x="95296" y="2277551"/>
                  </a:lnTo>
                  <a:lnTo>
                    <a:pt x="54704" y="2263777"/>
                  </a:lnTo>
                  <a:lnTo>
                    <a:pt x="22473" y="2235518"/>
                  </a:lnTo>
                  <a:lnTo>
                    <a:pt x="3510" y="2197076"/>
                  </a:lnTo>
                  <a:lnTo>
                    <a:pt x="0" y="2175828"/>
                  </a:lnTo>
                  <a:lnTo>
                    <a:pt x="0" y="216863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564376" y="0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1" y="102425"/>
                  </a:lnTo>
                  <a:lnTo>
                    <a:pt x="10666801" y="2175828"/>
                  </a:lnTo>
                  <a:lnTo>
                    <a:pt x="10655702" y="2217231"/>
                  </a:lnTo>
                  <a:lnTo>
                    <a:pt x="10629602" y="2251235"/>
                  </a:lnTo>
                  <a:lnTo>
                    <a:pt x="10592477" y="2272663"/>
                  </a:lnTo>
                  <a:lnTo>
                    <a:pt x="10571504" y="2277551"/>
                  </a:lnTo>
                  <a:lnTo>
                    <a:pt x="10564376" y="2278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BF06738C-E6AD-4132-83B6-5FC6929F1712}"/>
                </a:ext>
              </a:extLst>
            </p:cNvPr>
            <p:cNvSpPr/>
            <p:nvPr/>
          </p:nvSpPr>
          <p:spPr>
            <a:xfrm>
              <a:off x="767361" y="3970262"/>
              <a:ext cx="10667365" cy="2278380"/>
            </a:xfrm>
            <a:custGeom>
              <a:avLst/>
              <a:gdLst/>
              <a:ahLst/>
              <a:cxnLst/>
              <a:rect l="l" t="t" r="r" b="b"/>
              <a:pathLst>
                <a:path w="10667365" h="2278379">
                  <a:moveTo>
                    <a:pt x="0" y="216863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557179" y="0"/>
                  </a:lnTo>
                  <a:lnTo>
                    <a:pt x="10564376" y="0"/>
                  </a:lnTo>
                  <a:lnTo>
                    <a:pt x="10571504" y="702"/>
                  </a:lnTo>
                  <a:lnTo>
                    <a:pt x="10578564" y="2106"/>
                  </a:lnTo>
                  <a:lnTo>
                    <a:pt x="10585623" y="3510"/>
                  </a:lnTo>
                  <a:lnTo>
                    <a:pt x="10592477" y="5590"/>
                  </a:lnTo>
                  <a:lnTo>
                    <a:pt x="10599128" y="8344"/>
                  </a:lnTo>
                  <a:lnTo>
                    <a:pt x="10605778" y="11099"/>
                  </a:lnTo>
                  <a:lnTo>
                    <a:pt x="10639781" y="37197"/>
                  </a:lnTo>
                  <a:lnTo>
                    <a:pt x="10661211" y="74322"/>
                  </a:lnTo>
                  <a:lnTo>
                    <a:pt x="10666802" y="109623"/>
                  </a:lnTo>
                  <a:lnTo>
                    <a:pt x="10666802" y="2168630"/>
                  </a:lnTo>
                  <a:lnTo>
                    <a:pt x="10666801" y="2175828"/>
                  </a:lnTo>
                  <a:lnTo>
                    <a:pt x="10666099" y="2182956"/>
                  </a:lnTo>
                  <a:lnTo>
                    <a:pt x="10664695" y="2190016"/>
                  </a:lnTo>
                  <a:lnTo>
                    <a:pt x="10663290" y="2197076"/>
                  </a:lnTo>
                  <a:lnTo>
                    <a:pt x="10661211" y="2203931"/>
                  </a:lnTo>
                  <a:lnTo>
                    <a:pt x="10658456" y="2210581"/>
                  </a:lnTo>
                  <a:lnTo>
                    <a:pt x="10655702" y="2217231"/>
                  </a:lnTo>
                  <a:lnTo>
                    <a:pt x="10629602" y="2251235"/>
                  </a:lnTo>
                  <a:lnTo>
                    <a:pt x="10592477" y="2272663"/>
                  </a:lnTo>
                  <a:lnTo>
                    <a:pt x="10564376" y="2278253"/>
                  </a:lnTo>
                  <a:lnTo>
                    <a:pt x="10557179" y="2278253"/>
                  </a:lnTo>
                  <a:lnTo>
                    <a:pt x="109623" y="2278253"/>
                  </a:lnTo>
                  <a:lnTo>
                    <a:pt x="102425" y="2278253"/>
                  </a:lnTo>
                  <a:lnTo>
                    <a:pt x="95296" y="2277551"/>
                  </a:lnTo>
                  <a:lnTo>
                    <a:pt x="54704" y="2263777"/>
                  </a:lnTo>
                  <a:lnTo>
                    <a:pt x="48719" y="2259778"/>
                  </a:lnTo>
                  <a:lnTo>
                    <a:pt x="42734" y="2255779"/>
                  </a:lnTo>
                  <a:lnTo>
                    <a:pt x="18474" y="2229533"/>
                  </a:lnTo>
                  <a:lnTo>
                    <a:pt x="14475" y="2223548"/>
                  </a:lnTo>
                  <a:lnTo>
                    <a:pt x="11099" y="2217231"/>
                  </a:lnTo>
                  <a:lnTo>
                    <a:pt x="8344" y="2210581"/>
                  </a:lnTo>
                  <a:lnTo>
                    <a:pt x="5590" y="2203931"/>
                  </a:lnTo>
                  <a:lnTo>
                    <a:pt x="3510" y="2197076"/>
                  </a:lnTo>
                  <a:lnTo>
                    <a:pt x="2106" y="2190016"/>
                  </a:lnTo>
                  <a:lnTo>
                    <a:pt x="702" y="2182957"/>
                  </a:lnTo>
                  <a:lnTo>
                    <a:pt x="0" y="2175828"/>
                  </a:lnTo>
                  <a:lnTo>
                    <a:pt x="0" y="216863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90E68A20-3DB4-4C07-8BD4-A0188CFA2C8E}"/>
                </a:ext>
              </a:extLst>
            </p:cNvPr>
            <p:cNvSpPr/>
            <p:nvPr/>
          </p:nvSpPr>
          <p:spPr>
            <a:xfrm>
              <a:off x="772127" y="3975028"/>
              <a:ext cx="5328920" cy="2268855"/>
            </a:xfrm>
            <a:custGeom>
              <a:avLst/>
              <a:gdLst/>
              <a:ahLst/>
              <a:cxnLst/>
              <a:rect l="l" t="t" r="r" b="b"/>
              <a:pathLst>
                <a:path w="5328920" h="2268854">
                  <a:moveTo>
                    <a:pt x="5328635" y="2268721"/>
                  </a:moveTo>
                  <a:lnTo>
                    <a:pt x="104856" y="2268721"/>
                  </a:lnTo>
                  <a:lnTo>
                    <a:pt x="94527" y="2268222"/>
                  </a:lnTo>
                  <a:lnTo>
                    <a:pt x="55377" y="2256324"/>
                  </a:lnTo>
                  <a:lnTo>
                    <a:pt x="23760" y="2230352"/>
                  </a:lnTo>
                  <a:lnTo>
                    <a:pt x="4489" y="2194256"/>
                  </a:lnTo>
                  <a:lnTo>
                    <a:pt x="0" y="2163864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5328635" y="0"/>
                  </a:lnTo>
                  <a:lnTo>
                    <a:pt x="5328635" y="2268721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3494BA2C-28D9-4250-99DA-6A5EDEBF78D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646" y="4127547"/>
              <a:ext cx="5023596" cy="1963683"/>
            </a:xfrm>
            <a:prstGeom prst="rect">
              <a:avLst/>
            </a:prstGeom>
          </p:spPr>
        </p:pic>
      </p:grpSp>
      <p:sp>
        <p:nvSpPr>
          <p:cNvPr id="23" name="object 19">
            <a:extLst>
              <a:ext uri="{FF2B5EF4-FFF2-40B4-BE49-F238E27FC236}">
                <a16:creationId xmlns:a16="http://schemas.microsoft.com/office/drawing/2014/main" id="{4F1A89C5-B2EC-4E2F-81A2-B7091B2F68E2}"/>
              </a:ext>
            </a:extLst>
          </p:cNvPr>
          <p:cNvSpPr txBox="1"/>
          <p:nvPr/>
        </p:nvSpPr>
        <p:spPr>
          <a:xfrm>
            <a:off x="6560502" y="3401562"/>
            <a:ext cx="138826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摹客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(Mockplus)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0">
            <a:extLst>
              <a:ext uri="{FF2B5EF4-FFF2-40B4-BE49-F238E27FC236}">
                <a16:creationId xmlns:a16="http://schemas.microsoft.com/office/drawing/2014/main" id="{4CADF362-4B04-42CA-AC8B-534275537898}"/>
              </a:ext>
            </a:extLst>
          </p:cNvPr>
          <p:cNvGrpSpPr/>
          <p:nvPr/>
        </p:nvGrpSpPr>
        <p:grpSpPr>
          <a:xfrm>
            <a:off x="7238490" y="3382490"/>
            <a:ext cx="1101090" cy="600551"/>
            <a:chOff x="9656364" y="4280066"/>
            <a:chExt cx="1468120" cy="800735"/>
          </a:xfrm>
        </p:grpSpPr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20684700-1A53-4A44-BB4B-404C45F5B471}"/>
                </a:ext>
              </a:extLst>
            </p:cNvPr>
            <p:cNvSpPr/>
            <p:nvPr/>
          </p:nvSpPr>
          <p:spPr>
            <a:xfrm>
              <a:off x="10743061" y="42800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6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9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1" y="305038"/>
                  </a:lnTo>
                  <a:lnTo>
                    <a:pt x="0" y="71252"/>
                  </a:lnTo>
                  <a:lnTo>
                    <a:pt x="15634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6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6" y="377408"/>
                  </a:lnTo>
                  <a:lnTo>
                    <a:pt x="315005" y="380809"/>
                  </a:lnTo>
                  <a:lnTo>
                    <a:pt x="310046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52B298DE-F034-40EE-B02C-0340AEEFE46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19321" y="4337261"/>
              <a:ext cx="238311" cy="266908"/>
            </a:xfrm>
            <a:prstGeom prst="rect">
              <a:avLst/>
            </a:prstGeom>
          </p:spPr>
        </p:pic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89A2B235-D3E2-4F6C-88CF-C9F371A4CD1E}"/>
                </a:ext>
              </a:extLst>
            </p:cNvPr>
            <p:cNvSpPr/>
            <p:nvPr/>
          </p:nvSpPr>
          <p:spPr>
            <a:xfrm>
              <a:off x="9656364" y="4813883"/>
              <a:ext cx="629285" cy="267335"/>
            </a:xfrm>
            <a:custGeom>
              <a:avLst/>
              <a:gdLst/>
              <a:ahLst/>
              <a:cxnLst/>
              <a:rect l="l" t="t" r="r" b="b"/>
              <a:pathLst>
                <a:path w="629284" h="267335">
                  <a:moveTo>
                    <a:pt x="495686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0" y="259110"/>
                  </a:lnTo>
                  <a:lnTo>
                    <a:pt x="53947" y="240641"/>
                  </a:lnTo>
                  <a:lnTo>
                    <a:pt x="26265" y="212959"/>
                  </a:lnTo>
                  <a:lnTo>
                    <a:pt x="7796" y="178406"/>
                  </a:lnTo>
                  <a:lnTo>
                    <a:pt x="159" y="140010"/>
                  </a:lnTo>
                  <a:lnTo>
                    <a:pt x="0" y="133454"/>
                  </a:lnTo>
                  <a:lnTo>
                    <a:pt x="159" y="126897"/>
                  </a:lnTo>
                  <a:lnTo>
                    <a:pt x="7796" y="88501"/>
                  </a:lnTo>
                  <a:lnTo>
                    <a:pt x="26265" y="53948"/>
                  </a:lnTo>
                  <a:lnTo>
                    <a:pt x="53947" y="26266"/>
                  </a:lnTo>
                  <a:lnTo>
                    <a:pt x="88500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95686" y="0"/>
                  </a:lnTo>
                  <a:lnTo>
                    <a:pt x="534425" y="5744"/>
                  </a:lnTo>
                  <a:lnTo>
                    <a:pt x="569829" y="22491"/>
                  </a:lnTo>
                  <a:lnTo>
                    <a:pt x="598848" y="48790"/>
                  </a:lnTo>
                  <a:lnTo>
                    <a:pt x="618980" y="82383"/>
                  </a:lnTo>
                  <a:lnTo>
                    <a:pt x="628499" y="120373"/>
                  </a:lnTo>
                  <a:lnTo>
                    <a:pt x="629141" y="133454"/>
                  </a:lnTo>
                  <a:lnTo>
                    <a:pt x="628980" y="140010"/>
                  </a:lnTo>
                  <a:lnTo>
                    <a:pt x="621341" y="178406"/>
                  </a:lnTo>
                  <a:lnTo>
                    <a:pt x="602872" y="212959"/>
                  </a:lnTo>
                  <a:lnTo>
                    <a:pt x="575191" y="240641"/>
                  </a:lnTo>
                  <a:lnTo>
                    <a:pt x="540638" y="259110"/>
                  </a:lnTo>
                  <a:lnTo>
                    <a:pt x="502243" y="266748"/>
                  </a:lnTo>
                  <a:lnTo>
                    <a:pt x="495686" y="26690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4">
              <a:extLst>
                <a:ext uri="{FF2B5EF4-FFF2-40B4-BE49-F238E27FC236}">
                  <a16:creationId xmlns:a16="http://schemas.microsoft.com/office/drawing/2014/main" id="{41CDD130-0C9E-4DED-8511-5723E5527B0D}"/>
                </a:ext>
              </a:extLst>
            </p:cNvPr>
            <p:cNvSpPr/>
            <p:nvPr/>
          </p:nvSpPr>
          <p:spPr>
            <a:xfrm>
              <a:off x="10361764" y="4813883"/>
              <a:ext cx="762635" cy="267335"/>
            </a:xfrm>
            <a:custGeom>
              <a:avLst/>
              <a:gdLst/>
              <a:ahLst/>
              <a:cxnLst/>
              <a:rect l="l" t="t" r="r" b="b"/>
              <a:pathLst>
                <a:path w="762634" h="267335">
                  <a:moveTo>
                    <a:pt x="629141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0" y="259110"/>
                  </a:lnTo>
                  <a:lnTo>
                    <a:pt x="53947" y="240641"/>
                  </a:lnTo>
                  <a:lnTo>
                    <a:pt x="26266" y="212959"/>
                  </a:lnTo>
                  <a:lnTo>
                    <a:pt x="7796" y="178406"/>
                  </a:lnTo>
                  <a:lnTo>
                    <a:pt x="159" y="140010"/>
                  </a:lnTo>
                  <a:lnTo>
                    <a:pt x="0" y="133454"/>
                  </a:lnTo>
                  <a:lnTo>
                    <a:pt x="159" y="126897"/>
                  </a:lnTo>
                  <a:lnTo>
                    <a:pt x="7796" y="88501"/>
                  </a:lnTo>
                  <a:lnTo>
                    <a:pt x="26266" y="53948"/>
                  </a:lnTo>
                  <a:lnTo>
                    <a:pt x="53947" y="26266"/>
                  </a:lnTo>
                  <a:lnTo>
                    <a:pt x="88500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629141" y="0"/>
                  </a:lnTo>
                  <a:lnTo>
                    <a:pt x="667880" y="5744"/>
                  </a:lnTo>
                  <a:lnTo>
                    <a:pt x="703282" y="22491"/>
                  </a:lnTo>
                  <a:lnTo>
                    <a:pt x="732302" y="48790"/>
                  </a:lnTo>
                  <a:lnTo>
                    <a:pt x="752434" y="82383"/>
                  </a:lnTo>
                  <a:lnTo>
                    <a:pt x="761953" y="120373"/>
                  </a:lnTo>
                  <a:lnTo>
                    <a:pt x="762595" y="133454"/>
                  </a:lnTo>
                  <a:lnTo>
                    <a:pt x="762434" y="140010"/>
                  </a:lnTo>
                  <a:lnTo>
                    <a:pt x="754795" y="178406"/>
                  </a:lnTo>
                  <a:lnTo>
                    <a:pt x="736327" y="212959"/>
                  </a:lnTo>
                  <a:lnTo>
                    <a:pt x="708645" y="240641"/>
                  </a:lnTo>
                  <a:lnTo>
                    <a:pt x="674092" y="259110"/>
                  </a:lnTo>
                  <a:lnTo>
                    <a:pt x="635697" y="266748"/>
                  </a:lnTo>
                  <a:lnTo>
                    <a:pt x="629141" y="26690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5">
            <a:extLst>
              <a:ext uri="{FF2B5EF4-FFF2-40B4-BE49-F238E27FC236}">
                <a16:creationId xmlns:a16="http://schemas.microsoft.com/office/drawing/2014/main" id="{5E5E3CD9-578F-4D6A-BA5C-78C1CB9BB453}"/>
              </a:ext>
            </a:extLst>
          </p:cNvPr>
          <p:cNvSpPr txBox="1"/>
          <p:nvPr/>
        </p:nvSpPr>
        <p:spPr>
          <a:xfrm>
            <a:off x="4791042" y="3809074"/>
            <a:ext cx="3558064" cy="7455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89535" algn="r" defTabSz="685800">
              <a:spcBef>
                <a:spcPts val="75"/>
              </a:spcBef>
              <a:tabLst>
                <a:tab pos="528638" algn="l"/>
              </a:tabLst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一站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式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	</a:t>
            </a:r>
            <a:r>
              <a:rPr sz="713" b="1" kern="0" dirty="0">
                <a:solidFill>
                  <a:srgbClr val="0E756E"/>
                </a:solidFill>
                <a:latin typeface="微软雅黑"/>
                <a:cs typeface="微软雅黑"/>
              </a:rPr>
              <a:t>协同设</a:t>
            </a:r>
            <a:r>
              <a:rPr sz="713" b="1" kern="0" spc="-38" dirty="0">
                <a:solidFill>
                  <a:srgbClr val="0E756E"/>
                </a:solidFill>
                <a:latin typeface="微软雅黑"/>
                <a:cs typeface="微软雅黑"/>
              </a:rPr>
              <a:t>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r" defTabSz="685800">
              <a:lnSpc>
                <a:spcPct val="135500"/>
              </a:lnSpc>
              <a:spcBef>
                <a:spcPts val="754"/>
              </a:spcBef>
            </a:pPr>
            <a:r>
              <a:rPr sz="825" kern="0" spc="23" dirty="0">
                <a:solidFill>
                  <a:srgbClr val="4A5462"/>
                </a:solidFill>
                <a:latin typeface="微软雅黑"/>
                <a:cs typeface="微软雅黑"/>
              </a:rPr>
              <a:t>摹客是国内领先的一站式设计协作平台，集成了原型设计与团队协作功能。它支持从低保真草图到高保真设计的全流程，有效打通产品、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382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。设计与开发之间的壁垒，大幅提升跨部门协同效率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2DAC1551-5489-47AC-97B5-4178EC3D0CDA}"/>
              </a:ext>
            </a:extLst>
          </p:cNvPr>
          <p:cNvSpPr/>
          <p:nvPr/>
        </p:nvSpPr>
        <p:spPr>
          <a:xfrm>
            <a:off x="8539669" y="3171694"/>
            <a:ext cx="29051" cy="1665923"/>
          </a:xfrm>
          <a:custGeom>
            <a:avLst/>
            <a:gdLst/>
            <a:ahLst/>
            <a:cxnLst/>
            <a:rect l="l" t="t" r="r" b="b"/>
            <a:pathLst>
              <a:path w="38734" h="2221229">
                <a:moveTo>
                  <a:pt x="0" y="2220764"/>
                </a:moveTo>
                <a:lnTo>
                  <a:pt x="0" y="0"/>
                </a:lnTo>
                <a:lnTo>
                  <a:pt x="7416" y="6733"/>
                </a:lnTo>
                <a:lnTo>
                  <a:pt x="30147" y="40751"/>
                </a:lnTo>
                <a:lnTo>
                  <a:pt x="38129" y="80878"/>
                </a:lnTo>
                <a:lnTo>
                  <a:pt x="38129" y="2139886"/>
                </a:lnTo>
                <a:lnTo>
                  <a:pt x="30146" y="2180012"/>
                </a:lnTo>
                <a:lnTo>
                  <a:pt x="7416" y="2214031"/>
                </a:lnTo>
                <a:lnTo>
                  <a:pt x="0" y="2220764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23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主流原型工具（二）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主流原型工具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AB33F8F3-286C-4DA7-8CD9-84B260C56F4C}"/>
              </a:ext>
            </a:extLst>
          </p:cNvPr>
          <p:cNvGrpSpPr/>
          <p:nvPr/>
        </p:nvGrpSpPr>
        <p:grpSpPr>
          <a:xfrm>
            <a:off x="629964" y="1258903"/>
            <a:ext cx="2481263" cy="3546158"/>
            <a:chOff x="762595" y="1525190"/>
            <a:chExt cx="3308350" cy="4728210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714366BF-91DA-4D77-A4D8-72197746AA42}"/>
                </a:ext>
              </a:extLst>
            </p:cNvPr>
            <p:cNvSpPr/>
            <p:nvPr/>
          </p:nvSpPr>
          <p:spPr>
            <a:xfrm>
              <a:off x="762595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1FE8D9D8-13DF-44CA-BC58-C7C25E3570D7}"/>
                </a:ext>
              </a:extLst>
            </p:cNvPr>
            <p:cNvSpPr/>
            <p:nvPr/>
          </p:nvSpPr>
          <p:spPr>
            <a:xfrm>
              <a:off x="991373" y="42324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8D8A2338-D225-4ECA-A07D-2B89A6A386D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6230" y="4289598"/>
              <a:ext cx="171583" cy="266908"/>
            </a:xfrm>
            <a:prstGeom prst="rect">
              <a:avLst/>
            </a:prstGeom>
          </p:spPr>
        </p:pic>
      </p:grpSp>
      <p:sp>
        <p:nvSpPr>
          <p:cNvPr id="10" name="object 11">
            <a:extLst>
              <a:ext uri="{FF2B5EF4-FFF2-40B4-BE49-F238E27FC236}">
                <a16:creationId xmlns:a16="http://schemas.microsoft.com/office/drawing/2014/main" id="{D365AD90-1691-4BDF-BDA5-08A67A359758}"/>
              </a:ext>
            </a:extLst>
          </p:cNvPr>
          <p:cNvSpPr txBox="1"/>
          <p:nvPr/>
        </p:nvSpPr>
        <p:spPr>
          <a:xfrm>
            <a:off x="792023" y="3308386"/>
            <a:ext cx="2154555" cy="8084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墨刀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(Mockitt)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国内领先的一体化设计协作平台，集成强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大的</a:t>
            </a: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AIGC功能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，支持智能生成界面框架，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显著提升设计效率。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2">
            <a:extLst>
              <a:ext uri="{FF2B5EF4-FFF2-40B4-BE49-F238E27FC236}">
                <a16:creationId xmlns:a16="http://schemas.microsoft.com/office/drawing/2014/main" id="{AF6C3086-044D-4DF4-BC73-3A7F8F3DAB37}"/>
              </a:ext>
            </a:extLst>
          </p:cNvPr>
          <p:cNvGrpSpPr/>
          <p:nvPr/>
        </p:nvGrpSpPr>
        <p:grpSpPr>
          <a:xfrm>
            <a:off x="629964" y="1258903"/>
            <a:ext cx="2481263" cy="3374708"/>
            <a:chOff x="762595" y="1525190"/>
            <a:chExt cx="3308350" cy="449961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DE2EEA85-2EFE-499A-9419-845DF699E127}"/>
                </a:ext>
              </a:extLst>
            </p:cNvPr>
            <p:cNvSpPr/>
            <p:nvPr/>
          </p:nvSpPr>
          <p:spPr>
            <a:xfrm>
              <a:off x="991373" y="5709932"/>
              <a:ext cx="2850515" cy="10160"/>
            </a:xfrm>
            <a:custGeom>
              <a:avLst/>
              <a:gdLst/>
              <a:ahLst/>
              <a:cxnLst/>
              <a:rect l="l" t="t" r="r" b="b"/>
              <a:pathLst>
                <a:path w="2850515" h="10160">
                  <a:moveTo>
                    <a:pt x="2850200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850200" y="0"/>
                  </a:lnTo>
                  <a:lnTo>
                    <a:pt x="2850200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D5445EE8-8B6C-444E-ABE9-7EFD68138F8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8119" y="5871983"/>
              <a:ext cx="133454" cy="152519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BCA7CBE2-6E83-4BAA-A410-92040C3BC68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1525190"/>
              <a:ext cx="3307757" cy="2478435"/>
            </a:xfrm>
            <a:prstGeom prst="rect">
              <a:avLst/>
            </a:prstGeom>
          </p:spPr>
        </p:pic>
        <p:pic>
          <p:nvPicPr>
            <p:cNvPr id="15" name="object 16">
              <a:extLst>
                <a:ext uri="{FF2B5EF4-FFF2-40B4-BE49-F238E27FC236}">
                  <a16:creationId xmlns:a16="http://schemas.microsoft.com/office/drawing/2014/main" id="{56AAF9DE-0FAE-4FF1-8189-9CE5E75E20B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114" y="1677709"/>
              <a:ext cx="781660" cy="228778"/>
            </a:xfrm>
            <a:prstGeom prst="rect">
              <a:avLst/>
            </a:prstGeom>
          </p:spPr>
        </p:pic>
      </p:grpSp>
      <p:sp>
        <p:nvSpPr>
          <p:cNvPr id="16" name="object 17">
            <a:extLst>
              <a:ext uri="{FF2B5EF4-FFF2-40B4-BE49-F238E27FC236}">
                <a16:creationId xmlns:a16="http://schemas.microsoft.com/office/drawing/2014/main" id="{7162C4E9-0F56-4443-952B-45F9F02B1841}"/>
              </a:ext>
            </a:extLst>
          </p:cNvPr>
          <p:cNvSpPr txBox="1"/>
          <p:nvPr/>
        </p:nvSpPr>
        <p:spPr>
          <a:xfrm>
            <a:off x="792023" y="4509474"/>
            <a:ext cx="62150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智能化 / 高效率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8">
            <a:extLst>
              <a:ext uri="{FF2B5EF4-FFF2-40B4-BE49-F238E27FC236}">
                <a16:creationId xmlns:a16="http://schemas.microsoft.com/office/drawing/2014/main" id="{F2713D08-4751-43C9-8B8A-0B2097D27C1D}"/>
              </a:ext>
            </a:extLst>
          </p:cNvPr>
          <p:cNvGrpSpPr/>
          <p:nvPr/>
        </p:nvGrpSpPr>
        <p:grpSpPr>
          <a:xfrm>
            <a:off x="3396756" y="1258903"/>
            <a:ext cx="2474119" cy="3546158"/>
            <a:chOff x="4451650" y="1525190"/>
            <a:chExt cx="3298825" cy="4728210"/>
          </a:xfrm>
        </p:grpSpPr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FC26E18F-E8C0-4D41-9834-11E623271699}"/>
                </a:ext>
              </a:extLst>
            </p:cNvPr>
            <p:cNvSpPr/>
            <p:nvPr/>
          </p:nvSpPr>
          <p:spPr>
            <a:xfrm>
              <a:off x="4451650" y="1525190"/>
              <a:ext cx="3298825" cy="4728210"/>
            </a:xfrm>
            <a:custGeom>
              <a:avLst/>
              <a:gdLst/>
              <a:ahLst/>
              <a:cxnLst/>
              <a:rect l="l" t="t" r="r" b="b"/>
              <a:pathLst>
                <a:path w="3298825" h="4728210">
                  <a:moveTo>
                    <a:pt x="3145705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6565"/>
                  </a:lnTo>
                  <a:lnTo>
                    <a:pt x="3230440" y="25704"/>
                  </a:lnTo>
                  <a:lnTo>
                    <a:pt x="3263605" y="55760"/>
                  </a:lnTo>
                  <a:lnTo>
                    <a:pt x="3286614" y="94152"/>
                  </a:lnTo>
                  <a:lnTo>
                    <a:pt x="3297491" y="137569"/>
                  </a:lnTo>
                  <a:lnTo>
                    <a:pt x="3298224" y="152519"/>
                  </a:lnTo>
                  <a:lnTo>
                    <a:pt x="3298224" y="4575572"/>
                  </a:lnTo>
                  <a:lnTo>
                    <a:pt x="3291658" y="4619846"/>
                  </a:lnTo>
                  <a:lnTo>
                    <a:pt x="3272520" y="4660306"/>
                  </a:lnTo>
                  <a:lnTo>
                    <a:pt x="3242463" y="4693472"/>
                  </a:lnTo>
                  <a:lnTo>
                    <a:pt x="3204071" y="4716480"/>
                  </a:lnTo>
                  <a:lnTo>
                    <a:pt x="3160655" y="4727358"/>
                  </a:lnTo>
                  <a:lnTo>
                    <a:pt x="3145705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7576FF4B-1E11-4A35-9241-2E502974F769}"/>
                </a:ext>
              </a:extLst>
            </p:cNvPr>
            <p:cNvSpPr/>
            <p:nvPr/>
          </p:nvSpPr>
          <p:spPr>
            <a:xfrm>
              <a:off x="4680428" y="42324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EF9C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3A21252C-B8BA-4653-A9AE-7020917E45A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5285" y="4289598"/>
              <a:ext cx="171583" cy="266908"/>
            </a:xfrm>
            <a:prstGeom prst="rect">
              <a:avLst/>
            </a:prstGeom>
          </p:spPr>
        </p:pic>
      </p:grpSp>
      <p:sp>
        <p:nvSpPr>
          <p:cNvPr id="21" name="object 22">
            <a:extLst>
              <a:ext uri="{FF2B5EF4-FFF2-40B4-BE49-F238E27FC236}">
                <a16:creationId xmlns:a16="http://schemas.microsoft.com/office/drawing/2014/main" id="{92051D1F-96F3-4761-9A92-0012F1DB5B40}"/>
              </a:ext>
            </a:extLst>
          </p:cNvPr>
          <p:cNvSpPr txBox="1"/>
          <p:nvPr/>
        </p:nvSpPr>
        <p:spPr>
          <a:xfrm>
            <a:off x="3556357" y="3308386"/>
            <a:ext cx="2154555" cy="8084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Sketch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macO</a:t>
            </a:r>
            <a:r>
              <a:rPr sz="825" kern="0" spc="15" dirty="0">
                <a:solidFill>
                  <a:srgbClr val="4A5462"/>
                </a:solidFill>
                <a:latin typeface="微软雅黑"/>
                <a:cs typeface="微软雅黑"/>
              </a:rPr>
              <a:t>S</a:t>
            </a:r>
            <a:r>
              <a:rPr sz="825" kern="0" spc="11" dirty="0">
                <a:solidFill>
                  <a:srgbClr val="4A5462"/>
                </a:solidFill>
                <a:latin typeface="微软雅黑"/>
                <a:cs typeface="微软雅黑"/>
              </a:rPr>
              <a:t>平台专业矢量设计工具，拥有丰富</a:t>
            </a:r>
            <a:r>
              <a:rPr sz="825" kern="0" spc="68" dirty="0">
                <a:solidFill>
                  <a:srgbClr val="4A5462"/>
                </a:solidFill>
                <a:latin typeface="微软雅黑"/>
                <a:cs typeface="微软雅黑"/>
              </a:rPr>
              <a:t>的插件生态， 操作 </a:t>
            </a:r>
            <a:r>
              <a:rPr sz="825" b="1" kern="0" spc="49" dirty="0">
                <a:solidFill>
                  <a:srgbClr val="4A5462"/>
                </a:solidFill>
                <a:latin typeface="微软雅黑"/>
                <a:cs typeface="微软雅黑"/>
              </a:rPr>
              <a:t>轻量化 </a:t>
            </a:r>
            <a:r>
              <a:rPr sz="825" kern="0" spc="56" dirty="0">
                <a:solidFill>
                  <a:srgbClr val="4A5462"/>
                </a:solidFill>
                <a:latin typeface="微软雅黑"/>
                <a:cs typeface="微软雅黑"/>
              </a:rPr>
              <a:t>， 完美适配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UI/UX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设计需求。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3">
            <a:extLst>
              <a:ext uri="{FF2B5EF4-FFF2-40B4-BE49-F238E27FC236}">
                <a16:creationId xmlns:a16="http://schemas.microsoft.com/office/drawing/2014/main" id="{8673EB59-6C4C-43BE-91AF-F421ECA7955B}"/>
              </a:ext>
            </a:extLst>
          </p:cNvPr>
          <p:cNvGrpSpPr/>
          <p:nvPr/>
        </p:nvGrpSpPr>
        <p:grpSpPr>
          <a:xfrm>
            <a:off x="3396755" y="1258903"/>
            <a:ext cx="2474119" cy="3374708"/>
            <a:chOff x="4451649" y="1525190"/>
            <a:chExt cx="3298825" cy="4499610"/>
          </a:xfrm>
        </p:grpSpPr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91E5459F-CA2D-428C-9FD1-39D6BE6A64F3}"/>
                </a:ext>
              </a:extLst>
            </p:cNvPr>
            <p:cNvSpPr/>
            <p:nvPr/>
          </p:nvSpPr>
          <p:spPr>
            <a:xfrm>
              <a:off x="4680428" y="5709932"/>
              <a:ext cx="2840990" cy="10160"/>
            </a:xfrm>
            <a:custGeom>
              <a:avLst/>
              <a:gdLst/>
              <a:ahLst/>
              <a:cxnLst/>
              <a:rect l="l" t="t" r="r" b="b"/>
              <a:pathLst>
                <a:path w="2840990" h="10160">
                  <a:moveTo>
                    <a:pt x="284066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840667" y="0"/>
                  </a:lnTo>
                  <a:lnTo>
                    <a:pt x="2840667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5">
              <a:extLst>
                <a:ext uri="{FF2B5EF4-FFF2-40B4-BE49-F238E27FC236}">
                  <a16:creationId xmlns:a16="http://schemas.microsoft.com/office/drawing/2014/main" id="{717C59F3-FD99-4062-A179-151833ADC29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87642" y="5871983"/>
              <a:ext cx="133454" cy="152519"/>
            </a:xfrm>
            <a:prstGeom prst="rect">
              <a:avLst/>
            </a:prstGeom>
          </p:spPr>
        </p:pic>
        <p:pic>
          <p:nvPicPr>
            <p:cNvPr id="25" name="object 26">
              <a:extLst>
                <a:ext uri="{FF2B5EF4-FFF2-40B4-BE49-F238E27FC236}">
                  <a16:creationId xmlns:a16="http://schemas.microsoft.com/office/drawing/2014/main" id="{2FEAD11D-10AE-41D9-9E1E-0F48502DB6F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1649" y="1525190"/>
              <a:ext cx="3298225" cy="2478435"/>
            </a:xfrm>
            <a:prstGeom prst="rect">
              <a:avLst/>
            </a:prstGeom>
          </p:spPr>
        </p:pic>
        <p:pic>
          <p:nvPicPr>
            <p:cNvPr id="26" name="object 27">
              <a:extLst>
                <a:ext uri="{FF2B5EF4-FFF2-40B4-BE49-F238E27FC236}">
                  <a16:creationId xmlns:a16="http://schemas.microsoft.com/office/drawing/2014/main" id="{472AE2D7-1DB4-44CA-A4BA-ED60FF94479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04169" y="1677709"/>
              <a:ext cx="886517" cy="228778"/>
            </a:xfrm>
            <a:prstGeom prst="rect">
              <a:avLst/>
            </a:prstGeom>
          </p:spPr>
        </p:pic>
      </p:grpSp>
      <p:sp>
        <p:nvSpPr>
          <p:cNvPr id="27" name="object 28">
            <a:extLst>
              <a:ext uri="{FF2B5EF4-FFF2-40B4-BE49-F238E27FC236}">
                <a16:creationId xmlns:a16="http://schemas.microsoft.com/office/drawing/2014/main" id="{0E63985C-FA62-4F0E-BFEE-EF6636D4A321}"/>
              </a:ext>
            </a:extLst>
          </p:cNvPr>
          <p:cNvSpPr txBox="1"/>
          <p:nvPr/>
        </p:nvSpPr>
        <p:spPr>
          <a:xfrm>
            <a:off x="3556358" y="4509474"/>
            <a:ext cx="79295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矢量设计 / 插件丰富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9">
            <a:extLst>
              <a:ext uri="{FF2B5EF4-FFF2-40B4-BE49-F238E27FC236}">
                <a16:creationId xmlns:a16="http://schemas.microsoft.com/office/drawing/2014/main" id="{400E49DC-1526-407F-9094-7CA9514ACD8C}"/>
              </a:ext>
            </a:extLst>
          </p:cNvPr>
          <p:cNvGrpSpPr/>
          <p:nvPr/>
        </p:nvGrpSpPr>
        <p:grpSpPr>
          <a:xfrm>
            <a:off x="6156397" y="1258903"/>
            <a:ext cx="2481263" cy="3546158"/>
            <a:chOff x="8131172" y="1525190"/>
            <a:chExt cx="3308350" cy="4728210"/>
          </a:xfrm>
        </p:grpSpPr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76ABE536-D13D-4C7C-82DF-904B6F249F7D}"/>
                </a:ext>
              </a:extLst>
            </p:cNvPr>
            <p:cNvSpPr/>
            <p:nvPr/>
          </p:nvSpPr>
          <p:spPr>
            <a:xfrm>
              <a:off x="8131172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1">
              <a:extLst>
                <a:ext uri="{FF2B5EF4-FFF2-40B4-BE49-F238E27FC236}">
                  <a16:creationId xmlns:a16="http://schemas.microsoft.com/office/drawing/2014/main" id="{35E0D043-C0B7-4775-B1D1-DE1AE05199B9}"/>
                </a:ext>
              </a:extLst>
            </p:cNvPr>
            <p:cNvSpPr/>
            <p:nvPr/>
          </p:nvSpPr>
          <p:spPr>
            <a:xfrm>
              <a:off x="8359951" y="42324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32">
              <a:extLst>
                <a:ext uri="{FF2B5EF4-FFF2-40B4-BE49-F238E27FC236}">
                  <a16:creationId xmlns:a16="http://schemas.microsoft.com/office/drawing/2014/main" id="{698339F1-F8B4-4819-9B56-B1E7D01B856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45743" y="4289598"/>
              <a:ext cx="219246" cy="266908"/>
            </a:xfrm>
            <a:prstGeom prst="rect">
              <a:avLst/>
            </a:prstGeom>
          </p:spPr>
        </p:pic>
      </p:grpSp>
      <p:sp>
        <p:nvSpPr>
          <p:cNvPr id="32" name="object 33">
            <a:extLst>
              <a:ext uri="{FF2B5EF4-FFF2-40B4-BE49-F238E27FC236}">
                <a16:creationId xmlns:a16="http://schemas.microsoft.com/office/drawing/2014/main" id="{5E7D5510-4C8B-4ECC-8723-4820524A21E6}"/>
              </a:ext>
            </a:extLst>
          </p:cNvPr>
          <p:cNvSpPr txBox="1"/>
          <p:nvPr/>
        </p:nvSpPr>
        <p:spPr>
          <a:xfrm>
            <a:off x="6320802" y="3308386"/>
            <a:ext cx="2154555" cy="635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MasterGo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基于云端的产品设计工具，支持</a:t>
            </a:r>
            <a:r>
              <a:rPr sz="825" b="1" kern="0" spc="-11" dirty="0">
                <a:solidFill>
                  <a:srgbClr val="4A5462"/>
                </a:solidFill>
                <a:latin typeface="微软雅黑"/>
                <a:cs typeface="微软雅黑"/>
              </a:rPr>
              <a:t>多人实时</a:t>
            </a:r>
            <a:r>
              <a:rPr sz="825" b="1" kern="0" dirty="0">
                <a:solidFill>
                  <a:srgbClr val="4A5462"/>
                </a:solidFill>
                <a:latin typeface="微软雅黑"/>
                <a:cs typeface="微软雅黑"/>
              </a:rPr>
              <a:t>协作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，多光标同步编辑，有效保障设计规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范统一。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4">
            <a:extLst>
              <a:ext uri="{FF2B5EF4-FFF2-40B4-BE49-F238E27FC236}">
                <a16:creationId xmlns:a16="http://schemas.microsoft.com/office/drawing/2014/main" id="{A4211722-81E7-4D3A-BBF5-9D38172DC605}"/>
              </a:ext>
            </a:extLst>
          </p:cNvPr>
          <p:cNvGrpSpPr/>
          <p:nvPr/>
        </p:nvGrpSpPr>
        <p:grpSpPr>
          <a:xfrm>
            <a:off x="6156398" y="1258903"/>
            <a:ext cx="2481263" cy="3374708"/>
            <a:chOff x="8131173" y="1525190"/>
            <a:chExt cx="3308350" cy="4499610"/>
          </a:xfrm>
        </p:grpSpPr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D6B71CF7-63E2-43DD-81EB-555D6AC1D2CF}"/>
                </a:ext>
              </a:extLst>
            </p:cNvPr>
            <p:cNvSpPr/>
            <p:nvPr/>
          </p:nvSpPr>
          <p:spPr>
            <a:xfrm>
              <a:off x="8359952" y="5709932"/>
              <a:ext cx="2850515" cy="10160"/>
            </a:xfrm>
            <a:custGeom>
              <a:avLst/>
              <a:gdLst/>
              <a:ahLst/>
              <a:cxnLst/>
              <a:rect l="l" t="t" r="r" b="b"/>
              <a:pathLst>
                <a:path w="2850515" h="10160">
                  <a:moveTo>
                    <a:pt x="2850200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850200" y="0"/>
                  </a:lnTo>
                  <a:lnTo>
                    <a:pt x="2850200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6">
              <a:extLst>
                <a:ext uri="{FF2B5EF4-FFF2-40B4-BE49-F238E27FC236}">
                  <a16:creationId xmlns:a16="http://schemas.microsoft.com/office/drawing/2014/main" id="{B93361D7-01A3-41FF-9C3B-0E1CB2D9B9C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76697" y="5871983"/>
              <a:ext cx="133454" cy="152519"/>
            </a:xfrm>
            <a:prstGeom prst="rect">
              <a:avLst/>
            </a:prstGeom>
          </p:spPr>
        </p:pic>
        <p:pic>
          <p:nvPicPr>
            <p:cNvPr id="36" name="object 37">
              <a:extLst>
                <a:ext uri="{FF2B5EF4-FFF2-40B4-BE49-F238E27FC236}">
                  <a16:creationId xmlns:a16="http://schemas.microsoft.com/office/drawing/2014/main" id="{6BECACAF-ECE2-407F-882C-45B8E51DD2F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31173" y="1525190"/>
              <a:ext cx="3307758" cy="2478435"/>
            </a:xfrm>
            <a:prstGeom prst="rect">
              <a:avLst/>
            </a:prstGeom>
          </p:spPr>
        </p:pic>
        <p:pic>
          <p:nvPicPr>
            <p:cNvPr id="37" name="object 38">
              <a:extLst>
                <a:ext uri="{FF2B5EF4-FFF2-40B4-BE49-F238E27FC236}">
                  <a16:creationId xmlns:a16="http://schemas.microsoft.com/office/drawing/2014/main" id="{841B9BAD-2B70-480C-A29F-1D49C248657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83692" y="1677709"/>
              <a:ext cx="686336" cy="228778"/>
            </a:xfrm>
            <a:prstGeom prst="rect">
              <a:avLst/>
            </a:prstGeom>
          </p:spPr>
        </p:pic>
      </p:grpSp>
      <p:sp>
        <p:nvSpPr>
          <p:cNvPr id="38" name="object 39">
            <a:extLst>
              <a:ext uri="{FF2B5EF4-FFF2-40B4-BE49-F238E27FC236}">
                <a16:creationId xmlns:a16="http://schemas.microsoft.com/office/drawing/2014/main" id="{C5AC4D82-0811-4784-B095-EC85D9813231}"/>
              </a:ext>
            </a:extLst>
          </p:cNvPr>
          <p:cNvSpPr txBox="1"/>
          <p:nvPr/>
        </p:nvSpPr>
        <p:spPr>
          <a:xfrm>
            <a:off x="6320803" y="4509474"/>
            <a:ext cx="79295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云端同步 / 团队协同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59941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5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原型优劣势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  <p:extLst>
      <p:ext uri="{BB962C8B-B14F-4D97-AF65-F5344CB8AC3E}">
        <p14:creationId xmlns:p14="http://schemas.microsoft.com/office/powerpoint/2010/main" val="3037692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原型设计优点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原型优劣势</a:t>
            </a:r>
          </a:p>
        </p:txBody>
      </p:sp>
      <p:grpSp>
        <p:nvGrpSpPr>
          <p:cNvPr id="4" name="object 5">
            <a:extLst>
              <a:ext uri="{FF2B5EF4-FFF2-40B4-BE49-F238E27FC236}">
                <a16:creationId xmlns:a16="http://schemas.microsoft.com/office/drawing/2014/main" id="{AFFCF43F-BC95-4982-8CC7-290CFDABE4DF}"/>
              </a:ext>
            </a:extLst>
          </p:cNvPr>
          <p:cNvGrpSpPr/>
          <p:nvPr/>
        </p:nvGrpSpPr>
        <p:grpSpPr>
          <a:xfrm>
            <a:off x="571947" y="1615748"/>
            <a:ext cx="3889534" cy="1186815"/>
            <a:chOff x="762595" y="2154331"/>
            <a:chExt cx="5186045" cy="1582420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9F2C5733-1E75-47F2-939B-95E472AC9346}"/>
                </a:ext>
              </a:extLst>
            </p:cNvPr>
            <p:cNvSpPr/>
            <p:nvPr/>
          </p:nvSpPr>
          <p:spPr>
            <a:xfrm>
              <a:off x="800725" y="2154331"/>
              <a:ext cx="5147945" cy="1582420"/>
            </a:xfrm>
            <a:custGeom>
              <a:avLst/>
              <a:gdLst/>
              <a:ahLst/>
              <a:cxnLst/>
              <a:rect l="l" t="t" r="r" b="b"/>
              <a:pathLst>
                <a:path w="5147945" h="1582420">
                  <a:moveTo>
                    <a:pt x="5040639" y="1582385"/>
                  </a:moveTo>
                  <a:lnTo>
                    <a:pt x="71252" y="1582385"/>
                  </a:lnTo>
                  <a:lnTo>
                    <a:pt x="66293" y="1581652"/>
                  </a:lnTo>
                  <a:lnTo>
                    <a:pt x="29728" y="1558934"/>
                  </a:lnTo>
                  <a:lnTo>
                    <a:pt x="10070" y="1525301"/>
                  </a:lnTo>
                  <a:lnTo>
                    <a:pt x="488" y="1482945"/>
                  </a:lnTo>
                  <a:lnTo>
                    <a:pt x="0" y="1475506"/>
                  </a:lnTo>
                  <a:lnTo>
                    <a:pt x="0" y="146799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475506"/>
                  </a:lnTo>
                  <a:lnTo>
                    <a:pt x="5135935" y="1518709"/>
                  </a:lnTo>
                  <a:lnTo>
                    <a:pt x="5108702" y="1554192"/>
                  </a:lnTo>
                  <a:lnTo>
                    <a:pt x="5069964" y="1576552"/>
                  </a:lnTo>
                  <a:lnTo>
                    <a:pt x="5048079" y="1581652"/>
                  </a:lnTo>
                  <a:lnTo>
                    <a:pt x="5040639" y="1582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38627C86-770D-4558-8251-64842C4A1A06}"/>
                </a:ext>
              </a:extLst>
            </p:cNvPr>
            <p:cNvSpPr/>
            <p:nvPr/>
          </p:nvSpPr>
          <p:spPr>
            <a:xfrm>
              <a:off x="762595" y="2154597"/>
              <a:ext cx="109220" cy="1582420"/>
            </a:xfrm>
            <a:custGeom>
              <a:avLst/>
              <a:gdLst/>
              <a:ahLst/>
              <a:cxnLst/>
              <a:rect l="l" t="t" r="r" b="b"/>
              <a:pathLst>
                <a:path w="109219" h="1582420">
                  <a:moveTo>
                    <a:pt x="108888" y="1581853"/>
                  </a:moveTo>
                  <a:lnTo>
                    <a:pt x="70615" y="1573412"/>
                  </a:lnTo>
                  <a:lnTo>
                    <a:pt x="33503" y="1548615"/>
                  </a:lnTo>
                  <a:lnTo>
                    <a:pt x="8707" y="1511504"/>
                  </a:lnTo>
                  <a:lnTo>
                    <a:pt x="0" y="146773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467730"/>
                  </a:lnTo>
                  <a:lnTo>
                    <a:pt x="79161" y="1511504"/>
                  </a:lnTo>
                  <a:lnTo>
                    <a:pt x="90211" y="1556198"/>
                  </a:lnTo>
                  <a:lnTo>
                    <a:pt x="104469" y="1579216"/>
                  </a:lnTo>
                  <a:lnTo>
                    <a:pt x="108888" y="158185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D05147C7-1CF7-42EF-AC20-9B1622AA81A3}"/>
                </a:ext>
              </a:extLst>
            </p:cNvPr>
            <p:cNvSpPr/>
            <p:nvPr/>
          </p:nvSpPr>
          <p:spPr>
            <a:xfrm>
              <a:off x="1143892" y="245937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545AD123-8949-411D-B889-34A991B0995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5944" y="2592824"/>
              <a:ext cx="285973" cy="343167"/>
            </a:xfrm>
            <a:prstGeom prst="rect">
              <a:avLst/>
            </a:prstGeom>
          </p:spPr>
        </p:pic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8ED71027-EFDF-4FCA-A705-08A0D1BE5ECB}"/>
              </a:ext>
            </a:extLst>
          </p:cNvPr>
          <p:cNvSpPr txBox="1"/>
          <p:nvPr/>
        </p:nvSpPr>
        <p:spPr>
          <a:xfrm>
            <a:off x="1477536" y="1835003"/>
            <a:ext cx="2721769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快速迭代验证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通过拖拽组件快速搭建原型，需求变化时可迅速调整方案，无需大量返工，大幅提升设计效率。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1">
            <a:extLst>
              <a:ext uri="{FF2B5EF4-FFF2-40B4-BE49-F238E27FC236}">
                <a16:creationId xmlns:a16="http://schemas.microsoft.com/office/drawing/2014/main" id="{818C2F76-2051-4AEF-9CB2-FA042EEC9DE8}"/>
              </a:ext>
            </a:extLst>
          </p:cNvPr>
          <p:cNvGrpSpPr/>
          <p:nvPr/>
        </p:nvGrpSpPr>
        <p:grpSpPr>
          <a:xfrm>
            <a:off x="4689962" y="1615748"/>
            <a:ext cx="3889534" cy="1186815"/>
            <a:chOff x="6253282" y="2154331"/>
            <a:chExt cx="5186045" cy="1582420"/>
          </a:xfrm>
        </p:grpSpPr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D8525C6B-3B70-430E-A872-6CAFEA81B66A}"/>
                </a:ext>
              </a:extLst>
            </p:cNvPr>
            <p:cNvSpPr/>
            <p:nvPr/>
          </p:nvSpPr>
          <p:spPr>
            <a:xfrm>
              <a:off x="6291411" y="2154331"/>
              <a:ext cx="5147945" cy="1582420"/>
            </a:xfrm>
            <a:custGeom>
              <a:avLst/>
              <a:gdLst/>
              <a:ahLst/>
              <a:cxnLst/>
              <a:rect l="l" t="t" r="r" b="b"/>
              <a:pathLst>
                <a:path w="5147945" h="1582420">
                  <a:moveTo>
                    <a:pt x="5040639" y="1582385"/>
                  </a:moveTo>
                  <a:lnTo>
                    <a:pt x="71252" y="1582385"/>
                  </a:lnTo>
                  <a:lnTo>
                    <a:pt x="66293" y="1581652"/>
                  </a:lnTo>
                  <a:lnTo>
                    <a:pt x="29728" y="1558934"/>
                  </a:lnTo>
                  <a:lnTo>
                    <a:pt x="10070" y="1525301"/>
                  </a:lnTo>
                  <a:lnTo>
                    <a:pt x="488" y="1482945"/>
                  </a:lnTo>
                  <a:lnTo>
                    <a:pt x="0" y="1475506"/>
                  </a:lnTo>
                  <a:lnTo>
                    <a:pt x="0" y="1467996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475506"/>
                  </a:lnTo>
                  <a:lnTo>
                    <a:pt x="5135935" y="1518709"/>
                  </a:lnTo>
                  <a:lnTo>
                    <a:pt x="5108702" y="1554192"/>
                  </a:lnTo>
                  <a:lnTo>
                    <a:pt x="5069964" y="1576552"/>
                  </a:lnTo>
                  <a:lnTo>
                    <a:pt x="5048079" y="1581652"/>
                  </a:lnTo>
                  <a:lnTo>
                    <a:pt x="5040639" y="1582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ED7070F4-1A45-4EDB-8336-D20FE4DC7403}"/>
                </a:ext>
              </a:extLst>
            </p:cNvPr>
            <p:cNvSpPr/>
            <p:nvPr/>
          </p:nvSpPr>
          <p:spPr>
            <a:xfrm>
              <a:off x="6253282" y="2154597"/>
              <a:ext cx="109220" cy="1582420"/>
            </a:xfrm>
            <a:custGeom>
              <a:avLst/>
              <a:gdLst/>
              <a:ahLst/>
              <a:cxnLst/>
              <a:rect l="l" t="t" r="r" b="b"/>
              <a:pathLst>
                <a:path w="109220" h="1582420">
                  <a:moveTo>
                    <a:pt x="108888" y="1581853"/>
                  </a:moveTo>
                  <a:lnTo>
                    <a:pt x="70614" y="1573412"/>
                  </a:lnTo>
                  <a:lnTo>
                    <a:pt x="33503" y="1548615"/>
                  </a:lnTo>
                  <a:lnTo>
                    <a:pt x="8705" y="1511504"/>
                  </a:lnTo>
                  <a:lnTo>
                    <a:pt x="0" y="1467730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2"/>
                  </a:lnTo>
                  <a:lnTo>
                    <a:pt x="76259" y="114123"/>
                  </a:lnTo>
                  <a:lnTo>
                    <a:pt x="76259" y="1467730"/>
                  </a:lnTo>
                  <a:lnTo>
                    <a:pt x="79160" y="1511504"/>
                  </a:lnTo>
                  <a:lnTo>
                    <a:pt x="90211" y="1556198"/>
                  </a:lnTo>
                  <a:lnTo>
                    <a:pt x="104468" y="1579216"/>
                  </a:lnTo>
                  <a:lnTo>
                    <a:pt x="108888" y="158185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5F39B141-3A09-497D-B8D3-A6DA5A2CED1C}"/>
                </a:ext>
              </a:extLst>
            </p:cNvPr>
            <p:cNvSpPr/>
            <p:nvPr/>
          </p:nvSpPr>
          <p:spPr>
            <a:xfrm>
              <a:off x="6634579" y="245937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1E13653D-CB39-497B-925C-B45300B3FFB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8501" y="2592824"/>
              <a:ext cx="362232" cy="343167"/>
            </a:xfrm>
            <a:prstGeom prst="rect">
              <a:avLst/>
            </a:prstGeom>
          </p:spPr>
        </p:pic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4AAD612B-F6BA-4ECA-B01B-2F9D43197721}"/>
              </a:ext>
            </a:extLst>
          </p:cNvPr>
          <p:cNvSpPr txBox="1"/>
          <p:nvPr/>
        </p:nvSpPr>
        <p:spPr>
          <a:xfrm>
            <a:off x="5595551" y="1835003"/>
            <a:ext cx="2721769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促进沟通协作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为跨部门提供统一交流平台，减少语言描述带来的误解，有效对齐设计与开发的认知标准。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160E0017-AF27-4AAA-ADC4-CE9C7E006D83}"/>
              </a:ext>
            </a:extLst>
          </p:cNvPr>
          <p:cNvGrpSpPr/>
          <p:nvPr/>
        </p:nvGrpSpPr>
        <p:grpSpPr>
          <a:xfrm>
            <a:off x="571947" y="3031317"/>
            <a:ext cx="3889534" cy="1193959"/>
            <a:chOff x="762595" y="4041755"/>
            <a:chExt cx="5186045" cy="1591945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F26C7F5B-70DC-48F4-A822-48FCA8D19FF6}"/>
                </a:ext>
              </a:extLst>
            </p:cNvPr>
            <p:cNvSpPr/>
            <p:nvPr/>
          </p:nvSpPr>
          <p:spPr>
            <a:xfrm>
              <a:off x="800725" y="4041755"/>
              <a:ext cx="5147945" cy="1591945"/>
            </a:xfrm>
            <a:custGeom>
              <a:avLst/>
              <a:gdLst/>
              <a:ahLst/>
              <a:cxnLst/>
              <a:rect l="l" t="t" r="r" b="b"/>
              <a:pathLst>
                <a:path w="5147945" h="1591945">
                  <a:moveTo>
                    <a:pt x="5040639" y="1591917"/>
                  </a:moveTo>
                  <a:lnTo>
                    <a:pt x="71252" y="1591917"/>
                  </a:lnTo>
                  <a:lnTo>
                    <a:pt x="66293" y="1591185"/>
                  </a:lnTo>
                  <a:lnTo>
                    <a:pt x="29728" y="1568466"/>
                  </a:lnTo>
                  <a:lnTo>
                    <a:pt x="10070" y="1534834"/>
                  </a:lnTo>
                  <a:lnTo>
                    <a:pt x="488" y="1492478"/>
                  </a:lnTo>
                  <a:lnTo>
                    <a:pt x="0" y="1485039"/>
                  </a:lnTo>
                  <a:lnTo>
                    <a:pt x="0" y="147752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485039"/>
                  </a:lnTo>
                  <a:lnTo>
                    <a:pt x="5135935" y="1528242"/>
                  </a:lnTo>
                  <a:lnTo>
                    <a:pt x="5108702" y="1563724"/>
                  </a:lnTo>
                  <a:lnTo>
                    <a:pt x="5069964" y="1586084"/>
                  </a:lnTo>
                  <a:lnTo>
                    <a:pt x="5048079" y="1591185"/>
                  </a:lnTo>
                  <a:lnTo>
                    <a:pt x="5040639" y="1591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B959F08A-4611-43BD-8EDA-961AD3140A33}"/>
                </a:ext>
              </a:extLst>
            </p:cNvPr>
            <p:cNvSpPr/>
            <p:nvPr/>
          </p:nvSpPr>
          <p:spPr>
            <a:xfrm>
              <a:off x="762595" y="4042021"/>
              <a:ext cx="109220" cy="1591945"/>
            </a:xfrm>
            <a:custGeom>
              <a:avLst/>
              <a:gdLst/>
              <a:ahLst/>
              <a:cxnLst/>
              <a:rect l="l" t="t" r="r" b="b"/>
              <a:pathLst>
                <a:path w="109219" h="1591945">
                  <a:moveTo>
                    <a:pt x="108888" y="1591386"/>
                  </a:moveTo>
                  <a:lnTo>
                    <a:pt x="70614" y="1582944"/>
                  </a:lnTo>
                  <a:lnTo>
                    <a:pt x="33503" y="1558148"/>
                  </a:lnTo>
                  <a:lnTo>
                    <a:pt x="8707" y="1521037"/>
                  </a:lnTo>
                  <a:lnTo>
                    <a:pt x="0" y="1477263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477263"/>
                  </a:lnTo>
                  <a:lnTo>
                    <a:pt x="79161" y="1521037"/>
                  </a:lnTo>
                  <a:lnTo>
                    <a:pt x="90211" y="1565731"/>
                  </a:lnTo>
                  <a:lnTo>
                    <a:pt x="104469" y="1588749"/>
                  </a:lnTo>
                  <a:lnTo>
                    <a:pt x="108888" y="1591386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15D73150-2B1A-498E-9C7F-EF5563792EB7}"/>
                </a:ext>
              </a:extLst>
            </p:cNvPr>
            <p:cNvSpPr/>
            <p:nvPr/>
          </p:nvSpPr>
          <p:spPr>
            <a:xfrm>
              <a:off x="1143892" y="434679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5E791383-0052-4A5C-BBFB-66C292144DB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6879" y="4480247"/>
              <a:ext cx="324103" cy="343167"/>
            </a:xfrm>
            <a:prstGeom prst="rect">
              <a:avLst/>
            </a:prstGeom>
          </p:spPr>
        </p:pic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468B6871-317C-4950-A3A9-C8678F18DF4F}"/>
              </a:ext>
            </a:extLst>
          </p:cNvPr>
          <p:cNvSpPr txBox="1"/>
          <p:nvPr/>
        </p:nvSpPr>
        <p:spPr>
          <a:xfrm>
            <a:off x="1477536" y="3250570"/>
            <a:ext cx="2721769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节省成本时间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在原型阶段低成本解决逻辑问题，规避开发后期修改代码带来的高昂返工成本与时间浪费。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3">
            <a:extLst>
              <a:ext uri="{FF2B5EF4-FFF2-40B4-BE49-F238E27FC236}">
                <a16:creationId xmlns:a16="http://schemas.microsoft.com/office/drawing/2014/main" id="{E119A94E-BFA4-4510-9515-612DC484B4CA}"/>
              </a:ext>
            </a:extLst>
          </p:cNvPr>
          <p:cNvGrpSpPr/>
          <p:nvPr/>
        </p:nvGrpSpPr>
        <p:grpSpPr>
          <a:xfrm>
            <a:off x="4689962" y="3031317"/>
            <a:ext cx="3889534" cy="1193959"/>
            <a:chOff x="6253282" y="4041755"/>
            <a:chExt cx="5186045" cy="1591945"/>
          </a:xfrm>
        </p:grpSpPr>
        <p:sp>
          <p:nvSpPr>
            <p:cNvPr id="25" name="object 24">
              <a:extLst>
                <a:ext uri="{FF2B5EF4-FFF2-40B4-BE49-F238E27FC236}">
                  <a16:creationId xmlns:a16="http://schemas.microsoft.com/office/drawing/2014/main" id="{99815588-8CE4-4575-A5C5-8754833A1EC2}"/>
                </a:ext>
              </a:extLst>
            </p:cNvPr>
            <p:cNvSpPr/>
            <p:nvPr/>
          </p:nvSpPr>
          <p:spPr>
            <a:xfrm>
              <a:off x="6291411" y="4041755"/>
              <a:ext cx="5147945" cy="1591945"/>
            </a:xfrm>
            <a:custGeom>
              <a:avLst/>
              <a:gdLst/>
              <a:ahLst/>
              <a:cxnLst/>
              <a:rect l="l" t="t" r="r" b="b"/>
              <a:pathLst>
                <a:path w="5147945" h="1591945">
                  <a:moveTo>
                    <a:pt x="5040639" y="1591917"/>
                  </a:moveTo>
                  <a:lnTo>
                    <a:pt x="71252" y="1591917"/>
                  </a:lnTo>
                  <a:lnTo>
                    <a:pt x="66293" y="1591185"/>
                  </a:lnTo>
                  <a:lnTo>
                    <a:pt x="29728" y="1568466"/>
                  </a:lnTo>
                  <a:lnTo>
                    <a:pt x="10070" y="1534834"/>
                  </a:lnTo>
                  <a:lnTo>
                    <a:pt x="488" y="1492478"/>
                  </a:lnTo>
                  <a:lnTo>
                    <a:pt x="0" y="1485039"/>
                  </a:lnTo>
                  <a:lnTo>
                    <a:pt x="0" y="147752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040639" y="0"/>
                  </a:lnTo>
                  <a:lnTo>
                    <a:pt x="5083842" y="11581"/>
                  </a:lnTo>
                  <a:lnTo>
                    <a:pt x="5119325" y="38814"/>
                  </a:lnTo>
                  <a:lnTo>
                    <a:pt x="5141684" y="77553"/>
                  </a:lnTo>
                  <a:lnTo>
                    <a:pt x="5147518" y="106878"/>
                  </a:lnTo>
                  <a:lnTo>
                    <a:pt x="5147518" y="1485039"/>
                  </a:lnTo>
                  <a:lnTo>
                    <a:pt x="5135935" y="1528242"/>
                  </a:lnTo>
                  <a:lnTo>
                    <a:pt x="5108702" y="1563724"/>
                  </a:lnTo>
                  <a:lnTo>
                    <a:pt x="5069964" y="1586084"/>
                  </a:lnTo>
                  <a:lnTo>
                    <a:pt x="5048079" y="1591185"/>
                  </a:lnTo>
                  <a:lnTo>
                    <a:pt x="5040639" y="1591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5C19B835-BF88-4627-A4CD-D41076465DA7}"/>
                </a:ext>
              </a:extLst>
            </p:cNvPr>
            <p:cNvSpPr/>
            <p:nvPr/>
          </p:nvSpPr>
          <p:spPr>
            <a:xfrm>
              <a:off x="6253282" y="4042021"/>
              <a:ext cx="109220" cy="1591945"/>
            </a:xfrm>
            <a:custGeom>
              <a:avLst/>
              <a:gdLst/>
              <a:ahLst/>
              <a:cxnLst/>
              <a:rect l="l" t="t" r="r" b="b"/>
              <a:pathLst>
                <a:path w="109220" h="1591945">
                  <a:moveTo>
                    <a:pt x="108888" y="1591386"/>
                  </a:moveTo>
                  <a:lnTo>
                    <a:pt x="70613" y="1582944"/>
                  </a:lnTo>
                  <a:lnTo>
                    <a:pt x="33503" y="1558148"/>
                  </a:lnTo>
                  <a:lnTo>
                    <a:pt x="8705" y="1521037"/>
                  </a:lnTo>
                  <a:lnTo>
                    <a:pt x="0" y="1477263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1477263"/>
                  </a:lnTo>
                  <a:lnTo>
                    <a:pt x="79160" y="1521037"/>
                  </a:lnTo>
                  <a:lnTo>
                    <a:pt x="90211" y="1565731"/>
                  </a:lnTo>
                  <a:lnTo>
                    <a:pt x="104468" y="1588749"/>
                  </a:lnTo>
                  <a:lnTo>
                    <a:pt x="108888" y="1591386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6">
              <a:extLst>
                <a:ext uri="{FF2B5EF4-FFF2-40B4-BE49-F238E27FC236}">
                  <a16:creationId xmlns:a16="http://schemas.microsoft.com/office/drawing/2014/main" id="{0B53BBE8-CA13-4229-9DC5-E88E92B7BF06}"/>
                </a:ext>
              </a:extLst>
            </p:cNvPr>
            <p:cNvSpPr/>
            <p:nvPr/>
          </p:nvSpPr>
          <p:spPr>
            <a:xfrm>
              <a:off x="6634579" y="434679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7">
              <a:extLst>
                <a:ext uri="{FF2B5EF4-FFF2-40B4-BE49-F238E27FC236}">
                  <a16:creationId xmlns:a16="http://schemas.microsoft.com/office/drawing/2014/main" id="{755E5FA3-CE7E-40ED-A0F6-EB311328A29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96631" y="4480247"/>
              <a:ext cx="285973" cy="343167"/>
            </a:xfrm>
            <a:prstGeom prst="rect">
              <a:avLst/>
            </a:prstGeom>
          </p:spPr>
        </p:pic>
      </p:grpSp>
      <p:sp>
        <p:nvSpPr>
          <p:cNvPr id="29" name="object 28">
            <a:extLst>
              <a:ext uri="{FF2B5EF4-FFF2-40B4-BE49-F238E27FC236}">
                <a16:creationId xmlns:a16="http://schemas.microsoft.com/office/drawing/2014/main" id="{5FC8DCA0-0614-489B-AB87-32F6F07D4175}"/>
              </a:ext>
            </a:extLst>
          </p:cNvPr>
          <p:cNvSpPr txBox="1"/>
          <p:nvPr/>
        </p:nvSpPr>
        <p:spPr>
          <a:xfrm>
            <a:off x="5595551" y="3250570"/>
            <a:ext cx="2721769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提升用户体验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模拟真实操作场景优化交互流程，根据测试反馈调整视觉元素，显著提升产品的最终吸引力。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62787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原型设计局限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原型优劣势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F1502D9-B815-466A-9070-2BEB92DC3B47}"/>
              </a:ext>
            </a:extLst>
          </p:cNvPr>
          <p:cNvSpPr/>
          <p:nvPr/>
        </p:nvSpPr>
        <p:spPr>
          <a:xfrm>
            <a:off x="1" y="2402175"/>
            <a:ext cx="2745581" cy="2741295"/>
          </a:xfrm>
          <a:custGeom>
            <a:avLst/>
            <a:gdLst/>
            <a:ahLst/>
            <a:cxnLst/>
            <a:rect l="l" t="t" r="r" b="b"/>
            <a:pathLst>
              <a:path w="3660775" h="3655059">
                <a:moveTo>
                  <a:pt x="0" y="0"/>
                </a:moveTo>
                <a:lnTo>
                  <a:pt x="3660457" y="0"/>
                </a:lnTo>
                <a:lnTo>
                  <a:pt x="3660457" y="3654950"/>
                </a:lnTo>
                <a:lnTo>
                  <a:pt x="0" y="3654950"/>
                </a:lnTo>
                <a:lnTo>
                  <a:pt x="0" y="0"/>
                </a:lnTo>
                <a:close/>
              </a:path>
            </a:pathLst>
          </a:custGeom>
          <a:solidFill>
            <a:srgbClr val="F2F4F5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7">
            <a:extLst>
              <a:ext uri="{FF2B5EF4-FFF2-40B4-BE49-F238E27FC236}">
                <a16:creationId xmlns:a16="http://schemas.microsoft.com/office/drawing/2014/main" id="{5C80503F-D89C-4C1D-9CE1-2691F39AF0CF}"/>
              </a:ext>
            </a:extLst>
          </p:cNvPr>
          <p:cNvGrpSpPr/>
          <p:nvPr/>
        </p:nvGrpSpPr>
        <p:grpSpPr>
          <a:xfrm>
            <a:off x="2201994" y="1129594"/>
            <a:ext cx="4747260" cy="329088"/>
            <a:chOff x="2935992" y="1506125"/>
            <a:chExt cx="6329680" cy="438784"/>
          </a:xfrm>
        </p:grpSpPr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76B4520F-2300-43DA-B8A3-FAE387ED4F0C}"/>
                </a:ext>
              </a:extLst>
            </p:cNvPr>
            <p:cNvSpPr/>
            <p:nvPr/>
          </p:nvSpPr>
          <p:spPr>
            <a:xfrm>
              <a:off x="2940758" y="1510892"/>
              <a:ext cx="6320155" cy="429259"/>
            </a:xfrm>
            <a:custGeom>
              <a:avLst/>
              <a:gdLst/>
              <a:ahLst/>
              <a:cxnLst/>
              <a:rect l="l" t="t" r="r" b="b"/>
              <a:pathLst>
                <a:path w="6320155" h="429260">
                  <a:moveTo>
                    <a:pt x="6112554" y="428959"/>
                  </a:moveTo>
                  <a:lnTo>
                    <a:pt x="207455" y="428959"/>
                  </a:lnTo>
                  <a:lnTo>
                    <a:pt x="200447" y="428615"/>
                  </a:lnTo>
                  <a:lnTo>
                    <a:pt x="158941" y="421763"/>
                  </a:lnTo>
                  <a:lnTo>
                    <a:pt x="119569" y="406945"/>
                  </a:lnTo>
                  <a:lnTo>
                    <a:pt x="83845" y="384731"/>
                  </a:lnTo>
                  <a:lnTo>
                    <a:pt x="53140" y="355974"/>
                  </a:lnTo>
                  <a:lnTo>
                    <a:pt x="28636" y="321780"/>
                  </a:lnTo>
                  <a:lnTo>
                    <a:pt x="11274" y="283462"/>
                  </a:lnTo>
                  <a:lnTo>
                    <a:pt x="1721" y="242493"/>
                  </a:lnTo>
                  <a:lnTo>
                    <a:pt x="0" y="214479"/>
                  </a:lnTo>
                  <a:lnTo>
                    <a:pt x="0" y="207455"/>
                  </a:lnTo>
                  <a:lnTo>
                    <a:pt x="5491" y="165747"/>
                  </a:lnTo>
                  <a:lnTo>
                    <a:pt x="19014" y="125912"/>
                  </a:lnTo>
                  <a:lnTo>
                    <a:pt x="40048" y="89480"/>
                  </a:lnTo>
                  <a:lnTo>
                    <a:pt x="67786" y="57852"/>
                  </a:lnTo>
                  <a:lnTo>
                    <a:pt x="101161" y="32243"/>
                  </a:lnTo>
                  <a:lnTo>
                    <a:pt x="138891" y="13638"/>
                  </a:lnTo>
                  <a:lnTo>
                    <a:pt x="179526" y="2750"/>
                  </a:lnTo>
                  <a:lnTo>
                    <a:pt x="207455" y="0"/>
                  </a:lnTo>
                  <a:lnTo>
                    <a:pt x="6112554" y="0"/>
                  </a:lnTo>
                  <a:lnTo>
                    <a:pt x="6154261" y="5491"/>
                  </a:lnTo>
                  <a:lnTo>
                    <a:pt x="6194096" y="19014"/>
                  </a:lnTo>
                  <a:lnTo>
                    <a:pt x="6230528" y="40048"/>
                  </a:lnTo>
                  <a:lnTo>
                    <a:pt x="6262155" y="67786"/>
                  </a:lnTo>
                  <a:lnTo>
                    <a:pt x="6287763" y="101161"/>
                  </a:lnTo>
                  <a:lnTo>
                    <a:pt x="6306370" y="138891"/>
                  </a:lnTo>
                  <a:lnTo>
                    <a:pt x="6317258" y="179526"/>
                  </a:lnTo>
                  <a:lnTo>
                    <a:pt x="6320009" y="207455"/>
                  </a:lnTo>
                  <a:lnTo>
                    <a:pt x="6320009" y="221504"/>
                  </a:lnTo>
                  <a:lnTo>
                    <a:pt x="6314516" y="263212"/>
                  </a:lnTo>
                  <a:lnTo>
                    <a:pt x="6300993" y="303047"/>
                  </a:lnTo>
                  <a:lnTo>
                    <a:pt x="6279959" y="339479"/>
                  </a:lnTo>
                  <a:lnTo>
                    <a:pt x="6252222" y="371107"/>
                  </a:lnTo>
                  <a:lnTo>
                    <a:pt x="6218847" y="396716"/>
                  </a:lnTo>
                  <a:lnTo>
                    <a:pt x="6181116" y="415321"/>
                  </a:lnTo>
                  <a:lnTo>
                    <a:pt x="6140482" y="426209"/>
                  </a:lnTo>
                  <a:lnTo>
                    <a:pt x="6112554" y="42895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4CFD761D-285A-41AB-9C36-9A1630CF31D1}"/>
                </a:ext>
              </a:extLst>
            </p:cNvPr>
            <p:cNvSpPr/>
            <p:nvPr/>
          </p:nvSpPr>
          <p:spPr>
            <a:xfrm>
              <a:off x="2940758" y="1510892"/>
              <a:ext cx="6320155" cy="429259"/>
            </a:xfrm>
            <a:custGeom>
              <a:avLst/>
              <a:gdLst/>
              <a:ahLst/>
              <a:cxnLst/>
              <a:rect l="l" t="t" r="r" b="b"/>
              <a:pathLst>
                <a:path w="6320155" h="429260">
                  <a:moveTo>
                    <a:pt x="0" y="214479"/>
                  </a:moveTo>
                  <a:lnTo>
                    <a:pt x="0" y="207455"/>
                  </a:lnTo>
                  <a:lnTo>
                    <a:pt x="344" y="200447"/>
                  </a:lnTo>
                  <a:lnTo>
                    <a:pt x="1033" y="193457"/>
                  </a:lnTo>
                  <a:lnTo>
                    <a:pt x="1721" y="186466"/>
                  </a:lnTo>
                  <a:lnTo>
                    <a:pt x="9235" y="152219"/>
                  </a:lnTo>
                  <a:lnTo>
                    <a:pt x="11274" y="145497"/>
                  </a:lnTo>
                  <a:lnTo>
                    <a:pt x="25325" y="113374"/>
                  </a:lnTo>
                  <a:lnTo>
                    <a:pt x="28636" y="107179"/>
                  </a:lnTo>
                  <a:lnTo>
                    <a:pt x="53140" y="72985"/>
                  </a:lnTo>
                  <a:lnTo>
                    <a:pt x="83845" y="44228"/>
                  </a:lnTo>
                  <a:lnTo>
                    <a:pt x="119569" y="22014"/>
                  </a:lnTo>
                  <a:lnTo>
                    <a:pt x="152219" y="9235"/>
                  </a:lnTo>
                  <a:lnTo>
                    <a:pt x="158941" y="7196"/>
                  </a:lnTo>
                  <a:lnTo>
                    <a:pt x="193457" y="1032"/>
                  </a:lnTo>
                  <a:lnTo>
                    <a:pt x="200447" y="344"/>
                  </a:lnTo>
                  <a:lnTo>
                    <a:pt x="207455" y="0"/>
                  </a:lnTo>
                  <a:lnTo>
                    <a:pt x="214479" y="0"/>
                  </a:lnTo>
                  <a:lnTo>
                    <a:pt x="6105529" y="0"/>
                  </a:lnTo>
                  <a:lnTo>
                    <a:pt x="6112554" y="0"/>
                  </a:lnTo>
                  <a:lnTo>
                    <a:pt x="6119562" y="344"/>
                  </a:lnTo>
                  <a:lnTo>
                    <a:pt x="6126552" y="1032"/>
                  </a:lnTo>
                  <a:lnTo>
                    <a:pt x="6133542" y="1721"/>
                  </a:lnTo>
                  <a:lnTo>
                    <a:pt x="6174511" y="11274"/>
                  </a:lnTo>
                  <a:lnTo>
                    <a:pt x="6187606" y="16326"/>
                  </a:lnTo>
                  <a:lnTo>
                    <a:pt x="6194096" y="19014"/>
                  </a:lnTo>
                  <a:lnTo>
                    <a:pt x="6200439" y="22014"/>
                  </a:lnTo>
                  <a:lnTo>
                    <a:pt x="6206633" y="25325"/>
                  </a:lnTo>
                  <a:lnTo>
                    <a:pt x="6212829" y="28636"/>
                  </a:lnTo>
                  <a:lnTo>
                    <a:pt x="6218847" y="32243"/>
                  </a:lnTo>
                  <a:lnTo>
                    <a:pt x="6224687" y="36146"/>
                  </a:lnTo>
                  <a:lnTo>
                    <a:pt x="6230528" y="40048"/>
                  </a:lnTo>
                  <a:lnTo>
                    <a:pt x="6236163" y="44228"/>
                  </a:lnTo>
                  <a:lnTo>
                    <a:pt x="6241593" y="48684"/>
                  </a:lnTo>
                  <a:lnTo>
                    <a:pt x="6247023" y="53140"/>
                  </a:lnTo>
                  <a:lnTo>
                    <a:pt x="6252222" y="57852"/>
                  </a:lnTo>
                  <a:lnTo>
                    <a:pt x="6257188" y="62819"/>
                  </a:lnTo>
                  <a:lnTo>
                    <a:pt x="6262155" y="67786"/>
                  </a:lnTo>
                  <a:lnTo>
                    <a:pt x="6266867" y="72985"/>
                  </a:lnTo>
                  <a:lnTo>
                    <a:pt x="6271323" y="78415"/>
                  </a:lnTo>
                  <a:lnTo>
                    <a:pt x="6275780" y="83845"/>
                  </a:lnTo>
                  <a:lnTo>
                    <a:pt x="6297993" y="119569"/>
                  </a:lnTo>
                  <a:lnTo>
                    <a:pt x="6303681" y="132401"/>
                  </a:lnTo>
                  <a:lnTo>
                    <a:pt x="6306370" y="138891"/>
                  </a:lnTo>
                  <a:lnTo>
                    <a:pt x="6308733" y="145497"/>
                  </a:lnTo>
                  <a:lnTo>
                    <a:pt x="6310772" y="152219"/>
                  </a:lnTo>
                  <a:lnTo>
                    <a:pt x="6312811" y="158941"/>
                  </a:lnTo>
                  <a:lnTo>
                    <a:pt x="6314517" y="165747"/>
                  </a:lnTo>
                  <a:lnTo>
                    <a:pt x="6315887" y="172636"/>
                  </a:lnTo>
                  <a:lnTo>
                    <a:pt x="6317258" y="179526"/>
                  </a:lnTo>
                  <a:lnTo>
                    <a:pt x="6318287" y="186466"/>
                  </a:lnTo>
                  <a:lnTo>
                    <a:pt x="6318976" y="193457"/>
                  </a:lnTo>
                  <a:lnTo>
                    <a:pt x="6319665" y="200447"/>
                  </a:lnTo>
                  <a:lnTo>
                    <a:pt x="6320009" y="207455"/>
                  </a:lnTo>
                  <a:lnTo>
                    <a:pt x="6320008" y="214479"/>
                  </a:lnTo>
                  <a:lnTo>
                    <a:pt x="6320009" y="221504"/>
                  </a:lnTo>
                  <a:lnTo>
                    <a:pt x="6319665" y="228511"/>
                  </a:lnTo>
                  <a:lnTo>
                    <a:pt x="6318976" y="235502"/>
                  </a:lnTo>
                  <a:lnTo>
                    <a:pt x="6318287" y="242493"/>
                  </a:lnTo>
                  <a:lnTo>
                    <a:pt x="6317257" y="249433"/>
                  </a:lnTo>
                  <a:lnTo>
                    <a:pt x="6315886" y="256322"/>
                  </a:lnTo>
                  <a:lnTo>
                    <a:pt x="6314516" y="263212"/>
                  </a:lnTo>
                  <a:lnTo>
                    <a:pt x="6312811" y="270018"/>
                  </a:lnTo>
                  <a:lnTo>
                    <a:pt x="6310772" y="276740"/>
                  </a:lnTo>
                  <a:lnTo>
                    <a:pt x="6308733" y="283462"/>
                  </a:lnTo>
                  <a:lnTo>
                    <a:pt x="6306370" y="290068"/>
                  </a:lnTo>
                  <a:lnTo>
                    <a:pt x="6303681" y="296557"/>
                  </a:lnTo>
                  <a:lnTo>
                    <a:pt x="6300993" y="303047"/>
                  </a:lnTo>
                  <a:lnTo>
                    <a:pt x="6283861" y="333638"/>
                  </a:lnTo>
                  <a:lnTo>
                    <a:pt x="6279959" y="339479"/>
                  </a:lnTo>
                  <a:lnTo>
                    <a:pt x="6275780" y="345114"/>
                  </a:lnTo>
                  <a:lnTo>
                    <a:pt x="6271323" y="350544"/>
                  </a:lnTo>
                  <a:lnTo>
                    <a:pt x="6266867" y="355974"/>
                  </a:lnTo>
                  <a:lnTo>
                    <a:pt x="6262155" y="361173"/>
                  </a:lnTo>
                  <a:lnTo>
                    <a:pt x="6257188" y="366140"/>
                  </a:lnTo>
                  <a:lnTo>
                    <a:pt x="6252222" y="371107"/>
                  </a:lnTo>
                  <a:lnTo>
                    <a:pt x="6224687" y="392813"/>
                  </a:lnTo>
                  <a:lnTo>
                    <a:pt x="6218847" y="396716"/>
                  </a:lnTo>
                  <a:lnTo>
                    <a:pt x="6187606" y="412633"/>
                  </a:lnTo>
                  <a:lnTo>
                    <a:pt x="6181116" y="415321"/>
                  </a:lnTo>
                  <a:lnTo>
                    <a:pt x="6174510" y="417685"/>
                  </a:lnTo>
                  <a:lnTo>
                    <a:pt x="6167788" y="419724"/>
                  </a:lnTo>
                  <a:lnTo>
                    <a:pt x="6161067" y="421763"/>
                  </a:lnTo>
                  <a:lnTo>
                    <a:pt x="6154261" y="423468"/>
                  </a:lnTo>
                  <a:lnTo>
                    <a:pt x="6147371" y="424838"/>
                  </a:lnTo>
                  <a:lnTo>
                    <a:pt x="6140482" y="426209"/>
                  </a:lnTo>
                  <a:lnTo>
                    <a:pt x="6133542" y="427238"/>
                  </a:lnTo>
                  <a:lnTo>
                    <a:pt x="6126552" y="427927"/>
                  </a:lnTo>
                  <a:lnTo>
                    <a:pt x="6119561" y="428615"/>
                  </a:lnTo>
                  <a:lnTo>
                    <a:pt x="6112554" y="428959"/>
                  </a:lnTo>
                  <a:lnTo>
                    <a:pt x="6105529" y="428959"/>
                  </a:lnTo>
                  <a:lnTo>
                    <a:pt x="214479" y="428959"/>
                  </a:lnTo>
                  <a:lnTo>
                    <a:pt x="207455" y="428959"/>
                  </a:lnTo>
                  <a:lnTo>
                    <a:pt x="200447" y="428615"/>
                  </a:lnTo>
                  <a:lnTo>
                    <a:pt x="193457" y="427927"/>
                  </a:lnTo>
                  <a:lnTo>
                    <a:pt x="186466" y="427238"/>
                  </a:lnTo>
                  <a:lnTo>
                    <a:pt x="179526" y="426209"/>
                  </a:lnTo>
                  <a:lnTo>
                    <a:pt x="172636" y="424838"/>
                  </a:lnTo>
                  <a:lnTo>
                    <a:pt x="165747" y="423468"/>
                  </a:lnTo>
                  <a:lnTo>
                    <a:pt x="132401" y="412633"/>
                  </a:lnTo>
                  <a:lnTo>
                    <a:pt x="125912" y="409945"/>
                  </a:lnTo>
                  <a:lnTo>
                    <a:pt x="89480" y="388910"/>
                  </a:lnTo>
                  <a:lnTo>
                    <a:pt x="57852" y="361173"/>
                  </a:lnTo>
                  <a:lnTo>
                    <a:pt x="32243" y="327797"/>
                  </a:lnTo>
                  <a:lnTo>
                    <a:pt x="25325" y="315585"/>
                  </a:lnTo>
                  <a:lnTo>
                    <a:pt x="22014" y="309390"/>
                  </a:lnTo>
                  <a:lnTo>
                    <a:pt x="7196" y="270018"/>
                  </a:lnTo>
                  <a:lnTo>
                    <a:pt x="4120" y="256322"/>
                  </a:lnTo>
                  <a:lnTo>
                    <a:pt x="2750" y="249433"/>
                  </a:lnTo>
                  <a:lnTo>
                    <a:pt x="1721" y="242493"/>
                  </a:lnTo>
                  <a:lnTo>
                    <a:pt x="1033" y="235502"/>
                  </a:lnTo>
                  <a:lnTo>
                    <a:pt x="344" y="228511"/>
                  </a:lnTo>
                  <a:lnTo>
                    <a:pt x="0" y="221504"/>
                  </a:lnTo>
                  <a:lnTo>
                    <a:pt x="0" y="214479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88BB81D7-50F8-4878-ABCC-2E2BD61C3A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4303" y="1630047"/>
              <a:ext cx="190648" cy="190648"/>
            </a:xfrm>
            <a:prstGeom prst="rect">
              <a:avLst/>
            </a:prstGeom>
          </p:spPr>
        </p:pic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0A3F4D11-781B-4609-8D77-BAEB2B6DFA29}"/>
              </a:ext>
            </a:extLst>
          </p:cNvPr>
          <p:cNvSpPr txBox="1"/>
          <p:nvPr/>
        </p:nvSpPr>
        <p:spPr>
          <a:xfrm>
            <a:off x="2613917" y="1191563"/>
            <a:ext cx="416575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原型虽是高效工具，但在细节、技术与体验评估上存在客观局限性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7FA961D0-BBCC-45E6-B14E-55D5BBDB18F2}"/>
              </a:ext>
            </a:extLst>
          </p:cNvPr>
          <p:cNvGrpSpPr/>
          <p:nvPr/>
        </p:nvGrpSpPr>
        <p:grpSpPr>
          <a:xfrm>
            <a:off x="571946" y="1687243"/>
            <a:ext cx="2481263" cy="3002756"/>
            <a:chOff x="762595" y="2249656"/>
            <a:chExt cx="3308350" cy="4003675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771C131-8A55-4392-B6D2-181AA2816CCB}"/>
                </a:ext>
              </a:extLst>
            </p:cNvPr>
            <p:cNvSpPr/>
            <p:nvPr/>
          </p:nvSpPr>
          <p:spPr>
            <a:xfrm>
              <a:off x="762595" y="2287786"/>
              <a:ext cx="3308350" cy="3965575"/>
            </a:xfrm>
            <a:custGeom>
              <a:avLst/>
              <a:gdLst/>
              <a:ahLst/>
              <a:cxnLst/>
              <a:rect l="l" t="t" r="r" b="b"/>
              <a:pathLst>
                <a:path w="3308350" h="3965575">
                  <a:moveTo>
                    <a:pt x="3200878" y="3965495"/>
                  </a:moveTo>
                  <a:lnTo>
                    <a:pt x="106878" y="3965495"/>
                  </a:lnTo>
                  <a:lnTo>
                    <a:pt x="99439" y="3964763"/>
                  </a:lnTo>
                  <a:lnTo>
                    <a:pt x="57083" y="3950390"/>
                  </a:lnTo>
                  <a:lnTo>
                    <a:pt x="23450" y="3920902"/>
                  </a:lnTo>
                  <a:lnTo>
                    <a:pt x="3663" y="3880788"/>
                  </a:lnTo>
                  <a:lnTo>
                    <a:pt x="0" y="3858617"/>
                  </a:lnTo>
                  <a:lnTo>
                    <a:pt x="0" y="3851106"/>
                  </a:lnTo>
                  <a:lnTo>
                    <a:pt x="0" y="71252"/>
                  </a:lnTo>
                  <a:lnTo>
                    <a:pt x="23450" y="29728"/>
                  </a:lnTo>
                  <a:lnTo>
                    <a:pt x="57083" y="10070"/>
                  </a:lnTo>
                  <a:lnTo>
                    <a:pt x="99439" y="488"/>
                  </a:lnTo>
                  <a:lnTo>
                    <a:pt x="106878" y="0"/>
                  </a:lnTo>
                  <a:lnTo>
                    <a:pt x="3200878" y="0"/>
                  </a:lnTo>
                  <a:lnTo>
                    <a:pt x="3244081" y="7721"/>
                  </a:lnTo>
                  <a:lnTo>
                    <a:pt x="3279564" y="25876"/>
                  </a:lnTo>
                  <a:lnTo>
                    <a:pt x="3304093" y="56470"/>
                  </a:lnTo>
                  <a:lnTo>
                    <a:pt x="3307757" y="71252"/>
                  </a:lnTo>
                  <a:lnTo>
                    <a:pt x="3307757" y="3858617"/>
                  </a:lnTo>
                  <a:lnTo>
                    <a:pt x="3296175" y="3901819"/>
                  </a:lnTo>
                  <a:lnTo>
                    <a:pt x="3268942" y="3937302"/>
                  </a:lnTo>
                  <a:lnTo>
                    <a:pt x="3230203" y="3959662"/>
                  </a:lnTo>
                  <a:lnTo>
                    <a:pt x="3208317" y="3964763"/>
                  </a:lnTo>
                  <a:lnTo>
                    <a:pt x="3200878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461C992-B773-4A31-99FC-66D13D952DBA}"/>
                </a:ext>
              </a:extLst>
            </p:cNvPr>
            <p:cNvSpPr/>
            <p:nvPr/>
          </p:nvSpPr>
          <p:spPr>
            <a:xfrm>
              <a:off x="762861" y="2249656"/>
              <a:ext cx="3307715" cy="109220"/>
            </a:xfrm>
            <a:custGeom>
              <a:avLst/>
              <a:gdLst/>
              <a:ahLst/>
              <a:cxnLst/>
              <a:rect l="l" t="t" r="r" b="b"/>
              <a:pathLst>
                <a:path w="3307715" h="109219">
                  <a:moveTo>
                    <a:pt x="0" y="108887"/>
                  </a:moveTo>
                  <a:lnTo>
                    <a:pt x="8441" y="70613"/>
                  </a:lnTo>
                  <a:lnTo>
                    <a:pt x="33238" y="33503"/>
                  </a:lnTo>
                  <a:lnTo>
                    <a:pt x="70348" y="8707"/>
                  </a:lnTo>
                  <a:lnTo>
                    <a:pt x="114123" y="0"/>
                  </a:lnTo>
                  <a:lnTo>
                    <a:pt x="3193102" y="0"/>
                  </a:lnTo>
                  <a:lnTo>
                    <a:pt x="3204370" y="544"/>
                  </a:lnTo>
                  <a:lnTo>
                    <a:pt x="3247079" y="13522"/>
                  </a:lnTo>
                  <a:lnTo>
                    <a:pt x="3281570" y="41856"/>
                  </a:lnTo>
                  <a:lnTo>
                    <a:pt x="3300808" y="76259"/>
                  </a:lnTo>
                  <a:lnTo>
                    <a:pt x="114123" y="76259"/>
                  </a:lnTo>
                  <a:lnTo>
                    <a:pt x="102855" y="76440"/>
                  </a:lnTo>
                  <a:lnTo>
                    <a:pt x="60145" y="80766"/>
                  </a:lnTo>
                  <a:lnTo>
                    <a:pt x="18994" y="93201"/>
                  </a:lnTo>
                  <a:lnTo>
                    <a:pt x="2636" y="104468"/>
                  </a:lnTo>
                  <a:lnTo>
                    <a:pt x="0" y="108887"/>
                  </a:lnTo>
                  <a:close/>
                </a:path>
                <a:path w="3307715" h="109219">
                  <a:moveTo>
                    <a:pt x="3307225" y="108887"/>
                  </a:moveTo>
                  <a:lnTo>
                    <a:pt x="3273987" y="87427"/>
                  </a:lnTo>
                  <a:lnTo>
                    <a:pt x="3226257" y="77892"/>
                  </a:lnTo>
                  <a:lnTo>
                    <a:pt x="3193102" y="76259"/>
                  </a:lnTo>
                  <a:lnTo>
                    <a:pt x="3300808" y="76259"/>
                  </a:lnTo>
                  <a:lnTo>
                    <a:pt x="3302593" y="81232"/>
                  </a:lnTo>
                  <a:lnTo>
                    <a:pt x="3305314" y="92068"/>
                  </a:lnTo>
                  <a:lnTo>
                    <a:pt x="3306947" y="103120"/>
                  </a:lnTo>
                  <a:lnTo>
                    <a:pt x="3307225" y="108887"/>
                  </a:lnTo>
                  <a:close/>
                </a:path>
              </a:pathLst>
            </a:custGeom>
            <a:solidFill>
              <a:srgbClr val="9CA2A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6730511-B266-485F-8654-BBC62B9EF018}"/>
                </a:ext>
              </a:extLst>
            </p:cNvPr>
            <p:cNvSpPr/>
            <p:nvPr/>
          </p:nvSpPr>
          <p:spPr>
            <a:xfrm>
              <a:off x="1067633" y="26309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A173F262-697C-41E4-9112-527E57C8507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1555" y="2745343"/>
              <a:ext cx="285973" cy="305038"/>
            </a:xfrm>
            <a:prstGeom prst="rect">
              <a:avLst/>
            </a:prstGeom>
          </p:spPr>
        </p:pic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C0223D55-25E4-4EE4-8CCA-99B3454C8E0B}"/>
              </a:ext>
            </a:extLst>
          </p:cNvPr>
          <p:cNvSpPr txBox="1"/>
          <p:nvPr/>
        </p:nvSpPr>
        <p:spPr>
          <a:xfrm>
            <a:off x="1305952" y="2049482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细节表现有限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F325299-FA9A-4D8D-940A-7F2BC70B21FA}"/>
              </a:ext>
            </a:extLst>
          </p:cNvPr>
          <p:cNvSpPr txBox="1"/>
          <p:nvPr/>
        </p:nvSpPr>
        <p:spPr>
          <a:xfrm>
            <a:off x="791200" y="2557085"/>
            <a:ext cx="204025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41" dirty="0">
                <a:solidFill>
                  <a:srgbClr val="4A5462"/>
                </a:solidFill>
                <a:latin typeface="微软雅黑"/>
                <a:cs typeface="微软雅黑"/>
              </a:rPr>
              <a:t>原型的视觉细节往往不如最终产品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2F07795-2D78-4692-817B-086266B21486}"/>
              </a:ext>
            </a:extLst>
          </p:cNvPr>
          <p:cNvSpPr txBox="1"/>
          <p:nvPr/>
        </p:nvSpPr>
        <p:spPr>
          <a:xfrm>
            <a:off x="791200" y="2764416"/>
            <a:ext cx="156352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精致，功能多为简化版本。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1C63840C-AB4E-4A3E-BF69-7AB6E919832B}"/>
              </a:ext>
            </a:extLst>
          </p:cNvPr>
          <p:cNvSpPr txBox="1"/>
          <p:nvPr/>
        </p:nvSpPr>
        <p:spPr>
          <a:xfrm>
            <a:off x="791200" y="3040379"/>
            <a:ext cx="2040255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对于涉及</a:t>
            </a:r>
            <a:r>
              <a:rPr sz="938" b="1" kern="0" spc="49" dirty="0">
                <a:solidFill>
                  <a:srgbClr val="374050"/>
                </a:solidFill>
                <a:latin typeface="微软雅黑"/>
                <a:cs typeface="微软雅黑"/>
              </a:rPr>
              <a:t>复杂算法</a:t>
            </a: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或</a:t>
            </a:r>
            <a:r>
              <a:rPr sz="938" b="1" kern="0" spc="49" dirty="0">
                <a:solidFill>
                  <a:srgbClr val="374050"/>
                </a:solidFill>
                <a:latin typeface="微软雅黑"/>
                <a:cs typeface="微软雅黑"/>
              </a:rPr>
              <a:t>大数据处理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的</a:t>
            </a:r>
            <a:r>
              <a:rPr sz="938" kern="0" spc="41" dirty="0">
                <a:solidFill>
                  <a:srgbClr val="4A5462"/>
                </a:solidFill>
                <a:latin typeface="微软雅黑"/>
                <a:cs typeface="微软雅黑"/>
              </a:rPr>
              <a:t>逻辑，原型往往无法真实呈现，可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998807A5-E2D9-49A0-B232-EE4F150575AB}"/>
              </a:ext>
            </a:extLst>
          </p:cNvPr>
          <p:cNvSpPr txBox="1"/>
          <p:nvPr/>
        </p:nvSpPr>
        <p:spPr>
          <a:xfrm>
            <a:off x="791200" y="3507946"/>
            <a:ext cx="169211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能掩盖潜在的数据流转问题。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2">
            <a:extLst>
              <a:ext uri="{FF2B5EF4-FFF2-40B4-BE49-F238E27FC236}">
                <a16:creationId xmlns:a16="http://schemas.microsoft.com/office/drawing/2014/main" id="{4DC9659D-93BF-4520-92B2-2080EA2A1F0D}"/>
              </a:ext>
            </a:extLst>
          </p:cNvPr>
          <p:cNvGrpSpPr/>
          <p:nvPr/>
        </p:nvGrpSpPr>
        <p:grpSpPr>
          <a:xfrm>
            <a:off x="3338738" y="1687243"/>
            <a:ext cx="2474119" cy="3002756"/>
            <a:chOff x="4451650" y="2249656"/>
            <a:chExt cx="3298825" cy="4003675"/>
          </a:xfrm>
        </p:grpSpPr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28D5C23E-604F-4C37-8592-D8BA1D1846AE}"/>
                </a:ext>
              </a:extLst>
            </p:cNvPr>
            <p:cNvSpPr/>
            <p:nvPr/>
          </p:nvSpPr>
          <p:spPr>
            <a:xfrm>
              <a:off x="4451650" y="2287786"/>
              <a:ext cx="3298825" cy="3965575"/>
            </a:xfrm>
            <a:custGeom>
              <a:avLst/>
              <a:gdLst/>
              <a:ahLst/>
              <a:cxnLst/>
              <a:rect l="l" t="t" r="r" b="b"/>
              <a:pathLst>
                <a:path w="3298825" h="3965575">
                  <a:moveTo>
                    <a:pt x="3191346" y="3965495"/>
                  </a:moveTo>
                  <a:lnTo>
                    <a:pt x="106878" y="3965495"/>
                  </a:lnTo>
                  <a:lnTo>
                    <a:pt x="99439" y="3964763"/>
                  </a:lnTo>
                  <a:lnTo>
                    <a:pt x="57083" y="3950390"/>
                  </a:lnTo>
                  <a:lnTo>
                    <a:pt x="23450" y="3920902"/>
                  </a:lnTo>
                  <a:lnTo>
                    <a:pt x="3663" y="3880788"/>
                  </a:lnTo>
                  <a:lnTo>
                    <a:pt x="0" y="3858617"/>
                  </a:lnTo>
                  <a:lnTo>
                    <a:pt x="0" y="3851106"/>
                  </a:lnTo>
                  <a:lnTo>
                    <a:pt x="0" y="71252"/>
                  </a:lnTo>
                  <a:lnTo>
                    <a:pt x="23450" y="29728"/>
                  </a:lnTo>
                  <a:lnTo>
                    <a:pt x="57083" y="10070"/>
                  </a:lnTo>
                  <a:lnTo>
                    <a:pt x="99439" y="488"/>
                  </a:lnTo>
                  <a:lnTo>
                    <a:pt x="106878" y="0"/>
                  </a:lnTo>
                  <a:lnTo>
                    <a:pt x="3191346" y="0"/>
                  </a:lnTo>
                  <a:lnTo>
                    <a:pt x="3234549" y="7721"/>
                  </a:lnTo>
                  <a:lnTo>
                    <a:pt x="3270031" y="25876"/>
                  </a:lnTo>
                  <a:lnTo>
                    <a:pt x="3294561" y="56470"/>
                  </a:lnTo>
                  <a:lnTo>
                    <a:pt x="3298224" y="71252"/>
                  </a:lnTo>
                  <a:lnTo>
                    <a:pt x="3298224" y="3858617"/>
                  </a:lnTo>
                  <a:lnTo>
                    <a:pt x="3286642" y="3901819"/>
                  </a:lnTo>
                  <a:lnTo>
                    <a:pt x="3259409" y="3937302"/>
                  </a:lnTo>
                  <a:lnTo>
                    <a:pt x="3220671" y="3959662"/>
                  </a:lnTo>
                  <a:lnTo>
                    <a:pt x="3198785" y="3964763"/>
                  </a:lnTo>
                  <a:lnTo>
                    <a:pt x="3191346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990B79D9-F45E-4C38-AE2D-1B2FA71FE26F}"/>
                </a:ext>
              </a:extLst>
            </p:cNvPr>
            <p:cNvSpPr/>
            <p:nvPr/>
          </p:nvSpPr>
          <p:spPr>
            <a:xfrm>
              <a:off x="4451915" y="2249656"/>
              <a:ext cx="3298190" cy="109220"/>
            </a:xfrm>
            <a:custGeom>
              <a:avLst/>
              <a:gdLst/>
              <a:ahLst/>
              <a:cxnLst/>
              <a:rect l="l" t="t" r="r" b="b"/>
              <a:pathLst>
                <a:path w="3298190" h="109219">
                  <a:moveTo>
                    <a:pt x="0" y="108888"/>
                  </a:moveTo>
                  <a:lnTo>
                    <a:pt x="8441" y="70613"/>
                  </a:lnTo>
                  <a:lnTo>
                    <a:pt x="33237" y="33503"/>
                  </a:lnTo>
                  <a:lnTo>
                    <a:pt x="70347" y="8707"/>
                  </a:lnTo>
                  <a:lnTo>
                    <a:pt x="114123" y="0"/>
                  </a:lnTo>
                  <a:lnTo>
                    <a:pt x="3183570" y="0"/>
                  </a:lnTo>
                  <a:lnTo>
                    <a:pt x="3194838" y="544"/>
                  </a:lnTo>
                  <a:lnTo>
                    <a:pt x="3237546" y="13522"/>
                  </a:lnTo>
                  <a:lnTo>
                    <a:pt x="3272037" y="41856"/>
                  </a:lnTo>
                  <a:lnTo>
                    <a:pt x="3291276" y="76259"/>
                  </a:lnTo>
                  <a:lnTo>
                    <a:pt x="114123" y="76259"/>
                  </a:lnTo>
                  <a:lnTo>
                    <a:pt x="102854" y="76440"/>
                  </a:lnTo>
                  <a:lnTo>
                    <a:pt x="60144" y="80766"/>
                  </a:lnTo>
                  <a:lnTo>
                    <a:pt x="18993" y="93201"/>
                  </a:lnTo>
                  <a:lnTo>
                    <a:pt x="2636" y="104468"/>
                  </a:lnTo>
                  <a:lnTo>
                    <a:pt x="0" y="108888"/>
                  </a:lnTo>
                  <a:close/>
                </a:path>
                <a:path w="3298190" h="109219">
                  <a:moveTo>
                    <a:pt x="3297693" y="108888"/>
                  </a:moveTo>
                  <a:lnTo>
                    <a:pt x="3264455" y="87427"/>
                  </a:lnTo>
                  <a:lnTo>
                    <a:pt x="3216725" y="77892"/>
                  </a:lnTo>
                  <a:lnTo>
                    <a:pt x="3183570" y="76259"/>
                  </a:lnTo>
                  <a:lnTo>
                    <a:pt x="3291276" y="76259"/>
                  </a:lnTo>
                  <a:lnTo>
                    <a:pt x="3293060" y="81232"/>
                  </a:lnTo>
                  <a:lnTo>
                    <a:pt x="3295781" y="92068"/>
                  </a:lnTo>
                  <a:lnTo>
                    <a:pt x="3297414" y="103120"/>
                  </a:lnTo>
                  <a:lnTo>
                    <a:pt x="3297693" y="108888"/>
                  </a:lnTo>
                  <a:close/>
                </a:path>
              </a:pathLst>
            </a:custGeom>
            <a:solidFill>
              <a:srgbClr val="FABE2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5AB59504-4CBE-489B-B486-6F1FEAF4BD0E}"/>
                </a:ext>
              </a:extLst>
            </p:cNvPr>
            <p:cNvSpPr/>
            <p:nvPr/>
          </p:nvSpPr>
          <p:spPr>
            <a:xfrm>
              <a:off x="4756688" y="26309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E87F1D21-CFCA-44C3-9F9D-C0036C3D981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09207" y="2745343"/>
              <a:ext cx="228778" cy="305038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DE274F4C-25F7-42EC-930E-A892B28A3BE3}"/>
              </a:ext>
            </a:extLst>
          </p:cNvPr>
          <p:cNvSpPr txBox="1"/>
          <p:nvPr/>
        </p:nvSpPr>
        <p:spPr>
          <a:xfrm>
            <a:off x="4070285" y="2049482"/>
            <a:ext cx="12201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技术可行性不足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D1BE0A22-43C9-4243-B04D-D15467619B09}"/>
              </a:ext>
            </a:extLst>
          </p:cNvPr>
          <p:cNvSpPr txBox="1"/>
          <p:nvPr/>
        </p:nvSpPr>
        <p:spPr>
          <a:xfrm>
            <a:off x="3555533" y="2504180"/>
            <a:ext cx="2040255" cy="57817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just" defTabSz="685800">
              <a:lnSpc>
                <a:spcPct val="136700"/>
              </a:lnSpc>
              <a:spcBef>
                <a:spcPts val="45"/>
              </a:spcBef>
            </a:pPr>
            <a:r>
              <a:rPr sz="938" kern="0" spc="41" dirty="0">
                <a:solidFill>
                  <a:srgbClr val="4A5462"/>
                </a:solidFill>
                <a:latin typeface="微软雅黑"/>
                <a:cs typeface="微软雅黑"/>
              </a:rPr>
              <a:t>设计阶段容易产生“理想化”的交互动效，但在实际开发中可能面临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高额成本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C482FB71-4B4F-4532-9D24-56DEFADF0D3F}"/>
              </a:ext>
            </a:extLst>
          </p:cNvPr>
          <p:cNvSpPr txBox="1"/>
          <p:nvPr/>
        </p:nvSpPr>
        <p:spPr>
          <a:xfrm>
            <a:off x="3555533" y="3247710"/>
            <a:ext cx="2040255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41" dirty="0">
                <a:solidFill>
                  <a:srgbClr val="4A5462"/>
                </a:solidFill>
                <a:latin typeface="微软雅黑"/>
                <a:cs typeface="微软雅黑"/>
              </a:rPr>
              <a:t>部分效果技术实现难度极高，这种偏差可能导致开发阶段被迫阉割功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能，造成设计与落地的落差。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0">
            <a:extLst>
              <a:ext uri="{FF2B5EF4-FFF2-40B4-BE49-F238E27FC236}">
                <a16:creationId xmlns:a16="http://schemas.microsoft.com/office/drawing/2014/main" id="{300CCEBD-0408-4461-946F-B5D81CC44FC6}"/>
              </a:ext>
            </a:extLst>
          </p:cNvPr>
          <p:cNvGrpSpPr/>
          <p:nvPr/>
        </p:nvGrpSpPr>
        <p:grpSpPr>
          <a:xfrm>
            <a:off x="6098379" y="1687243"/>
            <a:ext cx="2481263" cy="3002756"/>
            <a:chOff x="8131172" y="2249656"/>
            <a:chExt cx="3308350" cy="4003675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81A948E3-3D27-4A76-97D7-0B74E2F11191}"/>
                </a:ext>
              </a:extLst>
            </p:cNvPr>
            <p:cNvSpPr/>
            <p:nvPr/>
          </p:nvSpPr>
          <p:spPr>
            <a:xfrm>
              <a:off x="8131172" y="2287786"/>
              <a:ext cx="3308350" cy="3965575"/>
            </a:xfrm>
            <a:custGeom>
              <a:avLst/>
              <a:gdLst/>
              <a:ahLst/>
              <a:cxnLst/>
              <a:rect l="l" t="t" r="r" b="b"/>
              <a:pathLst>
                <a:path w="3308350" h="3965575">
                  <a:moveTo>
                    <a:pt x="3200878" y="3965495"/>
                  </a:moveTo>
                  <a:lnTo>
                    <a:pt x="106878" y="3965495"/>
                  </a:lnTo>
                  <a:lnTo>
                    <a:pt x="99439" y="3964763"/>
                  </a:lnTo>
                  <a:lnTo>
                    <a:pt x="57083" y="3950390"/>
                  </a:lnTo>
                  <a:lnTo>
                    <a:pt x="23450" y="3920902"/>
                  </a:lnTo>
                  <a:lnTo>
                    <a:pt x="3663" y="3880788"/>
                  </a:lnTo>
                  <a:lnTo>
                    <a:pt x="0" y="3858617"/>
                  </a:lnTo>
                  <a:lnTo>
                    <a:pt x="0" y="3851106"/>
                  </a:lnTo>
                  <a:lnTo>
                    <a:pt x="0" y="71252"/>
                  </a:lnTo>
                  <a:lnTo>
                    <a:pt x="23450" y="29728"/>
                  </a:lnTo>
                  <a:lnTo>
                    <a:pt x="57083" y="10070"/>
                  </a:lnTo>
                  <a:lnTo>
                    <a:pt x="99439" y="488"/>
                  </a:lnTo>
                  <a:lnTo>
                    <a:pt x="106878" y="0"/>
                  </a:lnTo>
                  <a:lnTo>
                    <a:pt x="3200878" y="0"/>
                  </a:lnTo>
                  <a:lnTo>
                    <a:pt x="3244081" y="7721"/>
                  </a:lnTo>
                  <a:lnTo>
                    <a:pt x="3279564" y="25876"/>
                  </a:lnTo>
                  <a:lnTo>
                    <a:pt x="3304093" y="56470"/>
                  </a:lnTo>
                  <a:lnTo>
                    <a:pt x="3307757" y="71252"/>
                  </a:lnTo>
                  <a:lnTo>
                    <a:pt x="3307757" y="3858617"/>
                  </a:lnTo>
                  <a:lnTo>
                    <a:pt x="3296175" y="3901819"/>
                  </a:lnTo>
                  <a:lnTo>
                    <a:pt x="3268942" y="3937302"/>
                  </a:lnTo>
                  <a:lnTo>
                    <a:pt x="3230203" y="3959662"/>
                  </a:lnTo>
                  <a:lnTo>
                    <a:pt x="3208317" y="3964763"/>
                  </a:lnTo>
                  <a:lnTo>
                    <a:pt x="3200878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24F5C0A5-48B6-468C-863E-B087EE79166D}"/>
                </a:ext>
              </a:extLst>
            </p:cNvPr>
            <p:cNvSpPr/>
            <p:nvPr/>
          </p:nvSpPr>
          <p:spPr>
            <a:xfrm>
              <a:off x="8131438" y="2249656"/>
              <a:ext cx="3307715" cy="109220"/>
            </a:xfrm>
            <a:custGeom>
              <a:avLst/>
              <a:gdLst/>
              <a:ahLst/>
              <a:cxnLst/>
              <a:rect l="l" t="t" r="r" b="b"/>
              <a:pathLst>
                <a:path w="3307715" h="109219">
                  <a:moveTo>
                    <a:pt x="0" y="108888"/>
                  </a:moveTo>
                  <a:lnTo>
                    <a:pt x="8439" y="70613"/>
                  </a:lnTo>
                  <a:lnTo>
                    <a:pt x="33237" y="33503"/>
                  </a:lnTo>
                  <a:lnTo>
                    <a:pt x="70347" y="8707"/>
                  </a:lnTo>
                  <a:lnTo>
                    <a:pt x="114123" y="0"/>
                  </a:lnTo>
                  <a:lnTo>
                    <a:pt x="3193102" y="0"/>
                  </a:lnTo>
                  <a:lnTo>
                    <a:pt x="3204370" y="544"/>
                  </a:lnTo>
                  <a:lnTo>
                    <a:pt x="3247078" y="13522"/>
                  </a:lnTo>
                  <a:lnTo>
                    <a:pt x="3281570" y="41856"/>
                  </a:lnTo>
                  <a:lnTo>
                    <a:pt x="3300808" y="76259"/>
                  </a:lnTo>
                  <a:lnTo>
                    <a:pt x="114123" y="76259"/>
                  </a:lnTo>
                  <a:lnTo>
                    <a:pt x="102854" y="76440"/>
                  </a:lnTo>
                  <a:lnTo>
                    <a:pt x="60144" y="80766"/>
                  </a:lnTo>
                  <a:lnTo>
                    <a:pt x="18993" y="93201"/>
                  </a:lnTo>
                  <a:lnTo>
                    <a:pt x="2635" y="104468"/>
                  </a:lnTo>
                  <a:lnTo>
                    <a:pt x="0" y="108888"/>
                  </a:lnTo>
                  <a:close/>
                </a:path>
                <a:path w="3307715" h="109219">
                  <a:moveTo>
                    <a:pt x="3307226" y="108888"/>
                  </a:moveTo>
                  <a:lnTo>
                    <a:pt x="3273987" y="87427"/>
                  </a:lnTo>
                  <a:lnTo>
                    <a:pt x="3226256" y="77892"/>
                  </a:lnTo>
                  <a:lnTo>
                    <a:pt x="3193102" y="76259"/>
                  </a:lnTo>
                  <a:lnTo>
                    <a:pt x="3300808" y="76259"/>
                  </a:lnTo>
                  <a:lnTo>
                    <a:pt x="3302593" y="81232"/>
                  </a:lnTo>
                  <a:lnTo>
                    <a:pt x="3305314" y="92068"/>
                  </a:lnTo>
                  <a:lnTo>
                    <a:pt x="3306947" y="103120"/>
                  </a:lnTo>
                  <a:lnTo>
                    <a:pt x="3307226" y="108888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9FD8717E-AF5F-4226-A1AB-5137BE0952B8}"/>
                </a:ext>
              </a:extLst>
            </p:cNvPr>
            <p:cNvSpPr/>
            <p:nvPr/>
          </p:nvSpPr>
          <p:spPr>
            <a:xfrm>
              <a:off x="8436210" y="26309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4">
              <a:extLst>
                <a:ext uri="{FF2B5EF4-FFF2-40B4-BE49-F238E27FC236}">
                  <a16:creationId xmlns:a16="http://schemas.microsoft.com/office/drawing/2014/main" id="{8F17D3DF-BAD6-472B-8416-5BF86B54340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7794" y="2745343"/>
              <a:ext cx="200181" cy="305038"/>
            </a:xfrm>
            <a:prstGeom prst="rect">
              <a:avLst/>
            </a:prstGeom>
          </p:spPr>
        </p:pic>
      </p:grpSp>
      <p:sp>
        <p:nvSpPr>
          <p:cNvPr id="35" name="object 35">
            <a:extLst>
              <a:ext uri="{FF2B5EF4-FFF2-40B4-BE49-F238E27FC236}">
                <a16:creationId xmlns:a16="http://schemas.microsoft.com/office/drawing/2014/main" id="{5A1C87A1-15C3-439D-87AF-5179C8C86E0B}"/>
              </a:ext>
            </a:extLst>
          </p:cNvPr>
          <p:cNvSpPr txBox="1"/>
          <p:nvPr/>
        </p:nvSpPr>
        <p:spPr>
          <a:xfrm>
            <a:off x="6834730" y="2049482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体验模拟局限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93B24D94-511A-401E-BB33-6F676454119D}"/>
              </a:ext>
            </a:extLst>
          </p:cNvPr>
          <p:cNvSpPr txBox="1"/>
          <p:nvPr/>
        </p:nvSpPr>
        <p:spPr>
          <a:xfrm>
            <a:off x="6319979" y="2504180"/>
            <a:ext cx="2040255" cy="3804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just" defTabSz="685800">
              <a:lnSpc>
                <a:spcPct val="136700"/>
              </a:lnSpc>
              <a:spcBef>
                <a:spcPts val="45"/>
              </a:spcBef>
            </a:pP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测试环境通常优于真实场景（</a:t>
            </a:r>
            <a:r>
              <a:rPr sz="938" kern="0" spc="4" dirty="0">
                <a:solidFill>
                  <a:srgbClr val="4A5462"/>
                </a:solidFill>
                <a:latin typeface="微软雅黑"/>
                <a:cs typeface="微软雅黑"/>
              </a:rPr>
              <a:t>如网</a:t>
            </a: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络延迟、设备性能），</a:t>
            </a:r>
            <a:r>
              <a:rPr sz="938" kern="0" spc="30" dirty="0">
                <a:solidFill>
                  <a:srgbClr val="4A5462"/>
                </a:solidFill>
                <a:latin typeface="微软雅黑"/>
                <a:cs typeface="微软雅黑"/>
              </a:rPr>
              <a:t>导致数据不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E1BE0147-5B28-4701-8F56-B93DB6BD8D83}"/>
              </a:ext>
            </a:extLst>
          </p:cNvPr>
          <p:cNvSpPr txBox="1"/>
          <p:nvPr/>
        </p:nvSpPr>
        <p:spPr>
          <a:xfrm>
            <a:off x="6319979" y="3247710"/>
            <a:ext cx="2040255" cy="570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4400"/>
              </a:lnSpc>
              <a:spcBef>
                <a:spcPts val="75"/>
              </a:spcBef>
            </a:pPr>
            <a:r>
              <a:rPr sz="938" kern="0" spc="41" dirty="0">
                <a:solidFill>
                  <a:srgbClr val="4A5462"/>
                </a:solidFill>
                <a:latin typeface="微软雅黑"/>
                <a:cs typeface="微软雅黑"/>
              </a:rPr>
              <a:t>用户在测试时带有特定任务心态，</a:t>
            </a: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与真实使用时的随意性不同，</a:t>
            </a:r>
            <a:r>
              <a:rPr sz="938" b="1" kern="0" spc="4" dirty="0">
                <a:solidFill>
                  <a:srgbClr val="374050"/>
                </a:solidFill>
                <a:latin typeface="微软雅黑"/>
                <a:cs typeface="微软雅黑"/>
              </a:rPr>
              <a:t>用户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体验评估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可能不够精准。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73518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6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思考互动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  <p:extLst>
      <p:ext uri="{BB962C8B-B14F-4D97-AF65-F5344CB8AC3E}">
        <p14:creationId xmlns:p14="http://schemas.microsoft.com/office/powerpoint/2010/main" val="72879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课堂思考互动</a:t>
            </a:r>
          </a:p>
        </p:txBody>
      </p:sp>
      <p:pic>
        <p:nvPicPr>
          <p:cNvPr id="25" name="object 4">
            <a:extLst>
              <a:ext uri="{FF2B5EF4-FFF2-40B4-BE49-F238E27FC236}">
                <a16:creationId xmlns:a16="http://schemas.microsoft.com/office/drawing/2014/main" id="{2E1BA58B-7A30-43F3-8A5F-F3743694F61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36029" y="443259"/>
            <a:ext cx="343168" cy="343168"/>
          </a:xfrm>
          <a:prstGeom prst="rect">
            <a:avLst/>
          </a:prstGeom>
        </p:spPr>
      </p:pic>
      <p:grpSp>
        <p:nvGrpSpPr>
          <p:cNvPr id="26" name="object 5">
            <a:extLst>
              <a:ext uri="{FF2B5EF4-FFF2-40B4-BE49-F238E27FC236}">
                <a16:creationId xmlns:a16="http://schemas.microsoft.com/office/drawing/2014/main" id="{405A15F3-8AE1-4530-BB5A-FBF9321DDD40}"/>
              </a:ext>
            </a:extLst>
          </p:cNvPr>
          <p:cNvGrpSpPr/>
          <p:nvPr/>
        </p:nvGrpSpPr>
        <p:grpSpPr>
          <a:xfrm>
            <a:off x="0" y="398676"/>
            <a:ext cx="8579644" cy="4744879"/>
            <a:chOff x="0" y="531568"/>
            <a:chExt cx="11439525" cy="6326505"/>
          </a:xfrm>
        </p:grpSpPr>
        <p:pic>
          <p:nvPicPr>
            <p:cNvPr id="27" name="object 6">
              <a:extLst>
                <a:ext uri="{FF2B5EF4-FFF2-40B4-BE49-F238E27FC236}">
                  <a16:creationId xmlns:a16="http://schemas.microsoft.com/office/drawing/2014/main" id="{B9A61A62-92DA-4C23-9E43-BFF51538BF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31568"/>
              <a:ext cx="6216649" cy="6326282"/>
            </a:xfrm>
            <a:prstGeom prst="rect">
              <a:avLst/>
            </a:prstGeom>
          </p:spPr>
        </p:pic>
        <p:pic>
          <p:nvPicPr>
            <p:cNvPr id="28" name="object 7">
              <a:extLst>
                <a:ext uri="{FF2B5EF4-FFF2-40B4-BE49-F238E27FC236}">
                  <a16:creationId xmlns:a16="http://schemas.microsoft.com/office/drawing/2014/main" id="{E820EE55-FE51-4643-8065-AC9FB5B344B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839" y="1536191"/>
              <a:ext cx="5224271" cy="5242559"/>
            </a:xfrm>
            <a:prstGeom prst="rect">
              <a:avLst/>
            </a:prstGeom>
          </p:spPr>
        </p:pic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AFBF2FFB-7163-4B20-BA22-244BC7AB4BC9}"/>
                </a:ext>
              </a:extLst>
            </p:cNvPr>
            <p:cNvSpPr/>
            <p:nvPr/>
          </p:nvSpPr>
          <p:spPr>
            <a:xfrm>
              <a:off x="5443024" y="1744436"/>
              <a:ext cx="5996305" cy="1582420"/>
            </a:xfrm>
            <a:custGeom>
              <a:avLst/>
              <a:gdLst/>
              <a:ahLst/>
              <a:cxnLst/>
              <a:rect l="l" t="t" r="r" b="b"/>
              <a:pathLst>
                <a:path w="5996305" h="1582420">
                  <a:moveTo>
                    <a:pt x="5843386" y="1582385"/>
                  </a:moveTo>
                  <a:lnTo>
                    <a:pt x="106878" y="1582385"/>
                  </a:lnTo>
                  <a:lnTo>
                    <a:pt x="99439" y="1581408"/>
                  </a:lnTo>
                  <a:lnTo>
                    <a:pt x="63675" y="1566942"/>
                  </a:lnTo>
                  <a:lnTo>
                    <a:pt x="33503" y="1537713"/>
                  </a:lnTo>
                  <a:lnTo>
                    <a:pt x="13505" y="1501763"/>
                  </a:lnTo>
                  <a:lnTo>
                    <a:pt x="2197" y="1459621"/>
                  </a:lnTo>
                  <a:lnTo>
                    <a:pt x="0" y="1429866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5843386" y="0"/>
                  </a:lnTo>
                  <a:lnTo>
                    <a:pt x="5887660" y="6565"/>
                  </a:lnTo>
                  <a:lnTo>
                    <a:pt x="5928121" y="25704"/>
                  </a:lnTo>
                  <a:lnTo>
                    <a:pt x="5961286" y="55760"/>
                  </a:lnTo>
                  <a:lnTo>
                    <a:pt x="5984295" y="94152"/>
                  </a:lnTo>
                  <a:lnTo>
                    <a:pt x="5995172" y="137569"/>
                  </a:lnTo>
                  <a:lnTo>
                    <a:pt x="5995905" y="152519"/>
                  </a:lnTo>
                  <a:lnTo>
                    <a:pt x="5995905" y="1429866"/>
                  </a:lnTo>
                  <a:lnTo>
                    <a:pt x="5989339" y="1474140"/>
                  </a:lnTo>
                  <a:lnTo>
                    <a:pt x="5970201" y="1514601"/>
                  </a:lnTo>
                  <a:lnTo>
                    <a:pt x="5940145" y="1547766"/>
                  </a:lnTo>
                  <a:lnTo>
                    <a:pt x="5901752" y="1570775"/>
                  </a:lnTo>
                  <a:lnTo>
                    <a:pt x="5858336" y="1581652"/>
                  </a:lnTo>
                  <a:lnTo>
                    <a:pt x="5843386" y="1582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AE750C2D-C1E8-4D36-AB0C-74A6065CE6D7}"/>
                </a:ext>
              </a:extLst>
            </p:cNvPr>
            <p:cNvSpPr/>
            <p:nvPr/>
          </p:nvSpPr>
          <p:spPr>
            <a:xfrm>
              <a:off x="5404894" y="1744437"/>
              <a:ext cx="153035" cy="1582420"/>
            </a:xfrm>
            <a:custGeom>
              <a:avLst/>
              <a:gdLst/>
              <a:ahLst/>
              <a:cxnLst/>
              <a:rect l="l" t="t" r="r" b="b"/>
              <a:pathLst>
                <a:path w="153035" h="1582420">
                  <a:moveTo>
                    <a:pt x="152519" y="1582385"/>
                  </a:moveTo>
                  <a:lnTo>
                    <a:pt x="108310" y="1575854"/>
                  </a:lnTo>
                  <a:lnTo>
                    <a:pt x="67767" y="1556704"/>
                  </a:lnTo>
                  <a:lnTo>
                    <a:pt x="34560" y="1526576"/>
                  </a:lnTo>
                  <a:lnTo>
                    <a:pt x="11609" y="1488232"/>
                  </a:lnTo>
                  <a:lnTo>
                    <a:pt x="725" y="1444890"/>
                  </a:lnTo>
                  <a:lnTo>
                    <a:pt x="0" y="1429866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3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1429866"/>
                  </a:lnTo>
                  <a:lnTo>
                    <a:pt x="79524" y="1474073"/>
                  </a:lnTo>
                  <a:lnTo>
                    <a:pt x="89098" y="1514617"/>
                  </a:lnTo>
                  <a:lnTo>
                    <a:pt x="110143" y="1556704"/>
                  </a:lnTo>
                  <a:lnTo>
                    <a:pt x="145006" y="1581659"/>
                  </a:lnTo>
                  <a:lnTo>
                    <a:pt x="152519" y="158238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67E73F3D-B0B9-4CAB-B56B-AB6ED6B6F4FD}"/>
                </a:ext>
              </a:extLst>
            </p:cNvPr>
            <p:cNvSpPr/>
            <p:nvPr/>
          </p:nvSpPr>
          <p:spPr>
            <a:xfrm>
              <a:off x="6034024" y="2764408"/>
              <a:ext cx="1697355" cy="229235"/>
            </a:xfrm>
            <a:custGeom>
              <a:avLst/>
              <a:gdLst/>
              <a:ahLst/>
              <a:cxnLst/>
              <a:rect l="l" t="t" r="r" b="b"/>
              <a:pathLst>
                <a:path w="1697354" h="229235">
                  <a:moveTo>
                    <a:pt x="762596" y="33083"/>
                  </a:moveTo>
                  <a:lnTo>
                    <a:pt x="734390" y="977"/>
                  </a:lnTo>
                  <a:lnTo>
                    <a:pt x="729526" y="0"/>
                  </a:lnTo>
                  <a:lnTo>
                    <a:pt x="33083" y="0"/>
                  </a:lnTo>
                  <a:lnTo>
                    <a:pt x="977" y="28219"/>
                  </a:lnTo>
                  <a:lnTo>
                    <a:pt x="0" y="33083"/>
                  </a:lnTo>
                  <a:lnTo>
                    <a:pt x="0" y="190652"/>
                  </a:lnTo>
                  <a:lnTo>
                    <a:pt x="0" y="195707"/>
                  </a:lnTo>
                  <a:lnTo>
                    <a:pt x="28219" y="227812"/>
                  </a:lnTo>
                  <a:lnTo>
                    <a:pt x="33083" y="228777"/>
                  </a:lnTo>
                  <a:lnTo>
                    <a:pt x="729526" y="228777"/>
                  </a:lnTo>
                  <a:lnTo>
                    <a:pt x="761631" y="200571"/>
                  </a:lnTo>
                  <a:lnTo>
                    <a:pt x="762596" y="195707"/>
                  </a:lnTo>
                  <a:lnTo>
                    <a:pt x="762596" y="33083"/>
                  </a:lnTo>
                  <a:close/>
                </a:path>
                <a:path w="1697354" h="229235">
                  <a:moveTo>
                    <a:pt x="1696783" y="33083"/>
                  </a:moveTo>
                  <a:lnTo>
                    <a:pt x="1668564" y="977"/>
                  </a:lnTo>
                  <a:lnTo>
                    <a:pt x="1663700" y="0"/>
                  </a:lnTo>
                  <a:lnTo>
                    <a:pt x="967257" y="0"/>
                  </a:lnTo>
                  <a:lnTo>
                    <a:pt x="935151" y="28219"/>
                  </a:lnTo>
                  <a:lnTo>
                    <a:pt x="934186" y="33083"/>
                  </a:lnTo>
                  <a:lnTo>
                    <a:pt x="934186" y="190652"/>
                  </a:lnTo>
                  <a:lnTo>
                    <a:pt x="934186" y="195707"/>
                  </a:lnTo>
                  <a:lnTo>
                    <a:pt x="962393" y="227812"/>
                  </a:lnTo>
                  <a:lnTo>
                    <a:pt x="967257" y="228777"/>
                  </a:lnTo>
                  <a:lnTo>
                    <a:pt x="1663700" y="228777"/>
                  </a:lnTo>
                  <a:lnTo>
                    <a:pt x="1695818" y="200571"/>
                  </a:lnTo>
                  <a:lnTo>
                    <a:pt x="1696783" y="195707"/>
                  </a:lnTo>
                  <a:lnTo>
                    <a:pt x="1696783" y="33083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11">
            <a:extLst>
              <a:ext uri="{FF2B5EF4-FFF2-40B4-BE49-F238E27FC236}">
                <a16:creationId xmlns:a16="http://schemas.microsoft.com/office/drawing/2014/main" id="{708B24E8-5E53-4290-A6DE-E6DEDFB806C6}"/>
              </a:ext>
            </a:extLst>
          </p:cNvPr>
          <p:cNvSpPr txBox="1"/>
          <p:nvPr/>
        </p:nvSpPr>
        <p:spPr>
          <a:xfrm>
            <a:off x="4384856" y="1527581"/>
            <a:ext cx="3861435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工具选择的核心价值是什么？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思考如何根据项目阶段（草图/低保真/高保真）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灵活选择工具，以平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衡 </a:t>
            </a:r>
            <a:r>
              <a:rPr sz="938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制作成本 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与 </a:t>
            </a:r>
            <a:r>
              <a:rPr sz="938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验证价值 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12">
            <a:extLst>
              <a:ext uri="{FF2B5EF4-FFF2-40B4-BE49-F238E27FC236}">
                <a16:creationId xmlns:a16="http://schemas.microsoft.com/office/drawing/2014/main" id="{51823B96-60A3-4C3D-B2FD-C372E953F6FC}"/>
              </a:ext>
            </a:extLst>
          </p:cNvPr>
          <p:cNvGrpSpPr/>
          <p:nvPr/>
        </p:nvGrpSpPr>
        <p:grpSpPr>
          <a:xfrm>
            <a:off x="3967652" y="1165114"/>
            <a:ext cx="4612005" cy="2752725"/>
            <a:chOff x="5290202" y="1553485"/>
            <a:chExt cx="6149340" cy="3670300"/>
          </a:xfrm>
        </p:grpSpPr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2D33FA2C-A69B-4ACA-ADD5-02CD63A75D32}"/>
                </a:ext>
              </a:extLst>
            </p:cNvPr>
            <p:cNvSpPr/>
            <p:nvPr/>
          </p:nvSpPr>
          <p:spPr>
            <a:xfrm>
              <a:off x="5309570" y="1572852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4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9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7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7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14">
              <a:extLst>
                <a:ext uri="{FF2B5EF4-FFF2-40B4-BE49-F238E27FC236}">
                  <a16:creationId xmlns:a16="http://schemas.microsoft.com/office/drawing/2014/main" id="{03F194FF-DA75-4EFF-AACE-F5ADC136B8C6}"/>
                </a:ext>
              </a:extLst>
            </p:cNvPr>
            <p:cNvSpPr/>
            <p:nvPr/>
          </p:nvSpPr>
          <p:spPr>
            <a:xfrm>
              <a:off x="5309570" y="1572852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1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76181" y="337445"/>
                  </a:lnTo>
                  <a:lnTo>
                    <a:pt x="371824" y="342754"/>
                  </a:lnTo>
                  <a:lnTo>
                    <a:pt x="367467" y="348064"/>
                  </a:lnTo>
                  <a:lnTo>
                    <a:pt x="362860" y="353147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87492" y="380268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51960" y="348064"/>
                  </a:lnTo>
                  <a:lnTo>
                    <a:pt x="47602" y="342754"/>
                  </a:lnTo>
                  <a:lnTo>
                    <a:pt x="43245" y="337445"/>
                  </a:lnTo>
                  <a:lnTo>
                    <a:pt x="39159" y="33193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5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336" y="195993"/>
                  </a:lnTo>
                  <a:lnTo>
                    <a:pt x="1009" y="189158"/>
                  </a:lnTo>
                  <a:lnTo>
                    <a:pt x="1683" y="182322"/>
                  </a:lnTo>
                  <a:lnTo>
                    <a:pt x="2689" y="175537"/>
                  </a:lnTo>
                  <a:lnTo>
                    <a:pt x="4029" y="168800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24762" y="110855"/>
                  </a:lnTo>
                  <a:lnTo>
                    <a:pt x="28000" y="104797"/>
                  </a:lnTo>
                  <a:lnTo>
                    <a:pt x="31527" y="98913"/>
                  </a:lnTo>
                  <a:lnTo>
                    <a:pt x="35343" y="93203"/>
                  </a:lnTo>
                  <a:lnTo>
                    <a:pt x="39159" y="87492"/>
                  </a:lnTo>
                  <a:lnTo>
                    <a:pt x="61423" y="61423"/>
                  </a:lnTo>
                  <a:lnTo>
                    <a:pt x="66280" y="56567"/>
                  </a:lnTo>
                  <a:lnTo>
                    <a:pt x="93203" y="35343"/>
                  </a:lnTo>
                  <a:lnTo>
                    <a:pt x="98913" y="31527"/>
                  </a:lnTo>
                  <a:lnTo>
                    <a:pt x="104797" y="28000"/>
                  </a:lnTo>
                  <a:lnTo>
                    <a:pt x="110855" y="24762"/>
                  </a:lnTo>
                  <a:lnTo>
                    <a:pt x="116912" y="21525"/>
                  </a:lnTo>
                  <a:lnTo>
                    <a:pt x="123114" y="18591"/>
                  </a:lnTo>
                  <a:lnTo>
                    <a:pt x="129459" y="15963"/>
                  </a:lnTo>
                  <a:lnTo>
                    <a:pt x="135805" y="13335"/>
                  </a:lnTo>
                  <a:lnTo>
                    <a:pt x="142264" y="11023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7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5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37445" y="43245"/>
                  </a:lnTo>
                  <a:lnTo>
                    <a:pt x="342754" y="47602"/>
                  </a:lnTo>
                  <a:lnTo>
                    <a:pt x="348064" y="51960"/>
                  </a:lnTo>
                  <a:lnTo>
                    <a:pt x="353147" y="56567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67467" y="71363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80268" y="87492"/>
                  </a:lnTo>
                  <a:lnTo>
                    <a:pt x="384084" y="93203"/>
                  </a:lnTo>
                  <a:lnTo>
                    <a:pt x="387900" y="98913"/>
                  </a:lnTo>
                  <a:lnTo>
                    <a:pt x="391426" y="104797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1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7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15">
              <a:extLst>
                <a:ext uri="{FF2B5EF4-FFF2-40B4-BE49-F238E27FC236}">
                  <a16:creationId xmlns:a16="http://schemas.microsoft.com/office/drawing/2014/main" id="{CD65DD20-CFD6-4033-A551-5B76E48244E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1621" y="1687242"/>
              <a:ext cx="85791" cy="190648"/>
            </a:xfrm>
            <a:prstGeom prst="rect">
              <a:avLst/>
            </a:prstGeom>
          </p:spPr>
        </p:pic>
        <p:sp>
          <p:nvSpPr>
            <p:cNvPr id="37" name="object 16">
              <a:extLst>
                <a:ext uri="{FF2B5EF4-FFF2-40B4-BE49-F238E27FC236}">
                  <a16:creationId xmlns:a16="http://schemas.microsoft.com/office/drawing/2014/main" id="{75BDDB16-B9DF-4105-A5EE-CBC80664E798}"/>
                </a:ext>
              </a:extLst>
            </p:cNvPr>
            <p:cNvSpPr/>
            <p:nvPr/>
          </p:nvSpPr>
          <p:spPr>
            <a:xfrm>
              <a:off x="5443024" y="3631860"/>
              <a:ext cx="5996305" cy="1591945"/>
            </a:xfrm>
            <a:custGeom>
              <a:avLst/>
              <a:gdLst/>
              <a:ahLst/>
              <a:cxnLst/>
              <a:rect l="l" t="t" r="r" b="b"/>
              <a:pathLst>
                <a:path w="5996305" h="1591945">
                  <a:moveTo>
                    <a:pt x="5843386" y="1591917"/>
                  </a:moveTo>
                  <a:lnTo>
                    <a:pt x="106878" y="1591917"/>
                  </a:lnTo>
                  <a:lnTo>
                    <a:pt x="99439" y="1590940"/>
                  </a:lnTo>
                  <a:lnTo>
                    <a:pt x="63675" y="1576475"/>
                  </a:lnTo>
                  <a:lnTo>
                    <a:pt x="33503" y="1547245"/>
                  </a:lnTo>
                  <a:lnTo>
                    <a:pt x="13505" y="1511296"/>
                  </a:lnTo>
                  <a:lnTo>
                    <a:pt x="2197" y="1469153"/>
                  </a:lnTo>
                  <a:lnTo>
                    <a:pt x="0" y="1439398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5843386" y="0"/>
                  </a:lnTo>
                  <a:lnTo>
                    <a:pt x="5887660" y="6565"/>
                  </a:lnTo>
                  <a:lnTo>
                    <a:pt x="5928121" y="25704"/>
                  </a:lnTo>
                  <a:lnTo>
                    <a:pt x="5961286" y="55760"/>
                  </a:lnTo>
                  <a:lnTo>
                    <a:pt x="5984295" y="94152"/>
                  </a:lnTo>
                  <a:lnTo>
                    <a:pt x="5995172" y="137569"/>
                  </a:lnTo>
                  <a:lnTo>
                    <a:pt x="5995905" y="152519"/>
                  </a:lnTo>
                  <a:lnTo>
                    <a:pt x="5995905" y="1439398"/>
                  </a:lnTo>
                  <a:lnTo>
                    <a:pt x="5989339" y="1483672"/>
                  </a:lnTo>
                  <a:lnTo>
                    <a:pt x="5970201" y="1524133"/>
                  </a:lnTo>
                  <a:lnTo>
                    <a:pt x="5940145" y="1557298"/>
                  </a:lnTo>
                  <a:lnTo>
                    <a:pt x="5901752" y="1580307"/>
                  </a:lnTo>
                  <a:lnTo>
                    <a:pt x="5858336" y="1591185"/>
                  </a:lnTo>
                  <a:lnTo>
                    <a:pt x="5843386" y="1591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17">
              <a:extLst>
                <a:ext uri="{FF2B5EF4-FFF2-40B4-BE49-F238E27FC236}">
                  <a16:creationId xmlns:a16="http://schemas.microsoft.com/office/drawing/2014/main" id="{3A047D20-7976-4C19-81CC-3C2716ED85E1}"/>
                </a:ext>
              </a:extLst>
            </p:cNvPr>
            <p:cNvSpPr/>
            <p:nvPr/>
          </p:nvSpPr>
          <p:spPr>
            <a:xfrm>
              <a:off x="5404894" y="3631860"/>
              <a:ext cx="153035" cy="1591945"/>
            </a:xfrm>
            <a:custGeom>
              <a:avLst/>
              <a:gdLst/>
              <a:ahLst/>
              <a:cxnLst/>
              <a:rect l="l" t="t" r="r" b="b"/>
              <a:pathLst>
                <a:path w="153035" h="1591945">
                  <a:moveTo>
                    <a:pt x="152519" y="1591917"/>
                  </a:moveTo>
                  <a:lnTo>
                    <a:pt x="108310" y="1585386"/>
                  </a:lnTo>
                  <a:lnTo>
                    <a:pt x="67767" y="1566237"/>
                  </a:lnTo>
                  <a:lnTo>
                    <a:pt x="34560" y="1536108"/>
                  </a:lnTo>
                  <a:lnTo>
                    <a:pt x="11609" y="1497765"/>
                  </a:lnTo>
                  <a:lnTo>
                    <a:pt x="725" y="1454423"/>
                  </a:lnTo>
                  <a:lnTo>
                    <a:pt x="0" y="1439399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0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3" y="80548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1439399"/>
                  </a:lnTo>
                  <a:lnTo>
                    <a:pt x="79524" y="1483606"/>
                  </a:lnTo>
                  <a:lnTo>
                    <a:pt x="89098" y="1524149"/>
                  </a:lnTo>
                  <a:lnTo>
                    <a:pt x="110143" y="1566237"/>
                  </a:lnTo>
                  <a:lnTo>
                    <a:pt x="145006" y="1591192"/>
                  </a:lnTo>
                  <a:lnTo>
                    <a:pt x="152519" y="159191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18">
              <a:extLst>
                <a:ext uri="{FF2B5EF4-FFF2-40B4-BE49-F238E27FC236}">
                  <a16:creationId xmlns:a16="http://schemas.microsoft.com/office/drawing/2014/main" id="{1CA63CC3-0C51-4AA5-B896-CD39F4AE9220}"/>
                </a:ext>
              </a:extLst>
            </p:cNvPr>
            <p:cNvSpPr/>
            <p:nvPr/>
          </p:nvSpPr>
          <p:spPr>
            <a:xfrm>
              <a:off x="5862447" y="4375391"/>
              <a:ext cx="3679825" cy="505459"/>
            </a:xfrm>
            <a:custGeom>
              <a:avLst/>
              <a:gdLst/>
              <a:ahLst/>
              <a:cxnLst/>
              <a:rect l="l" t="t" r="r" b="b"/>
              <a:pathLst>
                <a:path w="3679825" h="505460">
                  <a:moveTo>
                    <a:pt x="934173" y="309524"/>
                  </a:moveTo>
                  <a:lnTo>
                    <a:pt x="905967" y="277418"/>
                  </a:lnTo>
                  <a:lnTo>
                    <a:pt x="901103" y="276440"/>
                  </a:lnTo>
                  <a:lnTo>
                    <a:pt x="33070" y="276440"/>
                  </a:lnTo>
                  <a:lnTo>
                    <a:pt x="965" y="304660"/>
                  </a:lnTo>
                  <a:lnTo>
                    <a:pt x="0" y="309524"/>
                  </a:lnTo>
                  <a:lnTo>
                    <a:pt x="0" y="467093"/>
                  </a:lnTo>
                  <a:lnTo>
                    <a:pt x="0" y="472147"/>
                  </a:lnTo>
                  <a:lnTo>
                    <a:pt x="28206" y="504253"/>
                  </a:lnTo>
                  <a:lnTo>
                    <a:pt x="33070" y="505231"/>
                  </a:lnTo>
                  <a:lnTo>
                    <a:pt x="901103" y="505231"/>
                  </a:lnTo>
                  <a:lnTo>
                    <a:pt x="933208" y="477012"/>
                  </a:lnTo>
                  <a:lnTo>
                    <a:pt x="934173" y="472147"/>
                  </a:lnTo>
                  <a:lnTo>
                    <a:pt x="934173" y="309524"/>
                  </a:lnTo>
                  <a:close/>
                </a:path>
                <a:path w="3679825" h="505460">
                  <a:moveTo>
                    <a:pt x="3679520" y="33083"/>
                  </a:moveTo>
                  <a:lnTo>
                    <a:pt x="3651313" y="977"/>
                  </a:lnTo>
                  <a:lnTo>
                    <a:pt x="3646449" y="0"/>
                  </a:lnTo>
                  <a:lnTo>
                    <a:pt x="2606827" y="0"/>
                  </a:lnTo>
                  <a:lnTo>
                    <a:pt x="2574721" y="28219"/>
                  </a:lnTo>
                  <a:lnTo>
                    <a:pt x="2573756" y="33083"/>
                  </a:lnTo>
                  <a:lnTo>
                    <a:pt x="2573756" y="190652"/>
                  </a:lnTo>
                  <a:lnTo>
                    <a:pt x="2573756" y="195707"/>
                  </a:lnTo>
                  <a:lnTo>
                    <a:pt x="2601963" y="227812"/>
                  </a:lnTo>
                  <a:lnTo>
                    <a:pt x="2606827" y="228790"/>
                  </a:lnTo>
                  <a:lnTo>
                    <a:pt x="3646449" y="228790"/>
                  </a:lnTo>
                  <a:lnTo>
                    <a:pt x="3678555" y="200571"/>
                  </a:lnTo>
                  <a:lnTo>
                    <a:pt x="3679520" y="195707"/>
                  </a:lnTo>
                  <a:lnTo>
                    <a:pt x="3679520" y="33083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0" name="object 19">
            <a:extLst>
              <a:ext uri="{FF2B5EF4-FFF2-40B4-BE49-F238E27FC236}">
                <a16:creationId xmlns:a16="http://schemas.microsoft.com/office/drawing/2014/main" id="{C9791B65-E4AB-4540-83D2-D46207F2045D}"/>
              </a:ext>
            </a:extLst>
          </p:cNvPr>
          <p:cNvSpPr txBox="1"/>
          <p:nvPr/>
        </p:nvSpPr>
        <p:spPr>
          <a:xfrm>
            <a:off x="4384856" y="2943149"/>
            <a:ext cx="3937159" cy="6740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无用户参与原型设计有何风险？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24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分析缺乏真实用户反馈可能导致的 </a:t>
            </a:r>
            <a:r>
              <a:rPr sz="938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体验评估偏差 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，以及设计者视角的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" defTabSz="685800">
              <a:spcBef>
                <a:spcPts val="420"/>
              </a:spcBef>
            </a:pPr>
            <a:r>
              <a:rPr sz="938" b="1" kern="0" spc="-15" dirty="0">
                <a:solidFill>
                  <a:srgbClr val="0D9487"/>
                </a:solidFill>
                <a:latin typeface="微软雅黑"/>
                <a:cs typeface="微软雅黑"/>
              </a:rPr>
              <a:t>认知局限性 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20">
            <a:extLst>
              <a:ext uri="{FF2B5EF4-FFF2-40B4-BE49-F238E27FC236}">
                <a16:creationId xmlns:a16="http://schemas.microsoft.com/office/drawing/2014/main" id="{584C7166-1066-41A6-8F66-1413839C22F7}"/>
              </a:ext>
            </a:extLst>
          </p:cNvPr>
          <p:cNvGrpSpPr/>
          <p:nvPr/>
        </p:nvGrpSpPr>
        <p:grpSpPr>
          <a:xfrm>
            <a:off x="3967878" y="2580909"/>
            <a:ext cx="4611529" cy="1952149"/>
            <a:chOff x="5290504" y="3441211"/>
            <a:chExt cx="6148705" cy="2602865"/>
          </a:xfrm>
        </p:grpSpPr>
        <p:sp>
          <p:nvSpPr>
            <p:cNvPr id="42" name="object 21">
              <a:extLst>
                <a:ext uri="{FF2B5EF4-FFF2-40B4-BE49-F238E27FC236}">
                  <a16:creationId xmlns:a16="http://schemas.microsoft.com/office/drawing/2014/main" id="{2763FFBC-369D-4734-BA9C-A18B239EA027}"/>
                </a:ext>
              </a:extLst>
            </p:cNvPr>
            <p:cNvSpPr/>
            <p:nvPr/>
          </p:nvSpPr>
          <p:spPr>
            <a:xfrm>
              <a:off x="5309569" y="3460276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4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9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7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7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10D6F138-3530-4724-87AA-8F5D9025D324}"/>
                </a:ext>
              </a:extLst>
            </p:cNvPr>
            <p:cNvSpPr/>
            <p:nvPr/>
          </p:nvSpPr>
          <p:spPr>
            <a:xfrm>
              <a:off x="5309569" y="3460276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5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12391" y="264017"/>
                  </a:lnTo>
                  <a:lnTo>
                    <a:pt x="410397" y="270590"/>
                  </a:lnTo>
                  <a:lnTo>
                    <a:pt x="408403" y="277163"/>
                  </a:lnTo>
                  <a:lnTo>
                    <a:pt x="406092" y="283622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76181" y="337445"/>
                  </a:lnTo>
                  <a:lnTo>
                    <a:pt x="371824" y="342754"/>
                  </a:lnTo>
                  <a:lnTo>
                    <a:pt x="367467" y="348064"/>
                  </a:lnTo>
                  <a:lnTo>
                    <a:pt x="362860" y="353147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55409" y="412391"/>
                  </a:lnTo>
                  <a:lnTo>
                    <a:pt x="148837" y="410397"/>
                  </a:lnTo>
                  <a:lnTo>
                    <a:pt x="142264" y="408403"/>
                  </a:lnTo>
                  <a:lnTo>
                    <a:pt x="135805" y="406092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87492" y="380268"/>
                  </a:lnTo>
                  <a:lnTo>
                    <a:pt x="76672" y="371824"/>
                  </a:lnTo>
                  <a:lnTo>
                    <a:pt x="71363" y="367467"/>
                  </a:lnTo>
                  <a:lnTo>
                    <a:pt x="66280" y="362860"/>
                  </a:lnTo>
                  <a:lnTo>
                    <a:pt x="61423" y="358003"/>
                  </a:lnTo>
                  <a:lnTo>
                    <a:pt x="56567" y="353147"/>
                  </a:lnTo>
                  <a:lnTo>
                    <a:pt x="51960" y="348064"/>
                  </a:lnTo>
                  <a:lnTo>
                    <a:pt x="47602" y="342754"/>
                  </a:lnTo>
                  <a:lnTo>
                    <a:pt x="43245" y="337445"/>
                  </a:lnTo>
                  <a:lnTo>
                    <a:pt x="39159" y="33193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5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336" y="195993"/>
                  </a:lnTo>
                  <a:lnTo>
                    <a:pt x="1009" y="189158"/>
                  </a:lnTo>
                  <a:lnTo>
                    <a:pt x="1683" y="182322"/>
                  </a:lnTo>
                  <a:lnTo>
                    <a:pt x="2689" y="175537"/>
                  </a:lnTo>
                  <a:lnTo>
                    <a:pt x="4029" y="168800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24762" y="110855"/>
                  </a:lnTo>
                  <a:lnTo>
                    <a:pt x="28000" y="104797"/>
                  </a:lnTo>
                  <a:lnTo>
                    <a:pt x="31527" y="98913"/>
                  </a:lnTo>
                  <a:lnTo>
                    <a:pt x="35343" y="93203"/>
                  </a:lnTo>
                  <a:lnTo>
                    <a:pt x="39159" y="87492"/>
                  </a:lnTo>
                  <a:lnTo>
                    <a:pt x="61423" y="61423"/>
                  </a:lnTo>
                  <a:lnTo>
                    <a:pt x="66280" y="56567"/>
                  </a:lnTo>
                  <a:lnTo>
                    <a:pt x="93203" y="35343"/>
                  </a:lnTo>
                  <a:lnTo>
                    <a:pt x="98913" y="31527"/>
                  </a:lnTo>
                  <a:lnTo>
                    <a:pt x="104797" y="28000"/>
                  </a:lnTo>
                  <a:lnTo>
                    <a:pt x="110855" y="24762"/>
                  </a:lnTo>
                  <a:lnTo>
                    <a:pt x="116912" y="21525"/>
                  </a:lnTo>
                  <a:lnTo>
                    <a:pt x="123114" y="18591"/>
                  </a:lnTo>
                  <a:lnTo>
                    <a:pt x="129459" y="15963"/>
                  </a:lnTo>
                  <a:lnTo>
                    <a:pt x="135805" y="13335"/>
                  </a:lnTo>
                  <a:lnTo>
                    <a:pt x="142264" y="11023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7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5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37445" y="43245"/>
                  </a:lnTo>
                  <a:lnTo>
                    <a:pt x="342754" y="47602"/>
                  </a:lnTo>
                  <a:lnTo>
                    <a:pt x="348064" y="51960"/>
                  </a:lnTo>
                  <a:lnTo>
                    <a:pt x="353147" y="56567"/>
                  </a:lnTo>
                  <a:lnTo>
                    <a:pt x="358003" y="61423"/>
                  </a:lnTo>
                  <a:lnTo>
                    <a:pt x="362860" y="66280"/>
                  </a:lnTo>
                  <a:lnTo>
                    <a:pt x="367467" y="71363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80268" y="87492"/>
                  </a:lnTo>
                  <a:lnTo>
                    <a:pt x="384084" y="93203"/>
                  </a:lnTo>
                  <a:lnTo>
                    <a:pt x="387900" y="98913"/>
                  </a:lnTo>
                  <a:lnTo>
                    <a:pt x="391426" y="104797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08403" y="142264"/>
                  </a:lnTo>
                  <a:lnTo>
                    <a:pt x="410397" y="148837"/>
                  </a:lnTo>
                  <a:lnTo>
                    <a:pt x="412391" y="155409"/>
                  </a:lnTo>
                  <a:lnTo>
                    <a:pt x="414057" y="162064"/>
                  </a:lnTo>
                  <a:lnTo>
                    <a:pt x="415397" y="168800"/>
                  </a:lnTo>
                  <a:lnTo>
                    <a:pt x="416737" y="175537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23">
              <a:extLst>
                <a:ext uri="{FF2B5EF4-FFF2-40B4-BE49-F238E27FC236}">
                  <a16:creationId xmlns:a16="http://schemas.microsoft.com/office/drawing/2014/main" id="{C41699D4-D63D-462B-9279-5AA9ED1DA17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95361" y="3574665"/>
              <a:ext cx="238311" cy="190648"/>
            </a:xfrm>
            <a:prstGeom prst="rect">
              <a:avLst/>
            </a:prstGeom>
          </p:spPr>
        </p:pic>
        <p:sp>
          <p:nvSpPr>
            <p:cNvPr id="45" name="object 24">
              <a:extLst>
                <a:ext uri="{FF2B5EF4-FFF2-40B4-BE49-F238E27FC236}">
                  <a16:creationId xmlns:a16="http://schemas.microsoft.com/office/drawing/2014/main" id="{03D5D901-8897-483B-9E8D-ACA51AC1AEBC}"/>
                </a:ext>
              </a:extLst>
            </p:cNvPr>
            <p:cNvSpPr/>
            <p:nvPr/>
          </p:nvSpPr>
          <p:spPr>
            <a:xfrm>
              <a:off x="5404894" y="5528816"/>
              <a:ext cx="6034405" cy="514984"/>
            </a:xfrm>
            <a:custGeom>
              <a:avLst/>
              <a:gdLst/>
              <a:ahLst/>
              <a:cxnLst/>
              <a:rect l="l" t="t" r="r" b="b"/>
              <a:pathLst>
                <a:path w="6034405" h="514985">
                  <a:moveTo>
                    <a:pt x="5957776" y="514752"/>
                  </a:moveTo>
                  <a:lnTo>
                    <a:pt x="76259" y="514752"/>
                  </a:lnTo>
                  <a:lnTo>
                    <a:pt x="68746" y="514389"/>
                  </a:lnTo>
                  <a:lnTo>
                    <a:pt x="27903" y="497471"/>
                  </a:lnTo>
                  <a:lnTo>
                    <a:pt x="3264" y="460595"/>
                  </a:lnTo>
                  <a:lnTo>
                    <a:pt x="0" y="438492"/>
                  </a:lnTo>
                  <a:lnTo>
                    <a:pt x="0" y="76259"/>
                  </a:lnTo>
                  <a:lnTo>
                    <a:pt x="12839" y="33883"/>
                  </a:lnTo>
                  <a:lnTo>
                    <a:pt x="47075" y="5804"/>
                  </a:lnTo>
                  <a:lnTo>
                    <a:pt x="76259" y="0"/>
                  </a:lnTo>
                  <a:lnTo>
                    <a:pt x="5957776" y="0"/>
                  </a:lnTo>
                  <a:lnTo>
                    <a:pt x="6000150" y="12839"/>
                  </a:lnTo>
                  <a:lnTo>
                    <a:pt x="6028229" y="47075"/>
                  </a:lnTo>
                  <a:lnTo>
                    <a:pt x="6034035" y="76259"/>
                  </a:lnTo>
                  <a:lnTo>
                    <a:pt x="6034035" y="438492"/>
                  </a:lnTo>
                  <a:lnTo>
                    <a:pt x="6021194" y="480867"/>
                  </a:lnTo>
                  <a:lnTo>
                    <a:pt x="5986958" y="508946"/>
                  </a:lnTo>
                  <a:lnTo>
                    <a:pt x="5957776" y="514752"/>
                  </a:lnTo>
                  <a:close/>
                </a:path>
              </a:pathLst>
            </a:custGeom>
            <a:solidFill>
              <a:srgbClr val="F2F4F5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25">
              <a:extLst>
                <a:ext uri="{FF2B5EF4-FFF2-40B4-BE49-F238E27FC236}">
                  <a16:creationId xmlns:a16="http://schemas.microsoft.com/office/drawing/2014/main" id="{B2DAA74E-F439-44CA-A9A1-B5B23153CC28}"/>
                </a:ext>
              </a:extLst>
            </p:cNvPr>
            <p:cNvSpPr/>
            <p:nvPr/>
          </p:nvSpPr>
          <p:spPr>
            <a:xfrm>
              <a:off x="5404891" y="5528817"/>
              <a:ext cx="6034405" cy="514984"/>
            </a:xfrm>
            <a:custGeom>
              <a:avLst/>
              <a:gdLst/>
              <a:ahLst/>
              <a:cxnLst/>
              <a:rect l="l" t="t" r="r" b="b"/>
              <a:pathLst>
                <a:path w="6034405" h="514985">
                  <a:moveTo>
                    <a:pt x="9525" y="366268"/>
                  </a:moveTo>
                  <a:lnTo>
                    <a:pt x="0" y="366268"/>
                  </a:lnTo>
                  <a:lnTo>
                    <a:pt x="0" y="394868"/>
                  </a:lnTo>
                  <a:lnTo>
                    <a:pt x="9525" y="394868"/>
                  </a:lnTo>
                  <a:lnTo>
                    <a:pt x="9525" y="366268"/>
                  </a:lnTo>
                  <a:close/>
                </a:path>
                <a:path w="6034405" h="514985">
                  <a:moveTo>
                    <a:pt x="9525" y="318643"/>
                  </a:moveTo>
                  <a:lnTo>
                    <a:pt x="0" y="318643"/>
                  </a:lnTo>
                  <a:lnTo>
                    <a:pt x="0" y="347243"/>
                  </a:lnTo>
                  <a:lnTo>
                    <a:pt x="9525" y="347243"/>
                  </a:lnTo>
                  <a:lnTo>
                    <a:pt x="9525" y="318643"/>
                  </a:lnTo>
                  <a:close/>
                </a:path>
                <a:path w="6034405" h="514985">
                  <a:moveTo>
                    <a:pt x="9525" y="271018"/>
                  </a:moveTo>
                  <a:lnTo>
                    <a:pt x="0" y="271018"/>
                  </a:lnTo>
                  <a:lnTo>
                    <a:pt x="0" y="299618"/>
                  </a:lnTo>
                  <a:lnTo>
                    <a:pt x="9525" y="299618"/>
                  </a:lnTo>
                  <a:lnTo>
                    <a:pt x="9525" y="271018"/>
                  </a:lnTo>
                  <a:close/>
                </a:path>
                <a:path w="6034405" h="514985">
                  <a:moveTo>
                    <a:pt x="9525" y="223393"/>
                  </a:moveTo>
                  <a:lnTo>
                    <a:pt x="0" y="223393"/>
                  </a:lnTo>
                  <a:lnTo>
                    <a:pt x="0" y="251993"/>
                  </a:lnTo>
                  <a:lnTo>
                    <a:pt x="9525" y="251993"/>
                  </a:lnTo>
                  <a:lnTo>
                    <a:pt x="9525" y="223393"/>
                  </a:lnTo>
                  <a:close/>
                </a:path>
                <a:path w="6034405" h="514985">
                  <a:moveTo>
                    <a:pt x="9525" y="175768"/>
                  </a:moveTo>
                  <a:lnTo>
                    <a:pt x="0" y="175768"/>
                  </a:lnTo>
                  <a:lnTo>
                    <a:pt x="0" y="204355"/>
                  </a:lnTo>
                  <a:lnTo>
                    <a:pt x="9525" y="204355"/>
                  </a:lnTo>
                  <a:lnTo>
                    <a:pt x="9525" y="175768"/>
                  </a:lnTo>
                  <a:close/>
                </a:path>
                <a:path w="6034405" h="514985">
                  <a:moveTo>
                    <a:pt x="9525" y="128130"/>
                  </a:moveTo>
                  <a:lnTo>
                    <a:pt x="0" y="128130"/>
                  </a:lnTo>
                  <a:lnTo>
                    <a:pt x="0" y="156730"/>
                  </a:lnTo>
                  <a:lnTo>
                    <a:pt x="9525" y="156730"/>
                  </a:lnTo>
                  <a:lnTo>
                    <a:pt x="9525" y="128130"/>
                  </a:lnTo>
                  <a:close/>
                </a:path>
                <a:path w="6034405" h="514985">
                  <a:moveTo>
                    <a:pt x="9525" y="80505"/>
                  </a:moveTo>
                  <a:lnTo>
                    <a:pt x="0" y="80505"/>
                  </a:lnTo>
                  <a:lnTo>
                    <a:pt x="0" y="109105"/>
                  </a:lnTo>
                  <a:lnTo>
                    <a:pt x="9525" y="109105"/>
                  </a:lnTo>
                  <a:lnTo>
                    <a:pt x="9525" y="80505"/>
                  </a:lnTo>
                  <a:close/>
                </a:path>
                <a:path w="6034405" h="514985">
                  <a:moveTo>
                    <a:pt x="9690" y="441833"/>
                  </a:moveTo>
                  <a:lnTo>
                    <a:pt x="9525" y="438492"/>
                  </a:lnTo>
                  <a:lnTo>
                    <a:pt x="9525" y="413893"/>
                  </a:lnTo>
                  <a:lnTo>
                    <a:pt x="0" y="413893"/>
                  </a:lnTo>
                  <a:lnTo>
                    <a:pt x="0" y="438492"/>
                  </a:lnTo>
                  <a:lnTo>
                    <a:pt x="177" y="442302"/>
                  </a:lnTo>
                  <a:lnTo>
                    <a:pt x="9690" y="441833"/>
                  </a:lnTo>
                  <a:close/>
                </a:path>
                <a:path w="6034405" h="514985">
                  <a:moveTo>
                    <a:pt x="20116" y="40259"/>
                  </a:moveTo>
                  <a:lnTo>
                    <a:pt x="12103" y="35115"/>
                  </a:lnTo>
                  <a:lnTo>
                    <a:pt x="9017" y="40259"/>
                  </a:lnTo>
                  <a:lnTo>
                    <a:pt x="5803" y="47078"/>
                  </a:lnTo>
                  <a:lnTo>
                    <a:pt x="3263" y="54165"/>
                  </a:lnTo>
                  <a:lnTo>
                    <a:pt x="1447" y="61379"/>
                  </a:lnTo>
                  <a:lnTo>
                    <a:pt x="1371" y="61899"/>
                  </a:lnTo>
                  <a:lnTo>
                    <a:pt x="10731" y="63690"/>
                  </a:lnTo>
                  <a:lnTo>
                    <a:pt x="10795" y="63246"/>
                  </a:lnTo>
                  <a:lnTo>
                    <a:pt x="12382" y="56921"/>
                  </a:lnTo>
                  <a:lnTo>
                    <a:pt x="14605" y="50723"/>
                  </a:lnTo>
                  <a:lnTo>
                    <a:pt x="17411" y="44780"/>
                  </a:lnTo>
                  <a:lnTo>
                    <a:pt x="20116" y="40259"/>
                  </a:lnTo>
                  <a:close/>
                </a:path>
                <a:path w="6034405" h="514985">
                  <a:moveTo>
                    <a:pt x="24384" y="480441"/>
                  </a:moveTo>
                  <a:lnTo>
                    <a:pt x="20764" y="475576"/>
                  </a:lnTo>
                  <a:lnTo>
                    <a:pt x="17411" y="469988"/>
                  </a:lnTo>
                  <a:lnTo>
                    <a:pt x="14605" y="464032"/>
                  </a:lnTo>
                  <a:lnTo>
                    <a:pt x="12534" y="458241"/>
                  </a:lnTo>
                  <a:lnTo>
                    <a:pt x="3429" y="461060"/>
                  </a:lnTo>
                  <a:lnTo>
                    <a:pt x="5803" y="467677"/>
                  </a:lnTo>
                  <a:lnTo>
                    <a:pt x="9004" y="474484"/>
                  </a:lnTo>
                  <a:lnTo>
                    <a:pt x="12839" y="480872"/>
                  </a:lnTo>
                  <a:lnTo>
                    <a:pt x="16967" y="486435"/>
                  </a:lnTo>
                  <a:lnTo>
                    <a:pt x="24384" y="480441"/>
                  </a:lnTo>
                  <a:close/>
                </a:path>
                <a:path w="6034405" h="514985">
                  <a:moveTo>
                    <a:pt x="52209" y="14084"/>
                  </a:moveTo>
                  <a:lnTo>
                    <a:pt x="48768" y="5194"/>
                  </a:lnTo>
                  <a:lnTo>
                    <a:pt x="47066" y="5803"/>
                  </a:lnTo>
                  <a:lnTo>
                    <a:pt x="40271" y="9017"/>
                  </a:lnTo>
                  <a:lnTo>
                    <a:pt x="33883" y="12839"/>
                  </a:lnTo>
                  <a:lnTo>
                    <a:pt x="27901" y="17284"/>
                  </a:lnTo>
                  <a:lnTo>
                    <a:pt x="24523" y="20345"/>
                  </a:lnTo>
                  <a:lnTo>
                    <a:pt x="30988" y="27343"/>
                  </a:lnTo>
                  <a:lnTo>
                    <a:pt x="33947" y="24663"/>
                  </a:lnTo>
                  <a:lnTo>
                    <a:pt x="39179" y="20777"/>
                  </a:lnTo>
                  <a:lnTo>
                    <a:pt x="44767" y="17424"/>
                  </a:lnTo>
                  <a:lnTo>
                    <a:pt x="50723" y="14617"/>
                  </a:lnTo>
                  <a:lnTo>
                    <a:pt x="52209" y="14084"/>
                  </a:lnTo>
                  <a:close/>
                </a:path>
                <a:path w="6034405" h="514985">
                  <a:moveTo>
                    <a:pt x="59372" y="502983"/>
                  </a:moveTo>
                  <a:lnTo>
                    <a:pt x="36639" y="492099"/>
                  </a:lnTo>
                  <a:lnTo>
                    <a:pt x="30988" y="499770"/>
                  </a:lnTo>
                  <a:lnTo>
                    <a:pt x="56959" y="512191"/>
                  </a:lnTo>
                  <a:lnTo>
                    <a:pt x="59372" y="502983"/>
                  </a:lnTo>
                  <a:close/>
                </a:path>
                <a:path w="6034405" h="514985">
                  <a:moveTo>
                    <a:pt x="104114" y="505193"/>
                  </a:moveTo>
                  <a:lnTo>
                    <a:pt x="75653" y="505193"/>
                  </a:lnTo>
                  <a:lnTo>
                    <a:pt x="75565" y="514718"/>
                  </a:lnTo>
                  <a:lnTo>
                    <a:pt x="104114" y="514718"/>
                  </a:lnTo>
                  <a:lnTo>
                    <a:pt x="104114" y="505193"/>
                  </a:lnTo>
                  <a:close/>
                </a:path>
                <a:path w="6034405" h="514985">
                  <a:moveTo>
                    <a:pt x="104851" y="0"/>
                  </a:moveTo>
                  <a:lnTo>
                    <a:pt x="76250" y="0"/>
                  </a:lnTo>
                  <a:lnTo>
                    <a:pt x="68745" y="368"/>
                  </a:lnTo>
                  <a:lnTo>
                    <a:pt x="67614" y="533"/>
                  </a:lnTo>
                  <a:lnTo>
                    <a:pt x="68694" y="9994"/>
                  </a:lnTo>
                  <a:lnTo>
                    <a:pt x="69684" y="9855"/>
                  </a:lnTo>
                  <a:lnTo>
                    <a:pt x="76250" y="9537"/>
                  </a:lnTo>
                  <a:lnTo>
                    <a:pt x="104851" y="9537"/>
                  </a:lnTo>
                  <a:lnTo>
                    <a:pt x="104851" y="0"/>
                  </a:lnTo>
                  <a:close/>
                </a:path>
                <a:path w="6034405" h="514985">
                  <a:moveTo>
                    <a:pt x="151752" y="505218"/>
                  </a:moveTo>
                  <a:lnTo>
                    <a:pt x="123151" y="505218"/>
                  </a:lnTo>
                  <a:lnTo>
                    <a:pt x="123151" y="514756"/>
                  </a:lnTo>
                  <a:lnTo>
                    <a:pt x="151752" y="514756"/>
                  </a:lnTo>
                  <a:lnTo>
                    <a:pt x="151752" y="505218"/>
                  </a:lnTo>
                  <a:close/>
                </a:path>
                <a:path w="6034405" h="514985">
                  <a:moveTo>
                    <a:pt x="152476" y="0"/>
                  </a:moveTo>
                  <a:lnTo>
                    <a:pt x="123888" y="0"/>
                  </a:lnTo>
                  <a:lnTo>
                    <a:pt x="123888" y="9537"/>
                  </a:lnTo>
                  <a:lnTo>
                    <a:pt x="152476" y="9537"/>
                  </a:lnTo>
                  <a:lnTo>
                    <a:pt x="152476" y="0"/>
                  </a:lnTo>
                  <a:close/>
                </a:path>
                <a:path w="6034405" h="514985">
                  <a:moveTo>
                    <a:pt x="199377" y="505218"/>
                  </a:moveTo>
                  <a:lnTo>
                    <a:pt x="170776" y="505218"/>
                  </a:lnTo>
                  <a:lnTo>
                    <a:pt x="170776" y="514756"/>
                  </a:lnTo>
                  <a:lnTo>
                    <a:pt x="199377" y="514756"/>
                  </a:lnTo>
                  <a:lnTo>
                    <a:pt x="199377" y="505218"/>
                  </a:lnTo>
                  <a:close/>
                </a:path>
                <a:path w="6034405" h="514985">
                  <a:moveTo>
                    <a:pt x="200113" y="0"/>
                  </a:moveTo>
                  <a:lnTo>
                    <a:pt x="171513" y="0"/>
                  </a:lnTo>
                  <a:lnTo>
                    <a:pt x="171513" y="9537"/>
                  </a:lnTo>
                  <a:lnTo>
                    <a:pt x="200113" y="9537"/>
                  </a:lnTo>
                  <a:lnTo>
                    <a:pt x="200113" y="0"/>
                  </a:lnTo>
                  <a:close/>
                </a:path>
                <a:path w="6034405" h="514985">
                  <a:moveTo>
                    <a:pt x="247002" y="505218"/>
                  </a:moveTo>
                  <a:lnTo>
                    <a:pt x="218401" y="505218"/>
                  </a:lnTo>
                  <a:lnTo>
                    <a:pt x="218401" y="514756"/>
                  </a:lnTo>
                  <a:lnTo>
                    <a:pt x="247002" y="514756"/>
                  </a:lnTo>
                  <a:lnTo>
                    <a:pt x="247002" y="505218"/>
                  </a:lnTo>
                  <a:close/>
                </a:path>
                <a:path w="6034405" h="514985">
                  <a:moveTo>
                    <a:pt x="247738" y="0"/>
                  </a:moveTo>
                  <a:lnTo>
                    <a:pt x="219138" y="0"/>
                  </a:lnTo>
                  <a:lnTo>
                    <a:pt x="219138" y="9537"/>
                  </a:lnTo>
                  <a:lnTo>
                    <a:pt x="247738" y="9537"/>
                  </a:lnTo>
                  <a:lnTo>
                    <a:pt x="247738" y="0"/>
                  </a:lnTo>
                  <a:close/>
                </a:path>
                <a:path w="6034405" h="514985">
                  <a:moveTo>
                    <a:pt x="294627" y="505218"/>
                  </a:moveTo>
                  <a:lnTo>
                    <a:pt x="266026" y="505218"/>
                  </a:lnTo>
                  <a:lnTo>
                    <a:pt x="266026" y="514756"/>
                  </a:lnTo>
                  <a:lnTo>
                    <a:pt x="294627" y="514756"/>
                  </a:lnTo>
                  <a:lnTo>
                    <a:pt x="294627" y="505218"/>
                  </a:lnTo>
                  <a:close/>
                </a:path>
                <a:path w="6034405" h="514985">
                  <a:moveTo>
                    <a:pt x="295363" y="0"/>
                  </a:moveTo>
                  <a:lnTo>
                    <a:pt x="266763" y="0"/>
                  </a:lnTo>
                  <a:lnTo>
                    <a:pt x="266763" y="9537"/>
                  </a:lnTo>
                  <a:lnTo>
                    <a:pt x="295363" y="9537"/>
                  </a:lnTo>
                  <a:lnTo>
                    <a:pt x="295363" y="0"/>
                  </a:lnTo>
                  <a:close/>
                </a:path>
                <a:path w="6034405" h="514985">
                  <a:moveTo>
                    <a:pt x="342252" y="505218"/>
                  </a:moveTo>
                  <a:lnTo>
                    <a:pt x="313664" y="505218"/>
                  </a:lnTo>
                  <a:lnTo>
                    <a:pt x="313664" y="514756"/>
                  </a:lnTo>
                  <a:lnTo>
                    <a:pt x="342252" y="514756"/>
                  </a:lnTo>
                  <a:lnTo>
                    <a:pt x="342252" y="505218"/>
                  </a:lnTo>
                  <a:close/>
                </a:path>
                <a:path w="6034405" h="514985">
                  <a:moveTo>
                    <a:pt x="342988" y="0"/>
                  </a:moveTo>
                  <a:lnTo>
                    <a:pt x="314388" y="0"/>
                  </a:lnTo>
                  <a:lnTo>
                    <a:pt x="314388" y="9537"/>
                  </a:lnTo>
                  <a:lnTo>
                    <a:pt x="342988" y="9537"/>
                  </a:lnTo>
                  <a:lnTo>
                    <a:pt x="342988" y="0"/>
                  </a:lnTo>
                  <a:close/>
                </a:path>
                <a:path w="6034405" h="514985">
                  <a:moveTo>
                    <a:pt x="389890" y="505218"/>
                  </a:moveTo>
                  <a:lnTo>
                    <a:pt x="361289" y="505218"/>
                  </a:lnTo>
                  <a:lnTo>
                    <a:pt x="361289" y="514756"/>
                  </a:lnTo>
                  <a:lnTo>
                    <a:pt x="389890" y="514756"/>
                  </a:lnTo>
                  <a:lnTo>
                    <a:pt x="389890" y="505218"/>
                  </a:lnTo>
                  <a:close/>
                </a:path>
                <a:path w="6034405" h="514985">
                  <a:moveTo>
                    <a:pt x="390613" y="0"/>
                  </a:moveTo>
                  <a:lnTo>
                    <a:pt x="362013" y="0"/>
                  </a:lnTo>
                  <a:lnTo>
                    <a:pt x="362013" y="9537"/>
                  </a:lnTo>
                  <a:lnTo>
                    <a:pt x="390613" y="9537"/>
                  </a:lnTo>
                  <a:lnTo>
                    <a:pt x="390613" y="0"/>
                  </a:lnTo>
                  <a:close/>
                </a:path>
                <a:path w="6034405" h="514985">
                  <a:moveTo>
                    <a:pt x="437515" y="505218"/>
                  </a:moveTo>
                  <a:lnTo>
                    <a:pt x="408914" y="505218"/>
                  </a:lnTo>
                  <a:lnTo>
                    <a:pt x="408914" y="514756"/>
                  </a:lnTo>
                  <a:lnTo>
                    <a:pt x="437515" y="514756"/>
                  </a:lnTo>
                  <a:lnTo>
                    <a:pt x="437515" y="505218"/>
                  </a:lnTo>
                  <a:close/>
                </a:path>
                <a:path w="6034405" h="514985">
                  <a:moveTo>
                    <a:pt x="438238" y="0"/>
                  </a:moveTo>
                  <a:lnTo>
                    <a:pt x="409651" y="0"/>
                  </a:lnTo>
                  <a:lnTo>
                    <a:pt x="409651" y="9537"/>
                  </a:lnTo>
                  <a:lnTo>
                    <a:pt x="438238" y="9537"/>
                  </a:lnTo>
                  <a:lnTo>
                    <a:pt x="438238" y="0"/>
                  </a:lnTo>
                  <a:close/>
                </a:path>
                <a:path w="6034405" h="514985">
                  <a:moveTo>
                    <a:pt x="485140" y="505218"/>
                  </a:moveTo>
                  <a:lnTo>
                    <a:pt x="456539" y="505218"/>
                  </a:lnTo>
                  <a:lnTo>
                    <a:pt x="456539" y="514756"/>
                  </a:lnTo>
                  <a:lnTo>
                    <a:pt x="485140" y="514756"/>
                  </a:lnTo>
                  <a:lnTo>
                    <a:pt x="485140" y="505218"/>
                  </a:lnTo>
                  <a:close/>
                </a:path>
                <a:path w="6034405" h="514985">
                  <a:moveTo>
                    <a:pt x="485876" y="0"/>
                  </a:moveTo>
                  <a:lnTo>
                    <a:pt x="457276" y="0"/>
                  </a:lnTo>
                  <a:lnTo>
                    <a:pt x="457276" y="9537"/>
                  </a:lnTo>
                  <a:lnTo>
                    <a:pt x="485876" y="9537"/>
                  </a:lnTo>
                  <a:lnTo>
                    <a:pt x="485876" y="0"/>
                  </a:lnTo>
                  <a:close/>
                </a:path>
                <a:path w="6034405" h="514985">
                  <a:moveTo>
                    <a:pt x="532765" y="505218"/>
                  </a:moveTo>
                  <a:lnTo>
                    <a:pt x="504164" y="505218"/>
                  </a:lnTo>
                  <a:lnTo>
                    <a:pt x="504164" y="514756"/>
                  </a:lnTo>
                  <a:lnTo>
                    <a:pt x="532765" y="514756"/>
                  </a:lnTo>
                  <a:lnTo>
                    <a:pt x="532765" y="505218"/>
                  </a:lnTo>
                  <a:close/>
                </a:path>
                <a:path w="6034405" h="514985">
                  <a:moveTo>
                    <a:pt x="533501" y="0"/>
                  </a:moveTo>
                  <a:lnTo>
                    <a:pt x="504901" y="0"/>
                  </a:lnTo>
                  <a:lnTo>
                    <a:pt x="504901" y="9537"/>
                  </a:lnTo>
                  <a:lnTo>
                    <a:pt x="533501" y="9537"/>
                  </a:lnTo>
                  <a:lnTo>
                    <a:pt x="533501" y="0"/>
                  </a:lnTo>
                  <a:close/>
                </a:path>
                <a:path w="6034405" h="514985">
                  <a:moveTo>
                    <a:pt x="580390" y="505218"/>
                  </a:moveTo>
                  <a:lnTo>
                    <a:pt x="551789" y="505218"/>
                  </a:lnTo>
                  <a:lnTo>
                    <a:pt x="551789" y="514756"/>
                  </a:lnTo>
                  <a:lnTo>
                    <a:pt x="580390" y="514756"/>
                  </a:lnTo>
                  <a:lnTo>
                    <a:pt x="580390" y="505218"/>
                  </a:lnTo>
                  <a:close/>
                </a:path>
                <a:path w="6034405" h="514985">
                  <a:moveTo>
                    <a:pt x="581126" y="0"/>
                  </a:moveTo>
                  <a:lnTo>
                    <a:pt x="552526" y="0"/>
                  </a:lnTo>
                  <a:lnTo>
                    <a:pt x="552526" y="9537"/>
                  </a:lnTo>
                  <a:lnTo>
                    <a:pt x="581126" y="9537"/>
                  </a:lnTo>
                  <a:lnTo>
                    <a:pt x="581126" y="0"/>
                  </a:lnTo>
                  <a:close/>
                </a:path>
                <a:path w="6034405" h="514985">
                  <a:moveTo>
                    <a:pt x="628015" y="505218"/>
                  </a:moveTo>
                  <a:lnTo>
                    <a:pt x="599427" y="505218"/>
                  </a:lnTo>
                  <a:lnTo>
                    <a:pt x="599427" y="514756"/>
                  </a:lnTo>
                  <a:lnTo>
                    <a:pt x="628015" y="514756"/>
                  </a:lnTo>
                  <a:lnTo>
                    <a:pt x="628015" y="505218"/>
                  </a:lnTo>
                  <a:close/>
                </a:path>
                <a:path w="6034405" h="514985">
                  <a:moveTo>
                    <a:pt x="628751" y="0"/>
                  </a:moveTo>
                  <a:lnTo>
                    <a:pt x="600151" y="0"/>
                  </a:lnTo>
                  <a:lnTo>
                    <a:pt x="600151" y="9537"/>
                  </a:lnTo>
                  <a:lnTo>
                    <a:pt x="628751" y="9537"/>
                  </a:lnTo>
                  <a:lnTo>
                    <a:pt x="628751" y="0"/>
                  </a:lnTo>
                  <a:close/>
                </a:path>
                <a:path w="6034405" h="514985">
                  <a:moveTo>
                    <a:pt x="675652" y="505218"/>
                  </a:moveTo>
                  <a:lnTo>
                    <a:pt x="647052" y="505218"/>
                  </a:lnTo>
                  <a:lnTo>
                    <a:pt x="647052" y="514756"/>
                  </a:lnTo>
                  <a:lnTo>
                    <a:pt x="675652" y="514756"/>
                  </a:lnTo>
                  <a:lnTo>
                    <a:pt x="675652" y="505218"/>
                  </a:lnTo>
                  <a:close/>
                </a:path>
                <a:path w="6034405" h="514985">
                  <a:moveTo>
                    <a:pt x="676376" y="0"/>
                  </a:moveTo>
                  <a:lnTo>
                    <a:pt x="647776" y="0"/>
                  </a:lnTo>
                  <a:lnTo>
                    <a:pt x="647776" y="9537"/>
                  </a:lnTo>
                  <a:lnTo>
                    <a:pt x="676376" y="9537"/>
                  </a:lnTo>
                  <a:lnTo>
                    <a:pt x="676376" y="0"/>
                  </a:lnTo>
                  <a:close/>
                </a:path>
                <a:path w="6034405" h="514985">
                  <a:moveTo>
                    <a:pt x="723277" y="505218"/>
                  </a:moveTo>
                  <a:lnTo>
                    <a:pt x="694677" y="505218"/>
                  </a:lnTo>
                  <a:lnTo>
                    <a:pt x="694677" y="514756"/>
                  </a:lnTo>
                  <a:lnTo>
                    <a:pt x="723277" y="514756"/>
                  </a:lnTo>
                  <a:lnTo>
                    <a:pt x="723277" y="505218"/>
                  </a:lnTo>
                  <a:close/>
                </a:path>
                <a:path w="6034405" h="514985">
                  <a:moveTo>
                    <a:pt x="724001" y="0"/>
                  </a:moveTo>
                  <a:lnTo>
                    <a:pt x="695413" y="0"/>
                  </a:lnTo>
                  <a:lnTo>
                    <a:pt x="695413" y="9537"/>
                  </a:lnTo>
                  <a:lnTo>
                    <a:pt x="724001" y="9537"/>
                  </a:lnTo>
                  <a:lnTo>
                    <a:pt x="724001" y="0"/>
                  </a:lnTo>
                  <a:close/>
                </a:path>
                <a:path w="6034405" h="514985">
                  <a:moveTo>
                    <a:pt x="770902" y="505218"/>
                  </a:moveTo>
                  <a:lnTo>
                    <a:pt x="742302" y="505218"/>
                  </a:lnTo>
                  <a:lnTo>
                    <a:pt x="742302" y="514756"/>
                  </a:lnTo>
                  <a:lnTo>
                    <a:pt x="770902" y="514756"/>
                  </a:lnTo>
                  <a:lnTo>
                    <a:pt x="770902" y="505218"/>
                  </a:lnTo>
                  <a:close/>
                </a:path>
                <a:path w="6034405" h="514985">
                  <a:moveTo>
                    <a:pt x="771639" y="0"/>
                  </a:moveTo>
                  <a:lnTo>
                    <a:pt x="743038" y="0"/>
                  </a:lnTo>
                  <a:lnTo>
                    <a:pt x="743038" y="9537"/>
                  </a:lnTo>
                  <a:lnTo>
                    <a:pt x="771639" y="9537"/>
                  </a:lnTo>
                  <a:lnTo>
                    <a:pt x="771639" y="0"/>
                  </a:lnTo>
                  <a:close/>
                </a:path>
                <a:path w="6034405" h="514985">
                  <a:moveTo>
                    <a:pt x="818527" y="505218"/>
                  </a:moveTo>
                  <a:lnTo>
                    <a:pt x="789927" y="505218"/>
                  </a:lnTo>
                  <a:lnTo>
                    <a:pt x="789927" y="514756"/>
                  </a:lnTo>
                  <a:lnTo>
                    <a:pt x="818527" y="514756"/>
                  </a:lnTo>
                  <a:lnTo>
                    <a:pt x="818527" y="505218"/>
                  </a:lnTo>
                  <a:close/>
                </a:path>
                <a:path w="6034405" h="514985">
                  <a:moveTo>
                    <a:pt x="819264" y="0"/>
                  </a:moveTo>
                  <a:lnTo>
                    <a:pt x="790663" y="0"/>
                  </a:lnTo>
                  <a:lnTo>
                    <a:pt x="790663" y="9537"/>
                  </a:lnTo>
                  <a:lnTo>
                    <a:pt x="819264" y="9537"/>
                  </a:lnTo>
                  <a:lnTo>
                    <a:pt x="819264" y="0"/>
                  </a:lnTo>
                  <a:close/>
                </a:path>
                <a:path w="6034405" h="514985">
                  <a:moveTo>
                    <a:pt x="866152" y="505218"/>
                  </a:moveTo>
                  <a:lnTo>
                    <a:pt x="837552" y="505218"/>
                  </a:lnTo>
                  <a:lnTo>
                    <a:pt x="837552" y="514756"/>
                  </a:lnTo>
                  <a:lnTo>
                    <a:pt x="866152" y="514756"/>
                  </a:lnTo>
                  <a:lnTo>
                    <a:pt x="866152" y="505218"/>
                  </a:lnTo>
                  <a:close/>
                </a:path>
                <a:path w="6034405" h="514985">
                  <a:moveTo>
                    <a:pt x="866889" y="0"/>
                  </a:moveTo>
                  <a:lnTo>
                    <a:pt x="838288" y="0"/>
                  </a:lnTo>
                  <a:lnTo>
                    <a:pt x="838288" y="9537"/>
                  </a:lnTo>
                  <a:lnTo>
                    <a:pt x="866889" y="9537"/>
                  </a:lnTo>
                  <a:lnTo>
                    <a:pt x="866889" y="0"/>
                  </a:lnTo>
                  <a:close/>
                </a:path>
                <a:path w="6034405" h="514985">
                  <a:moveTo>
                    <a:pt x="913777" y="505218"/>
                  </a:moveTo>
                  <a:lnTo>
                    <a:pt x="885190" y="505218"/>
                  </a:lnTo>
                  <a:lnTo>
                    <a:pt x="885190" y="514756"/>
                  </a:lnTo>
                  <a:lnTo>
                    <a:pt x="913777" y="514756"/>
                  </a:lnTo>
                  <a:lnTo>
                    <a:pt x="913777" y="505218"/>
                  </a:lnTo>
                  <a:close/>
                </a:path>
                <a:path w="6034405" h="514985">
                  <a:moveTo>
                    <a:pt x="914514" y="0"/>
                  </a:moveTo>
                  <a:lnTo>
                    <a:pt x="885913" y="0"/>
                  </a:lnTo>
                  <a:lnTo>
                    <a:pt x="885913" y="9537"/>
                  </a:lnTo>
                  <a:lnTo>
                    <a:pt x="914514" y="9537"/>
                  </a:lnTo>
                  <a:lnTo>
                    <a:pt x="914514" y="0"/>
                  </a:lnTo>
                  <a:close/>
                </a:path>
                <a:path w="6034405" h="514985">
                  <a:moveTo>
                    <a:pt x="961415" y="505218"/>
                  </a:moveTo>
                  <a:lnTo>
                    <a:pt x="932815" y="505218"/>
                  </a:lnTo>
                  <a:lnTo>
                    <a:pt x="932815" y="514756"/>
                  </a:lnTo>
                  <a:lnTo>
                    <a:pt x="961415" y="514756"/>
                  </a:lnTo>
                  <a:lnTo>
                    <a:pt x="961415" y="505218"/>
                  </a:lnTo>
                  <a:close/>
                </a:path>
                <a:path w="6034405" h="514985">
                  <a:moveTo>
                    <a:pt x="962139" y="0"/>
                  </a:moveTo>
                  <a:lnTo>
                    <a:pt x="933538" y="0"/>
                  </a:lnTo>
                  <a:lnTo>
                    <a:pt x="933538" y="9537"/>
                  </a:lnTo>
                  <a:lnTo>
                    <a:pt x="962139" y="9537"/>
                  </a:lnTo>
                  <a:lnTo>
                    <a:pt x="962139" y="0"/>
                  </a:lnTo>
                  <a:close/>
                </a:path>
                <a:path w="6034405" h="514985">
                  <a:moveTo>
                    <a:pt x="1009040" y="505218"/>
                  </a:moveTo>
                  <a:lnTo>
                    <a:pt x="980440" y="505218"/>
                  </a:lnTo>
                  <a:lnTo>
                    <a:pt x="980440" y="514756"/>
                  </a:lnTo>
                  <a:lnTo>
                    <a:pt x="1009040" y="514756"/>
                  </a:lnTo>
                  <a:lnTo>
                    <a:pt x="1009040" y="505218"/>
                  </a:lnTo>
                  <a:close/>
                </a:path>
                <a:path w="6034405" h="514985">
                  <a:moveTo>
                    <a:pt x="1009764" y="0"/>
                  </a:moveTo>
                  <a:lnTo>
                    <a:pt x="981176" y="0"/>
                  </a:lnTo>
                  <a:lnTo>
                    <a:pt x="981176" y="9537"/>
                  </a:lnTo>
                  <a:lnTo>
                    <a:pt x="1009764" y="9537"/>
                  </a:lnTo>
                  <a:lnTo>
                    <a:pt x="1009764" y="0"/>
                  </a:lnTo>
                  <a:close/>
                </a:path>
                <a:path w="6034405" h="514985">
                  <a:moveTo>
                    <a:pt x="1056665" y="505218"/>
                  </a:moveTo>
                  <a:lnTo>
                    <a:pt x="1028065" y="505218"/>
                  </a:lnTo>
                  <a:lnTo>
                    <a:pt x="1028065" y="514756"/>
                  </a:lnTo>
                  <a:lnTo>
                    <a:pt x="1056665" y="514756"/>
                  </a:lnTo>
                  <a:lnTo>
                    <a:pt x="1056665" y="505218"/>
                  </a:lnTo>
                  <a:close/>
                </a:path>
                <a:path w="6034405" h="514985">
                  <a:moveTo>
                    <a:pt x="1057402" y="0"/>
                  </a:moveTo>
                  <a:lnTo>
                    <a:pt x="1028801" y="0"/>
                  </a:lnTo>
                  <a:lnTo>
                    <a:pt x="1028801" y="9537"/>
                  </a:lnTo>
                  <a:lnTo>
                    <a:pt x="1057402" y="9537"/>
                  </a:lnTo>
                  <a:lnTo>
                    <a:pt x="1057402" y="0"/>
                  </a:lnTo>
                  <a:close/>
                </a:path>
                <a:path w="6034405" h="514985">
                  <a:moveTo>
                    <a:pt x="1104290" y="505218"/>
                  </a:moveTo>
                  <a:lnTo>
                    <a:pt x="1075690" y="505218"/>
                  </a:lnTo>
                  <a:lnTo>
                    <a:pt x="1075690" y="514756"/>
                  </a:lnTo>
                  <a:lnTo>
                    <a:pt x="1104290" y="514756"/>
                  </a:lnTo>
                  <a:lnTo>
                    <a:pt x="1104290" y="505218"/>
                  </a:lnTo>
                  <a:close/>
                </a:path>
                <a:path w="6034405" h="514985">
                  <a:moveTo>
                    <a:pt x="1105027" y="0"/>
                  </a:moveTo>
                  <a:lnTo>
                    <a:pt x="1076426" y="0"/>
                  </a:lnTo>
                  <a:lnTo>
                    <a:pt x="1076426" y="9537"/>
                  </a:lnTo>
                  <a:lnTo>
                    <a:pt x="1105027" y="9537"/>
                  </a:lnTo>
                  <a:lnTo>
                    <a:pt x="1105027" y="0"/>
                  </a:lnTo>
                  <a:close/>
                </a:path>
                <a:path w="6034405" h="514985">
                  <a:moveTo>
                    <a:pt x="1151915" y="505218"/>
                  </a:moveTo>
                  <a:lnTo>
                    <a:pt x="1123315" y="505218"/>
                  </a:lnTo>
                  <a:lnTo>
                    <a:pt x="1123315" y="514756"/>
                  </a:lnTo>
                  <a:lnTo>
                    <a:pt x="1151915" y="514756"/>
                  </a:lnTo>
                  <a:lnTo>
                    <a:pt x="1151915" y="505218"/>
                  </a:lnTo>
                  <a:close/>
                </a:path>
                <a:path w="6034405" h="514985">
                  <a:moveTo>
                    <a:pt x="1152652" y="0"/>
                  </a:moveTo>
                  <a:lnTo>
                    <a:pt x="1124051" y="0"/>
                  </a:lnTo>
                  <a:lnTo>
                    <a:pt x="1124051" y="9537"/>
                  </a:lnTo>
                  <a:lnTo>
                    <a:pt x="1152652" y="9537"/>
                  </a:lnTo>
                  <a:lnTo>
                    <a:pt x="1152652" y="0"/>
                  </a:lnTo>
                  <a:close/>
                </a:path>
                <a:path w="6034405" h="514985">
                  <a:moveTo>
                    <a:pt x="1199540" y="505218"/>
                  </a:moveTo>
                  <a:lnTo>
                    <a:pt x="1170952" y="505218"/>
                  </a:lnTo>
                  <a:lnTo>
                    <a:pt x="1170952" y="514756"/>
                  </a:lnTo>
                  <a:lnTo>
                    <a:pt x="1199540" y="514756"/>
                  </a:lnTo>
                  <a:lnTo>
                    <a:pt x="1199540" y="505218"/>
                  </a:lnTo>
                  <a:close/>
                </a:path>
                <a:path w="6034405" h="514985">
                  <a:moveTo>
                    <a:pt x="1200277" y="0"/>
                  </a:moveTo>
                  <a:lnTo>
                    <a:pt x="1171676" y="0"/>
                  </a:lnTo>
                  <a:lnTo>
                    <a:pt x="1171676" y="9537"/>
                  </a:lnTo>
                  <a:lnTo>
                    <a:pt x="1200277" y="9537"/>
                  </a:lnTo>
                  <a:lnTo>
                    <a:pt x="1200277" y="0"/>
                  </a:lnTo>
                  <a:close/>
                </a:path>
                <a:path w="6034405" h="514985">
                  <a:moveTo>
                    <a:pt x="1247178" y="505218"/>
                  </a:moveTo>
                  <a:lnTo>
                    <a:pt x="1218577" y="505218"/>
                  </a:lnTo>
                  <a:lnTo>
                    <a:pt x="1218577" y="514756"/>
                  </a:lnTo>
                  <a:lnTo>
                    <a:pt x="1247178" y="514756"/>
                  </a:lnTo>
                  <a:lnTo>
                    <a:pt x="1247178" y="505218"/>
                  </a:lnTo>
                  <a:close/>
                </a:path>
                <a:path w="6034405" h="514985">
                  <a:moveTo>
                    <a:pt x="1247902" y="0"/>
                  </a:moveTo>
                  <a:lnTo>
                    <a:pt x="1219301" y="0"/>
                  </a:lnTo>
                  <a:lnTo>
                    <a:pt x="1219301" y="9537"/>
                  </a:lnTo>
                  <a:lnTo>
                    <a:pt x="1247902" y="9537"/>
                  </a:lnTo>
                  <a:lnTo>
                    <a:pt x="1247902" y="0"/>
                  </a:lnTo>
                  <a:close/>
                </a:path>
                <a:path w="6034405" h="514985">
                  <a:moveTo>
                    <a:pt x="1294803" y="505218"/>
                  </a:moveTo>
                  <a:lnTo>
                    <a:pt x="1266202" y="505218"/>
                  </a:lnTo>
                  <a:lnTo>
                    <a:pt x="1266202" y="514756"/>
                  </a:lnTo>
                  <a:lnTo>
                    <a:pt x="1294803" y="514756"/>
                  </a:lnTo>
                  <a:lnTo>
                    <a:pt x="1294803" y="505218"/>
                  </a:lnTo>
                  <a:close/>
                </a:path>
                <a:path w="6034405" h="514985">
                  <a:moveTo>
                    <a:pt x="1295527" y="0"/>
                  </a:moveTo>
                  <a:lnTo>
                    <a:pt x="1266939" y="0"/>
                  </a:lnTo>
                  <a:lnTo>
                    <a:pt x="1266939" y="9537"/>
                  </a:lnTo>
                  <a:lnTo>
                    <a:pt x="1295527" y="9537"/>
                  </a:lnTo>
                  <a:lnTo>
                    <a:pt x="1295527" y="0"/>
                  </a:lnTo>
                  <a:close/>
                </a:path>
                <a:path w="6034405" h="514985">
                  <a:moveTo>
                    <a:pt x="1342428" y="505218"/>
                  </a:moveTo>
                  <a:lnTo>
                    <a:pt x="1313827" y="505218"/>
                  </a:lnTo>
                  <a:lnTo>
                    <a:pt x="1313827" y="514756"/>
                  </a:lnTo>
                  <a:lnTo>
                    <a:pt x="1342428" y="514756"/>
                  </a:lnTo>
                  <a:lnTo>
                    <a:pt x="1342428" y="505218"/>
                  </a:lnTo>
                  <a:close/>
                </a:path>
                <a:path w="6034405" h="514985">
                  <a:moveTo>
                    <a:pt x="1343164" y="0"/>
                  </a:moveTo>
                  <a:lnTo>
                    <a:pt x="1314564" y="0"/>
                  </a:lnTo>
                  <a:lnTo>
                    <a:pt x="1314564" y="9537"/>
                  </a:lnTo>
                  <a:lnTo>
                    <a:pt x="1343164" y="9537"/>
                  </a:lnTo>
                  <a:lnTo>
                    <a:pt x="1343164" y="0"/>
                  </a:lnTo>
                  <a:close/>
                </a:path>
                <a:path w="6034405" h="514985">
                  <a:moveTo>
                    <a:pt x="1390053" y="505218"/>
                  </a:moveTo>
                  <a:lnTo>
                    <a:pt x="1361452" y="505218"/>
                  </a:lnTo>
                  <a:lnTo>
                    <a:pt x="1361452" y="514756"/>
                  </a:lnTo>
                  <a:lnTo>
                    <a:pt x="1390053" y="514756"/>
                  </a:lnTo>
                  <a:lnTo>
                    <a:pt x="1390053" y="505218"/>
                  </a:lnTo>
                  <a:close/>
                </a:path>
                <a:path w="6034405" h="514985">
                  <a:moveTo>
                    <a:pt x="1390789" y="0"/>
                  </a:moveTo>
                  <a:lnTo>
                    <a:pt x="1362189" y="0"/>
                  </a:lnTo>
                  <a:lnTo>
                    <a:pt x="1362189" y="9537"/>
                  </a:lnTo>
                  <a:lnTo>
                    <a:pt x="1390789" y="9537"/>
                  </a:lnTo>
                  <a:lnTo>
                    <a:pt x="1390789" y="0"/>
                  </a:lnTo>
                  <a:close/>
                </a:path>
                <a:path w="6034405" h="514985">
                  <a:moveTo>
                    <a:pt x="1437678" y="505218"/>
                  </a:moveTo>
                  <a:lnTo>
                    <a:pt x="1409077" y="505218"/>
                  </a:lnTo>
                  <a:lnTo>
                    <a:pt x="1409077" y="514756"/>
                  </a:lnTo>
                  <a:lnTo>
                    <a:pt x="1437678" y="514756"/>
                  </a:lnTo>
                  <a:lnTo>
                    <a:pt x="1437678" y="505218"/>
                  </a:lnTo>
                  <a:close/>
                </a:path>
                <a:path w="6034405" h="514985">
                  <a:moveTo>
                    <a:pt x="1438414" y="0"/>
                  </a:moveTo>
                  <a:lnTo>
                    <a:pt x="1409814" y="0"/>
                  </a:lnTo>
                  <a:lnTo>
                    <a:pt x="1409814" y="9537"/>
                  </a:lnTo>
                  <a:lnTo>
                    <a:pt x="1438414" y="9537"/>
                  </a:lnTo>
                  <a:lnTo>
                    <a:pt x="1438414" y="0"/>
                  </a:lnTo>
                  <a:close/>
                </a:path>
                <a:path w="6034405" h="514985">
                  <a:moveTo>
                    <a:pt x="1485303" y="505218"/>
                  </a:moveTo>
                  <a:lnTo>
                    <a:pt x="1456715" y="505218"/>
                  </a:lnTo>
                  <a:lnTo>
                    <a:pt x="1456715" y="514756"/>
                  </a:lnTo>
                  <a:lnTo>
                    <a:pt x="1485303" y="514756"/>
                  </a:lnTo>
                  <a:lnTo>
                    <a:pt x="1485303" y="505218"/>
                  </a:lnTo>
                  <a:close/>
                </a:path>
                <a:path w="6034405" h="514985">
                  <a:moveTo>
                    <a:pt x="1486039" y="0"/>
                  </a:moveTo>
                  <a:lnTo>
                    <a:pt x="1457439" y="0"/>
                  </a:lnTo>
                  <a:lnTo>
                    <a:pt x="1457439" y="9537"/>
                  </a:lnTo>
                  <a:lnTo>
                    <a:pt x="1486039" y="9537"/>
                  </a:lnTo>
                  <a:lnTo>
                    <a:pt x="1486039" y="0"/>
                  </a:lnTo>
                  <a:close/>
                </a:path>
                <a:path w="6034405" h="514985">
                  <a:moveTo>
                    <a:pt x="1532940" y="505218"/>
                  </a:moveTo>
                  <a:lnTo>
                    <a:pt x="1504340" y="505218"/>
                  </a:lnTo>
                  <a:lnTo>
                    <a:pt x="1504340" y="514756"/>
                  </a:lnTo>
                  <a:lnTo>
                    <a:pt x="1532940" y="514756"/>
                  </a:lnTo>
                  <a:lnTo>
                    <a:pt x="1532940" y="505218"/>
                  </a:lnTo>
                  <a:close/>
                </a:path>
                <a:path w="6034405" h="514985">
                  <a:moveTo>
                    <a:pt x="1533664" y="0"/>
                  </a:moveTo>
                  <a:lnTo>
                    <a:pt x="1505077" y="0"/>
                  </a:lnTo>
                  <a:lnTo>
                    <a:pt x="1505077" y="9537"/>
                  </a:lnTo>
                  <a:lnTo>
                    <a:pt x="1533664" y="9537"/>
                  </a:lnTo>
                  <a:lnTo>
                    <a:pt x="1533664" y="0"/>
                  </a:lnTo>
                  <a:close/>
                </a:path>
                <a:path w="6034405" h="514985">
                  <a:moveTo>
                    <a:pt x="1580565" y="505218"/>
                  </a:moveTo>
                  <a:lnTo>
                    <a:pt x="1551965" y="505218"/>
                  </a:lnTo>
                  <a:lnTo>
                    <a:pt x="1551965" y="514756"/>
                  </a:lnTo>
                  <a:lnTo>
                    <a:pt x="1580565" y="514756"/>
                  </a:lnTo>
                  <a:lnTo>
                    <a:pt x="1580565" y="505218"/>
                  </a:lnTo>
                  <a:close/>
                </a:path>
                <a:path w="6034405" h="514985">
                  <a:moveTo>
                    <a:pt x="1581289" y="0"/>
                  </a:moveTo>
                  <a:lnTo>
                    <a:pt x="1552702" y="0"/>
                  </a:lnTo>
                  <a:lnTo>
                    <a:pt x="1552702" y="9537"/>
                  </a:lnTo>
                  <a:lnTo>
                    <a:pt x="1581289" y="9537"/>
                  </a:lnTo>
                  <a:lnTo>
                    <a:pt x="1581289" y="0"/>
                  </a:lnTo>
                  <a:close/>
                </a:path>
                <a:path w="6034405" h="514985">
                  <a:moveTo>
                    <a:pt x="1628190" y="505218"/>
                  </a:moveTo>
                  <a:lnTo>
                    <a:pt x="1599590" y="505218"/>
                  </a:lnTo>
                  <a:lnTo>
                    <a:pt x="1599590" y="514756"/>
                  </a:lnTo>
                  <a:lnTo>
                    <a:pt x="1628190" y="514756"/>
                  </a:lnTo>
                  <a:lnTo>
                    <a:pt x="1628190" y="505218"/>
                  </a:lnTo>
                  <a:close/>
                </a:path>
                <a:path w="6034405" h="514985">
                  <a:moveTo>
                    <a:pt x="1628927" y="0"/>
                  </a:moveTo>
                  <a:lnTo>
                    <a:pt x="1600327" y="0"/>
                  </a:lnTo>
                  <a:lnTo>
                    <a:pt x="1600327" y="9537"/>
                  </a:lnTo>
                  <a:lnTo>
                    <a:pt x="1628927" y="9537"/>
                  </a:lnTo>
                  <a:lnTo>
                    <a:pt x="1628927" y="0"/>
                  </a:lnTo>
                  <a:close/>
                </a:path>
                <a:path w="6034405" h="514985">
                  <a:moveTo>
                    <a:pt x="1675815" y="505218"/>
                  </a:moveTo>
                  <a:lnTo>
                    <a:pt x="1647215" y="505218"/>
                  </a:lnTo>
                  <a:lnTo>
                    <a:pt x="1647215" y="514756"/>
                  </a:lnTo>
                  <a:lnTo>
                    <a:pt x="1675815" y="514756"/>
                  </a:lnTo>
                  <a:lnTo>
                    <a:pt x="1675815" y="505218"/>
                  </a:lnTo>
                  <a:close/>
                </a:path>
                <a:path w="6034405" h="514985">
                  <a:moveTo>
                    <a:pt x="1676552" y="0"/>
                  </a:moveTo>
                  <a:lnTo>
                    <a:pt x="1647952" y="0"/>
                  </a:lnTo>
                  <a:lnTo>
                    <a:pt x="1647952" y="9537"/>
                  </a:lnTo>
                  <a:lnTo>
                    <a:pt x="1676552" y="9537"/>
                  </a:lnTo>
                  <a:lnTo>
                    <a:pt x="1676552" y="0"/>
                  </a:lnTo>
                  <a:close/>
                </a:path>
                <a:path w="6034405" h="514985">
                  <a:moveTo>
                    <a:pt x="1723440" y="505218"/>
                  </a:moveTo>
                  <a:lnTo>
                    <a:pt x="1694853" y="505218"/>
                  </a:lnTo>
                  <a:lnTo>
                    <a:pt x="1694853" y="514756"/>
                  </a:lnTo>
                  <a:lnTo>
                    <a:pt x="1723440" y="514756"/>
                  </a:lnTo>
                  <a:lnTo>
                    <a:pt x="1723440" y="505218"/>
                  </a:lnTo>
                  <a:close/>
                </a:path>
                <a:path w="6034405" h="514985">
                  <a:moveTo>
                    <a:pt x="1724177" y="0"/>
                  </a:moveTo>
                  <a:lnTo>
                    <a:pt x="1695577" y="0"/>
                  </a:lnTo>
                  <a:lnTo>
                    <a:pt x="1695577" y="9537"/>
                  </a:lnTo>
                  <a:lnTo>
                    <a:pt x="1724177" y="9537"/>
                  </a:lnTo>
                  <a:lnTo>
                    <a:pt x="1724177" y="0"/>
                  </a:lnTo>
                  <a:close/>
                </a:path>
                <a:path w="6034405" h="514985">
                  <a:moveTo>
                    <a:pt x="1771065" y="505218"/>
                  </a:moveTo>
                  <a:lnTo>
                    <a:pt x="1742478" y="505218"/>
                  </a:lnTo>
                  <a:lnTo>
                    <a:pt x="1742478" y="514756"/>
                  </a:lnTo>
                  <a:lnTo>
                    <a:pt x="1771065" y="514756"/>
                  </a:lnTo>
                  <a:lnTo>
                    <a:pt x="1771065" y="505218"/>
                  </a:lnTo>
                  <a:close/>
                </a:path>
                <a:path w="6034405" h="514985">
                  <a:moveTo>
                    <a:pt x="1771802" y="0"/>
                  </a:moveTo>
                  <a:lnTo>
                    <a:pt x="1743202" y="0"/>
                  </a:lnTo>
                  <a:lnTo>
                    <a:pt x="1743202" y="9537"/>
                  </a:lnTo>
                  <a:lnTo>
                    <a:pt x="1771802" y="9537"/>
                  </a:lnTo>
                  <a:lnTo>
                    <a:pt x="1771802" y="0"/>
                  </a:lnTo>
                  <a:close/>
                </a:path>
                <a:path w="6034405" h="514985">
                  <a:moveTo>
                    <a:pt x="1818703" y="505218"/>
                  </a:moveTo>
                  <a:lnTo>
                    <a:pt x="1790103" y="505218"/>
                  </a:lnTo>
                  <a:lnTo>
                    <a:pt x="1790103" y="514756"/>
                  </a:lnTo>
                  <a:lnTo>
                    <a:pt x="1818703" y="514756"/>
                  </a:lnTo>
                  <a:lnTo>
                    <a:pt x="1818703" y="505218"/>
                  </a:lnTo>
                  <a:close/>
                </a:path>
                <a:path w="6034405" h="514985">
                  <a:moveTo>
                    <a:pt x="1819427" y="0"/>
                  </a:moveTo>
                  <a:lnTo>
                    <a:pt x="1790839" y="0"/>
                  </a:lnTo>
                  <a:lnTo>
                    <a:pt x="1790839" y="9537"/>
                  </a:lnTo>
                  <a:lnTo>
                    <a:pt x="1819427" y="9537"/>
                  </a:lnTo>
                  <a:lnTo>
                    <a:pt x="1819427" y="0"/>
                  </a:lnTo>
                  <a:close/>
                </a:path>
                <a:path w="6034405" h="514985">
                  <a:moveTo>
                    <a:pt x="1866328" y="505218"/>
                  </a:moveTo>
                  <a:lnTo>
                    <a:pt x="1837728" y="505218"/>
                  </a:lnTo>
                  <a:lnTo>
                    <a:pt x="1837728" y="514756"/>
                  </a:lnTo>
                  <a:lnTo>
                    <a:pt x="1866328" y="514756"/>
                  </a:lnTo>
                  <a:lnTo>
                    <a:pt x="1866328" y="505218"/>
                  </a:lnTo>
                  <a:close/>
                </a:path>
                <a:path w="6034405" h="514985">
                  <a:moveTo>
                    <a:pt x="1867052" y="0"/>
                  </a:moveTo>
                  <a:lnTo>
                    <a:pt x="1838464" y="0"/>
                  </a:lnTo>
                  <a:lnTo>
                    <a:pt x="1838464" y="9537"/>
                  </a:lnTo>
                  <a:lnTo>
                    <a:pt x="1867052" y="9537"/>
                  </a:lnTo>
                  <a:lnTo>
                    <a:pt x="1867052" y="0"/>
                  </a:lnTo>
                  <a:close/>
                </a:path>
                <a:path w="6034405" h="514985">
                  <a:moveTo>
                    <a:pt x="1913953" y="505218"/>
                  </a:moveTo>
                  <a:lnTo>
                    <a:pt x="1885353" y="505218"/>
                  </a:lnTo>
                  <a:lnTo>
                    <a:pt x="1885353" y="514756"/>
                  </a:lnTo>
                  <a:lnTo>
                    <a:pt x="1913953" y="514756"/>
                  </a:lnTo>
                  <a:lnTo>
                    <a:pt x="1913953" y="505218"/>
                  </a:lnTo>
                  <a:close/>
                </a:path>
                <a:path w="6034405" h="514985">
                  <a:moveTo>
                    <a:pt x="1914690" y="0"/>
                  </a:moveTo>
                  <a:lnTo>
                    <a:pt x="1886089" y="0"/>
                  </a:lnTo>
                  <a:lnTo>
                    <a:pt x="1886089" y="9537"/>
                  </a:lnTo>
                  <a:lnTo>
                    <a:pt x="1914690" y="9537"/>
                  </a:lnTo>
                  <a:lnTo>
                    <a:pt x="1914690" y="0"/>
                  </a:lnTo>
                  <a:close/>
                </a:path>
                <a:path w="6034405" h="514985">
                  <a:moveTo>
                    <a:pt x="1961578" y="505218"/>
                  </a:moveTo>
                  <a:lnTo>
                    <a:pt x="1932978" y="505218"/>
                  </a:lnTo>
                  <a:lnTo>
                    <a:pt x="1932978" y="514756"/>
                  </a:lnTo>
                  <a:lnTo>
                    <a:pt x="1961578" y="514756"/>
                  </a:lnTo>
                  <a:lnTo>
                    <a:pt x="1961578" y="505218"/>
                  </a:lnTo>
                  <a:close/>
                </a:path>
                <a:path w="6034405" h="514985">
                  <a:moveTo>
                    <a:pt x="1962315" y="0"/>
                  </a:moveTo>
                  <a:lnTo>
                    <a:pt x="1933714" y="0"/>
                  </a:lnTo>
                  <a:lnTo>
                    <a:pt x="1933714" y="9537"/>
                  </a:lnTo>
                  <a:lnTo>
                    <a:pt x="1962315" y="9537"/>
                  </a:lnTo>
                  <a:lnTo>
                    <a:pt x="1962315" y="0"/>
                  </a:lnTo>
                  <a:close/>
                </a:path>
                <a:path w="6034405" h="514985">
                  <a:moveTo>
                    <a:pt x="2009203" y="505218"/>
                  </a:moveTo>
                  <a:lnTo>
                    <a:pt x="1980615" y="505218"/>
                  </a:lnTo>
                  <a:lnTo>
                    <a:pt x="1980615" y="514756"/>
                  </a:lnTo>
                  <a:lnTo>
                    <a:pt x="2009203" y="514756"/>
                  </a:lnTo>
                  <a:lnTo>
                    <a:pt x="2009203" y="505218"/>
                  </a:lnTo>
                  <a:close/>
                </a:path>
                <a:path w="6034405" h="514985">
                  <a:moveTo>
                    <a:pt x="2009940" y="0"/>
                  </a:moveTo>
                  <a:lnTo>
                    <a:pt x="1981339" y="0"/>
                  </a:lnTo>
                  <a:lnTo>
                    <a:pt x="1981339" y="9537"/>
                  </a:lnTo>
                  <a:lnTo>
                    <a:pt x="2009940" y="9537"/>
                  </a:lnTo>
                  <a:lnTo>
                    <a:pt x="2009940" y="0"/>
                  </a:lnTo>
                  <a:close/>
                </a:path>
                <a:path w="6034405" h="514985">
                  <a:moveTo>
                    <a:pt x="2056841" y="505218"/>
                  </a:moveTo>
                  <a:lnTo>
                    <a:pt x="2028240" y="505218"/>
                  </a:lnTo>
                  <a:lnTo>
                    <a:pt x="2028240" y="514756"/>
                  </a:lnTo>
                  <a:lnTo>
                    <a:pt x="2056841" y="514756"/>
                  </a:lnTo>
                  <a:lnTo>
                    <a:pt x="2056841" y="505218"/>
                  </a:lnTo>
                  <a:close/>
                </a:path>
                <a:path w="6034405" h="514985">
                  <a:moveTo>
                    <a:pt x="2057565" y="0"/>
                  </a:moveTo>
                  <a:lnTo>
                    <a:pt x="2028964" y="0"/>
                  </a:lnTo>
                  <a:lnTo>
                    <a:pt x="2028964" y="9537"/>
                  </a:lnTo>
                  <a:lnTo>
                    <a:pt x="2057565" y="9537"/>
                  </a:lnTo>
                  <a:lnTo>
                    <a:pt x="2057565" y="0"/>
                  </a:lnTo>
                  <a:close/>
                </a:path>
                <a:path w="6034405" h="514985">
                  <a:moveTo>
                    <a:pt x="2104466" y="505218"/>
                  </a:moveTo>
                  <a:lnTo>
                    <a:pt x="2075865" y="505218"/>
                  </a:lnTo>
                  <a:lnTo>
                    <a:pt x="2075865" y="514756"/>
                  </a:lnTo>
                  <a:lnTo>
                    <a:pt x="2104466" y="514756"/>
                  </a:lnTo>
                  <a:lnTo>
                    <a:pt x="2104466" y="505218"/>
                  </a:lnTo>
                  <a:close/>
                </a:path>
                <a:path w="6034405" h="514985">
                  <a:moveTo>
                    <a:pt x="2105190" y="0"/>
                  </a:moveTo>
                  <a:lnTo>
                    <a:pt x="2076602" y="0"/>
                  </a:lnTo>
                  <a:lnTo>
                    <a:pt x="2076602" y="9537"/>
                  </a:lnTo>
                  <a:lnTo>
                    <a:pt x="2105190" y="9537"/>
                  </a:lnTo>
                  <a:lnTo>
                    <a:pt x="2105190" y="0"/>
                  </a:lnTo>
                  <a:close/>
                </a:path>
                <a:path w="6034405" h="514985">
                  <a:moveTo>
                    <a:pt x="2152091" y="505218"/>
                  </a:moveTo>
                  <a:lnTo>
                    <a:pt x="2123490" y="505218"/>
                  </a:lnTo>
                  <a:lnTo>
                    <a:pt x="2123490" y="514756"/>
                  </a:lnTo>
                  <a:lnTo>
                    <a:pt x="2152091" y="514756"/>
                  </a:lnTo>
                  <a:lnTo>
                    <a:pt x="2152091" y="505218"/>
                  </a:lnTo>
                  <a:close/>
                </a:path>
                <a:path w="6034405" h="514985">
                  <a:moveTo>
                    <a:pt x="2152815" y="0"/>
                  </a:moveTo>
                  <a:lnTo>
                    <a:pt x="2124227" y="0"/>
                  </a:lnTo>
                  <a:lnTo>
                    <a:pt x="2124227" y="9537"/>
                  </a:lnTo>
                  <a:lnTo>
                    <a:pt x="2152815" y="9537"/>
                  </a:lnTo>
                  <a:lnTo>
                    <a:pt x="2152815" y="0"/>
                  </a:lnTo>
                  <a:close/>
                </a:path>
                <a:path w="6034405" h="514985">
                  <a:moveTo>
                    <a:pt x="2199716" y="505218"/>
                  </a:moveTo>
                  <a:lnTo>
                    <a:pt x="2171115" y="505218"/>
                  </a:lnTo>
                  <a:lnTo>
                    <a:pt x="2171115" y="514756"/>
                  </a:lnTo>
                  <a:lnTo>
                    <a:pt x="2199716" y="514756"/>
                  </a:lnTo>
                  <a:lnTo>
                    <a:pt x="2199716" y="505218"/>
                  </a:lnTo>
                  <a:close/>
                </a:path>
                <a:path w="6034405" h="514985">
                  <a:moveTo>
                    <a:pt x="2200452" y="0"/>
                  </a:moveTo>
                  <a:lnTo>
                    <a:pt x="2171852" y="0"/>
                  </a:lnTo>
                  <a:lnTo>
                    <a:pt x="2171852" y="9537"/>
                  </a:lnTo>
                  <a:lnTo>
                    <a:pt x="2200452" y="9537"/>
                  </a:lnTo>
                  <a:lnTo>
                    <a:pt x="2200452" y="0"/>
                  </a:lnTo>
                  <a:close/>
                </a:path>
                <a:path w="6034405" h="514985">
                  <a:moveTo>
                    <a:pt x="2247341" y="505218"/>
                  </a:moveTo>
                  <a:lnTo>
                    <a:pt x="2218740" y="505218"/>
                  </a:lnTo>
                  <a:lnTo>
                    <a:pt x="2218740" y="514756"/>
                  </a:lnTo>
                  <a:lnTo>
                    <a:pt x="2247341" y="514756"/>
                  </a:lnTo>
                  <a:lnTo>
                    <a:pt x="2247341" y="505218"/>
                  </a:lnTo>
                  <a:close/>
                </a:path>
                <a:path w="6034405" h="514985">
                  <a:moveTo>
                    <a:pt x="2248077" y="0"/>
                  </a:moveTo>
                  <a:lnTo>
                    <a:pt x="2219477" y="0"/>
                  </a:lnTo>
                  <a:lnTo>
                    <a:pt x="2219477" y="9537"/>
                  </a:lnTo>
                  <a:lnTo>
                    <a:pt x="2248077" y="9537"/>
                  </a:lnTo>
                  <a:lnTo>
                    <a:pt x="2248077" y="0"/>
                  </a:lnTo>
                  <a:close/>
                </a:path>
                <a:path w="6034405" h="514985">
                  <a:moveTo>
                    <a:pt x="2294966" y="505218"/>
                  </a:moveTo>
                  <a:lnTo>
                    <a:pt x="2266378" y="505218"/>
                  </a:lnTo>
                  <a:lnTo>
                    <a:pt x="2266378" y="514756"/>
                  </a:lnTo>
                  <a:lnTo>
                    <a:pt x="2294966" y="514756"/>
                  </a:lnTo>
                  <a:lnTo>
                    <a:pt x="2294966" y="505218"/>
                  </a:lnTo>
                  <a:close/>
                </a:path>
                <a:path w="6034405" h="514985">
                  <a:moveTo>
                    <a:pt x="2295702" y="0"/>
                  </a:moveTo>
                  <a:lnTo>
                    <a:pt x="2267102" y="0"/>
                  </a:lnTo>
                  <a:lnTo>
                    <a:pt x="2267102" y="9537"/>
                  </a:lnTo>
                  <a:lnTo>
                    <a:pt x="2295702" y="9537"/>
                  </a:lnTo>
                  <a:lnTo>
                    <a:pt x="2295702" y="0"/>
                  </a:lnTo>
                  <a:close/>
                </a:path>
                <a:path w="6034405" h="514985">
                  <a:moveTo>
                    <a:pt x="2342604" y="505218"/>
                  </a:moveTo>
                  <a:lnTo>
                    <a:pt x="2314003" y="505218"/>
                  </a:lnTo>
                  <a:lnTo>
                    <a:pt x="2314003" y="514756"/>
                  </a:lnTo>
                  <a:lnTo>
                    <a:pt x="2342604" y="514756"/>
                  </a:lnTo>
                  <a:lnTo>
                    <a:pt x="2342604" y="505218"/>
                  </a:lnTo>
                  <a:close/>
                </a:path>
                <a:path w="6034405" h="514985">
                  <a:moveTo>
                    <a:pt x="2343327" y="0"/>
                  </a:moveTo>
                  <a:lnTo>
                    <a:pt x="2314727" y="0"/>
                  </a:lnTo>
                  <a:lnTo>
                    <a:pt x="2314727" y="9537"/>
                  </a:lnTo>
                  <a:lnTo>
                    <a:pt x="2343327" y="9537"/>
                  </a:lnTo>
                  <a:lnTo>
                    <a:pt x="2343327" y="0"/>
                  </a:lnTo>
                  <a:close/>
                </a:path>
                <a:path w="6034405" h="514985">
                  <a:moveTo>
                    <a:pt x="2390229" y="505218"/>
                  </a:moveTo>
                  <a:lnTo>
                    <a:pt x="2361628" y="505218"/>
                  </a:lnTo>
                  <a:lnTo>
                    <a:pt x="2361628" y="514756"/>
                  </a:lnTo>
                  <a:lnTo>
                    <a:pt x="2390229" y="514756"/>
                  </a:lnTo>
                  <a:lnTo>
                    <a:pt x="2390229" y="505218"/>
                  </a:lnTo>
                  <a:close/>
                </a:path>
                <a:path w="6034405" h="514985">
                  <a:moveTo>
                    <a:pt x="2390952" y="0"/>
                  </a:moveTo>
                  <a:lnTo>
                    <a:pt x="2362365" y="0"/>
                  </a:lnTo>
                  <a:lnTo>
                    <a:pt x="2362365" y="9537"/>
                  </a:lnTo>
                  <a:lnTo>
                    <a:pt x="2390952" y="9537"/>
                  </a:lnTo>
                  <a:lnTo>
                    <a:pt x="2390952" y="0"/>
                  </a:lnTo>
                  <a:close/>
                </a:path>
                <a:path w="6034405" h="514985">
                  <a:moveTo>
                    <a:pt x="2437854" y="505218"/>
                  </a:moveTo>
                  <a:lnTo>
                    <a:pt x="2409253" y="505218"/>
                  </a:lnTo>
                  <a:lnTo>
                    <a:pt x="2409253" y="514756"/>
                  </a:lnTo>
                  <a:lnTo>
                    <a:pt x="2437854" y="514756"/>
                  </a:lnTo>
                  <a:lnTo>
                    <a:pt x="2437854" y="505218"/>
                  </a:lnTo>
                  <a:close/>
                </a:path>
                <a:path w="6034405" h="514985">
                  <a:moveTo>
                    <a:pt x="2438590" y="0"/>
                  </a:moveTo>
                  <a:lnTo>
                    <a:pt x="2409990" y="0"/>
                  </a:lnTo>
                  <a:lnTo>
                    <a:pt x="2409990" y="9537"/>
                  </a:lnTo>
                  <a:lnTo>
                    <a:pt x="2438590" y="9537"/>
                  </a:lnTo>
                  <a:lnTo>
                    <a:pt x="2438590" y="0"/>
                  </a:lnTo>
                  <a:close/>
                </a:path>
                <a:path w="6034405" h="514985">
                  <a:moveTo>
                    <a:pt x="2485479" y="505218"/>
                  </a:moveTo>
                  <a:lnTo>
                    <a:pt x="2456878" y="505218"/>
                  </a:lnTo>
                  <a:lnTo>
                    <a:pt x="2456878" y="514756"/>
                  </a:lnTo>
                  <a:lnTo>
                    <a:pt x="2485479" y="514756"/>
                  </a:lnTo>
                  <a:lnTo>
                    <a:pt x="2485479" y="505218"/>
                  </a:lnTo>
                  <a:close/>
                </a:path>
                <a:path w="6034405" h="514985">
                  <a:moveTo>
                    <a:pt x="2486215" y="0"/>
                  </a:moveTo>
                  <a:lnTo>
                    <a:pt x="2457615" y="0"/>
                  </a:lnTo>
                  <a:lnTo>
                    <a:pt x="2457615" y="9537"/>
                  </a:lnTo>
                  <a:lnTo>
                    <a:pt x="2486215" y="9537"/>
                  </a:lnTo>
                  <a:lnTo>
                    <a:pt x="2486215" y="0"/>
                  </a:lnTo>
                  <a:close/>
                </a:path>
                <a:path w="6034405" h="514985">
                  <a:moveTo>
                    <a:pt x="2533104" y="505218"/>
                  </a:moveTo>
                  <a:lnTo>
                    <a:pt x="2504503" y="505218"/>
                  </a:lnTo>
                  <a:lnTo>
                    <a:pt x="2504503" y="514756"/>
                  </a:lnTo>
                  <a:lnTo>
                    <a:pt x="2533104" y="514756"/>
                  </a:lnTo>
                  <a:lnTo>
                    <a:pt x="2533104" y="505218"/>
                  </a:lnTo>
                  <a:close/>
                </a:path>
                <a:path w="6034405" h="514985">
                  <a:moveTo>
                    <a:pt x="2533840" y="0"/>
                  </a:moveTo>
                  <a:lnTo>
                    <a:pt x="2505240" y="0"/>
                  </a:lnTo>
                  <a:lnTo>
                    <a:pt x="2505240" y="9537"/>
                  </a:lnTo>
                  <a:lnTo>
                    <a:pt x="2533840" y="9537"/>
                  </a:lnTo>
                  <a:lnTo>
                    <a:pt x="2533840" y="0"/>
                  </a:lnTo>
                  <a:close/>
                </a:path>
                <a:path w="6034405" h="514985">
                  <a:moveTo>
                    <a:pt x="2580729" y="505218"/>
                  </a:moveTo>
                  <a:lnTo>
                    <a:pt x="2552141" y="505218"/>
                  </a:lnTo>
                  <a:lnTo>
                    <a:pt x="2552141" y="514756"/>
                  </a:lnTo>
                  <a:lnTo>
                    <a:pt x="2580729" y="514756"/>
                  </a:lnTo>
                  <a:lnTo>
                    <a:pt x="2580729" y="505218"/>
                  </a:lnTo>
                  <a:close/>
                </a:path>
                <a:path w="6034405" h="514985">
                  <a:moveTo>
                    <a:pt x="2581465" y="0"/>
                  </a:moveTo>
                  <a:lnTo>
                    <a:pt x="2552865" y="0"/>
                  </a:lnTo>
                  <a:lnTo>
                    <a:pt x="2552865" y="9537"/>
                  </a:lnTo>
                  <a:lnTo>
                    <a:pt x="2581465" y="9537"/>
                  </a:lnTo>
                  <a:lnTo>
                    <a:pt x="2581465" y="0"/>
                  </a:lnTo>
                  <a:close/>
                </a:path>
                <a:path w="6034405" h="514985">
                  <a:moveTo>
                    <a:pt x="2628366" y="505218"/>
                  </a:moveTo>
                  <a:lnTo>
                    <a:pt x="2599766" y="505218"/>
                  </a:lnTo>
                  <a:lnTo>
                    <a:pt x="2599766" y="514756"/>
                  </a:lnTo>
                  <a:lnTo>
                    <a:pt x="2628366" y="514756"/>
                  </a:lnTo>
                  <a:lnTo>
                    <a:pt x="2628366" y="505218"/>
                  </a:lnTo>
                  <a:close/>
                </a:path>
                <a:path w="6034405" h="514985">
                  <a:moveTo>
                    <a:pt x="2629090" y="0"/>
                  </a:moveTo>
                  <a:lnTo>
                    <a:pt x="2600490" y="0"/>
                  </a:lnTo>
                  <a:lnTo>
                    <a:pt x="2600490" y="9537"/>
                  </a:lnTo>
                  <a:lnTo>
                    <a:pt x="2629090" y="9537"/>
                  </a:lnTo>
                  <a:lnTo>
                    <a:pt x="2629090" y="0"/>
                  </a:lnTo>
                  <a:close/>
                </a:path>
                <a:path w="6034405" h="514985">
                  <a:moveTo>
                    <a:pt x="2675991" y="505218"/>
                  </a:moveTo>
                  <a:lnTo>
                    <a:pt x="2647391" y="505218"/>
                  </a:lnTo>
                  <a:lnTo>
                    <a:pt x="2647391" y="514756"/>
                  </a:lnTo>
                  <a:lnTo>
                    <a:pt x="2675991" y="514756"/>
                  </a:lnTo>
                  <a:lnTo>
                    <a:pt x="2675991" y="505218"/>
                  </a:lnTo>
                  <a:close/>
                </a:path>
                <a:path w="6034405" h="514985">
                  <a:moveTo>
                    <a:pt x="2676715" y="0"/>
                  </a:moveTo>
                  <a:lnTo>
                    <a:pt x="2648127" y="0"/>
                  </a:lnTo>
                  <a:lnTo>
                    <a:pt x="2648127" y="9537"/>
                  </a:lnTo>
                  <a:lnTo>
                    <a:pt x="2676715" y="9537"/>
                  </a:lnTo>
                  <a:lnTo>
                    <a:pt x="2676715" y="0"/>
                  </a:lnTo>
                  <a:close/>
                </a:path>
                <a:path w="6034405" h="514985">
                  <a:moveTo>
                    <a:pt x="2723616" y="505218"/>
                  </a:moveTo>
                  <a:lnTo>
                    <a:pt x="2695016" y="505218"/>
                  </a:lnTo>
                  <a:lnTo>
                    <a:pt x="2695016" y="514756"/>
                  </a:lnTo>
                  <a:lnTo>
                    <a:pt x="2723616" y="514756"/>
                  </a:lnTo>
                  <a:lnTo>
                    <a:pt x="2723616" y="505218"/>
                  </a:lnTo>
                  <a:close/>
                </a:path>
                <a:path w="6034405" h="514985">
                  <a:moveTo>
                    <a:pt x="2724353" y="0"/>
                  </a:moveTo>
                  <a:lnTo>
                    <a:pt x="2695752" y="0"/>
                  </a:lnTo>
                  <a:lnTo>
                    <a:pt x="2695752" y="9537"/>
                  </a:lnTo>
                  <a:lnTo>
                    <a:pt x="2724353" y="9537"/>
                  </a:lnTo>
                  <a:lnTo>
                    <a:pt x="2724353" y="0"/>
                  </a:lnTo>
                  <a:close/>
                </a:path>
                <a:path w="6034405" h="514985">
                  <a:moveTo>
                    <a:pt x="2771241" y="505218"/>
                  </a:moveTo>
                  <a:lnTo>
                    <a:pt x="2742641" y="505218"/>
                  </a:lnTo>
                  <a:lnTo>
                    <a:pt x="2742641" y="514756"/>
                  </a:lnTo>
                  <a:lnTo>
                    <a:pt x="2771241" y="514756"/>
                  </a:lnTo>
                  <a:lnTo>
                    <a:pt x="2771241" y="505218"/>
                  </a:lnTo>
                  <a:close/>
                </a:path>
                <a:path w="6034405" h="514985">
                  <a:moveTo>
                    <a:pt x="2771978" y="0"/>
                  </a:moveTo>
                  <a:lnTo>
                    <a:pt x="2743377" y="0"/>
                  </a:lnTo>
                  <a:lnTo>
                    <a:pt x="2743377" y="9537"/>
                  </a:lnTo>
                  <a:lnTo>
                    <a:pt x="2771978" y="9537"/>
                  </a:lnTo>
                  <a:lnTo>
                    <a:pt x="2771978" y="0"/>
                  </a:lnTo>
                  <a:close/>
                </a:path>
                <a:path w="6034405" h="514985">
                  <a:moveTo>
                    <a:pt x="2818866" y="505218"/>
                  </a:moveTo>
                  <a:lnTo>
                    <a:pt x="2790266" y="505218"/>
                  </a:lnTo>
                  <a:lnTo>
                    <a:pt x="2790266" y="514756"/>
                  </a:lnTo>
                  <a:lnTo>
                    <a:pt x="2818866" y="514756"/>
                  </a:lnTo>
                  <a:lnTo>
                    <a:pt x="2818866" y="505218"/>
                  </a:lnTo>
                  <a:close/>
                </a:path>
                <a:path w="6034405" h="514985">
                  <a:moveTo>
                    <a:pt x="2819603" y="0"/>
                  </a:moveTo>
                  <a:lnTo>
                    <a:pt x="2791002" y="0"/>
                  </a:lnTo>
                  <a:lnTo>
                    <a:pt x="2791002" y="9537"/>
                  </a:lnTo>
                  <a:lnTo>
                    <a:pt x="2819603" y="9537"/>
                  </a:lnTo>
                  <a:lnTo>
                    <a:pt x="2819603" y="0"/>
                  </a:lnTo>
                  <a:close/>
                </a:path>
                <a:path w="6034405" h="514985">
                  <a:moveTo>
                    <a:pt x="2866491" y="505218"/>
                  </a:moveTo>
                  <a:lnTo>
                    <a:pt x="2837904" y="505218"/>
                  </a:lnTo>
                  <a:lnTo>
                    <a:pt x="2837904" y="514756"/>
                  </a:lnTo>
                  <a:lnTo>
                    <a:pt x="2866491" y="514756"/>
                  </a:lnTo>
                  <a:lnTo>
                    <a:pt x="2866491" y="505218"/>
                  </a:lnTo>
                  <a:close/>
                </a:path>
                <a:path w="6034405" h="514985">
                  <a:moveTo>
                    <a:pt x="2867228" y="0"/>
                  </a:moveTo>
                  <a:lnTo>
                    <a:pt x="2838627" y="0"/>
                  </a:lnTo>
                  <a:lnTo>
                    <a:pt x="2838627" y="9537"/>
                  </a:lnTo>
                  <a:lnTo>
                    <a:pt x="2867228" y="9537"/>
                  </a:lnTo>
                  <a:lnTo>
                    <a:pt x="2867228" y="0"/>
                  </a:lnTo>
                  <a:close/>
                </a:path>
                <a:path w="6034405" h="514985">
                  <a:moveTo>
                    <a:pt x="2914129" y="505218"/>
                  </a:moveTo>
                  <a:lnTo>
                    <a:pt x="2885529" y="505218"/>
                  </a:lnTo>
                  <a:lnTo>
                    <a:pt x="2885529" y="514756"/>
                  </a:lnTo>
                  <a:lnTo>
                    <a:pt x="2914129" y="514756"/>
                  </a:lnTo>
                  <a:lnTo>
                    <a:pt x="2914129" y="505218"/>
                  </a:lnTo>
                  <a:close/>
                </a:path>
                <a:path w="6034405" h="514985">
                  <a:moveTo>
                    <a:pt x="2914853" y="0"/>
                  </a:moveTo>
                  <a:lnTo>
                    <a:pt x="2886252" y="0"/>
                  </a:lnTo>
                  <a:lnTo>
                    <a:pt x="2886252" y="9537"/>
                  </a:lnTo>
                  <a:lnTo>
                    <a:pt x="2914853" y="9537"/>
                  </a:lnTo>
                  <a:lnTo>
                    <a:pt x="2914853" y="0"/>
                  </a:lnTo>
                  <a:close/>
                </a:path>
                <a:path w="6034405" h="514985">
                  <a:moveTo>
                    <a:pt x="2961754" y="505218"/>
                  </a:moveTo>
                  <a:lnTo>
                    <a:pt x="2933154" y="505218"/>
                  </a:lnTo>
                  <a:lnTo>
                    <a:pt x="2933154" y="514756"/>
                  </a:lnTo>
                  <a:lnTo>
                    <a:pt x="2961754" y="514756"/>
                  </a:lnTo>
                  <a:lnTo>
                    <a:pt x="2961754" y="505218"/>
                  </a:lnTo>
                  <a:close/>
                </a:path>
                <a:path w="6034405" h="514985">
                  <a:moveTo>
                    <a:pt x="2962478" y="0"/>
                  </a:moveTo>
                  <a:lnTo>
                    <a:pt x="2933890" y="0"/>
                  </a:lnTo>
                  <a:lnTo>
                    <a:pt x="2933890" y="9537"/>
                  </a:lnTo>
                  <a:lnTo>
                    <a:pt x="2962478" y="9537"/>
                  </a:lnTo>
                  <a:lnTo>
                    <a:pt x="2962478" y="0"/>
                  </a:lnTo>
                  <a:close/>
                </a:path>
                <a:path w="6034405" h="514985">
                  <a:moveTo>
                    <a:pt x="3009379" y="505218"/>
                  </a:moveTo>
                  <a:lnTo>
                    <a:pt x="2980779" y="505218"/>
                  </a:lnTo>
                  <a:lnTo>
                    <a:pt x="2980779" y="514756"/>
                  </a:lnTo>
                  <a:lnTo>
                    <a:pt x="3009379" y="514756"/>
                  </a:lnTo>
                  <a:lnTo>
                    <a:pt x="3009379" y="505218"/>
                  </a:lnTo>
                  <a:close/>
                </a:path>
                <a:path w="6034405" h="514985">
                  <a:moveTo>
                    <a:pt x="3010116" y="0"/>
                  </a:moveTo>
                  <a:lnTo>
                    <a:pt x="2981515" y="0"/>
                  </a:lnTo>
                  <a:lnTo>
                    <a:pt x="2981515" y="9537"/>
                  </a:lnTo>
                  <a:lnTo>
                    <a:pt x="3010116" y="9537"/>
                  </a:lnTo>
                  <a:lnTo>
                    <a:pt x="3010116" y="0"/>
                  </a:lnTo>
                  <a:close/>
                </a:path>
                <a:path w="6034405" h="514985">
                  <a:moveTo>
                    <a:pt x="3057004" y="505218"/>
                  </a:moveTo>
                  <a:lnTo>
                    <a:pt x="3028404" y="505218"/>
                  </a:lnTo>
                  <a:lnTo>
                    <a:pt x="3028404" y="514756"/>
                  </a:lnTo>
                  <a:lnTo>
                    <a:pt x="3057004" y="514756"/>
                  </a:lnTo>
                  <a:lnTo>
                    <a:pt x="3057004" y="505218"/>
                  </a:lnTo>
                  <a:close/>
                </a:path>
                <a:path w="6034405" h="514985">
                  <a:moveTo>
                    <a:pt x="3057741" y="0"/>
                  </a:moveTo>
                  <a:lnTo>
                    <a:pt x="3029140" y="0"/>
                  </a:lnTo>
                  <a:lnTo>
                    <a:pt x="3029140" y="9537"/>
                  </a:lnTo>
                  <a:lnTo>
                    <a:pt x="3057741" y="9537"/>
                  </a:lnTo>
                  <a:lnTo>
                    <a:pt x="3057741" y="0"/>
                  </a:lnTo>
                  <a:close/>
                </a:path>
                <a:path w="6034405" h="514985">
                  <a:moveTo>
                    <a:pt x="3104629" y="505218"/>
                  </a:moveTo>
                  <a:lnTo>
                    <a:pt x="3076029" y="505218"/>
                  </a:lnTo>
                  <a:lnTo>
                    <a:pt x="3076029" y="514756"/>
                  </a:lnTo>
                  <a:lnTo>
                    <a:pt x="3104629" y="514756"/>
                  </a:lnTo>
                  <a:lnTo>
                    <a:pt x="3104629" y="505218"/>
                  </a:lnTo>
                  <a:close/>
                </a:path>
                <a:path w="6034405" h="514985">
                  <a:moveTo>
                    <a:pt x="3105366" y="0"/>
                  </a:moveTo>
                  <a:lnTo>
                    <a:pt x="3076765" y="0"/>
                  </a:lnTo>
                  <a:lnTo>
                    <a:pt x="3076765" y="9537"/>
                  </a:lnTo>
                  <a:lnTo>
                    <a:pt x="3105366" y="9537"/>
                  </a:lnTo>
                  <a:lnTo>
                    <a:pt x="3105366" y="0"/>
                  </a:lnTo>
                  <a:close/>
                </a:path>
                <a:path w="6034405" h="514985">
                  <a:moveTo>
                    <a:pt x="3152254" y="505218"/>
                  </a:moveTo>
                  <a:lnTo>
                    <a:pt x="3123666" y="505218"/>
                  </a:lnTo>
                  <a:lnTo>
                    <a:pt x="3123666" y="514756"/>
                  </a:lnTo>
                  <a:lnTo>
                    <a:pt x="3152254" y="514756"/>
                  </a:lnTo>
                  <a:lnTo>
                    <a:pt x="3152254" y="505218"/>
                  </a:lnTo>
                  <a:close/>
                </a:path>
                <a:path w="6034405" h="514985">
                  <a:moveTo>
                    <a:pt x="3152991" y="0"/>
                  </a:moveTo>
                  <a:lnTo>
                    <a:pt x="3124390" y="0"/>
                  </a:lnTo>
                  <a:lnTo>
                    <a:pt x="3124390" y="9537"/>
                  </a:lnTo>
                  <a:lnTo>
                    <a:pt x="3152991" y="9537"/>
                  </a:lnTo>
                  <a:lnTo>
                    <a:pt x="3152991" y="0"/>
                  </a:lnTo>
                  <a:close/>
                </a:path>
                <a:path w="6034405" h="514985">
                  <a:moveTo>
                    <a:pt x="3199892" y="505218"/>
                  </a:moveTo>
                  <a:lnTo>
                    <a:pt x="3171291" y="505218"/>
                  </a:lnTo>
                  <a:lnTo>
                    <a:pt x="3171291" y="514756"/>
                  </a:lnTo>
                  <a:lnTo>
                    <a:pt x="3199892" y="514756"/>
                  </a:lnTo>
                  <a:lnTo>
                    <a:pt x="3199892" y="505218"/>
                  </a:lnTo>
                  <a:close/>
                </a:path>
                <a:path w="6034405" h="514985">
                  <a:moveTo>
                    <a:pt x="3200616" y="0"/>
                  </a:moveTo>
                  <a:lnTo>
                    <a:pt x="3172015" y="0"/>
                  </a:lnTo>
                  <a:lnTo>
                    <a:pt x="3172015" y="9537"/>
                  </a:lnTo>
                  <a:lnTo>
                    <a:pt x="3200616" y="9537"/>
                  </a:lnTo>
                  <a:lnTo>
                    <a:pt x="3200616" y="0"/>
                  </a:lnTo>
                  <a:close/>
                </a:path>
                <a:path w="6034405" h="514985">
                  <a:moveTo>
                    <a:pt x="3247517" y="505218"/>
                  </a:moveTo>
                  <a:lnTo>
                    <a:pt x="3218916" y="505218"/>
                  </a:lnTo>
                  <a:lnTo>
                    <a:pt x="3218916" y="514756"/>
                  </a:lnTo>
                  <a:lnTo>
                    <a:pt x="3247517" y="514756"/>
                  </a:lnTo>
                  <a:lnTo>
                    <a:pt x="3247517" y="505218"/>
                  </a:lnTo>
                  <a:close/>
                </a:path>
                <a:path w="6034405" h="514985">
                  <a:moveTo>
                    <a:pt x="3248241" y="0"/>
                  </a:moveTo>
                  <a:lnTo>
                    <a:pt x="3219653" y="0"/>
                  </a:lnTo>
                  <a:lnTo>
                    <a:pt x="3219653" y="9537"/>
                  </a:lnTo>
                  <a:lnTo>
                    <a:pt x="3248241" y="9537"/>
                  </a:lnTo>
                  <a:lnTo>
                    <a:pt x="3248241" y="0"/>
                  </a:lnTo>
                  <a:close/>
                </a:path>
                <a:path w="6034405" h="514985">
                  <a:moveTo>
                    <a:pt x="3295142" y="505218"/>
                  </a:moveTo>
                  <a:lnTo>
                    <a:pt x="3266541" y="505218"/>
                  </a:lnTo>
                  <a:lnTo>
                    <a:pt x="3266541" y="514756"/>
                  </a:lnTo>
                  <a:lnTo>
                    <a:pt x="3295142" y="514756"/>
                  </a:lnTo>
                  <a:lnTo>
                    <a:pt x="3295142" y="505218"/>
                  </a:lnTo>
                  <a:close/>
                </a:path>
                <a:path w="6034405" h="514985">
                  <a:moveTo>
                    <a:pt x="3295878" y="0"/>
                  </a:moveTo>
                  <a:lnTo>
                    <a:pt x="3267278" y="0"/>
                  </a:lnTo>
                  <a:lnTo>
                    <a:pt x="3267278" y="9537"/>
                  </a:lnTo>
                  <a:lnTo>
                    <a:pt x="3295878" y="9537"/>
                  </a:lnTo>
                  <a:lnTo>
                    <a:pt x="3295878" y="0"/>
                  </a:lnTo>
                  <a:close/>
                </a:path>
                <a:path w="6034405" h="514985">
                  <a:moveTo>
                    <a:pt x="3342767" y="505218"/>
                  </a:moveTo>
                  <a:lnTo>
                    <a:pt x="3314166" y="505218"/>
                  </a:lnTo>
                  <a:lnTo>
                    <a:pt x="3314166" y="514756"/>
                  </a:lnTo>
                  <a:lnTo>
                    <a:pt x="3342767" y="514756"/>
                  </a:lnTo>
                  <a:lnTo>
                    <a:pt x="3342767" y="505218"/>
                  </a:lnTo>
                  <a:close/>
                </a:path>
                <a:path w="6034405" h="514985">
                  <a:moveTo>
                    <a:pt x="3343503" y="0"/>
                  </a:moveTo>
                  <a:lnTo>
                    <a:pt x="3314903" y="0"/>
                  </a:lnTo>
                  <a:lnTo>
                    <a:pt x="3314903" y="9537"/>
                  </a:lnTo>
                  <a:lnTo>
                    <a:pt x="3343503" y="9537"/>
                  </a:lnTo>
                  <a:lnTo>
                    <a:pt x="3343503" y="0"/>
                  </a:lnTo>
                  <a:close/>
                </a:path>
                <a:path w="6034405" h="514985">
                  <a:moveTo>
                    <a:pt x="3390392" y="505218"/>
                  </a:moveTo>
                  <a:lnTo>
                    <a:pt x="3361791" y="505218"/>
                  </a:lnTo>
                  <a:lnTo>
                    <a:pt x="3361791" y="514756"/>
                  </a:lnTo>
                  <a:lnTo>
                    <a:pt x="3390392" y="514756"/>
                  </a:lnTo>
                  <a:lnTo>
                    <a:pt x="3390392" y="505218"/>
                  </a:lnTo>
                  <a:close/>
                </a:path>
                <a:path w="6034405" h="514985">
                  <a:moveTo>
                    <a:pt x="3391128" y="0"/>
                  </a:moveTo>
                  <a:lnTo>
                    <a:pt x="3362528" y="0"/>
                  </a:lnTo>
                  <a:lnTo>
                    <a:pt x="3362528" y="9537"/>
                  </a:lnTo>
                  <a:lnTo>
                    <a:pt x="3391128" y="9537"/>
                  </a:lnTo>
                  <a:lnTo>
                    <a:pt x="3391128" y="0"/>
                  </a:lnTo>
                  <a:close/>
                </a:path>
                <a:path w="6034405" h="514985">
                  <a:moveTo>
                    <a:pt x="3438017" y="505218"/>
                  </a:moveTo>
                  <a:lnTo>
                    <a:pt x="3409429" y="505218"/>
                  </a:lnTo>
                  <a:lnTo>
                    <a:pt x="3409429" y="514756"/>
                  </a:lnTo>
                  <a:lnTo>
                    <a:pt x="3438017" y="514756"/>
                  </a:lnTo>
                  <a:lnTo>
                    <a:pt x="3438017" y="505218"/>
                  </a:lnTo>
                  <a:close/>
                </a:path>
                <a:path w="6034405" h="514985">
                  <a:moveTo>
                    <a:pt x="3438753" y="0"/>
                  </a:moveTo>
                  <a:lnTo>
                    <a:pt x="3410153" y="0"/>
                  </a:lnTo>
                  <a:lnTo>
                    <a:pt x="3410153" y="9537"/>
                  </a:lnTo>
                  <a:lnTo>
                    <a:pt x="3438753" y="9537"/>
                  </a:lnTo>
                  <a:lnTo>
                    <a:pt x="3438753" y="0"/>
                  </a:lnTo>
                  <a:close/>
                </a:path>
                <a:path w="6034405" h="514985">
                  <a:moveTo>
                    <a:pt x="3485654" y="505218"/>
                  </a:moveTo>
                  <a:lnTo>
                    <a:pt x="3457054" y="505218"/>
                  </a:lnTo>
                  <a:lnTo>
                    <a:pt x="3457054" y="514756"/>
                  </a:lnTo>
                  <a:lnTo>
                    <a:pt x="3485654" y="514756"/>
                  </a:lnTo>
                  <a:lnTo>
                    <a:pt x="3485654" y="505218"/>
                  </a:lnTo>
                  <a:close/>
                </a:path>
                <a:path w="6034405" h="514985">
                  <a:moveTo>
                    <a:pt x="3486378" y="0"/>
                  </a:moveTo>
                  <a:lnTo>
                    <a:pt x="3457791" y="0"/>
                  </a:lnTo>
                  <a:lnTo>
                    <a:pt x="3457791" y="9537"/>
                  </a:lnTo>
                  <a:lnTo>
                    <a:pt x="3486378" y="9537"/>
                  </a:lnTo>
                  <a:lnTo>
                    <a:pt x="3486378" y="0"/>
                  </a:lnTo>
                  <a:close/>
                </a:path>
                <a:path w="6034405" h="514985">
                  <a:moveTo>
                    <a:pt x="3533279" y="505218"/>
                  </a:moveTo>
                  <a:lnTo>
                    <a:pt x="3504679" y="505218"/>
                  </a:lnTo>
                  <a:lnTo>
                    <a:pt x="3504679" y="514756"/>
                  </a:lnTo>
                  <a:lnTo>
                    <a:pt x="3533279" y="514756"/>
                  </a:lnTo>
                  <a:lnTo>
                    <a:pt x="3533279" y="505218"/>
                  </a:lnTo>
                  <a:close/>
                </a:path>
                <a:path w="6034405" h="514985">
                  <a:moveTo>
                    <a:pt x="3534003" y="0"/>
                  </a:moveTo>
                  <a:lnTo>
                    <a:pt x="3505416" y="0"/>
                  </a:lnTo>
                  <a:lnTo>
                    <a:pt x="3505416" y="9537"/>
                  </a:lnTo>
                  <a:lnTo>
                    <a:pt x="3534003" y="9537"/>
                  </a:lnTo>
                  <a:lnTo>
                    <a:pt x="3534003" y="0"/>
                  </a:lnTo>
                  <a:close/>
                </a:path>
                <a:path w="6034405" h="514985">
                  <a:moveTo>
                    <a:pt x="3580904" y="505218"/>
                  </a:moveTo>
                  <a:lnTo>
                    <a:pt x="3552304" y="505218"/>
                  </a:lnTo>
                  <a:lnTo>
                    <a:pt x="3552304" y="514756"/>
                  </a:lnTo>
                  <a:lnTo>
                    <a:pt x="3580904" y="514756"/>
                  </a:lnTo>
                  <a:lnTo>
                    <a:pt x="3580904" y="505218"/>
                  </a:lnTo>
                  <a:close/>
                </a:path>
                <a:path w="6034405" h="514985">
                  <a:moveTo>
                    <a:pt x="3581641" y="0"/>
                  </a:moveTo>
                  <a:lnTo>
                    <a:pt x="3553041" y="0"/>
                  </a:lnTo>
                  <a:lnTo>
                    <a:pt x="3553041" y="9537"/>
                  </a:lnTo>
                  <a:lnTo>
                    <a:pt x="3581641" y="9537"/>
                  </a:lnTo>
                  <a:lnTo>
                    <a:pt x="3581641" y="0"/>
                  </a:lnTo>
                  <a:close/>
                </a:path>
                <a:path w="6034405" h="514985">
                  <a:moveTo>
                    <a:pt x="3628529" y="505218"/>
                  </a:moveTo>
                  <a:lnTo>
                    <a:pt x="3599929" y="505218"/>
                  </a:lnTo>
                  <a:lnTo>
                    <a:pt x="3599929" y="514756"/>
                  </a:lnTo>
                  <a:lnTo>
                    <a:pt x="3628529" y="514756"/>
                  </a:lnTo>
                  <a:lnTo>
                    <a:pt x="3628529" y="505218"/>
                  </a:lnTo>
                  <a:close/>
                </a:path>
                <a:path w="6034405" h="514985">
                  <a:moveTo>
                    <a:pt x="3629266" y="0"/>
                  </a:moveTo>
                  <a:lnTo>
                    <a:pt x="3600666" y="0"/>
                  </a:lnTo>
                  <a:lnTo>
                    <a:pt x="3600666" y="9537"/>
                  </a:lnTo>
                  <a:lnTo>
                    <a:pt x="3629266" y="9537"/>
                  </a:lnTo>
                  <a:lnTo>
                    <a:pt x="3629266" y="0"/>
                  </a:lnTo>
                  <a:close/>
                </a:path>
                <a:path w="6034405" h="514985">
                  <a:moveTo>
                    <a:pt x="3676154" y="505218"/>
                  </a:moveTo>
                  <a:lnTo>
                    <a:pt x="3647554" y="505218"/>
                  </a:lnTo>
                  <a:lnTo>
                    <a:pt x="3647554" y="514756"/>
                  </a:lnTo>
                  <a:lnTo>
                    <a:pt x="3676154" y="514756"/>
                  </a:lnTo>
                  <a:lnTo>
                    <a:pt x="3676154" y="505218"/>
                  </a:lnTo>
                  <a:close/>
                </a:path>
                <a:path w="6034405" h="514985">
                  <a:moveTo>
                    <a:pt x="3676891" y="0"/>
                  </a:moveTo>
                  <a:lnTo>
                    <a:pt x="3648291" y="0"/>
                  </a:lnTo>
                  <a:lnTo>
                    <a:pt x="3648291" y="9537"/>
                  </a:lnTo>
                  <a:lnTo>
                    <a:pt x="3676891" y="9537"/>
                  </a:lnTo>
                  <a:lnTo>
                    <a:pt x="3676891" y="0"/>
                  </a:lnTo>
                  <a:close/>
                </a:path>
                <a:path w="6034405" h="514985">
                  <a:moveTo>
                    <a:pt x="3723779" y="505218"/>
                  </a:moveTo>
                  <a:lnTo>
                    <a:pt x="3695192" y="505218"/>
                  </a:lnTo>
                  <a:lnTo>
                    <a:pt x="3695192" y="514756"/>
                  </a:lnTo>
                  <a:lnTo>
                    <a:pt x="3723779" y="514756"/>
                  </a:lnTo>
                  <a:lnTo>
                    <a:pt x="3723779" y="505218"/>
                  </a:lnTo>
                  <a:close/>
                </a:path>
                <a:path w="6034405" h="514985">
                  <a:moveTo>
                    <a:pt x="3724516" y="0"/>
                  </a:moveTo>
                  <a:lnTo>
                    <a:pt x="3695916" y="0"/>
                  </a:lnTo>
                  <a:lnTo>
                    <a:pt x="3695916" y="9537"/>
                  </a:lnTo>
                  <a:lnTo>
                    <a:pt x="3724516" y="9537"/>
                  </a:lnTo>
                  <a:lnTo>
                    <a:pt x="3724516" y="0"/>
                  </a:lnTo>
                  <a:close/>
                </a:path>
                <a:path w="6034405" h="514985">
                  <a:moveTo>
                    <a:pt x="3771417" y="505218"/>
                  </a:moveTo>
                  <a:lnTo>
                    <a:pt x="3742817" y="505218"/>
                  </a:lnTo>
                  <a:lnTo>
                    <a:pt x="3742817" y="514756"/>
                  </a:lnTo>
                  <a:lnTo>
                    <a:pt x="3771417" y="514756"/>
                  </a:lnTo>
                  <a:lnTo>
                    <a:pt x="3771417" y="505218"/>
                  </a:lnTo>
                  <a:close/>
                </a:path>
                <a:path w="6034405" h="514985">
                  <a:moveTo>
                    <a:pt x="3772141" y="0"/>
                  </a:moveTo>
                  <a:lnTo>
                    <a:pt x="3743553" y="0"/>
                  </a:lnTo>
                  <a:lnTo>
                    <a:pt x="3743553" y="9537"/>
                  </a:lnTo>
                  <a:lnTo>
                    <a:pt x="3772141" y="9537"/>
                  </a:lnTo>
                  <a:lnTo>
                    <a:pt x="3772141" y="0"/>
                  </a:lnTo>
                  <a:close/>
                </a:path>
                <a:path w="6034405" h="514985">
                  <a:moveTo>
                    <a:pt x="3819042" y="505218"/>
                  </a:moveTo>
                  <a:lnTo>
                    <a:pt x="3790442" y="505218"/>
                  </a:lnTo>
                  <a:lnTo>
                    <a:pt x="3790442" y="514756"/>
                  </a:lnTo>
                  <a:lnTo>
                    <a:pt x="3819042" y="514756"/>
                  </a:lnTo>
                  <a:lnTo>
                    <a:pt x="3819042" y="505218"/>
                  </a:lnTo>
                  <a:close/>
                </a:path>
                <a:path w="6034405" h="514985">
                  <a:moveTo>
                    <a:pt x="3819766" y="0"/>
                  </a:moveTo>
                  <a:lnTo>
                    <a:pt x="3791178" y="0"/>
                  </a:lnTo>
                  <a:lnTo>
                    <a:pt x="3791178" y="9537"/>
                  </a:lnTo>
                  <a:lnTo>
                    <a:pt x="3819766" y="9537"/>
                  </a:lnTo>
                  <a:lnTo>
                    <a:pt x="3819766" y="0"/>
                  </a:lnTo>
                  <a:close/>
                </a:path>
                <a:path w="6034405" h="514985">
                  <a:moveTo>
                    <a:pt x="3866667" y="505218"/>
                  </a:moveTo>
                  <a:lnTo>
                    <a:pt x="3838067" y="505218"/>
                  </a:lnTo>
                  <a:lnTo>
                    <a:pt x="3838067" y="514756"/>
                  </a:lnTo>
                  <a:lnTo>
                    <a:pt x="3866667" y="514756"/>
                  </a:lnTo>
                  <a:lnTo>
                    <a:pt x="3866667" y="505218"/>
                  </a:lnTo>
                  <a:close/>
                </a:path>
                <a:path w="6034405" h="514985">
                  <a:moveTo>
                    <a:pt x="3867404" y="0"/>
                  </a:moveTo>
                  <a:lnTo>
                    <a:pt x="3838803" y="0"/>
                  </a:lnTo>
                  <a:lnTo>
                    <a:pt x="3838803" y="9537"/>
                  </a:lnTo>
                  <a:lnTo>
                    <a:pt x="3867404" y="9537"/>
                  </a:lnTo>
                  <a:lnTo>
                    <a:pt x="3867404" y="0"/>
                  </a:lnTo>
                  <a:close/>
                </a:path>
                <a:path w="6034405" h="514985">
                  <a:moveTo>
                    <a:pt x="3914292" y="505218"/>
                  </a:moveTo>
                  <a:lnTo>
                    <a:pt x="3885692" y="505218"/>
                  </a:lnTo>
                  <a:lnTo>
                    <a:pt x="3885692" y="514756"/>
                  </a:lnTo>
                  <a:lnTo>
                    <a:pt x="3914292" y="514756"/>
                  </a:lnTo>
                  <a:lnTo>
                    <a:pt x="3914292" y="505218"/>
                  </a:lnTo>
                  <a:close/>
                </a:path>
                <a:path w="6034405" h="514985">
                  <a:moveTo>
                    <a:pt x="3915029" y="0"/>
                  </a:moveTo>
                  <a:lnTo>
                    <a:pt x="3886428" y="0"/>
                  </a:lnTo>
                  <a:lnTo>
                    <a:pt x="3886428" y="9537"/>
                  </a:lnTo>
                  <a:lnTo>
                    <a:pt x="3915029" y="9537"/>
                  </a:lnTo>
                  <a:lnTo>
                    <a:pt x="3915029" y="0"/>
                  </a:lnTo>
                  <a:close/>
                </a:path>
                <a:path w="6034405" h="514985">
                  <a:moveTo>
                    <a:pt x="3961917" y="505218"/>
                  </a:moveTo>
                  <a:lnTo>
                    <a:pt x="3933329" y="505218"/>
                  </a:lnTo>
                  <a:lnTo>
                    <a:pt x="3933329" y="514756"/>
                  </a:lnTo>
                  <a:lnTo>
                    <a:pt x="3961917" y="514756"/>
                  </a:lnTo>
                  <a:lnTo>
                    <a:pt x="3961917" y="505218"/>
                  </a:lnTo>
                  <a:close/>
                </a:path>
                <a:path w="6034405" h="514985">
                  <a:moveTo>
                    <a:pt x="3962654" y="0"/>
                  </a:moveTo>
                  <a:lnTo>
                    <a:pt x="3934053" y="0"/>
                  </a:lnTo>
                  <a:lnTo>
                    <a:pt x="3934053" y="9537"/>
                  </a:lnTo>
                  <a:lnTo>
                    <a:pt x="3962654" y="9537"/>
                  </a:lnTo>
                  <a:lnTo>
                    <a:pt x="3962654" y="0"/>
                  </a:lnTo>
                  <a:close/>
                </a:path>
                <a:path w="6034405" h="514985">
                  <a:moveTo>
                    <a:pt x="4009542" y="505218"/>
                  </a:moveTo>
                  <a:lnTo>
                    <a:pt x="3980954" y="505218"/>
                  </a:lnTo>
                  <a:lnTo>
                    <a:pt x="3980954" y="514756"/>
                  </a:lnTo>
                  <a:lnTo>
                    <a:pt x="4009542" y="514756"/>
                  </a:lnTo>
                  <a:lnTo>
                    <a:pt x="4009542" y="505218"/>
                  </a:lnTo>
                  <a:close/>
                </a:path>
                <a:path w="6034405" h="514985">
                  <a:moveTo>
                    <a:pt x="4010279" y="0"/>
                  </a:moveTo>
                  <a:lnTo>
                    <a:pt x="3981678" y="0"/>
                  </a:lnTo>
                  <a:lnTo>
                    <a:pt x="3981678" y="9537"/>
                  </a:lnTo>
                  <a:lnTo>
                    <a:pt x="4010279" y="9537"/>
                  </a:lnTo>
                  <a:lnTo>
                    <a:pt x="4010279" y="0"/>
                  </a:lnTo>
                  <a:close/>
                </a:path>
                <a:path w="6034405" h="514985">
                  <a:moveTo>
                    <a:pt x="4057180" y="505218"/>
                  </a:moveTo>
                  <a:lnTo>
                    <a:pt x="4028579" y="505218"/>
                  </a:lnTo>
                  <a:lnTo>
                    <a:pt x="4028579" y="514756"/>
                  </a:lnTo>
                  <a:lnTo>
                    <a:pt x="4057180" y="514756"/>
                  </a:lnTo>
                  <a:lnTo>
                    <a:pt x="4057180" y="505218"/>
                  </a:lnTo>
                  <a:close/>
                </a:path>
                <a:path w="6034405" h="514985">
                  <a:moveTo>
                    <a:pt x="4057904" y="0"/>
                  </a:moveTo>
                  <a:lnTo>
                    <a:pt x="4029316" y="0"/>
                  </a:lnTo>
                  <a:lnTo>
                    <a:pt x="4029316" y="9537"/>
                  </a:lnTo>
                  <a:lnTo>
                    <a:pt x="4057904" y="9537"/>
                  </a:lnTo>
                  <a:lnTo>
                    <a:pt x="4057904" y="0"/>
                  </a:lnTo>
                  <a:close/>
                </a:path>
                <a:path w="6034405" h="514985">
                  <a:moveTo>
                    <a:pt x="4104805" y="505218"/>
                  </a:moveTo>
                  <a:lnTo>
                    <a:pt x="4076204" y="505218"/>
                  </a:lnTo>
                  <a:lnTo>
                    <a:pt x="4076204" y="514756"/>
                  </a:lnTo>
                  <a:lnTo>
                    <a:pt x="4104805" y="514756"/>
                  </a:lnTo>
                  <a:lnTo>
                    <a:pt x="4104805" y="505218"/>
                  </a:lnTo>
                  <a:close/>
                </a:path>
                <a:path w="6034405" h="514985">
                  <a:moveTo>
                    <a:pt x="4105529" y="0"/>
                  </a:moveTo>
                  <a:lnTo>
                    <a:pt x="4076941" y="0"/>
                  </a:lnTo>
                  <a:lnTo>
                    <a:pt x="4076941" y="9537"/>
                  </a:lnTo>
                  <a:lnTo>
                    <a:pt x="4105529" y="9537"/>
                  </a:lnTo>
                  <a:lnTo>
                    <a:pt x="4105529" y="0"/>
                  </a:lnTo>
                  <a:close/>
                </a:path>
                <a:path w="6034405" h="514985">
                  <a:moveTo>
                    <a:pt x="4152430" y="505218"/>
                  </a:moveTo>
                  <a:lnTo>
                    <a:pt x="4123829" y="505218"/>
                  </a:lnTo>
                  <a:lnTo>
                    <a:pt x="4123829" y="514756"/>
                  </a:lnTo>
                  <a:lnTo>
                    <a:pt x="4152430" y="514756"/>
                  </a:lnTo>
                  <a:lnTo>
                    <a:pt x="4152430" y="505218"/>
                  </a:lnTo>
                  <a:close/>
                </a:path>
                <a:path w="6034405" h="514985">
                  <a:moveTo>
                    <a:pt x="4153166" y="0"/>
                  </a:moveTo>
                  <a:lnTo>
                    <a:pt x="4124566" y="0"/>
                  </a:lnTo>
                  <a:lnTo>
                    <a:pt x="4124566" y="9537"/>
                  </a:lnTo>
                  <a:lnTo>
                    <a:pt x="4153166" y="9537"/>
                  </a:lnTo>
                  <a:lnTo>
                    <a:pt x="4153166" y="0"/>
                  </a:lnTo>
                  <a:close/>
                </a:path>
                <a:path w="6034405" h="514985">
                  <a:moveTo>
                    <a:pt x="4200055" y="505218"/>
                  </a:moveTo>
                  <a:lnTo>
                    <a:pt x="4171454" y="505218"/>
                  </a:lnTo>
                  <a:lnTo>
                    <a:pt x="4171454" y="514756"/>
                  </a:lnTo>
                  <a:lnTo>
                    <a:pt x="4200055" y="514756"/>
                  </a:lnTo>
                  <a:lnTo>
                    <a:pt x="4200055" y="505218"/>
                  </a:lnTo>
                  <a:close/>
                </a:path>
                <a:path w="6034405" h="514985">
                  <a:moveTo>
                    <a:pt x="4200791" y="0"/>
                  </a:moveTo>
                  <a:lnTo>
                    <a:pt x="4172191" y="0"/>
                  </a:lnTo>
                  <a:lnTo>
                    <a:pt x="4172191" y="9537"/>
                  </a:lnTo>
                  <a:lnTo>
                    <a:pt x="4200791" y="9537"/>
                  </a:lnTo>
                  <a:lnTo>
                    <a:pt x="4200791" y="0"/>
                  </a:lnTo>
                  <a:close/>
                </a:path>
                <a:path w="6034405" h="514985">
                  <a:moveTo>
                    <a:pt x="4247680" y="505218"/>
                  </a:moveTo>
                  <a:lnTo>
                    <a:pt x="4219092" y="505218"/>
                  </a:lnTo>
                  <a:lnTo>
                    <a:pt x="4219092" y="514756"/>
                  </a:lnTo>
                  <a:lnTo>
                    <a:pt x="4247680" y="514756"/>
                  </a:lnTo>
                  <a:lnTo>
                    <a:pt x="4247680" y="505218"/>
                  </a:lnTo>
                  <a:close/>
                </a:path>
                <a:path w="6034405" h="514985">
                  <a:moveTo>
                    <a:pt x="4248416" y="0"/>
                  </a:moveTo>
                  <a:lnTo>
                    <a:pt x="4219816" y="0"/>
                  </a:lnTo>
                  <a:lnTo>
                    <a:pt x="4219816" y="9537"/>
                  </a:lnTo>
                  <a:lnTo>
                    <a:pt x="4248416" y="9537"/>
                  </a:lnTo>
                  <a:lnTo>
                    <a:pt x="4248416" y="0"/>
                  </a:lnTo>
                  <a:close/>
                </a:path>
                <a:path w="6034405" h="514985">
                  <a:moveTo>
                    <a:pt x="4295305" y="505218"/>
                  </a:moveTo>
                  <a:lnTo>
                    <a:pt x="4266717" y="505218"/>
                  </a:lnTo>
                  <a:lnTo>
                    <a:pt x="4266717" y="514756"/>
                  </a:lnTo>
                  <a:lnTo>
                    <a:pt x="4295305" y="514756"/>
                  </a:lnTo>
                  <a:lnTo>
                    <a:pt x="4295305" y="505218"/>
                  </a:lnTo>
                  <a:close/>
                </a:path>
                <a:path w="6034405" h="514985">
                  <a:moveTo>
                    <a:pt x="4296041" y="0"/>
                  </a:moveTo>
                  <a:lnTo>
                    <a:pt x="4267441" y="0"/>
                  </a:lnTo>
                  <a:lnTo>
                    <a:pt x="4267441" y="9537"/>
                  </a:lnTo>
                  <a:lnTo>
                    <a:pt x="4296041" y="9537"/>
                  </a:lnTo>
                  <a:lnTo>
                    <a:pt x="4296041" y="0"/>
                  </a:lnTo>
                  <a:close/>
                </a:path>
                <a:path w="6034405" h="514985">
                  <a:moveTo>
                    <a:pt x="4342943" y="505218"/>
                  </a:moveTo>
                  <a:lnTo>
                    <a:pt x="4314342" y="505218"/>
                  </a:lnTo>
                  <a:lnTo>
                    <a:pt x="4314342" y="514756"/>
                  </a:lnTo>
                  <a:lnTo>
                    <a:pt x="4342943" y="514756"/>
                  </a:lnTo>
                  <a:lnTo>
                    <a:pt x="4342943" y="505218"/>
                  </a:lnTo>
                  <a:close/>
                </a:path>
                <a:path w="6034405" h="514985">
                  <a:moveTo>
                    <a:pt x="4343666" y="0"/>
                  </a:moveTo>
                  <a:lnTo>
                    <a:pt x="4315079" y="0"/>
                  </a:lnTo>
                  <a:lnTo>
                    <a:pt x="4315079" y="9537"/>
                  </a:lnTo>
                  <a:lnTo>
                    <a:pt x="4343666" y="9537"/>
                  </a:lnTo>
                  <a:lnTo>
                    <a:pt x="4343666" y="0"/>
                  </a:lnTo>
                  <a:close/>
                </a:path>
                <a:path w="6034405" h="514985">
                  <a:moveTo>
                    <a:pt x="4390568" y="505218"/>
                  </a:moveTo>
                  <a:lnTo>
                    <a:pt x="4361967" y="505218"/>
                  </a:lnTo>
                  <a:lnTo>
                    <a:pt x="4361967" y="514756"/>
                  </a:lnTo>
                  <a:lnTo>
                    <a:pt x="4390568" y="514756"/>
                  </a:lnTo>
                  <a:lnTo>
                    <a:pt x="4390568" y="505218"/>
                  </a:lnTo>
                  <a:close/>
                </a:path>
                <a:path w="6034405" h="514985">
                  <a:moveTo>
                    <a:pt x="4391304" y="0"/>
                  </a:moveTo>
                  <a:lnTo>
                    <a:pt x="4362704" y="0"/>
                  </a:lnTo>
                  <a:lnTo>
                    <a:pt x="4362704" y="9537"/>
                  </a:lnTo>
                  <a:lnTo>
                    <a:pt x="4391304" y="9537"/>
                  </a:lnTo>
                  <a:lnTo>
                    <a:pt x="4391304" y="0"/>
                  </a:lnTo>
                  <a:close/>
                </a:path>
                <a:path w="6034405" h="514985">
                  <a:moveTo>
                    <a:pt x="4438193" y="505218"/>
                  </a:moveTo>
                  <a:lnTo>
                    <a:pt x="4409592" y="505218"/>
                  </a:lnTo>
                  <a:lnTo>
                    <a:pt x="4409592" y="514756"/>
                  </a:lnTo>
                  <a:lnTo>
                    <a:pt x="4438193" y="514756"/>
                  </a:lnTo>
                  <a:lnTo>
                    <a:pt x="4438193" y="505218"/>
                  </a:lnTo>
                  <a:close/>
                </a:path>
                <a:path w="6034405" h="514985">
                  <a:moveTo>
                    <a:pt x="4438929" y="0"/>
                  </a:moveTo>
                  <a:lnTo>
                    <a:pt x="4410329" y="0"/>
                  </a:lnTo>
                  <a:lnTo>
                    <a:pt x="4410329" y="9537"/>
                  </a:lnTo>
                  <a:lnTo>
                    <a:pt x="4438929" y="9537"/>
                  </a:lnTo>
                  <a:lnTo>
                    <a:pt x="4438929" y="0"/>
                  </a:lnTo>
                  <a:close/>
                </a:path>
                <a:path w="6034405" h="514985">
                  <a:moveTo>
                    <a:pt x="4485818" y="505218"/>
                  </a:moveTo>
                  <a:lnTo>
                    <a:pt x="4457217" y="505218"/>
                  </a:lnTo>
                  <a:lnTo>
                    <a:pt x="4457217" y="514756"/>
                  </a:lnTo>
                  <a:lnTo>
                    <a:pt x="4485818" y="514756"/>
                  </a:lnTo>
                  <a:lnTo>
                    <a:pt x="4485818" y="505218"/>
                  </a:lnTo>
                  <a:close/>
                </a:path>
                <a:path w="6034405" h="514985">
                  <a:moveTo>
                    <a:pt x="4486554" y="0"/>
                  </a:moveTo>
                  <a:lnTo>
                    <a:pt x="4457954" y="0"/>
                  </a:lnTo>
                  <a:lnTo>
                    <a:pt x="4457954" y="9537"/>
                  </a:lnTo>
                  <a:lnTo>
                    <a:pt x="4486554" y="9537"/>
                  </a:lnTo>
                  <a:lnTo>
                    <a:pt x="4486554" y="0"/>
                  </a:lnTo>
                  <a:close/>
                </a:path>
                <a:path w="6034405" h="514985">
                  <a:moveTo>
                    <a:pt x="4533443" y="505218"/>
                  </a:moveTo>
                  <a:lnTo>
                    <a:pt x="4504855" y="505218"/>
                  </a:lnTo>
                  <a:lnTo>
                    <a:pt x="4504855" y="514756"/>
                  </a:lnTo>
                  <a:lnTo>
                    <a:pt x="4533443" y="514756"/>
                  </a:lnTo>
                  <a:lnTo>
                    <a:pt x="4533443" y="505218"/>
                  </a:lnTo>
                  <a:close/>
                </a:path>
                <a:path w="6034405" h="514985">
                  <a:moveTo>
                    <a:pt x="4534179" y="0"/>
                  </a:moveTo>
                  <a:lnTo>
                    <a:pt x="4505579" y="0"/>
                  </a:lnTo>
                  <a:lnTo>
                    <a:pt x="4505579" y="9537"/>
                  </a:lnTo>
                  <a:lnTo>
                    <a:pt x="4534179" y="9537"/>
                  </a:lnTo>
                  <a:lnTo>
                    <a:pt x="4534179" y="0"/>
                  </a:lnTo>
                  <a:close/>
                </a:path>
                <a:path w="6034405" h="514985">
                  <a:moveTo>
                    <a:pt x="4581080" y="505218"/>
                  </a:moveTo>
                  <a:lnTo>
                    <a:pt x="4552480" y="505218"/>
                  </a:lnTo>
                  <a:lnTo>
                    <a:pt x="4552480" y="514756"/>
                  </a:lnTo>
                  <a:lnTo>
                    <a:pt x="4581080" y="514756"/>
                  </a:lnTo>
                  <a:lnTo>
                    <a:pt x="4581080" y="505218"/>
                  </a:lnTo>
                  <a:close/>
                </a:path>
                <a:path w="6034405" h="514985">
                  <a:moveTo>
                    <a:pt x="4581804" y="0"/>
                  </a:moveTo>
                  <a:lnTo>
                    <a:pt x="4553204" y="0"/>
                  </a:lnTo>
                  <a:lnTo>
                    <a:pt x="4553204" y="9537"/>
                  </a:lnTo>
                  <a:lnTo>
                    <a:pt x="4581804" y="9537"/>
                  </a:lnTo>
                  <a:lnTo>
                    <a:pt x="4581804" y="0"/>
                  </a:lnTo>
                  <a:close/>
                </a:path>
                <a:path w="6034405" h="514985">
                  <a:moveTo>
                    <a:pt x="4628705" y="505218"/>
                  </a:moveTo>
                  <a:lnTo>
                    <a:pt x="4600105" y="505218"/>
                  </a:lnTo>
                  <a:lnTo>
                    <a:pt x="4600105" y="514756"/>
                  </a:lnTo>
                  <a:lnTo>
                    <a:pt x="4628705" y="514756"/>
                  </a:lnTo>
                  <a:lnTo>
                    <a:pt x="4628705" y="505218"/>
                  </a:lnTo>
                  <a:close/>
                </a:path>
                <a:path w="6034405" h="514985">
                  <a:moveTo>
                    <a:pt x="4629429" y="0"/>
                  </a:moveTo>
                  <a:lnTo>
                    <a:pt x="4600841" y="0"/>
                  </a:lnTo>
                  <a:lnTo>
                    <a:pt x="4600841" y="9537"/>
                  </a:lnTo>
                  <a:lnTo>
                    <a:pt x="4629429" y="9537"/>
                  </a:lnTo>
                  <a:lnTo>
                    <a:pt x="4629429" y="0"/>
                  </a:lnTo>
                  <a:close/>
                </a:path>
                <a:path w="6034405" h="514985">
                  <a:moveTo>
                    <a:pt x="4676330" y="505218"/>
                  </a:moveTo>
                  <a:lnTo>
                    <a:pt x="4647730" y="505218"/>
                  </a:lnTo>
                  <a:lnTo>
                    <a:pt x="4647730" y="514756"/>
                  </a:lnTo>
                  <a:lnTo>
                    <a:pt x="4676330" y="514756"/>
                  </a:lnTo>
                  <a:lnTo>
                    <a:pt x="4676330" y="505218"/>
                  </a:lnTo>
                  <a:close/>
                </a:path>
                <a:path w="6034405" h="514985">
                  <a:moveTo>
                    <a:pt x="4677067" y="0"/>
                  </a:moveTo>
                  <a:lnTo>
                    <a:pt x="4648466" y="0"/>
                  </a:lnTo>
                  <a:lnTo>
                    <a:pt x="4648466" y="9537"/>
                  </a:lnTo>
                  <a:lnTo>
                    <a:pt x="4677067" y="9537"/>
                  </a:lnTo>
                  <a:lnTo>
                    <a:pt x="4677067" y="0"/>
                  </a:lnTo>
                  <a:close/>
                </a:path>
                <a:path w="6034405" h="514985">
                  <a:moveTo>
                    <a:pt x="4723955" y="505218"/>
                  </a:moveTo>
                  <a:lnTo>
                    <a:pt x="4695355" y="505218"/>
                  </a:lnTo>
                  <a:lnTo>
                    <a:pt x="4695355" y="514756"/>
                  </a:lnTo>
                  <a:lnTo>
                    <a:pt x="4723955" y="514756"/>
                  </a:lnTo>
                  <a:lnTo>
                    <a:pt x="4723955" y="505218"/>
                  </a:lnTo>
                  <a:close/>
                </a:path>
                <a:path w="6034405" h="514985">
                  <a:moveTo>
                    <a:pt x="4724692" y="0"/>
                  </a:moveTo>
                  <a:lnTo>
                    <a:pt x="4696091" y="0"/>
                  </a:lnTo>
                  <a:lnTo>
                    <a:pt x="4696091" y="9537"/>
                  </a:lnTo>
                  <a:lnTo>
                    <a:pt x="4724692" y="9537"/>
                  </a:lnTo>
                  <a:lnTo>
                    <a:pt x="4724692" y="0"/>
                  </a:lnTo>
                  <a:close/>
                </a:path>
                <a:path w="6034405" h="514985">
                  <a:moveTo>
                    <a:pt x="4771580" y="505218"/>
                  </a:moveTo>
                  <a:lnTo>
                    <a:pt x="4742980" y="505218"/>
                  </a:lnTo>
                  <a:lnTo>
                    <a:pt x="4742980" y="514756"/>
                  </a:lnTo>
                  <a:lnTo>
                    <a:pt x="4771580" y="514756"/>
                  </a:lnTo>
                  <a:lnTo>
                    <a:pt x="4771580" y="505218"/>
                  </a:lnTo>
                  <a:close/>
                </a:path>
                <a:path w="6034405" h="514985">
                  <a:moveTo>
                    <a:pt x="4772317" y="0"/>
                  </a:moveTo>
                  <a:lnTo>
                    <a:pt x="4743716" y="0"/>
                  </a:lnTo>
                  <a:lnTo>
                    <a:pt x="4743716" y="9537"/>
                  </a:lnTo>
                  <a:lnTo>
                    <a:pt x="4772317" y="9537"/>
                  </a:lnTo>
                  <a:lnTo>
                    <a:pt x="4772317" y="0"/>
                  </a:lnTo>
                  <a:close/>
                </a:path>
                <a:path w="6034405" h="514985">
                  <a:moveTo>
                    <a:pt x="4819205" y="505218"/>
                  </a:moveTo>
                  <a:lnTo>
                    <a:pt x="4790618" y="505218"/>
                  </a:lnTo>
                  <a:lnTo>
                    <a:pt x="4790618" y="514756"/>
                  </a:lnTo>
                  <a:lnTo>
                    <a:pt x="4819205" y="514756"/>
                  </a:lnTo>
                  <a:lnTo>
                    <a:pt x="4819205" y="505218"/>
                  </a:lnTo>
                  <a:close/>
                </a:path>
                <a:path w="6034405" h="514985">
                  <a:moveTo>
                    <a:pt x="4819942" y="0"/>
                  </a:moveTo>
                  <a:lnTo>
                    <a:pt x="4791341" y="0"/>
                  </a:lnTo>
                  <a:lnTo>
                    <a:pt x="4791341" y="9537"/>
                  </a:lnTo>
                  <a:lnTo>
                    <a:pt x="4819942" y="9537"/>
                  </a:lnTo>
                  <a:lnTo>
                    <a:pt x="4819942" y="0"/>
                  </a:lnTo>
                  <a:close/>
                </a:path>
                <a:path w="6034405" h="514985">
                  <a:moveTo>
                    <a:pt x="4866830" y="505218"/>
                  </a:moveTo>
                  <a:lnTo>
                    <a:pt x="4838243" y="505218"/>
                  </a:lnTo>
                  <a:lnTo>
                    <a:pt x="4838243" y="514756"/>
                  </a:lnTo>
                  <a:lnTo>
                    <a:pt x="4866830" y="514756"/>
                  </a:lnTo>
                  <a:lnTo>
                    <a:pt x="4866830" y="505218"/>
                  </a:lnTo>
                  <a:close/>
                </a:path>
                <a:path w="6034405" h="514985">
                  <a:moveTo>
                    <a:pt x="4867567" y="0"/>
                  </a:moveTo>
                  <a:lnTo>
                    <a:pt x="4838966" y="0"/>
                  </a:lnTo>
                  <a:lnTo>
                    <a:pt x="4838966" y="9537"/>
                  </a:lnTo>
                  <a:lnTo>
                    <a:pt x="4867567" y="9537"/>
                  </a:lnTo>
                  <a:lnTo>
                    <a:pt x="4867567" y="0"/>
                  </a:lnTo>
                  <a:close/>
                </a:path>
                <a:path w="6034405" h="514985">
                  <a:moveTo>
                    <a:pt x="4914468" y="505218"/>
                  </a:moveTo>
                  <a:lnTo>
                    <a:pt x="4885868" y="505218"/>
                  </a:lnTo>
                  <a:lnTo>
                    <a:pt x="4885868" y="514756"/>
                  </a:lnTo>
                  <a:lnTo>
                    <a:pt x="4914468" y="514756"/>
                  </a:lnTo>
                  <a:lnTo>
                    <a:pt x="4914468" y="505218"/>
                  </a:lnTo>
                  <a:close/>
                </a:path>
                <a:path w="6034405" h="514985">
                  <a:moveTo>
                    <a:pt x="4915192" y="0"/>
                  </a:moveTo>
                  <a:lnTo>
                    <a:pt x="4886604" y="0"/>
                  </a:lnTo>
                  <a:lnTo>
                    <a:pt x="4886604" y="9537"/>
                  </a:lnTo>
                  <a:lnTo>
                    <a:pt x="4915192" y="9537"/>
                  </a:lnTo>
                  <a:lnTo>
                    <a:pt x="4915192" y="0"/>
                  </a:lnTo>
                  <a:close/>
                </a:path>
                <a:path w="6034405" h="514985">
                  <a:moveTo>
                    <a:pt x="4962093" y="505218"/>
                  </a:moveTo>
                  <a:lnTo>
                    <a:pt x="4933493" y="505218"/>
                  </a:lnTo>
                  <a:lnTo>
                    <a:pt x="4933493" y="514756"/>
                  </a:lnTo>
                  <a:lnTo>
                    <a:pt x="4962093" y="514756"/>
                  </a:lnTo>
                  <a:lnTo>
                    <a:pt x="4962093" y="505218"/>
                  </a:lnTo>
                  <a:close/>
                </a:path>
                <a:path w="6034405" h="514985">
                  <a:moveTo>
                    <a:pt x="4962830" y="0"/>
                  </a:moveTo>
                  <a:lnTo>
                    <a:pt x="4934229" y="0"/>
                  </a:lnTo>
                  <a:lnTo>
                    <a:pt x="4934229" y="9537"/>
                  </a:lnTo>
                  <a:lnTo>
                    <a:pt x="4962830" y="9537"/>
                  </a:lnTo>
                  <a:lnTo>
                    <a:pt x="4962830" y="0"/>
                  </a:lnTo>
                  <a:close/>
                </a:path>
                <a:path w="6034405" h="514985">
                  <a:moveTo>
                    <a:pt x="5009718" y="505218"/>
                  </a:moveTo>
                  <a:lnTo>
                    <a:pt x="4981118" y="505218"/>
                  </a:lnTo>
                  <a:lnTo>
                    <a:pt x="4981118" y="514756"/>
                  </a:lnTo>
                  <a:lnTo>
                    <a:pt x="5009718" y="514756"/>
                  </a:lnTo>
                  <a:lnTo>
                    <a:pt x="5009718" y="505218"/>
                  </a:lnTo>
                  <a:close/>
                </a:path>
                <a:path w="6034405" h="514985">
                  <a:moveTo>
                    <a:pt x="5010455" y="0"/>
                  </a:moveTo>
                  <a:lnTo>
                    <a:pt x="4981854" y="0"/>
                  </a:lnTo>
                  <a:lnTo>
                    <a:pt x="4981854" y="9537"/>
                  </a:lnTo>
                  <a:lnTo>
                    <a:pt x="5010455" y="9537"/>
                  </a:lnTo>
                  <a:lnTo>
                    <a:pt x="5010455" y="0"/>
                  </a:lnTo>
                  <a:close/>
                </a:path>
                <a:path w="6034405" h="514985">
                  <a:moveTo>
                    <a:pt x="5057343" y="505218"/>
                  </a:moveTo>
                  <a:lnTo>
                    <a:pt x="5028743" y="505218"/>
                  </a:lnTo>
                  <a:lnTo>
                    <a:pt x="5028743" y="514756"/>
                  </a:lnTo>
                  <a:lnTo>
                    <a:pt x="5057343" y="514756"/>
                  </a:lnTo>
                  <a:lnTo>
                    <a:pt x="5057343" y="505218"/>
                  </a:lnTo>
                  <a:close/>
                </a:path>
                <a:path w="6034405" h="514985">
                  <a:moveTo>
                    <a:pt x="5058080" y="0"/>
                  </a:moveTo>
                  <a:lnTo>
                    <a:pt x="5029479" y="0"/>
                  </a:lnTo>
                  <a:lnTo>
                    <a:pt x="5029479" y="9537"/>
                  </a:lnTo>
                  <a:lnTo>
                    <a:pt x="5058080" y="9537"/>
                  </a:lnTo>
                  <a:lnTo>
                    <a:pt x="5058080" y="0"/>
                  </a:lnTo>
                  <a:close/>
                </a:path>
                <a:path w="6034405" h="514985">
                  <a:moveTo>
                    <a:pt x="5104968" y="505218"/>
                  </a:moveTo>
                  <a:lnTo>
                    <a:pt x="5076380" y="505218"/>
                  </a:lnTo>
                  <a:lnTo>
                    <a:pt x="5076380" y="514756"/>
                  </a:lnTo>
                  <a:lnTo>
                    <a:pt x="5104968" y="514756"/>
                  </a:lnTo>
                  <a:lnTo>
                    <a:pt x="5104968" y="505218"/>
                  </a:lnTo>
                  <a:close/>
                </a:path>
                <a:path w="6034405" h="514985">
                  <a:moveTo>
                    <a:pt x="5105705" y="0"/>
                  </a:moveTo>
                  <a:lnTo>
                    <a:pt x="5077104" y="0"/>
                  </a:lnTo>
                  <a:lnTo>
                    <a:pt x="5077104" y="9537"/>
                  </a:lnTo>
                  <a:lnTo>
                    <a:pt x="5105705" y="9537"/>
                  </a:lnTo>
                  <a:lnTo>
                    <a:pt x="5105705" y="0"/>
                  </a:lnTo>
                  <a:close/>
                </a:path>
                <a:path w="6034405" h="514985">
                  <a:moveTo>
                    <a:pt x="5152606" y="505218"/>
                  </a:moveTo>
                  <a:lnTo>
                    <a:pt x="5124005" y="505218"/>
                  </a:lnTo>
                  <a:lnTo>
                    <a:pt x="5124005" y="514756"/>
                  </a:lnTo>
                  <a:lnTo>
                    <a:pt x="5152606" y="514756"/>
                  </a:lnTo>
                  <a:lnTo>
                    <a:pt x="5152606" y="505218"/>
                  </a:lnTo>
                  <a:close/>
                </a:path>
                <a:path w="6034405" h="514985">
                  <a:moveTo>
                    <a:pt x="5153330" y="0"/>
                  </a:moveTo>
                  <a:lnTo>
                    <a:pt x="5124729" y="0"/>
                  </a:lnTo>
                  <a:lnTo>
                    <a:pt x="5124729" y="9537"/>
                  </a:lnTo>
                  <a:lnTo>
                    <a:pt x="5153330" y="9537"/>
                  </a:lnTo>
                  <a:lnTo>
                    <a:pt x="5153330" y="0"/>
                  </a:lnTo>
                  <a:close/>
                </a:path>
                <a:path w="6034405" h="514985">
                  <a:moveTo>
                    <a:pt x="5200231" y="505218"/>
                  </a:moveTo>
                  <a:lnTo>
                    <a:pt x="5171630" y="505218"/>
                  </a:lnTo>
                  <a:lnTo>
                    <a:pt x="5171630" y="514756"/>
                  </a:lnTo>
                  <a:lnTo>
                    <a:pt x="5200231" y="514756"/>
                  </a:lnTo>
                  <a:lnTo>
                    <a:pt x="5200231" y="505218"/>
                  </a:lnTo>
                  <a:close/>
                </a:path>
                <a:path w="6034405" h="514985">
                  <a:moveTo>
                    <a:pt x="5200955" y="0"/>
                  </a:moveTo>
                  <a:lnTo>
                    <a:pt x="5172367" y="0"/>
                  </a:lnTo>
                  <a:lnTo>
                    <a:pt x="5172367" y="9537"/>
                  </a:lnTo>
                  <a:lnTo>
                    <a:pt x="5200955" y="9537"/>
                  </a:lnTo>
                  <a:lnTo>
                    <a:pt x="5200955" y="0"/>
                  </a:lnTo>
                  <a:close/>
                </a:path>
                <a:path w="6034405" h="514985">
                  <a:moveTo>
                    <a:pt x="5247856" y="505218"/>
                  </a:moveTo>
                  <a:lnTo>
                    <a:pt x="5219255" y="505218"/>
                  </a:lnTo>
                  <a:lnTo>
                    <a:pt x="5219255" y="514756"/>
                  </a:lnTo>
                  <a:lnTo>
                    <a:pt x="5247856" y="514756"/>
                  </a:lnTo>
                  <a:lnTo>
                    <a:pt x="5247856" y="505218"/>
                  </a:lnTo>
                  <a:close/>
                </a:path>
                <a:path w="6034405" h="514985">
                  <a:moveTo>
                    <a:pt x="5248592" y="0"/>
                  </a:moveTo>
                  <a:lnTo>
                    <a:pt x="5219992" y="0"/>
                  </a:lnTo>
                  <a:lnTo>
                    <a:pt x="5219992" y="9537"/>
                  </a:lnTo>
                  <a:lnTo>
                    <a:pt x="5248592" y="9537"/>
                  </a:lnTo>
                  <a:lnTo>
                    <a:pt x="5248592" y="0"/>
                  </a:lnTo>
                  <a:close/>
                </a:path>
                <a:path w="6034405" h="514985">
                  <a:moveTo>
                    <a:pt x="5295481" y="505218"/>
                  </a:moveTo>
                  <a:lnTo>
                    <a:pt x="5266880" y="505218"/>
                  </a:lnTo>
                  <a:lnTo>
                    <a:pt x="5266880" y="514756"/>
                  </a:lnTo>
                  <a:lnTo>
                    <a:pt x="5295481" y="514756"/>
                  </a:lnTo>
                  <a:lnTo>
                    <a:pt x="5295481" y="505218"/>
                  </a:lnTo>
                  <a:close/>
                </a:path>
                <a:path w="6034405" h="514985">
                  <a:moveTo>
                    <a:pt x="5296217" y="0"/>
                  </a:moveTo>
                  <a:lnTo>
                    <a:pt x="5267617" y="0"/>
                  </a:lnTo>
                  <a:lnTo>
                    <a:pt x="5267617" y="9537"/>
                  </a:lnTo>
                  <a:lnTo>
                    <a:pt x="5296217" y="9537"/>
                  </a:lnTo>
                  <a:lnTo>
                    <a:pt x="5296217" y="0"/>
                  </a:lnTo>
                  <a:close/>
                </a:path>
                <a:path w="6034405" h="514985">
                  <a:moveTo>
                    <a:pt x="5343106" y="505218"/>
                  </a:moveTo>
                  <a:lnTo>
                    <a:pt x="5314505" y="505218"/>
                  </a:lnTo>
                  <a:lnTo>
                    <a:pt x="5314505" y="514756"/>
                  </a:lnTo>
                  <a:lnTo>
                    <a:pt x="5343106" y="514756"/>
                  </a:lnTo>
                  <a:lnTo>
                    <a:pt x="5343106" y="505218"/>
                  </a:lnTo>
                  <a:close/>
                </a:path>
                <a:path w="6034405" h="514985">
                  <a:moveTo>
                    <a:pt x="5343842" y="0"/>
                  </a:moveTo>
                  <a:lnTo>
                    <a:pt x="5315242" y="0"/>
                  </a:lnTo>
                  <a:lnTo>
                    <a:pt x="5315242" y="9537"/>
                  </a:lnTo>
                  <a:lnTo>
                    <a:pt x="5343842" y="9537"/>
                  </a:lnTo>
                  <a:lnTo>
                    <a:pt x="5343842" y="0"/>
                  </a:lnTo>
                  <a:close/>
                </a:path>
                <a:path w="6034405" h="514985">
                  <a:moveTo>
                    <a:pt x="5390731" y="505218"/>
                  </a:moveTo>
                  <a:lnTo>
                    <a:pt x="5362143" y="505218"/>
                  </a:lnTo>
                  <a:lnTo>
                    <a:pt x="5362143" y="514756"/>
                  </a:lnTo>
                  <a:lnTo>
                    <a:pt x="5390731" y="514756"/>
                  </a:lnTo>
                  <a:lnTo>
                    <a:pt x="5390731" y="505218"/>
                  </a:lnTo>
                  <a:close/>
                </a:path>
                <a:path w="6034405" h="514985">
                  <a:moveTo>
                    <a:pt x="5391467" y="0"/>
                  </a:moveTo>
                  <a:lnTo>
                    <a:pt x="5362867" y="0"/>
                  </a:lnTo>
                  <a:lnTo>
                    <a:pt x="5362867" y="9537"/>
                  </a:lnTo>
                  <a:lnTo>
                    <a:pt x="5391467" y="9537"/>
                  </a:lnTo>
                  <a:lnTo>
                    <a:pt x="5391467" y="0"/>
                  </a:lnTo>
                  <a:close/>
                </a:path>
                <a:path w="6034405" h="514985">
                  <a:moveTo>
                    <a:pt x="5438368" y="505218"/>
                  </a:moveTo>
                  <a:lnTo>
                    <a:pt x="5409768" y="505218"/>
                  </a:lnTo>
                  <a:lnTo>
                    <a:pt x="5409768" y="514756"/>
                  </a:lnTo>
                  <a:lnTo>
                    <a:pt x="5438368" y="514756"/>
                  </a:lnTo>
                  <a:lnTo>
                    <a:pt x="5438368" y="505218"/>
                  </a:lnTo>
                  <a:close/>
                </a:path>
                <a:path w="6034405" h="514985">
                  <a:moveTo>
                    <a:pt x="5439092" y="0"/>
                  </a:moveTo>
                  <a:lnTo>
                    <a:pt x="5410505" y="0"/>
                  </a:lnTo>
                  <a:lnTo>
                    <a:pt x="5410505" y="9537"/>
                  </a:lnTo>
                  <a:lnTo>
                    <a:pt x="5439092" y="9537"/>
                  </a:lnTo>
                  <a:lnTo>
                    <a:pt x="5439092" y="0"/>
                  </a:lnTo>
                  <a:close/>
                </a:path>
                <a:path w="6034405" h="514985">
                  <a:moveTo>
                    <a:pt x="5485993" y="505218"/>
                  </a:moveTo>
                  <a:lnTo>
                    <a:pt x="5457393" y="505218"/>
                  </a:lnTo>
                  <a:lnTo>
                    <a:pt x="5457393" y="514756"/>
                  </a:lnTo>
                  <a:lnTo>
                    <a:pt x="5485993" y="514756"/>
                  </a:lnTo>
                  <a:lnTo>
                    <a:pt x="5485993" y="505218"/>
                  </a:lnTo>
                  <a:close/>
                </a:path>
                <a:path w="6034405" h="514985">
                  <a:moveTo>
                    <a:pt x="5486717" y="0"/>
                  </a:moveTo>
                  <a:lnTo>
                    <a:pt x="5458130" y="0"/>
                  </a:lnTo>
                  <a:lnTo>
                    <a:pt x="5458130" y="9537"/>
                  </a:lnTo>
                  <a:lnTo>
                    <a:pt x="5486717" y="9537"/>
                  </a:lnTo>
                  <a:lnTo>
                    <a:pt x="5486717" y="0"/>
                  </a:lnTo>
                  <a:close/>
                </a:path>
                <a:path w="6034405" h="514985">
                  <a:moveTo>
                    <a:pt x="5533618" y="505218"/>
                  </a:moveTo>
                  <a:lnTo>
                    <a:pt x="5505018" y="505218"/>
                  </a:lnTo>
                  <a:lnTo>
                    <a:pt x="5505018" y="514756"/>
                  </a:lnTo>
                  <a:lnTo>
                    <a:pt x="5533618" y="514756"/>
                  </a:lnTo>
                  <a:lnTo>
                    <a:pt x="5533618" y="505218"/>
                  </a:lnTo>
                  <a:close/>
                </a:path>
                <a:path w="6034405" h="514985">
                  <a:moveTo>
                    <a:pt x="5534355" y="0"/>
                  </a:moveTo>
                  <a:lnTo>
                    <a:pt x="5505755" y="0"/>
                  </a:lnTo>
                  <a:lnTo>
                    <a:pt x="5505755" y="9537"/>
                  </a:lnTo>
                  <a:lnTo>
                    <a:pt x="5534355" y="9537"/>
                  </a:lnTo>
                  <a:lnTo>
                    <a:pt x="5534355" y="0"/>
                  </a:lnTo>
                  <a:close/>
                </a:path>
                <a:path w="6034405" h="514985">
                  <a:moveTo>
                    <a:pt x="5581243" y="505218"/>
                  </a:moveTo>
                  <a:lnTo>
                    <a:pt x="5552643" y="505218"/>
                  </a:lnTo>
                  <a:lnTo>
                    <a:pt x="5552643" y="514756"/>
                  </a:lnTo>
                  <a:lnTo>
                    <a:pt x="5581243" y="514756"/>
                  </a:lnTo>
                  <a:lnTo>
                    <a:pt x="5581243" y="505218"/>
                  </a:lnTo>
                  <a:close/>
                </a:path>
                <a:path w="6034405" h="514985">
                  <a:moveTo>
                    <a:pt x="5581980" y="0"/>
                  </a:moveTo>
                  <a:lnTo>
                    <a:pt x="5553380" y="0"/>
                  </a:lnTo>
                  <a:lnTo>
                    <a:pt x="5553380" y="9537"/>
                  </a:lnTo>
                  <a:lnTo>
                    <a:pt x="5581980" y="9537"/>
                  </a:lnTo>
                  <a:lnTo>
                    <a:pt x="5581980" y="0"/>
                  </a:lnTo>
                  <a:close/>
                </a:path>
                <a:path w="6034405" h="514985">
                  <a:moveTo>
                    <a:pt x="5628868" y="505218"/>
                  </a:moveTo>
                  <a:lnTo>
                    <a:pt x="5600268" y="505218"/>
                  </a:lnTo>
                  <a:lnTo>
                    <a:pt x="5600268" y="514756"/>
                  </a:lnTo>
                  <a:lnTo>
                    <a:pt x="5628868" y="514756"/>
                  </a:lnTo>
                  <a:lnTo>
                    <a:pt x="5628868" y="505218"/>
                  </a:lnTo>
                  <a:close/>
                </a:path>
                <a:path w="6034405" h="514985">
                  <a:moveTo>
                    <a:pt x="5629605" y="0"/>
                  </a:moveTo>
                  <a:lnTo>
                    <a:pt x="5601005" y="0"/>
                  </a:lnTo>
                  <a:lnTo>
                    <a:pt x="5601005" y="9537"/>
                  </a:lnTo>
                  <a:lnTo>
                    <a:pt x="5629605" y="9537"/>
                  </a:lnTo>
                  <a:lnTo>
                    <a:pt x="5629605" y="0"/>
                  </a:lnTo>
                  <a:close/>
                </a:path>
                <a:path w="6034405" h="514985">
                  <a:moveTo>
                    <a:pt x="5676493" y="505218"/>
                  </a:moveTo>
                  <a:lnTo>
                    <a:pt x="5647906" y="505218"/>
                  </a:lnTo>
                  <a:lnTo>
                    <a:pt x="5647906" y="514756"/>
                  </a:lnTo>
                  <a:lnTo>
                    <a:pt x="5676493" y="514756"/>
                  </a:lnTo>
                  <a:lnTo>
                    <a:pt x="5676493" y="505218"/>
                  </a:lnTo>
                  <a:close/>
                </a:path>
                <a:path w="6034405" h="514985">
                  <a:moveTo>
                    <a:pt x="5677230" y="0"/>
                  </a:moveTo>
                  <a:lnTo>
                    <a:pt x="5648630" y="0"/>
                  </a:lnTo>
                  <a:lnTo>
                    <a:pt x="5648630" y="9537"/>
                  </a:lnTo>
                  <a:lnTo>
                    <a:pt x="5677230" y="9537"/>
                  </a:lnTo>
                  <a:lnTo>
                    <a:pt x="5677230" y="0"/>
                  </a:lnTo>
                  <a:close/>
                </a:path>
                <a:path w="6034405" h="514985">
                  <a:moveTo>
                    <a:pt x="5724131" y="505218"/>
                  </a:moveTo>
                  <a:lnTo>
                    <a:pt x="5695531" y="505218"/>
                  </a:lnTo>
                  <a:lnTo>
                    <a:pt x="5695531" y="514756"/>
                  </a:lnTo>
                  <a:lnTo>
                    <a:pt x="5724131" y="514756"/>
                  </a:lnTo>
                  <a:lnTo>
                    <a:pt x="5724131" y="505218"/>
                  </a:lnTo>
                  <a:close/>
                </a:path>
                <a:path w="6034405" h="514985">
                  <a:moveTo>
                    <a:pt x="5724855" y="0"/>
                  </a:moveTo>
                  <a:lnTo>
                    <a:pt x="5696255" y="0"/>
                  </a:lnTo>
                  <a:lnTo>
                    <a:pt x="5696255" y="9537"/>
                  </a:lnTo>
                  <a:lnTo>
                    <a:pt x="5724855" y="9537"/>
                  </a:lnTo>
                  <a:lnTo>
                    <a:pt x="5724855" y="0"/>
                  </a:lnTo>
                  <a:close/>
                </a:path>
                <a:path w="6034405" h="514985">
                  <a:moveTo>
                    <a:pt x="5771756" y="505218"/>
                  </a:moveTo>
                  <a:lnTo>
                    <a:pt x="5743156" y="505218"/>
                  </a:lnTo>
                  <a:lnTo>
                    <a:pt x="5743156" y="514756"/>
                  </a:lnTo>
                  <a:lnTo>
                    <a:pt x="5771756" y="514756"/>
                  </a:lnTo>
                  <a:lnTo>
                    <a:pt x="5771756" y="505218"/>
                  </a:lnTo>
                  <a:close/>
                </a:path>
                <a:path w="6034405" h="514985">
                  <a:moveTo>
                    <a:pt x="5772480" y="0"/>
                  </a:moveTo>
                  <a:lnTo>
                    <a:pt x="5743892" y="0"/>
                  </a:lnTo>
                  <a:lnTo>
                    <a:pt x="5743892" y="9537"/>
                  </a:lnTo>
                  <a:lnTo>
                    <a:pt x="5772480" y="9537"/>
                  </a:lnTo>
                  <a:lnTo>
                    <a:pt x="5772480" y="0"/>
                  </a:lnTo>
                  <a:close/>
                </a:path>
                <a:path w="6034405" h="514985">
                  <a:moveTo>
                    <a:pt x="5819381" y="505218"/>
                  </a:moveTo>
                  <a:lnTo>
                    <a:pt x="5790781" y="505218"/>
                  </a:lnTo>
                  <a:lnTo>
                    <a:pt x="5790781" y="514756"/>
                  </a:lnTo>
                  <a:lnTo>
                    <a:pt x="5819381" y="514756"/>
                  </a:lnTo>
                  <a:lnTo>
                    <a:pt x="5819381" y="505218"/>
                  </a:lnTo>
                  <a:close/>
                </a:path>
                <a:path w="6034405" h="514985">
                  <a:moveTo>
                    <a:pt x="5820118" y="0"/>
                  </a:moveTo>
                  <a:lnTo>
                    <a:pt x="5791517" y="0"/>
                  </a:lnTo>
                  <a:lnTo>
                    <a:pt x="5791517" y="9537"/>
                  </a:lnTo>
                  <a:lnTo>
                    <a:pt x="5820118" y="9537"/>
                  </a:lnTo>
                  <a:lnTo>
                    <a:pt x="5820118" y="0"/>
                  </a:lnTo>
                  <a:close/>
                </a:path>
                <a:path w="6034405" h="514985">
                  <a:moveTo>
                    <a:pt x="5867006" y="505218"/>
                  </a:moveTo>
                  <a:lnTo>
                    <a:pt x="5838406" y="505218"/>
                  </a:lnTo>
                  <a:lnTo>
                    <a:pt x="5838406" y="514756"/>
                  </a:lnTo>
                  <a:lnTo>
                    <a:pt x="5867006" y="514756"/>
                  </a:lnTo>
                  <a:lnTo>
                    <a:pt x="5867006" y="505218"/>
                  </a:lnTo>
                  <a:close/>
                </a:path>
                <a:path w="6034405" h="514985">
                  <a:moveTo>
                    <a:pt x="5867743" y="0"/>
                  </a:moveTo>
                  <a:lnTo>
                    <a:pt x="5839142" y="0"/>
                  </a:lnTo>
                  <a:lnTo>
                    <a:pt x="5839142" y="9537"/>
                  </a:lnTo>
                  <a:lnTo>
                    <a:pt x="5867743" y="9537"/>
                  </a:lnTo>
                  <a:lnTo>
                    <a:pt x="5867743" y="0"/>
                  </a:lnTo>
                  <a:close/>
                </a:path>
                <a:path w="6034405" h="514985">
                  <a:moveTo>
                    <a:pt x="5914631" y="505218"/>
                  </a:moveTo>
                  <a:lnTo>
                    <a:pt x="5886031" y="505218"/>
                  </a:lnTo>
                  <a:lnTo>
                    <a:pt x="5886031" y="514756"/>
                  </a:lnTo>
                  <a:lnTo>
                    <a:pt x="5914631" y="514756"/>
                  </a:lnTo>
                  <a:lnTo>
                    <a:pt x="5914631" y="505218"/>
                  </a:lnTo>
                  <a:close/>
                </a:path>
                <a:path w="6034405" h="514985">
                  <a:moveTo>
                    <a:pt x="5915368" y="0"/>
                  </a:moveTo>
                  <a:lnTo>
                    <a:pt x="5886767" y="0"/>
                  </a:lnTo>
                  <a:lnTo>
                    <a:pt x="5886767" y="9537"/>
                  </a:lnTo>
                  <a:lnTo>
                    <a:pt x="5915368" y="9537"/>
                  </a:lnTo>
                  <a:lnTo>
                    <a:pt x="5915368" y="0"/>
                  </a:lnTo>
                  <a:close/>
                </a:path>
                <a:path w="6034405" h="514985">
                  <a:moveTo>
                    <a:pt x="5962053" y="514553"/>
                  </a:moveTo>
                  <a:lnTo>
                    <a:pt x="5961519" y="505040"/>
                  </a:lnTo>
                  <a:lnTo>
                    <a:pt x="5957773" y="505218"/>
                  </a:lnTo>
                  <a:lnTo>
                    <a:pt x="5933668" y="505218"/>
                  </a:lnTo>
                  <a:lnTo>
                    <a:pt x="5933668" y="514756"/>
                  </a:lnTo>
                  <a:lnTo>
                    <a:pt x="5957773" y="514756"/>
                  </a:lnTo>
                  <a:lnTo>
                    <a:pt x="5962053" y="514553"/>
                  </a:lnTo>
                  <a:close/>
                </a:path>
                <a:path w="6034405" h="514985">
                  <a:moveTo>
                    <a:pt x="5962751" y="241"/>
                  </a:moveTo>
                  <a:lnTo>
                    <a:pt x="5957773" y="0"/>
                  </a:lnTo>
                  <a:lnTo>
                    <a:pt x="5934392" y="0"/>
                  </a:lnTo>
                  <a:lnTo>
                    <a:pt x="5934392" y="9537"/>
                  </a:lnTo>
                  <a:lnTo>
                    <a:pt x="5957773" y="9537"/>
                  </a:lnTo>
                  <a:lnTo>
                    <a:pt x="5962129" y="9753"/>
                  </a:lnTo>
                  <a:lnTo>
                    <a:pt x="5962142" y="9537"/>
                  </a:lnTo>
                  <a:lnTo>
                    <a:pt x="5962751" y="241"/>
                  </a:lnTo>
                  <a:close/>
                </a:path>
                <a:path w="6034405" h="514985">
                  <a:moveTo>
                    <a:pt x="6006109" y="497484"/>
                  </a:moveTo>
                  <a:lnTo>
                    <a:pt x="6005982" y="497332"/>
                  </a:lnTo>
                  <a:lnTo>
                    <a:pt x="6000064" y="490118"/>
                  </a:lnTo>
                  <a:lnTo>
                    <a:pt x="5994844" y="493991"/>
                  </a:lnTo>
                  <a:lnTo>
                    <a:pt x="5989256" y="497332"/>
                  </a:lnTo>
                  <a:lnTo>
                    <a:pt x="5983313" y="500138"/>
                  </a:lnTo>
                  <a:lnTo>
                    <a:pt x="5977941" y="502069"/>
                  </a:lnTo>
                  <a:lnTo>
                    <a:pt x="5980823" y="511149"/>
                  </a:lnTo>
                  <a:lnTo>
                    <a:pt x="5986958" y="508952"/>
                  </a:lnTo>
                  <a:lnTo>
                    <a:pt x="5993752" y="505739"/>
                  </a:lnTo>
                  <a:lnTo>
                    <a:pt x="6000153" y="501916"/>
                  </a:lnTo>
                  <a:lnTo>
                    <a:pt x="6006109" y="497484"/>
                  </a:lnTo>
                  <a:close/>
                </a:path>
                <a:path w="6034405" h="514985">
                  <a:moveTo>
                    <a:pt x="6006668" y="17780"/>
                  </a:moveTo>
                  <a:lnTo>
                    <a:pt x="5981547" y="3873"/>
                  </a:lnTo>
                  <a:lnTo>
                    <a:pt x="5978601" y="12839"/>
                  </a:lnTo>
                  <a:lnTo>
                    <a:pt x="5978372" y="12839"/>
                  </a:lnTo>
                  <a:lnTo>
                    <a:pt x="6000559" y="25082"/>
                  </a:lnTo>
                  <a:lnTo>
                    <a:pt x="6006668" y="17780"/>
                  </a:lnTo>
                  <a:close/>
                </a:path>
                <a:path w="6034405" h="514985">
                  <a:moveTo>
                    <a:pt x="6031598" y="457314"/>
                  </a:moveTo>
                  <a:lnTo>
                    <a:pt x="6022365" y="454964"/>
                  </a:lnTo>
                  <a:lnTo>
                    <a:pt x="6021641" y="457835"/>
                  </a:lnTo>
                  <a:lnTo>
                    <a:pt x="6019419" y="464032"/>
                  </a:lnTo>
                  <a:lnTo>
                    <a:pt x="6016612" y="469988"/>
                  </a:lnTo>
                  <a:lnTo>
                    <a:pt x="6013259" y="475576"/>
                  </a:lnTo>
                  <a:lnTo>
                    <a:pt x="6011634" y="477761"/>
                  </a:lnTo>
                  <a:lnTo>
                    <a:pt x="6019330" y="483374"/>
                  </a:lnTo>
                  <a:lnTo>
                    <a:pt x="6021197" y="480872"/>
                  </a:lnTo>
                  <a:lnTo>
                    <a:pt x="6025019" y="474484"/>
                  </a:lnTo>
                  <a:lnTo>
                    <a:pt x="6028220" y="467677"/>
                  </a:lnTo>
                  <a:lnTo>
                    <a:pt x="6030760" y="460603"/>
                  </a:lnTo>
                  <a:lnTo>
                    <a:pt x="6031598" y="457314"/>
                  </a:lnTo>
                  <a:close/>
                </a:path>
                <a:path w="6034405" h="514985">
                  <a:moveTo>
                    <a:pt x="6031776" y="58178"/>
                  </a:moveTo>
                  <a:lnTo>
                    <a:pt x="6019774" y="31991"/>
                  </a:lnTo>
                  <a:lnTo>
                    <a:pt x="6012027" y="37515"/>
                  </a:lnTo>
                  <a:lnTo>
                    <a:pt x="6013259" y="39179"/>
                  </a:lnTo>
                  <a:lnTo>
                    <a:pt x="6016612" y="44780"/>
                  </a:lnTo>
                  <a:lnTo>
                    <a:pt x="6019419" y="50723"/>
                  </a:lnTo>
                  <a:lnTo>
                    <a:pt x="6021641" y="56921"/>
                  </a:lnTo>
                  <a:lnTo>
                    <a:pt x="6022530" y="60439"/>
                  </a:lnTo>
                  <a:lnTo>
                    <a:pt x="6031776" y="58178"/>
                  </a:lnTo>
                  <a:close/>
                </a:path>
                <a:path w="6034405" h="514985">
                  <a:moveTo>
                    <a:pt x="6034036" y="410146"/>
                  </a:moveTo>
                  <a:lnTo>
                    <a:pt x="6024499" y="410146"/>
                  </a:lnTo>
                  <a:lnTo>
                    <a:pt x="6024486" y="438721"/>
                  </a:lnTo>
                  <a:lnTo>
                    <a:pt x="6034024" y="438721"/>
                  </a:lnTo>
                  <a:lnTo>
                    <a:pt x="6034036" y="410146"/>
                  </a:lnTo>
                  <a:close/>
                </a:path>
                <a:path w="6034405" h="514985">
                  <a:moveTo>
                    <a:pt x="6034036" y="362521"/>
                  </a:moveTo>
                  <a:lnTo>
                    <a:pt x="6024499" y="362521"/>
                  </a:lnTo>
                  <a:lnTo>
                    <a:pt x="6024499" y="391109"/>
                  </a:lnTo>
                  <a:lnTo>
                    <a:pt x="6034036" y="391109"/>
                  </a:lnTo>
                  <a:lnTo>
                    <a:pt x="6034036" y="362521"/>
                  </a:lnTo>
                  <a:close/>
                </a:path>
                <a:path w="6034405" h="514985">
                  <a:moveTo>
                    <a:pt x="6034036" y="314883"/>
                  </a:moveTo>
                  <a:lnTo>
                    <a:pt x="6024499" y="314883"/>
                  </a:lnTo>
                  <a:lnTo>
                    <a:pt x="6024499" y="343484"/>
                  </a:lnTo>
                  <a:lnTo>
                    <a:pt x="6034036" y="343484"/>
                  </a:lnTo>
                  <a:lnTo>
                    <a:pt x="6034036" y="314883"/>
                  </a:lnTo>
                  <a:close/>
                </a:path>
                <a:path w="6034405" h="514985">
                  <a:moveTo>
                    <a:pt x="6034036" y="267258"/>
                  </a:moveTo>
                  <a:lnTo>
                    <a:pt x="6024499" y="267258"/>
                  </a:lnTo>
                  <a:lnTo>
                    <a:pt x="6024499" y="295859"/>
                  </a:lnTo>
                  <a:lnTo>
                    <a:pt x="6034036" y="295859"/>
                  </a:lnTo>
                  <a:lnTo>
                    <a:pt x="6034036" y="267258"/>
                  </a:lnTo>
                  <a:close/>
                </a:path>
                <a:path w="6034405" h="514985">
                  <a:moveTo>
                    <a:pt x="6034036" y="219633"/>
                  </a:moveTo>
                  <a:lnTo>
                    <a:pt x="6024499" y="219633"/>
                  </a:lnTo>
                  <a:lnTo>
                    <a:pt x="6024499" y="248234"/>
                  </a:lnTo>
                  <a:lnTo>
                    <a:pt x="6034036" y="248234"/>
                  </a:lnTo>
                  <a:lnTo>
                    <a:pt x="6034036" y="219633"/>
                  </a:lnTo>
                  <a:close/>
                </a:path>
                <a:path w="6034405" h="514985">
                  <a:moveTo>
                    <a:pt x="6034036" y="172008"/>
                  </a:moveTo>
                  <a:lnTo>
                    <a:pt x="6024499" y="172008"/>
                  </a:lnTo>
                  <a:lnTo>
                    <a:pt x="6024499" y="200609"/>
                  </a:lnTo>
                  <a:lnTo>
                    <a:pt x="6034036" y="200609"/>
                  </a:lnTo>
                  <a:lnTo>
                    <a:pt x="6034036" y="172008"/>
                  </a:lnTo>
                  <a:close/>
                </a:path>
                <a:path w="6034405" h="514985">
                  <a:moveTo>
                    <a:pt x="6034036" y="124383"/>
                  </a:moveTo>
                  <a:lnTo>
                    <a:pt x="6024499" y="124383"/>
                  </a:lnTo>
                  <a:lnTo>
                    <a:pt x="6024499" y="152971"/>
                  </a:lnTo>
                  <a:lnTo>
                    <a:pt x="6034036" y="152971"/>
                  </a:lnTo>
                  <a:lnTo>
                    <a:pt x="6034036" y="124383"/>
                  </a:lnTo>
                  <a:close/>
                </a:path>
                <a:path w="6034405" h="514985">
                  <a:moveTo>
                    <a:pt x="6034036" y="76758"/>
                  </a:moveTo>
                  <a:lnTo>
                    <a:pt x="6024499" y="76758"/>
                  </a:lnTo>
                  <a:lnTo>
                    <a:pt x="6024499" y="105346"/>
                  </a:lnTo>
                  <a:lnTo>
                    <a:pt x="6034036" y="105346"/>
                  </a:lnTo>
                  <a:lnTo>
                    <a:pt x="6034036" y="76758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7" name="object 26">
              <a:extLst>
                <a:ext uri="{FF2B5EF4-FFF2-40B4-BE49-F238E27FC236}">
                  <a16:creationId xmlns:a16="http://schemas.microsoft.com/office/drawing/2014/main" id="{31216B38-B5C5-44E6-BE45-D7240E38DD0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7098" y="5652737"/>
              <a:ext cx="238311" cy="266908"/>
            </a:xfrm>
            <a:prstGeom prst="rect">
              <a:avLst/>
            </a:prstGeom>
          </p:spPr>
        </p:pic>
      </p:grpSp>
      <p:sp>
        <p:nvSpPr>
          <p:cNvPr id="48" name="object 27">
            <a:extLst>
              <a:ext uri="{FF2B5EF4-FFF2-40B4-BE49-F238E27FC236}">
                <a16:creationId xmlns:a16="http://schemas.microsoft.com/office/drawing/2014/main" id="{76C25C59-7708-4EAD-8016-A3C8D0509865}"/>
              </a:ext>
            </a:extLst>
          </p:cNvPr>
          <p:cNvSpPr txBox="1"/>
          <p:nvPr/>
        </p:nvSpPr>
        <p:spPr>
          <a:xfrm>
            <a:off x="5343983" y="4251477"/>
            <a:ext cx="2206943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请分组讨论以上问题，并分享您的观点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975179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20915" y="0"/>
            <a:ext cx="1823085" cy="1830229"/>
          </a:xfrm>
          <a:custGeom>
            <a:avLst/>
            <a:gdLst/>
            <a:ahLst/>
            <a:cxnLst/>
            <a:rect l="l" t="t" r="r" b="b"/>
            <a:pathLst>
              <a:path w="2430779" h="2440305">
                <a:moveTo>
                  <a:pt x="2430630" y="2440305"/>
                </a:moveTo>
                <a:lnTo>
                  <a:pt x="0" y="2440305"/>
                </a:lnTo>
                <a:lnTo>
                  <a:pt x="0" y="0"/>
                </a:lnTo>
                <a:lnTo>
                  <a:pt x="2430630" y="0"/>
                </a:lnTo>
                <a:lnTo>
                  <a:pt x="2430630" y="2440305"/>
                </a:lnTo>
                <a:close/>
              </a:path>
            </a:pathLst>
          </a:custGeom>
          <a:solidFill>
            <a:srgbClr val="EFF5FF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774847"/>
            <a:ext cx="1373029" cy="1368742"/>
          </a:xfrm>
          <a:custGeom>
            <a:avLst/>
            <a:gdLst/>
            <a:ahLst/>
            <a:cxnLst/>
            <a:rect l="l" t="t" r="r" b="b"/>
            <a:pathLst>
              <a:path w="1830705" h="1824990">
                <a:moveTo>
                  <a:pt x="0" y="0"/>
                </a:moveTo>
                <a:lnTo>
                  <a:pt x="1830228" y="0"/>
                </a:lnTo>
                <a:lnTo>
                  <a:pt x="1830228" y="1824721"/>
                </a:lnTo>
                <a:lnTo>
                  <a:pt x="0" y="1824721"/>
                </a:lnTo>
                <a:lnTo>
                  <a:pt x="0" y="0"/>
                </a:lnTo>
                <a:close/>
              </a:path>
            </a:pathLst>
          </a:custGeom>
          <a:solidFill>
            <a:srgbClr val="F0FDFA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557" y="907965"/>
            <a:ext cx="8236268" cy="7620"/>
          </a:xfrm>
          <a:custGeom>
            <a:avLst/>
            <a:gdLst/>
            <a:ahLst/>
            <a:cxnLst/>
            <a:rect l="l" t="t" r="r" b="b"/>
            <a:pathLst>
              <a:path w="10981690" h="10159">
                <a:moveTo>
                  <a:pt x="10981373" y="9532"/>
                </a:moveTo>
                <a:lnTo>
                  <a:pt x="0" y="9532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9532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8032" y="186366"/>
            <a:ext cx="1911668" cy="61497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pc="34" dirty="0">
                <a:ea typeface="微软雅黑"/>
              </a:rPr>
              <a:t>课堂知识点小结</a:t>
            </a:r>
          </a:p>
          <a:p>
            <a:pPr marL="9525">
              <a:spcBef>
                <a:spcPts val="386"/>
              </a:spcBef>
            </a:pPr>
            <a:r>
              <a:rPr sz="938" b="0" dirty="0">
                <a:solidFill>
                  <a:srgbClr val="6A7280"/>
                </a:solidFill>
              </a:rPr>
              <a:t>Summary</a:t>
            </a:r>
            <a:r>
              <a:rPr sz="938" b="0" spc="4" dirty="0">
                <a:solidFill>
                  <a:srgbClr val="6A7280"/>
                </a:solidFill>
              </a:rPr>
              <a:t> </a:t>
            </a:r>
            <a:r>
              <a:rPr sz="938" b="0" dirty="0">
                <a:solidFill>
                  <a:srgbClr val="6A7280"/>
                </a:solidFill>
              </a:rPr>
              <a:t>of</a:t>
            </a:r>
            <a:r>
              <a:rPr sz="938" b="0" spc="4" dirty="0">
                <a:solidFill>
                  <a:srgbClr val="6A7280"/>
                </a:solidFill>
              </a:rPr>
              <a:t> </a:t>
            </a:r>
            <a:r>
              <a:rPr sz="938" b="0" dirty="0">
                <a:solidFill>
                  <a:srgbClr val="6A7280"/>
                </a:solidFill>
              </a:rPr>
              <a:t>Knowledge</a:t>
            </a:r>
            <a:r>
              <a:rPr sz="938" b="0" spc="8" dirty="0">
                <a:solidFill>
                  <a:srgbClr val="6A7280"/>
                </a:solidFill>
              </a:rPr>
              <a:t> </a:t>
            </a:r>
            <a:r>
              <a:rPr sz="938" b="0" spc="-8" dirty="0">
                <a:solidFill>
                  <a:srgbClr val="6A7280"/>
                </a:solidFill>
              </a:rPr>
              <a:t>Points</a:t>
            </a:r>
            <a:endParaRPr sz="1013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21822" y="529050"/>
            <a:ext cx="85792" cy="857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64807" y="529050"/>
            <a:ext cx="85793" cy="8579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7794" y="529050"/>
            <a:ext cx="85793" cy="8579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57558" y="1143893"/>
            <a:ext cx="29051" cy="200501"/>
          </a:xfrm>
          <a:custGeom>
            <a:avLst/>
            <a:gdLst/>
            <a:ahLst/>
            <a:cxnLst/>
            <a:rect l="l" t="t" r="r" b="b"/>
            <a:pathLst>
              <a:path w="38734" h="267335">
                <a:moveTo>
                  <a:pt x="38129" y="266908"/>
                </a:moveTo>
                <a:lnTo>
                  <a:pt x="0" y="266908"/>
                </a:lnTo>
                <a:lnTo>
                  <a:pt x="0" y="0"/>
                </a:lnTo>
                <a:lnTo>
                  <a:pt x="38129" y="0"/>
                </a:lnTo>
                <a:lnTo>
                  <a:pt x="38129" y="266908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421" y="1141517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基础理论回顾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7558" y="1515658"/>
            <a:ext cx="4682966" cy="729614"/>
            <a:chOff x="610076" y="2020877"/>
            <a:chExt cx="6243955" cy="972819"/>
          </a:xfrm>
        </p:grpSpPr>
        <p:sp>
          <p:nvSpPr>
            <p:cNvPr id="12" name="object 12"/>
            <p:cNvSpPr/>
            <p:nvPr/>
          </p:nvSpPr>
          <p:spPr>
            <a:xfrm>
              <a:off x="614842" y="2025643"/>
              <a:ext cx="6234430" cy="963294"/>
            </a:xfrm>
            <a:custGeom>
              <a:avLst/>
              <a:gdLst/>
              <a:ahLst/>
              <a:cxnLst/>
              <a:rect l="l" t="t" r="r" b="b"/>
              <a:pathLst>
                <a:path w="6234430" h="963294">
                  <a:moveTo>
                    <a:pt x="6131791" y="962776"/>
                  </a:moveTo>
                  <a:lnTo>
                    <a:pt x="102425" y="962776"/>
                  </a:lnTo>
                  <a:lnTo>
                    <a:pt x="95296" y="962074"/>
                  </a:lnTo>
                  <a:lnTo>
                    <a:pt x="54704" y="948300"/>
                  </a:lnTo>
                  <a:lnTo>
                    <a:pt x="22473" y="920041"/>
                  </a:lnTo>
                  <a:lnTo>
                    <a:pt x="3510" y="881599"/>
                  </a:lnTo>
                  <a:lnTo>
                    <a:pt x="0" y="860351"/>
                  </a:lnTo>
                  <a:lnTo>
                    <a:pt x="0" y="85315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860351"/>
                  </a:lnTo>
                  <a:lnTo>
                    <a:pt x="6223117" y="901754"/>
                  </a:lnTo>
                  <a:lnTo>
                    <a:pt x="6197018" y="935758"/>
                  </a:lnTo>
                  <a:lnTo>
                    <a:pt x="6159894" y="957186"/>
                  </a:lnTo>
                  <a:lnTo>
                    <a:pt x="6138920" y="962074"/>
                  </a:lnTo>
                  <a:lnTo>
                    <a:pt x="6131791" y="9627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14842" y="2025643"/>
              <a:ext cx="6234430" cy="963294"/>
            </a:xfrm>
            <a:custGeom>
              <a:avLst/>
              <a:gdLst/>
              <a:ahLst/>
              <a:cxnLst/>
              <a:rect l="l" t="t" r="r" b="b"/>
              <a:pathLst>
                <a:path w="6234430" h="963294">
                  <a:moveTo>
                    <a:pt x="0" y="85315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853153"/>
                  </a:lnTo>
                  <a:lnTo>
                    <a:pt x="6234216" y="860351"/>
                  </a:lnTo>
                  <a:lnTo>
                    <a:pt x="6233514" y="867480"/>
                  </a:lnTo>
                  <a:lnTo>
                    <a:pt x="6232110" y="874539"/>
                  </a:lnTo>
                  <a:lnTo>
                    <a:pt x="6230706" y="881599"/>
                  </a:lnTo>
                  <a:lnTo>
                    <a:pt x="6228626" y="888454"/>
                  </a:lnTo>
                  <a:lnTo>
                    <a:pt x="6225871" y="895104"/>
                  </a:lnTo>
                  <a:lnTo>
                    <a:pt x="6223117" y="901754"/>
                  </a:lnTo>
                  <a:lnTo>
                    <a:pt x="6219740" y="908071"/>
                  </a:lnTo>
                  <a:lnTo>
                    <a:pt x="6215742" y="914056"/>
                  </a:lnTo>
                  <a:lnTo>
                    <a:pt x="6211743" y="920041"/>
                  </a:lnTo>
                  <a:lnTo>
                    <a:pt x="6185496" y="944301"/>
                  </a:lnTo>
                  <a:lnTo>
                    <a:pt x="6179511" y="948300"/>
                  </a:lnTo>
                  <a:lnTo>
                    <a:pt x="6173194" y="951677"/>
                  </a:lnTo>
                  <a:lnTo>
                    <a:pt x="6166544" y="954431"/>
                  </a:lnTo>
                  <a:lnTo>
                    <a:pt x="6159894" y="957186"/>
                  </a:lnTo>
                  <a:lnTo>
                    <a:pt x="6124593" y="962776"/>
                  </a:lnTo>
                  <a:lnTo>
                    <a:pt x="109623" y="962776"/>
                  </a:lnTo>
                  <a:lnTo>
                    <a:pt x="67672" y="954431"/>
                  </a:lnTo>
                  <a:lnTo>
                    <a:pt x="61022" y="951677"/>
                  </a:lnTo>
                  <a:lnTo>
                    <a:pt x="54704" y="948300"/>
                  </a:lnTo>
                  <a:lnTo>
                    <a:pt x="48719" y="944301"/>
                  </a:lnTo>
                  <a:lnTo>
                    <a:pt x="42734" y="940302"/>
                  </a:lnTo>
                  <a:lnTo>
                    <a:pt x="14475" y="908071"/>
                  </a:lnTo>
                  <a:lnTo>
                    <a:pt x="8344" y="895104"/>
                  </a:lnTo>
                  <a:lnTo>
                    <a:pt x="5590" y="888454"/>
                  </a:lnTo>
                  <a:lnTo>
                    <a:pt x="3510" y="881599"/>
                  </a:lnTo>
                  <a:lnTo>
                    <a:pt x="2106" y="874539"/>
                  </a:lnTo>
                  <a:lnTo>
                    <a:pt x="702" y="867480"/>
                  </a:lnTo>
                  <a:lnTo>
                    <a:pt x="0" y="860351"/>
                  </a:lnTo>
                  <a:lnTo>
                    <a:pt x="0" y="85315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10257" y="222105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3244" y="2335448"/>
              <a:ext cx="257375" cy="30503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534718" y="2526105"/>
              <a:ext cx="2745740" cy="267335"/>
            </a:xfrm>
            <a:custGeom>
              <a:avLst/>
              <a:gdLst/>
              <a:ahLst/>
              <a:cxnLst/>
              <a:rect l="l" t="t" r="r" b="b"/>
              <a:pathLst>
                <a:path w="2745740" h="267335">
                  <a:moveTo>
                    <a:pt x="772121" y="33070"/>
                  </a:moveTo>
                  <a:lnTo>
                    <a:pt x="743915" y="965"/>
                  </a:lnTo>
                  <a:lnTo>
                    <a:pt x="739051" y="0"/>
                  </a:lnTo>
                  <a:lnTo>
                    <a:pt x="33070" y="0"/>
                  </a:lnTo>
                  <a:lnTo>
                    <a:pt x="965" y="28206"/>
                  </a:lnTo>
                  <a:lnTo>
                    <a:pt x="0" y="33070"/>
                  </a:lnTo>
                  <a:lnTo>
                    <a:pt x="0" y="228777"/>
                  </a:lnTo>
                  <a:lnTo>
                    <a:pt x="0" y="233832"/>
                  </a:lnTo>
                  <a:lnTo>
                    <a:pt x="28206" y="265938"/>
                  </a:lnTo>
                  <a:lnTo>
                    <a:pt x="33070" y="266903"/>
                  </a:lnTo>
                  <a:lnTo>
                    <a:pt x="739051" y="266903"/>
                  </a:lnTo>
                  <a:lnTo>
                    <a:pt x="771156" y="238696"/>
                  </a:lnTo>
                  <a:lnTo>
                    <a:pt x="772121" y="233832"/>
                  </a:lnTo>
                  <a:lnTo>
                    <a:pt x="772121" y="33070"/>
                  </a:lnTo>
                  <a:close/>
                </a:path>
                <a:path w="2745740" h="267335">
                  <a:moveTo>
                    <a:pt x="1763496" y="33070"/>
                  </a:moveTo>
                  <a:lnTo>
                    <a:pt x="1735289" y="965"/>
                  </a:lnTo>
                  <a:lnTo>
                    <a:pt x="1730425" y="0"/>
                  </a:lnTo>
                  <a:lnTo>
                    <a:pt x="881456" y="0"/>
                  </a:lnTo>
                  <a:lnTo>
                    <a:pt x="849350" y="28206"/>
                  </a:lnTo>
                  <a:lnTo>
                    <a:pt x="848385" y="33070"/>
                  </a:lnTo>
                  <a:lnTo>
                    <a:pt x="848385" y="228777"/>
                  </a:lnTo>
                  <a:lnTo>
                    <a:pt x="848385" y="233832"/>
                  </a:lnTo>
                  <a:lnTo>
                    <a:pt x="876592" y="265938"/>
                  </a:lnTo>
                  <a:lnTo>
                    <a:pt x="881456" y="266903"/>
                  </a:lnTo>
                  <a:lnTo>
                    <a:pt x="1730425" y="266903"/>
                  </a:lnTo>
                  <a:lnTo>
                    <a:pt x="1762531" y="238696"/>
                  </a:lnTo>
                  <a:lnTo>
                    <a:pt x="1763496" y="233832"/>
                  </a:lnTo>
                  <a:lnTo>
                    <a:pt x="1763496" y="33070"/>
                  </a:lnTo>
                  <a:close/>
                </a:path>
                <a:path w="2745740" h="267335">
                  <a:moveTo>
                    <a:pt x="2745346" y="33070"/>
                  </a:moveTo>
                  <a:lnTo>
                    <a:pt x="2717127" y="965"/>
                  </a:lnTo>
                  <a:lnTo>
                    <a:pt x="2712262" y="0"/>
                  </a:lnTo>
                  <a:lnTo>
                    <a:pt x="1872830" y="0"/>
                  </a:lnTo>
                  <a:lnTo>
                    <a:pt x="1840725" y="28206"/>
                  </a:lnTo>
                  <a:lnTo>
                    <a:pt x="1839760" y="33070"/>
                  </a:lnTo>
                  <a:lnTo>
                    <a:pt x="1839760" y="228777"/>
                  </a:lnTo>
                  <a:lnTo>
                    <a:pt x="1839760" y="233832"/>
                  </a:lnTo>
                  <a:lnTo>
                    <a:pt x="1867966" y="265938"/>
                  </a:lnTo>
                  <a:lnTo>
                    <a:pt x="1872830" y="266903"/>
                  </a:lnTo>
                  <a:lnTo>
                    <a:pt x="2712262" y="266903"/>
                  </a:lnTo>
                  <a:lnTo>
                    <a:pt x="2744368" y="238696"/>
                  </a:lnTo>
                  <a:lnTo>
                    <a:pt x="2745346" y="233832"/>
                  </a:lnTo>
                  <a:lnTo>
                    <a:pt x="2745346" y="3307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41518" y="1677717"/>
            <a:ext cx="2021681" cy="353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原型分类与层级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698"/>
              </a:spcBef>
              <a:tabLst>
                <a:tab pos="705326" algn="l"/>
                <a:tab pos="1444466" algn="l"/>
              </a:tabLst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草图(灵感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)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	低保真(结构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)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	高保真(演示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57558" y="2387877"/>
            <a:ext cx="4682966" cy="701039"/>
            <a:chOff x="610076" y="3183835"/>
            <a:chExt cx="6243955" cy="934719"/>
          </a:xfrm>
        </p:grpSpPr>
        <p:sp>
          <p:nvSpPr>
            <p:cNvPr id="19" name="object 19"/>
            <p:cNvSpPr/>
            <p:nvPr/>
          </p:nvSpPr>
          <p:spPr>
            <a:xfrm>
              <a:off x="614842" y="3188601"/>
              <a:ext cx="6234430" cy="925194"/>
            </a:xfrm>
            <a:custGeom>
              <a:avLst/>
              <a:gdLst/>
              <a:ahLst/>
              <a:cxnLst/>
              <a:rect l="l" t="t" r="r" b="b"/>
              <a:pathLst>
                <a:path w="6234430" h="925195">
                  <a:moveTo>
                    <a:pt x="6131791" y="924646"/>
                  </a:moveTo>
                  <a:lnTo>
                    <a:pt x="102425" y="924646"/>
                  </a:lnTo>
                  <a:lnTo>
                    <a:pt x="95296" y="923944"/>
                  </a:lnTo>
                  <a:lnTo>
                    <a:pt x="54704" y="910170"/>
                  </a:lnTo>
                  <a:lnTo>
                    <a:pt x="22473" y="881911"/>
                  </a:lnTo>
                  <a:lnTo>
                    <a:pt x="3510" y="843469"/>
                  </a:lnTo>
                  <a:lnTo>
                    <a:pt x="0" y="822221"/>
                  </a:lnTo>
                  <a:lnTo>
                    <a:pt x="0" y="81502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822221"/>
                  </a:lnTo>
                  <a:lnTo>
                    <a:pt x="6223117" y="863624"/>
                  </a:lnTo>
                  <a:lnTo>
                    <a:pt x="6197018" y="897628"/>
                  </a:lnTo>
                  <a:lnTo>
                    <a:pt x="6159894" y="919056"/>
                  </a:lnTo>
                  <a:lnTo>
                    <a:pt x="6138920" y="923944"/>
                  </a:lnTo>
                  <a:lnTo>
                    <a:pt x="6131791" y="924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4842" y="3188601"/>
              <a:ext cx="6234430" cy="925194"/>
            </a:xfrm>
            <a:custGeom>
              <a:avLst/>
              <a:gdLst/>
              <a:ahLst/>
              <a:cxnLst/>
              <a:rect l="l" t="t" r="r" b="b"/>
              <a:pathLst>
                <a:path w="6234430" h="925195">
                  <a:moveTo>
                    <a:pt x="0" y="81502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815023"/>
                  </a:lnTo>
                  <a:lnTo>
                    <a:pt x="6234216" y="822221"/>
                  </a:lnTo>
                  <a:lnTo>
                    <a:pt x="6233514" y="829350"/>
                  </a:lnTo>
                  <a:lnTo>
                    <a:pt x="6232110" y="836410"/>
                  </a:lnTo>
                  <a:lnTo>
                    <a:pt x="6230706" y="843469"/>
                  </a:lnTo>
                  <a:lnTo>
                    <a:pt x="6228626" y="850324"/>
                  </a:lnTo>
                  <a:lnTo>
                    <a:pt x="6225871" y="856974"/>
                  </a:lnTo>
                  <a:lnTo>
                    <a:pt x="6223117" y="863624"/>
                  </a:lnTo>
                  <a:lnTo>
                    <a:pt x="6219740" y="869942"/>
                  </a:lnTo>
                  <a:lnTo>
                    <a:pt x="6215742" y="875926"/>
                  </a:lnTo>
                  <a:lnTo>
                    <a:pt x="6211743" y="881911"/>
                  </a:lnTo>
                  <a:lnTo>
                    <a:pt x="6185496" y="906171"/>
                  </a:lnTo>
                  <a:lnTo>
                    <a:pt x="6179511" y="910170"/>
                  </a:lnTo>
                  <a:lnTo>
                    <a:pt x="6173194" y="913547"/>
                  </a:lnTo>
                  <a:lnTo>
                    <a:pt x="6166544" y="916302"/>
                  </a:lnTo>
                  <a:lnTo>
                    <a:pt x="6159894" y="919056"/>
                  </a:lnTo>
                  <a:lnTo>
                    <a:pt x="6124593" y="924646"/>
                  </a:lnTo>
                  <a:lnTo>
                    <a:pt x="109623" y="924646"/>
                  </a:lnTo>
                  <a:lnTo>
                    <a:pt x="67672" y="916302"/>
                  </a:lnTo>
                  <a:lnTo>
                    <a:pt x="61022" y="913547"/>
                  </a:lnTo>
                  <a:lnTo>
                    <a:pt x="54704" y="910170"/>
                  </a:lnTo>
                  <a:lnTo>
                    <a:pt x="48719" y="906171"/>
                  </a:lnTo>
                  <a:lnTo>
                    <a:pt x="42734" y="902172"/>
                  </a:lnTo>
                  <a:lnTo>
                    <a:pt x="18474" y="875926"/>
                  </a:lnTo>
                  <a:lnTo>
                    <a:pt x="14475" y="869942"/>
                  </a:lnTo>
                  <a:lnTo>
                    <a:pt x="11099" y="863624"/>
                  </a:lnTo>
                  <a:lnTo>
                    <a:pt x="8344" y="856974"/>
                  </a:lnTo>
                  <a:lnTo>
                    <a:pt x="5590" y="850324"/>
                  </a:lnTo>
                  <a:lnTo>
                    <a:pt x="3510" y="843469"/>
                  </a:lnTo>
                  <a:lnTo>
                    <a:pt x="2106" y="836410"/>
                  </a:lnTo>
                  <a:lnTo>
                    <a:pt x="702" y="829350"/>
                  </a:lnTo>
                  <a:lnTo>
                    <a:pt x="0" y="822221"/>
                  </a:lnTo>
                  <a:lnTo>
                    <a:pt x="0" y="81502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10257" y="338401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2776" y="3498406"/>
              <a:ext cx="228778" cy="30503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41517" y="2463531"/>
            <a:ext cx="2473166" cy="414825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主流设计工具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33"/>
              </a:spcBef>
            </a:pPr>
            <a:r>
              <a:rPr sz="713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Axure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(专业交互) / </a:t>
            </a:r>
            <a:r>
              <a:rPr sz="713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Figma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(实时协作) / </a:t>
            </a:r>
            <a:r>
              <a:rPr sz="713" b="1" kern="0" dirty="0">
                <a:solidFill>
                  <a:srgbClr val="0E756E"/>
                </a:solidFill>
                <a:latin typeface="微软雅黑"/>
                <a:cs typeface="微软雅黑"/>
              </a:rPr>
              <a:t>墨刀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(AIGC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提效)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7558" y="3231497"/>
            <a:ext cx="4682966" cy="858203"/>
            <a:chOff x="610076" y="4308663"/>
            <a:chExt cx="6243955" cy="1144270"/>
          </a:xfrm>
        </p:grpSpPr>
        <p:sp>
          <p:nvSpPr>
            <p:cNvPr id="25" name="object 25"/>
            <p:cNvSpPr/>
            <p:nvPr/>
          </p:nvSpPr>
          <p:spPr>
            <a:xfrm>
              <a:off x="614842" y="4313429"/>
              <a:ext cx="6234430" cy="1134745"/>
            </a:xfrm>
            <a:custGeom>
              <a:avLst/>
              <a:gdLst/>
              <a:ahLst/>
              <a:cxnLst/>
              <a:rect l="l" t="t" r="r" b="b"/>
              <a:pathLst>
                <a:path w="6234430" h="1134745">
                  <a:moveTo>
                    <a:pt x="6131791" y="1134360"/>
                  </a:moveTo>
                  <a:lnTo>
                    <a:pt x="102425" y="1134360"/>
                  </a:lnTo>
                  <a:lnTo>
                    <a:pt x="95296" y="1133658"/>
                  </a:lnTo>
                  <a:lnTo>
                    <a:pt x="54704" y="1119884"/>
                  </a:lnTo>
                  <a:lnTo>
                    <a:pt x="22473" y="1091625"/>
                  </a:lnTo>
                  <a:lnTo>
                    <a:pt x="3510" y="1053183"/>
                  </a:lnTo>
                  <a:lnTo>
                    <a:pt x="0" y="1031935"/>
                  </a:lnTo>
                  <a:lnTo>
                    <a:pt x="0" y="102473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1031935"/>
                  </a:lnTo>
                  <a:lnTo>
                    <a:pt x="6223117" y="1073338"/>
                  </a:lnTo>
                  <a:lnTo>
                    <a:pt x="6197018" y="1107342"/>
                  </a:lnTo>
                  <a:lnTo>
                    <a:pt x="6159894" y="1128770"/>
                  </a:lnTo>
                  <a:lnTo>
                    <a:pt x="6138920" y="1133658"/>
                  </a:lnTo>
                  <a:lnTo>
                    <a:pt x="6131791" y="1134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14842" y="4313429"/>
              <a:ext cx="6234430" cy="1134745"/>
            </a:xfrm>
            <a:custGeom>
              <a:avLst/>
              <a:gdLst/>
              <a:ahLst/>
              <a:cxnLst/>
              <a:rect l="l" t="t" r="r" b="b"/>
              <a:pathLst>
                <a:path w="6234430" h="1134745">
                  <a:moveTo>
                    <a:pt x="0" y="102473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1024737"/>
                  </a:lnTo>
                  <a:lnTo>
                    <a:pt x="6234216" y="1031935"/>
                  </a:lnTo>
                  <a:lnTo>
                    <a:pt x="6233514" y="1039064"/>
                  </a:lnTo>
                  <a:lnTo>
                    <a:pt x="6232110" y="1046123"/>
                  </a:lnTo>
                  <a:lnTo>
                    <a:pt x="6230706" y="1053183"/>
                  </a:lnTo>
                  <a:lnTo>
                    <a:pt x="6228626" y="1060038"/>
                  </a:lnTo>
                  <a:lnTo>
                    <a:pt x="6225871" y="1066688"/>
                  </a:lnTo>
                  <a:lnTo>
                    <a:pt x="6223117" y="1073338"/>
                  </a:lnTo>
                  <a:lnTo>
                    <a:pt x="6197018" y="1107342"/>
                  </a:lnTo>
                  <a:lnTo>
                    <a:pt x="6185496" y="1115885"/>
                  </a:lnTo>
                  <a:lnTo>
                    <a:pt x="6179511" y="1119884"/>
                  </a:lnTo>
                  <a:lnTo>
                    <a:pt x="6173194" y="1123261"/>
                  </a:lnTo>
                  <a:lnTo>
                    <a:pt x="6166544" y="1126015"/>
                  </a:lnTo>
                  <a:lnTo>
                    <a:pt x="6159894" y="1128770"/>
                  </a:lnTo>
                  <a:lnTo>
                    <a:pt x="6124593" y="1134360"/>
                  </a:lnTo>
                  <a:lnTo>
                    <a:pt x="109623" y="1134360"/>
                  </a:lnTo>
                  <a:lnTo>
                    <a:pt x="102425" y="1134360"/>
                  </a:lnTo>
                  <a:lnTo>
                    <a:pt x="95296" y="1133658"/>
                  </a:lnTo>
                  <a:lnTo>
                    <a:pt x="88236" y="1132254"/>
                  </a:lnTo>
                  <a:lnTo>
                    <a:pt x="81177" y="1130849"/>
                  </a:lnTo>
                  <a:lnTo>
                    <a:pt x="74322" y="1128770"/>
                  </a:lnTo>
                  <a:lnTo>
                    <a:pt x="67672" y="1126015"/>
                  </a:lnTo>
                  <a:lnTo>
                    <a:pt x="61022" y="1123261"/>
                  </a:lnTo>
                  <a:lnTo>
                    <a:pt x="54704" y="1119884"/>
                  </a:lnTo>
                  <a:lnTo>
                    <a:pt x="48719" y="1115885"/>
                  </a:lnTo>
                  <a:lnTo>
                    <a:pt x="42734" y="1111886"/>
                  </a:lnTo>
                  <a:lnTo>
                    <a:pt x="37197" y="1107342"/>
                  </a:lnTo>
                  <a:lnTo>
                    <a:pt x="32107" y="1102252"/>
                  </a:lnTo>
                  <a:lnTo>
                    <a:pt x="27018" y="1097162"/>
                  </a:lnTo>
                  <a:lnTo>
                    <a:pt x="8344" y="1066688"/>
                  </a:lnTo>
                  <a:lnTo>
                    <a:pt x="5590" y="1060038"/>
                  </a:lnTo>
                  <a:lnTo>
                    <a:pt x="3510" y="1053183"/>
                  </a:lnTo>
                  <a:lnTo>
                    <a:pt x="2106" y="1046123"/>
                  </a:lnTo>
                  <a:lnTo>
                    <a:pt x="702" y="1039064"/>
                  </a:lnTo>
                  <a:lnTo>
                    <a:pt x="0" y="1031935"/>
                  </a:lnTo>
                  <a:lnTo>
                    <a:pt x="0" y="10247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810257" y="45088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7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4179" y="4623234"/>
              <a:ext cx="285973" cy="30503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141518" y="3307152"/>
            <a:ext cx="1620679" cy="551401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价值与局限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180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优势：</a:t>
            </a: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快速迭代验证、统一沟通语言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局限：</a:t>
            </a: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细节表现有限、技术实现差异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426343" y="1143892"/>
            <a:ext cx="3267551" cy="3546158"/>
            <a:chOff x="7235123" y="1525190"/>
            <a:chExt cx="4356735" cy="4728210"/>
          </a:xfrm>
        </p:grpSpPr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35123" y="1525190"/>
              <a:ext cx="4356326" cy="47280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93351" y="1525190"/>
              <a:ext cx="2298185" cy="228785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5123" y="3965447"/>
              <a:ext cx="2299019" cy="228783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540161" y="4899675"/>
              <a:ext cx="3746500" cy="10160"/>
            </a:xfrm>
            <a:custGeom>
              <a:avLst/>
              <a:gdLst/>
              <a:ahLst/>
              <a:cxnLst/>
              <a:rect l="l" t="t" r="r" b="b"/>
              <a:pathLst>
                <a:path w="3746500" h="10160">
                  <a:moveTo>
                    <a:pt x="3746249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3746249" y="0"/>
                  </a:lnTo>
                  <a:lnTo>
                    <a:pt x="3746249" y="9532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40161" y="2078072"/>
              <a:ext cx="219246" cy="343167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647942" y="3806150"/>
            <a:ext cx="2777966" cy="3912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000"/>
              </a:lnSpc>
              <a:spcBef>
                <a:spcPts val="75"/>
              </a:spcBef>
            </a:pPr>
            <a:r>
              <a:rPr sz="975" i="1" kern="0" spc="-49" dirty="0">
                <a:solidFill>
                  <a:srgbClr val="F2F4F5"/>
                </a:solidFill>
                <a:latin typeface="微软雅黑"/>
                <a:cs typeface="微软雅黑"/>
              </a:rPr>
              <a:t>"工具选择必须服务于设计目标，拒绝盲目追求高保真，产研协作效率至上。"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655121" y="1987514"/>
            <a:ext cx="2809875" cy="1515904"/>
            <a:chOff x="7540161" y="2650018"/>
            <a:chExt cx="3746500" cy="2021205"/>
          </a:xfrm>
        </p:grpSpPr>
        <p:sp>
          <p:nvSpPr>
            <p:cNvPr id="38" name="object 38"/>
            <p:cNvSpPr/>
            <p:nvPr/>
          </p:nvSpPr>
          <p:spPr>
            <a:xfrm>
              <a:off x="7540155" y="2650019"/>
              <a:ext cx="3746500" cy="896619"/>
            </a:xfrm>
            <a:custGeom>
              <a:avLst/>
              <a:gdLst/>
              <a:ahLst/>
              <a:cxnLst/>
              <a:rect l="l" t="t" r="r" b="b"/>
              <a:pathLst>
                <a:path w="3746500" h="896620">
                  <a:moveTo>
                    <a:pt x="3746246" y="76263"/>
                  </a:moveTo>
                  <a:lnTo>
                    <a:pt x="3733406" y="33883"/>
                  </a:lnTo>
                  <a:lnTo>
                    <a:pt x="3706838" y="9537"/>
                  </a:lnTo>
                  <a:lnTo>
                    <a:pt x="3705974" y="9017"/>
                  </a:lnTo>
                  <a:lnTo>
                    <a:pt x="3669995" y="0"/>
                  </a:lnTo>
                  <a:lnTo>
                    <a:pt x="76263" y="0"/>
                  </a:lnTo>
                  <a:lnTo>
                    <a:pt x="33883" y="12839"/>
                  </a:lnTo>
                  <a:lnTo>
                    <a:pt x="5803" y="47078"/>
                  </a:lnTo>
                  <a:lnTo>
                    <a:pt x="0" y="76263"/>
                  </a:lnTo>
                  <a:lnTo>
                    <a:pt x="0" y="819797"/>
                  </a:lnTo>
                  <a:lnTo>
                    <a:pt x="12839" y="862164"/>
                  </a:lnTo>
                  <a:lnTo>
                    <a:pt x="33756" y="883119"/>
                  </a:lnTo>
                  <a:lnTo>
                    <a:pt x="76263" y="896048"/>
                  </a:lnTo>
                  <a:lnTo>
                    <a:pt x="3669995" y="896048"/>
                  </a:lnTo>
                  <a:lnTo>
                    <a:pt x="3706838" y="886523"/>
                  </a:lnTo>
                  <a:lnTo>
                    <a:pt x="3712362" y="883208"/>
                  </a:lnTo>
                  <a:lnTo>
                    <a:pt x="3712489" y="883119"/>
                  </a:lnTo>
                  <a:lnTo>
                    <a:pt x="3718344" y="878776"/>
                  </a:lnTo>
                  <a:lnTo>
                    <a:pt x="3742982" y="841895"/>
                  </a:lnTo>
                  <a:lnTo>
                    <a:pt x="3746246" y="819797"/>
                  </a:lnTo>
                  <a:lnTo>
                    <a:pt x="3746246" y="76263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07614" y="2955056"/>
              <a:ext cx="104856" cy="19064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540155" y="3774858"/>
              <a:ext cx="3746500" cy="896619"/>
            </a:xfrm>
            <a:custGeom>
              <a:avLst/>
              <a:gdLst/>
              <a:ahLst/>
              <a:cxnLst/>
              <a:rect l="l" t="t" r="r" b="b"/>
              <a:pathLst>
                <a:path w="3746500" h="896620">
                  <a:moveTo>
                    <a:pt x="3746246" y="76250"/>
                  </a:moveTo>
                  <a:lnTo>
                    <a:pt x="3733406" y="33883"/>
                  </a:lnTo>
                  <a:lnTo>
                    <a:pt x="3706838" y="9525"/>
                  </a:lnTo>
                  <a:lnTo>
                    <a:pt x="3705974" y="9004"/>
                  </a:lnTo>
                  <a:lnTo>
                    <a:pt x="3669995" y="0"/>
                  </a:lnTo>
                  <a:lnTo>
                    <a:pt x="76263" y="0"/>
                  </a:lnTo>
                  <a:lnTo>
                    <a:pt x="33883" y="12839"/>
                  </a:lnTo>
                  <a:lnTo>
                    <a:pt x="5803" y="47066"/>
                  </a:lnTo>
                  <a:lnTo>
                    <a:pt x="0" y="76250"/>
                  </a:lnTo>
                  <a:lnTo>
                    <a:pt x="0" y="819785"/>
                  </a:lnTo>
                  <a:lnTo>
                    <a:pt x="12839" y="862164"/>
                  </a:lnTo>
                  <a:lnTo>
                    <a:pt x="47078" y="890244"/>
                  </a:lnTo>
                  <a:lnTo>
                    <a:pt x="76263" y="896048"/>
                  </a:lnTo>
                  <a:lnTo>
                    <a:pt x="3669995" y="896048"/>
                  </a:lnTo>
                  <a:lnTo>
                    <a:pt x="3706838" y="886510"/>
                  </a:lnTo>
                  <a:lnTo>
                    <a:pt x="3712362" y="883208"/>
                  </a:lnTo>
                  <a:lnTo>
                    <a:pt x="3712489" y="883107"/>
                  </a:lnTo>
                  <a:lnTo>
                    <a:pt x="3718344" y="878763"/>
                  </a:lnTo>
                  <a:lnTo>
                    <a:pt x="3723919" y="873709"/>
                  </a:lnTo>
                  <a:lnTo>
                    <a:pt x="3744798" y="834669"/>
                  </a:lnTo>
                  <a:lnTo>
                    <a:pt x="3746246" y="819785"/>
                  </a:lnTo>
                  <a:lnTo>
                    <a:pt x="3746246" y="76250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07614" y="4079884"/>
              <a:ext cx="104856" cy="190648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769481" y="1563328"/>
            <a:ext cx="1173956" cy="15770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34303" defTabSz="685800">
              <a:spcBef>
                <a:spcPts val="75"/>
              </a:spcBef>
            </a:pP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绿航案例启示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85"/>
              </a:spcBef>
            </a:pP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613" b="1" kern="0" spc="-19" dirty="0">
                <a:solidFill>
                  <a:srgbClr val="2DD4BE"/>
                </a:solidFill>
                <a:latin typeface="微软雅黑"/>
                <a:cs typeface="微软雅黑"/>
              </a:rPr>
              <a:t>15%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85"/>
              </a:spcBef>
            </a:pPr>
            <a:r>
              <a:rPr sz="713" kern="0" spc="-4" dirty="0">
                <a:solidFill>
                  <a:srgbClr val="D0D5DA"/>
                </a:solidFill>
                <a:latin typeface="微软雅黑"/>
                <a:cs typeface="微软雅黑"/>
              </a:rPr>
              <a:t>低保真优化提升操作效率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86"/>
              </a:spcBef>
            </a:pP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613" b="1" kern="0" spc="-19" dirty="0">
                <a:solidFill>
                  <a:srgbClr val="60A5FA"/>
                </a:solidFill>
                <a:latin typeface="微软雅黑"/>
                <a:cs typeface="微软雅黑"/>
              </a:rPr>
              <a:t>40%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81"/>
              </a:spcBef>
            </a:pPr>
            <a:r>
              <a:rPr sz="713" kern="0" spc="-4" dirty="0">
                <a:solidFill>
                  <a:srgbClr val="D0D5DA"/>
                </a:solidFill>
                <a:latin typeface="微软雅黑"/>
                <a:cs typeface="微软雅黑"/>
              </a:rPr>
              <a:t>协作平台减少重复工作量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11">
            <a:extLst>
              <a:ext uri="{FF2B5EF4-FFF2-40B4-BE49-F238E27FC236}">
                <a16:creationId xmlns:a16="http://schemas.microsoft.com/office/drawing/2014/main" id="{F933AEED-E9BB-4A2B-B38B-610A1424228B}"/>
              </a:ext>
            </a:extLst>
          </p:cNvPr>
          <p:cNvSpPr/>
          <p:nvPr/>
        </p:nvSpPr>
        <p:spPr>
          <a:xfrm>
            <a:off x="629174" y="1185164"/>
            <a:ext cx="2516981" cy="686752"/>
          </a:xfrm>
          <a:custGeom>
            <a:avLst/>
            <a:gdLst/>
            <a:ahLst/>
            <a:cxnLst/>
            <a:rect l="l" t="t" r="r" b="b"/>
            <a:pathLst>
              <a:path w="3355975" h="915669">
                <a:moveTo>
                  <a:pt x="3252994" y="915114"/>
                </a:moveTo>
                <a:lnTo>
                  <a:pt x="102425" y="915114"/>
                </a:lnTo>
                <a:lnTo>
                  <a:pt x="95296" y="914412"/>
                </a:lnTo>
                <a:lnTo>
                  <a:pt x="54704" y="900638"/>
                </a:lnTo>
                <a:lnTo>
                  <a:pt x="22473" y="872379"/>
                </a:lnTo>
                <a:lnTo>
                  <a:pt x="3510" y="833937"/>
                </a:lnTo>
                <a:lnTo>
                  <a:pt x="0" y="812689"/>
                </a:lnTo>
                <a:lnTo>
                  <a:pt x="0" y="805491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252994" y="0"/>
                </a:lnTo>
                <a:lnTo>
                  <a:pt x="3294396" y="11099"/>
                </a:lnTo>
                <a:lnTo>
                  <a:pt x="3328400" y="37197"/>
                </a:lnTo>
                <a:lnTo>
                  <a:pt x="3349829" y="74322"/>
                </a:lnTo>
                <a:lnTo>
                  <a:pt x="3355419" y="102425"/>
                </a:lnTo>
                <a:lnTo>
                  <a:pt x="3355419" y="812689"/>
                </a:lnTo>
                <a:lnTo>
                  <a:pt x="3344319" y="854092"/>
                </a:lnTo>
                <a:lnTo>
                  <a:pt x="3318221" y="888096"/>
                </a:lnTo>
                <a:lnTo>
                  <a:pt x="3281096" y="909524"/>
                </a:lnTo>
                <a:lnTo>
                  <a:pt x="3260123" y="914412"/>
                </a:lnTo>
                <a:lnTo>
                  <a:pt x="3252994" y="915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954C1978-E8C1-41EA-AB56-9E015FFD19A5}"/>
              </a:ext>
            </a:extLst>
          </p:cNvPr>
          <p:cNvSpPr/>
          <p:nvPr/>
        </p:nvSpPr>
        <p:spPr>
          <a:xfrm>
            <a:off x="629174" y="2050232"/>
            <a:ext cx="2516981" cy="686752"/>
          </a:xfrm>
          <a:custGeom>
            <a:avLst/>
            <a:gdLst/>
            <a:ahLst/>
            <a:cxnLst/>
            <a:rect l="l" t="t" r="r" b="b"/>
            <a:pathLst>
              <a:path w="3355975" h="915669">
                <a:moveTo>
                  <a:pt x="3252994" y="915114"/>
                </a:moveTo>
                <a:lnTo>
                  <a:pt x="102425" y="915114"/>
                </a:lnTo>
                <a:lnTo>
                  <a:pt x="95296" y="914412"/>
                </a:lnTo>
                <a:lnTo>
                  <a:pt x="54704" y="900638"/>
                </a:lnTo>
                <a:lnTo>
                  <a:pt x="22473" y="872379"/>
                </a:lnTo>
                <a:lnTo>
                  <a:pt x="3510" y="833937"/>
                </a:lnTo>
                <a:lnTo>
                  <a:pt x="0" y="812689"/>
                </a:lnTo>
                <a:lnTo>
                  <a:pt x="0" y="805491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252994" y="0"/>
                </a:lnTo>
                <a:lnTo>
                  <a:pt x="3294396" y="11099"/>
                </a:lnTo>
                <a:lnTo>
                  <a:pt x="3328400" y="37197"/>
                </a:lnTo>
                <a:lnTo>
                  <a:pt x="3349829" y="74322"/>
                </a:lnTo>
                <a:lnTo>
                  <a:pt x="3355419" y="102425"/>
                </a:lnTo>
                <a:lnTo>
                  <a:pt x="3355419" y="812689"/>
                </a:lnTo>
                <a:lnTo>
                  <a:pt x="3344319" y="854092"/>
                </a:lnTo>
                <a:lnTo>
                  <a:pt x="3318221" y="888096"/>
                </a:lnTo>
                <a:lnTo>
                  <a:pt x="3281096" y="909524"/>
                </a:lnTo>
                <a:lnTo>
                  <a:pt x="3260123" y="914412"/>
                </a:lnTo>
                <a:lnTo>
                  <a:pt x="3252994" y="915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021F184F-6384-4687-9F3E-63DAF77C7FBD}"/>
              </a:ext>
            </a:extLst>
          </p:cNvPr>
          <p:cNvSpPr/>
          <p:nvPr/>
        </p:nvSpPr>
        <p:spPr>
          <a:xfrm>
            <a:off x="629174" y="2922444"/>
            <a:ext cx="2516981" cy="686752"/>
          </a:xfrm>
          <a:custGeom>
            <a:avLst/>
            <a:gdLst/>
            <a:ahLst/>
            <a:cxnLst/>
            <a:rect l="l" t="t" r="r" b="b"/>
            <a:pathLst>
              <a:path w="3355975" h="915669">
                <a:moveTo>
                  <a:pt x="3252994" y="915114"/>
                </a:moveTo>
                <a:lnTo>
                  <a:pt x="102425" y="915114"/>
                </a:lnTo>
                <a:lnTo>
                  <a:pt x="95296" y="914412"/>
                </a:lnTo>
                <a:lnTo>
                  <a:pt x="54704" y="900638"/>
                </a:lnTo>
                <a:lnTo>
                  <a:pt x="22473" y="872379"/>
                </a:lnTo>
                <a:lnTo>
                  <a:pt x="3510" y="833937"/>
                </a:lnTo>
                <a:lnTo>
                  <a:pt x="0" y="812689"/>
                </a:lnTo>
                <a:lnTo>
                  <a:pt x="0" y="805491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252994" y="0"/>
                </a:lnTo>
                <a:lnTo>
                  <a:pt x="3294396" y="11099"/>
                </a:lnTo>
                <a:lnTo>
                  <a:pt x="3328400" y="37197"/>
                </a:lnTo>
                <a:lnTo>
                  <a:pt x="3349829" y="74322"/>
                </a:lnTo>
                <a:lnTo>
                  <a:pt x="3355419" y="102425"/>
                </a:lnTo>
                <a:lnTo>
                  <a:pt x="3355419" y="812689"/>
                </a:lnTo>
                <a:lnTo>
                  <a:pt x="3344319" y="854092"/>
                </a:lnTo>
                <a:lnTo>
                  <a:pt x="3318221" y="888096"/>
                </a:lnTo>
                <a:lnTo>
                  <a:pt x="3281096" y="909524"/>
                </a:lnTo>
                <a:lnTo>
                  <a:pt x="3260123" y="914412"/>
                </a:lnTo>
                <a:lnTo>
                  <a:pt x="3252994" y="915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6C0AF89A-CD11-44FF-A19F-339DB2BE18A2}"/>
              </a:ext>
            </a:extLst>
          </p:cNvPr>
          <p:cNvSpPr/>
          <p:nvPr/>
        </p:nvSpPr>
        <p:spPr>
          <a:xfrm>
            <a:off x="3328051" y="2922444"/>
            <a:ext cx="2516981" cy="686752"/>
          </a:xfrm>
          <a:custGeom>
            <a:avLst/>
            <a:gdLst/>
            <a:ahLst/>
            <a:cxnLst/>
            <a:rect l="l" t="t" r="r" b="b"/>
            <a:pathLst>
              <a:path w="3355975" h="915669">
                <a:moveTo>
                  <a:pt x="3252994" y="915114"/>
                </a:moveTo>
                <a:lnTo>
                  <a:pt x="102425" y="915114"/>
                </a:lnTo>
                <a:lnTo>
                  <a:pt x="95296" y="914412"/>
                </a:lnTo>
                <a:lnTo>
                  <a:pt x="54704" y="900638"/>
                </a:lnTo>
                <a:lnTo>
                  <a:pt x="22473" y="872379"/>
                </a:lnTo>
                <a:lnTo>
                  <a:pt x="3510" y="833937"/>
                </a:lnTo>
                <a:lnTo>
                  <a:pt x="0" y="812689"/>
                </a:lnTo>
                <a:lnTo>
                  <a:pt x="0" y="805491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252994" y="0"/>
                </a:lnTo>
                <a:lnTo>
                  <a:pt x="3294396" y="11099"/>
                </a:lnTo>
                <a:lnTo>
                  <a:pt x="3328400" y="37197"/>
                </a:lnTo>
                <a:lnTo>
                  <a:pt x="3349829" y="74322"/>
                </a:lnTo>
                <a:lnTo>
                  <a:pt x="3355419" y="102425"/>
                </a:lnTo>
                <a:lnTo>
                  <a:pt x="3355419" y="812689"/>
                </a:lnTo>
                <a:lnTo>
                  <a:pt x="3344319" y="854092"/>
                </a:lnTo>
                <a:lnTo>
                  <a:pt x="3318221" y="888096"/>
                </a:lnTo>
                <a:lnTo>
                  <a:pt x="3281096" y="909524"/>
                </a:lnTo>
                <a:lnTo>
                  <a:pt x="3260123" y="914412"/>
                </a:lnTo>
                <a:lnTo>
                  <a:pt x="3252994" y="915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13" name="object 7">
            <a:extLst>
              <a:ext uri="{FF2B5EF4-FFF2-40B4-BE49-F238E27FC236}">
                <a16:creationId xmlns:a16="http://schemas.microsoft.com/office/drawing/2014/main" id="{F6F678E7-22CE-46BF-84B4-7000346720D6}"/>
              </a:ext>
            </a:extLst>
          </p:cNvPr>
          <p:cNvSpPr/>
          <p:nvPr/>
        </p:nvSpPr>
        <p:spPr>
          <a:xfrm>
            <a:off x="625603" y="1185164"/>
            <a:ext cx="2524125" cy="686752"/>
          </a:xfrm>
          <a:custGeom>
            <a:avLst/>
            <a:gdLst/>
            <a:ahLst/>
            <a:cxnLst/>
            <a:rect l="l" t="t" r="r" b="b"/>
            <a:pathLst>
              <a:path w="3365500" h="915669">
                <a:moveTo>
                  <a:pt x="0" y="805491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255328" y="0"/>
                </a:lnTo>
                <a:lnTo>
                  <a:pt x="3262526" y="0"/>
                </a:lnTo>
                <a:lnTo>
                  <a:pt x="3269655" y="702"/>
                </a:lnTo>
                <a:lnTo>
                  <a:pt x="3276714" y="2106"/>
                </a:lnTo>
                <a:lnTo>
                  <a:pt x="3283774" y="3510"/>
                </a:lnTo>
                <a:lnTo>
                  <a:pt x="3316232" y="18474"/>
                </a:lnTo>
                <a:lnTo>
                  <a:pt x="3322216" y="22473"/>
                </a:lnTo>
                <a:lnTo>
                  <a:pt x="3327754" y="27018"/>
                </a:lnTo>
                <a:lnTo>
                  <a:pt x="3332843" y="32107"/>
                </a:lnTo>
                <a:lnTo>
                  <a:pt x="3337933" y="37197"/>
                </a:lnTo>
                <a:lnTo>
                  <a:pt x="3342477" y="42734"/>
                </a:lnTo>
                <a:lnTo>
                  <a:pt x="3346476" y="48719"/>
                </a:lnTo>
                <a:lnTo>
                  <a:pt x="3350475" y="54704"/>
                </a:lnTo>
                <a:lnTo>
                  <a:pt x="3364249" y="95296"/>
                </a:lnTo>
                <a:lnTo>
                  <a:pt x="3364951" y="102425"/>
                </a:lnTo>
                <a:lnTo>
                  <a:pt x="3364951" y="109623"/>
                </a:lnTo>
                <a:lnTo>
                  <a:pt x="3364951" y="805491"/>
                </a:lnTo>
                <a:lnTo>
                  <a:pt x="3364951" y="812689"/>
                </a:lnTo>
                <a:lnTo>
                  <a:pt x="3364249" y="819818"/>
                </a:lnTo>
                <a:lnTo>
                  <a:pt x="3350475" y="860409"/>
                </a:lnTo>
                <a:lnTo>
                  <a:pt x="3346476" y="866394"/>
                </a:lnTo>
                <a:lnTo>
                  <a:pt x="3342477" y="872379"/>
                </a:lnTo>
                <a:lnTo>
                  <a:pt x="3337933" y="877916"/>
                </a:lnTo>
                <a:lnTo>
                  <a:pt x="3332843" y="883006"/>
                </a:lnTo>
                <a:lnTo>
                  <a:pt x="3327754" y="888096"/>
                </a:lnTo>
                <a:lnTo>
                  <a:pt x="3322216" y="892640"/>
                </a:lnTo>
                <a:lnTo>
                  <a:pt x="3316232" y="896639"/>
                </a:lnTo>
                <a:lnTo>
                  <a:pt x="3310247" y="900638"/>
                </a:lnTo>
                <a:lnTo>
                  <a:pt x="3276714" y="913008"/>
                </a:lnTo>
                <a:lnTo>
                  <a:pt x="3269655" y="914412"/>
                </a:lnTo>
                <a:lnTo>
                  <a:pt x="3262526" y="915114"/>
                </a:lnTo>
                <a:lnTo>
                  <a:pt x="3255328" y="915114"/>
                </a:lnTo>
                <a:lnTo>
                  <a:pt x="109623" y="915114"/>
                </a:lnTo>
                <a:lnTo>
                  <a:pt x="102425" y="915114"/>
                </a:lnTo>
                <a:lnTo>
                  <a:pt x="95296" y="914412"/>
                </a:lnTo>
                <a:lnTo>
                  <a:pt x="88236" y="913008"/>
                </a:lnTo>
                <a:lnTo>
                  <a:pt x="81177" y="911603"/>
                </a:lnTo>
                <a:lnTo>
                  <a:pt x="74322" y="909524"/>
                </a:lnTo>
                <a:lnTo>
                  <a:pt x="67672" y="906769"/>
                </a:lnTo>
                <a:lnTo>
                  <a:pt x="61022" y="904015"/>
                </a:lnTo>
                <a:lnTo>
                  <a:pt x="54704" y="900638"/>
                </a:lnTo>
                <a:lnTo>
                  <a:pt x="48719" y="896639"/>
                </a:lnTo>
                <a:lnTo>
                  <a:pt x="42734" y="892640"/>
                </a:lnTo>
                <a:lnTo>
                  <a:pt x="37197" y="888096"/>
                </a:lnTo>
                <a:lnTo>
                  <a:pt x="32107" y="883006"/>
                </a:lnTo>
                <a:lnTo>
                  <a:pt x="27018" y="877916"/>
                </a:lnTo>
                <a:lnTo>
                  <a:pt x="22473" y="872379"/>
                </a:lnTo>
                <a:lnTo>
                  <a:pt x="18474" y="866394"/>
                </a:lnTo>
                <a:lnTo>
                  <a:pt x="14475" y="860409"/>
                </a:lnTo>
                <a:lnTo>
                  <a:pt x="11099" y="854092"/>
                </a:lnTo>
                <a:lnTo>
                  <a:pt x="8344" y="847442"/>
                </a:lnTo>
                <a:lnTo>
                  <a:pt x="5590" y="840792"/>
                </a:lnTo>
                <a:lnTo>
                  <a:pt x="3510" y="833937"/>
                </a:lnTo>
                <a:lnTo>
                  <a:pt x="2106" y="826877"/>
                </a:lnTo>
                <a:lnTo>
                  <a:pt x="702" y="819818"/>
                </a:lnTo>
                <a:lnTo>
                  <a:pt x="0" y="812689"/>
                </a:lnTo>
                <a:lnTo>
                  <a:pt x="0" y="805491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BB2358DD-07B7-45B4-9E15-6E9F152932A1}"/>
              </a:ext>
            </a:extLst>
          </p:cNvPr>
          <p:cNvSpPr txBox="1"/>
          <p:nvPr/>
        </p:nvSpPr>
        <p:spPr>
          <a:xfrm>
            <a:off x="764985" y="1293602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01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45BF7BB-2AF4-4DF0-AB4E-5BAAAB4C2602}"/>
              </a:ext>
            </a:extLst>
          </p:cNvPr>
          <p:cNvSpPr txBox="1"/>
          <p:nvPr/>
        </p:nvSpPr>
        <p:spPr>
          <a:xfrm>
            <a:off x="1144012" y="1343648"/>
            <a:ext cx="1513046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项目导入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绿航物流系统迭代困境与AIGC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提效成果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0">
            <a:extLst>
              <a:ext uri="{FF2B5EF4-FFF2-40B4-BE49-F238E27FC236}">
                <a16:creationId xmlns:a16="http://schemas.microsoft.com/office/drawing/2014/main" id="{85F9B9B7-8BFE-479A-93AC-DE008145A191}"/>
              </a:ext>
            </a:extLst>
          </p:cNvPr>
          <p:cNvGrpSpPr/>
          <p:nvPr/>
        </p:nvGrpSpPr>
        <p:grpSpPr>
          <a:xfrm>
            <a:off x="3324476" y="1181589"/>
            <a:ext cx="2524125" cy="693896"/>
            <a:chOff x="8073978" y="1811164"/>
            <a:chExt cx="3365500" cy="925194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63F3F216-DA5D-4DFA-85E9-4A2B1A2D35E4}"/>
                </a:ext>
              </a:extLst>
            </p:cNvPr>
            <p:cNvSpPr/>
            <p:nvPr/>
          </p:nvSpPr>
          <p:spPr>
            <a:xfrm>
              <a:off x="8078744" y="1815930"/>
              <a:ext cx="3355975" cy="915669"/>
            </a:xfrm>
            <a:custGeom>
              <a:avLst/>
              <a:gdLst/>
              <a:ahLst/>
              <a:cxnLst/>
              <a:rect l="l" t="t" r="r" b="b"/>
              <a:pathLst>
                <a:path w="3355975" h="915669">
                  <a:moveTo>
                    <a:pt x="3252994" y="915114"/>
                  </a:moveTo>
                  <a:lnTo>
                    <a:pt x="102425" y="915114"/>
                  </a:lnTo>
                  <a:lnTo>
                    <a:pt x="95296" y="914412"/>
                  </a:lnTo>
                  <a:lnTo>
                    <a:pt x="54704" y="900638"/>
                  </a:lnTo>
                  <a:lnTo>
                    <a:pt x="22473" y="872379"/>
                  </a:lnTo>
                  <a:lnTo>
                    <a:pt x="3510" y="833937"/>
                  </a:lnTo>
                  <a:lnTo>
                    <a:pt x="0" y="812689"/>
                  </a:lnTo>
                  <a:lnTo>
                    <a:pt x="0" y="80549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252994" y="0"/>
                  </a:lnTo>
                  <a:lnTo>
                    <a:pt x="3294396" y="11099"/>
                  </a:lnTo>
                  <a:lnTo>
                    <a:pt x="3328400" y="37197"/>
                  </a:lnTo>
                  <a:lnTo>
                    <a:pt x="3349829" y="74322"/>
                  </a:lnTo>
                  <a:lnTo>
                    <a:pt x="3355419" y="102425"/>
                  </a:lnTo>
                  <a:lnTo>
                    <a:pt x="3355419" y="812689"/>
                  </a:lnTo>
                  <a:lnTo>
                    <a:pt x="3344319" y="854092"/>
                  </a:lnTo>
                  <a:lnTo>
                    <a:pt x="3318221" y="888096"/>
                  </a:lnTo>
                  <a:lnTo>
                    <a:pt x="3281096" y="909524"/>
                  </a:lnTo>
                  <a:lnTo>
                    <a:pt x="3260123" y="914412"/>
                  </a:lnTo>
                  <a:lnTo>
                    <a:pt x="3252994" y="915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D963DCBE-E356-4B45-8918-7814DE35E7A9}"/>
                </a:ext>
              </a:extLst>
            </p:cNvPr>
            <p:cNvSpPr/>
            <p:nvPr/>
          </p:nvSpPr>
          <p:spPr>
            <a:xfrm>
              <a:off x="8078744" y="1815930"/>
              <a:ext cx="3355975" cy="915669"/>
            </a:xfrm>
            <a:custGeom>
              <a:avLst/>
              <a:gdLst/>
              <a:ahLst/>
              <a:cxnLst/>
              <a:rect l="l" t="t" r="r" b="b"/>
              <a:pathLst>
                <a:path w="3355975" h="915669">
                  <a:moveTo>
                    <a:pt x="0" y="80549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245796" y="0"/>
                  </a:lnTo>
                  <a:lnTo>
                    <a:pt x="3252994" y="0"/>
                  </a:lnTo>
                  <a:lnTo>
                    <a:pt x="3260123" y="702"/>
                  </a:lnTo>
                  <a:lnTo>
                    <a:pt x="3300714" y="14475"/>
                  </a:lnTo>
                  <a:lnTo>
                    <a:pt x="3332945" y="42734"/>
                  </a:lnTo>
                  <a:lnTo>
                    <a:pt x="3347074" y="67672"/>
                  </a:lnTo>
                  <a:lnTo>
                    <a:pt x="3349829" y="74322"/>
                  </a:lnTo>
                  <a:lnTo>
                    <a:pt x="3351908" y="81177"/>
                  </a:lnTo>
                  <a:lnTo>
                    <a:pt x="3353312" y="88236"/>
                  </a:lnTo>
                  <a:lnTo>
                    <a:pt x="3354717" y="95296"/>
                  </a:lnTo>
                  <a:lnTo>
                    <a:pt x="3355419" y="102425"/>
                  </a:lnTo>
                  <a:lnTo>
                    <a:pt x="3355419" y="109623"/>
                  </a:lnTo>
                  <a:lnTo>
                    <a:pt x="3355419" y="805491"/>
                  </a:lnTo>
                  <a:lnTo>
                    <a:pt x="3355419" y="812689"/>
                  </a:lnTo>
                  <a:lnTo>
                    <a:pt x="3354717" y="819818"/>
                  </a:lnTo>
                  <a:lnTo>
                    <a:pt x="3353312" y="826877"/>
                  </a:lnTo>
                  <a:lnTo>
                    <a:pt x="3351908" y="833937"/>
                  </a:lnTo>
                  <a:lnTo>
                    <a:pt x="3349829" y="840792"/>
                  </a:lnTo>
                  <a:lnTo>
                    <a:pt x="3347074" y="847442"/>
                  </a:lnTo>
                  <a:lnTo>
                    <a:pt x="3344319" y="854092"/>
                  </a:lnTo>
                  <a:lnTo>
                    <a:pt x="3318221" y="888096"/>
                  </a:lnTo>
                  <a:lnTo>
                    <a:pt x="3306699" y="896639"/>
                  </a:lnTo>
                  <a:lnTo>
                    <a:pt x="3300714" y="900638"/>
                  </a:lnTo>
                  <a:lnTo>
                    <a:pt x="3260123" y="914412"/>
                  </a:lnTo>
                  <a:lnTo>
                    <a:pt x="3252994" y="915114"/>
                  </a:lnTo>
                  <a:lnTo>
                    <a:pt x="3245796" y="915114"/>
                  </a:lnTo>
                  <a:lnTo>
                    <a:pt x="109623" y="915114"/>
                  </a:lnTo>
                  <a:lnTo>
                    <a:pt x="102425" y="915114"/>
                  </a:lnTo>
                  <a:lnTo>
                    <a:pt x="95296" y="914412"/>
                  </a:lnTo>
                  <a:lnTo>
                    <a:pt x="88236" y="913008"/>
                  </a:lnTo>
                  <a:lnTo>
                    <a:pt x="81177" y="911603"/>
                  </a:lnTo>
                  <a:lnTo>
                    <a:pt x="74322" y="909524"/>
                  </a:lnTo>
                  <a:lnTo>
                    <a:pt x="67672" y="906769"/>
                  </a:lnTo>
                  <a:lnTo>
                    <a:pt x="61022" y="904015"/>
                  </a:lnTo>
                  <a:lnTo>
                    <a:pt x="54704" y="900638"/>
                  </a:lnTo>
                  <a:lnTo>
                    <a:pt x="48719" y="896639"/>
                  </a:lnTo>
                  <a:lnTo>
                    <a:pt x="42734" y="892640"/>
                  </a:lnTo>
                  <a:lnTo>
                    <a:pt x="37197" y="888096"/>
                  </a:lnTo>
                  <a:lnTo>
                    <a:pt x="32107" y="883006"/>
                  </a:lnTo>
                  <a:lnTo>
                    <a:pt x="27018" y="877916"/>
                  </a:lnTo>
                  <a:lnTo>
                    <a:pt x="22473" y="872379"/>
                  </a:lnTo>
                  <a:lnTo>
                    <a:pt x="18474" y="866394"/>
                  </a:lnTo>
                  <a:lnTo>
                    <a:pt x="14475" y="860409"/>
                  </a:lnTo>
                  <a:lnTo>
                    <a:pt x="11099" y="854092"/>
                  </a:lnTo>
                  <a:lnTo>
                    <a:pt x="8344" y="847442"/>
                  </a:lnTo>
                  <a:lnTo>
                    <a:pt x="5590" y="840792"/>
                  </a:lnTo>
                  <a:lnTo>
                    <a:pt x="3510" y="833937"/>
                  </a:lnTo>
                  <a:lnTo>
                    <a:pt x="2106" y="826877"/>
                  </a:lnTo>
                  <a:lnTo>
                    <a:pt x="702" y="819818"/>
                  </a:lnTo>
                  <a:lnTo>
                    <a:pt x="0" y="812689"/>
                  </a:lnTo>
                  <a:lnTo>
                    <a:pt x="0" y="80549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E9B28AC9-F267-4FA4-805F-3749F048D52F}"/>
              </a:ext>
            </a:extLst>
          </p:cNvPr>
          <p:cNvSpPr txBox="1"/>
          <p:nvPr/>
        </p:nvSpPr>
        <p:spPr>
          <a:xfrm>
            <a:off x="3462629" y="1293602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9F76A821-A208-4B96-8329-85735594B6C2}"/>
              </a:ext>
            </a:extLst>
          </p:cNvPr>
          <p:cNvSpPr txBox="1"/>
          <p:nvPr/>
        </p:nvSpPr>
        <p:spPr>
          <a:xfrm>
            <a:off x="3841656" y="1343648"/>
            <a:ext cx="1392079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学习目标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涵盖知识、能力、素质的全方位提升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192B69E0-94C2-4303-8DCB-A3C2CC46C22F}"/>
              </a:ext>
            </a:extLst>
          </p:cNvPr>
          <p:cNvSpPr/>
          <p:nvPr/>
        </p:nvSpPr>
        <p:spPr>
          <a:xfrm>
            <a:off x="625603" y="2050232"/>
            <a:ext cx="2524125" cy="693896"/>
          </a:xfrm>
          <a:custGeom>
            <a:avLst/>
            <a:gdLst/>
            <a:ahLst/>
            <a:cxnLst/>
            <a:rect l="l" t="t" r="r" b="b"/>
            <a:pathLst>
              <a:path w="3365500" h="925195">
                <a:moveTo>
                  <a:pt x="0" y="815023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255328" y="0"/>
                </a:lnTo>
                <a:lnTo>
                  <a:pt x="3262526" y="0"/>
                </a:lnTo>
                <a:lnTo>
                  <a:pt x="3269655" y="702"/>
                </a:lnTo>
                <a:lnTo>
                  <a:pt x="3276714" y="2106"/>
                </a:lnTo>
                <a:lnTo>
                  <a:pt x="3283774" y="3510"/>
                </a:lnTo>
                <a:lnTo>
                  <a:pt x="3316232" y="18474"/>
                </a:lnTo>
                <a:lnTo>
                  <a:pt x="3322216" y="22473"/>
                </a:lnTo>
                <a:lnTo>
                  <a:pt x="3327754" y="27018"/>
                </a:lnTo>
                <a:lnTo>
                  <a:pt x="3332843" y="32107"/>
                </a:lnTo>
                <a:lnTo>
                  <a:pt x="3337933" y="37197"/>
                </a:lnTo>
                <a:lnTo>
                  <a:pt x="3342477" y="42734"/>
                </a:lnTo>
                <a:lnTo>
                  <a:pt x="3346476" y="48719"/>
                </a:lnTo>
                <a:lnTo>
                  <a:pt x="3350475" y="54704"/>
                </a:lnTo>
                <a:lnTo>
                  <a:pt x="3364249" y="95296"/>
                </a:lnTo>
                <a:lnTo>
                  <a:pt x="3364951" y="102425"/>
                </a:lnTo>
                <a:lnTo>
                  <a:pt x="3364951" y="109623"/>
                </a:lnTo>
                <a:lnTo>
                  <a:pt x="3364951" y="815023"/>
                </a:lnTo>
                <a:lnTo>
                  <a:pt x="3364951" y="822221"/>
                </a:lnTo>
                <a:lnTo>
                  <a:pt x="3364249" y="829350"/>
                </a:lnTo>
                <a:lnTo>
                  <a:pt x="3350475" y="869942"/>
                </a:lnTo>
                <a:lnTo>
                  <a:pt x="3346476" y="875926"/>
                </a:lnTo>
                <a:lnTo>
                  <a:pt x="3342477" y="881911"/>
                </a:lnTo>
                <a:lnTo>
                  <a:pt x="3337933" y="887449"/>
                </a:lnTo>
                <a:lnTo>
                  <a:pt x="3332843" y="892538"/>
                </a:lnTo>
                <a:lnTo>
                  <a:pt x="3327754" y="897628"/>
                </a:lnTo>
                <a:lnTo>
                  <a:pt x="3290629" y="919056"/>
                </a:lnTo>
                <a:lnTo>
                  <a:pt x="3276714" y="922540"/>
                </a:lnTo>
                <a:lnTo>
                  <a:pt x="3269655" y="923944"/>
                </a:lnTo>
                <a:lnTo>
                  <a:pt x="3262526" y="924646"/>
                </a:lnTo>
                <a:lnTo>
                  <a:pt x="3255328" y="924646"/>
                </a:lnTo>
                <a:lnTo>
                  <a:pt x="109623" y="924646"/>
                </a:lnTo>
                <a:lnTo>
                  <a:pt x="67672" y="916302"/>
                </a:lnTo>
                <a:lnTo>
                  <a:pt x="61022" y="913547"/>
                </a:lnTo>
                <a:lnTo>
                  <a:pt x="54704" y="910170"/>
                </a:lnTo>
                <a:lnTo>
                  <a:pt x="48719" y="906171"/>
                </a:lnTo>
                <a:lnTo>
                  <a:pt x="42734" y="902172"/>
                </a:lnTo>
                <a:lnTo>
                  <a:pt x="18474" y="875926"/>
                </a:lnTo>
                <a:lnTo>
                  <a:pt x="14475" y="869942"/>
                </a:lnTo>
                <a:lnTo>
                  <a:pt x="11099" y="863624"/>
                </a:lnTo>
                <a:lnTo>
                  <a:pt x="8344" y="856974"/>
                </a:lnTo>
                <a:lnTo>
                  <a:pt x="5590" y="850324"/>
                </a:lnTo>
                <a:lnTo>
                  <a:pt x="3510" y="843469"/>
                </a:lnTo>
                <a:lnTo>
                  <a:pt x="2106" y="836410"/>
                </a:lnTo>
                <a:lnTo>
                  <a:pt x="702" y="829350"/>
                </a:lnTo>
                <a:lnTo>
                  <a:pt x="0" y="822221"/>
                </a:lnTo>
                <a:lnTo>
                  <a:pt x="0" y="815023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F6351B71-2D21-4030-80A6-555B670F1601}"/>
              </a:ext>
            </a:extLst>
          </p:cNvPr>
          <p:cNvSpPr txBox="1"/>
          <p:nvPr/>
        </p:nvSpPr>
        <p:spPr>
          <a:xfrm>
            <a:off x="764985" y="2158671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508062E0-80EE-44C7-9BE7-57831358AE1A}"/>
              </a:ext>
            </a:extLst>
          </p:cNvPr>
          <p:cNvSpPr txBox="1"/>
          <p:nvPr/>
        </p:nvSpPr>
        <p:spPr>
          <a:xfrm>
            <a:off x="1144011" y="2208717"/>
            <a:ext cx="1306354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原型设计认知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理解原型定义、分类及其桥梁作用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8">
            <a:extLst>
              <a:ext uri="{FF2B5EF4-FFF2-40B4-BE49-F238E27FC236}">
                <a16:creationId xmlns:a16="http://schemas.microsoft.com/office/drawing/2014/main" id="{02909E81-FFF2-4565-93B0-126640BCB791}"/>
              </a:ext>
            </a:extLst>
          </p:cNvPr>
          <p:cNvGrpSpPr/>
          <p:nvPr/>
        </p:nvGrpSpPr>
        <p:grpSpPr>
          <a:xfrm>
            <a:off x="3324476" y="2046658"/>
            <a:ext cx="2524125" cy="701039"/>
            <a:chOff x="8073978" y="2964589"/>
            <a:chExt cx="3365500" cy="934719"/>
          </a:xfrm>
        </p:grpSpPr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9318901C-5279-46A5-8C7B-C77155CA4855}"/>
                </a:ext>
              </a:extLst>
            </p:cNvPr>
            <p:cNvSpPr/>
            <p:nvPr/>
          </p:nvSpPr>
          <p:spPr>
            <a:xfrm>
              <a:off x="8078744" y="2969355"/>
              <a:ext cx="3355975" cy="925194"/>
            </a:xfrm>
            <a:custGeom>
              <a:avLst/>
              <a:gdLst/>
              <a:ahLst/>
              <a:cxnLst/>
              <a:rect l="l" t="t" r="r" b="b"/>
              <a:pathLst>
                <a:path w="3355975" h="925195">
                  <a:moveTo>
                    <a:pt x="3252994" y="924646"/>
                  </a:moveTo>
                  <a:lnTo>
                    <a:pt x="102425" y="924646"/>
                  </a:lnTo>
                  <a:lnTo>
                    <a:pt x="95296" y="923944"/>
                  </a:lnTo>
                  <a:lnTo>
                    <a:pt x="54704" y="910170"/>
                  </a:lnTo>
                  <a:lnTo>
                    <a:pt x="22473" y="881911"/>
                  </a:lnTo>
                  <a:lnTo>
                    <a:pt x="3510" y="843469"/>
                  </a:lnTo>
                  <a:lnTo>
                    <a:pt x="0" y="822221"/>
                  </a:lnTo>
                  <a:lnTo>
                    <a:pt x="0" y="81502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252994" y="0"/>
                  </a:lnTo>
                  <a:lnTo>
                    <a:pt x="3294396" y="11099"/>
                  </a:lnTo>
                  <a:lnTo>
                    <a:pt x="3328400" y="37197"/>
                  </a:lnTo>
                  <a:lnTo>
                    <a:pt x="3349829" y="74322"/>
                  </a:lnTo>
                  <a:lnTo>
                    <a:pt x="3355419" y="102425"/>
                  </a:lnTo>
                  <a:lnTo>
                    <a:pt x="3355419" y="822221"/>
                  </a:lnTo>
                  <a:lnTo>
                    <a:pt x="3344319" y="863624"/>
                  </a:lnTo>
                  <a:lnTo>
                    <a:pt x="3318221" y="897628"/>
                  </a:lnTo>
                  <a:lnTo>
                    <a:pt x="3281096" y="919056"/>
                  </a:lnTo>
                  <a:lnTo>
                    <a:pt x="3260123" y="923944"/>
                  </a:lnTo>
                  <a:lnTo>
                    <a:pt x="3252994" y="924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0FE7BB31-C7F3-4980-AC13-CC921F81D9DE}"/>
                </a:ext>
              </a:extLst>
            </p:cNvPr>
            <p:cNvSpPr/>
            <p:nvPr/>
          </p:nvSpPr>
          <p:spPr>
            <a:xfrm>
              <a:off x="8078744" y="2969355"/>
              <a:ext cx="3355975" cy="925194"/>
            </a:xfrm>
            <a:custGeom>
              <a:avLst/>
              <a:gdLst/>
              <a:ahLst/>
              <a:cxnLst/>
              <a:rect l="l" t="t" r="r" b="b"/>
              <a:pathLst>
                <a:path w="3355975" h="925195">
                  <a:moveTo>
                    <a:pt x="0" y="81502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245796" y="0"/>
                  </a:lnTo>
                  <a:lnTo>
                    <a:pt x="3252994" y="0"/>
                  </a:lnTo>
                  <a:lnTo>
                    <a:pt x="3260123" y="702"/>
                  </a:lnTo>
                  <a:lnTo>
                    <a:pt x="3300714" y="14475"/>
                  </a:lnTo>
                  <a:lnTo>
                    <a:pt x="3332945" y="42734"/>
                  </a:lnTo>
                  <a:lnTo>
                    <a:pt x="3347074" y="67672"/>
                  </a:lnTo>
                  <a:lnTo>
                    <a:pt x="3349829" y="74322"/>
                  </a:lnTo>
                  <a:lnTo>
                    <a:pt x="3351908" y="81177"/>
                  </a:lnTo>
                  <a:lnTo>
                    <a:pt x="3353312" y="88236"/>
                  </a:lnTo>
                  <a:lnTo>
                    <a:pt x="3354717" y="95296"/>
                  </a:lnTo>
                  <a:lnTo>
                    <a:pt x="3355419" y="102425"/>
                  </a:lnTo>
                  <a:lnTo>
                    <a:pt x="3355419" y="109623"/>
                  </a:lnTo>
                  <a:lnTo>
                    <a:pt x="3355419" y="815023"/>
                  </a:lnTo>
                  <a:lnTo>
                    <a:pt x="3355419" y="822221"/>
                  </a:lnTo>
                  <a:lnTo>
                    <a:pt x="3354717" y="829350"/>
                  </a:lnTo>
                  <a:lnTo>
                    <a:pt x="3353312" y="836410"/>
                  </a:lnTo>
                  <a:lnTo>
                    <a:pt x="3351908" y="843469"/>
                  </a:lnTo>
                  <a:lnTo>
                    <a:pt x="3349829" y="850324"/>
                  </a:lnTo>
                  <a:lnTo>
                    <a:pt x="3347074" y="856974"/>
                  </a:lnTo>
                  <a:lnTo>
                    <a:pt x="3344319" y="863624"/>
                  </a:lnTo>
                  <a:lnTo>
                    <a:pt x="3318221" y="897628"/>
                  </a:lnTo>
                  <a:lnTo>
                    <a:pt x="3281096" y="919056"/>
                  </a:lnTo>
                  <a:lnTo>
                    <a:pt x="3245796" y="924646"/>
                  </a:lnTo>
                  <a:lnTo>
                    <a:pt x="109623" y="924646"/>
                  </a:lnTo>
                  <a:lnTo>
                    <a:pt x="67672" y="916302"/>
                  </a:lnTo>
                  <a:lnTo>
                    <a:pt x="61022" y="913547"/>
                  </a:lnTo>
                  <a:lnTo>
                    <a:pt x="54704" y="910170"/>
                  </a:lnTo>
                  <a:lnTo>
                    <a:pt x="48719" y="906171"/>
                  </a:lnTo>
                  <a:lnTo>
                    <a:pt x="42734" y="902172"/>
                  </a:lnTo>
                  <a:lnTo>
                    <a:pt x="18474" y="875926"/>
                  </a:lnTo>
                  <a:lnTo>
                    <a:pt x="14475" y="869942"/>
                  </a:lnTo>
                  <a:lnTo>
                    <a:pt x="11099" y="863624"/>
                  </a:lnTo>
                  <a:lnTo>
                    <a:pt x="8344" y="856974"/>
                  </a:lnTo>
                  <a:lnTo>
                    <a:pt x="5590" y="850324"/>
                  </a:lnTo>
                  <a:lnTo>
                    <a:pt x="3510" y="843469"/>
                  </a:lnTo>
                  <a:lnTo>
                    <a:pt x="2106" y="836410"/>
                  </a:lnTo>
                  <a:lnTo>
                    <a:pt x="702" y="829350"/>
                  </a:lnTo>
                  <a:lnTo>
                    <a:pt x="0" y="822221"/>
                  </a:lnTo>
                  <a:lnTo>
                    <a:pt x="0" y="81502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1">
            <a:extLst>
              <a:ext uri="{FF2B5EF4-FFF2-40B4-BE49-F238E27FC236}">
                <a16:creationId xmlns:a16="http://schemas.microsoft.com/office/drawing/2014/main" id="{CB053453-DC3F-422E-9FCB-94995BCDE249}"/>
              </a:ext>
            </a:extLst>
          </p:cNvPr>
          <p:cNvSpPr txBox="1"/>
          <p:nvPr/>
        </p:nvSpPr>
        <p:spPr>
          <a:xfrm>
            <a:off x="3462629" y="2158671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04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2">
            <a:extLst>
              <a:ext uri="{FF2B5EF4-FFF2-40B4-BE49-F238E27FC236}">
                <a16:creationId xmlns:a16="http://schemas.microsoft.com/office/drawing/2014/main" id="{2CA58F12-3A29-4902-9957-9B410903890D}"/>
              </a:ext>
            </a:extLst>
          </p:cNvPr>
          <p:cNvSpPr txBox="1"/>
          <p:nvPr/>
        </p:nvSpPr>
        <p:spPr>
          <a:xfrm>
            <a:off x="3841656" y="2208717"/>
            <a:ext cx="1451134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主流原型工具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、墨刀、Figma</a:t>
            </a: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等工具特性解析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3">
            <a:extLst>
              <a:ext uri="{FF2B5EF4-FFF2-40B4-BE49-F238E27FC236}">
                <a16:creationId xmlns:a16="http://schemas.microsoft.com/office/drawing/2014/main" id="{C713479E-F497-4DD4-A247-7D4C15B49DC7}"/>
              </a:ext>
            </a:extLst>
          </p:cNvPr>
          <p:cNvSpPr/>
          <p:nvPr/>
        </p:nvSpPr>
        <p:spPr>
          <a:xfrm>
            <a:off x="625603" y="2922451"/>
            <a:ext cx="2524125" cy="686752"/>
          </a:xfrm>
          <a:custGeom>
            <a:avLst/>
            <a:gdLst/>
            <a:ahLst/>
            <a:cxnLst/>
            <a:rect l="l" t="t" r="r" b="b"/>
            <a:pathLst>
              <a:path w="3365500" h="915670">
                <a:moveTo>
                  <a:pt x="0" y="805491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255328" y="0"/>
                </a:lnTo>
                <a:lnTo>
                  <a:pt x="3262526" y="0"/>
                </a:lnTo>
                <a:lnTo>
                  <a:pt x="3269655" y="702"/>
                </a:lnTo>
                <a:lnTo>
                  <a:pt x="3276714" y="2106"/>
                </a:lnTo>
                <a:lnTo>
                  <a:pt x="3283774" y="3510"/>
                </a:lnTo>
                <a:lnTo>
                  <a:pt x="3316232" y="18474"/>
                </a:lnTo>
                <a:lnTo>
                  <a:pt x="3322216" y="22473"/>
                </a:lnTo>
                <a:lnTo>
                  <a:pt x="3327754" y="27018"/>
                </a:lnTo>
                <a:lnTo>
                  <a:pt x="3332843" y="32107"/>
                </a:lnTo>
                <a:lnTo>
                  <a:pt x="3337933" y="37197"/>
                </a:lnTo>
                <a:lnTo>
                  <a:pt x="3342477" y="42734"/>
                </a:lnTo>
                <a:lnTo>
                  <a:pt x="3346476" y="48719"/>
                </a:lnTo>
                <a:lnTo>
                  <a:pt x="3350475" y="54704"/>
                </a:lnTo>
                <a:lnTo>
                  <a:pt x="3364249" y="95296"/>
                </a:lnTo>
                <a:lnTo>
                  <a:pt x="3364951" y="102425"/>
                </a:lnTo>
                <a:lnTo>
                  <a:pt x="3364951" y="109623"/>
                </a:lnTo>
                <a:lnTo>
                  <a:pt x="3364951" y="805491"/>
                </a:lnTo>
                <a:lnTo>
                  <a:pt x="3364951" y="812689"/>
                </a:lnTo>
                <a:lnTo>
                  <a:pt x="3364249" y="819818"/>
                </a:lnTo>
                <a:lnTo>
                  <a:pt x="3350475" y="860409"/>
                </a:lnTo>
                <a:lnTo>
                  <a:pt x="3346476" y="866394"/>
                </a:lnTo>
                <a:lnTo>
                  <a:pt x="3342477" y="872379"/>
                </a:lnTo>
                <a:lnTo>
                  <a:pt x="3337933" y="877916"/>
                </a:lnTo>
                <a:lnTo>
                  <a:pt x="3332843" y="883006"/>
                </a:lnTo>
                <a:lnTo>
                  <a:pt x="3327754" y="888096"/>
                </a:lnTo>
                <a:lnTo>
                  <a:pt x="3322216" y="892640"/>
                </a:lnTo>
                <a:lnTo>
                  <a:pt x="3316232" y="896639"/>
                </a:lnTo>
                <a:lnTo>
                  <a:pt x="3310247" y="900638"/>
                </a:lnTo>
                <a:lnTo>
                  <a:pt x="3276714" y="913008"/>
                </a:lnTo>
                <a:lnTo>
                  <a:pt x="3269655" y="914412"/>
                </a:lnTo>
                <a:lnTo>
                  <a:pt x="3262526" y="915114"/>
                </a:lnTo>
                <a:lnTo>
                  <a:pt x="3255328" y="915114"/>
                </a:lnTo>
                <a:lnTo>
                  <a:pt x="109623" y="915114"/>
                </a:lnTo>
                <a:lnTo>
                  <a:pt x="102425" y="915114"/>
                </a:lnTo>
                <a:lnTo>
                  <a:pt x="95296" y="914412"/>
                </a:lnTo>
                <a:lnTo>
                  <a:pt x="88236" y="913008"/>
                </a:lnTo>
                <a:lnTo>
                  <a:pt x="81177" y="911603"/>
                </a:lnTo>
                <a:lnTo>
                  <a:pt x="74322" y="909524"/>
                </a:lnTo>
                <a:lnTo>
                  <a:pt x="67672" y="906769"/>
                </a:lnTo>
                <a:lnTo>
                  <a:pt x="61022" y="904015"/>
                </a:lnTo>
                <a:lnTo>
                  <a:pt x="54704" y="900638"/>
                </a:lnTo>
                <a:lnTo>
                  <a:pt x="48719" y="896639"/>
                </a:lnTo>
                <a:lnTo>
                  <a:pt x="42734" y="892640"/>
                </a:lnTo>
                <a:lnTo>
                  <a:pt x="37197" y="888096"/>
                </a:lnTo>
                <a:lnTo>
                  <a:pt x="32107" y="883006"/>
                </a:lnTo>
                <a:lnTo>
                  <a:pt x="27018" y="877916"/>
                </a:lnTo>
                <a:lnTo>
                  <a:pt x="22473" y="872379"/>
                </a:lnTo>
                <a:lnTo>
                  <a:pt x="18474" y="866394"/>
                </a:lnTo>
                <a:lnTo>
                  <a:pt x="14475" y="860409"/>
                </a:lnTo>
                <a:lnTo>
                  <a:pt x="11099" y="854092"/>
                </a:lnTo>
                <a:lnTo>
                  <a:pt x="8344" y="847442"/>
                </a:lnTo>
                <a:lnTo>
                  <a:pt x="5590" y="840792"/>
                </a:lnTo>
                <a:lnTo>
                  <a:pt x="3510" y="833937"/>
                </a:lnTo>
                <a:lnTo>
                  <a:pt x="2106" y="826877"/>
                </a:lnTo>
                <a:lnTo>
                  <a:pt x="702" y="819818"/>
                </a:lnTo>
                <a:lnTo>
                  <a:pt x="0" y="812689"/>
                </a:lnTo>
                <a:lnTo>
                  <a:pt x="0" y="805491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24">
            <a:extLst>
              <a:ext uri="{FF2B5EF4-FFF2-40B4-BE49-F238E27FC236}">
                <a16:creationId xmlns:a16="http://schemas.microsoft.com/office/drawing/2014/main" id="{A9317F0C-97BC-47B1-8D04-07332BD9C603}"/>
              </a:ext>
            </a:extLst>
          </p:cNvPr>
          <p:cNvSpPr txBox="1"/>
          <p:nvPr/>
        </p:nvSpPr>
        <p:spPr>
          <a:xfrm>
            <a:off x="764985" y="3030889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05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25">
            <a:extLst>
              <a:ext uri="{FF2B5EF4-FFF2-40B4-BE49-F238E27FC236}">
                <a16:creationId xmlns:a16="http://schemas.microsoft.com/office/drawing/2014/main" id="{0FCAF689-E77E-4B88-A187-7DDB8E172E3D}"/>
              </a:ext>
            </a:extLst>
          </p:cNvPr>
          <p:cNvSpPr txBox="1"/>
          <p:nvPr/>
        </p:nvSpPr>
        <p:spPr>
          <a:xfrm>
            <a:off x="1144011" y="3080935"/>
            <a:ext cx="1306354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原型优劣势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分析快速迭代价值与技术实现局限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26">
            <a:extLst>
              <a:ext uri="{FF2B5EF4-FFF2-40B4-BE49-F238E27FC236}">
                <a16:creationId xmlns:a16="http://schemas.microsoft.com/office/drawing/2014/main" id="{5568D7BF-6788-4043-B809-D7B8F175EE85}"/>
              </a:ext>
            </a:extLst>
          </p:cNvPr>
          <p:cNvSpPr/>
          <p:nvPr/>
        </p:nvSpPr>
        <p:spPr>
          <a:xfrm>
            <a:off x="3328051" y="2922451"/>
            <a:ext cx="2516981" cy="686752"/>
          </a:xfrm>
          <a:custGeom>
            <a:avLst/>
            <a:gdLst/>
            <a:ahLst/>
            <a:cxnLst/>
            <a:rect l="l" t="t" r="r" b="b"/>
            <a:pathLst>
              <a:path w="3355975" h="915670">
                <a:moveTo>
                  <a:pt x="0" y="805491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245796" y="0"/>
                </a:lnTo>
                <a:lnTo>
                  <a:pt x="3252994" y="0"/>
                </a:lnTo>
                <a:lnTo>
                  <a:pt x="3260123" y="702"/>
                </a:lnTo>
                <a:lnTo>
                  <a:pt x="3300714" y="14475"/>
                </a:lnTo>
                <a:lnTo>
                  <a:pt x="3332945" y="42734"/>
                </a:lnTo>
                <a:lnTo>
                  <a:pt x="3347074" y="67672"/>
                </a:lnTo>
                <a:lnTo>
                  <a:pt x="3349829" y="74322"/>
                </a:lnTo>
                <a:lnTo>
                  <a:pt x="3351908" y="81177"/>
                </a:lnTo>
                <a:lnTo>
                  <a:pt x="3353312" y="88236"/>
                </a:lnTo>
                <a:lnTo>
                  <a:pt x="3354717" y="95296"/>
                </a:lnTo>
                <a:lnTo>
                  <a:pt x="3355419" y="102425"/>
                </a:lnTo>
                <a:lnTo>
                  <a:pt x="3355419" y="109623"/>
                </a:lnTo>
                <a:lnTo>
                  <a:pt x="3355419" y="805491"/>
                </a:lnTo>
                <a:lnTo>
                  <a:pt x="3355419" y="812689"/>
                </a:lnTo>
                <a:lnTo>
                  <a:pt x="3354717" y="819818"/>
                </a:lnTo>
                <a:lnTo>
                  <a:pt x="3353312" y="826877"/>
                </a:lnTo>
                <a:lnTo>
                  <a:pt x="3351908" y="833937"/>
                </a:lnTo>
                <a:lnTo>
                  <a:pt x="3349829" y="840792"/>
                </a:lnTo>
                <a:lnTo>
                  <a:pt x="3347074" y="847442"/>
                </a:lnTo>
                <a:lnTo>
                  <a:pt x="3344319" y="854092"/>
                </a:lnTo>
                <a:lnTo>
                  <a:pt x="3318221" y="888096"/>
                </a:lnTo>
                <a:lnTo>
                  <a:pt x="3306699" y="896639"/>
                </a:lnTo>
                <a:lnTo>
                  <a:pt x="3300714" y="900638"/>
                </a:lnTo>
                <a:lnTo>
                  <a:pt x="3260123" y="914412"/>
                </a:lnTo>
                <a:lnTo>
                  <a:pt x="3252994" y="915114"/>
                </a:lnTo>
                <a:lnTo>
                  <a:pt x="3245796" y="915114"/>
                </a:lnTo>
                <a:lnTo>
                  <a:pt x="109623" y="915114"/>
                </a:lnTo>
                <a:lnTo>
                  <a:pt x="102425" y="915114"/>
                </a:lnTo>
                <a:lnTo>
                  <a:pt x="95296" y="914412"/>
                </a:lnTo>
                <a:lnTo>
                  <a:pt x="88236" y="913008"/>
                </a:lnTo>
                <a:lnTo>
                  <a:pt x="81177" y="911603"/>
                </a:lnTo>
                <a:lnTo>
                  <a:pt x="74322" y="909524"/>
                </a:lnTo>
                <a:lnTo>
                  <a:pt x="67672" y="906769"/>
                </a:lnTo>
                <a:lnTo>
                  <a:pt x="61022" y="904015"/>
                </a:lnTo>
                <a:lnTo>
                  <a:pt x="54704" y="900638"/>
                </a:lnTo>
                <a:lnTo>
                  <a:pt x="48719" y="896639"/>
                </a:lnTo>
                <a:lnTo>
                  <a:pt x="42734" y="892640"/>
                </a:lnTo>
                <a:lnTo>
                  <a:pt x="37197" y="888096"/>
                </a:lnTo>
                <a:lnTo>
                  <a:pt x="32107" y="883006"/>
                </a:lnTo>
                <a:lnTo>
                  <a:pt x="27018" y="877916"/>
                </a:lnTo>
                <a:lnTo>
                  <a:pt x="22473" y="872379"/>
                </a:lnTo>
                <a:lnTo>
                  <a:pt x="18474" y="866394"/>
                </a:lnTo>
                <a:lnTo>
                  <a:pt x="14475" y="860409"/>
                </a:lnTo>
                <a:lnTo>
                  <a:pt x="11099" y="854092"/>
                </a:lnTo>
                <a:lnTo>
                  <a:pt x="8344" y="847442"/>
                </a:lnTo>
                <a:lnTo>
                  <a:pt x="5590" y="840792"/>
                </a:lnTo>
                <a:lnTo>
                  <a:pt x="3510" y="833937"/>
                </a:lnTo>
                <a:lnTo>
                  <a:pt x="2106" y="826877"/>
                </a:lnTo>
                <a:lnTo>
                  <a:pt x="702" y="819818"/>
                </a:lnTo>
                <a:lnTo>
                  <a:pt x="0" y="812689"/>
                </a:lnTo>
                <a:lnTo>
                  <a:pt x="0" y="805491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27">
            <a:extLst>
              <a:ext uri="{FF2B5EF4-FFF2-40B4-BE49-F238E27FC236}">
                <a16:creationId xmlns:a16="http://schemas.microsoft.com/office/drawing/2014/main" id="{3FAD7D06-3BB7-4F39-9EF3-9B4656AF3C87}"/>
              </a:ext>
            </a:extLst>
          </p:cNvPr>
          <p:cNvSpPr txBox="1"/>
          <p:nvPr/>
        </p:nvSpPr>
        <p:spPr>
          <a:xfrm>
            <a:off x="3462629" y="3030889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06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28">
            <a:extLst>
              <a:ext uri="{FF2B5EF4-FFF2-40B4-BE49-F238E27FC236}">
                <a16:creationId xmlns:a16="http://schemas.microsoft.com/office/drawing/2014/main" id="{68ED8956-31A1-4328-B708-67EFB293C257}"/>
              </a:ext>
            </a:extLst>
          </p:cNvPr>
          <p:cNvSpPr txBox="1"/>
          <p:nvPr/>
        </p:nvSpPr>
        <p:spPr>
          <a:xfrm>
            <a:off x="3841656" y="3080935"/>
            <a:ext cx="1306354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思考互动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探讨工具选择逻辑与用户参与价值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项目导入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绿航原型优化实践成果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项目导入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78EB4F37-98A0-4356-B870-0AED9F9BAEE9}"/>
              </a:ext>
            </a:extLst>
          </p:cNvPr>
          <p:cNvGrpSpPr/>
          <p:nvPr/>
        </p:nvGrpSpPr>
        <p:grpSpPr>
          <a:xfrm>
            <a:off x="457558" y="1551405"/>
            <a:ext cx="286226" cy="286226"/>
            <a:chOff x="610076" y="2068539"/>
            <a:chExt cx="381635" cy="381635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0A8AF12A-4670-48CF-ACFF-219C0159B123}"/>
                </a:ext>
              </a:extLst>
            </p:cNvPr>
            <p:cNvSpPr/>
            <p:nvPr/>
          </p:nvSpPr>
          <p:spPr>
            <a:xfrm>
              <a:off x="610076" y="20685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D44301CD-4BA5-4872-B512-D6DA64A3BF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400" y="2125734"/>
              <a:ext cx="190648" cy="266908"/>
            </a:xfrm>
            <a:prstGeom prst="rect">
              <a:avLst/>
            </a:prstGeom>
          </p:spPr>
        </p:pic>
      </p:grpSp>
      <p:sp>
        <p:nvSpPr>
          <p:cNvPr id="13" name="object 8">
            <a:extLst>
              <a:ext uri="{FF2B5EF4-FFF2-40B4-BE49-F238E27FC236}">
                <a16:creationId xmlns:a16="http://schemas.microsoft.com/office/drawing/2014/main" id="{A9355839-1CB7-4A21-B690-54BAA8063DA4}"/>
              </a:ext>
            </a:extLst>
          </p:cNvPr>
          <p:cNvSpPr txBox="1"/>
          <p:nvPr/>
        </p:nvSpPr>
        <p:spPr>
          <a:xfrm>
            <a:off x="819797" y="1570477"/>
            <a:ext cx="118014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2024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绿航困境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2D2A01FF-2139-4EFE-839A-F64E0C45C8FF}"/>
              </a:ext>
            </a:extLst>
          </p:cNvPr>
          <p:cNvGrpSpPr/>
          <p:nvPr/>
        </p:nvGrpSpPr>
        <p:grpSpPr>
          <a:xfrm>
            <a:off x="457557" y="2066157"/>
            <a:ext cx="3975259" cy="658177"/>
            <a:chOff x="610076" y="2754875"/>
            <a:chExt cx="5300345" cy="877569"/>
          </a:xfrm>
        </p:grpSpPr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6CCA124C-FF02-4E47-A795-4F9E16F12C08}"/>
                </a:ext>
              </a:extLst>
            </p:cNvPr>
            <p:cNvSpPr/>
            <p:nvPr/>
          </p:nvSpPr>
          <p:spPr>
            <a:xfrm>
              <a:off x="629141" y="2754875"/>
              <a:ext cx="5281295" cy="877569"/>
            </a:xfrm>
            <a:custGeom>
              <a:avLst/>
              <a:gdLst/>
              <a:ahLst/>
              <a:cxnLst/>
              <a:rect l="l" t="t" r="r" b="b"/>
              <a:pathLst>
                <a:path w="5281295" h="877570">
                  <a:moveTo>
                    <a:pt x="5174094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8"/>
                  </a:lnTo>
                  <a:lnTo>
                    <a:pt x="19542" y="832391"/>
                  </a:lnTo>
                  <a:lnTo>
                    <a:pt x="3052" y="792277"/>
                  </a:lnTo>
                  <a:lnTo>
                    <a:pt x="0" y="770106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5174094" y="0"/>
                  </a:lnTo>
                  <a:lnTo>
                    <a:pt x="5217297" y="11581"/>
                  </a:lnTo>
                  <a:lnTo>
                    <a:pt x="5252779" y="38814"/>
                  </a:lnTo>
                  <a:lnTo>
                    <a:pt x="5275139" y="77553"/>
                  </a:lnTo>
                  <a:lnTo>
                    <a:pt x="5280972" y="106878"/>
                  </a:lnTo>
                  <a:lnTo>
                    <a:pt x="5280972" y="770106"/>
                  </a:lnTo>
                  <a:lnTo>
                    <a:pt x="5269390" y="813309"/>
                  </a:lnTo>
                  <a:lnTo>
                    <a:pt x="5242157" y="848791"/>
                  </a:lnTo>
                  <a:lnTo>
                    <a:pt x="5203418" y="871151"/>
                  </a:lnTo>
                  <a:lnTo>
                    <a:pt x="5181532" y="876251"/>
                  </a:lnTo>
                  <a:lnTo>
                    <a:pt x="5174094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B78AD061-1E71-4A37-8DC5-FE1392033A0E}"/>
                </a:ext>
              </a:extLst>
            </p:cNvPr>
            <p:cNvSpPr/>
            <p:nvPr/>
          </p:nvSpPr>
          <p:spPr>
            <a:xfrm>
              <a:off x="610076" y="2754875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70">
                  <a:moveTo>
                    <a:pt x="114389" y="876984"/>
                  </a:moveTo>
                  <a:lnTo>
                    <a:pt x="70614" y="868276"/>
                  </a:lnTo>
                  <a:lnTo>
                    <a:pt x="33503" y="843480"/>
                  </a:lnTo>
                  <a:lnTo>
                    <a:pt x="8707" y="806369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69"/>
                  </a:lnTo>
                  <a:lnTo>
                    <a:pt x="60465" y="843480"/>
                  </a:lnTo>
                  <a:lnTo>
                    <a:pt x="92285" y="872086"/>
                  </a:lnTo>
                  <a:lnTo>
                    <a:pt x="106876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" name="object 12">
            <a:extLst>
              <a:ext uri="{FF2B5EF4-FFF2-40B4-BE49-F238E27FC236}">
                <a16:creationId xmlns:a16="http://schemas.microsoft.com/office/drawing/2014/main" id="{FE2A3775-74EC-44E4-821E-3DC22B12BD62}"/>
              </a:ext>
            </a:extLst>
          </p:cNvPr>
          <p:cNvGrpSpPr/>
          <p:nvPr/>
        </p:nvGrpSpPr>
        <p:grpSpPr>
          <a:xfrm>
            <a:off x="457557" y="2838285"/>
            <a:ext cx="3975259" cy="658177"/>
            <a:chOff x="610076" y="3784379"/>
            <a:chExt cx="5300345" cy="877569"/>
          </a:xfrm>
        </p:grpSpPr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3FC9B0E5-41A1-4618-AEB8-CA6EB7036504}"/>
                </a:ext>
              </a:extLst>
            </p:cNvPr>
            <p:cNvSpPr/>
            <p:nvPr/>
          </p:nvSpPr>
          <p:spPr>
            <a:xfrm>
              <a:off x="629141" y="3784379"/>
              <a:ext cx="5281295" cy="877569"/>
            </a:xfrm>
            <a:custGeom>
              <a:avLst/>
              <a:gdLst/>
              <a:ahLst/>
              <a:cxnLst/>
              <a:rect l="l" t="t" r="r" b="b"/>
              <a:pathLst>
                <a:path w="5281295" h="877570">
                  <a:moveTo>
                    <a:pt x="5174094" y="876984"/>
                  </a:moveTo>
                  <a:lnTo>
                    <a:pt x="89065" y="876984"/>
                  </a:lnTo>
                  <a:lnTo>
                    <a:pt x="82866" y="876251"/>
                  </a:lnTo>
                  <a:lnTo>
                    <a:pt x="47569" y="861878"/>
                  </a:lnTo>
                  <a:lnTo>
                    <a:pt x="19542" y="832391"/>
                  </a:lnTo>
                  <a:lnTo>
                    <a:pt x="3052" y="792277"/>
                  </a:lnTo>
                  <a:lnTo>
                    <a:pt x="0" y="770105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5174094" y="0"/>
                  </a:lnTo>
                  <a:lnTo>
                    <a:pt x="5217297" y="11581"/>
                  </a:lnTo>
                  <a:lnTo>
                    <a:pt x="5252779" y="38814"/>
                  </a:lnTo>
                  <a:lnTo>
                    <a:pt x="5275139" y="77553"/>
                  </a:lnTo>
                  <a:lnTo>
                    <a:pt x="5280972" y="106878"/>
                  </a:lnTo>
                  <a:lnTo>
                    <a:pt x="5280972" y="770105"/>
                  </a:lnTo>
                  <a:lnTo>
                    <a:pt x="5269390" y="813308"/>
                  </a:lnTo>
                  <a:lnTo>
                    <a:pt x="5242157" y="848791"/>
                  </a:lnTo>
                  <a:lnTo>
                    <a:pt x="5203418" y="871151"/>
                  </a:lnTo>
                  <a:lnTo>
                    <a:pt x="5181532" y="876251"/>
                  </a:lnTo>
                  <a:lnTo>
                    <a:pt x="5174094" y="876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955C4C62-FCC6-4E85-840C-24948192C46F}"/>
                </a:ext>
              </a:extLst>
            </p:cNvPr>
            <p:cNvSpPr/>
            <p:nvPr/>
          </p:nvSpPr>
          <p:spPr>
            <a:xfrm>
              <a:off x="610076" y="3784379"/>
              <a:ext cx="114935" cy="877569"/>
            </a:xfrm>
            <a:custGeom>
              <a:avLst/>
              <a:gdLst/>
              <a:ahLst/>
              <a:cxnLst/>
              <a:rect l="l" t="t" r="r" b="b"/>
              <a:pathLst>
                <a:path w="114934" h="877570">
                  <a:moveTo>
                    <a:pt x="114389" y="876984"/>
                  </a:moveTo>
                  <a:lnTo>
                    <a:pt x="70614" y="868276"/>
                  </a:lnTo>
                  <a:lnTo>
                    <a:pt x="33503" y="843480"/>
                  </a:lnTo>
                  <a:lnTo>
                    <a:pt x="8707" y="806369"/>
                  </a:lnTo>
                  <a:lnTo>
                    <a:pt x="0" y="762595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62595"/>
                  </a:lnTo>
                  <a:lnTo>
                    <a:pt x="43934" y="806369"/>
                  </a:lnTo>
                  <a:lnTo>
                    <a:pt x="60465" y="843480"/>
                  </a:lnTo>
                  <a:lnTo>
                    <a:pt x="92285" y="872086"/>
                  </a:lnTo>
                  <a:lnTo>
                    <a:pt x="106876" y="876440"/>
                  </a:lnTo>
                  <a:lnTo>
                    <a:pt x="114389" y="876984"/>
                  </a:lnTo>
                  <a:close/>
                </a:path>
              </a:pathLst>
            </a:custGeom>
            <a:solidFill>
              <a:srgbClr val="FA913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0" name="object 15">
            <a:extLst>
              <a:ext uri="{FF2B5EF4-FFF2-40B4-BE49-F238E27FC236}">
                <a16:creationId xmlns:a16="http://schemas.microsoft.com/office/drawing/2014/main" id="{D62C84F6-B5FB-4EE6-A94F-64BEA97DB6B1}"/>
              </a:ext>
            </a:extLst>
          </p:cNvPr>
          <p:cNvGrpSpPr/>
          <p:nvPr/>
        </p:nvGrpSpPr>
        <p:grpSpPr>
          <a:xfrm>
            <a:off x="457557" y="3610413"/>
            <a:ext cx="3975259" cy="614839"/>
            <a:chOff x="610076" y="4813883"/>
            <a:chExt cx="5300345" cy="819785"/>
          </a:xfrm>
        </p:grpSpPr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766F2B3D-1405-4142-81DF-F102FB37B206}"/>
                </a:ext>
              </a:extLst>
            </p:cNvPr>
            <p:cNvSpPr/>
            <p:nvPr/>
          </p:nvSpPr>
          <p:spPr>
            <a:xfrm>
              <a:off x="614842" y="4818649"/>
              <a:ext cx="5290820" cy="810260"/>
            </a:xfrm>
            <a:custGeom>
              <a:avLst/>
              <a:gdLst/>
              <a:ahLst/>
              <a:cxnLst/>
              <a:rect l="l" t="t" r="r" b="b"/>
              <a:pathLst>
                <a:path w="5290820" h="810260">
                  <a:moveTo>
                    <a:pt x="5223706" y="810257"/>
                  </a:moveTo>
                  <a:lnTo>
                    <a:pt x="66798" y="810257"/>
                  </a:lnTo>
                  <a:lnTo>
                    <a:pt x="62149" y="809799"/>
                  </a:lnTo>
                  <a:lnTo>
                    <a:pt x="24259" y="792636"/>
                  </a:lnTo>
                  <a:lnTo>
                    <a:pt x="2289" y="757315"/>
                  </a:lnTo>
                  <a:lnTo>
                    <a:pt x="0" y="743458"/>
                  </a:lnTo>
                  <a:lnTo>
                    <a:pt x="0" y="73876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5223706" y="0"/>
                  </a:lnTo>
                  <a:lnTo>
                    <a:pt x="5262634" y="14656"/>
                  </a:lnTo>
                  <a:lnTo>
                    <a:pt x="5286858" y="48470"/>
                  </a:lnTo>
                  <a:lnTo>
                    <a:pt x="5290504" y="66798"/>
                  </a:lnTo>
                  <a:lnTo>
                    <a:pt x="5290504" y="743458"/>
                  </a:lnTo>
                  <a:lnTo>
                    <a:pt x="5275847" y="782386"/>
                  </a:lnTo>
                  <a:lnTo>
                    <a:pt x="5242033" y="806611"/>
                  </a:lnTo>
                  <a:lnTo>
                    <a:pt x="5228355" y="809799"/>
                  </a:lnTo>
                  <a:lnTo>
                    <a:pt x="5223706" y="810257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8E35BD50-920C-48C0-A623-B06519FE790A}"/>
                </a:ext>
              </a:extLst>
            </p:cNvPr>
            <p:cNvSpPr/>
            <p:nvPr/>
          </p:nvSpPr>
          <p:spPr>
            <a:xfrm>
              <a:off x="614842" y="4818649"/>
              <a:ext cx="5290820" cy="810260"/>
            </a:xfrm>
            <a:custGeom>
              <a:avLst/>
              <a:gdLst/>
              <a:ahLst/>
              <a:cxnLst/>
              <a:rect l="l" t="t" r="r" b="b"/>
              <a:pathLst>
                <a:path w="5290820" h="810260">
                  <a:moveTo>
                    <a:pt x="0" y="73876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8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5219011" y="0"/>
                  </a:lnTo>
                  <a:lnTo>
                    <a:pt x="5223706" y="0"/>
                  </a:lnTo>
                  <a:lnTo>
                    <a:pt x="5228355" y="457"/>
                  </a:lnTo>
                  <a:lnTo>
                    <a:pt x="5232959" y="1373"/>
                  </a:lnTo>
                  <a:lnTo>
                    <a:pt x="5237563" y="2289"/>
                  </a:lnTo>
                  <a:lnTo>
                    <a:pt x="5269565" y="20939"/>
                  </a:lnTo>
                  <a:lnTo>
                    <a:pt x="5272884" y="24258"/>
                  </a:lnTo>
                  <a:lnTo>
                    <a:pt x="5275847" y="27870"/>
                  </a:lnTo>
                  <a:lnTo>
                    <a:pt x="5278455" y="31773"/>
                  </a:lnTo>
                  <a:lnTo>
                    <a:pt x="5281063" y="35676"/>
                  </a:lnTo>
                  <a:lnTo>
                    <a:pt x="5290505" y="71493"/>
                  </a:lnTo>
                  <a:lnTo>
                    <a:pt x="5290505" y="738764"/>
                  </a:lnTo>
                  <a:lnTo>
                    <a:pt x="5278455" y="778483"/>
                  </a:lnTo>
                  <a:lnTo>
                    <a:pt x="5275847" y="782386"/>
                  </a:lnTo>
                  <a:lnTo>
                    <a:pt x="5272884" y="785997"/>
                  </a:lnTo>
                  <a:lnTo>
                    <a:pt x="5269565" y="789317"/>
                  </a:lnTo>
                  <a:lnTo>
                    <a:pt x="5266245" y="792636"/>
                  </a:lnTo>
                  <a:lnTo>
                    <a:pt x="5232959" y="808883"/>
                  </a:lnTo>
                  <a:lnTo>
                    <a:pt x="5228355" y="809799"/>
                  </a:lnTo>
                  <a:lnTo>
                    <a:pt x="5223706" y="810257"/>
                  </a:lnTo>
                  <a:lnTo>
                    <a:pt x="5219011" y="810257"/>
                  </a:lnTo>
                  <a:lnTo>
                    <a:pt x="71493" y="810257"/>
                  </a:lnTo>
                  <a:lnTo>
                    <a:pt x="66798" y="810257"/>
                  </a:lnTo>
                  <a:lnTo>
                    <a:pt x="62149" y="809799"/>
                  </a:lnTo>
                  <a:lnTo>
                    <a:pt x="57545" y="808882"/>
                  </a:lnTo>
                  <a:lnTo>
                    <a:pt x="52941" y="807967"/>
                  </a:lnTo>
                  <a:lnTo>
                    <a:pt x="48470" y="806611"/>
                  </a:lnTo>
                  <a:lnTo>
                    <a:pt x="44134" y="804814"/>
                  </a:lnTo>
                  <a:lnTo>
                    <a:pt x="39797" y="803018"/>
                  </a:lnTo>
                  <a:lnTo>
                    <a:pt x="35676" y="800816"/>
                  </a:lnTo>
                  <a:lnTo>
                    <a:pt x="31773" y="798208"/>
                  </a:lnTo>
                  <a:lnTo>
                    <a:pt x="27870" y="795600"/>
                  </a:lnTo>
                  <a:lnTo>
                    <a:pt x="24259" y="792636"/>
                  </a:lnTo>
                  <a:lnTo>
                    <a:pt x="20939" y="789317"/>
                  </a:lnTo>
                  <a:lnTo>
                    <a:pt x="17620" y="785997"/>
                  </a:lnTo>
                  <a:lnTo>
                    <a:pt x="1373" y="752711"/>
                  </a:lnTo>
                  <a:lnTo>
                    <a:pt x="457" y="748107"/>
                  </a:lnTo>
                  <a:lnTo>
                    <a:pt x="0" y="743458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EE2E2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8">
              <a:extLst>
                <a:ext uri="{FF2B5EF4-FFF2-40B4-BE49-F238E27FC236}">
                  <a16:creationId xmlns:a16="http://schemas.microsoft.com/office/drawing/2014/main" id="{ED6CD587-46EF-48B4-8E00-3E65A6C6C98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127" y="5023596"/>
              <a:ext cx="133454" cy="152519"/>
            </a:xfrm>
            <a:prstGeom prst="rect">
              <a:avLst/>
            </a:prstGeom>
          </p:spPr>
        </p:pic>
      </p:grpSp>
      <p:sp>
        <p:nvSpPr>
          <p:cNvPr id="24" name="object 19">
            <a:extLst>
              <a:ext uri="{FF2B5EF4-FFF2-40B4-BE49-F238E27FC236}">
                <a16:creationId xmlns:a16="http://schemas.microsoft.com/office/drawing/2014/main" id="{1B7D2881-13CD-4830-891D-5D7EB87C6FFA}"/>
              </a:ext>
            </a:extLst>
          </p:cNvPr>
          <p:cNvSpPr txBox="1"/>
          <p:nvPr/>
        </p:nvSpPr>
        <p:spPr>
          <a:xfrm>
            <a:off x="619616" y="2155611"/>
            <a:ext cx="920115" cy="379239"/>
          </a:xfrm>
          <a:prstGeom prst="rect">
            <a:avLst/>
          </a:prstGeom>
        </p:spPr>
        <p:txBody>
          <a:bodyPr vert="horz" wrap="square" lIns="0" tIns="60484" rIns="0" bIns="0" rtlCol="0">
            <a:spAutoFit/>
          </a:bodyPr>
          <a:lstStyle/>
          <a:p>
            <a:pPr marL="9525" defTabSz="685800">
              <a:spcBef>
                <a:spcPts val="476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界面混乱导致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21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系统误操作率高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5F319562-CE24-4092-A94E-5C5D27D99D7E}"/>
              </a:ext>
            </a:extLst>
          </p:cNvPr>
          <p:cNvSpPr txBox="1"/>
          <p:nvPr/>
        </p:nvSpPr>
        <p:spPr>
          <a:xfrm>
            <a:off x="3585359" y="2221066"/>
            <a:ext cx="576263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EF4444"/>
                </a:solidFill>
                <a:latin typeface="微软雅黑"/>
                <a:cs typeface="微软雅黑"/>
              </a:rPr>
              <a:t>23%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6" name="object 21">
            <a:extLst>
              <a:ext uri="{FF2B5EF4-FFF2-40B4-BE49-F238E27FC236}">
                <a16:creationId xmlns:a16="http://schemas.microsoft.com/office/drawing/2014/main" id="{1FDFA543-9D38-4775-BA56-C224BA8A4BC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18105" y="2380727"/>
            <a:ext cx="71493" cy="142986"/>
          </a:xfrm>
          <a:prstGeom prst="rect">
            <a:avLst/>
          </a:prstGeom>
        </p:spPr>
      </p:pic>
      <p:sp>
        <p:nvSpPr>
          <p:cNvPr id="27" name="object 22">
            <a:extLst>
              <a:ext uri="{FF2B5EF4-FFF2-40B4-BE49-F238E27FC236}">
                <a16:creationId xmlns:a16="http://schemas.microsoft.com/office/drawing/2014/main" id="{C38BC45D-6081-4CC2-8404-B83E3707093A}"/>
              </a:ext>
            </a:extLst>
          </p:cNvPr>
          <p:cNvSpPr txBox="1"/>
          <p:nvPr/>
        </p:nvSpPr>
        <p:spPr>
          <a:xfrm>
            <a:off x="619615" y="2927738"/>
            <a:ext cx="791528" cy="379239"/>
          </a:xfrm>
          <a:prstGeom prst="rect">
            <a:avLst/>
          </a:prstGeom>
        </p:spPr>
        <p:txBody>
          <a:bodyPr vert="horz" wrap="square" lIns="0" tIns="60484" rIns="0" bIns="0" rtlCol="0">
            <a:spAutoFit/>
          </a:bodyPr>
          <a:lstStyle/>
          <a:p>
            <a:pPr marL="9525" defTabSz="685800">
              <a:spcBef>
                <a:spcPts val="476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跨部门协作低效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21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需求变更频繁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7000957C-3C38-4BC9-B435-4DF143A5260C}"/>
              </a:ext>
            </a:extLst>
          </p:cNvPr>
          <p:cNvSpPr txBox="1"/>
          <p:nvPr/>
        </p:nvSpPr>
        <p:spPr>
          <a:xfrm>
            <a:off x="3585359" y="2993194"/>
            <a:ext cx="576263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97316"/>
                </a:solidFill>
                <a:latin typeface="微软雅黑"/>
                <a:cs typeface="微软雅黑"/>
              </a:rPr>
              <a:t>58%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9" name="object 24">
            <a:extLst>
              <a:ext uri="{FF2B5EF4-FFF2-40B4-BE49-F238E27FC236}">
                <a16:creationId xmlns:a16="http://schemas.microsoft.com/office/drawing/2014/main" id="{3E77A823-53E8-440D-BFF2-9CECFBC1778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18105" y="3152855"/>
            <a:ext cx="71493" cy="142986"/>
          </a:xfrm>
          <a:prstGeom prst="rect">
            <a:avLst/>
          </a:prstGeom>
        </p:spPr>
      </p:pic>
      <p:sp>
        <p:nvSpPr>
          <p:cNvPr id="30" name="object 25">
            <a:extLst>
              <a:ext uri="{FF2B5EF4-FFF2-40B4-BE49-F238E27FC236}">
                <a16:creationId xmlns:a16="http://schemas.microsoft.com/office/drawing/2014/main" id="{49512971-206C-422F-B026-83705D00B136}"/>
              </a:ext>
            </a:extLst>
          </p:cNvPr>
          <p:cNvSpPr txBox="1"/>
          <p:nvPr/>
        </p:nvSpPr>
        <p:spPr>
          <a:xfrm>
            <a:off x="569571" y="3688108"/>
            <a:ext cx="3641884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90976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-4" dirty="0">
                <a:solidFill>
                  <a:srgbClr val="374050"/>
                </a:solidFill>
                <a:latin typeface="微软雅黑"/>
                <a:cs typeface="微软雅黑"/>
              </a:rPr>
              <a:t>系统迭代遭遇瓶颈，需求描述模糊，开发返工量大，严重影响物流调</a:t>
            </a:r>
            <a:r>
              <a:rPr sz="825" kern="0" spc="-11" dirty="0">
                <a:solidFill>
                  <a:srgbClr val="374050"/>
                </a:solidFill>
                <a:latin typeface="微软雅黑"/>
                <a:cs typeface="微软雅黑"/>
              </a:rPr>
              <a:t>度效率。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6">
            <a:extLst>
              <a:ext uri="{FF2B5EF4-FFF2-40B4-BE49-F238E27FC236}">
                <a16:creationId xmlns:a16="http://schemas.microsoft.com/office/drawing/2014/main" id="{81492DE8-CFE8-49D4-9BE8-0D793BBAD821}"/>
              </a:ext>
            </a:extLst>
          </p:cNvPr>
          <p:cNvGrpSpPr/>
          <p:nvPr/>
        </p:nvGrpSpPr>
        <p:grpSpPr>
          <a:xfrm>
            <a:off x="4718559" y="972309"/>
            <a:ext cx="3975259" cy="3832384"/>
            <a:chOff x="6291411" y="1296412"/>
            <a:chExt cx="5300345" cy="5109845"/>
          </a:xfrm>
        </p:grpSpPr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03B49FAA-2B0B-4714-8388-D4F8602044FD}"/>
                </a:ext>
              </a:extLst>
            </p:cNvPr>
            <p:cNvSpPr/>
            <p:nvPr/>
          </p:nvSpPr>
          <p:spPr>
            <a:xfrm>
              <a:off x="6291411" y="1296412"/>
              <a:ext cx="5300345" cy="5109845"/>
            </a:xfrm>
            <a:custGeom>
              <a:avLst/>
              <a:gdLst/>
              <a:ahLst/>
              <a:cxnLst/>
              <a:rect l="l" t="t" r="r" b="b"/>
              <a:pathLst>
                <a:path w="5300345" h="5109845">
                  <a:moveTo>
                    <a:pt x="5147518" y="5109388"/>
                  </a:moveTo>
                  <a:lnTo>
                    <a:pt x="152519" y="5109388"/>
                  </a:lnTo>
                  <a:lnTo>
                    <a:pt x="145026" y="5109205"/>
                  </a:lnTo>
                  <a:lnTo>
                    <a:pt x="101145" y="5100476"/>
                  </a:lnTo>
                  <a:lnTo>
                    <a:pt x="61655" y="5079369"/>
                  </a:lnTo>
                  <a:lnTo>
                    <a:pt x="30019" y="5047732"/>
                  </a:lnTo>
                  <a:lnTo>
                    <a:pt x="8911" y="5008243"/>
                  </a:lnTo>
                  <a:lnTo>
                    <a:pt x="183" y="4964362"/>
                  </a:lnTo>
                  <a:lnTo>
                    <a:pt x="0" y="4956869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5147518" y="0"/>
                  </a:lnTo>
                  <a:lnTo>
                    <a:pt x="5191792" y="6565"/>
                  </a:lnTo>
                  <a:lnTo>
                    <a:pt x="5232253" y="25704"/>
                  </a:lnTo>
                  <a:lnTo>
                    <a:pt x="5265418" y="55760"/>
                  </a:lnTo>
                  <a:lnTo>
                    <a:pt x="5288427" y="94152"/>
                  </a:lnTo>
                  <a:lnTo>
                    <a:pt x="5299305" y="137569"/>
                  </a:lnTo>
                  <a:lnTo>
                    <a:pt x="5300037" y="152519"/>
                  </a:lnTo>
                  <a:lnTo>
                    <a:pt x="5300037" y="4956869"/>
                  </a:lnTo>
                  <a:lnTo>
                    <a:pt x="5293471" y="5001143"/>
                  </a:lnTo>
                  <a:lnTo>
                    <a:pt x="5274333" y="5041604"/>
                  </a:lnTo>
                  <a:lnTo>
                    <a:pt x="5244276" y="5074769"/>
                  </a:lnTo>
                  <a:lnTo>
                    <a:pt x="5205884" y="5097778"/>
                  </a:lnTo>
                  <a:lnTo>
                    <a:pt x="5162467" y="5108656"/>
                  </a:lnTo>
                  <a:lnTo>
                    <a:pt x="5147518" y="51093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200FF521-F2C6-4265-B635-C739A5643D28}"/>
                </a:ext>
              </a:extLst>
            </p:cNvPr>
            <p:cNvSpPr/>
            <p:nvPr/>
          </p:nvSpPr>
          <p:spPr>
            <a:xfrm>
              <a:off x="6520190" y="3355419"/>
              <a:ext cx="2345055" cy="877569"/>
            </a:xfrm>
            <a:custGeom>
              <a:avLst/>
              <a:gdLst/>
              <a:ahLst/>
              <a:cxnLst/>
              <a:rect l="l" t="t" r="r" b="b"/>
              <a:pathLst>
                <a:path w="2345054" h="877570">
                  <a:moveTo>
                    <a:pt x="2238102" y="876984"/>
                  </a:moveTo>
                  <a:lnTo>
                    <a:pt x="106878" y="876984"/>
                  </a:lnTo>
                  <a:lnTo>
                    <a:pt x="99439" y="876251"/>
                  </a:lnTo>
                  <a:lnTo>
                    <a:pt x="57083" y="861878"/>
                  </a:lnTo>
                  <a:lnTo>
                    <a:pt x="23450" y="832391"/>
                  </a:lnTo>
                  <a:lnTo>
                    <a:pt x="3663" y="792278"/>
                  </a:lnTo>
                  <a:lnTo>
                    <a:pt x="0" y="770106"/>
                  </a:lnTo>
                  <a:lnTo>
                    <a:pt x="0" y="762595"/>
                  </a:lnTo>
                  <a:lnTo>
                    <a:pt x="0" y="106878"/>
                  </a:lnTo>
                  <a:lnTo>
                    <a:pt x="11581" y="63674"/>
                  </a:lnTo>
                  <a:lnTo>
                    <a:pt x="38814" y="28192"/>
                  </a:lnTo>
                  <a:lnTo>
                    <a:pt x="77553" y="5832"/>
                  </a:lnTo>
                  <a:lnTo>
                    <a:pt x="106878" y="0"/>
                  </a:lnTo>
                  <a:lnTo>
                    <a:pt x="2238102" y="0"/>
                  </a:lnTo>
                  <a:lnTo>
                    <a:pt x="2281304" y="11581"/>
                  </a:lnTo>
                  <a:lnTo>
                    <a:pt x="2316787" y="38814"/>
                  </a:lnTo>
                  <a:lnTo>
                    <a:pt x="2339147" y="77553"/>
                  </a:lnTo>
                  <a:lnTo>
                    <a:pt x="2344980" y="106878"/>
                  </a:lnTo>
                  <a:lnTo>
                    <a:pt x="2344980" y="770106"/>
                  </a:lnTo>
                  <a:lnTo>
                    <a:pt x="2333398" y="813308"/>
                  </a:lnTo>
                  <a:lnTo>
                    <a:pt x="2306165" y="848791"/>
                  </a:lnTo>
                  <a:lnTo>
                    <a:pt x="2267426" y="871151"/>
                  </a:lnTo>
                  <a:lnTo>
                    <a:pt x="2245540" y="876251"/>
                  </a:lnTo>
                  <a:lnTo>
                    <a:pt x="2238102" y="876984"/>
                  </a:lnTo>
                  <a:close/>
                </a:path>
              </a:pathLst>
            </a:custGeom>
            <a:solidFill>
              <a:srgbClr val="F0FDF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object 29">
            <a:extLst>
              <a:ext uri="{FF2B5EF4-FFF2-40B4-BE49-F238E27FC236}">
                <a16:creationId xmlns:a16="http://schemas.microsoft.com/office/drawing/2014/main" id="{80CB1049-392E-4C10-B5CF-83C31B7191C2}"/>
              </a:ext>
            </a:extLst>
          </p:cNvPr>
          <p:cNvSpPr txBox="1"/>
          <p:nvPr/>
        </p:nvSpPr>
        <p:spPr>
          <a:xfrm>
            <a:off x="5409669" y="2544829"/>
            <a:ext cx="720089" cy="483433"/>
          </a:xfrm>
          <a:prstGeom prst="rect">
            <a:avLst/>
          </a:prstGeom>
        </p:spPr>
        <p:txBody>
          <a:bodyPr vert="horz" wrap="square" lIns="0" tIns="86201" rIns="0" bIns="0" rtlCol="0">
            <a:spAutoFit/>
          </a:bodyPr>
          <a:lstStyle/>
          <a:p>
            <a:pPr algn="ctr" defTabSz="685800">
              <a:spcBef>
                <a:spcPts val="679"/>
              </a:spcBef>
            </a:pPr>
            <a:r>
              <a:rPr sz="1613" b="1" kern="0" spc="-19" dirty="0">
                <a:solidFill>
                  <a:srgbClr val="16A24A"/>
                </a:solidFill>
                <a:latin typeface="微软雅黑"/>
                <a:cs typeface="微软雅黑"/>
              </a:rPr>
              <a:t>15%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281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低保真优化提效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B1BC3BC4-6774-48C9-8F27-D4BFBA6859A1}"/>
              </a:ext>
            </a:extLst>
          </p:cNvPr>
          <p:cNvSpPr/>
          <p:nvPr/>
        </p:nvSpPr>
        <p:spPr>
          <a:xfrm>
            <a:off x="6763268" y="2516565"/>
            <a:ext cx="1758791" cy="658177"/>
          </a:xfrm>
          <a:custGeom>
            <a:avLst/>
            <a:gdLst/>
            <a:ahLst/>
            <a:cxnLst/>
            <a:rect l="l" t="t" r="r" b="b"/>
            <a:pathLst>
              <a:path w="2345054" h="877570">
                <a:moveTo>
                  <a:pt x="2238102" y="876984"/>
                </a:moveTo>
                <a:lnTo>
                  <a:pt x="106878" y="876984"/>
                </a:lnTo>
                <a:lnTo>
                  <a:pt x="99439" y="876251"/>
                </a:lnTo>
                <a:lnTo>
                  <a:pt x="57082" y="861878"/>
                </a:lnTo>
                <a:lnTo>
                  <a:pt x="23450" y="832391"/>
                </a:lnTo>
                <a:lnTo>
                  <a:pt x="3663" y="792278"/>
                </a:lnTo>
                <a:lnTo>
                  <a:pt x="0" y="770106"/>
                </a:lnTo>
                <a:lnTo>
                  <a:pt x="0" y="762595"/>
                </a:lnTo>
                <a:lnTo>
                  <a:pt x="0" y="106878"/>
                </a:lnTo>
                <a:lnTo>
                  <a:pt x="11581" y="63674"/>
                </a:lnTo>
                <a:lnTo>
                  <a:pt x="38814" y="28192"/>
                </a:lnTo>
                <a:lnTo>
                  <a:pt x="77552" y="5832"/>
                </a:lnTo>
                <a:lnTo>
                  <a:pt x="106878" y="0"/>
                </a:lnTo>
                <a:lnTo>
                  <a:pt x="2238102" y="0"/>
                </a:lnTo>
                <a:lnTo>
                  <a:pt x="2281304" y="11581"/>
                </a:lnTo>
                <a:lnTo>
                  <a:pt x="2316787" y="38814"/>
                </a:lnTo>
                <a:lnTo>
                  <a:pt x="2339147" y="77553"/>
                </a:lnTo>
                <a:lnTo>
                  <a:pt x="2344980" y="106878"/>
                </a:lnTo>
                <a:lnTo>
                  <a:pt x="2344980" y="770106"/>
                </a:lnTo>
                <a:lnTo>
                  <a:pt x="2333397" y="813308"/>
                </a:lnTo>
                <a:lnTo>
                  <a:pt x="2306165" y="848791"/>
                </a:lnTo>
                <a:lnTo>
                  <a:pt x="2267426" y="871151"/>
                </a:lnTo>
                <a:lnTo>
                  <a:pt x="2245540" y="876251"/>
                </a:lnTo>
                <a:lnTo>
                  <a:pt x="2238102" y="876984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1">
            <a:extLst>
              <a:ext uri="{FF2B5EF4-FFF2-40B4-BE49-F238E27FC236}">
                <a16:creationId xmlns:a16="http://schemas.microsoft.com/office/drawing/2014/main" id="{98EFF53B-5D1C-4A3A-AFFB-4553E2047B69}"/>
              </a:ext>
            </a:extLst>
          </p:cNvPr>
          <p:cNvSpPr txBox="1"/>
          <p:nvPr/>
        </p:nvSpPr>
        <p:spPr>
          <a:xfrm>
            <a:off x="7282794" y="2544829"/>
            <a:ext cx="720089" cy="483433"/>
          </a:xfrm>
          <a:prstGeom prst="rect">
            <a:avLst/>
          </a:prstGeom>
        </p:spPr>
        <p:txBody>
          <a:bodyPr vert="horz" wrap="square" lIns="0" tIns="86201" rIns="0" bIns="0" rtlCol="0">
            <a:spAutoFit/>
          </a:bodyPr>
          <a:lstStyle/>
          <a:p>
            <a:pPr algn="ctr" defTabSz="685800">
              <a:spcBef>
                <a:spcPts val="679"/>
              </a:spcBef>
            </a:pPr>
            <a:r>
              <a:rPr sz="1613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40%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281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减少重复工作量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2">
            <a:extLst>
              <a:ext uri="{FF2B5EF4-FFF2-40B4-BE49-F238E27FC236}">
                <a16:creationId xmlns:a16="http://schemas.microsoft.com/office/drawing/2014/main" id="{BA8C9B14-B461-45D6-97B0-1D2376EDAABD}"/>
              </a:ext>
            </a:extLst>
          </p:cNvPr>
          <p:cNvGrpSpPr/>
          <p:nvPr/>
        </p:nvGrpSpPr>
        <p:grpSpPr>
          <a:xfrm>
            <a:off x="4718559" y="972309"/>
            <a:ext cx="3975259" cy="3517583"/>
            <a:chOff x="6291412" y="1296412"/>
            <a:chExt cx="5300345" cy="4690110"/>
          </a:xfrm>
        </p:grpSpPr>
        <p:pic>
          <p:nvPicPr>
            <p:cNvPr id="38" name="object 33">
              <a:extLst>
                <a:ext uri="{FF2B5EF4-FFF2-40B4-BE49-F238E27FC236}">
                  <a16:creationId xmlns:a16="http://schemas.microsoft.com/office/drawing/2014/main" id="{B5BA31D9-C11E-478F-8C7B-58C29D03E22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0190" y="5338167"/>
              <a:ext cx="171583" cy="152519"/>
            </a:xfrm>
            <a:prstGeom prst="rect">
              <a:avLst/>
            </a:prstGeom>
          </p:spPr>
        </p:pic>
        <p:pic>
          <p:nvPicPr>
            <p:cNvPr id="39" name="object 34">
              <a:extLst>
                <a:ext uri="{FF2B5EF4-FFF2-40B4-BE49-F238E27FC236}">
                  <a16:creationId xmlns:a16="http://schemas.microsoft.com/office/drawing/2014/main" id="{100EE9CB-082E-4C08-8632-C0192E396F6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20190" y="5833854"/>
              <a:ext cx="152519" cy="152519"/>
            </a:xfrm>
            <a:prstGeom prst="rect">
              <a:avLst/>
            </a:prstGeom>
          </p:spPr>
        </p:pic>
        <p:pic>
          <p:nvPicPr>
            <p:cNvPr id="40" name="object 35">
              <a:extLst>
                <a:ext uri="{FF2B5EF4-FFF2-40B4-BE49-F238E27FC236}">
                  <a16:creationId xmlns:a16="http://schemas.microsoft.com/office/drawing/2014/main" id="{FD1B91A9-8439-43F5-B6E6-D48A5E0A4F8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91412" y="1296412"/>
              <a:ext cx="5300037" cy="1830229"/>
            </a:xfrm>
            <a:prstGeom prst="rect">
              <a:avLst/>
            </a:prstGeom>
          </p:spPr>
        </p:pic>
        <p:pic>
          <p:nvPicPr>
            <p:cNvPr id="41" name="object 36">
              <a:extLst>
                <a:ext uri="{FF2B5EF4-FFF2-40B4-BE49-F238E27FC236}">
                  <a16:creationId xmlns:a16="http://schemas.microsoft.com/office/drawing/2014/main" id="{A19EC29B-DA9F-44D9-B5A2-7AFBBCE0A2D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0190" y="2745343"/>
              <a:ext cx="190648" cy="190648"/>
            </a:xfrm>
            <a:prstGeom prst="rect">
              <a:avLst/>
            </a:prstGeom>
          </p:spPr>
        </p:pic>
      </p:grpSp>
      <p:sp>
        <p:nvSpPr>
          <p:cNvPr id="42" name="object 37">
            <a:extLst>
              <a:ext uri="{FF2B5EF4-FFF2-40B4-BE49-F238E27FC236}">
                <a16:creationId xmlns:a16="http://schemas.microsoft.com/office/drawing/2014/main" id="{E02AB411-FE2D-452D-B581-8AD53AF7892E}"/>
              </a:ext>
            </a:extLst>
          </p:cNvPr>
          <p:cNvSpPr txBox="1"/>
          <p:nvPr/>
        </p:nvSpPr>
        <p:spPr>
          <a:xfrm>
            <a:off x="5080799" y="3920939"/>
            <a:ext cx="2507456" cy="65800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3813" defTabSz="685800">
              <a:spcBef>
                <a:spcPts val="480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Figma</a:t>
            </a:r>
            <a:r>
              <a:rPr sz="713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协作平台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3813" defTabSz="685800">
              <a:spcBef>
                <a:spcPts val="353"/>
              </a:spcBef>
            </a:pPr>
            <a:r>
              <a:rPr sz="6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母版统一组件，实现跨部门实时协作，大幅降低沟通成本。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21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辅助设计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49"/>
              </a:spcBef>
            </a:pPr>
            <a:r>
              <a:rPr sz="6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自动生成界面框架与数据可视化方案，大幅压缩单页面设计时长。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38">
            <a:extLst>
              <a:ext uri="{FF2B5EF4-FFF2-40B4-BE49-F238E27FC236}">
                <a16:creationId xmlns:a16="http://schemas.microsoft.com/office/drawing/2014/main" id="{3FC651BF-6BD3-474C-924B-E7985EEEBB02}"/>
              </a:ext>
            </a:extLst>
          </p:cNvPr>
          <p:cNvSpPr txBox="1"/>
          <p:nvPr/>
        </p:nvSpPr>
        <p:spPr>
          <a:xfrm>
            <a:off x="5080798" y="2028034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优化实践成果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学习目标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  <p:extLst>
      <p:ext uri="{BB962C8B-B14F-4D97-AF65-F5344CB8AC3E}">
        <p14:creationId xmlns:p14="http://schemas.microsoft.com/office/powerpoint/2010/main" val="175004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学习目标</a:t>
            </a:r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7F0E8A29-52B1-4ABC-BF2C-85E646B269E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943100"/>
            <a:ext cx="3204971" cy="3200288"/>
          </a:xfrm>
          <a:prstGeom prst="rect">
            <a:avLst/>
          </a:prstGeom>
        </p:spPr>
      </p:pic>
      <p:grpSp>
        <p:nvGrpSpPr>
          <p:cNvPr id="5" name="object 5">
            <a:extLst>
              <a:ext uri="{FF2B5EF4-FFF2-40B4-BE49-F238E27FC236}">
                <a16:creationId xmlns:a16="http://schemas.microsoft.com/office/drawing/2014/main" id="{363BA6D9-82DE-4B9A-89C2-5A9BD5A56AB7}"/>
              </a:ext>
            </a:extLst>
          </p:cNvPr>
          <p:cNvGrpSpPr/>
          <p:nvPr/>
        </p:nvGrpSpPr>
        <p:grpSpPr>
          <a:xfrm>
            <a:off x="571946" y="1315477"/>
            <a:ext cx="2481263" cy="3260408"/>
            <a:chOff x="762595" y="1753969"/>
            <a:chExt cx="3308350" cy="434721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50DB564-0518-46CE-97E4-075C1F4355A1}"/>
                </a:ext>
              </a:extLst>
            </p:cNvPr>
            <p:cNvSpPr/>
            <p:nvPr/>
          </p:nvSpPr>
          <p:spPr>
            <a:xfrm>
              <a:off x="762595" y="1792099"/>
              <a:ext cx="3308350" cy="4309110"/>
            </a:xfrm>
            <a:custGeom>
              <a:avLst/>
              <a:gdLst/>
              <a:ahLst/>
              <a:cxnLst/>
              <a:rect l="l" t="t" r="r" b="b"/>
              <a:pathLst>
                <a:path w="3308350" h="4309110">
                  <a:moveTo>
                    <a:pt x="3155238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156144"/>
                  </a:lnTo>
                  <a:lnTo>
                    <a:pt x="3307573" y="4163637"/>
                  </a:lnTo>
                  <a:lnTo>
                    <a:pt x="3298845" y="4207517"/>
                  </a:lnTo>
                  <a:lnTo>
                    <a:pt x="3277737" y="4247007"/>
                  </a:lnTo>
                  <a:lnTo>
                    <a:pt x="3246101" y="4278644"/>
                  </a:lnTo>
                  <a:lnTo>
                    <a:pt x="3206611" y="4299751"/>
                  </a:lnTo>
                  <a:lnTo>
                    <a:pt x="3162731" y="4308480"/>
                  </a:lnTo>
                  <a:lnTo>
                    <a:pt x="3155238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181E4E7-8EEF-4A4E-9DB2-CF895EF4C07F}"/>
                </a:ext>
              </a:extLst>
            </p:cNvPr>
            <p:cNvSpPr/>
            <p:nvPr/>
          </p:nvSpPr>
          <p:spPr>
            <a:xfrm>
              <a:off x="762595" y="1753969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9" y="25680"/>
                  </a:lnTo>
                  <a:lnTo>
                    <a:pt x="3273196" y="55808"/>
                  </a:lnTo>
                  <a:lnTo>
                    <a:pt x="3287159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7" y="116534"/>
                  </a:lnTo>
                  <a:lnTo>
                    <a:pt x="3251948" y="93539"/>
                  </a:lnTo>
                  <a:lnTo>
                    <a:pt x="3213604" y="82064"/>
                  </a:lnTo>
                  <a:lnTo>
                    <a:pt x="3170262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DEBBDB1E-D38D-4CF7-9253-5E983E2BA1F2}"/>
                </a:ext>
              </a:extLst>
            </p:cNvPr>
            <p:cNvSpPr/>
            <p:nvPr/>
          </p:nvSpPr>
          <p:spPr>
            <a:xfrm>
              <a:off x="2030410" y="2135267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0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A9F23B1-010E-4F77-92A7-D12977185E2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0123" y="2325915"/>
              <a:ext cx="343167" cy="381297"/>
            </a:xfrm>
            <a:prstGeom prst="rect">
              <a:avLst/>
            </a:prstGeom>
          </p:spPr>
        </p:pic>
      </p:grpSp>
      <p:sp>
        <p:nvSpPr>
          <p:cNvPr id="12" name="object 10">
            <a:extLst>
              <a:ext uri="{FF2B5EF4-FFF2-40B4-BE49-F238E27FC236}">
                <a16:creationId xmlns:a16="http://schemas.microsoft.com/office/drawing/2014/main" id="{8856A562-B5C5-4139-9A20-A782DF384F2B}"/>
              </a:ext>
            </a:extLst>
          </p:cNvPr>
          <p:cNvSpPr txBox="1"/>
          <p:nvPr/>
        </p:nvSpPr>
        <p:spPr>
          <a:xfrm>
            <a:off x="1458434" y="2335455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知识目标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1">
            <a:extLst>
              <a:ext uri="{FF2B5EF4-FFF2-40B4-BE49-F238E27FC236}">
                <a16:creationId xmlns:a16="http://schemas.microsoft.com/office/drawing/2014/main" id="{4761239B-0FE2-480E-BF1A-13F2EDB7DB4B}"/>
              </a:ext>
            </a:extLst>
          </p:cNvPr>
          <p:cNvGrpSpPr/>
          <p:nvPr/>
        </p:nvGrpSpPr>
        <p:grpSpPr>
          <a:xfrm>
            <a:off x="915115" y="2788239"/>
            <a:ext cx="114776" cy="743902"/>
            <a:chOff x="1220152" y="3717652"/>
            <a:chExt cx="153035" cy="991869"/>
          </a:xfrm>
        </p:grpSpPr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86E3CA7D-E97C-4655-A378-8898C12345B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0152" y="3717652"/>
              <a:ext cx="152519" cy="152519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E976922D-D3C7-4706-BC05-0CD1AB62089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0152" y="4137079"/>
              <a:ext cx="152519" cy="152519"/>
            </a:xfrm>
            <a:prstGeom prst="rect">
              <a:avLst/>
            </a:prstGeom>
          </p:spPr>
        </p:pic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FAECB1A7-00D1-4CCF-A1CE-7DC8FC69BE2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0152" y="4556507"/>
              <a:ext cx="152519" cy="152519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90E31C5A-BA0A-4869-BDF0-0DBE1B6824B9}"/>
              </a:ext>
            </a:extLst>
          </p:cNvPr>
          <p:cNvSpPr txBox="1"/>
          <p:nvPr/>
        </p:nvSpPr>
        <p:spPr>
          <a:xfrm>
            <a:off x="1105771" y="2757267"/>
            <a:ext cx="14349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掌握原型设计概念与分类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4272E30F-BC7F-4705-8C97-B42DC2B9E847}"/>
              </a:ext>
            </a:extLst>
          </p:cNvPr>
          <p:cNvSpPr txBox="1"/>
          <p:nvPr/>
        </p:nvSpPr>
        <p:spPr>
          <a:xfrm>
            <a:off x="1105771" y="3071837"/>
            <a:ext cx="145922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熟悉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Axure/摹客工具功能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8DD55B17-3AF0-4559-9C0F-CDE02137C915}"/>
              </a:ext>
            </a:extLst>
          </p:cNvPr>
          <p:cNvSpPr txBox="1"/>
          <p:nvPr/>
        </p:nvSpPr>
        <p:spPr>
          <a:xfrm>
            <a:off x="1105771" y="3386407"/>
            <a:ext cx="14349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理解不同保真度应用场景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8">
            <a:extLst>
              <a:ext uri="{FF2B5EF4-FFF2-40B4-BE49-F238E27FC236}">
                <a16:creationId xmlns:a16="http://schemas.microsoft.com/office/drawing/2014/main" id="{09DA4A31-3B34-480E-9D36-2C92F2A5D49F}"/>
              </a:ext>
            </a:extLst>
          </p:cNvPr>
          <p:cNvGrpSpPr/>
          <p:nvPr/>
        </p:nvGrpSpPr>
        <p:grpSpPr>
          <a:xfrm>
            <a:off x="3338737" y="1315477"/>
            <a:ext cx="2474119" cy="3260408"/>
            <a:chOff x="4451649" y="1753969"/>
            <a:chExt cx="3298825" cy="4347210"/>
          </a:xfrm>
        </p:grpSpPr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9F7B2796-3C68-4048-9F3D-329951C39685}"/>
                </a:ext>
              </a:extLst>
            </p:cNvPr>
            <p:cNvSpPr/>
            <p:nvPr/>
          </p:nvSpPr>
          <p:spPr>
            <a:xfrm>
              <a:off x="4451650" y="1792099"/>
              <a:ext cx="3298825" cy="4309110"/>
            </a:xfrm>
            <a:custGeom>
              <a:avLst/>
              <a:gdLst/>
              <a:ahLst/>
              <a:cxnLst/>
              <a:rect l="l" t="t" r="r" b="b"/>
              <a:pathLst>
                <a:path w="3298825" h="4309110">
                  <a:moveTo>
                    <a:pt x="3145705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4924"/>
                  </a:lnTo>
                  <a:lnTo>
                    <a:pt x="3230440" y="19278"/>
                  </a:lnTo>
                  <a:lnTo>
                    <a:pt x="3263605" y="41820"/>
                  </a:lnTo>
                  <a:lnTo>
                    <a:pt x="3290447" y="77553"/>
                  </a:lnTo>
                  <a:lnTo>
                    <a:pt x="3298224" y="4156144"/>
                  </a:lnTo>
                  <a:lnTo>
                    <a:pt x="3298041" y="4163637"/>
                  </a:lnTo>
                  <a:lnTo>
                    <a:pt x="3289312" y="4207517"/>
                  </a:lnTo>
                  <a:lnTo>
                    <a:pt x="3268205" y="4247007"/>
                  </a:lnTo>
                  <a:lnTo>
                    <a:pt x="3236568" y="4278644"/>
                  </a:lnTo>
                  <a:lnTo>
                    <a:pt x="3197079" y="4299751"/>
                  </a:lnTo>
                  <a:lnTo>
                    <a:pt x="3153198" y="4308480"/>
                  </a:lnTo>
                  <a:lnTo>
                    <a:pt x="3145705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142243ED-CB2C-456B-A289-B25225B02B8D}"/>
                </a:ext>
              </a:extLst>
            </p:cNvPr>
            <p:cNvSpPr/>
            <p:nvPr/>
          </p:nvSpPr>
          <p:spPr>
            <a:xfrm>
              <a:off x="4451649" y="1753969"/>
              <a:ext cx="3298825" cy="153035"/>
            </a:xfrm>
            <a:custGeom>
              <a:avLst/>
              <a:gdLst/>
              <a:ahLst/>
              <a:cxnLst/>
              <a:rect l="l" t="t" r="r" b="b"/>
              <a:pathLst>
                <a:path w="3298825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8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13" y="6530"/>
                  </a:lnTo>
                  <a:lnTo>
                    <a:pt x="3230456" y="25680"/>
                  </a:lnTo>
                  <a:lnTo>
                    <a:pt x="3263663" y="55808"/>
                  </a:lnTo>
                  <a:lnTo>
                    <a:pt x="3277626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8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98825" h="153035">
                  <a:moveTo>
                    <a:pt x="3298225" y="152519"/>
                  </a:moveTo>
                  <a:lnTo>
                    <a:pt x="3280194" y="116534"/>
                  </a:lnTo>
                  <a:lnTo>
                    <a:pt x="3242415" y="93539"/>
                  </a:lnTo>
                  <a:lnTo>
                    <a:pt x="3204072" y="82064"/>
                  </a:lnTo>
                  <a:lnTo>
                    <a:pt x="3160730" y="76622"/>
                  </a:lnTo>
                  <a:lnTo>
                    <a:pt x="3145705" y="76259"/>
                  </a:lnTo>
                  <a:lnTo>
                    <a:pt x="3277626" y="76259"/>
                  </a:lnTo>
                  <a:lnTo>
                    <a:pt x="3295321" y="122758"/>
                  </a:lnTo>
                  <a:lnTo>
                    <a:pt x="3297499" y="137494"/>
                  </a:lnTo>
                  <a:lnTo>
                    <a:pt x="3298225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5E053698-003C-4AE1-9CDF-98C141BE3717}"/>
                </a:ext>
              </a:extLst>
            </p:cNvPr>
            <p:cNvSpPr/>
            <p:nvPr/>
          </p:nvSpPr>
          <p:spPr>
            <a:xfrm>
              <a:off x="5719464" y="2135267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0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B93ADC3A-8970-4FB4-8018-76EDBA00E72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1516" y="2325915"/>
              <a:ext cx="428959" cy="381297"/>
            </a:xfrm>
            <a:prstGeom prst="rect">
              <a:avLst/>
            </a:prstGeom>
          </p:spPr>
        </p:pic>
      </p:grpSp>
      <p:sp>
        <p:nvSpPr>
          <p:cNvPr id="25" name="object 23">
            <a:extLst>
              <a:ext uri="{FF2B5EF4-FFF2-40B4-BE49-F238E27FC236}">
                <a16:creationId xmlns:a16="http://schemas.microsoft.com/office/drawing/2014/main" id="{68162A11-C3A9-4098-8AAB-E816205390D6}"/>
              </a:ext>
            </a:extLst>
          </p:cNvPr>
          <p:cNvSpPr txBox="1"/>
          <p:nvPr/>
        </p:nvSpPr>
        <p:spPr>
          <a:xfrm>
            <a:off x="4222767" y="2335455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能力目标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D329B8BC-D691-4BF7-9361-CE67F66A3D46}"/>
              </a:ext>
            </a:extLst>
          </p:cNvPr>
          <p:cNvGrpSpPr/>
          <p:nvPr/>
        </p:nvGrpSpPr>
        <p:grpSpPr>
          <a:xfrm>
            <a:off x="3681906" y="2788239"/>
            <a:ext cx="114776" cy="743902"/>
            <a:chOff x="4909207" y="3717652"/>
            <a:chExt cx="153035" cy="991869"/>
          </a:xfrm>
        </p:grpSpPr>
        <p:pic>
          <p:nvPicPr>
            <p:cNvPr id="27" name="object 25">
              <a:extLst>
                <a:ext uri="{FF2B5EF4-FFF2-40B4-BE49-F238E27FC236}">
                  <a16:creationId xmlns:a16="http://schemas.microsoft.com/office/drawing/2014/main" id="{AB16B7DD-F260-4A45-BA04-17C7AB95B6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9207" y="3717652"/>
              <a:ext cx="152519" cy="152519"/>
            </a:xfrm>
            <a:prstGeom prst="rect">
              <a:avLst/>
            </a:prstGeom>
          </p:spPr>
        </p:pic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C7303611-E52C-4D1B-8616-1557949EEDF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9207" y="4137079"/>
              <a:ext cx="152519" cy="152519"/>
            </a:xfrm>
            <a:prstGeom prst="rect">
              <a:avLst/>
            </a:prstGeom>
          </p:spPr>
        </p:pic>
        <p:pic>
          <p:nvPicPr>
            <p:cNvPr id="29" name="object 27">
              <a:extLst>
                <a:ext uri="{FF2B5EF4-FFF2-40B4-BE49-F238E27FC236}">
                  <a16:creationId xmlns:a16="http://schemas.microsoft.com/office/drawing/2014/main" id="{92B61A36-880B-4524-BB77-D4451A668C3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9207" y="4556507"/>
              <a:ext cx="152519" cy="152519"/>
            </a:xfrm>
            <a:prstGeom prst="rect">
              <a:avLst/>
            </a:prstGeom>
          </p:spPr>
        </p:pic>
      </p:grpSp>
      <p:sp>
        <p:nvSpPr>
          <p:cNvPr id="30" name="object 28">
            <a:extLst>
              <a:ext uri="{FF2B5EF4-FFF2-40B4-BE49-F238E27FC236}">
                <a16:creationId xmlns:a16="http://schemas.microsoft.com/office/drawing/2014/main" id="{4B6C977B-2388-4A9F-8F85-E01B4FA43A4B}"/>
              </a:ext>
            </a:extLst>
          </p:cNvPr>
          <p:cNvSpPr txBox="1"/>
          <p:nvPr/>
        </p:nvSpPr>
        <p:spPr>
          <a:xfrm>
            <a:off x="3870105" y="275726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熟练运用工具绘制原型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29">
            <a:extLst>
              <a:ext uri="{FF2B5EF4-FFF2-40B4-BE49-F238E27FC236}">
                <a16:creationId xmlns:a16="http://schemas.microsoft.com/office/drawing/2014/main" id="{08142855-6044-474B-98BE-337B46D0F6BD}"/>
              </a:ext>
            </a:extLst>
          </p:cNvPr>
          <p:cNvSpPr txBox="1"/>
          <p:nvPr/>
        </p:nvSpPr>
        <p:spPr>
          <a:xfrm>
            <a:off x="3870105" y="307183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独立完成产品原型方案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471EE381-0D81-4B94-A1FD-B2644BAB2F19}"/>
              </a:ext>
            </a:extLst>
          </p:cNvPr>
          <p:cNvSpPr txBox="1"/>
          <p:nvPr/>
        </p:nvSpPr>
        <p:spPr>
          <a:xfrm>
            <a:off x="3870105" y="3386407"/>
            <a:ext cx="135874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应用AIGC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技术辅助设计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1">
            <a:extLst>
              <a:ext uri="{FF2B5EF4-FFF2-40B4-BE49-F238E27FC236}">
                <a16:creationId xmlns:a16="http://schemas.microsoft.com/office/drawing/2014/main" id="{2E79513B-04E8-4A34-8A8C-480DB32D7CF1}"/>
              </a:ext>
            </a:extLst>
          </p:cNvPr>
          <p:cNvGrpSpPr/>
          <p:nvPr/>
        </p:nvGrpSpPr>
        <p:grpSpPr>
          <a:xfrm>
            <a:off x="6098379" y="1315477"/>
            <a:ext cx="2481263" cy="3260408"/>
            <a:chOff x="8131172" y="1753969"/>
            <a:chExt cx="3308350" cy="4347210"/>
          </a:xfrm>
        </p:grpSpPr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402277C7-DB44-466D-A60E-F828DDB38D26}"/>
                </a:ext>
              </a:extLst>
            </p:cNvPr>
            <p:cNvSpPr/>
            <p:nvPr/>
          </p:nvSpPr>
          <p:spPr>
            <a:xfrm>
              <a:off x="8131172" y="1792099"/>
              <a:ext cx="3308350" cy="4309110"/>
            </a:xfrm>
            <a:custGeom>
              <a:avLst/>
              <a:gdLst/>
              <a:ahLst/>
              <a:cxnLst/>
              <a:rect l="l" t="t" r="r" b="b"/>
              <a:pathLst>
                <a:path w="3308350" h="4309110">
                  <a:moveTo>
                    <a:pt x="3155238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156144"/>
                  </a:lnTo>
                  <a:lnTo>
                    <a:pt x="3307573" y="4163637"/>
                  </a:lnTo>
                  <a:lnTo>
                    <a:pt x="3298845" y="4207517"/>
                  </a:lnTo>
                  <a:lnTo>
                    <a:pt x="3277737" y="4247007"/>
                  </a:lnTo>
                  <a:lnTo>
                    <a:pt x="3246101" y="4278644"/>
                  </a:lnTo>
                  <a:lnTo>
                    <a:pt x="3206611" y="4299751"/>
                  </a:lnTo>
                  <a:lnTo>
                    <a:pt x="3162731" y="4308480"/>
                  </a:lnTo>
                  <a:lnTo>
                    <a:pt x="3155238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AA984CFF-F03F-40E3-AFFC-40A3F161BC30}"/>
                </a:ext>
              </a:extLst>
            </p:cNvPr>
            <p:cNvSpPr/>
            <p:nvPr/>
          </p:nvSpPr>
          <p:spPr>
            <a:xfrm>
              <a:off x="8131173" y="1753969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7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8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8" y="25680"/>
                  </a:lnTo>
                  <a:lnTo>
                    <a:pt x="3273195" y="55808"/>
                  </a:lnTo>
                  <a:lnTo>
                    <a:pt x="3287159" y="76259"/>
                  </a:lnTo>
                  <a:lnTo>
                    <a:pt x="152518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7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6" y="116534"/>
                  </a:lnTo>
                  <a:lnTo>
                    <a:pt x="3251947" y="93539"/>
                  </a:lnTo>
                  <a:lnTo>
                    <a:pt x="3213603" y="82064"/>
                  </a:lnTo>
                  <a:lnTo>
                    <a:pt x="3170263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26F9269C-3E75-478E-87C2-AFEB186EAC58}"/>
                </a:ext>
              </a:extLst>
            </p:cNvPr>
            <p:cNvSpPr/>
            <p:nvPr/>
          </p:nvSpPr>
          <p:spPr>
            <a:xfrm>
              <a:off x="9408519" y="2135267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5">
              <a:extLst>
                <a:ext uri="{FF2B5EF4-FFF2-40B4-BE49-F238E27FC236}">
                  <a16:creationId xmlns:a16="http://schemas.microsoft.com/office/drawing/2014/main" id="{7BCFB6F0-5E35-424A-971E-FAEDF6BF9DD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70571" y="2325915"/>
              <a:ext cx="428959" cy="381297"/>
            </a:xfrm>
            <a:prstGeom prst="rect">
              <a:avLst/>
            </a:prstGeom>
          </p:spPr>
        </p:pic>
      </p:grpSp>
      <p:sp>
        <p:nvSpPr>
          <p:cNvPr id="38" name="object 36">
            <a:extLst>
              <a:ext uri="{FF2B5EF4-FFF2-40B4-BE49-F238E27FC236}">
                <a16:creationId xmlns:a16="http://schemas.microsoft.com/office/drawing/2014/main" id="{B36EC57D-09B8-4C66-AF6B-953F96878D2A}"/>
              </a:ext>
            </a:extLst>
          </p:cNvPr>
          <p:cNvSpPr txBox="1"/>
          <p:nvPr/>
        </p:nvSpPr>
        <p:spPr>
          <a:xfrm>
            <a:off x="6987213" y="2335455"/>
            <a:ext cx="705802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素质目标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9" name="object 37">
            <a:extLst>
              <a:ext uri="{FF2B5EF4-FFF2-40B4-BE49-F238E27FC236}">
                <a16:creationId xmlns:a16="http://schemas.microsoft.com/office/drawing/2014/main" id="{61B63A7D-F407-4714-A56D-CB32B35954EE}"/>
              </a:ext>
            </a:extLst>
          </p:cNvPr>
          <p:cNvGrpSpPr/>
          <p:nvPr/>
        </p:nvGrpSpPr>
        <p:grpSpPr>
          <a:xfrm>
            <a:off x="6441548" y="2788239"/>
            <a:ext cx="114776" cy="743902"/>
            <a:chOff x="8588730" y="3717652"/>
            <a:chExt cx="153035" cy="991869"/>
          </a:xfrm>
        </p:grpSpPr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64E7E830-2250-4C07-96C2-5D319E78F01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8730" y="3717652"/>
              <a:ext cx="152519" cy="152519"/>
            </a:xfrm>
            <a:prstGeom prst="rect">
              <a:avLst/>
            </a:prstGeom>
          </p:spPr>
        </p:pic>
        <p:pic>
          <p:nvPicPr>
            <p:cNvPr id="41" name="object 39">
              <a:extLst>
                <a:ext uri="{FF2B5EF4-FFF2-40B4-BE49-F238E27FC236}">
                  <a16:creationId xmlns:a16="http://schemas.microsoft.com/office/drawing/2014/main" id="{2333ED59-FD0D-4501-A622-9C0F6947A7B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8730" y="4137079"/>
              <a:ext cx="152519" cy="152519"/>
            </a:xfrm>
            <a:prstGeom prst="rect">
              <a:avLst/>
            </a:prstGeom>
          </p:spPr>
        </p:pic>
        <p:pic>
          <p:nvPicPr>
            <p:cNvPr id="42" name="object 40">
              <a:extLst>
                <a:ext uri="{FF2B5EF4-FFF2-40B4-BE49-F238E27FC236}">
                  <a16:creationId xmlns:a16="http://schemas.microsoft.com/office/drawing/2014/main" id="{02862606-2254-4920-B524-7D110EB2C00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8730" y="4556507"/>
              <a:ext cx="152519" cy="152519"/>
            </a:xfrm>
            <a:prstGeom prst="rect">
              <a:avLst/>
            </a:prstGeom>
          </p:spPr>
        </p:pic>
      </p:grpSp>
      <p:sp>
        <p:nvSpPr>
          <p:cNvPr id="43" name="object 41">
            <a:extLst>
              <a:ext uri="{FF2B5EF4-FFF2-40B4-BE49-F238E27FC236}">
                <a16:creationId xmlns:a16="http://schemas.microsoft.com/office/drawing/2014/main" id="{5957B6A6-DE93-4773-AC78-E35DBB17263A}"/>
              </a:ext>
            </a:extLst>
          </p:cNvPr>
          <p:cNvSpPr txBox="1"/>
          <p:nvPr/>
        </p:nvSpPr>
        <p:spPr>
          <a:xfrm>
            <a:off x="6634550" y="275726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培养严谨细致职业素养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4" name="object 42">
            <a:extLst>
              <a:ext uri="{FF2B5EF4-FFF2-40B4-BE49-F238E27FC236}">
                <a16:creationId xmlns:a16="http://schemas.microsoft.com/office/drawing/2014/main" id="{6B42CE55-D9B3-4343-97B2-4D29F80C797B}"/>
              </a:ext>
            </a:extLst>
          </p:cNvPr>
          <p:cNvSpPr txBox="1"/>
          <p:nvPr/>
        </p:nvSpPr>
        <p:spPr>
          <a:xfrm>
            <a:off x="6634550" y="307183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提升团队沟通协作能力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3">
            <a:extLst>
              <a:ext uri="{FF2B5EF4-FFF2-40B4-BE49-F238E27FC236}">
                <a16:creationId xmlns:a16="http://schemas.microsoft.com/office/drawing/2014/main" id="{422FC0F6-E7DF-4AC0-9443-BB72FDE9B91A}"/>
              </a:ext>
            </a:extLst>
          </p:cNvPr>
          <p:cNvSpPr txBox="1"/>
          <p:nvPr/>
        </p:nvSpPr>
        <p:spPr>
          <a:xfrm>
            <a:off x="6634550" y="3386407"/>
            <a:ext cx="130635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树立用户体验优先意识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8883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0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原型设计认知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</a:t>
            </a:r>
          </a:p>
        </p:txBody>
      </p:sp>
    </p:spTree>
    <p:extLst>
      <p:ext uri="{BB962C8B-B14F-4D97-AF65-F5344CB8AC3E}">
        <p14:creationId xmlns:p14="http://schemas.microsoft.com/office/powerpoint/2010/main" val="2460880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原型设计的定义与桥梁作用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原型设计认知</a:t>
            </a:r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125A2231-AB06-4F2E-AD01-3838420B4CBF}"/>
              </a:ext>
            </a:extLst>
          </p:cNvPr>
          <p:cNvGrpSpPr/>
          <p:nvPr/>
        </p:nvGrpSpPr>
        <p:grpSpPr>
          <a:xfrm>
            <a:off x="31359" y="1224942"/>
            <a:ext cx="8590598" cy="4056698"/>
            <a:chOff x="-14605" y="1448931"/>
            <a:chExt cx="11454130" cy="540893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6EB1159E-CC48-4607-B220-DFCF1B201AE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904999"/>
              <a:ext cx="4958154" cy="4952851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1184DEB5-D39D-41E4-B0D8-5C205525E7F6}"/>
                </a:ext>
              </a:extLst>
            </p:cNvPr>
            <p:cNvSpPr/>
            <p:nvPr/>
          </p:nvSpPr>
          <p:spPr>
            <a:xfrm>
              <a:off x="762595" y="4813883"/>
              <a:ext cx="10676890" cy="38735"/>
            </a:xfrm>
            <a:custGeom>
              <a:avLst/>
              <a:gdLst/>
              <a:ahLst/>
              <a:cxnLst/>
              <a:rect l="l" t="t" r="r" b="b"/>
              <a:pathLst>
                <a:path w="10676890" h="38735">
                  <a:moveTo>
                    <a:pt x="10676334" y="38129"/>
                  </a:moveTo>
                  <a:lnTo>
                    <a:pt x="0" y="38129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38129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DF04828D-C115-4A5D-A9DE-0CE969BB0D55}"/>
                </a:ext>
              </a:extLst>
            </p:cNvPr>
            <p:cNvSpPr/>
            <p:nvPr/>
          </p:nvSpPr>
          <p:spPr>
            <a:xfrm>
              <a:off x="0" y="4241936"/>
              <a:ext cx="2097405" cy="191135"/>
            </a:xfrm>
            <a:custGeom>
              <a:avLst/>
              <a:gdLst/>
              <a:ahLst/>
              <a:cxnLst/>
              <a:rect l="l" t="t" r="r" b="b"/>
              <a:pathLst>
                <a:path w="2097405" h="191135">
                  <a:moveTo>
                    <a:pt x="0" y="91441"/>
                  </a:moveTo>
                  <a:lnTo>
                    <a:pt x="64820" y="78089"/>
                  </a:lnTo>
                  <a:lnTo>
                    <a:pt x="114389" y="68633"/>
                  </a:lnTo>
                  <a:lnTo>
                    <a:pt x="163957" y="59787"/>
                  </a:lnTo>
                  <a:lnTo>
                    <a:pt x="213526" y="51551"/>
                  </a:lnTo>
                  <a:lnTo>
                    <a:pt x="263095" y="43925"/>
                  </a:lnTo>
                  <a:lnTo>
                    <a:pt x="312664" y="36909"/>
                  </a:lnTo>
                  <a:lnTo>
                    <a:pt x="362232" y="30503"/>
                  </a:lnTo>
                  <a:lnTo>
                    <a:pt x="411801" y="24708"/>
                  </a:lnTo>
                  <a:lnTo>
                    <a:pt x="461370" y="19522"/>
                  </a:lnTo>
                  <a:lnTo>
                    <a:pt x="510938" y="14946"/>
                  </a:lnTo>
                  <a:lnTo>
                    <a:pt x="560507" y="10981"/>
                  </a:lnTo>
                  <a:lnTo>
                    <a:pt x="610076" y="7625"/>
                  </a:lnTo>
                  <a:lnTo>
                    <a:pt x="659644" y="4880"/>
                  </a:lnTo>
                  <a:lnTo>
                    <a:pt x="709213" y="2745"/>
                  </a:lnTo>
                  <a:lnTo>
                    <a:pt x="758782" y="1220"/>
                  </a:lnTo>
                  <a:lnTo>
                    <a:pt x="808351" y="305"/>
                  </a:lnTo>
                  <a:lnTo>
                    <a:pt x="857919" y="0"/>
                  </a:lnTo>
                  <a:lnTo>
                    <a:pt x="907488" y="305"/>
                  </a:lnTo>
                  <a:lnTo>
                    <a:pt x="957057" y="1220"/>
                  </a:lnTo>
                  <a:lnTo>
                    <a:pt x="1006625" y="2745"/>
                  </a:lnTo>
                  <a:lnTo>
                    <a:pt x="1056194" y="4880"/>
                  </a:lnTo>
                  <a:lnTo>
                    <a:pt x="1105763" y="7625"/>
                  </a:lnTo>
                  <a:lnTo>
                    <a:pt x="1155331" y="10981"/>
                  </a:lnTo>
                  <a:lnTo>
                    <a:pt x="1204900" y="14946"/>
                  </a:lnTo>
                  <a:lnTo>
                    <a:pt x="1254469" y="19522"/>
                  </a:lnTo>
                  <a:lnTo>
                    <a:pt x="1304038" y="24708"/>
                  </a:lnTo>
                  <a:lnTo>
                    <a:pt x="1353606" y="30503"/>
                  </a:lnTo>
                  <a:lnTo>
                    <a:pt x="1403175" y="36909"/>
                  </a:lnTo>
                  <a:lnTo>
                    <a:pt x="1452744" y="43925"/>
                  </a:lnTo>
                  <a:lnTo>
                    <a:pt x="1502312" y="51551"/>
                  </a:lnTo>
                  <a:lnTo>
                    <a:pt x="1551881" y="59787"/>
                  </a:lnTo>
                  <a:lnTo>
                    <a:pt x="1601450" y="68633"/>
                  </a:lnTo>
                  <a:lnTo>
                    <a:pt x="1651018" y="78089"/>
                  </a:lnTo>
                  <a:lnTo>
                    <a:pt x="1700587" y="88156"/>
                  </a:lnTo>
                  <a:lnTo>
                    <a:pt x="1750156" y="98832"/>
                  </a:lnTo>
                  <a:lnTo>
                    <a:pt x="1799725" y="110118"/>
                  </a:lnTo>
                  <a:lnTo>
                    <a:pt x="1849293" y="122015"/>
                  </a:lnTo>
                  <a:lnTo>
                    <a:pt x="1898862" y="134521"/>
                  </a:lnTo>
                  <a:lnTo>
                    <a:pt x="1948431" y="147638"/>
                  </a:lnTo>
                  <a:lnTo>
                    <a:pt x="1997999" y="161365"/>
                  </a:lnTo>
                  <a:lnTo>
                    <a:pt x="2047568" y="175701"/>
                  </a:lnTo>
                  <a:lnTo>
                    <a:pt x="2097137" y="190648"/>
                  </a:lnTo>
                </a:path>
              </a:pathLst>
            </a:custGeom>
            <a:ln w="28597">
              <a:solidFill>
                <a:srgbClr val="CBD5E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86F18CE6-C1CC-4E5F-B4B6-3460B95C2ACA}"/>
                </a:ext>
              </a:extLst>
            </p:cNvPr>
            <p:cNvSpPr/>
            <p:nvPr/>
          </p:nvSpPr>
          <p:spPr>
            <a:xfrm>
              <a:off x="2067701" y="4336921"/>
              <a:ext cx="302895" cy="191770"/>
            </a:xfrm>
            <a:custGeom>
              <a:avLst/>
              <a:gdLst/>
              <a:ahLst/>
              <a:cxnLst/>
              <a:rect l="l" t="t" r="r" b="b"/>
              <a:pathLst>
                <a:path w="302894" h="191770">
                  <a:moveTo>
                    <a:pt x="0" y="191329"/>
                  </a:moveTo>
                  <a:lnTo>
                    <a:pt x="58870" y="0"/>
                  </a:lnTo>
                  <a:lnTo>
                    <a:pt x="302762" y="179765"/>
                  </a:lnTo>
                  <a:lnTo>
                    <a:pt x="0" y="191329"/>
                  </a:lnTo>
                  <a:close/>
                </a:path>
              </a:pathLst>
            </a:custGeom>
            <a:solidFill>
              <a:srgbClr val="9CA2AF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AE49F61F-C8A4-4817-8757-A19924616381}"/>
                </a:ext>
              </a:extLst>
            </p:cNvPr>
            <p:cNvSpPr/>
            <p:nvPr/>
          </p:nvSpPr>
          <p:spPr>
            <a:xfrm>
              <a:off x="2478434" y="4432585"/>
              <a:ext cx="2479040" cy="191135"/>
            </a:xfrm>
            <a:custGeom>
              <a:avLst/>
              <a:gdLst/>
              <a:ahLst/>
              <a:cxnLst/>
              <a:rect l="l" t="t" r="r" b="b"/>
              <a:pathLst>
                <a:path w="2479040" h="191135">
                  <a:moveTo>
                    <a:pt x="0" y="0"/>
                  </a:moveTo>
                  <a:lnTo>
                    <a:pt x="49568" y="14946"/>
                  </a:lnTo>
                  <a:lnTo>
                    <a:pt x="99137" y="29283"/>
                  </a:lnTo>
                  <a:lnTo>
                    <a:pt x="148706" y="43010"/>
                  </a:lnTo>
                  <a:lnTo>
                    <a:pt x="198274" y="56127"/>
                  </a:lnTo>
                  <a:lnTo>
                    <a:pt x="247843" y="68633"/>
                  </a:lnTo>
                  <a:lnTo>
                    <a:pt x="297412" y="80530"/>
                  </a:lnTo>
                  <a:lnTo>
                    <a:pt x="346980" y="91816"/>
                  </a:lnTo>
                  <a:lnTo>
                    <a:pt x="396549" y="102492"/>
                  </a:lnTo>
                  <a:lnTo>
                    <a:pt x="446118" y="112559"/>
                  </a:lnTo>
                  <a:lnTo>
                    <a:pt x="495686" y="122015"/>
                  </a:lnTo>
                  <a:lnTo>
                    <a:pt x="545255" y="130861"/>
                  </a:lnTo>
                  <a:lnTo>
                    <a:pt x="594824" y="139097"/>
                  </a:lnTo>
                  <a:lnTo>
                    <a:pt x="644393" y="146723"/>
                  </a:lnTo>
                  <a:lnTo>
                    <a:pt x="693961" y="153739"/>
                  </a:lnTo>
                  <a:lnTo>
                    <a:pt x="743530" y="160145"/>
                  </a:lnTo>
                  <a:lnTo>
                    <a:pt x="793099" y="165940"/>
                  </a:lnTo>
                  <a:lnTo>
                    <a:pt x="842667" y="171126"/>
                  </a:lnTo>
                  <a:lnTo>
                    <a:pt x="892236" y="175701"/>
                  </a:lnTo>
                  <a:lnTo>
                    <a:pt x="941805" y="179667"/>
                  </a:lnTo>
                  <a:lnTo>
                    <a:pt x="991373" y="183022"/>
                  </a:lnTo>
                  <a:lnTo>
                    <a:pt x="1040942" y="185768"/>
                  </a:lnTo>
                  <a:lnTo>
                    <a:pt x="1090511" y="187903"/>
                  </a:lnTo>
                  <a:lnTo>
                    <a:pt x="1140080" y="189428"/>
                  </a:lnTo>
                  <a:lnTo>
                    <a:pt x="1189648" y="190343"/>
                  </a:lnTo>
                  <a:lnTo>
                    <a:pt x="1239217" y="190648"/>
                  </a:lnTo>
                  <a:lnTo>
                    <a:pt x="1288786" y="190343"/>
                  </a:lnTo>
                  <a:lnTo>
                    <a:pt x="1338354" y="189428"/>
                  </a:lnTo>
                  <a:lnTo>
                    <a:pt x="1387923" y="187903"/>
                  </a:lnTo>
                  <a:lnTo>
                    <a:pt x="1437492" y="185768"/>
                  </a:lnTo>
                  <a:lnTo>
                    <a:pt x="1487060" y="183022"/>
                  </a:lnTo>
                  <a:lnTo>
                    <a:pt x="1536629" y="179667"/>
                  </a:lnTo>
                  <a:lnTo>
                    <a:pt x="1586198" y="175701"/>
                  </a:lnTo>
                  <a:lnTo>
                    <a:pt x="1635767" y="171126"/>
                  </a:lnTo>
                  <a:lnTo>
                    <a:pt x="1685335" y="165940"/>
                  </a:lnTo>
                  <a:lnTo>
                    <a:pt x="1734904" y="160145"/>
                  </a:lnTo>
                  <a:lnTo>
                    <a:pt x="1784473" y="153739"/>
                  </a:lnTo>
                  <a:lnTo>
                    <a:pt x="1834041" y="146723"/>
                  </a:lnTo>
                  <a:lnTo>
                    <a:pt x="1883610" y="139097"/>
                  </a:lnTo>
                  <a:lnTo>
                    <a:pt x="1933179" y="130861"/>
                  </a:lnTo>
                  <a:lnTo>
                    <a:pt x="1982747" y="122015"/>
                  </a:lnTo>
                  <a:lnTo>
                    <a:pt x="2032316" y="112559"/>
                  </a:lnTo>
                  <a:lnTo>
                    <a:pt x="2081885" y="102492"/>
                  </a:lnTo>
                  <a:lnTo>
                    <a:pt x="2131453" y="91816"/>
                  </a:lnTo>
                  <a:lnTo>
                    <a:pt x="2181022" y="80530"/>
                  </a:lnTo>
                  <a:lnTo>
                    <a:pt x="2230591" y="68633"/>
                  </a:lnTo>
                  <a:lnTo>
                    <a:pt x="2280160" y="56127"/>
                  </a:lnTo>
                  <a:lnTo>
                    <a:pt x="2329728" y="43010"/>
                  </a:lnTo>
                  <a:lnTo>
                    <a:pt x="2379297" y="29283"/>
                  </a:lnTo>
                  <a:lnTo>
                    <a:pt x="2428866" y="14946"/>
                  </a:lnTo>
                  <a:lnTo>
                    <a:pt x="2478434" y="0"/>
                  </a:lnTo>
                </a:path>
              </a:pathLst>
            </a:custGeom>
            <a:ln w="28597">
              <a:solidFill>
                <a:srgbClr val="CBD5E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E9F69311-E9EA-44C2-B2B3-036D21BF01D9}"/>
                </a:ext>
              </a:extLst>
            </p:cNvPr>
            <p:cNvSpPr/>
            <p:nvPr/>
          </p:nvSpPr>
          <p:spPr>
            <a:xfrm>
              <a:off x="4927434" y="4336921"/>
              <a:ext cx="302895" cy="191770"/>
            </a:xfrm>
            <a:custGeom>
              <a:avLst/>
              <a:gdLst/>
              <a:ahLst/>
              <a:cxnLst/>
              <a:rect l="l" t="t" r="r" b="b"/>
              <a:pathLst>
                <a:path w="302895" h="191770">
                  <a:moveTo>
                    <a:pt x="58870" y="191329"/>
                  </a:moveTo>
                  <a:lnTo>
                    <a:pt x="0" y="0"/>
                  </a:lnTo>
                  <a:lnTo>
                    <a:pt x="302762" y="11563"/>
                  </a:lnTo>
                  <a:lnTo>
                    <a:pt x="58870" y="191329"/>
                  </a:lnTo>
                  <a:close/>
                </a:path>
              </a:pathLst>
            </a:custGeom>
            <a:solidFill>
              <a:srgbClr val="9CA2AF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46851D52-C409-495D-AD93-EE6C2A7D247E}"/>
                </a:ext>
              </a:extLst>
            </p:cNvPr>
            <p:cNvSpPr/>
            <p:nvPr/>
          </p:nvSpPr>
          <p:spPr>
            <a:xfrm>
              <a:off x="800725" y="1448931"/>
              <a:ext cx="10638790" cy="1458595"/>
            </a:xfrm>
            <a:custGeom>
              <a:avLst/>
              <a:gdLst/>
              <a:ahLst/>
              <a:cxnLst/>
              <a:rect l="l" t="t" r="r" b="b"/>
              <a:pathLst>
                <a:path w="10638790" h="1458595">
                  <a:moveTo>
                    <a:pt x="10531325" y="1458463"/>
                  </a:moveTo>
                  <a:lnTo>
                    <a:pt x="71252" y="1458463"/>
                  </a:lnTo>
                  <a:lnTo>
                    <a:pt x="66293" y="1457730"/>
                  </a:lnTo>
                  <a:lnTo>
                    <a:pt x="29728" y="1435012"/>
                  </a:lnTo>
                  <a:lnTo>
                    <a:pt x="10070" y="1401380"/>
                  </a:lnTo>
                  <a:lnTo>
                    <a:pt x="488" y="1359023"/>
                  </a:lnTo>
                  <a:lnTo>
                    <a:pt x="0" y="1351585"/>
                  </a:lnTo>
                  <a:lnTo>
                    <a:pt x="0" y="1344074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10531325" y="0"/>
                  </a:lnTo>
                  <a:lnTo>
                    <a:pt x="10574527" y="11581"/>
                  </a:lnTo>
                  <a:lnTo>
                    <a:pt x="10610011" y="38814"/>
                  </a:lnTo>
                  <a:lnTo>
                    <a:pt x="10632370" y="77553"/>
                  </a:lnTo>
                  <a:lnTo>
                    <a:pt x="10638205" y="106878"/>
                  </a:lnTo>
                  <a:lnTo>
                    <a:pt x="10638205" y="1351585"/>
                  </a:lnTo>
                  <a:lnTo>
                    <a:pt x="10626621" y="1394788"/>
                  </a:lnTo>
                  <a:lnTo>
                    <a:pt x="10599388" y="1430270"/>
                  </a:lnTo>
                  <a:lnTo>
                    <a:pt x="10560650" y="1452630"/>
                  </a:lnTo>
                  <a:lnTo>
                    <a:pt x="10538764" y="1457730"/>
                  </a:lnTo>
                  <a:lnTo>
                    <a:pt x="10531325" y="14584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F19B5E7C-5AC7-4AC6-AE6D-4F4C049BCF58}"/>
                </a:ext>
              </a:extLst>
            </p:cNvPr>
            <p:cNvSpPr/>
            <p:nvPr/>
          </p:nvSpPr>
          <p:spPr>
            <a:xfrm>
              <a:off x="762595" y="1449196"/>
              <a:ext cx="109220" cy="1457960"/>
            </a:xfrm>
            <a:custGeom>
              <a:avLst/>
              <a:gdLst/>
              <a:ahLst/>
              <a:cxnLst/>
              <a:rect l="l" t="t" r="r" b="b"/>
              <a:pathLst>
                <a:path w="109219" h="1457960">
                  <a:moveTo>
                    <a:pt x="108887" y="1457932"/>
                  </a:moveTo>
                  <a:lnTo>
                    <a:pt x="70614" y="1449490"/>
                  </a:lnTo>
                  <a:lnTo>
                    <a:pt x="33503" y="1424693"/>
                  </a:lnTo>
                  <a:lnTo>
                    <a:pt x="8707" y="1387583"/>
                  </a:lnTo>
                  <a:lnTo>
                    <a:pt x="0" y="1343808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343808"/>
                  </a:lnTo>
                  <a:lnTo>
                    <a:pt x="79161" y="1387583"/>
                  </a:lnTo>
                  <a:lnTo>
                    <a:pt x="90211" y="1432277"/>
                  </a:lnTo>
                  <a:lnTo>
                    <a:pt x="104469" y="1455295"/>
                  </a:lnTo>
                  <a:lnTo>
                    <a:pt x="108887" y="1457932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0D66CD5F-22D0-450D-AF92-81CA18E6B46B}"/>
                </a:ext>
              </a:extLst>
            </p:cNvPr>
            <p:cNvSpPr/>
            <p:nvPr/>
          </p:nvSpPr>
          <p:spPr>
            <a:xfrm>
              <a:off x="1067633" y="1715839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38823" y="610076"/>
                  </a:moveTo>
                  <a:lnTo>
                    <a:pt x="71252" y="610076"/>
                  </a:lnTo>
                  <a:lnTo>
                    <a:pt x="66293" y="609587"/>
                  </a:lnTo>
                  <a:lnTo>
                    <a:pt x="29728" y="594442"/>
                  </a:lnTo>
                  <a:lnTo>
                    <a:pt x="3888" y="558373"/>
                  </a:lnTo>
                  <a:lnTo>
                    <a:pt x="0" y="538823"/>
                  </a:lnTo>
                  <a:lnTo>
                    <a:pt x="0" y="53381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38823" y="0"/>
                  </a:lnTo>
                  <a:lnTo>
                    <a:pt x="580347" y="15633"/>
                  </a:lnTo>
                  <a:lnTo>
                    <a:pt x="606187" y="51702"/>
                  </a:lnTo>
                  <a:lnTo>
                    <a:pt x="610076" y="71252"/>
                  </a:lnTo>
                  <a:lnTo>
                    <a:pt x="610076" y="538823"/>
                  </a:lnTo>
                  <a:lnTo>
                    <a:pt x="594442" y="580347"/>
                  </a:lnTo>
                  <a:lnTo>
                    <a:pt x="558373" y="606187"/>
                  </a:lnTo>
                  <a:lnTo>
                    <a:pt x="543783" y="609587"/>
                  </a:lnTo>
                  <a:lnTo>
                    <a:pt x="538823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88DF6F0D-6E7F-4357-B574-322E1EC8914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9685" y="1849293"/>
              <a:ext cx="285973" cy="343167"/>
            </a:xfrm>
            <a:prstGeom prst="rect">
              <a:avLst/>
            </a:prstGeom>
          </p:spPr>
        </p:pic>
      </p:grpSp>
      <p:sp>
        <p:nvSpPr>
          <p:cNvPr id="17" name="object 14">
            <a:extLst>
              <a:ext uri="{FF2B5EF4-FFF2-40B4-BE49-F238E27FC236}">
                <a16:creationId xmlns:a16="http://schemas.microsoft.com/office/drawing/2014/main" id="{37D18109-EC78-4962-9CBF-1EABDCFA340F}"/>
              </a:ext>
            </a:extLst>
          </p:cNvPr>
          <p:cNvSpPr txBox="1"/>
          <p:nvPr/>
        </p:nvSpPr>
        <p:spPr>
          <a:xfrm>
            <a:off x="1462654" y="1387001"/>
            <a:ext cx="6882765" cy="6666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什么是原型设计？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29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原型是产品的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最初模型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，用于模拟软件功能操作与交互逻辑。它是连接抽象概念与具体实现的纽带，也是产研团队高效协作的重要沟通依据。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5">
            <a:extLst>
              <a:ext uri="{FF2B5EF4-FFF2-40B4-BE49-F238E27FC236}">
                <a16:creationId xmlns:a16="http://schemas.microsoft.com/office/drawing/2014/main" id="{DAB48B90-2BE4-42E3-B403-A49F2D186225}"/>
              </a:ext>
            </a:extLst>
          </p:cNvPr>
          <p:cNvGrpSpPr/>
          <p:nvPr/>
        </p:nvGrpSpPr>
        <p:grpSpPr>
          <a:xfrm>
            <a:off x="614259" y="2604536"/>
            <a:ext cx="6148863" cy="2431256"/>
            <a:chOff x="762595" y="3288389"/>
            <a:chExt cx="8198484" cy="3241675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4F09DF52-80E5-42C6-9B87-402DE3F4FAF1}"/>
                </a:ext>
              </a:extLst>
            </p:cNvPr>
            <p:cNvSpPr/>
            <p:nvPr/>
          </p:nvSpPr>
          <p:spPr>
            <a:xfrm>
              <a:off x="3260095" y="3307757"/>
              <a:ext cx="5681345" cy="3012440"/>
            </a:xfrm>
            <a:custGeom>
              <a:avLst/>
              <a:gdLst/>
              <a:ahLst/>
              <a:cxnLst/>
              <a:rect l="l" t="t" r="r" b="b"/>
              <a:pathLst>
                <a:path w="5681345" h="3012440">
                  <a:moveTo>
                    <a:pt x="5547881" y="3012251"/>
                  </a:moveTo>
                  <a:lnTo>
                    <a:pt x="133454" y="3012251"/>
                  </a:lnTo>
                  <a:lnTo>
                    <a:pt x="126897" y="3012091"/>
                  </a:lnTo>
                  <a:lnTo>
                    <a:pt x="88501" y="3004453"/>
                  </a:lnTo>
                  <a:lnTo>
                    <a:pt x="53948" y="2985984"/>
                  </a:lnTo>
                  <a:lnTo>
                    <a:pt x="26266" y="2958302"/>
                  </a:lnTo>
                  <a:lnTo>
                    <a:pt x="7797" y="2923749"/>
                  </a:lnTo>
                  <a:lnTo>
                    <a:pt x="160" y="2885353"/>
                  </a:lnTo>
                  <a:lnTo>
                    <a:pt x="0" y="2878797"/>
                  </a:lnTo>
                  <a:lnTo>
                    <a:pt x="0" y="133454"/>
                  </a:lnTo>
                  <a:lnTo>
                    <a:pt x="5745" y="94714"/>
                  </a:lnTo>
                  <a:lnTo>
                    <a:pt x="22491" y="59311"/>
                  </a:lnTo>
                  <a:lnTo>
                    <a:pt x="48790" y="30291"/>
                  </a:lnTo>
                  <a:lnTo>
                    <a:pt x="82383" y="10158"/>
                  </a:lnTo>
                  <a:lnTo>
                    <a:pt x="120373" y="641"/>
                  </a:lnTo>
                  <a:lnTo>
                    <a:pt x="133454" y="0"/>
                  </a:lnTo>
                  <a:lnTo>
                    <a:pt x="5547881" y="0"/>
                  </a:lnTo>
                  <a:lnTo>
                    <a:pt x="5586620" y="5745"/>
                  </a:lnTo>
                  <a:lnTo>
                    <a:pt x="5622023" y="22491"/>
                  </a:lnTo>
                  <a:lnTo>
                    <a:pt x="5651043" y="48790"/>
                  </a:lnTo>
                  <a:lnTo>
                    <a:pt x="5671176" y="82383"/>
                  </a:lnTo>
                  <a:lnTo>
                    <a:pt x="5680693" y="120373"/>
                  </a:lnTo>
                  <a:lnTo>
                    <a:pt x="5681335" y="133454"/>
                  </a:lnTo>
                  <a:lnTo>
                    <a:pt x="5681335" y="2878797"/>
                  </a:lnTo>
                  <a:lnTo>
                    <a:pt x="5675589" y="2917537"/>
                  </a:lnTo>
                  <a:lnTo>
                    <a:pt x="5658843" y="2952940"/>
                  </a:lnTo>
                  <a:lnTo>
                    <a:pt x="5632544" y="2981960"/>
                  </a:lnTo>
                  <a:lnTo>
                    <a:pt x="5598951" y="3002092"/>
                  </a:lnTo>
                  <a:lnTo>
                    <a:pt x="5560961" y="3011610"/>
                  </a:lnTo>
                  <a:lnTo>
                    <a:pt x="5547881" y="3012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ADC6AAE3-C98D-49A4-A7FD-B7F13A079156}"/>
                </a:ext>
              </a:extLst>
            </p:cNvPr>
            <p:cNvSpPr/>
            <p:nvPr/>
          </p:nvSpPr>
          <p:spPr>
            <a:xfrm>
              <a:off x="3260095" y="3307757"/>
              <a:ext cx="5681345" cy="3012440"/>
            </a:xfrm>
            <a:custGeom>
              <a:avLst/>
              <a:gdLst/>
              <a:ahLst/>
              <a:cxnLst/>
              <a:rect l="l" t="t" r="r" b="b"/>
              <a:pathLst>
                <a:path w="5681345" h="3012440">
                  <a:moveTo>
                    <a:pt x="0" y="2878797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5547881" y="0"/>
                  </a:lnTo>
                  <a:lnTo>
                    <a:pt x="5586620" y="5745"/>
                  </a:lnTo>
                  <a:lnTo>
                    <a:pt x="5622023" y="22491"/>
                  </a:lnTo>
                  <a:lnTo>
                    <a:pt x="5651043" y="48790"/>
                  </a:lnTo>
                  <a:lnTo>
                    <a:pt x="5671176" y="82383"/>
                  </a:lnTo>
                  <a:lnTo>
                    <a:pt x="5680693" y="120373"/>
                  </a:lnTo>
                  <a:lnTo>
                    <a:pt x="5681335" y="133454"/>
                  </a:lnTo>
                  <a:lnTo>
                    <a:pt x="5681335" y="2878797"/>
                  </a:lnTo>
                  <a:lnTo>
                    <a:pt x="5675589" y="2917537"/>
                  </a:lnTo>
                  <a:lnTo>
                    <a:pt x="5658843" y="2952940"/>
                  </a:lnTo>
                  <a:lnTo>
                    <a:pt x="5632544" y="2981960"/>
                  </a:lnTo>
                  <a:lnTo>
                    <a:pt x="5598951" y="3002092"/>
                  </a:lnTo>
                  <a:lnTo>
                    <a:pt x="5560961" y="3011610"/>
                  </a:lnTo>
                  <a:lnTo>
                    <a:pt x="5547881" y="3012251"/>
                  </a:lnTo>
                  <a:lnTo>
                    <a:pt x="133454" y="3012251"/>
                  </a:lnTo>
                  <a:lnTo>
                    <a:pt x="94714" y="3006506"/>
                  </a:lnTo>
                  <a:lnTo>
                    <a:pt x="59311" y="2989760"/>
                  </a:lnTo>
                  <a:lnTo>
                    <a:pt x="30291" y="2963460"/>
                  </a:lnTo>
                  <a:lnTo>
                    <a:pt x="10158" y="2929867"/>
                  </a:lnTo>
                  <a:lnTo>
                    <a:pt x="641" y="2891878"/>
                  </a:lnTo>
                  <a:lnTo>
                    <a:pt x="0" y="287879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8">
              <a:extLst>
                <a:ext uri="{FF2B5EF4-FFF2-40B4-BE49-F238E27FC236}">
                  <a16:creationId xmlns:a16="http://schemas.microsoft.com/office/drawing/2014/main" id="{0E67ABB6-7071-4BC7-96C4-0426513E34D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9160" y="3326822"/>
              <a:ext cx="5643205" cy="2974121"/>
            </a:xfrm>
            <a:prstGeom prst="rect">
              <a:avLst/>
            </a:prstGeom>
          </p:spPr>
        </p:pic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D55C15F8-2A87-4631-B77A-4C58D02A2CC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75934" y="6110295"/>
              <a:ext cx="2249656" cy="419427"/>
            </a:xfrm>
            <a:prstGeom prst="rect">
              <a:avLst/>
            </a:prstGeom>
          </p:spPr>
        </p:pic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E840E696-69C7-4FBA-800E-E407344CB64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80972" y="6243749"/>
              <a:ext cx="190648" cy="152519"/>
            </a:xfrm>
            <a:prstGeom prst="rect">
              <a:avLst/>
            </a:prstGeom>
          </p:spPr>
        </p:pic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0F68A53C-4BF1-40ED-AED3-18F69C246209}"/>
                </a:ext>
              </a:extLst>
            </p:cNvPr>
            <p:cNvSpPr/>
            <p:nvPr/>
          </p:nvSpPr>
          <p:spPr>
            <a:xfrm>
              <a:off x="762595" y="4832948"/>
              <a:ext cx="2440305" cy="1544320"/>
            </a:xfrm>
            <a:custGeom>
              <a:avLst/>
              <a:gdLst/>
              <a:ahLst/>
              <a:cxnLst/>
              <a:rect l="l" t="t" r="r" b="b"/>
              <a:pathLst>
                <a:path w="2440305" h="1544320">
                  <a:moveTo>
                    <a:pt x="2333426" y="1544255"/>
                  </a:moveTo>
                  <a:lnTo>
                    <a:pt x="106878" y="1544255"/>
                  </a:lnTo>
                  <a:lnTo>
                    <a:pt x="99439" y="1543522"/>
                  </a:lnTo>
                  <a:lnTo>
                    <a:pt x="57083" y="1529150"/>
                  </a:lnTo>
                  <a:lnTo>
                    <a:pt x="23450" y="1499662"/>
                  </a:lnTo>
                  <a:lnTo>
                    <a:pt x="3663" y="1459548"/>
                  </a:lnTo>
                  <a:lnTo>
                    <a:pt x="0" y="1437377"/>
                  </a:lnTo>
                  <a:lnTo>
                    <a:pt x="0" y="142986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437377"/>
                  </a:lnTo>
                  <a:lnTo>
                    <a:pt x="2428723" y="1480580"/>
                  </a:lnTo>
                  <a:lnTo>
                    <a:pt x="2401490" y="1516062"/>
                  </a:lnTo>
                  <a:lnTo>
                    <a:pt x="2362751" y="1538422"/>
                  </a:lnTo>
                  <a:lnTo>
                    <a:pt x="2340865" y="1543522"/>
                  </a:lnTo>
                  <a:lnTo>
                    <a:pt x="2333426" y="1544255"/>
                  </a:lnTo>
                  <a:close/>
                </a:path>
              </a:pathLst>
            </a:custGeom>
            <a:solidFill>
              <a:srgbClr val="FFFFFF">
                <a:alpha val="948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C662C002-F8BB-4398-8097-417100D03A67}"/>
                </a:ext>
              </a:extLst>
            </p:cNvPr>
            <p:cNvSpPr/>
            <p:nvPr/>
          </p:nvSpPr>
          <p:spPr>
            <a:xfrm>
              <a:off x="762595" y="4813883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7" y="70614"/>
                  </a:lnTo>
                  <a:lnTo>
                    <a:pt x="13522" y="60411"/>
                  </a:lnTo>
                  <a:lnTo>
                    <a:pt x="19174" y="50969"/>
                  </a:lnTo>
                  <a:lnTo>
                    <a:pt x="19260" y="50826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90" y="8707"/>
                  </a:lnTo>
                  <a:lnTo>
                    <a:pt x="2406800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5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E9B308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9DDB5277-5F00-46D6-A3A0-FF22BEB30A38}"/>
                </a:ext>
              </a:extLst>
            </p:cNvPr>
            <p:cNvSpPr/>
            <p:nvPr/>
          </p:nvSpPr>
          <p:spPr>
            <a:xfrm>
              <a:off x="1715839" y="504266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7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7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EF9C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65306F90-1D0E-4886-9982-DD769E22637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96955" y="5157051"/>
              <a:ext cx="171583" cy="305038"/>
            </a:xfrm>
            <a:prstGeom prst="rect">
              <a:avLst/>
            </a:prstGeom>
          </p:spPr>
        </p:pic>
      </p:grpSp>
      <p:sp>
        <p:nvSpPr>
          <p:cNvPr id="28" name="object 25">
            <a:extLst>
              <a:ext uri="{FF2B5EF4-FFF2-40B4-BE49-F238E27FC236}">
                <a16:creationId xmlns:a16="http://schemas.microsoft.com/office/drawing/2014/main" id="{619EC21C-597B-4998-B001-6629FD08C5A2}"/>
              </a:ext>
            </a:extLst>
          </p:cNvPr>
          <p:cNvSpPr txBox="1"/>
          <p:nvPr/>
        </p:nvSpPr>
        <p:spPr>
          <a:xfrm>
            <a:off x="917294" y="4322312"/>
            <a:ext cx="1223963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algn="ctr" defTabSz="685800">
              <a:spcBef>
                <a:spcPts val="716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产品概念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创意构思 / 需求分析 / 灵感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6">
            <a:extLst>
              <a:ext uri="{FF2B5EF4-FFF2-40B4-BE49-F238E27FC236}">
                <a16:creationId xmlns:a16="http://schemas.microsoft.com/office/drawing/2014/main" id="{C866E474-849E-4315-A231-F96E81BD5EAD}"/>
              </a:ext>
            </a:extLst>
          </p:cNvPr>
          <p:cNvGrpSpPr/>
          <p:nvPr/>
        </p:nvGrpSpPr>
        <p:grpSpPr>
          <a:xfrm>
            <a:off x="6791281" y="3748656"/>
            <a:ext cx="1830229" cy="1172528"/>
            <a:chOff x="8998624" y="4813883"/>
            <a:chExt cx="2440305" cy="1563370"/>
          </a:xfrm>
        </p:grpSpPr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73A572BD-CD55-4A78-8F52-35FB119E1F50}"/>
                </a:ext>
              </a:extLst>
            </p:cNvPr>
            <p:cNvSpPr/>
            <p:nvPr/>
          </p:nvSpPr>
          <p:spPr>
            <a:xfrm>
              <a:off x="8998624" y="4832948"/>
              <a:ext cx="2440305" cy="1544320"/>
            </a:xfrm>
            <a:custGeom>
              <a:avLst/>
              <a:gdLst/>
              <a:ahLst/>
              <a:cxnLst/>
              <a:rect l="l" t="t" r="r" b="b"/>
              <a:pathLst>
                <a:path w="2440304" h="1544320">
                  <a:moveTo>
                    <a:pt x="2333426" y="1544255"/>
                  </a:moveTo>
                  <a:lnTo>
                    <a:pt x="106878" y="1544255"/>
                  </a:lnTo>
                  <a:lnTo>
                    <a:pt x="99439" y="1543522"/>
                  </a:lnTo>
                  <a:lnTo>
                    <a:pt x="57083" y="1529150"/>
                  </a:lnTo>
                  <a:lnTo>
                    <a:pt x="23450" y="1499662"/>
                  </a:lnTo>
                  <a:lnTo>
                    <a:pt x="3663" y="1459548"/>
                  </a:lnTo>
                  <a:lnTo>
                    <a:pt x="0" y="1437377"/>
                  </a:lnTo>
                  <a:lnTo>
                    <a:pt x="0" y="142986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437377"/>
                  </a:lnTo>
                  <a:lnTo>
                    <a:pt x="2428723" y="1480580"/>
                  </a:lnTo>
                  <a:lnTo>
                    <a:pt x="2401490" y="1516062"/>
                  </a:lnTo>
                  <a:lnTo>
                    <a:pt x="2362751" y="1538422"/>
                  </a:lnTo>
                  <a:lnTo>
                    <a:pt x="2340865" y="1543522"/>
                  </a:lnTo>
                  <a:lnTo>
                    <a:pt x="2333426" y="1544255"/>
                  </a:lnTo>
                  <a:close/>
                </a:path>
              </a:pathLst>
            </a:custGeom>
            <a:solidFill>
              <a:srgbClr val="FFFFFF">
                <a:alpha val="948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EB1C2307-C210-4814-AAA5-4D3F3D42E287}"/>
                </a:ext>
              </a:extLst>
            </p:cNvPr>
            <p:cNvSpPr/>
            <p:nvPr/>
          </p:nvSpPr>
          <p:spPr>
            <a:xfrm>
              <a:off x="8998624" y="4813883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A6239D1B-BD12-4C0D-88B0-F1368944EC2D}"/>
                </a:ext>
              </a:extLst>
            </p:cNvPr>
            <p:cNvSpPr/>
            <p:nvPr/>
          </p:nvSpPr>
          <p:spPr>
            <a:xfrm>
              <a:off x="9951869" y="504266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7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7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FD751088-8D15-4337-9511-9DC18171904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32985" y="5157051"/>
              <a:ext cx="171583" cy="305038"/>
            </a:xfrm>
            <a:prstGeom prst="rect">
              <a:avLst/>
            </a:prstGeom>
          </p:spPr>
        </p:pic>
      </p:grpSp>
      <p:sp>
        <p:nvSpPr>
          <p:cNvPr id="34" name="object 31">
            <a:extLst>
              <a:ext uri="{FF2B5EF4-FFF2-40B4-BE49-F238E27FC236}">
                <a16:creationId xmlns:a16="http://schemas.microsoft.com/office/drawing/2014/main" id="{BE2266A6-4B10-4A55-921A-957E8FA164ED}"/>
              </a:ext>
            </a:extLst>
          </p:cNvPr>
          <p:cNvSpPr txBox="1"/>
          <p:nvPr/>
        </p:nvSpPr>
        <p:spPr>
          <a:xfrm>
            <a:off x="7094316" y="4322312"/>
            <a:ext cx="1223963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algn="ctr" defTabSz="685800">
              <a:spcBef>
                <a:spcPts val="716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最终实现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54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产品落地 / 代码开发 / 交付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8111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原型设计的分类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原型设计认知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60FC401A-5C48-4123-8465-83AAE4C1CC09}"/>
              </a:ext>
            </a:extLst>
          </p:cNvPr>
          <p:cNvGrpSpPr/>
          <p:nvPr/>
        </p:nvGrpSpPr>
        <p:grpSpPr>
          <a:xfrm>
            <a:off x="457322" y="1086463"/>
            <a:ext cx="2596039" cy="3289459"/>
            <a:chOff x="609762" y="1448617"/>
            <a:chExt cx="3461385" cy="438594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C4C6F657-6498-4ADB-AB3D-3EC8357F47F0}"/>
                </a:ext>
              </a:extLst>
            </p:cNvPr>
            <p:cNvSpPr/>
            <p:nvPr/>
          </p:nvSpPr>
          <p:spPr>
            <a:xfrm>
              <a:off x="614842" y="1453697"/>
              <a:ext cx="3451225" cy="4375785"/>
            </a:xfrm>
            <a:custGeom>
              <a:avLst/>
              <a:gdLst/>
              <a:ahLst/>
              <a:cxnLst/>
              <a:rect l="l" t="t" r="r" b="b"/>
              <a:pathLst>
                <a:path w="3451225" h="4375785">
                  <a:moveTo>
                    <a:pt x="3302991" y="4375390"/>
                  </a:moveTo>
                  <a:lnTo>
                    <a:pt x="147752" y="4375390"/>
                  </a:lnTo>
                  <a:lnTo>
                    <a:pt x="140494" y="4375213"/>
                  </a:lnTo>
                  <a:lnTo>
                    <a:pt x="97984" y="4366756"/>
                  </a:lnTo>
                  <a:lnTo>
                    <a:pt x="59728" y="4346309"/>
                  </a:lnTo>
                  <a:lnTo>
                    <a:pt x="29081" y="4315661"/>
                  </a:lnTo>
                  <a:lnTo>
                    <a:pt x="8633" y="4277405"/>
                  </a:lnTo>
                  <a:lnTo>
                    <a:pt x="177" y="4234896"/>
                  </a:lnTo>
                  <a:lnTo>
                    <a:pt x="0" y="4227637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302991" y="0"/>
                  </a:lnTo>
                  <a:lnTo>
                    <a:pt x="3345881" y="6360"/>
                  </a:lnTo>
                  <a:lnTo>
                    <a:pt x="3385077" y="24900"/>
                  </a:lnTo>
                  <a:lnTo>
                    <a:pt x="3417206" y="54018"/>
                  </a:lnTo>
                  <a:lnTo>
                    <a:pt x="3439496" y="91210"/>
                  </a:lnTo>
                  <a:lnTo>
                    <a:pt x="3450034" y="133270"/>
                  </a:lnTo>
                  <a:lnTo>
                    <a:pt x="3450743" y="147752"/>
                  </a:lnTo>
                  <a:lnTo>
                    <a:pt x="3450743" y="4227637"/>
                  </a:lnTo>
                  <a:lnTo>
                    <a:pt x="3444382" y="4270527"/>
                  </a:lnTo>
                  <a:lnTo>
                    <a:pt x="3425842" y="4309724"/>
                  </a:lnTo>
                  <a:lnTo>
                    <a:pt x="3396725" y="4341853"/>
                  </a:lnTo>
                  <a:lnTo>
                    <a:pt x="3359532" y="4364143"/>
                  </a:lnTo>
                  <a:lnTo>
                    <a:pt x="3317473" y="4374680"/>
                  </a:lnTo>
                  <a:lnTo>
                    <a:pt x="3302991" y="4375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EE8FAFEA-82A8-443E-8EF2-90977A836B3D}"/>
                </a:ext>
              </a:extLst>
            </p:cNvPr>
            <p:cNvSpPr/>
            <p:nvPr/>
          </p:nvSpPr>
          <p:spPr>
            <a:xfrm>
              <a:off x="614842" y="1453697"/>
              <a:ext cx="3451225" cy="4375785"/>
            </a:xfrm>
            <a:custGeom>
              <a:avLst/>
              <a:gdLst/>
              <a:ahLst/>
              <a:cxnLst/>
              <a:rect l="l" t="t" r="r" b="b"/>
              <a:pathLst>
                <a:path w="3451225" h="4375785">
                  <a:moveTo>
                    <a:pt x="0" y="4227637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302991" y="0"/>
                  </a:lnTo>
                  <a:lnTo>
                    <a:pt x="3345881" y="6360"/>
                  </a:lnTo>
                  <a:lnTo>
                    <a:pt x="3385077" y="24900"/>
                  </a:lnTo>
                  <a:lnTo>
                    <a:pt x="3417206" y="54018"/>
                  </a:lnTo>
                  <a:lnTo>
                    <a:pt x="3439496" y="91210"/>
                  </a:lnTo>
                  <a:lnTo>
                    <a:pt x="3450034" y="133270"/>
                  </a:lnTo>
                  <a:lnTo>
                    <a:pt x="3450743" y="147752"/>
                  </a:lnTo>
                  <a:lnTo>
                    <a:pt x="3450743" y="4227637"/>
                  </a:lnTo>
                  <a:lnTo>
                    <a:pt x="3444382" y="4270527"/>
                  </a:lnTo>
                  <a:lnTo>
                    <a:pt x="3425842" y="4309724"/>
                  </a:lnTo>
                  <a:lnTo>
                    <a:pt x="3396725" y="4341853"/>
                  </a:lnTo>
                  <a:lnTo>
                    <a:pt x="3359532" y="4364143"/>
                  </a:lnTo>
                  <a:lnTo>
                    <a:pt x="3317473" y="4374680"/>
                  </a:lnTo>
                  <a:lnTo>
                    <a:pt x="3302991" y="4375390"/>
                  </a:lnTo>
                  <a:lnTo>
                    <a:pt x="147752" y="4375390"/>
                  </a:lnTo>
                  <a:lnTo>
                    <a:pt x="104861" y="4369029"/>
                  </a:lnTo>
                  <a:lnTo>
                    <a:pt x="65665" y="4350489"/>
                  </a:lnTo>
                  <a:lnTo>
                    <a:pt x="33537" y="4321371"/>
                  </a:lnTo>
                  <a:lnTo>
                    <a:pt x="11247" y="4284179"/>
                  </a:lnTo>
                  <a:lnTo>
                    <a:pt x="709" y="4242120"/>
                  </a:lnTo>
                  <a:lnTo>
                    <a:pt x="0" y="42276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0F7C58F5-AA05-4A72-8303-A453A708F894}"/>
                </a:ext>
              </a:extLst>
            </p:cNvPr>
            <p:cNvSpPr/>
            <p:nvPr/>
          </p:nvSpPr>
          <p:spPr>
            <a:xfrm>
              <a:off x="848387" y="38225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C3F23A0E-0995-4F34-8D1F-54AF7BFCF5C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79" y="3879703"/>
              <a:ext cx="133454" cy="190648"/>
            </a:xfrm>
            <a:prstGeom prst="rect">
              <a:avLst/>
            </a:prstGeom>
          </p:spPr>
        </p:pic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C3828DC7-0158-4B60-B74E-CE6D78390037}"/>
              </a:ext>
            </a:extLst>
          </p:cNvPr>
          <p:cNvSpPr txBox="1"/>
          <p:nvPr/>
        </p:nvSpPr>
        <p:spPr>
          <a:xfrm>
            <a:off x="626765" y="2878805"/>
            <a:ext cx="2254568" cy="3954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草图原型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720"/>
              </a:spcBef>
            </a:pPr>
            <a:r>
              <a:rPr sz="713" b="1" kern="0" spc="53" dirty="0">
                <a:solidFill>
                  <a:srgbClr val="374050"/>
                </a:solidFill>
                <a:latin typeface="微软雅黑"/>
                <a:cs typeface="微软雅黑"/>
              </a:rPr>
              <a:t>定义：</a:t>
            </a:r>
            <a:r>
              <a:rPr sz="713" kern="0" spc="45" dirty="0">
                <a:solidFill>
                  <a:srgbClr val="4A5462"/>
                </a:solidFill>
                <a:latin typeface="微软雅黑"/>
                <a:cs typeface="微软雅黑"/>
              </a:rPr>
              <a:t>白板或纸质绘制的核心界面，快速记录灵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A47EA641-BC3F-421F-B711-189F791FB076}"/>
              </a:ext>
            </a:extLst>
          </p:cNvPr>
          <p:cNvSpPr txBox="1"/>
          <p:nvPr/>
        </p:nvSpPr>
        <p:spPr>
          <a:xfrm>
            <a:off x="626765" y="3600886"/>
            <a:ext cx="212121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场景：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适合项目初期头脑风暴，快速描述需求。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4">
            <a:extLst>
              <a:ext uri="{FF2B5EF4-FFF2-40B4-BE49-F238E27FC236}">
                <a16:creationId xmlns:a16="http://schemas.microsoft.com/office/drawing/2014/main" id="{C57BCB90-B345-400A-BCA3-64F938F01D8F}"/>
              </a:ext>
            </a:extLst>
          </p:cNvPr>
          <p:cNvGrpSpPr/>
          <p:nvPr/>
        </p:nvGrpSpPr>
        <p:grpSpPr>
          <a:xfrm>
            <a:off x="464706" y="1093848"/>
            <a:ext cx="2581275" cy="1601629"/>
            <a:chOff x="619608" y="1458463"/>
            <a:chExt cx="3441700" cy="2135505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52C2A2FA-B789-4F61-80E2-F03FEC92E650}"/>
                </a:ext>
              </a:extLst>
            </p:cNvPr>
            <p:cNvSpPr/>
            <p:nvPr/>
          </p:nvSpPr>
          <p:spPr>
            <a:xfrm>
              <a:off x="619608" y="1458463"/>
              <a:ext cx="3441700" cy="2135505"/>
            </a:xfrm>
            <a:custGeom>
              <a:avLst/>
              <a:gdLst/>
              <a:ahLst/>
              <a:cxnLst/>
              <a:rect l="l" t="t" r="r" b="b"/>
              <a:pathLst>
                <a:path w="3441700" h="2135504">
                  <a:moveTo>
                    <a:pt x="3441211" y="2135267"/>
                  </a:moveTo>
                  <a:lnTo>
                    <a:pt x="0" y="2135267"/>
                  </a:lnTo>
                  <a:lnTo>
                    <a:pt x="0" y="142986"/>
                  </a:lnTo>
                  <a:lnTo>
                    <a:pt x="6122" y="101541"/>
                  </a:lnTo>
                  <a:lnTo>
                    <a:pt x="24075" y="63532"/>
                  </a:lnTo>
                  <a:lnTo>
                    <a:pt x="52320" y="32400"/>
                  </a:lnTo>
                  <a:lnTo>
                    <a:pt x="88267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3298225" y="0"/>
                  </a:lnTo>
                  <a:lnTo>
                    <a:pt x="3339669" y="6122"/>
                  </a:lnTo>
                  <a:lnTo>
                    <a:pt x="3377678" y="24075"/>
                  </a:lnTo>
                  <a:lnTo>
                    <a:pt x="3408810" y="52320"/>
                  </a:lnTo>
                  <a:lnTo>
                    <a:pt x="3430327" y="88267"/>
                  </a:lnTo>
                  <a:lnTo>
                    <a:pt x="3440531" y="128901"/>
                  </a:lnTo>
                  <a:lnTo>
                    <a:pt x="3441211" y="213526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6">
              <a:extLst>
                <a:ext uri="{FF2B5EF4-FFF2-40B4-BE49-F238E27FC236}">
                  <a16:creationId xmlns:a16="http://schemas.microsoft.com/office/drawing/2014/main" id="{E26343C2-60E6-486E-AC9C-1274F15AA43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4541" y="1610982"/>
              <a:ext cx="2011345" cy="1830228"/>
            </a:xfrm>
            <a:prstGeom prst="rect">
              <a:avLst/>
            </a:prstGeom>
          </p:spPr>
        </p:pic>
      </p:grpSp>
      <p:grpSp>
        <p:nvGrpSpPr>
          <p:cNvPr id="16" name="object 17">
            <a:extLst>
              <a:ext uri="{FF2B5EF4-FFF2-40B4-BE49-F238E27FC236}">
                <a16:creationId xmlns:a16="http://schemas.microsoft.com/office/drawing/2014/main" id="{F228BA54-BBB8-4CB9-8053-C59739EB1588}"/>
              </a:ext>
            </a:extLst>
          </p:cNvPr>
          <p:cNvGrpSpPr/>
          <p:nvPr/>
        </p:nvGrpSpPr>
        <p:grpSpPr>
          <a:xfrm>
            <a:off x="3281308" y="1086463"/>
            <a:ext cx="2588895" cy="3289459"/>
            <a:chOff x="4375077" y="1448617"/>
            <a:chExt cx="3451860" cy="4385945"/>
          </a:xfrm>
        </p:grpSpPr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506B2F8A-E3EC-4D67-8A99-51CD68AB6516}"/>
                </a:ext>
              </a:extLst>
            </p:cNvPr>
            <p:cNvSpPr/>
            <p:nvPr/>
          </p:nvSpPr>
          <p:spPr>
            <a:xfrm>
              <a:off x="4380157" y="1453697"/>
              <a:ext cx="3441700" cy="4375785"/>
            </a:xfrm>
            <a:custGeom>
              <a:avLst/>
              <a:gdLst/>
              <a:ahLst/>
              <a:cxnLst/>
              <a:rect l="l" t="t" r="r" b="b"/>
              <a:pathLst>
                <a:path w="3441700" h="4375785">
                  <a:moveTo>
                    <a:pt x="3293458" y="4375390"/>
                  </a:moveTo>
                  <a:lnTo>
                    <a:pt x="147752" y="4375390"/>
                  </a:lnTo>
                  <a:lnTo>
                    <a:pt x="140494" y="4375213"/>
                  </a:lnTo>
                  <a:lnTo>
                    <a:pt x="97984" y="4366756"/>
                  </a:lnTo>
                  <a:lnTo>
                    <a:pt x="59728" y="4346309"/>
                  </a:lnTo>
                  <a:lnTo>
                    <a:pt x="29081" y="4315661"/>
                  </a:lnTo>
                  <a:lnTo>
                    <a:pt x="8633" y="4277405"/>
                  </a:lnTo>
                  <a:lnTo>
                    <a:pt x="177" y="4234896"/>
                  </a:lnTo>
                  <a:lnTo>
                    <a:pt x="0" y="4227637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293458" y="0"/>
                  </a:lnTo>
                  <a:lnTo>
                    <a:pt x="3336349" y="6360"/>
                  </a:lnTo>
                  <a:lnTo>
                    <a:pt x="3375545" y="24900"/>
                  </a:lnTo>
                  <a:lnTo>
                    <a:pt x="3407673" y="54018"/>
                  </a:lnTo>
                  <a:lnTo>
                    <a:pt x="3429963" y="91210"/>
                  </a:lnTo>
                  <a:lnTo>
                    <a:pt x="3440501" y="133270"/>
                  </a:lnTo>
                  <a:lnTo>
                    <a:pt x="3441211" y="147752"/>
                  </a:lnTo>
                  <a:lnTo>
                    <a:pt x="3441211" y="4227637"/>
                  </a:lnTo>
                  <a:lnTo>
                    <a:pt x="3434850" y="4270527"/>
                  </a:lnTo>
                  <a:lnTo>
                    <a:pt x="3416309" y="4309724"/>
                  </a:lnTo>
                  <a:lnTo>
                    <a:pt x="3387192" y="4341853"/>
                  </a:lnTo>
                  <a:lnTo>
                    <a:pt x="3350000" y="4364143"/>
                  </a:lnTo>
                  <a:lnTo>
                    <a:pt x="3307941" y="4374680"/>
                  </a:lnTo>
                  <a:lnTo>
                    <a:pt x="3293458" y="4375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6BC66A2A-E35F-4CB3-AA99-B7F2CA6CB6A3}"/>
                </a:ext>
              </a:extLst>
            </p:cNvPr>
            <p:cNvSpPr/>
            <p:nvPr/>
          </p:nvSpPr>
          <p:spPr>
            <a:xfrm>
              <a:off x="4380157" y="1453697"/>
              <a:ext cx="3441700" cy="4375785"/>
            </a:xfrm>
            <a:custGeom>
              <a:avLst/>
              <a:gdLst/>
              <a:ahLst/>
              <a:cxnLst/>
              <a:rect l="l" t="t" r="r" b="b"/>
              <a:pathLst>
                <a:path w="3441700" h="4375785">
                  <a:moveTo>
                    <a:pt x="0" y="4227637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293458" y="0"/>
                  </a:lnTo>
                  <a:lnTo>
                    <a:pt x="3336349" y="6360"/>
                  </a:lnTo>
                  <a:lnTo>
                    <a:pt x="3375545" y="24900"/>
                  </a:lnTo>
                  <a:lnTo>
                    <a:pt x="3407673" y="54018"/>
                  </a:lnTo>
                  <a:lnTo>
                    <a:pt x="3429963" y="91210"/>
                  </a:lnTo>
                  <a:lnTo>
                    <a:pt x="3440501" y="133270"/>
                  </a:lnTo>
                  <a:lnTo>
                    <a:pt x="3441211" y="147752"/>
                  </a:lnTo>
                  <a:lnTo>
                    <a:pt x="3441211" y="4227637"/>
                  </a:lnTo>
                  <a:lnTo>
                    <a:pt x="3434850" y="4270527"/>
                  </a:lnTo>
                  <a:lnTo>
                    <a:pt x="3416309" y="4309724"/>
                  </a:lnTo>
                  <a:lnTo>
                    <a:pt x="3387192" y="4341853"/>
                  </a:lnTo>
                  <a:lnTo>
                    <a:pt x="3350000" y="4364143"/>
                  </a:lnTo>
                  <a:lnTo>
                    <a:pt x="3307941" y="4374680"/>
                  </a:lnTo>
                  <a:lnTo>
                    <a:pt x="3293458" y="4375390"/>
                  </a:lnTo>
                  <a:lnTo>
                    <a:pt x="147752" y="4375390"/>
                  </a:lnTo>
                  <a:lnTo>
                    <a:pt x="104861" y="4369029"/>
                  </a:lnTo>
                  <a:lnTo>
                    <a:pt x="65665" y="4350489"/>
                  </a:lnTo>
                  <a:lnTo>
                    <a:pt x="33537" y="4321371"/>
                  </a:lnTo>
                  <a:lnTo>
                    <a:pt x="11247" y="4284179"/>
                  </a:lnTo>
                  <a:lnTo>
                    <a:pt x="709" y="4242120"/>
                  </a:lnTo>
                  <a:lnTo>
                    <a:pt x="0" y="42276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B0E4080B-DD1C-4DE7-9A53-9363A3ADFF7E}"/>
                </a:ext>
              </a:extLst>
            </p:cNvPr>
            <p:cNvSpPr/>
            <p:nvPr/>
          </p:nvSpPr>
          <p:spPr>
            <a:xfrm>
              <a:off x="4613701" y="38225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047F42D7-8428-4AFD-B5E1-8415A2E1C94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9961" y="3879703"/>
              <a:ext cx="152519" cy="190648"/>
            </a:xfrm>
            <a:prstGeom prst="rect">
              <a:avLst/>
            </a:prstGeom>
          </p:spPr>
        </p:pic>
      </p:grpSp>
      <p:sp>
        <p:nvSpPr>
          <p:cNvPr id="21" name="object 22">
            <a:extLst>
              <a:ext uri="{FF2B5EF4-FFF2-40B4-BE49-F238E27FC236}">
                <a16:creationId xmlns:a16="http://schemas.microsoft.com/office/drawing/2014/main" id="{E5D05380-BAA9-4B9E-97D6-0E4AD668E519}"/>
              </a:ext>
            </a:extLst>
          </p:cNvPr>
          <p:cNvSpPr txBox="1"/>
          <p:nvPr/>
        </p:nvSpPr>
        <p:spPr>
          <a:xfrm>
            <a:off x="3448294" y="2878805"/>
            <a:ext cx="2221230" cy="4219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低保真原型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69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定义：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使用工具搭建，展现大致结构与基础交互。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23">
            <a:extLst>
              <a:ext uri="{FF2B5EF4-FFF2-40B4-BE49-F238E27FC236}">
                <a16:creationId xmlns:a16="http://schemas.microsoft.com/office/drawing/2014/main" id="{571C0CB9-0461-486D-9912-D2C12646CABB}"/>
              </a:ext>
            </a:extLst>
          </p:cNvPr>
          <p:cNvSpPr txBox="1"/>
          <p:nvPr/>
        </p:nvSpPr>
        <p:spPr>
          <a:xfrm>
            <a:off x="3448294" y="3436452"/>
            <a:ext cx="202120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场景：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确认功能逻辑，助力跨部门高效沟通。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4">
            <a:extLst>
              <a:ext uri="{FF2B5EF4-FFF2-40B4-BE49-F238E27FC236}">
                <a16:creationId xmlns:a16="http://schemas.microsoft.com/office/drawing/2014/main" id="{626913C6-9F64-4BB3-88C3-F21C45257F5B}"/>
              </a:ext>
            </a:extLst>
          </p:cNvPr>
          <p:cNvGrpSpPr/>
          <p:nvPr/>
        </p:nvGrpSpPr>
        <p:grpSpPr>
          <a:xfrm>
            <a:off x="3288693" y="1093848"/>
            <a:ext cx="2574131" cy="1601629"/>
            <a:chOff x="4384923" y="1458463"/>
            <a:chExt cx="3432175" cy="2135505"/>
          </a:xfrm>
        </p:grpSpPr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C34B5E8E-D264-471B-9C33-E35039750F75}"/>
                </a:ext>
              </a:extLst>
            </p:cNvPr>
            <p:cNvSpPr/>
            <p:nvPr/>
          </p:nvSpPr>
          <p:spPr>
            <a:xfrm>
              <a:off x="4384923" y="1458463"/>
              <a:ext cx="3432175" cy="2135505"/>
            </a:xfrm>
            <a:custGeom>
              <a:avLst/>
              <a:gdLst/>
              <a:ahLst/>
              <a:cxnLst/>
              <a:rect l="l" t="t" r="r" b="b"/>
              <a:pathLst>
                <a:path w="3432175" h="2135504">
                  <a:moveTo>
                    <a:pt x="3431679" y="2135267"/>
                  </a:moveTo>
                  <a:lnTo>
                    <a:pt x="0" y="2135267"/>
                  </a:lnTo>
                  <a:lnTo>
                    <a:pt x="0" y="142986"/>
                  </a:lnTo>
                  <a:lnTo>
                    <a:pt x="6121" y="101541"/>
                  </a:lnTo>
                  <a:lnTo>
                    <a:pt x="24074" y="63532"/>
                  </a:lnTo>
                  <a:lnTo>
                    <a:pt x="52320" y="32400"/>
                  </a:lnTo>
                  <a:lnTo>
                    <a:pt x="88267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3288692" y="0"/>
                  </a:lnTo>
                  <a:lnTo>
                    <a:pt x="3330136" y="6122"/>
                  </a:lnTo>
                  <a:lnTo>
                    <a:pt x="3368145" y="24075"/>
                  </a:lnTo>
                  <a:lnTo>
                    <a:pt x="3399277" y="52320"/>
                  </a:lnTo>
                  <a:lnTo>
                    <a:pt x="3420794" y="88267"/>
                  </a:lnTo>
                  <a:lnTo>
                    <a:pt x="3430998" y="128901"/>
                  </a:lnTo>
                  <a:lnTo>
                    <a:pt x="3431679" y="213526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6">
              <a:extLst>
                <a:ext uri="{FF2B5EF4-FFF2-40B4-BE49-F238E27FC236}">
                  <a16:creationId xmlns:a16="http://schemas.microsoft.com/office/drawing/2014/main" id="{ACB3E4A1-7F3F-4A39-A3B1-706FF57964C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37442" y="1649112"/>
              <a:ext cx="3126640" cy="1753969"/>
            </a:xfrm>
            <a:prstGeom prst="rect">
              <a:avLst/>
            </a:prstGeom>
          </p:spPr>
        </p:pic>
      </p:grpSp>
      <p:grpSp>
        <p:nvGrpSpPr>
          <p:cNvPr id="26" name="object 27">
            <a:extLst>
              <a:ext uri="{FF2B5EF4-FFF2-40B4-BE49-F238E27FC236}">
                <a16:creationId xmlns:a16="http://schemas.microsoft.com/office/drawing/2014/main" id="{31641867-FBD8-4085-A42C-C2E3BCAB4556}"/>
              </a:ext>
            </a:extLst>
          </p:cNvPr>
          <p:cNvGrpSpPr/>
          <p:nvPr/>
        </p:nvGrpSpPr>
        <p:grpSpPr>
          <a:xfrm>
            <a:off x="6098145" y="1086463"/>
            <a:ext cx="2596039" cy="3289459"/>
            <a:chOff x="8130859" y="1448617"/>
            <a:chExt cx="3461385" cy="4385945"/>
          </a:xfrm>
        </p:grpSpPr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07264D7E-AA03-4170-B313-0F687318D13F}"/>
                </a:ext>
              </a:extLst>
            </p:cNvPr>
            <p:cNvSpPr/>
            <p:nvPr/>
          </p:nvSpPr>
          <p:spPr>
            <a:xfrm>
              <a:off x="8135939" y="1453697"/>
              <a:ext cx="3451225" cy="4375785"/>
            </a:xfrm>
            <a:custGeom>
              <a:avLst/>
              <a:gdLst/>
              <a:ahLst/>
              <a:cxnLst/>
              <a:rect l="l" t="t" r="r" b="b"/>
              <a:pathLst>
                <a:path w="3451225" h="4375785">
                  <a:moveTo>
                    <a:pt x="3302991" y="4375390"/>
                  </a:moveTo>
                  <a:lnTo>
                    <a:pt x="147752" y="4375390"/>
                  </a:lnTo>
                  <a:lnTo>
                    <a:pt x="140494" y="4375213"/>
                  </a:lnTo>
                  <a:lnTo>
                    <a:pt x="97984" y="4366756"/>
                  </a:lnTo>
                  <a:lnTo>
                    <a:pt x="59728" y="4346309"/>
                  </a:lnTo>
                  <a:lnTo>
                    <a:pt x="29081" y="4315661"/>
                  </a:lnTo>
                  <a:lnTo>
                    <a:pt x="8633" y="4277405"/>
                  </a:lnTo>
                  <a:lnTo>
                    <a:pt x="177" y="4234896"/>
                  </a:lnTo>
                  <a:lnTo>
                    <a:pt x="0" y="4227637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302991" y="0"/>
                  </a:lnTo>
                  <a:lnTo>
                    <a:pt x="3345881" y="6360"/>
                  </a:lnTo>
                  <a:lnTo>
                    <a:pt x="3385077" y="24900"/>
                  </a:lnTo>
                  <a:lnTo>
                    <a:pt x="3417206" y="54018"/>
                  </a:lnTo>
                  <a:lnTo>
                    <a:pt x="3439496" y="91210"/>
                  </a:lnTo>
                  <a:lnTo>
                    <a:pt x="3450034" y="133270"/>
                  </a:lnTo>
                  <a:lnTo>
                    <a:pt x="3450743" y="147752"/>
                  </a:lnTo>
                  <a:lnTo>
                    <a:pt x="3450743" y="4227637"/>
                  </a:lnTo>
                  <a:lnTo>
                    <a:pt x="3444382" y="4270527"/>
                  </a:lnTo>
                  <a:lnTo>
                    <a:pt x="3425842" y="4309724"/>
                  </a:lnTo>
                  <a:lnTo>
                    <a:pt x="3396725" y="4341853"/>
                  </a:lnTo>
                  <a:lnTo>
                    <a:pt x="3359532" y="4364143"/>
                  </a:lnTo>
                  <a:lnTo>
                    <a:pt x="3317473" y="4374680"/>
                  </a:lnTo>
                  <a:lnTo>
                    <a:pt x="3302991" y="4375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BEAF272F-D70B-41A0-AB96-71E19C0933EA}"/>
                </a:ext>
              </a:extLst>
            </p:cNvPr>
            <p:cNvSpPr/>
            <p:nvPr/>
          </p:nvSpPr>
          <p:spPr>
            <a:xfrm>
              <a:off x="8135939" y="1453697"/>
              <a:ext cx="3451225" cy="4375785"/>
            </a:xfrm>
            <a:custGeom>
              <a:avLst/>
              <a:gdLst/>
              <a:ahLst/>
              <a:cxnLst/>
              <a:rect l="l" t="t" r="r" b="b"/>
              <a:pathLst>
                <a:path w="3451225" h="4375785">
                  <a:moveTo>
                    <a:pt x="0" y="4227637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302991" y="0"/>
                  </a:lnTo>
                  <a:lnTo>
                    <a:pt x="3345881" y="6360"/>
                  </a:lnTo>
                  <a:lnTo>
                    <a:pt x="3385077" y="24900"/>
                  </a:lnTo>
                  <a:lnTo>
                    <a:pt x="3417206" y="54018"/>
                  </a:lnTo>
                  <a:lnTo>
                    <a:pt x="3439496" y="91210"/>
                  </a:lnTo>
                  <a:lnTo>
                    <a:pt x="3450034" y="133270"/>
                  </a:lnTo>
                  <a:lnTo>
                    <a:pt x="3450743" y="147752"/>
                  </a:lnTo>
                  <a:lnTo>
                    <a:pt x="3450743" y="4227637"/>
                  </a:lnTo>
                  <a:lnTo>
                    <a:pt x="3444382" y="4270527"/>
                  </a:lnTo>
                  <a:lnTo>
                    <a:pt x="3425842" y="4309724"/>
                  </a:lnTo>
                  <a:lnTo>
                    <a:pt x="3396725" y="4341853"/>
                  </a:lnTo>
                  <a:lnTo>
                    <a:pt x="3359532" y="4364143"/>
                  </a:lnTo>
                  <a:lnTo>
                    <a:pt x="3317473" y="4374680"/>
                  </a:lnTo>
                  <a:lnTo>
                    <a:pt x="3302991" y="4375390"/>
                  </a:lnTo>
                  <a:lnTo>
                    <a:pt x="147752" y="4375390"/>
                  </a:lnTo>
                  <a:lnTo>
                    <a:pt x="104861" y="4369029"/>
                  </a:lnTo>
                  <a:lnTo>
                    <a:pt x="65665" y="4350489"/>
                  </a:lnTo>
                  <a:lnTo>
                    <a:pt x="33537" y="4321371"/>
                  </a:lnTo>
                  <a:lnTo>
                    <a:pt x="11247" y="4284179"/>
                  </a:lnTo>
                  <a:lnTo>
                    <a:pt x="709" y="4242120"/>
                  </a:lnTo>
                  <a:lnTo>
                    <a:pt x="0" y="42276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FD829690-119A-47FE-9DC9-72F0DF3C3426}"/>
                </a:ext>
              </a:extLst>
            </p:cNvPr>
            <p:cNvSpPr/>
            <p:nvPr/>
          </p:nvSpPr>
          <p:spPr>
            <a:xfrm>
              <a:off x="8369484" y="38225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31">
              <a:extLst>
                <a:ext uri="{FF2B5EF4-FFF2-40B4-BE49-F238E27FC236}">
                  <a16:creationId xmlns:a16="http://schemas.microsoft.com/office/drawing/2014/main" id="{3F7BABE0-E64A-4288-BB32-083DB80359D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74341" y="3879703"/>
              <a:ext cx="104856" cy="190648"/>
            </a:xfrm>
            <a:prstGeom prst="rect">
              <a:avLst/>
            </a:prstGeom>
          </p:spPr>
        </p:pic>
      </p:grpSp>
      <p:sp>
        <p:nvSpPr>
          <p:cNvPr id="31" name="object 32">
            <a:extLst>
              <a:ext uri="{FF2B5EF4-FFF2-40B4-BE49-F238E27FC236}">
                <a16:creationId xmlns:a16="http://schemas.microsoft.com/office/drawing/2014/main" id="{04A3A501-575B-4A2D-B3CF-27E8690E4A98}"/>
              </a:ext>
            </a:extLst>
          </p:cNvPr>
          <p:cNvSpPr txBox="1"/>
          <p:nvPr/>
        </p:nvSpPr>
        <p:spPr>
          <a:xfrm>
            <a:off x="6269934" y="2878805"/>
            <a:ext cx="2021205" cy="4219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高保真原型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069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定义：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视觉与体验接近真实产品，细节逼真。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33">
            <a:extLst>
              <a:ext uri="{FF2B5EF4-FFF2-40B4-BE49-F238E27FC236}">
                <a16:creationId xmlns:a16="http://schemas.microsoft.com/office/drawing/2014/main" id="{785533CC-E99E-42AA-B77F-DD2BA3AF1CFD}"/>
              </a:ext>
            </a:extLst>
          </p:cNvPr>
          <p:cNvSpPr txBox="1"/>
          <p:nvPr/>
        </p:nvSpPr>
        <p:spPr>
          <a:xfrm>
            <a:off x="6269934" y="3436452"/>
            <a:ext cx="202120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场景：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用于产品演示、高层汇报及用户测试。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4">
            <a:extLst>
              <a:ext uri="{FF2B5EF4-FFF2-40B4-BE49-F238E27FC236}">
                <a16:creationId xmlns:a16="http://schemas.microsoft.com/office/drawing/2014/main" id="{4F1E55E7-1962-4F3F-91A6-7284996C8DAE}"/>
              </a:ext>
            </a:extLst>
          </p:cNvPr>
          <p:cNvGrpSpPr/>
          <p:nvPr/>
        </p:nvGrpSpPr>
        <p:grpSpPr>
          <a:xfrm>
            <a:off x="6105529" y="1093848"/>
            <a:ext cx="2581275" cy="1601629"/>
            <a:chOff x="8140705" y="1458463"/>
            <a:chExt cx="3441700" cy="2135505"/>
          </a:xfrm>
        </p:grpSpPr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6D045B0D-A424-43C2-BBAF-70FB15BCEAB8}"/>
                </a:ext>
              </a:extLst>
            </p:cNvPr>
            <p:cNvSpPr/>
            <p:nvPr/>
          </p:nvSpPr>
          <p:spPr>
            <a:xfrm>
              <a:off x="8140705" y="1458463"/>
              <a:ext cx="3441700" cy="2135505"/>
            </a:xfrm>
            <a:custGeom>
              <a:avLst/>
              <a:gdLst/>
              <a:ahLst/>
              <a:cxnLst/>
              <a:rect l="l" t="t" r="r" b="b"/>
              <a:pathLst>
                <a:path w="3441700" h="2135504">
                  <a:moveTo>
                    <a:pt x="3441211" y="2135267"/>
                  </a:moveTo>
                  <a:lnTo>
                    <a:pt x="0" y="2135267"/>
                  </a:lnTo>
                  <a:lnTo>
                    <a:pt x="0" y="142986"/>
                  </a:lnTo>
                  <a:lnTo>
                    <a:pt x="6121" y="101541"/>
                  </a:lnTo>
                  <a:lnTo>
                    <a:pt x="24074" y="63532"/>
                  </a:lnTo>
                  <a:lnTo>
                    <a:pt x="52320" y="32400"/>
                  </a:lnTo>
                  <a:lnTo>
                    <a:pt x="88266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3298225" y="0"/>
                  </a:lnTo>
                  <a:lnTo>
                    <a:pt x="3339669" y="6122"/>
                  </a:lnTo>
                  <a:lnTo>
                    <a:pt x="3377678" y="24075"/>
                  </a:lnTo>
                  <a:lnTo>
                    <a:pt x="3408809" y="52320"/>
                  </a:lnTo>
                  <a:lnTo>
                    <a:pt x="3430326" y="88267"/>
                  </a:lnTo>
                  <a:lnTo>
                    <a:pt x="3440531" y="128901"/>
                  </a:lnTo>
                  <a:lnTo>
                    <a:pt x="3441211" y="213526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6">
              <a:extLst>
                <a:ext uri="{FF2B5EF4-FFF2-40B4-BE49-F238E27FC236}">
                  <a16:creationId xmlns:a16="http://schemas.microsoft.com/office/drawing/2014/main" id="{B220A599-CBFC-4047-A1CB-D1F19665FC3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16964" y="1706307"/>
              <a:ext cx="3288692" cy="1639580"/>
            </a:xfrm>
            <a:prstGeom prst="rect">
              <a:avLst/>
            </a:prstGeom>
          </p:spPr>
        </p:pic>
      </p:grpSp>
      <p:grpSp>
        <p:nvGrpSpPr>
          <p:cNvPr id="36" name="object 37">
            <a:extLst>
              <a:ext uri="{FF2B5EF4-FFF2-40B4-BE49-F238E27FC236}">
                <a16:creationId xmlns:a16="http://schemas.microsoft.com/office/drawing/2014/main" id="{38E10226-5D68-43A2-B6A3-4527375EEDF1}"/>
              </a:ext>
            </a:extLst>
          </p:cNvPr>
          <p:cNvGrpSpPr/>
          <p:nvPr/>
        </p:nvGrpSpPr>
        <p:grpSpPr>
          <a:xfrm>
            <a:off x="457557" y="4546975"/>
            <a:ext cx="8236268" cy="571976"/>
            <a:chOff x="610076" y="6062633"/>
            <a:chExt cx="10981690" cy="762635"/>
          </a:xfrm>
        </p:grpSpPr>
        <p:pic>
          <p:nvPicPr>
            <p:cNvPr id="37" name="object 38">
              <a:extLst>
                <a:ext uri="{FF2B5EF4-FFF2-40B4-BE49-F238E27FC236}">
                  <a16:creationId xmlns:a16="http://schemas.microsoft.com/office/drawing/2014/main" id="{538B92ED-E6AA-4E77-83D1-EAF1132FA48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8206" y="6062633"/>
              <a:ext cx="10943243" cy="762595"/>
            </a:xfrm>
            <a:prstGeom prst="rect">
              <a:avLst/>
            </a:prstGeom>
          </p:spPr>
        </p:pic>
        <p:sp>
          <p:nvSpPr>
            <p:cNvPr id="38" name="object 39">
              <a:extLst>
                <a:ext uri="{FF2B5EF4-FFF2-40B4-BE49-F238E27FC236}">
                  <a16:creationId xmlns:a16="http://schemas.microsoft.com/office/drawing/2014/main" id="{AB2EDDDF-B572-43FB-ADA1-85D0347089F4}"/>
                </a:ext>
              </a:extLst>
            </p:cNvPr>
            <p:cNvSpPr/>
            <p:nvPr/>
          </p:nvSpPr>
          <p:spPr>
            <a:xfrm>
              <a:off x="610076" y="6062633"/>
              <a:ext cx="38735" cy="762635"/>
            </a:xfrm>
            <a:custGeom>
              <a:avLst/>
              <a:gdLst/>
              <a:ahLst/>
              <a:cxnLst/>
              <a:rect l="l" t="t" r="r" b="b"/>
              <a:pathLst>
                <a:path w="38734" h="762634">
                  <a:moveTo>
                    <a:pt x="38129" y="762595"/>
                  </a:moveTo>
                  <a:lnTo>
                    <a:pt x="0" y="762595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76259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40">
              <a:extLst>
                <a:ext uri="{FF2B5EF4-FFF2-40B4-BE49-F238E27FC236}">
                  <a16:creationId xmlns:a16="http://schemas.microsoft.com/office/drawing/2014/main" id="{F1367F82-0E94-4A8A-BACA-B086FB4DBDB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0725" y="6253282"/>
              <a:ext cx="142986" cy="266908"/>
            </a:xfrm>
            <a:prstGeom prst="rect">
              <a:avLst/>
            </a:prstGeom>
          </p:spPr>
        </p:pic>
      </p:grpSp>
      <p:sp>
        <p:nvSpPr>
          <p:cNvPr id="40" name="object 41">
            <a:extLst>
              <a:ext uri="{FF2B5EF4-FFF2-40B4-BE49-F238E27FC236}">
                <a16:creationId xmlns:a16="http://schemas.microsoft.com/office/drawing/2014/main" id="{E16E312E-0069-4D21-A2B8-3BFD48B0247D}"/>
              </a:ext>
            </a:extLst>
          </p:cNvPr>
          <p:cNvSpPr txBox="1"/>
          <p:nvPr/>
        </p:nvSpPr>
        <p:spPr>
          <a:xfrm>
            <a:off x="784051" y="4587087"/>
            <a:ext cx="4423410" cy="383022"/>
          </a:xfrm>
          <a:prstGeom prst="rect">
            <a:avLst/>
          </a:prstGeom>
        </p:spPr>
        <p:txBody>
          <a:bodyPr vert="horz" wrap="square" lIns="0" tIns="81439" rIns="0" bIns="0" rtlCol="0">
            <a:spAutoFit/>
          </a:bodyPr>
          <a:lstStyle/>
          <a:p>
            <a:pPr marL="9525" defTabSz="685800">
              <a:spcBef>
                <a:spcPts val="641"/>
              </a:spcBef>
            </a:pP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保真度选择逻辑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95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无需一味追求高保真，需结合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设计目标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项目阶段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选择适配的保真度，以平衡制作成本与验证价值。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169452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2716</Words>
  <Application>Microsoft Office PowerPoint</Application>
  <DocSecurity>0</DocSecurity>
  <PresentationFormat>全屏显示(16:9)</PresentationFormat>
  <Paragraphs>299</Paragraphs>
  <Slides>19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项目导入</vt:lpstr>
      <vt:lpstr>项目导入</vt:lpstr>
      <vt:lpstr>学习目标</vt:lpstr>
      <vt:lpstr>学习目标</vt:lpstr>
      <vt:lpstr>原型设计认知</vt:lpstr>
      <vt:lpstr>原型设计认知</vt:lpstr>
      <vt:lpstr>原型设计认知</vt:lpstr>
      <vt:lpstr>主流原型工具</vt:lpstr>
      <vt:lpstr>主流原型工具</vt:lpstr>
      <vt:lpstr>主流原型工具</vt:lpstr>
      <vt:lpstr>原型优劣势</vt:lpstr>
      <vt:lpstr>原型优劣势</vt:lpstr>
      <vt:lpstr>原型优劣势</vt:lpstr>
      <vt:lpstr>思考互动</vt:lpstr>
      <vt:lpstr>课堂思考互动</vt:lpstr>
      <vt:lpstr>课堂知识点小结 Summary of Knowledge Points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2026-01-21T07:01:41Z</dcterms:modified>
</cp:coreProperties>
</file>