
<file path=[Content_Types].xml><?xml version="1.0" encoding="utf-8"?>
<Types xmlns="http://schemas.openxmlformats.org/package/2006/content-types">
  <Default Extension="gif" ContentType="image/gif"/>
  <Default Extension="jpg" ContentType="image/jp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5" r:id="rId2"/>
  </p:sldMasterIdLst>
  <p:notesMasterIdLst>
    <p:notesMasterId r:id="rId16"/>
  </p:notesMasterIdLst>
  <p:sldIdLst>
    <p:sldId id="256" r:id="rId3"/>
    <p:sldId id="369" r:id="rId4"/>
    <p:sldId id="370" r:id="rId5"/>
    <p:sldId id="374" r:id="rId6"/>
    <p:sldId id="375" r:id="rId7"/>
    <p:sldId id="378" r:id="rId8"/>
    <p:sldId id="379" r:id="rId9"/>
    <p:sldId id="380" r:id="rId10"/>
    <p:sldId id="381" r:id="rId11"/>
    <p:sldId id="376" r:id="rId12"/>
    <p:sldId id="382" r:id="rId13"/>
    <p:sldId id="267" r:id="rId14"/>
    <p:sldId id="275" r:id="rId15"/>
  </p:sldIdLst>
  <p:sldSz cx="9144000" cy="5143500" type="screen16x9"/>
  <p:notesSz cx="6858000" cy="9144000"/>
  <p:custDataLst>
    <p:tags r:id="rId17"/>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DFA"/>
    <a:srgbClr val="0048A8"/>
    <a:srgbClr val="3F91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679" autoAdjust="0"/>
    <p:restoredTop sz="94743" autoAdjust="0"/>
  </p:normalViewPr>
  <p:slideViewPr>
    <p:cSldViewPr snapToGrid="0">
      <p:cViewPr>
        <p:scale>
          <a:sx n="100" d="100"/>
          <a:sy n="100" d="100"/>
        </p:scale>
        <p:origin x="173" y="19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6E170E-CD8A-408F-9FE5-4C3FF328FEC5}" type="datetimeFigureOut">
              <a:rPr lang="zh-CN" altLang="en-US" smtClean="0"/>
              <a:t>2026/1/10</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B0A32B-E869-47EC-B4CF-CC94D6F9DF39}" type="slidenum">
              <a:rPr lang="zh-CN" altLang="en-US" smtClean="0"/>
              <a:t>‹#›</a:t>
            </a:fld>
            <a:endParaRPr lang="zh-CN" altLang="en-US"/>
          </a:p>
        </p:txBody>
      </p:sp>
    </p:spTree>
    <p:extLst>
      <p:ext uri="{BB962C8B-B14F-4D97-AF65-F5344CB8AC3E}">
        <p14:creationId xmlns:p14="http://schemas.microsoft.com/office/powerpoint/2010/main" val="41352488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image" Target="../media/image44.gif"/><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image" Target="../media/image44.gif"/><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image" Target="../media/image44.gif"/><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image" Target="../media/image44.gif"/><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image" Target="../media/image44.gif"/><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image" Target="../media/image44.gif"/><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image" Target="../media/image44.gif"/><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image" Target="../media/image44.gif"/><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50000"/>
              </a:lnSpc>
              <a:spcBef>
                <a:spcPts val="0"/>
              </a:spcBef>
              <a:spcAft>
                <a:spcPts val="0"/>
              </a:spcAft>
              <a:buClrTx/>
              <a:buSzTx/>
              <a:buFont typeface="Wingdings" panose="05000000000000000000" pitchFamily="2" charset="2"/>
              <a:buNone/>
              <a:tabLst/>
              <a:defRPr/>
            </a:pPr>
            <a:r>
              <a:rPr lang="en-US" altLang="zh-CN" sz="1800" dirty="0">
                <a:latin typeface="思源宋体 CN Light" panose="02020300000000000000" pitchFamily="18" charset="-122"/>
                <a:ea typeface="思源宋体 CN Light" panose="02020300000000000000" pitchFamily="18" charset="-122"/>
              </a:rPr>
              <a:t>1.1</a:t>
            </a:r>
            <a:r>
              <a:rPr lang="zh-CN" altLang="zh-CN" sz="1800" dirty="0">
                <a:latin typeface="思源宋体 CN Light" panose="02020300000000000000" pitchFamily="18" charset="-122"/>
                <a:ea typeface="思源宋体 CN Light" panose="02020300000000000000" pitchFamily="18" charset="-122"/>
              </a:rPr>
              <a:t>标题命名要求</a:t>
            </a:r>
          </a:p>
          <a:p>
            <a:pPr marL="171450" lvl="0" indent="-171450" algn="l">
              <a:lnSpc>
                <a:spcPct val="150000"/>
              </a:lnSpc>
              <a:buFont typeface="Wingdings" panose="05000000000000000000" pitchFamily="2" charset="2"/>
              <a:buChar char="p"/>
            </a:pPr>
            <a:r>
              <a:rPr lang="zh-CN" altLang="zh-CN" sz="1800" dirty="0">
                <a:latin typeface="思源宋体 CN Light" panose="02020300000000000000" pitchFamily="18" charset="-122"/>
                <a:ea typeface="思源宋体 CN Light" panose="02020300000000000000" pitchFamily="18" charset="-122"/>
              </a:rPr>
              <a:t>微课</a:t>
            </a:r>
            <a:r>
              <a:rPr lang="en-US" altLang="zh-CN" sz="1800" dirty="0">
                <a:latin typeface="思源宋体 CN Light" panose="02020300000000000000" pitchFamily="18" charset="-122"/>
                <a:ea typeface="思源宋体 CN Light" panose="02020300000000000000" pitchFamily="18" charset="-122"/>
              </a:rPr>
              <a:t>PPT</a:t>
            </a:r>
            <a:r>
              <a:rPr lang="zh-CN" altLang="zh-CN" sz="1800" dirty="0">
                <a:latin typeface="思源宋体 CN Light" panose="02020300000000000000" pitchFamily="18" charset="-122"/>
                <a:ea typeface="思源宋体 CN Light" panose="02020300000000000000" pitchFamily="18" charset="-122"/>
              </a:rPr>
              <a:t>标题命名：知识点名称</a:t>
            </a:r>
          </a:p>
          <a:p>
            <a:pPr marL="171450" lvl="0" indent="-171450" algn="l">
              <a:lnSpc>
                <a:spcPct val="150000"/>
              </a:lnSpc>
              <a:buFont typeface="Wingdings" panose="05000000000000000000" pitchFamily="2" charset="2"/>
              <a:buChar char="p"/>
            </a:pPr>
            <a:r>
              <a:rPr lang="zh-CN" altLang="zh-CN" sz="1800" dirty="0">
                <a:latin typeface="思源宋体 CN Light" panose="02020300000000000000" pitchFamily="18" charset="-122"/>
                <a:ea typeface="思源宋体 CN Light" panose="02020300000000000000" pitchFamily="18" charset="-122"/>
              </a:rPr>
              <a:t>教学</a:t>
            </a:r>
            <a:r>
              <a:rPr lang="en-US" altLang="zh-CN" sz="1800" dirty="0">
                <a:latin typeface="思源宋体 CN Light" panose="02020300000000000000" pitchFamily="18" charset="-122"/>
                <a:ea typeface="思源宋体 CN Light" panose="02020300000000000000" pitchFamily="18" charset="-122"/>
              </a:rPr>
              <a:t>PPT</a:t>
            </a:r>
            <a:r>
              <a:rPr lang="zh-CN" altLang="zh-CN" sz="1800" dirty="0">
                <a:latin typeface="思源宋体 CN Light" panose="02020300000000000000" pitchFamily="18" charset="-122"/>
                <a:ea typeface="思源宋体 CN Light" panose="02020300000000000000" pitchFamily="18" charset="-122"/>
              </a:rPr>
              <a:t>标题命名：教学任务名称（几个知识点合成是一个任务）</a:t>
            </a:r>
          </a:p>
          <a:p>
            <a:pPr marL="0" marR="0" lvl="0" indent="0" algn="l" defTabSz="914400" rtl="0" eaLnBrk="1" fontAlgn="auto" latinLnBrk="0" hangingPunct="1">
              <a:lnSpc>
                <a:spcPct val="150000"/>
              </a:lnSpc>
              <a:spcBef>
                <a:spcPts val="0"/>
              </a:spcBef>
              <a:spcAft>
                <a:spcPts val="0"/>
              </a:spcAft>
              <a:buClrTx/>
              <a:buSzTx/>
              <a:buFont typeface="Wingdings" panose="05000000000000000000" pitchFamily="2" charset="2"/>
              <a:buNone/>
              <a:tabLst/>
              <a:defRPr/>
            </a:pPr>
            <a:r>
              <a:rPr lang="en-US" altLang="zh-CN" sz="1800" dirty="0">
                <a:latin typeface="思源宋体 CN Light" panose="02020300000000000000" pitchFamily="18" charset="-122"/>
                <a:ea typeface="思源宋体 CN Light" panose="02020300000000000000" pitchFamily="18" charset="-122"/>
              </a:rPr>
              <a:t>1.2</a:t>
            </a:r>
            <a:r>
              <a:rPr lang="zh-CN" altLang="zh-CN" sz="1800" dirty="0">
                <a:latin typeface="思源宋体 CN Light" panose="02020300000000000000" pitchFamily="18" charset="-122"/>
                <a:ea typeface="思源宋体 CN Light" panose="02020300000000000000" pitchFamily="18" charset="-122"/>
              </a:rPr>
              <a:t>文字要求</a:t>
            </a:r>
            <a:endParaRPr lang="en-US" altLang="zh-CN" sz="1800" dirty="0">
              <a:latin typeface="思源宋体 CN Light" panose="02020300000000000000" pitchFamily="18" charset="-122"/>
              <a:ea typeface="思源宋体 CN Light" panose="02020300000000000000" pitchFamily="18" charset="-122"/>
            </a:endParaRPr>
          </a:p>
          <a:p>
            <a:pPr marL="171450" lvl="0" indent="-171450" algn="l">
              <a:lnSpc>
                <a:spcPct val="150000"/>
              </a:lnSpc>
              <a:buFont typeface="Wingdings" panose="05000000000000000000" pitchFamily="2" charset="2"/>
              <a:buChar char="p"/>
            </a:pPr>
            <a:r>
              <a:rPr lang="zh-CN" altLang="zh-CN" sz="1800" dirty="0">
                <a:latin typeface="思源宋体 CN Light" panose="02020300000000000000" pitchFamily="18" charset="-122"/>
                <a:ea typeface="思源宋体 CN Light" panose="02020300000000000000" pitchFamily="18" charset="-122"/>
              </a:rPr>
              <a:t>字体大小：思源宋体</a:t>
            </a:r>
            <a:r>
              <a:rPr lang="en-US" altLang="zh-CN" sz="1800" dirty="0">
                <a:latin typeface="思源宋体 CN Light" panose="02020300000000000000" pitchFamily="18" charset="-122"/>
                <a:ea typeface="思源宋体 CN Light" panose="02020300000000000000" pitchFamily="18" charset="-122"/>
              </a:rPr>
              <a:t> CN Heavy</a:t>
            </a:r>
            <a:r>
              <a:rPr lang="zh-CN" altLang="zh-CN" sz="1800" dirty="0">
                <a:latin typeface="思源宋体 CN Light" panose="02020300000000000000" pitchFamily="18" charset="-122"/>
                <a:ea typeface="思源宋体 CN Light" panose="02020300000000000000" pitchFamily="18" charset="-122"/>
              </a:rPr>
              <a:t>、</a:t>
            </a:r>
            <a:r>
              <a:rPr lang="en-US" altLang="zh-CN" sz="1800" dirty="0">
                <a:latin typeface="思源宋体 CN Light" panose="02020300000000000000" pitchFamily="18" charset="-122"/>
                <a:ea typeface="思源宋体 CN Light" panose="02020300000000000000" pitchFamily="18" charset="-122"/>
              </a:rPr>
              <a:t>36-48</a:t>
            </a:r>
            <a:r>
              <a:rPr lang="zh-CN" altLang="zh-CN" sz="1800" dirty="0">
                <a:latin typeface="思源宋体 CN Light" panose="02020300000000000000" pitchFamily="18" charset="-122"/>
                <a:ea typeface="思源宋体 CN Light" panose="02020300000000000000" pitchFamily="18" charset="-122"/>
              </a:rPr>
              <a:t>号字、白色、单倍行距</a:t>
            </a:r>
          </a:p>
          <a:p>
            <a:endParaRPr lang="zh-CN" altLang="en-US" sz="1800" dirty="0"/>
          </a:p>
        </p:txBody>
      </p:sp>
      <p:sp>
        <p:nvSpPr>
          <p:cNvPr id="4" name="灯片编号占位符 3"/>
          <p:cNvSpPr>
            <a:spLocks noGrp="1"/>
          </p:cNvSpPr>
          <p:nvPr>
            <p:ph type="sldNum" sz="quarter" idx="5"/>
          </p:nvPr>
        </p:nvSpPr>
        <p:spPr/>
        <p:txBody>
          <a:bodyPr/>
          <a:lstStyle/>
          <a:p>
            <a:fld id="{12B0A32B-E869-47EC-B4CF-CC94D6F9DF39}" type="slidenum">
              <a:rPr lang="zh-CN" altLang="en-US" smtClean="0"/>
              <a:t>1</a:t>
            </a:fld>
            <a:endParaRPr lang="zh-CN" altLang="en-US"/>
          </a:p>
        </p:txBody>
      </p:sp>
    </p:spTree>
    <p:extLst>
      <p:ext uri="{BB962C8B-B14F-4D97-AF65-F5344CB8AC3E}">
        <p14:creationId xmlns:p14="http://schemas.microsoft.com/office/powerpoint/2010/main" val="10106418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DEBF8934-6CED-46F5-B7D3-6CA103631274}" type="slidenum">
              <a:rPr lang="zh-CN" altLang="en-US" smtClean="0"/>
              <a:t>10</a:t>
            </a:fld>
            <a:endParaRPr lang="zh-CN" altLang="en-US"/>
          </a:p>
        </p:txBody>
      </p:sp>
    </p:spTree>
    <p:extLst>
      <p:ext uri="{BB962C8B-B14F-4D97-AF65-F5344CB8AC3E}">
        <p14:creationId xmlns:p14="http://schemas.microsoft.com/office/powerpoint/2010/main" val="28418357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DEBF8934-6CED-46F5-B7D3-6CA103631274}" type="slidenum">
              <a:rPr lang="zh-CN" altLang="en-US" smtClean="0"/>
              <a:t>11</a:t>
            </a:fld>
            <a:endParaRPr lang="zh-CN" altLang="en-US"/>
          </a:p>
        </p:txBody>
      </p:sp>
    </p:spTree>
    <p:extLst>
      <p:ext uri="{BB962C8B-B14F-4D97-AF65-F5344CB8AC3E}">
        <p14:creationId xmlns:p14="http://schemas.microsoft.com/office/powerpoint/2010/main" val="10088037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等线"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DEBF8934-6CED-46F5-B7D3-6CA103631274}" type="slidenum">
              <a:rPr lang="zh-CN" altLang="en-US" smtClean="0"/>
              <a:t>2</a:t>
            </a:fld>
            <a:endParaRPr lang="zh-CN" altLang="en-US"/>
          </a:p>
        </p:txBody>
      </p:sp>
    </p:spTree>
    <p:extLst>
      <p:ext uri="{BB962C8B-B14F-4D97-AF65-F5344CB8AC3E}">
        <p14:creationId xmlns:p14="http://schemas.microsoft.com/office/powerpoint/2010/main" val="15913885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DEBF8934-6CED-46F5-B7D3-6CA103631274}" type="slidenum">
              <a:rPr lang="zh-CN" altLang="en-US" smtClean="0"/>
              <a:t>3</a:t>
            </a:fld>
            <a:endParaRPr lang="zh-CN" altLang="en-US"/>
          </a:p>
        </p:txBody>
      </p:sp>
    </p:spTree>
    <p:extLst>
      <p:ext uri="{BB962C8B-B14F-4D97-AF65-F5344CB8AC3E}">
        <p14:creationId xmlns:p14="http://schemas.microsoft.com/office/powerpoint/2010/main" val="26835077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285750" lvl="0" indent="-285750" algn="just">
              <a:lnSpc>
                <a:spcPct val="150000"/>
              </a:lnSpc>
              <a:buFont typeface="Wingdings" panose="05000000000000000000" pitchFamily="2" charset="2"/>
              <a:buChar char="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左上角标题文字</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Regular</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24</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R127\G127\B127</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285750" lvl="0" indent="-285750" algn="just">
              <a:lnSpc>
                <a:spcPct val="150000"/>
              </a:lnSpc>
              <a:buFont typeface="Wingdings" panose="05000000000000000000" pitchFamily="2" charset="2"/>
              <a:buChar char="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目录标题文字：思源宋体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36-44</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倍行距、蓝色（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R67\G113\B194</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285750" indent="-285750">
              <a:buFont typeface="Wingdings" panose="05000000000000000000" pitchFamily="2" charset="2"/>
              <a:buChar char="p"/>
            </a:pPr>
            <a:r>
              <a:rPr lang="zh-CN" altLang="zh-CN" sz="1200" dirty="0">
                <a:effectLst/>
                <a:ea typeface="宋体" panose="02010600030101010101" pitchFamily="2" charset="-122"/>
                <a:cs typeface="Times New Roman" panose="02020603050405020304" pitchFamily="18" charset="0"/>
              </a:rPr>
              <a:t>二级目录可选择性添加，如不需要无需添加</a:t>
            </a:r>
            <a:endParaRPr lang="zh-CN" altLang="en-US" dirty="0"/>
          </a:p>
          <a:p>
            <a:endParaRPr lang="zh-CN" altLang="en-US" dirty="0"/>
          </a:p>
          <a:p>
            <a:endParaRPr lang="zh-CN" altLang="en-US" dirty="0"/>
          </a:p>
        </p:txBody>
      </p:sp>
      <p:sp>
        <p:nvSpPr>
          <p:cNvPr id="4" name="灯片编号占位符 3"/>
          <p:cNvSpPr>
            <a:spLocks noGrp="1"/>
          </p:cNvSpPr>
          <p:nvPr>
            <p:ph type="sldNum" sz="quarter" idx="5"/>
          </p:nvPr>
        </p:nvSpPr>
        <p:spPr/>
        <p:txBody>
          <a:bodyPr/>
          <a:lstStyle/>
          <a:p>
            <a:fld id="{12B0A32B-E869-47EC-B4CF-CC94D6F9DF39}" type="slidenum">
              <a:rPr lang="zh-CN" altLang="en-US" smtClean="0"/>
              <a:t>4</a:t>
            </a:fld>
            <a:endParaRPr lang="zh-CN" altLang="en-US"/>
          </a:p>
        </p:txBody>
      </p:sp>
    </p:spTree>
    <p:extLst>
      <p:ext uri="{BB962C8B-B14F-4D97-AF65-F5344CB8AC3E}">
        <p14:creationId xmlns:p14="http://schemas.microsoft.com/office/powerpoint/2010/main" val="12321467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DEBF8934-6CED-46F5-B7D3-6CA103631274}" type="slidenum">
              <a:rPr lang="zh-CN" altLang="en-US" smtClean="0"/>
              <a:t>5</a:t>
            </a:fld>
            <a:endParaRPr lang="zh-CN" altLang="en-US"/>
          </a:p>
        </p:txBody>
      </p:sp>
    </p:spTree>
    <p:extLst>
      <p:ext uri="{BB962C8B-B14F-4D97-AF65-F5344CB8AC3E}">
        <p14:creationId xmlns:p14="http://schemas.microsoft.com/office/powerpoint/2010/main" val="6336141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DEBF8934-6CED-46F5-B7D3-6CA103631274}" type="slidenum">
              <a:rPr lang="zh-CN" altLang="en-US" smtClean="0"/>
              <a:t>6</a:t>
            </a:fld>
            <a:endParaRPr lang="zh-CN" altLang="en-US"/>
          </a:p>
        </p:txBody>
      </p:sp>
    </p:spTree>
    <p:extLst>
      <p:ext uri="{BB962C8B-B14F-4D97-AF65-F5344CB8AC3E}">
        <p14:creationId xmlns:p14="http://schemas.microsoft.com/office/powerpoint/2010/main" val="13835919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DEBF8934-6CED-46F5-B7D3-6CA103631274}" type="slidenum">
              <a:rPr lang="zh-CN" altLang="en-US" smtClean="0"/>
              <a:t>7</a:t>
            </a:fld>
            <a:endParaRPr lang="zh-CN" altLang="en-US"/>
          </a:p>
        </p:txBody>
      </p:sp>
    </p:spTree>
    <p:extLst>
      <p:ext uri="{BB962C8B-B14F-4D97-AF65-F5344CB8AC3E}">
        <p14:creationId xmlns:p14="http://schemas.microsoft.com/office/powerpoint/2010/main" val="4777188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DEBF8934-6CED-46F5-B7D3-6CA103631274}" type="slidenum">
              <a:rPr lang="zh-CN" altLang="en-US" smtClean="0"/>
              <a:t>8</a:t>
            </a:fld>
            <a:endParaRPr lang="zh-CN" altLang="en-US"/>
          </a:p>
        </p:txBody>
      </p:sp>
    </p:spTree>
    <p:extLst>
      <p:ext uri="{BB962C8B-B14F-4D97-AF65-F5344CB8AC3E}">
        <p14:creationId xmlns:p14="http://schemas.microsoft.com/office/powerpoint/2010/main" val="6607189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285750" lvl="0" indent="-285750" algn="just">
              <a:lnSpc>
                <a:spcPct val="150000"/>
              </a:lnSpc>
              <a:buFont typeface="Wingdings" panose="05000000000000000000" pitchFamily="2" charset="2"/>
              <a:buChar char="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左上角标题文字</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Regular</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24</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R127\G127\B127</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285750" lvl="0" indent="-285750" algn="just">
              <a:lnSpc>
                <a:spcPct val="150000"/>
              </a:lnSpc>
              <a:buFont typeface="Wingdings" panose="05000000000000000000" pitchFamily="2" charset="2"/>
              <a:buChar char="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目录标题文字：思源宋体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36-44</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倍行距、蓝色（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R67\G113\B194</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285750" indent="-285750">
              <a:buFont typeface="Wingdings" panose="05000000000000000000" pitchFamily="2" charset="2"/>
              <a:buChar char="p"/>
            </a:pPr>
            <a:r>
              <a:rPr lang="zh-CN" altLang="zh-CN" sz="1200" dirty="0">
                <a:effectLst/>
                <a:ea typeface="宋体" panose="02010600030101010101" pitchFamily="2" charset="-122"/>
                <a:cs typeface="Times New Roman" panose="02020603050405020304" pitchFamily="18" charset="0"/>
              </a:rPr>
              <a:t>二级目录可选择性添加，如不需要无需添加</a:t>
            </a:r>
            <a:endParaRPr lang="zh-CN" altLang="en-US" dirty="0"/>
          </a:p>
          <a:p>
            <a:endParaRPr lang="zh-CN" altLang="en-US" dirty="0"/>
          </a:p>
          <a:p>
            <a:endParaRPr lang="zh-CN" altLang="en-US" dirty="0"/>
          </a:p>
        </p:txBody>
      </p:sp>
      <p:sp>
        <p:nvSpPr>
          <p:cNvPr id="4" name="灯片编号占位符 3"/>
          <p:cNvSpPr>
            <a:spLocks noGrp="1"/>
          </p:cNvSpPr>
          <p:nvPr>
            <p:ph type="sldNum" sz="quarter" idx="5"/>
          </p:nvPr>
        </p:nvSpPr>
        <p:spPr/>
        <p:txBody>
          <a:bodyPr/>
          <a:lstStyle/>
          <a:p>
            <a:fld id="{12B0A32B-E869-47EC-B4CF-CC94D6F9DF39}" type="slidenum">
              <a:rPr lang="zh-CN" altLang="en-US" smtClean="0"/>
              <a:t>9</a:t>
            </a:fld>
            <a:endParaRPr lang="zh-CN" altLang="en-US"/>
          </a:p>
        </p:txBody>
      </p:sp>
    </p:spTree>
    <p:extLst>
      <p:ext uri="{BB962C8B-B14F-4D97-AF65-F5344CB8AC3E}">
        <p14:creationId xmlns:p14="http://schemas.microsoft.com/office/powerpoint/2010/main" val="29176129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9.png"/><Relationship Id="rId7" Type="http://schemas.openxmlformats.org/officeDocument/2006/relationships/image" Target="../media/image10.png"/><Relationship Id="rId12"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4.png"/><Relationship Id="rId11" Type="http://schemas.openxmlformats.org/officeDocument/2006/relationships/image" Target="../media/image7.png"/><Relationship Id="rId5" Type="http://schemas.openxmlformats.org/officeDocument/2006/relationships/image" Target="../media/image3.png"/><Relationship Id="rId10" Type="http://schemas.openxmlformats.org/officeDocument/2006/relationships/image" Target="../media/image6.png"/><Relationship Id="rId4" Type="http://schemas.openxmlformats.org/officeDocument/2006/relationships/image" Target="../media/image2.png"/><Relationship Id="rId9"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5.pn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1.png"/><Relationship Id="rId2" Type="http://schemas.openxmlformats.org/officeDocument/2006/relationships/image" Target="../media/image1.png"/><Relationship Id="rId16" Type="http://schemas.openxmlformats.org/officeDocument/2006/relationships/image" Target="../media/image23.png"/><Relationship Id="rId1" Type="http://schemas.openxmlformats.org/officeDocument/2006/relationships/slideMaster" Target="../slideMasters/slideMaster1.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5" Type="http://schemas.openxmlformats.org/officeDocument/2006/relationships/image" Target="../media/image22.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 Id="rId1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4.png"/><Relationship Id="rId1" Type="http://schemas.openxmlformats.org/officeDocument/2006/relationships/slideMaster" Target="../slideMasters/slideMaster1.xml"/><Relationship Id="rId5" Type="http://schemas.openxmlformats.org/officeDocument/2006/relationships/image" Target="../media/image23.png"/><Relationship Id="rId4" Type="http://schemas.openxmlformats.org/officeDocument/2006/relationships/image" Target="../media/image25.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3EBE7CE7-7EFA-4037-A765-491A1040445A}"/>
              </a:ext>
            </a:extLst>
          </p:cNvPr>
          <p:cNvPicPr>
            <a:picLocks noChangeAspect="1"/>
          </p:cNvPicPr>
          <p:nvPr userDrawn="1"/>
        </p:nvPicPr>
        <p:blipFill>
          <a:blip r:embed="rId2">
            <a:alphaModFix/>
          </a:blip>
          <a:stretch>
            <a:fillRect/>
          </a:stretch>
        </p:blipFill>
        <p:spPr>
          <a:xfrm>
            <a:off x="0" y="0"/>
            <a:ext cx="9144000" cy="5143500"/>
          </a:xfrm>
          <a:prstGeom prst="rect">
            <a:avLst/>
          </a:prstGeom>
        </p:spPr>
      </p:pic>
      <p:pic>
        <p:nvPicPr>
          <p:cNvPr id="7" name="图片 6">
            <a:extLst>
              <a:ext uri="{FF2B5EF4-FFF2-40B4-BE49-F238E27FC236}">
                <a16:creationId xmlns:a16="http://schemas.microsoft.com/office/drawing/2014/main" id="{20D5F7A8-157F-47C4-B884-2A28D7088C98}"/>
              </a:ext>
            </a:extLst>
          </p:cNvPr>
          <p:cNvPicPr>
            <a:picLocks noChangeAspect="1"/>
          </p:cNvPicPr>
          <p:nvPr userDrawn="1"/>
        </p:nvPicPr>
        <p:blipFill>
          <a:blip r:embed="rId3">
            <a:alphaModFix/>
          </a:blip>
          <a:stretch>
            <a:fillRect/>
          </a:stretch>
        </p:blipFill>
        <p:spPr>
          <a:xfrm>
            <a:off x="6174684" y="-82700"/>
            <a:ext cx="2962861" cy="5276156"/>
          </a:xfrm>
          <a:prstGeom prst="rect">
            <a:avLst/>
          </a:prstGeom>
        </p:spPr>
      </p:pic>
      <p:pic>
        <p:nvPicPr>
          <p:cNvPr id="8" name="图片 7">
            <a:extLst>
              <a:ext uri="{FF2B5EF4-FFF2-40B4-BE49-F238E27FC236}">
                <a16:creationId xmlns:a16="http://schemas.microsoft.com/office/drawing/2014/main" id="{DD4D3746-374F-45AC-8673-2FC05669B3F2}"/>
              </a:ext>
            </a:extLst>
          </p:cNvPr>
          <p:cNvPicPr>
            <a:picLocks noChangeAspect="1"/>
          </p:cNvPicPr>
          <p:nvPr userDrawn="1"/>
        </p:nvPicPr>
        <p:blipFill>
          <a:blip r:embed="rId4">
            <a:alphaModFix amt="75000"/>
          </a:blip>
          <a:stretch>
            <a:fillRect/>
          </a:stretch>
        </p:blipFill>
        <p:spPr>
          <a:xfrm>
            <a:off x="6174684" y="-16372"/>
            <a:ext cx="2969315" cy="5242572"/>
          </a:xfrm>
          <a:prstGeom prst="rect">
            <a:avLst/>
          </a:prstGeom>
        </p:spPr>
      </p:pic>
      <p:sp>
        <p:nvSpPr>
          <p:cNvPr id="9" name="文本框 8">
            <a:extLst>
              <a:ext uri="{FF2B5EF4-FFF2-40B4-BE49-F238E27FC236}">
                <a16:creationId xmlns:a16="http://schemas.microsoft.com/office/drawing/2014/main" id="{0C57A39A-5B85-49EB-A29E-91A62598E7EA}"/>
              </a:ext>
            </a:extLst>
          </p:cNvPr>
          <p:cNvSpPr txBox="1"/>
          <p:nvPr userDrawn="1"/>
        </p:nvSpPr>
        <p:spPr>
          <a:xfrm>
            <a:off x="6297683" y="1840449"/>
            <a:ext cx="2723317" cy="753648"/>
          </a:xfrm>
          <a:prstGeom prst="rect">
            <a:avLst/>
          </a:prstGeom>
        </p:spPr>
        <p:txBody>
          <a:bodyPr wrap="square" lIns="0" tIns="0" rIns="0" bIns="0" anchor="ctr">
            <a:scene3d>
              <a:camera prst="legacyObliqueTopLeft">
                <a:rot lat="0" lon="0" rev="0"/>
              </a:camera>
              <a:lightRig rig="legacyFlat1" dir="tl"/>
            </a:scene3d>
          </a:bodyPr>
          <a:lstStyle/>
          <a:p>
            <a:pPr algn="ctr">
              <a:lnSpc>
                <a:spcPct val="116100"/>
              </a:lnSpc>
            </a:pPr>
            <a:r>
              <a:rPr sz="3600" kern="100" spc="0" dirty="0">
                <a:solidFill>
                  <a:srgbClr val="FFFFFF">
                    <a:alpha val="100000"/>
                  </a:srgbClr>
                </a:solidFill>
                <a:latin typeface="CKT Kuaile Bold" panose="02010800040101010101" pitchFamily="1" charset="-122"/>
                <a:ea typeface="CKT Kuaile Bold" panose="02010800040101010101" pitchFamily="1" charset="-122"/>
              </a:rPr>
              <a:t>CONTENTS</a:t>
            </a:r>
          </a:p>
        </p:txBody>
      </p:sp>
      <p:pic>
        <p:nvPicPr>
          <p:cNvPr id="10" name="图片 9">
            <a:extLst>
              <a:ext uri="{FF2B5EF4-FFF2-40B4-BE49-F238E27FC236}">
                <a16:creationId xmlns:a16="http://schemas.microsoft.com/office/drawing/2014/main" id="{5DC47268-F3A1-45C2-AAB4-1B12A30ABE30}"/>
              </a:ext>
            </a:extLst>
          </p:cNvPr>
          <p:cNvPicPr>
            <a:picLocks noChangeAspect="1"/>
          </p:cNvPicPr>
          <p:nvPr userDrawn="1"/>
        </p:nvPicPr>
        <p:blipFill>
          <a:blip r:embed="rId5">
            <a:alphaModFix/>
          </a:blip>
          <a:stretch>
            <a:fillRect/>
          </a:stretch>
        </p:blipFill>
        <p:spPr>
          <a:xfrm>
            <a:off x="7577074" y="100758"/>
            <a:ext cx="810536" cy="543073"/>
          </a:xfrm>
          <a:prstGeom prst="rect">
            <a:avLst/>
          </a:prstGeom>
        </p:spPr>
      </p:pic>
      <p:pic>
        <p:nvPicPr>
          <p:cNvPr id="11" name="图片 10">
            <a:extLst>
              <a:ext uri="{FF2B5EF4-FFF2-40B4-BE49-F238E27FC236}">
                <a16:creationId xmlns:a16="http://schemas.microsoft.com/office/drawing/2014/main" id="{9E07A20B-AFB0-4BF8-B75C-82DDF2D8C69D}"/>
              </a:ext>
            </a:extLst>
          </p:cNvPr>
          <p:cNvPicPr>
            <a:picLocks noChangeAspect="1"/>
          </p:cNvPicPr>
          <p:nvPr userDrawn="1"/>
        </p:nvPicPr>
        <p:blipFill>
          <a:blip r:embed="rId5">
            <a:alphaModFix/>
          </a:blip>
          <a:stretch>
            <a:fillRect/>
          </a:stretch>
        </p:blipFill>
        <p:spPr>
          <a:xfrm>
            <a:off x="8507333" y="100758"/>
            <a:ext cx="810536" cy="543073"/>
          </a:xfrm>
          <a:prstGeom prst="rect">
            <a:avLst/>
          </a:prstGeom>
        </p:spPr>
      </p:pic>
      <p:sp>
        <p:nvSpPr>
          <p:cNvPr id="12" name="文本框 11">
            <a:extLst>
              <a:ext uri="{FF2B5EF4-FFF2-40B4-BE49-F238E27FC236}">
                <a16:creationId xmlns:a16="http://schemas.microsoft.com/office/drawing/2014/main" id="{507B79C8-E5B9-42E4-B3E2-EE47AF3341EF}"/>
              </a:ext>
            </a:extLst>
          </p:cNvPr>
          <p:cNvSpPr txBox="1"/>
          <p:nvPr userDrawn="1"/>
        </p:nvSpPr>
        <p:spPr>
          <a:xfrm>
            <a:off x="7171504" y="2323941"/>
            <a:ext cx="975676" cy="589278"/>
          </a:xfrm>
          <a:prstGeom prst="rect">
            <a:avLst/>
          </a:prstGeom>
        </p:spPr>
        <p:txBody>
          <a:bodyPr wrap="square" lIns="0" tIns="0" rIns="0" bIns="0" anchor="ctr">
            <a:scene3d>
              <a:camera prst="legacyObliqueTopLeft">
                <a:rot lat="0" lon="0" rev="0"/>
              </a:camera>
              <a:lightRig rig="legacyFlat1" dir="tl"/>
            </a:scene3d>
          </a:bodyPr>
          <a:lstStyle/>
          <a:p>
            <a:pPr algn="ctr">
              <a:lnSpc>
                <a:spcPct val="160000"/>
              </a:lnSpc>
            </a:pPr>
            <a:r>
              <a:rPr sz="2579" kern="100" spc="0">
                <a:solidFill>
                  <a:srgbClr val="FFFFFF">
                    <a:alpha val="100000"/>
                  </a:srgbClr>
                </a:solidFill>
                <a:latin typeface="GEETYPE-XinGothicGB-W7" panose="02010800040101010101" pitchFamily="1" charset="-122"/>
                <a:ea typeface="GEETYPE-XinGothicGB-W7" panose="02010800040101010101" pitchFamily="1" charset="-122"/>
              </a:rPr>
              <a:t>目 录</a:t>
            </a:r>
          </a:p>
        </p:txBody>
      </p:sp>
      <p:pic>
        <p:nvPicPr>
          <p:cNvPr id="13" name="图片 12">
            <a:extLst>
              <a:ext uri="{FF2B5EF4-FFF2-40B4-BE49-F238E27FC236}">
                <a16:creationId xmlns:a16="http://schemas.microsoft.com/office/drawing/2014/main" id="{AB2426FB-A1B6-4A87-97FC-B7F9AF86A50F}"/>
              </a:ext>
            </a:extLst>
          </p:cNvPr>
          <p:cNvPicPr>
            <a:picLocks noChangeAspect="1"/>
          </p:cNvPicPr>
          <p:nvPr userDrawn="1"/>
        </p:nvPicPr>
        <p:blipFill>
          <a:blip r:embed="rId5">
            <a:alphaModFix/>
          </a:blip>
          <a:stretch>
            <a:fillRect/>
          </a:stretch>
        </p:blipFill>
        <p:spPr>
          <a:xfrm>
            <a:off x="-140864" y="3303699"/>
            <a:ext cx="810536" cy="543073"/>
          </a:xfrm>
          <a:prstGeom prst="rect">
            <a:avLst/>
          </a:prstGeom>
        </p:spPr>
      </p:pic>
      <p:pic>
        <p:nvPicPr>
          <p:cNvPr id="34" name="图片 33">
            <a:extLst>
              <a:ext uri="{FF2B5EF4-FFF2-40B4-BE49-F238E27FC236}">
                <a16:creationId xmlns:a16="http://schemas.microsoft.com/office/drawing/2014/main" id="{AA7DA2F6-F69B-4EF2-9EDC-A39A3A1CBDB4}"/>
              </a:ext>
            </a:extLst>
          </p:cNvPr>
          <p:cNvPicPr>
            <a:picLocks noChangeAspect="1"/>
          </p:cNvPicPr>
          <p:nvPr userDrawn="1"/>
        </p:nvPicPr>
        <p:blipFill>
          <a:blip r:embed="rId6">
            <a:alphaModFix/>
          </a:blip>
          <a:stretch>
            <a:fillRect/>
          </a:stretch>
        </p:blipFill>
        <p:spPr>
          <a:xfrm>
            <a:off x="-194204" y="586714"/>
            <a:ext cx="599472" cy="599472"/>
          </a:xfrm>
          <a:prstGeom prst="rect">
            <a:avLst/>
          </a:prstGeom>
        </p:spPr>
      </p:pic>
      <p:pic>
        <p:nvPicPr>
          <p:cNvPr id="35" name="图片 34">
            <a:extLst>
              <a:ext uri="{FF2B5EF4-FFF2-40B4-BE49-F238E27FC236}">
                <a16:creationId xmlns:a16="http://schemas.microsoft.com/office/drawing/2014/main" id="{8332CA54-08F8-476F-9756-589D7468C121}"/>
              </a:ext>
            </a:extLst>
          </p:cNvPr>
          <p:cNvPicPr>
            <a:picLocks noChangeAspect="1"/>
          </p:cNvPicPr>
          <p:nvPr userDrawn="1"/>
        </p:nvPicPr>
        <p:blipFill>
          <a:blip r:embed="rId7">
            <a:alphaModFix/>
          </a:blip>
          <a:stretch>
            <a:fillRect/>
          </a:stretch>
        </p:blipFill>
        <p:spPr>
          <a:xfrm>
            <a:off x="-140864" y="640054"/>
            <a:ext cx="492866" cy="492866"/>
          </a:xfrm>
          <a:prstGeom prst="rect">
            <a:avLst/>
          </a:prstGeom>
        </p:spPr>
      </p:pic>
      <p:pic>
        <p:nvPicPr>
          <p:cNvPr id="36" name="图片 35">
            <a:extLst>
              <a:ext uri="{FF2B5EF4-FFF2-40B4-BE49-F238E27FC236}">
                <a16:creationId xmlns:a16="http://schemas.microsoft.com/office/drawing/2014/main" id="{FEFE61B4-811F-40DC-BF9F-8355D0244500}"/>
              </a:ext>
            </a:extLst>
          </p:cNvPr>
          <p:cNvPicPr>
            <a:picLocks noChangeAspect="1"/>
          </p:cNvPicPr>
          <p:nvPr userDrawn="1"/>
        </p:nvPicPr>
        <p:blipFill>
          <a:blip r:embed="rId8">
            <a:alphaModFix/>
          </a:blip>
          <a:stretch>
            <a:fillRect/>
          </a:stretch>
        </p:blipFill>
        <p:spPr>
          <a:xfrm rot="19800000">
            <a:off x="4876076" y="-798658"/>
            <a:ext cx="1700037" cy="1671828"/>
          </a:xfrm>
          <a:prstGeom prst="rect">
            <a:avLst/>
          </a:prstGeom>
        </p:spPr>
      </p:pic>
      <p:pic>
        <p:nvPicPr>
          <p:cNvPr id="37" name="图片 36">
            <a:extLst>
              <a:ext uri="{FF2B5EF4-FFF2-40B4-BE49-F238E27FC236}">
                <a16:creationId xmlns:a16="http://schemas.microsoft.com/office/drawing/2014/main" id="{099403BC-2B9B-4C09-8ED8-72129F4CC1A6}"/>
              </a:ext>
            </a:extLst>
          </p:cNvPr>
          <p:cNvPicPr>
            <a:picLocks noChangeAspect="1"/>
          </p:cNvPicPr>
          <p:nvPr userDrawn="1"/>
        </p:nvPicPr>
        <p:blipFill>
          <a:blip r:embed="rId8">
            <a:alphaModFix/>
          </a:blip>
          <a:stretch>
            <a:fillRect/>
          </a:stretch>
        </p:blipFill>
        <p:spPr>
          <a:xfrm rot="19800000">
            <a:off x="-291722" y="4335522"/>
            <a:ext cx="1700037" cy="1671828"/>
          </a:xfrm>
          <a:prstGeom prst="rect">
            <a:avLst/>
          </a:prstGeom>
        </p:spPr>
      </p:pic>
      <p:pic>
        <p:nvPicPr>
          <p:cNvPr id="38" name="图片 37">
            <a:extLst>
              <a:ext uri="{FF2B5EF4-FFF2-40B4-BE49-F238E27FC236}">
                <a16:creationId xmlns:a16="http://schemas.microsoft.com/office/drawing/2014/main" id="{CA2EC181-AEE2-405F-B412-879CE4B7FB19}"/>
              </a:ext>
            </a:extLst>
          </p:cNvPr>
          <p:cNvPicPr>
            <a:picLocks noChangeAspect="1"/>
          </p:cNvPicPr>
          <p:nvPr userDrawn="1"/>
        </p:nvPicPr>
        <p:blipFill>
          <a:blip r:embed="rId9">
            <a:alphaModFix/>
          </a:blip>
          <a:stretch>
            <a:fillRect/>
          </a:stretch>
        </p:blipFill>
        <p:spPr>
          <a:xfrm>
            <a:off x="5852013" y="3879018"/>
            <a:ext cx="513605" cy="513605"/>
          </a:xfrm>
          <a:prstGeom prst="rect">
            <a:avLst/>
          </a:prstGeom>
        </p:spPr>
      </p:pic>
    </p:spTree>
    <p:extLst>
      <p:ext uri="{BB962C8B-B14F-4D97-AF65-F5344CB8AC3E}">
        <p14:creationId xmlns:p14="http://schemas.microsoft.com/office/powerpoint/2010/main" val="42726247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3EBE7CE7-7EFA-4037-A765-491A1040445A}"/>
              </a:ext>
            </a:extLst>
          </p:cNvPr>
          <p:cNvPicPr>
            <a:picLocks noChangeAspect="1"/>
          </p:cNvPicPr>
          <p:nvPr userDrawn="1"/>
        </p:nvPicPr>
        <p:blipFill>
          <a:blip r:embed="rId2">
            <a:alphaModFix/>
          </a:blip>
          <a:stretch>
            <a:fillRect/>
          </a:stretch>
        </p:blipFill>
        <p:spPr>
          <a:xfrm>
            <a:off x="0" y="0"/>
            <a:ext cx="9144000" cy="5143500"/>
          </a:xfrm>
          <a:prstGeom prst="rect">
            <a:avLst/>
          </a:prstGeom>
        </p:spPr>
      </p:pic>
      <p:pic>
        <p:nvPicPr>
          <p:cNvPr id="4" name="图片 3">
            <a:extLst>
              <a:ext uri="{FF2B5EF4-FFF2-40B4-BE49-F238E27FC236}">
                <a16:creationId xmlns:a16="http://schemas.microsoft.com/office/drawing/2014/main" id="{A27E8803-CC88-4ADE-8E59-BE7D3038ECD1}"/>
              </a:ext>
            </a:extLst>
          </p:cNvPr>
          <p:cNvPicPr>
            <a:picLocks noChangeAspect="1"/>
          </p:cNvPicPr>
          <p:nvPr userDrawn="1"/>
        </p:nvPicPr>
        <p:blipFill>
          <a:blip r:embed="rId3">
            <a:alphaModFix amt="80000"/>
          </a:blip>
          <a:stretch>
            <a:fillRect/>
          </a:stretch>
        </p:blipFill>
        <p:spPr>
          <a:xfrm>
            <a:off x="1234474" y="1802204"/>
            <a:ext cx="3856215" cy="8611"/>
          </a:xfrm>
          <a:prstGeom prst="rect">
            <a:avLst/>
          </a:prstGeom>
        </p:spPr>
      </p:pic>
      <p:pic>
        <p:nvPicPr>
          <p:cNvPr id="5" name="图片 4">
            <a:extLst>
              <a:ext uri="{FF2B5EF4-FFF2-40B4-BE49-F238E27FC236}">
                <a16:creationId xmlns:a16="http://schemas.microsoft.com/office/drawing/2014/main" id="{B78D63C0-645F-4FF8-92CB-29CE49A39021}"/>
              </a:ext>
            </a:extLst>
          </p:cNvPr>
          <p:cNvPicPr>
            <a:picLocks noChangeAspect="1"/>
          </p:cNvPicPr>
          <p:nvPr userDrawn="1"/>
        </p:nvPicPr>
        <p:blipFill>
          <a:blip r:embed="rId3">
            <a:alphaModFix amt="80000"/>
          </a:blip>
          <a:stretch>
            <a:fillRect/>
          </a:stretch>
        </p:blipFill>
        <p:spPr>
          <a:xfrm>
            <a:off x="1283405" y="2724367"/>
            <a:ext cx="3856215" cy="8611"/>
          </a:xfrm>
          <a:prstGeom prst="rect">
            <a:avLst/>
          </a:prstGeom>
        </p:spPr>
      </p:pic>
      <p:pic>
        <p:nvPicPr>
          <p:cNvPr id="6" name="图片 5">
            <a:extLst>
              <a:ext uri="{FF2B5EF4-FFF2-40B4-BE49-F238E27FC236}">
                <a16:creationId xmlns:a16="http://schemas.microsoft.com/office/drawing/2014/main" id="{97F6B9D8-BE54-4972-BC96-C8589FDD3419}"/>
              </a:ext>
            </a:extLst>
          </p:cNvPr>
          <p:cNvPicPr>
            <a:picLocks noChangeAspect="1"/>
          </p:cNvPicPr>
          <p:nvPr userDrawn="1"/>
        </p:nvPicPr>
        <p:blipFill>
          <a:blip r:embed="rId3">
            <a:alphaModFix amt="80000"/>
          </a:blip>
          <a:stretch>
            <a:fillRect/>
          </a:stretch>
        </p:blipFill>
        <p:spPr>
          <a:xfrm>
            <a:off x="1283405" y="3684170"/>
            <a:ext cx="3856215" cy="8611"/>
          </a:xfrm>
          <a:prstGeom prst="rect">
            <a:avLst/>
          </a:prstGeom>
        </p:spPr>
      </p:pic>
      <p:pic>
        <p:nvPicPr>
          <p:cNvPr id="7" name="图片 6">
            <a:extLst>
              <a:ext uri="{FF2B5EF4-FFF2-40B4-BE49-F238E27FC236}">
                <a16:creationId xmlns:a16="http://schemas.microsoft.com/office/drawing/2014/main" id="{20D5F7A8-157F-47C4-B884-2A28D7088C98}"/>
              </a:ext>
            </a:extLst>
          </p:cNvPr>
          <p:cNvPicPr>
            <a:picLocks noChangeAspect="1"/>
          </p:cNvPicPr>
          <p:nvPr userDrawn="1"/>
        </p:nvPicPr>
        <p:blipFill>
          <a:blip r:embed="rId4">
            <a:alphaModFix/>
          </a:blip>
          <a:stretch>
            <a:fillRect/>
          </a:stretch>
        </p:blipFill>
        <p:spPr>
          <a:xfrm>
            <a:off x="6174684" y="-82700"/>
            <a:ext cx="2962861" cy="5276156"/>
          </a:xfrm>
          <a:prstGeom prst="rect">
            <a:avLst/>
          </a:prstGeom>
        </p:spPr>
      </p:pic>
      <p:pic>
        <p:nvPicPr>
          <p:cNvPr id="8" name="图片 7">
            <a:extLst>
              <a:ext uri="{FF2B5EF4-FFF2-40B4-BE49-F238E27FC236}">
                <a16:creationId xmlns:a16="http://schemas.microsoft.com/office/drawing/2014/main" id="{DD4D3746-374F-45AC-8673-2FC05669B3F2}"/>
              </a:ext>
            </a:extLst>
          </p:cNvPr>
          <p:cNvPicPr>
            <a:picLocks noChangeAspect="1"/>
          </p:cNvPicPr>
          <p:nvPr userDrawn="1"/>
        </p:nvPicPr>
        <p:blipFill>
          <a:blip r:embed="rId5">
            <a:alphaModFix amt="75000"/>
          </a:blip>
          <a:stretch>
            <a:fillRect/>
          </a:stretch>
        </p:blipFill>
        <p:spPr>
          <a:xfrm>
            <a:off x="6174684" y="-16372"/>
            <a:ext cx="2969315" cy="5242572"/>
          </a:xfrm>
          <a:prstGeom prst="rect">
            <a:avLst/>
          </a:prstGeom>
        </p:spPr>
      </p:pic>
      <p:sp>
        <p:nvSpPr>
          <p:cNvPr id="9" name="文本框 8">
            <a:extLst>
              <a:ext uri="{FF2B5EF4-FFF2-40B4-BE49-F238E27FC236}">
                <a16:creationId xmlns:a16="http://schemas.microsoft.com/office/drawing/2014/main" id="{0C57A39A-5B85-49EB-A29E-91A62598E7EA}"/>
              </a:ext>
            </a:extLst>
          </p:cNvPr>
          <p:cNvSpPr txBox="1"/>
          <p:nvPr userDrawn="1"/>
        </p:nvSpPr>
        <p:spPr>
          <a:xfrm>
            <a:off x="6297683" y="1840449"/>
            <a:ext cx="2723317" cy="753648"/>
          </a:xfrm>
          <a:prstGeom prst="rect">
            <a:avLst/>
          </a:prstGeom>
        </p:spPr>
        <p:txBody>
          <a:bodyPr wrap="square" lIns="0" tIns="0" rIns="0" bIns="0" anchor="ctr">
            <a:scene3d>
              <a:camera prst="legacyObliqueTopLeft">
                <a:rot lat="0" lon="0" rev="0"/>
              </a:camera>
              <a:lightRig rig="legacyFlat1" dir="tl"/>
            </a:scene3d>
          </a:bodyPr>
          <a:lstStyle/>
          <a:p>
            <a:pPr algn="ctr">
              <a:lnSpc>
                <a:spcPct val="116100"/>
              </a:lnSpc>
            </a:pPr>
            <a:r>
              <a:rPr sz="3600" kern="100" spc="0" dirty="0">
                <a:solidFill>
                  <a:srgbClr val="FFFFFF">
                    <a:alpha val="100000"/>
                  </a:srgbClr>
                </a:solidFill>
                <a:latin typeface="CKT Kuaile Bold" panose="02010800040101010101" pitchFamily="1" charset="-122"/>
                <a:ea typeface="CKT Kuaile Bold" panose="02010800040101010101" pitchFamily="1" charset="-122"/>
              </a:rPr>
              <a:t>CONTENTS</a:t>
            </a:r>
          </a:p>
        </p:txBody>
      </p:sp>
      <p:pic>
        <p:nvPicPr>
          <p:cNvPr id="10" name="图片 9">
            <a:extLst>
              <a:ext uri="{FF2B5EF4-FFF2-40B4-BE49-F238E27FC236}">
                <a16:creationId xmlns:a16="http://schemas.microsoft.com/office/drawing/2014/main" id="{5DC47268-F3A1-45C2-AAB4-1B12A30ABE30}"/>
              </a:ext>
            </a:extLst>
          </p:cNvPr>
          <p:cNvPicPr>
            <a:picLocks noChangeAspect="1"/>
          </p:cNvPicPr>
          <p:nvPr userDrawn="1"/>
        </p:nvPicPr>
        <p:blipFill>
          <a:blip r:embed="rId6">
            <a:alphaModFix/>
          </a:blip>
          <a:stretch>
            <a:fillRect/>
          </a:stretch>
        </p:blipFill>
        <p:spPr>
          <a:xfrm>
            <a:off x="7577074" y="100758"/>
            <a:ext cx="810536" cy="543073"/>
          </a:xfrm>
          <a:prstGeom prst="rect">
            <a:avLst/>
          </a:prstGeom>
        </p:spPr>
      </p:pic>
      <p:pic>
        <p:nvPicPr>
          <p:cNvPr id="11" name="图片 10">
            <a:extLst>
              <a:ext uri="{FF2B5EF4-FFF2-40B4-BE49-F238E27FC236}">
                <a16:creationId xmlns:a16="http://schemas.microsoft.com/office/drawing/2014/main" id="{9E07A20B-AFB0-4BF8-B75C-82DDF2D8C69D}"/>
              </a:ext>
            </a:extLst>
          </p:cNvPr>
          <p:cNvPicPr>
            <a:picLocks noChangeAspect="1"/>
          </p:cNvPicPr>
          <p:nvPr userDrawn="1"/>
        </p:nvPicPr>
        <p:blipFill>
          <a:blip r:embed="rId6">
            <a:alphaModFix/>
          </a:blip>
          <a:stretch>
            <a:fillRect/>
          </a:stretch>
        </p:blipFill>
        <p:spPr>
          <a:xfrm>
            <a:off x="8507333" y="100758"/>
            <a:ext cx="810536" cy="543073"/>
          </a:xfrm>
          <a:prstGeom prst="rect">
            <a:avLst/>
          </a:prstGeom>
        </p:spPr>
      </p:pic>
      <p:sp>
        <p:nvSpPr>
          <p:cNvPr id="12" name="文本框 11">
            <a:extLst>
              <a:ext uri="{FF2B5EF4-FFF2-40B4-BE49-F238E27FC236}">
                <a16:creationId xmlns:a16="http://schemas.microsoft.com/office/drawing/2014/main" id="{507B79C8-E5B9-42E4-B3E2-EE47AF3341EF}"/>
              </a:ext>
            </a:extLst>
          </p:cNvPr>
          <p:cNvSpPr txBox="1"/>
          <p:nvPr userDrawn="1"/>
        </p:nvSpPr>
        <p:spPr>
          <a:xfrm>
            <a:off x="7171504" y="2323941"/>
            <a:ext cx="975676" cy="589278"/>
          </a:xfrm>
          <a:prstGeom prst="rect">
            <a:avLst/>
          </a:prstGeom>
        </p:spPr>
        <p:txBody>
          <a:bodyPr wrap="square" lIns="0" tIns="0" rIns="0" bIns="0" anchor="ctr">
            <a:scene3d>
              <a:camera prst="legacyObliqueTopLeft">
                <a:rot lat="0" lon="0" rev="0"/>
              </a:camera>
              <a:lightRig rig="legacyFlat1" dir="tl"/>
            </a:scene3d>
          </a:bodyPr>
          <a:lstStyle/>
          <a:p>
            <a:pPr algn="ctr">
              <a:lnSpc>
                <a:spcPct val="160000"/>
              </a:lnSpc>
            </a:pPr>
            <a:r>
              <a:rPr sz="2579" kern="100" spc="0">
                <a:solidFill>
                  <a:srgbClr val="FFFFFF">
                    <a:alpha val="100000"/>
                  </a:srgbClr>
                </a:solidFill>
                <a:latin typeface="GEETYPE-XinGothicGB-W7" panose="02010800040101010101" pitchFamily="1" charset="-122"/>
                <a:ea typeface="GEETYPE-XinGothicGB-W7" panose="02010800040101010101" pitchFamily="1" charset="-122"/>
              </a:rPr>
              <a:t>目 录</a:t>
            </a:r>
          </a:p>
        </p:txBody>
      </p:sp>
      <p:pic>
        <p:nvPicPr>
          <p:cNvPr id="13" name="图片 12">
            <a:extLst>
              <a:ext uri="{FF2B5EF4-FFF2-40B4-BE49-F238E27FC236}">
                <a16:creationId xmlns:a16="http://schemas.microsoft.com/office/drawing/2014/main" id="{AB2426FB-A1B6-4A87-97FC-B7F9AF86A50F}"/>
              </a:ext>
            </a:extLst>
          </p:cNvPr>
          <p:cNvPicPr>
            <a:picLocks noChangeAspect="1"/>
          </p:cNvPicPr>
          <p:nvPr userDrawn="1"/>
        </p:nvPicPr>
        <p:blipFill>
          <a:blip r:embed="rId6">
            <a:alphaModFix/>
          </a:blip>
          <a:stretch>
            <a:fillRect/>
          </a:stretch>
        </p:blipFill>
        <p:spPr>
          <a:xfrm>
            <a:off x="-140864" y="3303699"/>
            <a:ext cx="810536" cy="543073"/>
          </a:xfrm>
          <a:prstGeom prst="rect">
            <a:avLst/>
          </a:prstGeom>
        </p:spPr>
      </p:pic>
      <p:pic>
        <p:nvPicPr>
          <p:cNvPr id="14" name="图片 13">
            <a:extLst>
              <a:ext uri="{FF2B5EF4-FFF2-40B4-BE49-F238E27FC236}">
                <a16:creationId xmlns:a16="http://schemas.microsoft.com/office/drawing/2014/main" id="{E183A8F3-CBEC-40F1-94E4-4B5019190EA8}"/>
              </a:ext>
            </a:extLst>
          </p:cNvPr>
          <p:cNvPicPr>
            <a:picLocks noChangeAspect="1"/>
          </p:cNvPicPr>
          <p:nvPr userDrawn="1"/>
        </p:nvPicPr>
        <p:blipFill>
          <a:blip r:embed="rId7">
            <a:alphaModFix amt="49000"/>
          </a:blip>
          <a:stretch>
            <a:fillRect/>
          </a:stretch>
        </p:blipFill>
        <p:spPr>
          <a:xfrm>
            <a:off x="1245952" y="1092206"/>
            <a:ext cx="408505" cy="408505"/>
          </a:xfrm>
          <a:prstGeom prst="rect">
            <a:avLst/>
          </a:prstGeom>
        </p:spPr>
      </p:pic>
      <p:pic>
        <p:nvPicPr>
          <p:cNvPr id="15" name="图片 14">
            <a:extLst>
              <a:ext uri="{FF2B5EF4-FFF2-40B4-BE49-F238E27FC236}">
                <a16:creationId xmlns:a16="http://schemas.microsoft.com/office/drawing/2014/main" id="{7C5A8490-2328-4826-B7F1-5D255BB0327B}"/>
              </a:ext>
            </a:extLst>
          </p:cNvPr>
          <p:cNvPicPr>
            <a:picLocks noChangeAspect="1"/>
          </p:cNvPicPr>
          <p:nvPr userDrawn="1"/>
        </p:nvPicPr>
        <p:blipFill>
          <a:blip r:embed="rId8">
            <a:alphaModFix/>
          </a:blip>
          <a:stretch>
            <a:fillRect/>
          </a:stretch>
        </p:blipFill>
        <p:spPr>
          <a:xfrm>
            <a:off x="1283405" y="1129659"/>
            <a:ext cx="333598" cy="333598"/>
          </a:xfrm>
          <a:prstGeom prst="rect">
            <a:avLst/>
          </a:prstGeom>
        </p:spPr>
      </p:pic>
      <p:sp>
        <p:nvSpPr>
          <p:cNvPr id="18" name="文本框 17">
            <a:extLst>
              <a:ext uri="{FF2B5EF4-FFF2-40B4-BE49-F238E27FC236}">
                <a16:creationId xmlns:a16="http://schemas.microsoft.com/office/drawing/2014/main" id="{527817E5-8104-42ED-8921-B71D1CC6558E}"/>
              </a:ext>
            </a:extLst>
          </p:cNvPr>
          <p:cNvSpPr txBox="1"/>
          <p:nvPr userDrawn="1"/>
        </p:nvSpPr>
        <p:spPr>
          <a:xfrm>
            <a:off x="1313924" y="1163510"/>
            <a:ext cx="274582" cy="226633"/>
          </a:xfrm>
          <a:prstGeom prst="rect">
            <a:avLst/>
          </a:prstGeom>
        </p:spPr>
        <p:txBody>
          <a:bodyPr wrap="square" lIns="0" tIns="0" rIns="0" bIns="0" anchor="ctr">
            <a:scene3d>
              <a:camera prst="legacyObliqueTopLeft">
                <a:rot lat="0" lon="0" rev="0"/>
              </a:camera>
              <a:lightRig rig="legacyFlat1" dir="tl"/>
            </a:scene3d>
          </a:bodyPr>
          <a:lstStyle/>
          <a:p>
            <a:pPr algn="ctr">
              <a:lnSpc>
                <a:spcPct val="116100"/>
              </a:lnSpc>
            </a:pPr>
            <a:r>
              <a:rPr sz="1311" kern="100" spc="0">
                <a:solidFill>
                  <a:srgbClr val="FFFFFF">
                    <a:alpha val="100000"/>
                  </a:srgbClr>
                </a:solidFill>
                <a:latin typeface="CKT Kuaile Bold" panose="02010800040101010101" pitchFamily="1" charset="-122"/>
                <a:ea typeface="CKT Kuaile Bold" panose="02010800040101010101" pitchFamily="1" charset="-122"/>
              </a:rPr>
              <a:t>01</a:t>
            </a:r>
          </a:p>
        </p:txBody>
      </p:sp>
      <p:pic>
        <p:nvPicPr>
          <p:cNvPr id="19" name="图片 18">
            <a:extLst>
              <a:ext uri="{FF2B5EF4-FFF2-40B4-BE49-F238E27FC236}">
                <a16:creationId xmlns:a16="http://schemas.microsoft.com/office/drawing/2014/main" id="{4A385446-0FBC-4CAD-97E2-0B07B7286DF9}"/>
              </a:ext>
            </a:extLst>
          </p:cNvPr>
          <p:cNvPicPr>
            <a:picLocks noChangeAspect="1"/>
          </p:cNvPicPr>
          <p:nvPr userDrawn="1"/>
        </p:nvPicPr>
        <p:blipFill>
          <a:blip r:embed="rId7">
            <a:alphaModFix amt="49000"/>
          </a:blip>
          <a:stretch>
            <a:fillRect/>
          </a:stretch>
        </p:blipFill>
        <p:spPr>
          <a:xfrm>
            <a:off x="1245952" y="2037645"/>
            <a:ext cx="408505" cy="408505"/>
          </a:xfrm>
          <a:prstGeom prst="rect">
            <a:avLst/>
          </a:prstGeom>
        </p:spPr>
      </p:pic>
      <p:pic>
        <p:nvPicPr>
          <p:cNvPr id="20" name="图片 19">
            <a:extLst>
              <a:ext uri="{FF2B5EF4-FFF2-40B4-BE49-F238E27FC236}">
                <a16:creationId xmlns:a16="http://schemas.microsoft.com/office/drawing/2014/main" id="{759C6DF3-F12C-46E2-AEF6-5AC04A532493}"/>
              </a:ext>
            </a:extLst>
          </p:cNvPr>
          <p:cNvPicPr>
            <a:picLocks noChangeAspect="1"/>
          </p:cNvPicPr>
          <p:nvPr userDrawn="1"/>
        </p:nvPicPr>
        <p:blipFill>
          <a:blip r:embed="rId8">
            <a:alphaModFix/>
          </a:blip>
          <a:stretch>
            <a:fillRect/>
          </a:stretch>
        </p:blipFill>
        <p:spPr>
          <a:xfrm>
            <a:off x="1283405" y="2075098"/>
            <a:ext cx="333598" cy="333598"/>
          </a:xfrm>
          <a:prstGeom prst="rect">
            <a:avLst/>
          </a:prstGeom>
        </p:spPr>
      </p:pic>
      <p:sp>
        <p:nvSpPr>
          <p:cNvPr id="23" name="文本框 22">
            <a:extLst>
              <a:ext uri="{FF2B5EF4-FFF2-40B4-BE49-F238E27FC236}">
                <a16:creationId xmlns:a16="http://schemas.microsoft.com/office/drawing/2014/main" id="{9A819E88-4D50-45D4-9500-8BF8909A4AE9}"/>
              </a:ext>
            </a:extLst>
          </p:cNvPr>
          <p:cNvSpPr txBox="1"/>
          <p:nvPr userDrawn="1"/>
        </p:nvSpPr>
        <p:spPr>
          <a:xfrm>
            <a:off x="1313924" y="2108949"/>
            <a:ext cx="274582" cy="226633"/>
          </a:xfrm>
          <a:prstGeom prst="rect">
            <a:avLst/>
          </a:prstGeom>
        </p:spPr>
        <p:txBody>
          <a:bodyPr wrap="square" lIns="0" tIns="0" rIns="0" bIns="0" anchor="ctr">
            <a:scene3d>
              <a:camera prst="legacyObliqueTopLeft">
                <a:rot lat="0" lon="0" rev="0"/>
              </a:camera>
              <a:lightRig rig="legacyFlat1" dir="tl"/>
            </a:scene3d>
          </a:bodyPr>
          <a:lstStyle/>
          <a:p>
            <a:pPr algn="ctr">
              <a:lnSpc>
                <a:spcPct val="116100"/>
              </a:lnSpc>
            </a:pPr>
            <a:r>
              <a:rPr sz="1311" kern="100" spc="0">
                <a:solidFill>
                  <a:srgbClr val="FFFFFF">
                    <a:alpha val="100000"/>
                  </a:srgbClr>
                </a:solidFill>
                <a:latin typeface="CKT Kuaile Bold" panose="02010800040101010101" pitchFamily="1" charset="-122"/>
                <a:ea typeface="CKT Kuaile Bold" panose="02010800040101010101" pitchFamily="1" charset="-122"/>
              </a:rPr>
              <a:t>02</a:t>
            </a:r>
          </a:p>
        </p:txBody>
      </p:sp>
      <p:pic>
        <p:nvPicPr>
          <p:cNvPr id="24" name="图片 23">
            <a:extLst>
              <a:ext uri="{FF2B5EF4-FFF2-40B4-BE49-F238E27FC236}">
                <a16:creationId xmlns:a16="http://schemas.microsoft.com/office/drawing/2014/main" id="{471A4A83-536C-4889-95BF-322002C8B77C}"/>
              </a:ext>
            </a:extLst>
          </p:cNvPr>
          <p:cNvPicPr>
            <a:picLocks noChangeAspect="1"/>
          </p:cNvPicPr>
          <p:nvPr userDrawn="1"/>
        </p:nvPicPr>
        <p:blipFill>
          <a:blip r:embed="rId7">
            <a:alphaModFix amt="49000"/>
          </a:blip>
          <a:stretch>
            <a:fillRect/>
          </a:stretch>
        </p:blipFill>
        <p:spPr>
          <a:xfrm>
            <a:off x="1245952" y="2983084"/>
            <a:ext cx="408505" cy="408505"/>
          </a:xfrm>
          <a:prstGeom prst="rect">
            <a:avLst/>
          </a:prstGeom>
        </p:spPr>
      </p:pic>
      <p:pic>
        <p:nvPicPr>
          <p:cNvPr id="25" name="图片 24">
            <a:extLst>
              <a:ext uri="{FF2B5EF4-FFF2-40B4-BE49-F238E27FC236}">
                <a16:creationId xmlns:a16="http://schemas.microsoft.com/office/drawing/2014/main" id="{A3EF30B4-20B6-4C05-A44F-AB146FD041FE}"/>
              </a:ext>
            </a:extLst>
          </p:cNvPr>
          <p:cNvPicPr>
            <a:picLocks noChangeAspect="1"/>
          </p:cNvPicPr>
          <p:nvPr userDrawn="1"/>
        </p:nvPicPr>
        <p:blipFill>
          <a:blip r:embed="rId8">
            <a:alphaModFix/>
          </a:blip>
          <a:stretch>
            <a:fillRect/>
          </a:stretch>
        </p:blipFill>
        <p:spPr>
          <a:xfrm>
            <a:off x="1283405" y="3020537"/>
            <a:ext cx="333598" cy="333598"/>
          </a:xfrm>
          <a:prstGeom prst="rect">
            <a:avLst/>
          </a:prstGeom>
        </p:spPr>
      </p:pic>
      <p:sp>
        <p:nvSpPr>
          <p:cNvPr id="28" name="文本框 27">
            <a:extLst>
              <a:ext uri="{FF2B5EF4-FFF2-40B4-BE49-F238E27FC236}">
                <a16:creationId xmlns:a16="http://schemas.microsoft.com/office/drawing/2014/main" id="{24C51FB3-62C0-46B2-B624-0D73E6133C73}"/>
              </a:ext>
            </a:extLst>
          </p:cNvPr>
          <p:cNvSpPr txBox="1"/>
          <p:nvPr userDrawn="1"/>
        </p:nvSpPr>
        <p:spPr>
          <a:xfrm>
            <a:off x="1313924" y="3054388"/>
            <a:ext cx="274582" cy="226633"/>
          </a:xfrm>
          <a:prstGeom prst="rect">
            <a:avLst/>
          </a:prstGeom>
        </p:spPr>
        <p:txBody>
          <a:bodyPr wrap="square" lIns="0" tIns="0" rIns="0" bIns="0" anchor="ctr">
            <a:scene3d>
              <a:camera prst="legacyObliqueTopLeft">
                <a:rot lat="0" lon="0" rev="0"/>
              </a:camera>
              <a:lightRig rig="legacyFlat1" dir="tl"/>
            </a:scene3d>
          </a:bodyPr>
          <a:lstStyle/>
          <a:p>
            <a:pPr algn="ctr">
              <a:lnSpc>
                <a:spcPct val="116100"/>
              </a:lnSpc>
            </a:pPr>
            <a:r>
              <a:rPr sz="1311" kern="100" spc="0">
                <a:solidFill>
                  <a:srgbClr val="FFFFFF">
                    <a:alpha val="100000"/>
                  </a:srgbClr>
                </a:solidFill>
                <a:latin typeface="CKT Kuaile Bold" panose="02010800040101010101" pitchFamily="1" charset="-122"/>
                <a:ea typeface="CKT Kuaile Bold" panose="02010800040101010101" pitchFamily="1" charset="-122"/>
              </a:rPr>
              <a:t>03</a:t>
            </a:r>
          </a:p>
        </p:txBody>
      </p:sp>
      <p:pic>
        <p:nvPicPr>
          <p:cNvPr id="29" name="图片 28">
            <a:extLst>
              <a:ext uri="{FF2B5EF4-FFF2-40B4-BE49-F238E27FC236}">
                <a16:creationId xmlns:a16="http://schemas.microsoft.com/office/drawing/2014/main" id="{43D6D498-66D0-4EA0-B1BA-52DFF18DEE2E}"/>
              </a:ext>
            </a:extLst>
          </p:cNvPr>
          <p:cNvPicPr>
            <a:picLocks noChangeAspect="1"/>
          </p:cNvPicPr>
          <p:nvPr userDrawn="1"/>
        </p:nvPicPr>
        <p:blipFill>
          <a:blip r:embed="rId7">
            <a:alphaModFix amt="49000"/>
          </a:blip>
          <a:stretch>
            <a:fillRect/>
          </a:stretch>
        </p:blipFill>
        <p:spPr>
          <a:xfrm>
            <a:off x="1245952" y="3928523"/>
            <a:ext cx="408505" cy="408505"/>
          </a:xfrm>
          <a:prstGeom prst="rect">
            <a:avLst/>
          </a:prstGeom>
        </p:spPr>
      </p:pic>
      <p:pic>
        <p:nvPicPr>
          <p:cNvPr id="30" name="图片 29">
            <a:extLst>
              <a:ext uri="{FF2B5EF4-FFF2-40B4-BE49-F238E27FC236}">
                <a16:creationId xmlns:a16="http://schemas.microsoft.com/office/drawing/2014/main" id="{141E65F3-3E48-44AF-B48D-D6FBC7461B2E}"/>
              </a:ext>
            </a:extLst>
          </p:cNvPr>
          <p:cNvPicPr>
            <a:picLocks noChangeAspect="1"/>
          </p:cNvPicPr>
          <p:nvPr userDrawn="1"/>
        </p:nvPicPr>
        <p:blipFill>
          <a:blip r:embed="rId8">
            <a:alphaModFix/>
          </a:blip>
          <a:stretch>
            <a:fillRect/>
          </a:stretch>
        </p:blipFill>
        <p:spPr>
          <a:xfrm>
            <a:off x="1283405" y="3965977"/>
            <a:ext cx="333598" cy="333598"/>
          </a:xfrm>
          <a:prstGeom prst="rect">
            <a:avLst/>
          </a:prstGeom>
        </p:spPr>
      </p:pic>
      <p:sp>
        <p:nvSpPr>
          <p:cNvPr id="33" name="文本框 32">
            <a:extLst>
              <a:ext uri="{FF2B5EF4-FFF2-40B4-BE49-F238E27FC236}">
                <a16:creationId xmlns:a16="http://schemas.microsoft.com/office/drawing/2014/main" id="{4739A6DC-46FE-483E-8B89-26C1655C7389}"/>
              </a:ext>
            </a:extLst>
          </p:cNvPr>
          <p:cNvSpPr txBox="1"/>
          <p:nvPr userDrawn="1"/>
        </p:nvSpPr>
        <p:spPr>
          <a:xfrm>
            <a:off x="1313924" y="3999827"/>
            <a:ext cx="274582" cy="226633"/>
          </a:xfrm>
          <a:prstGeom prst="rect">
            <a:avLst/>
          </a:prstGeom>
        </p:spPr>
        <p:txBody>
          <a:bodyPr wrap="square" lIns="0" tIns="0" rIns="0" bIns="0" anchor="ctr">
            <a:scene3d>
              <a:camera prst="legacyObliqueTopLeft">
                <a:rot lat="0" lon="0" rev="0"/>
              </a:camera>
              <a:lightRig rig="legacyFlat1" dir="tl"/>
            </a:scene3d>
          </a:bodyPr>
          <a:lstStyle/>
          <a:p>
            <a:pPr algn="ctr">
              <a:lnSpc>
                <a:spcPct val="116100"/>
              </a:lnSpc>
            </a:pPr>
            <a:r>
              <a:rPr sz="1311" kern="100" spc="0">
                <a:solidFill>
                  <a:srgbClr val="FFFFFF">
                    <a:alpha val="100000"/>
                  </a:srgbClr>
                </a:solidFill>
                <a:latin typeface="CKT Kuaile Bold" panose="02010800040101010101" pitchFamily="1" charset="-122"/>
                <a:ea typeface="CKT Kuaile Bold" panose="02010800040101010101" pitchFamily="1" charset="-122"/>
              </a:rPr>
              <a:t>04</a:t>
            </a:r>
          </a:p>
        </p:txBody>
      </p:sp>
      <p:pic>
        <p:nvPicPr>
          <p:cNvPr id="34" name="图片 33">
            <a:extLst>
              <a:ext uri="{FF2B5EF4-FFF2-40B4-BE49-F238E27FC236}">
                <a16:creationId xmlns:a16="http://schemas.microsoft.com/office/drawing/2014/main" id="{AA7DA2F6-F69B-4EF2-9EDC-A39A3A1CBDB4}"/>
              </a:ext>
            </a:extLst>
          </p:cNvPr>
          <p:cNvPicPr>
            <a:picLocks noChangeAspect="1"/>
          </p:cNvPicPr>
          <p:nvPr userDrawn="1"/>
        </p:nvPicPr>
        <p:blipFill>
          <a:blip r:embed="rId9">
            <a:alphaModFix/>
          </a:blip>
          <a:stretch>
            <a:fillRect/>
          </a:stretch>
        </p:blipFill>
        <p:spPr>
          <a:xfrm>
            <a:off x="-194204" y="586714"/>
            <a:ext cx="599472" cy="599472"/>
          </a:xfrm>
          <a:prstGeom prst="rect">
            <a:avLst/>
          </a:prstGeom>
        </p:spPr>
      </p:pic>
      <p:pic>
        <p:nvPicPr>
          <p:cNvPr id="35" name="图片 34">
            <a:extLst>
              <a:ext uri="{FF2B5EF4-FFF2-40B4-BE49-F238E27FC236}">
                <a16:creationId xmlns:a16="http://schemas.microsoft.com/office/drawing/2014/main" id="{8332CA54-08F8-476F-9756-589D7468C121}"/>
              </a:ext>
            </a:extLst>
          </p:cNvPr>
          <p:cNvPicPr>
            <a:picLocks noChangeAspect="1"/>
          </p:cNvPicPr>
          <p:nvPr userDrawn="1"/>
        </p:nvPicPr>
        <p:blipFill>
          <a:blip r:embed="rId10">
            <a:alphaModFix/>
          </a:blip>
          <a:stretch>
            <a:fillRect/>
          </a:stretch>
        </p:blipFill>
        <p:spPr>
          <a:xfrm>
            <a:off x="-140864" y="640054"/>
            <a:ext cx="492866" cy="492866"/>
          </a:xfrm>
          <a:prstGeom prst="rect">
            <a:avLst/>
          </a:prstGeom>
        </p:spPr>
      </p:pic>
      <p:pic>
        <p:nvPicPr>
          <p:cNvPr id="36" name="图片 35">
            <a:extLst>
              <a:ext uri="{FF2B5EF4-FFF2-40B4-BE49-F238E27FC236}">
                <a16:creationId xmlns:a16="http://schemas.microsoft.com/office/drawing/2014/main" id="{FEFE61B4-811F-40DC-BF9F-8355D0244500}"/>
              </a:ext>
            </a:extLst>
          </p:cNvPr>
          <p:cNvPicPr>
            <a:picLocks noChangeAspect="1"/>
          </p:cNvPicPr>
          <p:nvPr userDrawn="1"/>
        </p:nvPicPr>
        <p:blipFill>
          <a:blip r:embed="rId11">
            <a:alphaModFix/>
          </a:blip>
          <a:stretch>
            <a:fillRect/>
          </a:stretch>
        </p:blipFill>
        <p:spPr>
          <a:xfrm rot="19800000">
            <a:off x="4876076" y="-798658"/>
            <a:ext cx="1700037" cy="1671828"/>
          </a:xfrm>
          <a:prstGeom prst="rect">
            <a:avLst/>
          </a:prstGeom>
        </p:spPr>
      </p:pic>
      <p:pic>
        <p:nvPicPr>
          <p:cNvPr id="37" name="图片 36">
            <a:extLst>
              <a:ext uri="{FF2B5EF4-FFF2-40B4-BE49-F238E27FC236}">
                <a16:creationId xmlns:a16="http://schemas.microsoft.com/office/drawing/2014/main" id="{099403BC-2B9B-4C09-8ED8-72129F4CC1A6}"/>
              </a:ext>
            </a:extLst>
          </p:cNvPr>
          <p:cNvPicPr>
            <a:picLocks noChangeAspect="1"/>
          </p:cNvPicPr>
          <p:nvPr userDrawn="1"/>
        </p:nvPicPr>
        <p:blipFill>
          <a:blip r:embed="rId11">
            <a:alphaModFix/>
          </a:blip>
          <a:stretch>
            <a:fillRect/>
          </a:stretch>
        </p:blipFill>
        <p:spPr>
          <a:xfrm rot="19800000">
            <a:off x="-291722" y="4335522"/>
            <a:ext cx="1700037" cy="1671828"/>
          </a:xfrm>
          <a:prstGeom prst="rect">
            <a:avLst/>
          </a:prstGeom>
        </p:spPr>
      </p:pic>
      <p:pic>
        <p:nvPicPr>
          <p:cNvPr id="38" name="图片 37">
            <a:extLst>
              <a:ext uri="{FF2B5EF4-FFF2-40B4-BE49-F238E27FC236}">
                <a16:creationId xmlns:a16="http://schemas.microsoft.com/office/drawing/2014/main" id="{CA2EC181-AEE2-405F-B412-879CE4B7FB19}"/>
              </a:ext>
            </a:extLst>
          </p:cNvPr>
          <p:cNvPicPr>
            <a:picLocks noChangeAspect="1"/>
          </p:cNvPicPr>
          <p:nvPr userDrawn="1"/>
        </p:nvPicPr>
        <p:blipFill>
          <a:blip r:embed="rId12">
            <a:alphaModFix/>
          </a:blip>
          <a:stretch>
            <a:fillRect/>
          </a:stretch>
        </p:blipFill>
        <p:spPr>
          <a:xfrm>
            <a:off x="5852013" y="3879018"/>
            <a:ext cx="513605" cy="513605"/>
          </a:xfrm>
          <a:prstGeom prst="rect">
            <a:avLst/>
          </a:prstGeom>
        </p:spPr>
      </p:pic>
      <p:sp>
        <p:nvSpPr>
          <p:cNvPr id="54" name="标题 92">
            <a:extLst>
              <a:ext uri="{FF2B5EF4-FFF2-40B4-BE49-F238E27FC236}">
                <a16:creationId xmlns:a16="http://schemas.microsoft.com/office/drawing/2014/main" id="{89DC4C33-C7D1-4D2F-9E95-79AE140CA033}"/>
              </a:ext>
            </a:extLst>
          </p:cNvPr>
          <p:cNvSpPr>
            <a:spLocks noGrp="1"/>
          </p:cNvSpPr>
          <p:nvPr>
            <p:ph type="title" hasCustomPrompt="1"/>
          </p:nvPr>
        </p:nvSpPr>
        <p:spPr>
          <a:xfrm>
            <a:off x="1748831" y="1129659"/>
            <a:ext cx="2957395" cy="446300"/>
          </a:xfrm>
          <a:prstGeom prst="rect">
            <a:avLst/>
          </a:prstGeom>
        </p:spPr>
        <p:txBody>
          <a:bodyPr>
            <a:normAutofit/>
          </a:bodyPr>
          <a:lstStyle>
            <a:lvl1pPr marL="0" algn="l" defTabSz="914400" rtl="0" eaLnBrk="1" latinLnBrk="0" hangingPunct="1">
              <a:defRPr lang="zh-CN" altLang="en-US" sz="2000" kern="1200" dirty="0">
                <a:solidFill>
                  <a:schemeClr val="tx1">
                    <a:lumMod val="95000"/>
                    <a:lumOff val="5000"/>
                  </a:schemeClr>
                </a:solidFill>
                <a:latin typeface="思源宋体 CN SemiBold" panose="02020600000000000000" pitchFamily="18" charset="-122"/>
                <a:ea typeface="思源宋体 CN SemiBold" panose="02020600000000000000" pitchFamily="18" charset="-122"/>
                <a:cs typeface="+mn-cs"/>
              </a:defRPr>
            </a:lvl1pPr>
          </a:lstStyle>
          <a:p>
            <a:r>
              <a:rPr lang="zh-CN" altLang="en-US" dirty="0">
                <a:solidFill>
                  <a:schemeClr val="bg1"/>
                </a:solidFill>
                <a:latin typeface="思源宋体 CN SemiBold" panose="02020600000000000000" pitchFamily="18" charset="-122"/>
                <a:ea typeface="思源宋体 CN SemiBold" panose="02020600000000000000" pitchFamily="18" charset="-122"/>
              </a:rPr>
              <a:t>单击此处编辑标题样式</a:t>
            </a:r>
          </a:p>
        </p:txBody>
      </p:sp>
      <p:sp>
        <p:nvSpPr>
          <p:cNvPr id="55" name="文本占位符 98">
            <a:extLst>
              <a:ext uri="{FF2B5EF4-FFF2-40B4-BE49-F238E27FC236}">
                <a16:creationId xmlns:a16="http://schemas.microsoft.com/office/drawing/2014/main" id="{A412FBD9-A001-4EA5-A7B4-B21CF1CC397D}"/>
              </a:ext>
            </a:extLst>
          </p:cNvPr>
          <p:cNvSpPr>
            <a:spLocks noGrp="1"/>
          </p:cNvSpPr>
          <p:nvPr>
            <p:ph type="body" sz="quarter" idx="10" hasCustomPrompt="1"/>
          </p:nvPr>
        </p:nvSpPr>
        <p:spPr>
          <a:xfrm>
            <a:off x="1748831" y="2051996"/>
            <a:ext cx="2957513" cy="416402"/>
          </a:xfrm>
          <a:prstGeom prst="rect">
            <a:avLst/>
          </a:prstGeom>
        </p:spPr>
        <p:txBody>
          <a:bodyPr>
            <a:normAutofit/>
          </a:bodyPr>
          <a:lstStyle>
            <a:lvl1pPr marL="0" indent="0" algn="l" defTabSz="914400" rtl="0" eaLnBrk="1" latinLnBrk="0" hangingPunct="1">
              <a:lnSpc>
                <a:spcPct val="90000"/>
              </a:lnSpc>
              <a:spcBef>
                <a:spcPct val="0"/>
              </a:spcBef>
              <a:buNone/>
              <a:defRPr lang="zh-CN" altLang="en-US" sz="2000" kern="1200" dirty="0">
                <a:solidFill>
                  <a:schemeClr val="tx1">
                    <a:lumMod val="95000"/>
                    <a:lumOff val="5000"/>
                  </a:schemeClr>
                </a:solidFill>
                <a:latin typeface="思源宋体 CN SemiBold" panose="02020600000000000000" pitchFamily="18" charset="-122"/>
                <a:ea typeface="思源宋体 CN SemiBold" panose="02020600000000000000" pitchFamily="18" charset="-122"/>
                <a:cs typeface="+mn-cs"/>
              </a:defRPr>
            </a:lvl1pPr>
          </a:lstStyle>
          <a:p>
            <a:pPr lvl="0"/>
            <a:r>
              <a:rPr lang="zh-CN" altLang="en-US" dirty="0">
                <a:solidFill>
                  <a:schemeClr val="bg1"/>
                </a:solidFill>
                <a:latin typeface="思源宋体 CN SemiBold" panose="02020600000000000000" pitchFamily="18" charset="-122"/>
                <a:ea typeface="思源宋体 CN SemiBold" panose="02020600000000000000" pitchFamily="18" charset="-122"/>
              </a:rPr>
              <a:t>单击此处编辑标题样式</a:t>
            </a:r>
            <a:endParaRPr lang="zh-CN" altLang="en-US" dirty="0"/>
          </a:p>
        </p:txBody>
      </p:sp>
      <p:sp>
        <p:nvSpPr>
          <p:cNvPr id="56" name="文本占位符 98">
            <a:extLst>
              <a:ext uri="{FF2B5EF4-FFF2-40B4-BE49-F238E27FC236}">
                <a16:creationId xmlns:a16="http://schemas.microsoft.com/office/drawing/2014/main" id="{4963A221-22F6-4010-B31E-4B0982F4299C}"/>
              </a:ext>
            </a:extLst>
          </p:cNvPr>
          <p:cNvSpPr>
            <a:spLocks noGrp="1"/>
          </p:cNvSpPr>
          <p:nvPr>
            <p:ph type="body" sz="quarter" idx="11" hasCustomPrompt="1"/>
          </p:nvPr>
        </p:nvSpPr>
        <p:spPr>
          <a:xfrm>
            <a:off x="1748831" y="3000373"/>
            <a:ext cx="2957513" cy="416402"/>
          </a:xfrm>
          <a:prstGeom prst="rect">
            <a:avLst/>
          </a:prstGeom>
        </p:spPr>
        <p:txBody>
          <a:bodyPr>
            <a:normAutofit/>
          </a:bodyPr>
          <a:lstStyle>
            <a:lvl1pPr marL="0" indent="0" algn="l" defTabSz="914400" rtl="0" eaLnBrk="1" latinLnBrk="0" hangingPunct="1">
              <a:lnSpc>
                <a:spcPct val="90000"/>
              </a:lnSpc>
              <a:spcBef>
                <a:spcPct val="0"/>
              </a:spcBef>
              <a:buNone/>
              <a:defRPr lang="zh-CN" altLang="en-US" sz="2000" kern="1200" dirty="0">
                <a:solidFill>
                  <a:schemeClr val="tx1">
                    <a:lumMod val="95000"/>
                    <a:lumOff val="5000"/>
                  </a:schemeClr>
                </a:solidFill>
                <a:latin typeface="思源宋体 CN SemiBold" panose="02020600000000000000" pitchFamily="18" charset="-122"/>
                <a:ea typeface="思源宋体 CN SemiBold" panose="02020600000000000000" pitchFamily="18" charset="-122"/>
                <a:cs typeface="+mn-cs"/>
              </a:defRPr>
            </a:lvl1pPr>
          </a:lstStyle>
          <a:p>
            <a:pPr lvl="0"/>
            <a:r>
              <a:rPr lang="zh-CN" altLang="en-US" dirty="0">
                <a:solidFill>
                  <a:schemeClr val="bg1"/>
                </a:solidFill>
                <a:latin typeface="思源宋体 CN SemiBold" panose="02020600000000000000" pitchFamily="18" charset="-122"/>
                <a:ea typeface="思源宋体 CN SemiBold" panose="02020600000000000000" pitchFamily="18" charset="-122"/>
              </a:rPr>
              <a:t>单击此处编辑标题样式</a:t>
            </a:r>
            <a:endParaRPr lang="zh-CN" altLang="en-US" dirty="0"/>
          </a:p>
        </p:txBody>
      </p:sp>
      <p:sp>
        <p:nvSpPr>
          <p:cNvPr id="57" name="文本占位符 98">
            <a:extLst>
              <a:ext uri="{FF2B5EF4-FFF2-40B4-BE49-F238E27FC236}">
                <a16:creationId xmlns:a16="http://schemas.microsoft.com/office/drawing/2014/main" id="{66137276-87F7-45CC-9C45-D592E6DEBB8D}"/>
              </a:ext>
            </a:extLst>
          </p:cNvPr>
          <p:cNvSpPr>
            <a:spLocks noGrp="1"/>
          </p:cNvSpPr>
          <p:nvPr>
            <p:ph type="body" sz="quarter" idx="12" hasCustomPrompt="1"/>
          </p:nvPr>
        </p:nvSpPr>
        <p:spPr>
          <a:xfrm>
            <a:off x="1748831" y="3920626"/>
            <a:ext cx="2957513" cy="416402"/>
          </a:xfrm>
          <a:prstGeom prst="rect">
            <a:avLst/>
          </a:prstGeom>
        </p:spPr>
        <p:txBody>
          <a:bodyPr>
            <a:normAutofit/>
          </a:bodyPr>
          <a:lstStyle>
            <a:lvl1pPr marL="0" indent="0" algn="l" defTabSz="914400" rtl="0" eaLnBrk="1" latinLnBrk="0" hangingPunct="1">
              <a:lnSpc>
                <a:spcPct val="90000"/>
              </a:lnSpc>
              <a:spcBef>
                <a:spcPct val="0"/>
              </a:spcBef>
              <a:buNone/>
              <a:defRPr lang="zh-CN" altLang="en-US" sz="2000" kern="1200" dirty="0">
                <a:solidFill>
                  <a:schemeClr val="tx1">
                    <a:lumMod val="95000"/>
                    <a:lumOff val="5000"/>
                  </a:schemeClr>
                </a:solidFill>
                <a:latin typeface="思源宋体 CN SemiBold" panose="02020600000000000000" pitchFamily="18" charset="-122"/>
                <a:ea typeface="思源宋体 CN SemiBold" panose="02020600000000000000" pitchFamily="18" charset="-122"/>
                <a:cs typeface="+mn-cs"/>
              </a:defRPr>
            </a:lvl1pPr>
          </a:lstStyle>
          <a:p>
            <a:pPr lvl="0"/>
            <a:r>
              <a:rPr lang="zh-CN" altLang="en-US" dirty="0">
                <a:solidFill>
                  <a:schemeClr val="bg1"/>
                </a:solidFill>
                <a:latin typeface="思源宋体 CN SemiBold" panose="02020600000000000000" pitchFamily="18" charset="-122"/>
                <a:ea typeface="思源宋体 CN SemiBold" panose="02020600000000000000" pitchFamily="18" charset="-122"/>
              </a:rPr>
              <a:t>单击此处编辑标题样式</a:t>
            </a:r>
            <a:endParaRPr lang="zh-CN" altLang="en-US" dirty="0"/>
          </a:p>
        </p:txBody>
      </p:sp>
    </p:spTree>
    <p:extLst>
      <p:ext uri="{BB962C8B-B14F-4D97-AF65-F5344CB8AC3E}">
        <p14:creationId xmlns:p14="http://schemas.microsoft.com/office/powerpoint/2010/main" val="17383639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3208AD87-A6F9-4AF9-94A3-024AE084124B}"/>
              </a:ext>
            </a:extLst>
          </p:cNvPr>
          <p:cNvPicPr>
            <a:picLocks noChangeAspect="1"/>
          </p:cNvPicPr>
          <p:nvPr userDrawn="1"/>
        </p:nvPicPr>
        <p:blipFill>
          <a:blip r:embed="rId2">
            <a:alphaModFix/>
          </a:blip>
          <a:stretch>
            <a:fillRect/>
          </a:stretch>
        </p:blipFill>
        <p:spPr>
          <a:xfrm>
            <a:off x="0" y="0"/>
            <a:ext cx="9144000" cy="5143500"/>
          </a:xfrm>
          <a:prstGeom prst="rect">
            <a:avLst/>
          </a:prstGeom>
        </p:spPr>
      </p:pic>
      <p:pic>
        <p:nvPicPr>
          <p:cNvPr id="4" name="图片 3">
            <a:extLst>
              <a:ext uri="{FF2B5EF4-FFF2-40B4-BE49-F238E27FC236}">
                <a16:creationId xmlns:a16="http://schemas.microsoft.com/office/drawing/2014/main" id="{43CFDFB2-ECBE-4BA2-9779-96B1B285A869}"/>
              </a:ext>
            </a:extLst>
          </p:cNvPr>
          <p:cNvPicPr>
            <a:picLocks noChangeAspect="1"/>
          </p:cNvPicPr>
          <p:nvPr userDrawn="1"/>
        </p:nvPicPr>
        <p:blipFill>
          <a:blip r:embed="rId3">
            <a:alphaModFix/>
          </a:blip>
          <a:stretch>
            <a:fillRect/>
          </a:stretch>
        </p:blipFill>
        <p:spPr>
          <a:xfrm rot="19800000">
            <a:off x="6298768" y="-1387707"/>
            <a:ext cx="2241226" cy="2204037"/>
          </a:xfrm>
          <a:prstGeom prst="rect">
            <a:avLst/>
          </a:prstGeom>
        </p:spPr>
      </p:pic>
      <p:pic>
        <p:nvPicPr>
          <p:cNvPr id="5" name="图片 4">
            <a:extLst>
              <a:ext uri="{FF2B5EF4-FFF2-40B4-BE49-F238E27FC236}">
                <a16:creationId xmlns:a16="http://schemas.microsoft.com/office/drawing/2014/main" id="{420F206E-E0AF-443E-8C9A-8CF0419EA371}"/>
              </a:ext>
            </a:extLst>
          </p:cNvPr>
          <p:cNvPicPr>
            <a:picLocks noChangeAspect="1"/>
          </p:cNvPicPr>
          <p:nvPr userDrawn="1"/>
        </p:nvPicPr>
        <p:blipFill>
          <a:blip r:embed="rId4">
            <a:alphaModFix/>
          </a:blip>
          <a:stretch>
            <a:fillRect/>
          </a:stretch>
        </p:blipFill>
        <p:spPr>
          <a:xfrm>
            <a:off x="4014753" y="1577266"/>
            <a:ext cx="877999" cy="588274"/>
          </a:xfrm>
          <a:prstGeom prst="rect">
            <a:avLst/>
          </a:prstGeom>
        </p:spPr>
      </p:pic>
      <p:pic>
        <p:nvPicPr>
          <p:cNvPr id="6" name="图片 5">
            <a:extLst>
              <a:ext uri="{FF2B5EF4-FFF2-40B4-BE49-F238E27FC236}">
                <a16:creationId xmlns:a16="http://schemas.microsoft.com/office/drawing/2014/main" id="{C5F6FC45-9046-4349-B38C-DDE8C087D352}"/>
              </a:ext>
            </a:extLst>
          </p:cNvPr>
          <p:cNvPicPr>
            <a:picLocks noChangeAspect="1"/>
          </p:cNvPicPr>
          <p:nvPr userDrawn="1"/>
        </p:nvPicPr>
        <p:blipFill>
          <a:blip r:embed="rId4">
            <a:alphaModFix/>
          </a:blip>
          <a:stretch>
            <a:fillRect/>
          </a:stretch>
        </p:blipFill>
        <p:spPr>
          <a:xfrm>
            <a:off x="5022440" y="1577266"/>
            <a:ext cx="877999" cy="588274"/>
          </a:xfrm>
          <a:prstGeom prst="rect">
            <a:avLst/>
          </a:prstGeom>
        </p:spPr>
      </p:pic>
      <p:pic>
        <p:nvPicPr>
          <p:cNvPr id="7" name="图片 6">
            <a:extLst>
              <a:ext uri="{FF2B5EF4-FFF2-40B4-BE49-F238E27FC236}">
                <a16:creationId xmlns:a16="http://schemas.microsoft.com/office/drawing/2014/main" id="{444085AE-48AD-4BF7-84D3-9BF7D4938BD0}"/>
              </a:ext>
            </a:extLst>
          </p:cNvPr>
          <p:cNvPicPr>
            <a:picLocks noChangeAspect="1"/>
          </p:cNvPicPr>
          <p:nvPr userDrawn="1"/>
        </p:nvPicPr>
        <p:blipFill>
          <a:blip r:embed="rId5">
            <a:alphaModFix amt="8000"/>
          </a:blip>
          <a:stretch>
            <a:fillRect/>
          </a:stretch>
        </p:blipFill>
        <p:spPr>
          <a:xfrm rot="16200000">
            <a:off x="1267434" y="1228994"/>
            <a:ext cx="2685511" cy="2685511"/>
          </a:xfrm>
          <a:prstGeom prst="rect">
            <a:avLst/>
          </a:prstGeom>
        </p:spPr>
      </p:pic>
      <p:pic>
        <p:nvPicPr>
          <p:cNvPr id="8" name="图片 7">
            <a:extLst>
              <a:ext uri="{FF2B5EF4-FFF2-40B4-BE49-F238E27FC236}">
                <a16:creationId xmlns:a16="http://schemas.microsoft.com/office/drawing/2014/main" id="{7A5AD73C-DFC7-4CC7-AA27-4C98346015D4}"/>
              </a:ext>
            </a:extLst>
          </p:cNvPr>
          <p:cNvPicPr>
            <a:picLocks noChangeAspect="1"/>
          </p:cNvPicPr>
          <p:nvPr userDrawn="1"/>
        </p:nvPicPr>
        <p:blipFill>
          <a:blip r:embed="rId6">
            <a:alphaModFix/>
          </a:blip>
          <a:stretch>
            <a:fillRect/>
          </a:stretch>
        </p:blipFill>
        <p:spPr>
          <a:xfrm rot="16200000">
            <a:off x="860017" y="780032"/>
            <a:ext cx="1863371" cy="3583406"/>
          </a:xfrm>
          <a:prstGeom prst="rect">
            <a:avLst/>
          </a:prstGeom>
        </p:spPr>
      </p:pic>
      <p:pic>
        <p:nvPicPr>
          <p:cNvPr id="9" name="图片 8">
            <a:extLst>
              <a:ext uri="{FF2B5EF4-FFF2-40B4-BE49-F238E27FC236}">
                <a16:creationId xmlns:a16="http://schemas.microsoft.com/office/drawing/2014/main" id="{7893385F-D126-4171-9A10-238044B393D7}"/>
              </a:ext>
            </a:extLst>
          </p:cNvPr>
          <p:cNvPicPr>
            <a:picLocks noChangeAspect="1"/>
          </p:cNvPicPr>
          <p:nvPr userDrawn="1"/>
        </p:nvPicPr>
        <p:blipFill>
          <a:blip r:embed="rId7">
            <a:alphaModFix amt="17000"/>
          </a:blip>
          <a:stretch>
            <a:fillRect/>
          </a:stretch>
        </p:blipFill>
        <p:spPr>
          <a:xfrm rot="16200000">
            <a:off x="1428475" y="1390033"/>
            <a:ext cx="2363430" cy="2363430"/>
          </a:xfrm>
          <a:prstGeom prst="rect">
            <a:avLst/>
          </a:prstGeom>
        </p:spPr>
      </p:pic>
      <p:pic>
        <p:nvPicPr>
          <p:cNvPr id="10" name="图片 9">
            <a:extLst>
              <a:ext uri="{FF2B5EF4-FFF2-40B4-BE49-F238E27FC236}">
                <a16:creationId xmlns:a16="http://schemas.microsoft.com/office/drawing/2014/main" id="{BEBEE8C9-A892-41B3-A8DA-9062ECA6176F}"/>
              </a:ext>
            </a:extLst>
          </p:cNvPr>
          <p:cNvPicPr>
            <a:picLocks noChangeAspect="1"/>
          </p:cNvPicPr>
          <p:nvPr userDrawn="1"/>
        </p:nvPicPr>
        <p:blipFill>
          <a:blip r:embed="rId8">
            <a:alphaModFix/>
          </a:blip>
          <a:stretch>
            <a:fillRect/>
          </a:stretch>
        </p:blipFill>
        <p:spPr>
          <a:xfrm rot="16200000">
            <a:off x="1635794" y="1597377"/>
            <a:ext cx="1948768" cy="1948768"/>
          </a:xfrm>
          <a:prstGeom prst="rect">
            <a:avLst/>
          </a:prstGeom>
        </p:spPr>
      </p:pic>
      <p:pic>
        <p:nvPicPr>
          <p:cNvPr id="11" name="图片 10">
            <a:extLst>
              <a:ext uri="{FF2B5EF4-FFF2-40B4-BE49-F238E27FC236}">
                <a16:creationId xmlns:a16="http://schemas.microsoft.com/office/drawing/2014/main" id="{DB66FD49-E54D-4DC4-8988-8E31F4D0BED9}"/>
              </a:ext>
            </a:extLst>
          </p:cNvPr>
          <p:cNvPicPr>
            <a:picLocks noChangeAspect="1"/>
          </p:cNvPicPr>
          <p:nvPr userDrawn="1"/>
        </p:nvPicPr>
        <p:blipFill>
          <a:blip r:embed="rId9">
            <a:alphaModFix/>
          </a:blip>
          <a:stretch>
            <a:fillRect/>
          </a:stretch>
        </p:blipFill>
        <p:spPr>
          <a:xfrm rot="16200000">
            <a:off x="1723104" y="1684689"/>
            <a:ext cx="1774146" cy="1774146"/>
          </a:xfrm>
          <a:prstGeom prst="rect">
            <a:avLst/>
          </a:prstGeom>
        </p:spPr>
      </p:pic>
      <p:pic>
        <p:nvPicPr>
          <p:cNvPr id="12" name="图片 11">
            <a:extLst>
              <a:ext uri="{FF2B5EF4-FFF2-40B4-BE49-F238E27FC236}">
                <a16:creationId xmlns:a16="http://schemas.microsoft.com/office/drawing/2014/main" id="{AB43C28E-8324-4FB1-A0F2-AEB2C881E5F9}"/>
              </a:ext>
            </a:extLst>
          </p:cNvPr>
          <p:cNvPicPr>
            <a:picLocks noChangeAspect="1"/>
          </p:cNvPicPr>
          <p:nvPr userDrawn="1"/>
        </p:nvPicPr>
        <p:blipFill rotWithShape="1">
          <a:blip r:embed="rId10">
            <a:extLst>
              <a:ext uri="{28A0092B-C50C-407E-A947-70E740481C1C}">
                <a14:useLocalDpi xmlns:a14="http://schemas.microsoft.com/office/drawing/2010/main" val="0"/>
              </a:ext>
            </a:extLst>
          </a:blip>
          <a:srcRect l="16652" r="16652"/>
          <a:stretch/>
        </p:blipFill>
        <p:spPr>
          <a:xfrm>
            <a:off x="1826109" y="1787694"/>
            <a:ext cx="1568136" cy="1568136"/>
          </a:xfrm>
          <a:prstGeom prst="flowChartConnector">
            <a:avLst/>
          </a:prstGeom>
        </p:spPr>
      </p:pic>
      <p:pic>
        <p:nvPicPr>
          <p:cNvPr id="15" name="图片 14">
            <a:extLst>
              <a:ext uri="{FF2B5EF4-FFF2-40B4-BE49-F238E27FC236}">
                <a16:creationId xmlns:a16="http://schemas.microsoft.com/office/drawing/2014/main" id="{4955AB53-E040-4748-84F2-8153A5F67439}"/>
              </a:ext>
            </a:extLst>
          </p:cNvPr>
          <p:cNvPicPr>
            <a:picLocks noChangeAspect="1"/>
          </p:cNvPicPr>
          <p:nvPr userDrawn="1"/>
        </p:nvPicPr>
        <p:blipFill>
          <a:blip r:embed="rId11">
            <a:alphaModFix/>
          </a:blip>
          <a:stretch>
            <a:fillRect/>
          </a:stretch>
        </p:blipFill>
        <p:spPr>
          <a:xfrm>
            <a:off x="614092" y="1239521"/>
            <a:ext cx="539146" cy="539146"/>
          </a:xfrm>
          <a:prstGeom prst="rect">
            <a:avLst/>
          </a:prstGeom>
        </p:spPr>
      </p:pic>
      <p:pic>
        <p:nvPicPr>
          <p:cNvPr id="16" name="图片 15">
            <a:extLst>
              <a:ext uri="{FF2B5EF4-FFF2-40B4-BE49-F238E27FC236}">
                <a16:creationId xmlns:a16="http://schemas.microsoft.com/office/drawing/2014/main" id="{006394E7-850B-4BCF-8E9E-169F23223EC9}"/>
              </a:ext>
            </a:extLst>
          </p:cNvPr>
          <p:cNvPicPr>
            <a:picLocks noChangeAspect="1"/>
          </p:cNvPicPr>
          <p:nvPr userDrawn="1"/>
        </p:nvPicPr>
        <p:blipFill>
          <a:blip r:embed="rId12">
            <a:alphaModFix/>
          </a:blip>
          <a:stretch>
            <a:fillRect/>
          </a:stretch>
        </p:blipFill>
        <p:spPr>
          <a:xfrm>
            <a:off x="4190132" y="3697440"/>
            <a:ext cx="381867" cy="381867"/>
          </a:xfrm>
          <a:prstGeom prst="rect">
            <a:avLst/>
          </a:prstGeom>
        </p:spPr>
      </p:pic>
      <p:pic>
        <p:nvPicPr>
          <p:cNvPr id="17" name="图片 16">
            <a:extLst>
              <a:ext uri="{FF2B5EF4-FFF2-40B4-BE49-F238E27FC236}">
                <a16:creationId xmlns:a16="http://schemas.microsoft.com/office/drawing/2014/main" id="{9EDE5ABB-738C-4ADF-97F3-EB2B07B4AB40}"/>
              </a:ext>
            </a:extLst>
          </p:cNvPr>
          <p:cNvPicPr>
            <a:picLocks noChangeAspect="1"/>
          </p:cNvPicPr>
          <p:nvPr userDrawn="1"/>
        </p:nvPicPr>
        <p:blipFill>
          <a:blip r:embed="rId13">
            <a:alphaModFix/>
          </a:blip>
          <a:stretch>
            <a:fillRect/>
          </a:stretch>
        </p:blipFill>
        <p:spPr>
          <a:xfrm>
            <a:off x="7958067" y="1209358"/>
            <a:ext cx="599472" cy="599472"/>
          </a:xfrm>
          <a:prstGeom prst="rect">
            <a:avLst/>
          </a:prstGeom>
        </p:spPr>
      </p:pic>
      <p:pic>
        <p:nvPicPr>
          <p:cNvPr id="18" name="图片 17">
            <a:extLst>
              <a:ext uri="{FF2B5EF4-FFF2-40B4-BE49-F238E27FC236}">
                <a16:creationId xmlns:a16="http://schemas.microsoft.com/office/drawing/2014/main" id="{A480415A-88CD-4D43-ABFE-78A10281649B}"/>
              </a:ext>
            </a:extLst>
          </p:cNvPr>
          <p:cNvPicPr>
            <a:picLocks noChangeAspect="1"/>
          </p:cNvPicPr>
          <p:nvPr userDrawn="1"/>
        </p:nvPicPr>
        <p:blipFill>
          <a:blip r:embed="rId14">
            <a:alphaModFix/>
          </a:blip>
          <a:stretch>
            <a:fillRect/>
          </a:stretch>
        </p:blipFill>
        <p:spPr>
          <a:xfrm>
            <a:off x="8011407" y="1262698"/>
            <a:ext cx="492866" cy="492866"/>
          </a:xfrm>
          <a:prstGeom prst="rect">
            <a:avLst/>
          </a:prstGeom>
        </p:spPr>
      </p:pic>
      <p:pic>
        <p:nvPicPr>
          <p:cNvPr id="19" name="图片 18">
            <a:extLst>
              <a:ext uri="{FF2B5EF4-FFF2-40B4-BE49-F238E27FC236}">
                <a16:creationId xmlns:a16="http://schemas.microsoft.com/office/drawing/2014/main" id="{4BA5EF20-D41A-48B9-8991-8749206FC3A9}"/>
              </a:ext>
            </a:extLst>
          </p:cNvPr>
          <p:cNvPicPr>
            <a:picLocks noChangeAspect="1"/>
          </p:cNvPicPr>
          <p:nvPr userDrawn="1"/>
        </p:nvPicPr>
        <p:blipFill>
          <a:blip r:embed="rId4">
            <a:alphaModFix/>
          </a:blip>
          <a:stretch>
            <a:fillRect/>
          </a:stretch>
        </p:blipFill>
        <p:spPr>
          <a:xfrm>
            <a:off x="8381945" y="2796101"/>
            <a:ext cx="877999" cy="588274"/>
          </a:xfrm>
          <a:prstGeom prst="rect">
            <a:avLst/>
          </a:prstGeom>
        </p:spPr>
      </p:pic>
      <p:pic>
        <p:nvPicPr>
          <p:cNvPr id="20" name="图片 19">
            <a:extLst>
              <a:ext uri="{FF2B5EF4-FFF2-40B4-BE49-F238E27FC236}">
                <a16:creationId xmlns:a16="http://schemas.microsoft.com/office/drawing/2014/main" id="{7889A307-CAFA-4D8B-BF81-DC45AA5F7F8C}"/>
              </a:ext>
            </a:extLst>
          </p:cNvPr>
          <p:cNvPicPr>
            <a:picLocks noChangeAspect="1"/>
          </p:cNvPicPr>
          <p:nvPr userDrawn="1"/>
        </p:nvPicPr>
        <p:blipFill>
          <a:blip r:embed="rId4">
            <a:alphaModFix/>
          </a:blip>
          <a:stretch>
            <a:fillRect/>
          </a:stretch>
        </p:blipFill>
        <p:spPr>
          <a:xfrm>
            <a:off x="-5256" y="3252008"/>
            <a:ext cx="877999" cy="588274"/>
          </a:xfrm>
          <a:prstGeom prst="rect">
            <a:avLst/>
          </a:prstGeom>
        </p:spPr>
      </p:pic>
      <p:pic>
        <p:nvPicPr>
          <p:cNvPr id="21" name="图片 20">
            <a:extLst>
              <a:ext uri="{FF2B5EF4-FFF2-40B4-BE49-F238E27FC236}">
                <a16:creationId xmlns:a16="http://schemas.microsoft.com/office/drawing/2014/main" id="{02ED08C7-0C5C-4569-BCAC-6AFB0579F227}"/>
              </a:ext>
            </a:extLst>
          </p:cNvPr>
          <p:cNvPicPr>
            <a:picLocks noChangeAspect="1"/>
          </p:cNvPicPr>
          <p:nvPr userDrawn="1"/>
        </p:nvPicPr>
        <p:blipFill>
          <a:blip r:embed="rId15">
            <a:alphaModFix/>
          </a:blip>
          <a:stretch>
            <a:fillRect/>
          </a:stretch>
        </p:blipFill>
        <p:spPr>
          <a:xfrm>
            <a:off x="-236468" y="4079307"/>
            <a:ext cx="757588" cy="757588"/>
          </a:xfrm>
          <a:prstGeom prst="rect">
            <a:avLst/>
          </a:prstGeom>
        </p:spPr>
      </p:pic>
      <p:sp>
        <p:nvSpPr>
          <p:cNvPr id="26" name="标题 1">
            <a:extLst>
              <a:ext uri="{FF2B5EF4-FFF2-40B4-BE49-F238E27FC236}">
                <a16:creationId xmlns:a16="http://schemas.microsoft.com/office/drawing/2014/main" id="{73781395-A217-4FB7-A665-5AC9CC81F82D}"/>
              </a:ext>
            </a:extLst>
          </p:cNvPr>
          <p:cNvSpPr>
            <a:spLocks noGrp="1"/>
          </p:cNvSpPr>
          <p:nvPr>
            <p:ph type="title" hasCustomPrompt="1"/>
          </p:nvPr>
        </p:nvSpPr>
        <p:spPr>
          <a:xfrm>
            <a:off x="4041847" y="1815437"/>
            <a:ext cx="5022464" cy="1660727"/>
          </a:xfrm>
          <a:prstGeom prst="rect">
            <a:avLst/>
          </a:prstGeom>
        </p:spPr>
        <p:txBody>
          <a:bodyPr anchor="b">
            <a:normAutofit/>
          </a:bodyPr>
          <a:lstStyle>
            <a:lvl1pPr>
              <a:lnSpc>
                <a:spcPct val="120000"/>
              </a:lnSpc>
              <a:defRPr lang="zh-CN" altLang="en-US" sz="4000" kern="1200" dirty="0">
                <a:solidFill>
                  <a:srgbClr val="2B74F7"/>
                </a:solidFill>
                <a:latin typeface="思源宋体 CN Heavy" panose="02020900000000000000" pitchFamily="18" charset="-122"/>
                <a:ea typeface="思源宋体 CN Heavy" panose="02020900000000000000" pitchFamily="18" charset="-122"/>
                <a:cs typeface="+mn-cs"/>
              </a:defRPr>
            </a:lvl1pPr>
          </a:lstStyle>
          <a:p>
            <a:r>
              <a:rPr lang="zh-CN" altLang="en-US" dirty="0"/>
              <a:t>字体大小</a:t>
            </a:r>
            <a:r>
              <a:rPr lang="en-US" altLang="zh-CN" dirty="0"/>
              <a:t>36-44</a:t>
            </a:r>
            <a:r>
              <a:rPr lang="zh-CN" altLang="en-US" dirty="0"/>
              <a:t>大小</a:t>
            </a:r>
            <a:br>
              <a:rPr lang="en-US" altLang="zh-CN" dirty="0"/>
            </a:br>
            <a:r>
              <a:rPr lang="zh-CN" altLang="en-US" dirty="0"/>
              <a:t>字间距</a:t>
            </a:r>
            <a:r>
              <a:rPr lang="en-US" altLang="zh-CN" dirty="0"/>
              <a:t>1.5</a:t>
            </a:r>
            <a:endParaRPr lang="zh-CN" altLang="en-US" dirty="0"/>
          </a:p>
        </p:txBody>
      </p:sp>
      <p:sp>
        <p:nvSpPr>
          <p:cNvPr id="30" name="内容占位符 29">
            <a:extLst>
              <a:ext uri="{FF2B5EF4-FFF2-40B4-BE49-F238E27FC236}">
                <a16:creationId xmlns:a16="http://schemas.microsoft.com/office/drawing/2014/main" id="{06A3B7B3-F46A-4562-AA32-2F086B9D117D}"/>
              </a:ext>
            </a:extLst>
          </p:cNvPr>
          <p:cNvSpPr>
            <a:spLocks noGrp="1"/>
          </p:cNvSpPr>
          <p:nvPr>
            <p:ph sz="quarter" idx="10"/>
          </p:nvPr>
        </p:nvSpPr>
        <p:spPr>
          <a:xfrm>
            <a:off x="826988" y="254221"/>
            <a:ext cx="4882515" cy="395661"/>
          </a:xfrm>
          <a:prstGeom prst="rect">
            <a:avLst/>
          </a:prstGeom>
        </p:spPr>
        <p:txBody>
          <a:bodyPr/>
          <a:lstStyle>
            <a:lvl1pPr marL="0" indent="0">
              <a:buFontTx/>
              <a:buNone/>
              <a:defRPr sz="2400">
                <a:solidFill>
                  <a:schemeClr val="tx1">
                    <a:lumMod val="50000"/>
                    <a:lumOff val="50000"/>
                  </a:schemeClr>
                </a:solidFill>
                <a:latin typeface="思源黑体 CN Regular" panose="020B0500000000000000" pitchFamily="34" charset="-122"/>
                <a:ea typeface="思源黑体 CN Regular" panose="020B0500000000000000" pitchFamily="34" charset="-122"/>
              </a:defRPr>
            </a:lvl1pPr>
          </a:lstStyle>
          <a:p>
            <a:pPr lvl="0"/>
            <a:r>
              <a:rPr lang="zh-CN" altLang="en-US" dirty="0"/>
              <a:t>单击此处编辑母版文本样式</a:t>
            </a:r>
          </a:p>
        </p:txBody>
      </p:sp>
      <p:pic>
        <p:nvPicPr>
          <p:cNvPr id="32" name="图片 31">
            <a:extLst>
              <a:ext uri="{FF2B5EF4-FFF2-40B4-BE49-F238E27FC236}">
                <a16:creationId xmlns:a16="http://schemas.microsoft.com/office/drawing/2014/main" id="{8AA3CD9A-74C2-47E7-B6C0-1329B7D7AE90}"/>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271990" y="161757"/>
            <a:ext cx="600753" cy="600753"/>
          </a:xfrm>
          <a:prstGeom prst="rect">
            <a:avLst/>
          </a:prstGeom>
        </p:spPr>
      </p:pic>
    </p:spTree>
    <p:extLst>
      <p:ext uri="{BB962C8B-B14F-4D97-AF65-F5344CB8AC3E}">
        <p14:creationId xmlns:p14="http://schemas.microsoft.com/office/powerpoint/2010/main" val="10769460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内容1">
    <p:spTree>
      <p:nvGrpSpPr>
        <p:cNvPr id="1" name=""/>
        <p:cNvGrpSpPr/>
        <p:nvPr/>
      </p:nvGrpSpPr>
      <p:grpSpPr>
        <a:xfrm>
          <a:off x="0" y="0"/>
          <a:ext cx="0" cy="0"/>
          <a:chOff x="0" y="0"/>
          <a:chExt cx="0" cy="0"/>
        </a:xfrm>
      </p:grpSpPr>
      <p:pic>
        <p:nvPicPr>
          <p:cNvPr id="14" name="图片 13">
            <a:extLst>
              <a:ext uri="{FF2B5EF4-FFF2-40B4-BE49-F238E27FC236}">
                <a16:creationId xmlns:a16="http://schemas.microsoft.com/office/drawing/2014/main" id="{8441F4A0-E762-4AA9-8A94-875DCAF3E511}"/>
              </a:ext>
            </a:extLst>
          </p:cNvPr>
          <p:cNvPicPr>
            <a:picLocks noChangeAspect="1"/>
          </p:cNvPicPr>
          <p:nvPr userDrawn="1"/>
        </p:nvPicPr>
        <p:blipFill>
          <a:blip r:embed="rId2" cstate="screen">
            <a:extLst>
              <a:ext uri="{28A0092B-C50C-407E-A947-70E740481C1C}">
                <a14:useLocalDpi xmlns:a14="http://schemas.microsoft.com/office/drawing/2010/main"/>
              </a:ext>
            </a:extLst>
          </a:blip>
          <a:srcRect l="26303" t="34763" r="15663" b="20651"/>
          <a:stretch>
            <a:fillRect/>
          </a:stretch>
        </p:blipFill>
        <p:spPr>
          <a:xfrm flipH="1" flipV="1">
            <a:off x="0" y="0"/>
            <a:ext cx="9144000" cy="51435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p:spPr>
      </p:pic>
      <p:sp>
        <p:nvSpPr>
          <p:cNvPr id="15" name="矩形 14">
            <a:extLst>
              <a:ext uri="{FF2B5EF4-FFF2-40B4-BE49-F238E27FC236}">
                <a16:creationId xmlns:a16="http://schemas.microsoft.com/office/drawing/2014/main" id="{5647028F-2ABA-4FF3-A438-1F88726D3413}"/>
              </a:ext>
            </a:extLst>
          </p:cNvPr>
          <p:cNvSpPr/>
          <p:nvPr userDrawn="1"/>
        </p:nvSpPr>
        <p:spPr>
          <a:xfrm>
            <a:off x="0" y="0"/>
            <a:ext cx="9144000" cy="5143500"/>
          </a:xfrm>
          <a:prstGeom prst="rect">
            <a:avLst/>
          </a:prstGeom>
          <a:solidFill>
            <a:schemeClr val="bg1">
              <a:alpha val="82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pic>
        <p:nvPicPr>
          <p:cNvPr id="12" name="图片 11">
            <a:extLst>
              <a:ext uri="{FF2B5EF4-FFF2-40B4-BE49-F238E27FC236}">
                <a16:creationId xmlns:a16="http://schemas.microsoft.com/office/drawing/2014/main" id="{3E0DE139-8687-4969-936F-4FE03E53D72C}"/>
              </a:ext>
            </a:extLst>
          </p:cNvPr>
          <p:cNvPicPr>
            <a:picLocks noChangeAspect="1"/>
          </p:cNvPicPr>
          <p:nvPr userDrawn="1"/>
        </p:nvPicPr>
        <p:blipFill>
          <a:blip r:embed="rId3">
            <a:alphaModFix/>
          </a:blip>
          <a:stretch>
            <a:fillRect/>
          </a:stretch>
        </p:blipFill>
        <p:spPr>
          <a:xfrm>
            <a:off x="0" y="0"/>
            <a:ext cx="9164028" cy="5143500"/>
          </a:xfrm>
          <a:prstGeom prst="rect">
            <a:avLst/>
          </a:prstGeom>
        </p:spPr>
      </p:pic>
      <p:cxnSp>
        <p:nvCxnSpPr>
          <p:cNvPr id="16" name="直接连接符 15">
            <a:extLst>
              <a:ext uri="{FF2B5EF4-FFF2-40B4-BE49-F238E27FC236}">
                <a16:creationId xmlns:a16="http://schemas.microsoft.com/office/drawing/2014/main" id="{EC5B9B8F-E5C1-4A8F-9ECC-DAB5BDB72B07}"/>
              </a:ext>
            </a:extLst>
          </p:cNvPr>
          <p:cNvCxnSpPr>
            <a:cxnSpLocks/>
          </p:cNvCxnSpPr>
          <p:nvPr userDrawn="1"/>
        </p:nvCxnSpPr>
        <p:spPr>
          <a:xfrm>
            <a:off x="522043" y="645836"/>
            <a:ext cx="8154042" cy="0"/>
          </a:xfrm>
          <a:prstGeom prst="line">
            <a:avLst/>
          </a:prstGeom>
          <a:ln w="9525">
            <a:solidFill>
              <a:srgbClr val="6D91D1"/>
            </a:solidFill>
            <a:prstDash val="sysDash"/>
          </a:ln>
        </p:spPr>
        <p:style>
          <a:lnRef idx="1">
            <a:schemeClr val="accent5"/>
          </a:lnRef>
          <a:fillRef idx="0">
            <a:schemeClr val="accent5"/>
          </a:fillRef>
          <a:effectRef idx="0">
            <a:schemeClr val="accent5"/>
          </a:effectRef>
          <a:fontRef idx="minor">
            <a:schemeClr val="tx1"/>
          </a:fontRef>
        </p:style>
      </p:cxnSp>
      <p:sp>
        <p:nvSpPr>
          <p:cNvPr id="18" name="文本占位符 2">
            <a:extLst>
              <a:ext uri="{FF2B5EF4-FFF2-40B4-BE49-F238E27FC236}">
                <a16:creationId xmlns:a16="http://schemas.microsoft.com/office/drawing/2014/main" id="{6FB418E4-15F4-4E4A-AB3E-7B2A6F789639}"/>
              </a:ext>
            </a:extLst>
          </p:cNvPr>
          <p:cNvSpPr>
            <a:spLocks noGrp="1"/>
          </p:cNvSpPr>
          <p:nvPr>
            <p:ph idx="10" hasCustomPrompt="1"/>
          </p:nvPr>
        </p:nvSpPr>
        <p:spPr>
          <a:xfrm>
            <a:off x="522043" y="722814"/>
            <a:ext cx="7879157" cy="386225"/>
          </a:xfrm>
          <a:prstGeom prst="rect">
            <a:avLst/>
          </a:prstGeom>
        </p:spPr>
        <p:txBody>
          <a:bodyPr vert="horz" lIns="91440" tIns="45720" rIns="91440" bIns="45720" rtlCol="0">
            <a:noAutofit/>
          </a:bodyPr>
          <a:lstStyle>
            <a:lvl1pPr marL="0" indent="0" algn="l" defTabSz="685800" rtl="0" eaLnBrk="1" latinLnBrk="0" hangingPunct="1">
              <a:lnSpc>
                <a:spcPct val="100000"/>
              </a:lnSpc>
              <a:buClrTx/>
              <a:buFontTx/>
              <a:buNone/>
              <a:defRPr lang="zh-CN" altLang="en-US" sz="2000" b="0" kern="1200" dirty="0">
                <a:solidFill>
                  <a:schemeClr val="tx1"/>
                </a:solidFill>
                <a:latin typeface="思源黑体 CN Medium" panose="020B0600000000000000" pitchFamily="34" charset="-122"/>
                <a:ea typeface="思源黑体 CN Medium" panose="020B0600000000000000" pitchFamily="34" charset="-122"/>
                <a:cs typeface="+mn-cs"/>
              </a:defRPr>
            </a:lvl1pPr>
          </a:lstStyle>
          <a:p>
            <a:pPr lvl="0"/>
            <a:r>
              <a:rPr lang="zh-CN" altLang="en-US" dirty="0"/>
              <a:t>单击此处编辑一级标题</a:t>
            </a:r>
          </a:p>
        </p:txBody>
      </p:sp>
      <p:sp>
        <p:nvSpPr>
          <p:cNvPr id="19" name="文本占位符 2">
            <a:extLst>
              <a:ext uri="{FF2B5EF4-FFF2-40B4-BE49-F238E27FC236}">
                <a16:creationId xmlns:a16="http://schemas.microsoft.com/office/drawing/2014/main" id="{0F050589-8A25-4E52-BB6A-242134FF3EB7}"/>
              </a:ext>
            </a:extLst>
          </p:cNvPr>
          <p:cNvSpPr>
            <a:spLocks noGrp="1"/>
          </p:cNvSpPr>
          <p:nvPr>
            <p:ph idx="11" hasCustomPrompt="1"/>
          </p:nvPr>
        </p:nvSpPr>
        <p:spPr>
          <a:xfrm>
            <a:off x="522042" y="1195181"/>
            <a:ext cx="7904399" cy="300083"/>
          </a:xfrm>
          <a:prstGeom prst="rect">
            <a:avLst/>
          </a:prstGeom>
        </p:spPr>
        <p:txBody>
          <a:bodyPr vert="horz" lIns="91440" tIns="45720" rIns="91440" bIns="45720" rtlCol="0">
            <a:noAutofit/>
          </a:bodyPr>
          <a:lstStyle>
            <a:lvl1pPr marL="0" indent="0" algn="l" defTabSz="685800" rtl="0" eaLnBrk="1" latinLnBrk="0" hangingPunct="1">
              <a:lnSpc>
                <a:spcPct val="100000"/>
              </a:lnSpc>
              <a:buFontTx/>
              <a:buNone/>
              <a:defRPr lang="zh-CN" altLang="en-US" sz="1600" kern="1200" dirty="0">
                <a:solidFill>
                  <a:schemeClr val="bg2">
                    <a:lumMod val="50000"/>
                  </a:schemeClr>
                </a:solidFill>
                <a:latin typeface="思源黑体 CN Medium" panose="020B0600000000000000" pitchFamily="34" charset="-122"/>
                <a:ea typeface="思源黑体 CN Medium" panose="020B0600000000000000" pitchFamily="34" charset="-122"/>
                <a:cs typeface="+mn-cs"/>
              </a:defRPr>
            </a:lvl1pPr>
          </a:lstStyle>
          <a:p>
            <a:pPr lvl="0"/>
            <a:r>
              <a:rPr lang="zh-CN" altLang="en-US" dirty="0"/>
              <a:t>单击此处编辑二级标题</a:t>
            </a:r>
          </a:p>
        </p:txBody>
      </p:sp>
      <p:sp>
        <p:nvSpPr>
          <p:cNvPr id="20" name="文本占位符 2">
            <a:extLst>
              <a:ext uri="{FF2B5EF4-FFF2-40B4-BE49-F238E27FC236}">
                <a16:creationId xmlns:a16="http://schemas.microsoft.com/office/drawing/2014/main" id="{4B5BECD7-90B4-489E-A0EB-75A76A390914}"/>
              </a:ext>
            </a:extLst>
          </p:cNvPr>
          <p:cNvSpPr>
            <a:spLocks noGrp="1"/>
          </p:cNvSpPr>
          <p:nvPr>
            <p:ph type="body" sz="quarter" idx="12" hasCustomPrompt="1"/>
          </p:nvPr>
        </p:nvSpPr>
        <p:spPr>
          <a:xfrm>
            <a:off x="522042" y="1581406"/>
            <a:ext cx="8139439" cy="3148134"/>
          </a:xfrm>
        </p:spPr>
        <p:txBody>
          <a:bodyPr/>
          <a:lstStyle>
            <a:lvl1pPr indent="-342900" algn="just">
              <a:lnSpc>
                <a:spcPct val="100000"/>
              </a:lnSpc>
              <a:spcBef>
                <a:spcPts val="0"/>
              </a:spcBef>
              <a:defRPr lang="zh-CN" altLang="en-US" sz="1600" kern="1200" dirty="0" smtClean="0">
                <a:solidFill>
                  <a:schemeClr val="tx1"/>
                </a:solidFill>
                <a:latin typeface="思源黑体 CN Normal" panose="020B0400000000000000" pitchFamily="34" charset="-122"/>
                <a:ea typeface="思源黑体 CN Normal" panose="020B0400000000000000" pitchFamily="34" charset="-122"/>
                <a:cs typeface="+mn-ea"/>
              </a:defRPr>
            </a:lvl1pPr>
            <a:lvl2pPr>
              <a:defRPr/>
            </a:lvl2pPr>
            <a:lvl4pPr marL="1028700" indent="0">
              <a:buNone/>
              <a:defRPr/>
            </a:lvl4pPr>
            <a:lvl5pPr>
              <a:lnSpc>
                <a:spcPct val="120000"/>
              </a:lnSpc>
              <a:spcBef>
                <a:spcPts val="0"/>
              </a:spcBef>
              <a:defRPr/>
            </a:lvl5pPr>
          </a:lstStyle>
          <a:p>
            <a:pPr marL="0" marR="0" lvl="0" indent="0" algn="l" defTabSz="685800" rtl="0" eaLnBrk="1" fontAlgn="auto" latinLnBrk="0" hangingPunct="0">
              <a:lnSpc>
                <a:spcPct val="150000"/>
              </a:lnSpc>
              <a:spcBef>
                <a:spcPts val="750"/>
              </a:spcBef>
              <a:spcAft>
                <a:spcPts val="0"/>
              </a:spcAft>
              <a:buClrTx/>
              <a:buSzTx/>
              <a:buFont typeface="Wingdings" panose="05000000000000000000" pitchFamily="2" charset="2"/>
              <a:buNone/>
              <a:tabLst/>
              <a:defRPr/>
            </a:pPr>
            <a:r>
              <a:rPr lang="zh-CN" altLang="en-US" dirty="0"/>
              <a:t>文本内容</a:t>
            </a:r>
            <a:r>
              <a:rPr lang="en-US" altLang="zh-CN" dirty="0"/>
              <a:t>16-18</a:t>
            </a:r>
            <a:r>
              <a:rPr lang="zh-CN" altLang="en-US" dirty="0"/>
              <a:t>号字、行距</a:t>
            </a:r>
            <a:r>
              <a:rPr lang="en-US" altLang="zh-CN" dirty="0"/>
              <a:t>1.5</a:t>
            </a:r>
            <a:r>
              <a:rPr lang="zh-CN" altLang="en-US" dirty="0"/>
              <a:t>、首行缩进</a:t>
            </a:r>
            <a:r>
              <a:rPr lang="en-US" altLang="zh-CN" dirty="0"/>
              <a:t>2</a:t>
            </a:r>
            <a:r>
              <a:rPr lang="zh-CN" altLang="en-US" dirty="0"/>
              <a:t>个字</a:t>
            </a:r>
            <a:endParaRPr lang="en-US" altLang="zh-CN" dirty="0"/>
          </a:p>
        </p:txBody>
      </p:sp>
      <p:cxnSp>
        <p:nvCxnSpPr>
          <p:cNvPr id="21" name="直接连接符 20">
            <a:extLst>
              <a:ext uri="{FF2B5EF4-FFF2-40B4-BE49-F238E27FC236}">
                <a16:creationId xmlns:a16="http://schemas.microsoft.com/office/drawing/2014/main" id="{A11C590E-7C79-45E9-880E-F674090D9B66}"/>
              </a:ext>
            </a:extLst>
          </p:cNvPr>
          <p:cNvCxnSpPr>
            <a:cxnSpLocks/>
          </p:cNvCxnSpPr>
          <p:nvPr userDrawn="1"/>
        </p:nvCxnSpPr>
        <p:spPr>
          <a:xfrm>
            <a:off x="522043" y="659088"/>
            <a:ext cx="8154042" cy="0"/>
          </a:xfrm>
          <a:prstGeom prst="line">
            <a:avLst/>
          </a:prstGeom>
          <a:ln w="9525">
            <a:solidFill>
              <a:srgbClr val="6D91D1"/>
            </a:solidFill>
            <a:prstDash val="sysDash"/>
          </a:ln>
        </p:spPr>
        <p:style>
          <a:lnRef idx="1">
            <a:schemeClr val="accent5"/>
          </a:lnRef>
          <a:fillRef idx="0">
            <a:schemeClr val="accent5"/>
          </a:fillRef>
          <a:effectRef idx="0">
            <a:schemeClr val="accent5"/>
          </a:effectRef>
          <a:fontRef idx="minor">
            <a:schemeClr val="tx1"/>
          </a:fontRef>
        </p:style>
      </p:cxnSp>
      <p:pic>
        <p:nvPicPr>
          <p:cNvPr id="23" name="图片 22">
            <a:extLst>
              <a:ext uri="{FF2B5EF4-FFF2-40B4-BE49-F238E27FC236}">
                <a16:creationId xmlns:a16="http://schemas.microsoft.com/office/drawing/2014/main" id="{FE6BD7AC-73F9-490C-99EB-81E3EFCFE140}"/>
              </a:ext>
            </a:extLst>
          </p:cNvPr>
          <p:cNvPicPr>
            <a:picLocks noChangeAspect="1"/>
          </p:cNvPicPr>
          <p:nvPr userDrawn="1"/>
        </p:nvPicPr>
        <p:blipFill>
          <a:blip r:embed="rId4" cstate="screen">
            <a:extLst>
              <a:ext uri="{28A0092B-C50C-407E-A947-70E740481C1C}">
                <a14:useLocalDpi xmlns:a14="http://schemas.microsoft.com/office/drawing/2010/main" val="0"/>
              </a:ext>
            </a:extLst>
          </a:blip>
          <a:stretch>
            <a:fillRect/>
          </a:stretch>
        </p:blipFill>
        <p:spPr>
          <a:xfrm>
            <a:off x="364046" y="763680"/>
            <a:ext cx="163328" cy="191488"/>
          </a:xfrm>
          <a:prstGeom prst="rect">
            <a:avLst/>
          </a:prstGeom>
        </p:spPr>
      </p:pic>
      <p:sp>
        <p:nvSpPr>
          <p:cNvPr id="24" name="标题 1">
            <a:extLst>
              <a:ext uri="{FF2B5EF4-FFF2-40B4-BE49-F238E27FC236}">
                <a16:creationId xmlns:a16="http://schemas.microsoft.com/office/drawing/2014/main" id="{023D5630-711D-4AD4-A9F9-095BBDCE1CD4}"/>
              </a:ext>
            </a:extLst>
          </p:cNvPr>
          <p:cNvSpPr>
            <a:spLocks noGrp="1"/>
          </p:cNvSpPr>
          <p:nvPr>
            <p:ph type="title"/>
          </p:nvPr>
        </p:nvSpPr>
        <p:spPr>
          <a:xfrm>
            <a:off x="629964" y="205022"/>
            <a:ext cx="5370757" cy="367928"/>
          </a:xfrm>
        </p:spPr>
        <p:txBody>
          <a:bodyPr>
            <a:noAutofit/>
          </a:bodyPr>
          <a:lstStyle>
            <a:lvl1pPr>
              <a:lnSpc>
                <a:spcPct val="100000"/>
              </a:lnSpc>
              <a:defRPr lang="zh-CN" altLang="en-US" sz="2400" kern="1200" dirty="0">
                <a:solidFill>
                  <a:srgbClr val="04529A"/>
                </a:solidFill>
                <a:latin typeface="思源宋体 CN Heavy" panose="02020900000000000000" pitchFamily="18" charset="-122"/>
                <a:ea typeface="思源宋体 CN Heavy" panose="02020900000000000000" pitchFamily="18" charset="-122"/>
                <a:cs typeface="+mn-cs"/>
              </a:defRPr>
            </a:lvl1pPr>
          </a:lstStyle>
          <a:p>
            <a:r>
              <a:rPr lang="zh-CN" altLang="en-US" dirty="0"/>
              <a:t>单击此处编辑母版标题样式</a:t>
            </a:r>
          </a:p>
        </p:txBody>
      </p:sp>
      <p:pic>
        <p:nvPicPr>
          <p:cNvPr id="31" name="图片 30">
            <a:extLst>
              <a:ext uri="{FF2B5EF4-FFF2-40B4-BE49-F238E27FC236}">
                <a16:creationId xmlns:a16="http://schemas.microsoft.com/office/drawing/2014/main" id="{0F519971-794B-4FC0-9ACE-B63E7D3F4AF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3669" y="162927"/>
            <a:ext cx="600753" cy="600753"/>
          </a:xfrm>
          <a:prstGeom prst="rect">
            <a:avLst/>
          </a:prstGeom>
        </p:spPr>
      </p:pic>
    </p:spTree>
    <p:extLst>
      <p:ext uri="{BB962C8B-B14F-4D97-AF65-F5344CB8AC3E}">
        <p14:creationId xmlns:p14="http://schemas.microsoft.com/office/powerpoint/2010/main" val="4197899128"/>
      </p:ext>
    </p:extLst>
  </p:cSld>
  <p:clrMapOvr>
    <a:masterClrMapping/>
  </p:clrMapOvr>
  <p:extLst>
    <p:ext uri="{DCECCB84-F9BA-43D5-87BE-67443E8EF086}">
      <p15:sldGuideLst xmlns:p15="http://schemas.microsoft.com/office/powerpoint/2012/main">
        <p15:guide id="1" orient="horz" pos="4042">
          <p15:clr>
            <a:srgbClr val="FBAE40"/>
          </p15:clr>
        </p15:guide>
        <p15:guide id="2" pos="438">
          <p15:clr>
            <a:srgbClr val="FBAE40"/>
          </p15:clr>
        </p15:guide>
        <p15:guide id="3" pos="7277">
          <p15:clr>
            <a:srgbClr val="FBAE40"/>
          </p15:clr>
        </p15:guide>
        <p15:guide id="4" orient="horz" pos="173">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497173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PPTIST_MASTER">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628243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51" r:id="rId4"/>
    <p:sldLayoutId id="2147483652"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01083495"/>
      </p:ext>
    </p:extLst>
  </p:cSld>
  <p:clrMap bg1="lt1" tx1="dk1" bg2="lt2" tx2="dk2" accent1="accent1" accent2="accent2" accent3="accent3" accent4="accent4" accent5="accent5" accent6="accent6" hlink="hlink" folHlink="folHlink"/>
  <p:sldLayoutIdLst>
    <p:sldLayoutId id="2147483656" r:id="rId1"/>
    <p:sldLayoutId id="2147483657" r:id="rId2"/>
  </p:sldLayoutIdLst>
  <p:hf sldNum="0" hdr="0" ftr="0" dt="0"/>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0.png"/><Relationship Id="rId13" Type="http://schemas.microsoft.com/office/2007/relationships/hdphoto" Target="../media/hdphoto1.wdp"/><Relationship Id="rId18" Type="http://schemas.openxmlformats.org/officeDocument/2006/relationships/image" Target="../media/image4.png"/><Relationship Id="rId3" Type="http://schemas.openxmlformats.org/officeDocument/2006/relationships/image" Target="../media/image1.png"/><Relationship Id="rId21" Type="http://schemas.openxmlformats.org/officeDocument/2006/relationships/image" Target="../media/image41.png"/><Relationship Id="rId7" Type="http://schemas.openxmlformats.org/officeDocument/2006/relationships/image" Target="../media/image29.png"/><Relationship Id="rId12" Type="http://schemas.openxmlformats.org/officeDocument/2006/relationships/image" Target="../media/image34.png"/><Relationship Id="rId17" Type="http://schemas.openxmlformats.org/officeDocument/2006/relationships/image" Target="../media/image38.png"/><Relationship Id="rId25" Type="http://schemas.openxmlformats.org/officeDocument/2006/relationships/image" Target="../media/image43.png"/><Relationship Id="rId2" Type="http://schemas.openxmlformats.org/officeDocument/2006/relationships/notesSlide" Target="../notesSlides/notesSlide1.xml"/><Relationship Id="rId16" Type="http://schemas.openxmlformats.org/officeDocument/2006/relationships/image" Target="../media/image37.png"/><Relationship Id="rId20" Type="http://schemas.openxmlformats.org/officeDocument/2006/relationships/image" Target="../media/image40.png"/><Relationship Id="rId1" Type="http://schemas.openxmlformats.org/officeDocument/2006/relationships/slideLayout" Target="../slideLayouts/slideLayout1.xml"/><Relationship Id="rId6" Type="http://schemas.openxmlformats.org/officeDocument/2006/relationships/image" Target="../media/image28.png"/><Relationship Id="rId11" Type="http://schemas.openxmlformats.org/officeDocument/2006/relationships/image" Target="../media/image33.png"/><Relationship Id="rId24" Type="http://schemas.openxmlformats.org/officeDocument/2006/relationships/image" Target="../media/image6.png"/><Relationship Id="rId5" Type="http://schemas.openxmlformats.org/officeDocument/2006/relationships/image" Target="../media/image27.png"/><Relationship Id="rId15" Type="http://schemas.openxmlformats.org/officeDocument/2006/relationships/image" Target="../media/image36.png"/><Relationship Id="rId23" Type="http://schemas.openxmlformats.org/officeDocument/2006/relationships/image" Target="../media/image5.png"/><Relationship Id="rId10" Type="http://schemas.openxmlformats.org/officeDocument/2006/relationships/image" Target="../media/image32.png"/><Relationship Id="rId19" Type="http://schemas.openxmlformats.org/officeDocument/2006/relationships/image" Target="../media/image39.png"/><Relationship Id="rId4" Type="http://schemas.openxmlformats.org/officeDocument/2006/relationships/image" Target="../media/image26.png"/><Relationship Id="rId9" Type="http://schemas.openxmlformats.org/officeDocument/2006/relationships/image" Target="../media/image31.png"/><Relationship Id="rId14" Type="http://schemas.openxmlformats.org/officeDocument/2006/relationships/image" Target="../media/image35.png"/><Relationship Id="rId22" Type="http://schemas.openxmlformats.org/officeDocument/2006/relationships/image" Target="../media/image4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7.png"/><Relationship Id="rId18" Type="http://schemas.openxmlformats.org/officeDocument/2006/relationships/image" Target="../media/image41.png"/><Relationship Id="rId3" Type="http://schemas.openxmlformats.org/officeDocument/2006/relationships/image" Target="../media/image46.png"/><Relationship Id="rId21" Type="http://schemas.openxmlformats.org/officeDocument/2006/relationships/image" Target="../media/image49.png"/><Relationship Id="rId7" Type="http://schemas.openxmlformats.org/officeDocument/2006/relationships/image" Target="../media/image30.png"/><Relationship Id="rId12" Type="http://schemas.openxmlformats.org/officeDocument/2006/relationships/image" Target="../media/image35.png"/><Relationship Id="rId17" Type="http://schemas.openxmlformats.org/officeDocument/2006/relationships/image" Target="../media/image40.png"/><Relationship Id="rId2" Type="http://schemas.openxmlformats.org/officeDocument/2006/relationships/image" Target="../media/image1.png"/><Relationship Id="rId16" Type="http://schemas.openxmlformats.org/officeDocument/2006/relationships/image" Target="../media/image39.png"/><Relationship Id="rId20" Type="http://schemas.openxmlformats.org/officeDocument/2006/relationships/image" Target="../media/image48.png"/><Relationship Id="rId1" Type="http://schemas.openxmlformats.org/officeDocument/2006/relationships/slideLayout" Target="../slideLayouts/slideLayout1.xml"/><Relationship Id="rId6" Type="http://schemas.openxmlformats.org/officeDocument/2006/relationships/image" Target="../media/image29.png"/><Relationship Id="rId11" Type="http://schemas.openxmlformats.org/officeDocument/2006/relationships/image" Target="../media/image47.png"/><Relationship Id="rId5" Type="http://schemas.openxmlformats.org/officeDocument/2006/relationships/image" Target="../media/image28.png"/><Relationship Id="rId15" Type="http://schemas.openxmlformats.org/officeDocument/2006/relationships/image" Target="../media/image4.png"/><Relationship Id="rId23" Type="http://schemas.openxmlformats.org/officeDocument/2006/relationships/image" Target="../media/image43.png"/><Relationship Id="rId10" Type="http://schemas.openxmlformats.org/officeDocument/2006/relationships/image" Target="../media/image33.png"/><Relationship Id="rId19" Type="http://schemas.openxmlformats.org/officeDocument/2006/relationships/image" Target="../media/image42.png"/><Relationship Id="rId4" Type="http://schemas.openxmlformats.org/officeDocument/2006/relationships/image" Target="../media/image27.png"/><Relationship Id="rId9" Type="http://schemas.openxmlformats.org/officeDocument/2006/relationships/image" Target="../media/image32.png"/><Relationship Id="rId14" Type="http://schemas.openxmlformats.org/officeDocument/2006/relationships/image" Target="../media/image38.png"/><Relationship Id="rId22" Type="http://schemas.openxmlformats.org/officeDocument/2006/relationships/image" Target="../media/image50.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图片 22"/>
          <p:cNvPicPr>
            <a:picLocks noChangeAspect="1"/>
          </p:cNvPicPr>
          <p:nvPr/>
        </p:nvPicPr>
        <p:blipFill>
          <a:blip r:embed="rId3">
            <a:alphaModFix/>
          </a:blip>
          <a:stretch>
            <a:fillRect/>
          </a:stretch>
        </p:blipFill>
        <p:spPr>
          <a:xfrm>
            <a:off x="0" y="0"/>
            <a:ext cx="9144000" cy="5143500"/>
          </a:xfrm>
          <a:prstGeom prst="rect">
            <a:avLst/>
          </a:prstGeom>
        </p:spPr>
      </p:pic>
      <p:pic>
        <p:nvPicPr>
          <p:cNvPr id="2" name="图片 1"/>
          <p:cNvPicPr>
            <a:picLocks noChangeAspect="1"/>
          </p:cNvPicPr>
          <p:nvPr/>
        </p:nvPicPr>
        <p:blipFill>
          <a:blip r:embed="rId4">
            <a:alphaModFix/>
          </a:blip>
          <a:stretch>
            <a:fillRect/>
          </a:stretch>
        </p:blipFill>
        <p:spPr>
          <a:xfrm>
            <a:off x="6540674" y="4173093"/>
            <a:ext cx="384233" cy="384233"/>
          </a:xfrm>
          <a:prstGeom prst="rect">
            <a:avLst/>
          </a:prstGeom>
        </p:spPr>
      </p:pic>
      <p:pic>
        <p:nvPicPr>
          <p:cNvPr id="3" name="图片 2"/>
          <p:cNvPicPr>
            <a:picLocks noChangeAspect="1"/>
          </p:cNvPicPr>
          <p:nvPr/>
        </p:nvPicPr>
        <p:blipFill>
          <a:blip r:embed="rId5">
            <a:alphaModFix amt="8000"/>
          </a:blip>
          <a:stretch>
            <a:fillRect/>
          </a:stretch>
        </p:blipFill>
        <p:spPr>
          <a:xfrm>
            <a:off x="434197" y="1276826"/>
            <a:ext cx="3023482" cy="3023482"/>
          </a:xfrm>
          <a:prstGeom prst="rect">
            <a:avLst/>
          </a:prstGeom>
        </p:spPr>
      </p:pic>
      <p:pic>
        <p:nvPicPr>
          <p:cNvPr id="4" name="图片 3"/>
          <p:cNvPicPr>
            <a:picLocks noChangeAspect="1"/>
          </p:cNvPicPr>
          <p:nvPr/>
        </p:nvPicPr>
        <p:blipFill>
          <a:blip r:embed="rId6">
            <a:alphaModFix/>
          </a:blip>
          <a:stretch>
            <a:fillRect/>
          </a:stretch>
        </p:blipFill>
        <p:spPr>
          <a:xfrm rot="-1800000">
            <a:off x="7329630" y="-583358"/>
            <a:ext cx="1367566" cy="1344873"/>
          </a:xfrm>
          <a:prstGeom prst="rect">
            <a:avLst/>
          </a:prstGeom>
        </p:spPr>
      </p:pic>
      <p:pic>
        <p:nvPicPr>
          <p:cNvPr id="5" name="图片 4"/>
          <p:cNvPicPr>
            <a:picLocks noChangeAspect="1"/>
          </p:cNvPicPr>
          <p:nvPr/>
        </p:nvPicPr>
        <p:blipFill>
          <a:blip r:embed="rId7">
            <a:alphaModFix/>
          </a:blip>
          <a:stretch>
            <a:fillRect/>
          </a:stretch>
        </p:blipFill>
        <p:spPr>
          <a:xfrm>
            <a:off x="3939949" y="1013318"/>
            <a:ext cx="4572333" cy="2696749"/>
          </a:xfrm>
          <a:prstGeom prst="rect">
            <a:avLst/>
          </a:prstGeom>
        </p:spPr>
      </p:pic>
      <p:pic>
        <p:nvPicPr>
          <p:cNvPr id="6" name="图片 5"/>
          <p:cNvPicPr>
            <a:picLocks noChangeAspect="1"/>
          </p:cNvPicPr>
          <p:nvPr/>
        </p:nvPicPr>
        <p:blipFill>
          <a:blip r:embed="rId8">
            <a:alphaModFix/>
          </a:blip>
          <a:stretch>
            <a:fillRect/>
          </a:stretch>
        </p:blipFill>
        <p:spPr>
          <a:xfrm>
            <a:off x="897016" y="-150114"/>
            <a:ext cx="2097875" cy="4034376"/>
          </a:xfrm>
          <a:prstGeom prst="rect">
            <a:avLst/>
          </a:prstGeom>
        </p:spPr>
      </p:pic>
      <p:pic>
        <p:nvPicPr>
          <p:cNvPr id="7" name="图片 6"/>
          <p:cNvPicPr>
            <a:picLocks noChangeAspect="1"/>
          </p:cNvPicPr>
          <p:nvPr/>
        </p:nvPicPr>
        <p:blipFill>
          <a:blip r:embed="rId9">
            <a:alphaModFix amt="17000"/>
          </a:blip>
          <a:stretch>
            <a:fillRect/>
          </a:stretch>
        </p:blipFill>
        <p:spPr>
          <a:xfrm>
            <a:off x="615505" y="1458134"/>
            <a:ext cx="2660867" cy="2660867"/>
          </a:xfrm>
          <a:prstGeom prst="rect">
            <a:avLst/>
          </a:prstGeom>
        </p:spPr>
      </p:pic>
      <p:pic>
        <p:nvPicPr>
          <p:cNvPr id="8" name="图片 7"/>
          <p:cNvPicPr>
            <a:picLocks noChangeAspect="1"/>
          </p:cNvPicPr>
          <p:nvPr/>
        </p:nvPicPr>
        <p:blipFill>
          <a:blip r:embed="rId10">
            <a:alphaModFix/>
          </a:blip>
          <a:stretch>
            <a:fillRect/>
          </a:stretch>
        </p:blipFill>
        <p:spPr>
          <a:xfrm>
            <a:off x="848915" y="1691544"/>
            <a:ext cx="2194019" cy="2194019"/>
          </a:xfrm>
          <a:prstGeom prst="rect">
            <a:avLst/>
          </a:prstGeom>
        </p:spPr>
      </p:pic>
      <p:pic>
        <p:nvPicPr>
          <p:cNvPr id="9" name="图片 8"/>
          <p:cNvPicPr>
            <a:picLocks noChangeAspect="1"/>
          </p:cNvPicPr>
          <p:nvPr/>
        </p:nvPicPr>
        <p:blipFill>
          <a:blip r:embed="rId11">
            <a:alphaModFix/>
          </a:blip>
          <a:stretch>
            <a:fillRect/>
          </a:stretch>
        </p:blipFill>
        <p:spPr>
          <a:xfrm>
            <a:off x="947213" y="1789842"/>
            <a:ext cx="1997421" cy="1997421"/>
          </a:xfrm>
          <a:prstGeom prst="rect">
            <a:avLst/>
          </a:prstGeom>
        </p:spPr>
      </p:pic>
      <p:pic>
        <p:nvPicPr>
          <p:cNvPr id="10" name="图片 9"/>
          <p:cNvPicPr>
            <a:picLocks noChangeAspect="1"/>
          </p:cNvPicPr>
          <p:nvPr/>
        </p:nvPicPr>
        <p:blipFill rotWithShape="1">
          <a:blip r:embed="rId12">
            <a:extLst>
              <a:ext uri="{BEBA8EAE-BF5A-486C-A8C5-ECC9F3942E4B}">
                <a14:imgProps xmlns:a14="http://schemas.microsoft.com/office/drawing/2010/main">
                  <a14:imgLayer r:embed="rId13">
                    <a14:imgEffect>
                      <a14:colorTemperature colorTemp="4700"/>
                    </a14:imgEffect>
                  </a14:imgLayer>
                </a14:imgProps>
              </a:ext>
              <a:ext uri="{28A0092B-C50C-407E-A947-70E740481C1C}">
                <a14:useLocalDpi xmlns:a14="http://schemas.microsoft.com/office/drawing/2010/main" val="0"/>
              </a:ext>
            </a:extLst>
          </a:blip>
          <a:srcRect l="14286" r="14286"/>
          <a:stretch/>
        </p:blipFill>
        <p:spPr>
          <a:xfrm>
            <a:off x="1074652" y="1917281"/>
            <a:ext cx="1742544" cy="1742544"/>
          </a:xfrm>
          <a:prstGeom prst="flowChartConnector">
            <a:avLst/>
          </a:prstGeom>
        </p:spPr>
      </p:pic>
      <p:sp>
        <p:nvSpPr>
          <p:cNvPr id="24" name="文本框 23"/>
          <p:cNvSpPr txBox="1"/>
          <p:nvPr/>
        </p:nvSpPr>
        <p:spPr>
          <a:xfrm>
            <a:off x="4550632" y="944385"/>
            <a:ext cx="3458310" cy="904085"/>
          </a:xfrm>
          <a:prstGeom prst="rect">
            <a:avLst/>
          </a:prstGeom>
        </p:spPr>
        <p:txBody>
          <a:bodyPr wrap="square" lIns="0" tIns="0" rIns="0" bIns="0" anchor="ctr">
            <a:scene3d>
              <a:camera prst="legacyObliqueTopLeft">
                <a:rot lat="0" lon="0" rev="0"/>
              </a:camera>
              <a:lightRig rig="legacyFlat1" dir="tl"/>
            </a:scene3d>
          </a:bodyPr>
          <a:lstStyle/>
          <a:p>
            <a:pPr algn="l">
              <a:lnSpc>
                <a:spcPct val="117500"/>
              </a:lnSpc>
            </a:pPr>
            <a:r>
              <a:rPr sz="5180" kern="100" spc="0" dirty="0">
                <a:solidFill>
                  <a:srgbClr val="FFFFFF">
                    <a:alpha val="100000"/>
                  </a:srgbClr>
                </a:solidFill>
                <a:latin typeface="CKT Kuaile Bold" panose="02010800040101010101" pitchFamily="1" charset="-122"/>
                <a:ea typeface="CKT Kuaile Bold" panose="02010800040101010101" pitchFamily="1" charset="-122"/>
              </a:rPr>
              <a:t>PRODUCT</a:t>
            </a:r>
          </a:p>
        </p:txBody>
      </p:sp>
      <p:sp>
        <p:nvSpPr>
          <p:cNvPr id="25" name="文本框 24"/>
          <p:cNvSpPr txBox="1"/>
          <p:nvPr/>
        </p:nvSpPr>
        <p:spPr>
          <a:xfrm>
            <a:off x="4270106" y="1406670"/>
            <a:ext cx="4300707" cy="507002"/>
          </a:xfrm>
          <a:prstGeom prst="rect">
            <a:avLst/>
          </a:prstGeom>
        </p:spPr>
        <p:txBody>
          <a:bodyPr wrap="square" lIns="0" tIns="0" rIns="0" bIns="0" anchor="ctr">
            <a:scene3d>
              <a:camera prst="legacyObliqueTopLeft">
                <a:rot lat="0" lon="0" rev="0"/>
              </a:camera>
              <a:lightRig rig="legacyFlat1" dir="tl"/>
            </a:scene3d>
          </a:bodyPr>
          <a:lstStyle/>
          <a:p>
            <a:pPr algn="l">
              <a:lnSpc>
                <a:spcPct val="111600"/>
              </a:lnSpc>
            </a:pPr>
            <a:r>
              <a:rPr lang="zh-CN" altLang="en-US" sz="4400" kern="3800" spc="115" dirty="0">
                <a:solidFill>
                  <a:schemeClr val="tx1">
                    <a:lumMod val="95000"/>
                    <a:lumOff val="5000"/>
                  </a:schemeClr>
                </a:solidFill>
                <a:effectLst>
                  <a:outerShdw blurRad="38100" dist="38100" dir="2700000" algn="tl">
                    <a:srgbClr val="000000">
                      <a:alpha val="43137"/>
                    </a:srgbClr>
                  </a:outerShdw>
                </a:effectLst>
                <a:latin typeface="思源宋体 CN Heavy" panose="02020900000000000000" pitchFamily="18" charset="-122"/>
                <a:ea typeface="思源宋体 CN Heavy" panose="02020900000000000000" pitchFamily="18" charset="-122"/>
              </a:rPr>
              <a:t>互联网产品开发</a:t>
            </a:r>
            <a:endParaRPr sz="4400" kern="3800" spc="115" dirty="0">
              <a:solidFill>
                <a:schemeClr val="tx1">
                  <a:lumMod val="95000"/>
                  <a:lumOff val="5000"/>
                </a:schemeClr>
              </a:solidFill>
              <a:effectLst>
                <a:outerShdw blurRad="38100" dist="38100" dir="2700000" algn="tl">
                  <a:srgbClr val="000000">
                    <a:alpha val="43137"/>
                  </a:srgbClr>
                </a:outerShdw>
              </a:effectLst>
              <a:latin typeface="思源宋体 CN Heavy" panose="02020900000000000000" pitchFamily="18" charset="-122"/>
              <a:ea typeface="思源宋体 CN Heavy" panose="02020900000000000000" pitchFamily="18" charset="-122"/>
            </a:endParaRPr>
          </a:p>
        </p:txBody>
      </p:sp>
      <p:pic>
        <p:nvPicPr>
          <p:cNvPr id="11" name="图片 10"/>
          <p:cNvPicPr>
            <a:picLocks noChangeAspect="1"/>
          </p:cNvPicPr>
          <p:nvPr/>
        </p:nvPicPr>
        <p:blipFill>
          <a:blip r:embed="rId14">
            <a:alphaModFix/>
          </a:blip>
          <a:stretch>
            <a:fillRect/>
          </a:stretch>
        </p:blipFill>
        <p:spPr>
          <a:xfrm>
            <a:off x="5244288" y="3027763"/>
            <a:ext cx="2113103" cy="262863"/>
          </a:xfrm>
          <a:prstGeom prst="rect">
            <a:avLst/>
          </a:prstGeom>
          <a:effectLst>
            <a:outerShdw blurRad="190500" dist="69850" dir="2700000" algn="ctr" rotWithShape="0">
              <a:srgbClr val="000000">
                <a:alpha val="17000"/>
              </a:srgbClr>
            </a:outerShdw>
          </a:effectLst>
        </p:spPr>
      </p:pic>
      <p:sp>
        <p:nvSpPr>
          <p:cNvPr id="27" name="文本框 26"/>
          <p:cNvSpPr txBox="1"/>
          <p:nvPr/>
        </p:nvSpPr>
        <p:spPr>
          <a:xfrm>
            <a:off x="5342872" y="3008042"/>
            <a:ext cx="971121" cy="228448"/>
          </a:xfrm>
          <a:prstGeom prst="rect">
            <a:avLst/>
          </a:prstGeom>
        </p:spPr>
        <p:txBody>
          <a:bodyPr wrap="square" lIns="0" tIns="0" rIns="0" bIns="0" anchor="ctr">
            <a:scene3d>
              <a:camera prst="legacyObliqueTopLeft">
                <a:rot lat="0" lon="0" rev="0"/>
              </a:camera>
              <a:lightRig rig="legacyFlat1" dir="tl"/>
            </a:scene3d>
          </a:bodyPr>
          <a:lstStyle/>
          <a:p>
            <a:pPr algn="ctr">
              <a:lnSpc>
                <a:spcPct val="160000"/>
              </a:lnSpc>
            </a:pPr>
            <a:r>
              <a:rPr sz="999" kern="100" spc="0" dirty="0" err="1">
                <a:solidFill>
                  <a:srgbClr val="FFFFFF">
                    <a:alpha val="100000"/>
                  </a:srgbClr>
                </a:solidFill>
                <a:latin typeface="思源宋体 CN Light"/>
                <a:ea typeface="Reeji-CloudHeiDa-GB" panose="02010800040101010101" pitchFamily="1" charset="-122"/>
              </a:rPr>
              <a:t>主讲人</a:t>
            </a:r>
            <a:r>
              <a:rPr sz="999" kern="100" spc="0" dirty="0">
                <a:solidFill>
                  <a:srgbClr val="FFFFFF">
                    <a:alpha val="100000"/>
                  </a:srgbClr>
                </a:solidFill>
                <a:latin typeface="思源宋体 CN Light"/>
                <a:ea typeface="Reeji-CloudHeiDa-GB" panose="02010800040101010101" pitchFamily="1" charset="-122"/>
              </a:rPr>
              <a:t>：</a:t>
            </a:r>
            <a:r>
              <a:rPr lang="zh-CN" altLang="en-US" sz="999" kern="100" spc="0" dirty="0">
                <a:solidFill>
                  <a:srgbClr val="FFFFFF">
                    <a:alpha val="100000"/>
                  </a:srgbClr>
                </a:solidFill>
                <a:latin typeface="思源宋体 CN Light"/>
                <a:ea typeface="Reeji-CloudHeiDa-GB" panose="02010800040101010101" pitchFamily="1" charset="-122"/>
              </a:rPr>
              <a:t>马胜铭</a:t>
            </a:r>
            <a:endParaRPr sz="999" kern="100" spc="0" dirty="0">
              <a:solidFill>
                <a:srgbClr val="FFFFFF">
                  <a:alpha val="100000"/>
                </a:srgbClr>
              </a:solidFill>
              <a:latin typeface="思源宋体 CN Light"/>
              <a:ea typeface="Reeji-CloudHeiDa-GB" panose="02010800040101010101" pitchFamily="1" charset="-122"/>
            </a:endParaRPr>
          </a:p>
        </p:txBody>
      </p:sp>
      <p:pic>
        <p:nvPicPr>
          <p:cNvPr id="12" name="图片 11"/>
          <p:cNvPicPr>
            <a:picLocks noChangeAspect="1"/>
          </p:cNvPicPr>
          <p:nvPr/>
        </p:nvPicPr>
        <p:blipFill>
          <a:blip r:embed="rId15">
            <a:alphaModFix/>
          </a:blip>
          <a:stretch>
            <a:fillRect/>
          </a:stretch>
        </p:blipFill>
        <p:spPr>
          <a:xfrm rot="5400000">
            <a:off x="7853648" y="3320748"/>
            <a:ext cx="632655" cy="2112959"/>
          </a:xfrm>
          <a:prstGeom prst="rect">
            <a:avLst/>
          </a:prstGeom>
        </p:spPr>
      </p:pic>
      <p:pic>
        <p:nvPicPr>
          <p:cNvPr id="13" name="图片 12"/>
          <p:cNvPicPr>
            <a:picLocks noChangeAspect="1"/>
          </p:cNvPicPr>
          <p:nvPr/>
        </p:nvPicPr>
        <p:blipFill>
          <a:blip r:embed="rId16">
            <a:alphaModFix/>
          </a:blip>
          <a:stretch>
            <a:fillRect/>
          </a:stretch>
        </p:blipFill>
        <p:spPr>
          <a:xfrm>
            <a:off x="8160353" y="-376523"/>
            <a:ext cx="1301699" cy="1301699"/>
          </a:xfrm>
          <a:prstGeom prst="rect">
            <a:avLst/>
          </a:prstGeom>
        </p:spPr>
      </p:pic>
      <p:sp>
        <p:nvSpPr>
          <p:cNvPr id="29" name="文本框 28"/>
          <p:cNvSpPr txBox="1"/>
          <p:nvPr/>
        </p:nvSpPr>
        <p:spPr>
          <a:xfrm>
            <a:off x="6296086" y="3016206"/>
            <a:ext cx="971121" cy="228448"/>
          </a:xfrm>
          <a:prstGeom prst="rect">
            <a:avLst/>
          </a:prstGeom>
        </p:spPr>
        <p:txBody>
          <a:bodyPr wrap="square" lIns="0" tIns="0" rIns="0" bIns="0" anchor="ctr">
            <a:scene3d>
              <a:camera prst="legacyObliqueTopLeft">
                <a:rot lat="0" lon="0" rev="0"/>
              </a:camera>
              <a:lightRig rig="legacyFlat1" dir="tl"/>
            </a:scene3d>
          </a:bodyPr>
          <a:lstStyle/>
          <a:p>
            <a:pPr algn="ctr">
              <a:lnSpc>
                <a:spcPct val="160000"/>
              </a:lnSpc>
            </a:pPr>
            <a:r>
              <a:rPr sz="999" kern="100" spc="0" dirty="0" err="1">
                <a:solidFill>
                  <a:srgbClr val="FFFFFF">
                    <a:alpha val="100000"/>
                  </a:srgbClr>
                </a:solidFill>
                <a:latin typeface="Times New Roman" panose="02020603050405020304" pitchFamily="18" charset="0"/>
                <a:ea typeface="思源宋体" panose="02020700000000000000" pitchFamily="18" charset="-122"/>
              </a:rPr>
              <a:t>时间</a:t>
            </a:r>
            <a:r>
              <a:rPr sz="999" kern="100" spc="0" dirty="0">
                <a:solidFill>
                  <a:srgbClr val="FFFFFF">
                    <a:alpha val="100000"/>
                  </a:srgbClr>
                </a:solidFill>
                <a:latin typeface="Times New Roman" panose="02020603050405020304" pitchFamily="18" charset="0"/>
                <a:ea typeface="思源宋体" panose="02020700000000000000" pitchFamily="18" charset="-122"/>
              </a:rPr>
              <a:t>：</a:t>
            </a:r>
            <a:fld id="{DC50059E-E8C7-446F-8D4D-91CEFBE5B5CF}" type="datetimeyyyy">
              <a:rPr lang="zh-CN" altLang="en-US" sz="999" kern="100" spc="0" smtClean="0">
                <a:solidFill>
                  <a:srgbClr val="FFFFFF">
                    <a:alpha val="100000"/>
                  </a:srgbClr>
                </a:solidFill>
                <a:latin typeface="Times New Roman" panose="02020603050405020304" pitchFamily="18" charset="0"/>
                <a:ea typeface="思源宋体" panose="02020700000000000000" pitchFamily="18" charset="-122"/>
              </a:rPr>
              <a:t>2026年</a:t>
            </a:fld>
            <a:endParaRPr sz="999" kern="100" spc="0" dirty="0">
              <a:solidFill>
                <a:srgbClr val="FFFFFF">
                  <a:alpha val="100000"/>
                </a:srgbClr>
              </a:solidFill>
              <a:latin typeface="Times New Roman" panose="02020603050405020304" pitchFamily="18" charset="0"/>
              <a:ea typeface="思源宋体" panose="02020700000000000000" pitchFamily="18" charset="-122"/>
            </a:endParaRPr>
          </a:p>
        </p:txBody>
      </p:sp>
      <p:pic>
        <p:nvPicPr>
          <p:cNvPr id="14" name="图片 13"/>
          <p:cNvPicPr>
            <a:picLocks noChangeAspect="1"/>
          </p:cNvPicPr>
          <p:nvPr/>
        </p:nvPicPr>
        <p:blipFill>
          <a:blip r:embed="rId17">
            <a:alphaModFix/>
          </a:blip>
          <a:stretch>
            <a:fillRect/>
          </a:stretch>
        </p:blipFill>
        <p:spPr>
          <a:xfrm>
            <a:off x="2438209" y="690181"/>
            <a:ext cx="1012891" cy="678654"/>
          </a:xfrm>
          <a:prstGeom prst="rect">
            <a:avLst/>
          </a:prstGeom>
        </p:spPr>
      </p:pic>
      <p:pic>
        <p:nvPicPr>
          <p:cNvPr id="15" name="图片 14"/>
          <p:cNvPicPr>
            <a:picLocks noChangeAspect="1"/>
          </p:cNvPicPr>
          <p:nvPr/>
        </p:nvPicPr>
        <p:blipFill>
          <a:blip r:embed="rId18">
            <a:alphaModFix/>
          </a:blip>
          <a:stretch>
            <a:fillRect/>
          </a:stretch>
        </p:blipFill>
        <p:spPr>
          <a:xfrm>
            <a:off x="11572" y="4600432"/>
            <a:ext cx="810536" cy="543073"/>
          </a:xfrm>
          <a:prstGeom prst="rect">
            <a:avLst/>
          </a:prstGeom>
        </p:spPr>
      </p:pic>
      <p:pic>
        <p:nvPicPr>
          <p:cNvPr id="16" name="图片 15"/>
          <p:cNvPicPr>
            <a:picLocks noChangeAspect="1"/>
          </p:cNvPicPr>
          <p:nvPr/>
        </p:nvPicPr>
        <p:blipFill>
          <a:blip r:embed="rId18">
            <a:alphaModFix/>
          </a:blip>
          <a:stretch>
            <a:fillRect/>
          </a:stretch>
        </p:blipFill>
        <p:spPr>
          <a:xfrm>
            <a:off x="941832" y="4600432"/>
            <a:ext cx="810536" cy="543073"/>
          </a:xfrm>
          <a:prstGeom prst="rect">
            <a:avLst/>
          </a:prstGeom>
        </p:spPr>
      </p:pic>
      <p:pic>
        <p:nvPicPr>
          <p:cNvPr id="17" name="图片 16"/>
          <p:cNvPicPr>
            <a:picLocks noChangeAspect="1"/>
          </p:cNvPicPr>
          <p:nvPr/>
        </p:nvPicPr>
        <p:blipFill>
          <a:blip r:embed="rId19">
            <a:alphaModFix/>
          </a:blip>
          <a:stretch>
            <a:fillRect/>
          </a:stretch>
        </p:blipFill>
        <p:spPr>
          <a:xfrm>
            <a:off x="2867453" y="1581912"/>
            <a:ext cx="381867" cy="381867"/>
          </a:xfrm>
          <a:prstGeom prst="rect">
            <a:avLst/>
          </a:prstGeom>
        </p:spPr>
      </p:pic>
      <p:pic>
        <p:nvPicPr>
          <p:cNvPr id="18" name="图片 17"/>
          <p:cNvPicPr>
            <a:picLocks noChangeAspect="1"/>
          </p:cNvPicPr>
          <p:nvPr/>
        </p:nvPicPr>
        <p:blipFill>
          <a:blip r:embed="rId20">
            <a:alphaModFix/>
          </a:blip>
          <a:stretch>
            <a:fillRect/>
          </a:stretch>
        </p:blipFill>
        <p:spPr>
          <a:xfrm>
            <a:off x="-185975" y="3711082"/>
            <a:ext cx="620151" cy="620151"/>
          </a:xfrm>
          <a:prstGeom prst="rect">
            <a:avLst/>
          </a:prstGeom>
        </p:spPr>
      </p:pic>
      <p:pic>
        <p:nvPicPr>
          <p:cNvPr id="19" name="图片 18"/>
          <p:cNvPicPr>
            <a:picLocks noChangeAspect="1"/>
          </p:cNvPicPr>
          <p:nvPr/>
        </p:nvPicPr>
        <p:blipFill>
          <a:blip r:embed="rId21">
            <a:alphaModFix/>
          </a:blip>
          <a:stretch>
            <a:fillRect/>
          </a:stretch>
        </p:blipFill>
        <p:spPr>
          <a:xfrm>
            <a:off x="8841914" y="3252978"/>
            <a:ext cx="532774" cy="532774"/>
          </a:xfrm>
          <a:prstGeom prst="rect">
            <a:avLst/>
          </a:prstGeom>
        </p:spPr>
      </p:pic>
      <p:pic>
        <p:nvPicPr>
          <p:cNvPr id="20" name="图片 19"/>
          <p:cNvPicPr>
            <a:picLocks noChangeAspect="1"/>
          </p:cNvPicPr>
          <p:nvPr/>
        </p:nvPicPr>
        <p:blipFill>
          <a:blip r:embed="rId22">
            <a:alphaModFix/>
          </a:blip>
          <a:stretch>
            <a:fillRect/>
          </a:stretch>
        </p:blipFill>
        <p:spPr>
          <a:xfrm rot="-1800000">
            <a:off x="209883" y="-398097"/>
            <a:ext cx="1367566" cy="1344873"/>
          </a:xfrm>
          <a:prstGeom prst="rect">
            <a:avLst/>
          </a:prstGeom>
        </p:spPr>
      </p:pic>
      <p:pic>
        <p:nvPicPr>
          <p:cNvPr id="21" name="图片 20"/>
          <p:cNvPicPr>
            <a:picLocks noChangeAspect="1"/>
          </p:cNvPicPr>
          <p:nvPr/>
        </p:nvPicPr>
        <p:blipFill>
          <a:blip r:embed="rId23">
            <a:alphaModFix/>
          </a:blip>
          <a:stretch>
            <a:fillRect/>
          </a:stretch>
        </p:blipFill>
        <p:spPr>
          <a:xfrm>
            <a:off x="2567701" y="4843748"/>
            <a:ext cx="599472" cy="599472"/>
          </a:xfrm>
          <a:prstGeom prst="rect">
            <a:avLst/>
          </a:prstGeom>
        </p:spPr>
      </p:pic>
      <p:pic>
        <p:nvPicPr>
          <p:cNvPr id="22" name="图片 21"/>
          <p:cNvPicPr>
            <a:picLocks noChangeAspect="1"/>
          </p:cNvPicPr>
          <p:nvPr/>
        </p:nvPicPr>
        <p:blipFill>
          <a:blip r:embed="rId24">
            <a:alphaModFix/>
          </a:blip>
          <a:stretch>
            <a:fillRect/>
          </a:stretch>
        </p:blipFill>
        <p:spPr>
          <a:xfrm>
            <a:off x="2621041" y="4897088"/>
            <a:ext cx="492866" cy="492866"/>
          </a:xfrm>
          <a:prstGeom prst="rect">
            <a:avLst/>
          </a:prstGeom>
        </p:spPr>
      </p:pic>
      <p:sp>
        <p:nvSpPr>
          <p:cNvPr id="32" name="文本框 31">
            <a:extLst>
              <a:ext uri="{FF2B5EF4-FFF2-40B4-BE49-F238E27FC236}">
                <a16:creationId xmlns:a16="http://schemas.microsoft.com/office/drawing/2014/main" id="{575954D8-AA3E-406D-8911-B8D9E2073CBE}"/>
              </a:ext>
            </a:extLst>
          </p:cNvPr>
          <p:cNvSpPr txBox="1"/>
          <p:nvPr/>
        </p:nvSpPr>
        <p:spPr>
          <a:xfrm>
            <a:off x="4240796" y="2133879"/>
            <a:ext cx="3828552" cy="507002"/>
          </a:xfrm>
          <a:prstGeom prst="rect">
            <a:avLst/>
          </a:prstGeom>
        </p:spPr>
        <p:txBody>
          <a:bodyPr wrap="square" lIns="0" tIns="0" rIns="0" bIns="0" anchor="ctr">
            <a:scene3d>
              <a:camera prst="legacyObliqueTopLeft">
                <a:rot lat="0" lon="0" rev="0"/>
              </a:camera>
              <a:lightRig rig="legacyFlat1" dir="tl"/>
            </a:scene3d>
          </a:bodyPr>
          <a:lstStyle/>
          <a:p>
            <a:pPr algn="ctr">
              <a:lnSpc>
                <a:spcPct val="111600"/>
              </a:lnSpc>
            </a:pPr>
            <a:r>
              <a:rPr lang="zh-CN" altLang="en-US" sz="2000" kern="3800" spc="115" dirty="0">
                <a:solidFill>
                  <a:schemeClr val="tx1">
                    <a:lumMod val="95000"/>
                    <a:lumOff val="5000"/>
                  </a:schemeClr>
                </a:solidFill>
                <a:latin typeface="思源宋体 CN Heavy" panose="02020900000000000000" pitchFamily="18" charset="-122"/>
                <a:ea typeface="思源宋体 CN Heavy" panose="02020900000000000000" pitchFamily="18" charset="-122"/>
              </a:rPr>
              <a:t>互联网产品的发展历程</a:t>
            </a:r>
          </a:p>
        </p:txBody>
      </p:sp>
      <p:pic>
        <p:nvPicPr>
          <p:cNvPr id="37" name="图片 36">
            <a:extLst>
              <a:ext uri="{FF2B5EF4-FFF2-40B4-BE49-F238E27FC236}">
                <a16:creationId xmlns:a16="http://schemas.microsoft.com/office/drawing/2014/main" id="{DCD38086-3DCF-416F-96A3-3924D2BECD32}"/>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7501111" y="-62820"/>
            <a:ext cx="1642889" cy="63188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内容占位符 9">
            <a:extLst>
              <a:ext uri="{FF2B5EF4-FFF2-40B4-BE49-F238E27FC236}">
                <a16:creationId xmlns:a16="http://schemas.microsoft.com/office/drawing/2014/main" id="{C1441E11-2055-4DE8-8822-7BC925017C0E}"/>
              </a:ext>
            </a:extLst>
          </p:cNvPr>
          <p:cNvSpPr>
            <a:spLocks noGrp="1"/>
          </p:cNvSpPr>
          <p:nvPr>
            <p:ph idx="11"/>
          </p:nvPr>
        </p:nvSpPr>
        <p:spPr>
          <a:xfrm>
            <a:off x="552522" y="730361"/>
            <a:ext cx="7904399" cy="300083"/>
          </a:xfrm>
        </p:spPr>
        <p:txBody>
          <a:bodyPr/>
          <a:lstStyle/>
          <a:p>
            <a:r>
              <a:rPr lang="zh-CN" altLang="en-US" sz="2000" dirty="0">
                <a:solidFill>
                  <a:schemeClr val="tx1">
                    <a:lumMod val="50000"/>
                    <a:lumOff val="50000"/>
                  </a:schemeClr>
                </a:solidFill>
              </a:rPr>
              <a:t>前三大发展趋势</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p:txBody>
          <a:bodyPr>
            <a:normAutofit fontScale="90000"/>
          </a:bodyPr>
          <a:lstStyle/>
          <a:p>
            <a:r>
              <a:rPr lang="zh-CN" altLang="en-US" dirty="0"/>
              <a:t>智能化 </a:t>
            </a:r>
            <a:r>
              <a:rPr lang="en-US" altLang="zh-CN" dirty="0"/>
              <a:t>· </a:t>
            </a:r>
            <a:r>
              <a:rPr lang="zh-CN" altLang="en-US" dirty="0"/>
              <a:t>个性化 </a:t>
            </a:r>
            <a:r>
              <a:rPr lang="en-US" altLang="zh-CN" dirty="0"/>
              <a:t>· </a:t>
            </a:r>
            <a:r>
              <a:rPr lang="zh-CN" altLang="en-US" dirty="0"/>
              <a:t>跨界融合</a:t>
            </a:r>
          </a:p>
        </p:txBody>
      </p:sp>
      <p:sp>
        <p:nvSpPr>
          <p:cNvPr id="6" name="Shape 4">
            <a:extLst>
              <a:ext uri="{FF2B5EF4-FFF2-40B4-BE49-F238E27FC236}">
                <a16:creationId xmlns:a16="http://schemas.microsoft.com/office/drawing/2014/main" id="{18999711-B7DB-489A-ABD7-8AF408A67C11}"/>
              </a:ext>
            </a:extLst>
          </p:cNvPr>
          <p:cNvSpPr/>
          <p:nvPr/>
        </p:nvSpPr>
        <p:spPr>
          <a:xfrm>
            <a:off x="323851" y="1403033"/>
            <a:ext cx="2764631" cy="2571750"/>
          </a:xfrm>
          <a:custGeom>
            <a:avLst/>
            <a:gdLst/>
            <a:ahLst/>
            <a:cxnLst/>
            <a:rect l="l" t="t" r="r" b="b"/>
            <a:pathLst>
              <a:path w="3686175" h="3429000">
                <a:moveTo>
                  <a:pt x="38100" y="0"/>
                </a:moveTo>
                <a:lnTo>
                  <a:pt x="3648075" y="0"/>
                </a:lnTo>
                <a:cubicBezTo>
                  <a:pt x="3669103" y="0"/>
                  <a:pt x="3686175" y="17072"/>
                  <a:pt x="3686175" y="38100"/>
                </a:cubicBezTo>
                <a:lnTo>
                  <a:pt x="3686175" y="3276615"/>
                </a:lnTo>
                <a:cubicBezTo>
                  <a:pt x="3686175" y="3360775"/>
                  <a:pt x="3617950" y="3429000"/>
                  <a:pt x="3533790" y="3429000"/>
                </a:cubicBezTo>
                <a:lnTo>
                  <a:pt x="152385" y="3429000"/>
                </a:lnTo>
                <a:cubicBezTo>
                  <a:pt x="68225" y="3429000"/>
                  <a:pt x="0" y="3360775"/>
                  <a:pt x="0" y="3276615"/>
                </a:cubicBezTo>
                <a:lnTo>
                  <a:pt x="0" y="38100"/>
                </a:lnTo>
                <a:cubicBezTo>
                  <a:pt x="0" y="17072"/>
                  <a:pt x="17072" y="0"/>
                  <a:pt x="38100" y="0"/>
                </a:cubicBezTo>
                <a:close/>
              </a:path>
            </a:pathLst>
          </a:custGeom>
          <a:solidFill>
            <a:srgbClr val="FFFFFF"/>
          </a:solidFill>
          <a:ln/>
          <a:effectLst>
            <a:outerShdw blurRad="142875" dist="95250" dir="5400000" algn="bl" rotWithShape="0">
              <a:srgbClr val="000000">
                <a:alpha val="10196"/>
              </a:srgbClr>
            </a:outerShdw>
          </a:effectLst>
        </p:spPr>
      </p:sp>
      <p:sp>
        <p:nvSpPr>
          <p:cNvPr id="7" name="Shape 5">
            <a:extLst>
              <a:ext uri="{FF2B5EF4-FFF2-40B4-BE49-F238E27FC236}">
                <a16:creationId xmlns:a16="http://schemas.microsoft.com/office/drawing/2014/main" id="{AAEDE64A-01A4-49E6-90BD-6C4B5CFE7FA5}"/>
              </a:ext>
            </a:extLst>
          </p:cNvPr>
          <p:cNvSpPr/>
          <p:nvPr/>
        </p:nvSpPr>
        <p:spPr>
          <a:xfrm>
            <a:off x="323851" y="1403033"/>
            <a:ext cx="2764631" cy="28575"/>
          </a:xfrm>
          <a:custGeom>
            <a:avLst/>
            <a:gdLst/>
            <a:ahLst/>
            <a:cxnLst/>
            <a:rect l="l" t="t" r="r" b="b"/>
            <a:pathLst>
              <a:path w="3686175" h="38100">
                <a:moveTo>
                  <a:pt x="38100" y="0"/>
                </a:moveTo>
                <a:lnTo>
                  <a:pt x="3648075" y="0"/>
                </a:lnTo>
                <a:cubicBezTo>
                  <a:pt x="3669103" y="0"/>
                  <a:pt x="3686175" y="17072"/>
                  <a:pt x="3686175" y="38100"/>
                </a:cubicBezTo>
                <a:lnTo>
                  <a:pt x="3686175" y="38100"/>
                </a:lnTo>
                <a:lnTo>
                  <a:pt x="0" y="38100"/>
                </a:lnTo>
                <a:lnTo>
                  <a:pt x="0" y="38100"/>
                </a:lnTo>
                <a:cubicBezTo>
                  <a:pt x="0" y="17072"/>
                  <a:pt x="17072" y="0"/>
                  <a:pt x="38100" y="0"/>
                </a:cubicBezTo>
                <a:close/>
              </a:path>
            </a:pathLst>
          </a:custGeom>
          <a:solidFill>
            <a:srgbClr val="3A4F6A"/>
          </a:solidFill>
          <a:ln/>
        </p:spPr>
      </p:sp>
      <p:sp>
        <p:nvSpPr>
          <p:cNvPr id="12" name="Shape 6">
            <a:extLst>
              <a:ext uri="{FF2B5EF4-FFF2-40B4-BE49-F238E27FC236}">
                <a16:creationId xmlns:a16="http://schemas.microsoft.com/office/drawing/2014/main" id="{3258DFEC-7289-45EB-804E-368886D2B307}"/>
              </a:ext>
            </a:extLst>
          </p:cNvPr>
          <p:cNvSpPr/>
          <p:nvPr/>
        </p:nvSpPr>
        <p:spPr>
          <a:xfrm>
            <a:off x="1476316" y="1560195"/>
            <a:ext cx="457200" cy="457200"/>
          </a:xfrm>
          <a:custGeom>
            <a:avLst/>
            <a:gdLst/>
            <a:ahLst/>
            <a:cxnLst/>
            <a:rect l="l" t="t" r="r" b="b"/>
            <a:pathLst>
              <a:path w="609600" h="609600">
                <a:moveTo>
                  <a:pt x="304800" y="0"/>
                </a:moveTo>
                <a:lnTo>
                  <a:pt x="304800" y="0"/>
                </a:lnTo>
                <a:cubicBezTo>
                  <a:pt x="473024" y="0"/>
                  <a:pt x="609600" y="136576"/>
                  <a:pt x="609600" y="304800"/>
                </a:cubicBezTo>
                <a:lnTo>
                  <a:pt x="609600" y="304800"/>
                </a:lnTo>
                <a:cubicBezTo>
                  <a:pt x="609600" y="473024"/>
                  <a:pt x="473024" y="609600"/>
                  <a:pt x="304800" y="609600"/>
                </a:cubicBezTo>
                <a:lnTo>
                  <a:pt x="304800" y="609600"/>
                </a:lnTo>
                <a:cubicBezTo>
                  <a:pt x="136576" y="609600"/>
                  <a:pt x="0" y="473024"/>
                  <a:pt x="0" y="304800"/>
                </a:cubicBezTo>
                <a:lnTo>
                  <a:pt x="0" y="304800"/>
                </a:lnTo>
                <a:cubicBezTo>
                  <a:pt x="0" y="136576"/>
                  <a:pt x="136576" y="0"/>
                  <a:pt x="304800" y="0"/>
                </a:cubicBezTo>
                <a:close/>
              </a:path>
            </a:pathLst>
          </a:custGeom>
          <a:solidFill>
            <a:srgbClr val="3A4F6A"/>
          </a:solidFill>
          <a:ln/>
        </p:spPr>
      </p:sp>
      <p:sp>
        <p:nvSpPr>
          <p:cNvPr id="13" name="Shape 7">
            <a:extLst>
              <a:ext uri="{FF2B5EF4-FFF2-40B4-BE49-F238E27FC236}">
                <a16:creationId xmlns:a16="http://schemas.microsoft.com/office/drawing/2014/main" id="{C5A76792-EBB8-45A7-9386-BB80860A8268}"/>
              </a:ext>
            </a:extLst>
          </p:cNvPr>
          <p:cNvSpPr/>
          <p:nvPr/>
        </p:nvSpPr>
        <p:spPr>
          <a:xfrm>
            <a:off x="1619191" y="1703070"/>
            <a:ext cx="171450" cy="171450"/>
          </a:xfrm>
          <a:custGeom>
            <a:avLst/>
            <a:gdLst/>
            <a:ahLst/>
            <a:cxnLst/>
            <a:rect l="l" t="t" r="r" b="b"/>
            <a:pathLst>
              <a:path w="228600" h="228600">
                <a:moveTo>
                  <a:pt x="53578" y="25003"/>
                </a:moveTo>
                <a:cubicBezTo>
                  <a:pt x="53578" y="11207"/>
                  <a:pt x="64785" y="0"/>
                  <a:pt x="78581" y="0"/>
                </a:cubicBezTo>
                <a:lnTo>
                  <a:pt x="89297" y="0"/>
                </a:lnTo>
                <a:cubicBezTo>
                  <a:pt x="97200" y="0"/>
                  <a:pt x="103584" y="6385"/>
                  <a:pt x="103584" y="14288"/>
                </a:cubicBezTo>
                <a:lnTo>
                  <a:pt x="103584" y="214313"/>
                </a:lnTo>
                <a:cubicBezTo>
                  <a:pt x="103584" y="222215"/>
                  <a:pt x="97200" y="228600"/>
                  <a:pt x="89297" y="228600"/>
                </a:cubicBezTo>
                <a:lnTo>
                  <a:pt x="75009" y="228600"/>
                </a:lnTo>
                <a:cubicBezTo>
                  <a:pt x="61704" y="228600"/>
                  <a:pt x="50497" y="219492"/>
                  <a:pt x="47327" y="207169"/>
                </a:cubicBezTo>
                <a:cubicBezTo>
                  <a:pt x="47015" y="207169"/>
                  <a:pt x="46747" y="207169"/>
                  <a:pt x="46434" y="207169"/>
                </a:cubicBezTo>
                <a:cubicBezTo>
                  <a:pt x="26700" y="207169"/>
                  <a:pt x="10716" y="191185"/>
                  <a:pt x="10716" y="171450"/>
                </a:cubicBezTo>
                <a:cubicBezTo>
                  <a:pt x="10716" y="163413"/>
                  <a:pt x="13395" y="156002"/>
                  <a:pt x="17859" y="150019"/>
                </a:cubicBezTo>
                <a:cubicBezTo>
                  <a:pt x="9198" y="143500"/>
                  <a:pt x="3572" y="133142"/>
                  <a:pt x="3572" y="121444"/>
                </a:cubicBezTo>
                <a:cubicBezTo>
                  <a:pt x="3572" y="107647"/>
                  <a:pt x="11430" y="95637"/>
                  <a:pt x="22860" y="89699"/>
                </a:cubicBezTo>
                <a:cubicBezTo>
                  <a:pt x="19690" y="84341"/>
                  <a:pt x="17859" y="78090"/>
                  <a:pt x="17859" y="71438"/>
                </a:cubicBezTo>
                <a:cubicBezTo>
                  <a:pt x="17859" y="51703"/>
                  <a:pt x="33844" y="35719"/>
                  <a:pt x="53578" y="35719"/>
                </a:cubicBezTo>
                <a:lnTo>
                  <a:pt x="53578" y="25003"/>
                </a:lnTo>
                <a:close/>
                <a:moveTo>
                  <a:pt x="175022" y="25003"/>
                </a:moveTo>
                <a:lnTo>
                  <a:pt x="175022" y="35719"/>
                </a:lnTo>
                <a:cubicBezTo>
                  <a:pt x="194756" y="35719"/>
                  <a:pt x="210741" y="51703"/>
                  <a:pt x="210741" y="71438"/>
                </a:cubicBezTo>
                <a:cubicBezTo>
                  <a:pt x="210741" y="78135"/>
                  <a:pt x="208910" y="84386"/>
                  <a:pt x="205740" y="89699"/>
                </a:cubicBezTo>
                <a:cubicBezTo>
                  <a:pt x="217215" y="95637"/>
                  <a:pt x="225028" y="107603"/>
                  <a:pt x="225028" y="121444"/>
                </a:cubicBezTo>
                <a:cubicBezTo>
                  <a:pt x="225028" y="133142"/>
                  <a:pt x="219402" y="143500"/>
                  <a:pt x="210741" y="150019"/>
                </a:cubicBezTo>
                <a:cubicBezTo>
                  <a:pt x="215205" y="156002"/>
                  <a:pt x="217884" y="163413"/>
                  <a:pt x="217884" y="171450"/>
                </a:cubicBezTo>
                <a:cubicBezTo>
                  <a:pt x="217884" y="191185"/>
                  <a:pt x="201900" y="207169"/>
                  <a:pt x="182166" y="207169"/>
                </a:cubicBezTo>
                <a:cubicBezTo>
                  <a:pt x="181853" y="207169"/>
                  <a:pt x="181585" y="207169"/>
                  <a:pt x="181273" y="207169"/>
                </a:cubicBezTo>
                <a:cubicBezTo>
                  <a:pt x="178103" y="219492"/>
                  <a:pt x="166896" y="228600"/>
                  <a:pt x="153591" y="228600"/>
                </a:cubicBezTo>
                <a:lnTo>
                  <a:pt x="139303" y="228600"/>
                </a:lnTo>
                <a:cubicBezTo>
                  <a:pt x="131400" y="228600"/>
                  <a:pt x="125016" y="222215"/>
                  <a:pt x="125016" y="214313"/>
                </a:cubicBezTo>
                <a:lnTo>
                  <a:pt x="125016" y="14288"/>
                </a:lnTo>
                <a:cubicBezTo>
                  <a:pt x="125016" y="6385"/>
                  <a:pt x="131400" y="0"/>
                  <a:pt x="139303" y="0"/>
                </a:cubicBezTo>
                <a:lnTo>
                  <a:pt x="150019" y="0"/>
                </a:lnTo>
                <a:cubicBezTo>
                  <a:pt x="163815" y="0"/>
                  <a:pt x="175022" y="11207"/>
                  <a:pt x="175022" y="25003"/>
                </a:cubicBezTo>
                <a:close/>
              </a:path>
            </a:pathLst>
          </a:custGeom>
          <a:solidFill>
            <a:srgbClr val="FFFFFF"/>
          </a:solidFill>
          <a:ln/>
        </p:spPr>
      </p:sp>
      <p:sp>
        <p:nvSpPr>
          <p:cNvPr id="14" name="Text 8">
            <a:extLst>
              <a:ext uri="{FF2B5EF4-FFF2-40B4-BE49-F238E27FC236}">
                <a16:creationId xmlns:a16="http://schemas.microsoft.com/office/drawing/2014/main" id="{AE07529E-9952-4F0A-8575-344C3CC54EB2}"/>
              </a:ext>
            </a:extLst>
          </p:cNvPr>
          <p:cNvSpPr/>
          <p:nvPr/>
        </p:nvSpPr>
        <p:spPr>
          <a:xfrm>
            <a:off x="423863" y="2103120"/>
            <a:ext cx="2564606" cy="228600"/>
          </a:xfrm>
          <a:prstGeom prst="rect">
            <a:avLst/>
          </a:prstGeom>
          <a:noFill/>
          <a:ln/>
        </p:spPr>
        <p:txBody>
          <a:bodyPr wrap="square" lIns="0" tIns="0" rIns="0" bIns="0" rtlCol="0" anchor="ctr"/>
          <a:lstStyle/>
          <a:p>
            <a:pPr algn="ctr" defTabSz="685800">
              <a:lnSpc>
                <a:spcPct val="110000"/>
              </a:lnSpc>
            </a:pPr>
            <a:r>
              <a:rPr lang="en-US" sz="1350" b="1" dirty="0">
                <a:solidFill>
                  <a:srgbClr val="3A4F6A"/>
                </a:solidFill>
                <a:latin typeface="MiSans" pitchFamily="34" charset="0"/>
                <a:ea typeface="MiSans" pitchFamily="34" charset="-122"/>
                <a:cs typeface="MiSans" pitchFamily="34" charset="-120"/>
              </a:rPr>
              <a:t>智能化</a:t>
            </a:r>
            <a:endParaRPr lang="en-US" sz="1200" dirty="0">
              <a:solidFill>
                <a:srgbClr val="000000"/>
              </a:solidFill>
              <a:latin typeface="Calibri" panose="020F0502020204030204"/>
            </a:endParaRPr>
          </a:p>
        </p:txBody>
      </p:sp>
      <p:sp>
        <p:nvSpPr>
          <p:cNvPr id="15" name="Shape 9">
            <a:extLst>
              <a:ext uri="{FF2B5EF4-FFF2-40B4-BE49-F238E27FC236}">
                <a16:creationId xmlns:a16="http://schemas.microsoft.com/office/drawing/2014/main" id="{991023ED-97D3-4BF7-BB41-555AFD87D719}"/>
              </a:ext>
            </a:extLst>
          </p:cNvPr>
          <p:cNvSpPr/>
          <p:nvPr/>
        </p:nvSpPr>
        <p:spPr>
          <a:xfrm>
            <a:off x="1476316" y="2360208"/>
            <a:ext cx="457200" cy="28575"/>
          </a:xfrm>
          <a:custGeom>
            <a:avLst/>
            <a:gdLst/>
            <a:ahLst/>
            <a:cxnLst/>
            <a:rect l="l" t="t" r="r" b="b"/>
            <a:pathLst>
              <a:path w="609600" h="38100">
                <a:moveTo>
                  <a:pt x="0" y="0"/>
                </a:moveTo>
                <a:lnTo>
                  <a:pt x="609600" y="0"/>
                </a:lnTo>
                <a:lnTo>
                  <a:pt x="609600" y="38100"/>
                </a:lnTo>
                <a:lnTo>
                  <a:pt x="0" y="38100"/>
                </a:lnTo>
                <a:lnTo>
                  <a:pt x="0" y="0"/>
                </a:lnTo>
                <a:close/>
              </a:path>
            </a:pathLst>
          </a:custGeom>
          <a:solidFill>
            <a:srgbClr val="3A4F6A"/>
          </a:solidFill>
          <a:ln/>
        </p:spPr>
      </p:sp>
      <p:sp>
        <p:nvSpPr>
          <p:cNvPr id="16" name="Text 10">
            <a:extLst>
              <a:ext uri="{FF2B5EF4-FFF2-40B4-BE49-F238E27FC236}">
                <a16:creationId xmlns:a16="http://schemas.microsoft.com/office/drawing/2014/main" id="{8B1D1F2D-ABA0-4C87-9FCF-5B06791B5AD6}"/>
              </a:ext>
            </a:extLst>
          </p:cNvPr>
          <p:cNvSpPr/>
          <p:nvPr/>
        </p:nvSpPr>
        <p:spPr>
          <a:xfrm>
            <a:off x="438151" y="2503083"/>
            <a:ext cx="2536031" cy="185738"/>
          </a:xfrm>
          <a:prstGeom prst="rect">
            <a:avLst/>
          </a:prstGeom>
          <a:noFill/>
          <a:ln/>
        </p:spPr>
        <p:txBody>
          <a:bodyPr wrap="square" lIns="0" tIns="0" rIns="0" bIns="0" rtlCol="0" anchor="ctr"/>
          <a:lstStyle/>
          <a:p>
            <a:pPr algn="ctr" defTabSz="685800">
              <a:lnSpc>
                <a:spcPct val="140000"/>
              </a:lnSpc>
            </a:pPr>
            <a:r>
              <a:rPr lang="en-US" sz="900" dirty="0">
                <a:solidFill>
                  <a:srgbClr val="2C3038"/>
                </a:solidFill>
                <a:latin typeface="MiSans" pitchFamily="34" charset="0"/>
                <a:ea typeface="MiSans" pitchFamily="34" charset="-122"/>
                <a:cs typeface="MiSans" pitchFamily="34" charset="-120"/>
              </a:rPr>
              <a:t>融入人工智能元素，提供智能服务</a:t>
            </a:r>
            <a:endParaRPr lang="en-US" sz="1200" dirty="0">
              <a:solidFill>
                <a:srgbClr val="000000"/>
              </a:solidFill>
              <a:latin typeface="Calibri" panose="020F0502020204030204"/>
            </a:endParaRPr>
          </a:p>
        </p:txBody>
      </p:sp>
      <p:sp>
        <p:nvSpPr>
          <p:cNvPr id="17" name="Shape 11">
            <a:extLst>
              <a:ext uri="{FF2B5EF4-FFF2-40B4-BE49-F238E27FC236}">
                <a16:creationId xmlns:a16="http://schemas.microsoft.com/office/drawing/2014/main" id="{BD816999-3B9C-45A9-ABE9-8537B6BB5F76}"/>
              </a:ext>
            </a:extLst>
          </p:cNvPr>
          <p:cNvSpPr/>
          <p:nvPr/>
        </p:nvSpPr>
        <p:spPr>
          <a:xfrm>
            <a:off x="466726" y="2803121"/>
            <a:ext cx="2478881" cy="485775"/>
          </a:xfrm>
          <a:custGeom>
            <a:avLst/>
            <a:gdLst/>
            <a:ahLst/>
            <a:cxnLst/>
            <a:rect l="l" t="t" r="r" b="b"/>
            <a:pathLst>
              <a:path w="3305175" h="647700">
                <a:moveTo>
                  <a:pt x="76202" y="0"/>
                </a:moveTo>
                <a:lnTo>
                  <a:pt x="3228973" y="0"/>
                </a:lnTo>
                <a:cubicBezTo>
                  <a:pt x="3271058" y="0"/>
                  <a:pt x="3305175" y="34117"/>
                  <a:pt x="3305175" y="76202"/>
                </a:cubicBezTo>
                <a:lnTo>
                  <a:pt x="3305175" y="571498"/>
                </a:lnTo>
                <a:cubicBezTo>
                  <a:pt x="3305175" y="613583"/>
                  <a:pt x="3271058" y="647700"/>
                  <a:pt x="3228973" y="647700"/>
                </a:cubicBezTo>
                <a:lnTo>
                  <a:pt x="76202" y="647700"/>
                </a:lnTo>
                <a:cubicBezTo>
                  <a:pt x="34117" y="647700"/>
                  <a:pt x="0" y="613583"/>
                  <a:pt x="0" y="571498"/>
                </a:cubicBezTo>
                <a:lnTo>
                  <a:pt x="0" y="76202"/>
                </a:lnTo>
                <a:cubicBezTo>
                  <a:pt x="0" y="34117"/>
                  <a:pt x="34117" y="0"/>
                  <a:pt x="76202" y="0"/>
                </a:cubicBezTo>
                <a:close/>
              </a:path>
            </a:pathLst>
          </a:custGeom>
          <a:solidFill>
            <a:srgbClr val="3A4F6A">
              <a:alpha val="5098"/>
            </a:srgbClr>
          </a:solidFill>
          <a:ln/>
        </p:spPr>
      </p:sp>
      <p:sp>
        <p:nvSpPr>
          <p:cNvPr id="18" name="Text 12">
            <a:extLst>
              <a:ext uri="{FF2B5EF4-FFF2-40B4-BE49-F238E27FC236}">
                <a16:creationId xmlns:a16="http://schemas.microsoft.com/office/drawing/2014/main" id="{827E405B-6B72-4A28-9EE9-6EDE788EF150}"/>
              </a:ext>
            </a:extLst>
          </p:cNvPr>
          <p:cNvSpPr/>
          <p:nvPr/>
        </p:nvSpPr>
        <p:spPr>
          <a:xfrm>
            <a:off x="552450" y="2888846"/>
            <a:ext cx="2357438" cy="142875"/>
          </a:xfrm>
          <a:prstGeom prst="rect">
            <a:avLst/>
          </a:prstGeom>
          <a:noFill/>
          <a:ln/>
        </p:spPr>
        <p:txBody>
          <a:bodyPr wrap="square" lIns="0" tIns="0" rIns="0" bIns="0" rtlCol="0" anchor="ctr"/>
          <a:lstStyle/>
          <a:p>
            <a:pPr defTabSz="685800">
              <a:lnSpc>
                <a:spcPct val="120000"/>
              </a:lnSpc>
            </a:pPr>
            <a:r>
              <a:rPr lang="en-US" sz="788" b="1" dirty="0">
                <a:solidFill>
                  <a:srgbClr val="2C3038"/>
                </a:solidFill>
                <a:latin typeface="MiSans" pitchFamily="34" charset="0"/>
                <a:ea typeface="MiSans" pitchFamily="34" charset="-122"/>
                <a:cs typeface="MiSans" pitchFamily="34" charset="-120"/>
              </a:rPr>
              <a:t>智能客服</a:t>
            </a:r>
            <a:endParaRPr lang="en-US" sz="1200" dirty="0">
              <a:solidFill>
                <a:srgbClr val="000000"/>
              </a:solidFill>
              <a:latin typeface="Calibri" panose="020F0502020204030204"/>
            </a:endParaRPr>
          </a:p>
        </p:txBody>
      </p:sp>
      <p:sp>
        <p:nvSpPr>
          <p:cNvPr id="19" name="Text 13">
            <a:extLst>
              <a:ext uri="{FF2B5EF4-FFF2-40B4-BE49-F238E27FC236}">
                <a16:creationId xmlns:a16="http://schemas.microsoft.com/office/drawing/2014/main" id="{F5C62FC1-3A28-415C-83CA-3B79BFB06FAF}"/>
              </a:ext>
            </a:extLst>
          </p:cNvPr>
          <p:cNvSpPr/>
          <p:nvPr/>
        </p:nvSpPr>
        <p:spPr>
          <a:xfrm>
            <a:off x="552450" y="3060296"/>
            <a:ext cx="2357438" cy="142875"/>
          </a:xfrm>
          <a:prstGeom prst="rect">
            <a:avLst/>
          </a:prstGeom>
          <a:noFill/>
          <a:ln/>
        </p:spPr>
        <p:txBody>
          <a:bodyPr wrap="square" lIns="0" tIns="0" rIns="0" bIns="0" rtlCol="0" anchor="ctr"/>
          <a:lstStyle/>
          <a:p>
            <a:pPr defTabSz="685800">
              <a:lnSpc>
                <a:spcPct val="120000"/>
              </a:lnSpc>
            </a:pPr>
            <a:r>
              <a:rPr lang="en-US" sz="788" dirty="0">
                <a:solidFill>
                  <a:srgbClr val="2C3038">
                    <a:alpha val="70000"/>
                  </a:srgbClr>
                </a:solidFill>
                <a:latin typeface="MiSans" pitchFamily="34" charset="0"/>
                <a:ea typeface="MiSans" pitchFamily="34" charset="-122"/>
                <a:cs typeface="MiSans" pitchFamily="34" charset="-120"/>
              </a:rPr>
              <a:t>快速准确回答用户问题</a:t>
            </a:r>
            <a:endParaRPr lang="en-US" sz="1200" dirty="0">
              <a:solidFill>
                <a:srgbClr val="000000"/>
              </a:solidFill>
              <a:latin typeface="Calibri" panose="020F0502020204030204"/>
            </a:endParaRPr>
          </a:p>
        </p:txBody>
      </p:sp>
      <p:sp>
        <p:nvSpPr>
          <p:cNvPr id="20" name="Shape 14">
            <a:extLst>
              <a:ext uri="{FF2B5EF4-FFF2-40B4-BE49-F238E27FC236}">
                <a16:creationId xmlns:a16="http://schemas.microsoft.com/office/drawing/2014/main" id="{0EE2ADCE-700C-4BFF-B833-38EAC3820F62}"/>
              </a:ext>
            </a:extLst>
          </p:cNvPr>
          <p:cNvSpPr/>
          <p:nvPr/>
        </p:nvSpPr>
        <p:spPr>
          <a:xfrm>
            <a:off x="466726" y="3346046"/>
            <a:ext cx="2478881" cy="485775"/>
          </a:xfrm>
          <a:custGeom>
            <a:avLst/>
            <a:gdLst/>
            <a:ahLst/>
            <a:cxnLst/>
            <a:rect l="l" t="t" r="r" b="b"/>
            <a:pathLst>
              <a:path w="3305175" h="647700">
                <a:moveTo>
                  <a:pt x="76202" y="0"/>
                </a:moveTo>
                <a:lnTo>
                  <a:pt x="3228973" y="0"/>
                </a:lnTo>
                <a:cubicBezTo>
                  <a:pt x="3271058" y="0"/>
                  <a:pt x="3305175" y="34117"/>
                  <a:pt x="3305175" y="76202"/>
                </a:cubicBezTo>
                <a:lnTo>
                  <a:pt x="3305175" y="571498"/>
                </a:lnTo>
                <a:cubicBezTo>
                  <a:pt x="3305175" y="613583"/>
                  <a:pt x="3271058" y="647700"/>
                  <a:pt x="3228973" y="647700"/>
                </a:cubicBezTo>
                <a:lnTo>
                  <a:pt x="76202" y="647700"/>
                </a:lnTo>
                <a:cubicBezTo>
                  <a:pt x="34117" y="647700"/>
                  <a:pt x="0" y="613583"/>
                  <a:pt x="0" y="571498"/>
                </a:cubicBezTo>
                <a:lnTo>
                  <a:pt x="0" y="76202"/>
                </a:lnTo>
                <a:cubicBezTo>
                  <a:pt x="0" y="34117"/>
                  <a:pt x="34117" y="0"/>
                  <a:pt x="76202" y="0"/>
                </a:cubicBezTo>
                <a:close/>
              </a:path>
            </a:pathLst>
          </a:custGeom>
          <a:solidFill>
            <a:srgbClr val="3A4F6A">
              <a:alpha val="5098"/>
            </a:srgbClr>
          </a:solidFill>
          <a:ln/>
        </p:spPr>
      </p:sp>
      <p:sp>
        <p:nvSpPr>
          <p:cNvPr id="21" name="Text 15">
            <a:extLst>
              <a:ext uri="{FF2B5EF4-FFF2-40B4-BE49-F238E27FC236}">
                <a16:creationId xmlns:a16="http://schemas.microsoft.com/office/drawing/2014/main" id="{E8279F73-F831-4722-9DD9-AE6DAD723B78}"/>
              </a:ext>
            </a:extLst>
          </p:cNvPr>
          <p:cNvSpPr/>
          <p:nvPr/>
        </p:nvSpPr>
        <p:spPr>
          <a:xfrm>
            <a:off x="552450" y="3431771"/>
            <a:ext cx="2357438" cy="142875"/>
          </a:xfrm>
          <a:prstGeom prst="rect">
            <a:avLst/>
          </a:prstGeom>
          <a:noFill/>
          <a:ln/>
        </p:spPr>
        <p:txBody>
          <a:bodyPr wrap="square" lIns="0" tIns="0" rIns="0" bIns="0" rtlCol="0" anchor="ctr"/>
          <a:lstStyle/>
          <a:p>
            <a:pPr defTabSz="685800">
              <a:lnSpc>
                <a:spcPct val="120000"/>
              </a:lnSpc>
            </a:pPr>
            <a:r>
              <a:rPr lang="en-US" sz="788" b="1" dirty="0">
                <a:solidFill>
                  <a:srgbClr val="2C3038"/>
                </a:solidFill>
                <a:latin typeface="MiSans" pitchFamily="34" charset="0"/>
                <a:ea typeface="MiSans" pitchFamily="34" charset="-122"/>
                <a:cs typeface="MiSans" pitchFamily="34" charset="-120"/>
              </a:rPr>
              <a:t>智能推荐</a:t>
            </a:r>
            <a:endParaRPr lang="en-US" sz="1200" dirty="0">
              <a:solidFill>
                <a:srgbClr val="000000"/>
              </a:solidFill>
              <a:latin typeface="Calibri" panose="020F0502020204030204"/>
            </a:endParaRPr>
          </a:p>
        </p:txBody>
      </p:sp>
      <p:sp>
        <p:nvSpPr>
          <p:cNvPr id="22" name="Text 16">
            <a:extLst>
              <a:ext uri="{FF2B5EF4-FFF2-40B4-BE49-F238E27FC236}">
                <a16:creationId xmlns:a16="http://schemas.microsoft.com/office/drawing/2014/main" id="{3DA00E79-DFBD-408E-8482-3AC495B68E42}"/>
              </a:ext>
            </a:extLst>
          </p:cNvPr>
          <p:cNvSpPr/>
          <p:nvPr/>
        </p:nvSpPr>
        <p:spPr>
          <a:xfrm>
            <a:off x="552450" y="3603221"/>
            <a:ext cx="2357438" cy="142875"/>
          </a:xfrm>
          <a:prstGeom prst="rect">
            <a:avLst/>
          </a:prstGeom>
          <a:noFill/>
          <a:ln/>
        </p:spPr>
        <p:txBody>
          <a:bodyPr wrap="square" lIns="0" tIns="0" rIns="0" bIns="0" rtlCol="0" anchor="ctr"/>
          <a:lstStyle/>
          <a:p>
            <a:pPr defTabSz="685800">
              <a:lnSpc>
                <a:spcPct val="120000"/>
              </a:lnSpc>
            </a:pPr>
            <a:r>
              <a:rPr lang="en-US" sz="788" dirty="0">
                <a:solidFill>
                  <a:srgbClr val="2C3038">
                    <a:alpha val="70000"/>
                  </a:srgbClr>
                </a:solidFill>
                <a:latin typeface="MiSans" pitchFamily="34" charset="0"/>
                <a:ea typeface="MiSans" pitchFamily="34" charset="-122"/>
                <a:cs typeface="MiSans" pitchFamily="34" charset="-120"/>
              </a:rPr>
              <a:t>根据用户习惯精准推荐内容和商品</a:t>
            </a:r>
            <a:endParaRPr lang="en-US" sz="1200" dirty="0">
              <a:solidFill>
                <a:srgbClr val="000000"/>
              </a:solidFill>
              <a:latin typeface="Calibri" panose="020F0502020204030204"/>
            </a:endParaRPr>
          </a:p>
        </p:txBody>
      </p:sp>
      <p:sp>
        <p:nvSpPr>
          <p:cNvPr id="23" name="Shape 17">
            <a:extLst>
              <a:ext uri="{FF2B5EF4-FFF2-40B4-BE49-F238E27FC236}">
                <a16:creationId xmlns:a16="http://schemas.microsoft.com/office/drawing/2014/main" id="{78554CC2-7ACE-416E-886B-C006BA685657}"/>
              </a:ext>
            </a:extLst>
          </p:cNvPr>
          <p:cNvSpPr/>
          <p:nvPr/>
        </p:nvSpPr>
        <p:spPr>
          <a:xfrm>
            <a:off x="3228946" y="1403033"/>
            <a:ext cx="2764631" cy="2571750"/>
          </a:xfrm>
          <a:custGeom>
            <a:avLst/>
            <a:gdLst/>
            <a:ahLst/>
            <a:cxnLst/>
            <a:rect l="l" t="t" r="r" b="b"/>
            <a:pathLst>
              <a:path w="3686175" h="3429000">
                <a:moveTo>
                  <a:pt x="38100" y="0"/>
                </a:moveTo>
                <a:lnTo>
                  <a:pt x="3648075" y="0"/>
                </a:lnTo>
                <a:cubicBezTo>
                  <a:pt x="3669103" y="0"/>
                  <a:pt x="3686175" y="17072"/>
                  <a:pt x="3686175" y="38100"/>
                </a:cubicBezTo>
                <a:lnTo>
                  <a:pt x="3686175" y="3276615"/>
                </a:lnTo>
                <a:cubicBezTo>
                  <a:pt x="3686175" y="3360775"/>
                  <a:pt x="3617950" y="3429000"/>
                  <a:pt x="3533790" y="3429000"/>
                </a:cubicBezTo>
                <a:lnTo>
                  <a:pt x="152385" y="3429000"/>
                </a:lnTo>
                <a:cubicBezTo>
                  <a:pt x="68225" y="3429000"/>
                  <a:pt x="0" y="3360775"/>
                  <a:pt x="0" y="3276615"/>
                </a:cubicBezTo>
                <a:lnTo>
                  <a:pt x="0" y="38100"/>
                </a:lnTo>
                <a:cubicBezTo>
                  <a:pt x="0" y="17072"/>
                  <a:pt x="17072" y="0"/>
                  <a:pt x="38100" y="0"/>
                </a:cubicBezTo>
                <a:close/>
              </a:path>
            </a:pathLst>
          </a:custGeom>
          <a:solidFill>
            <a:srgbClr val="FFFFFF"/>
          </a:solidFill>
          <a:ln/>
          <a:effectLst>
            <a:outerShdw blurRad="142875" dist="95250" dir="5400000" algn="bl" rotWithShape="0">
              <a:srgbClr val="000000">
                <a:alpha val="10196"/>
              </a:srgbClr>
            </a:outerShdw>
          </a:effectLst>
        </p:spPr>
      </p:sp>
      <p:sp>
        <p:nvSpPr>
          <p:cNvPr id="24" name="Shape 18">
            <a:extLst>
              <a:ext uri="{FF2B5EF4-FFF2-40B4-BE49-F238E27FC236}">
                <a16:creationId xmlns:a16="http://schemas.microsoft.com/office/drawing/2014/main" id="{CFB959E8-9AE8-40B6-9DE7-5136642A7A14}"/>
              </a:ext>
            </a:extLst>
          </p:cNvPr>
          <p:cNvSpPr/>
          <p:nvPr/>
        </p:nvSpPr>
        <p:spPr>
          <a:xfrm>
            <a:off x="3228946" y="1403033"/>
            <a:ext cx="2764631" cy="28575"/>
          </a:xfrm>
          <a:custGeom>
            <a:avLst/>
            <a:gdLst/>
            <a:ahLst/>
            <a:cxnLst/>
            <a:rect l="l" t="t" r="r" b="b"/>
            <a:pathLst>
              <a:path w="3686175" h="38100">
                <a:moveTo>
                  <a:pt x="38100" y="0"/>
                </a:moveTo>
                <a:lnTo>
                  <a:pt x="3648075" y="0"/>
                </a:lnTo>
                <a:cubicBezTo>
                  <a:pt x="3669103" y="0"/>
                  <a:pt x="3686175" y="17072"/>
                  <a:pt x="3686175" y="38100"/>
                </a:cubicBezTo>
                <a:lnTo>
                  <a:pt x="3686175" y="38100"/>
                </a:lnTo>
                <a:lnTo>
                  <a:pt x="0" y="38100"/>
                </a:lnTo>
                <a:lnTo>
                  <a:pt x="0" y="38100"/>
                </a:lnTo>
                <a:cubicBezTo>
                  <a:pt x="0" y="17072"/>
                  <a:pt x="17072" y="0"/>
                  <a:pt x="38100" y="0"/>
                </a:cubicBezTo>
                <a:close/>
              </a:path>
            </a:pathLst>
          </a:custGeom>
          <a:solidFill>
            <a:srgbClr val="4E8A8B"/>
          </a:solidFill>
          <a:ln/>
        </p:spPr>
      </p:sp>
      <p:sp>
        <p:nvSpPr>
          <p:cNvPr id="25" name="Shape 19">
            <a:extLst>
              <a:ext uri="{FF2B5EF4-FFF2-40B4-BE49-F238E27FC236}">
                <a16:creationId xmlns:a16="http://schemas.microsoft.com/office/drawing/2014/main" id="{126DB837-D930-4035-91F0-2A2F97AE88A3}"/>
              </a:ext>
            </a:extLst>
          </p:cNvPr>
          <p:cNvSpPr/>
          <p:nvPr/>
        </p:nvSpPr>
        <p:spPr>
          <a:xfrm>
            <a:off x="4381411" y="1560195"/>
            <a:ext cx="457200" cy="457200"/>
          </a:xfrm>
          <a:custGeom>
            <a:avLst/>
            <a:gdLst/>
            <a:ahLst/>
            <a:cxnLst/>
            <a:rect l="l" t="t" r="r" b="b"/>
            <a:pathLst>
              <a:path w="609600" h="609600">
                <a:moveTo>
                  <a:pt x="304800" y="0"/>
                </a:moveTo>
                <a:lnTo>
                  <a:pt x="304800" y="0"/>
                </a:lnTo>
                <a:cubicBezTo>
                  <a:pt x="473024" y="0"/>
                  <a:pt x="609600" y="136576"/>
                  <a:pt x="609600" y="304800"/>
                </a:cubicBezTo>
                <a:lnTo>
                  <a:pt x="609600" y="304800"/>
                </a:lnTo>
                <a:cubicBezTo>
                  <a:pt x="609600" y="473024"/>
                  <a:pt x="473024" y="609600"/>
                  <a:pt x="304800" y="609600"/>
                </a:cubicBezTo>
                <a:lnTo>
                  <a:pt x="304800" y="609600"/>
                </a:lnTo>
                <a:cubicBezTo>
                  <a:pt x="136576" y="609600"/>
                  <a:pt x="0" y="473024"/>
                  <a:pt x="0" y="304800"/>
                </a:cubicBezTo>
                <a:lnTo>
                  <a:pt x="0" y="304800"/>
                </a:lnTo>
                <a:cubicBezTo>
                  <a:pt x="0" y="136576"/>
                  <a:pt x="136576" y="0"/>
                  <a:pt x="304800" y="0"/>
                </a:cubicBezTo>
                <a:close/>
              </a:path>
            </a:pathLst>
          </a:custGeom>
          <a:solidFill>
            <a:srgbClr val="4E8A8B"/>
          </a:solidFill>
          <a:ln/>
        </p:spPr>
      </p:sp>
      <p:sp>
        <p:nvSpPr>
          <p:cNvPr id="26" name="Shape 20">
            <a:extLst>
              <a:ext uri="{FF2B5EF4-FFF2-40B4-BE49-F238E27FC236}">
                <a16:creationId xmlns:a16="http://schemas.microsoft.com/office/drawing/2014/main" id="{F989F921-49B5-44BC-8C20-0C494218847C}"/>
              </a:ext>
            </a:extLst>
          </p:cNvPr>
          <p:cNvSpPr/>
          <p:nvPr/>
        </p:nvSpPr>
        <p:spPr>
          <a:xfrm>
            <a:off x="4502854" y="1703070"/>
            <a:ext cx="214313" cy="171450"/>
          </a:xfrm>
          <a:custGeom>
            <a:avLst/>
            <a:gdLst/>
            <a:ahLst/>
            <a:cxnLst/>
            <a:rect l="l" t="t" r="r" b="b"/>
            <a:pathLst>
              <a:path w="285750" h="228600">
                <a:moveTo>
                  <a:pt x="114523" y="3572"/>
                </a:moveTo>
                <a:cubicBezTo>
                  <a:pt x="144094" y="3572"/>
                  <a:pt x="168101" y="27579"/>
                  <a:pt x="168101" y="57150"/>
                </a:cubicBezTo>
                <a:cubicBezTo>
                  <a:pt x="168101" y="86721"/>
                  <a:pt x="144094" y="110728"/>
                  <a:pt x="114523" y="110728"/>
                </a:cubicBezTo>
                <a:cubicBezTo>
                  <a:pt x="84953" y="110728"/>
                  <a:pt x="60945" y="86721"/>
                  <a:pt x="60945" y="57150"/>
                </a:cubicBezTo>
                <a:cubicBezTo>
                  <a:pt x="60945" y="27579"/>
                  <a:pt x="84953" y="3572"/>
                  <a:pt x="114523" y="3572"/>
                </a:cubicBezTo>
                <a:close/>
                <a:moveTo>
                  <a:pt x="101218" y="135731"/>
                </a:moveTo>
                <a:lnTo>
                  <a:pt x="127739" y="135731"/>
                </a:lnTo>
                <a:lnTo>
                  <a:pt x="128409" y="135731"/>
                </a:lnTo>
                <a:cubicBezTo>
                  <a:pt x="122649" y="147697"/>
                  <a:pt x="124926" y="161717"/>
                  <a:pt x="133543" y="171227"/>
                </a:cubicBezTo>
                <a:cubicBezTo>
                  <a:pt x="124524" y="181183"/>
                  <a:pt x="122471" y="196141"/>
                  <a:pt x="129347" y="208464"/>
                </a:cubicBezTo>
                <a:lnTo>
                  <a:pt x="139392" y="226502"/>
                </a:lnTo>
                <a:cubicBezTo>
                  <a:pt x="139794" y="227216"/>
                  <a:pt x="140241" y="227930"/>
                  <a:pt x="140687" y="228600"/>
                </a:cubicBezTo>
                <a:lnTo>
                  <a:pt x="34870" y="228600"/>
                </a:lnTo>
                <a:cubicBezTo>
                  <a:pt x="27548" y="228600"/>
                  <a:pt x="21610" y="222662"/>
                  <a:pt x="21610" y="215339"/>
                </a:cubicBezTo>
                <a:cubicBezTo>
                  <a:pt x="21610" y="171361"/>
                  <a:pt x="57239" y="135731"/>
                  <a:pt x="101218" y="135731"/>
                </a:cubicBezTo>
                <a:close/>
                <a:moveTo>
                  <a:pt x="193149" y="110550"/>
                </a:moveTo>
                <a:cubicBezTo>
                  <a:pt x="193149" y="104611"/>
                  <a:pt x="197927" y="99834"/>
                  <a:pt x="203865" y="99834"/>
                </a:cubicBezTo>
                <a:lnTo>
                  <a:pt x="225296" y="99834"/>
                </a:lnTo>
                <a:cubicBezTo>
                  <a:pt x="231234" y="99834"/>
                  <a:pt x="236012" y="104611"/>
                  <a:pt x="236012" y="110550"/>
                </a:cubicBezTo>
                <a:lnTo>
                  <a:pt x="236012" y="113273"/>
                </a:lnTo>
                <a:cubicBezTo>
                  <a:pt x="236012" y="121712"/>
                  <a:pt x="246772" y="127918"/>
                  <a:pt x="254094" y="123721"/>
                </a:cubicBezTo>
                <a:lnTo>
                  <a:pt x="256327" y="122426"/>
                </a:lnTo>
                <a:cubicBezTo>
                  <a:pt x="261506" y="119435"/>
                  <a:pt x="268159" y="121265"/>
                  <a:pt x="271061" y="126489"/>
                </a:cubicBezTo>
                <a:lnTo>
                  <a:pt x="281062" y="144438"/>
                </a:lnTo>
                <a:cubicBezTo>
                  <a:pt x="283830" y="149438"/>
                  <a:pt x="282223" y="155689"/>
                  <a:pt x="277401" y="158725"/>
                </a:cubicBezTo>
                <a:lnTo>
                  <a:pt x="275302" y="160020"/>
                </a:lnTo>
                <a:cubicBezTo>
                  <a:pt x="268069" y="164529"/>
                  <a:pt x="268069" y="177835"/>
                  <a:pt x="275302" y="182389"/>
                </a:cubicBezTo>
                <a:lnTo>
                  <a:pt x="277356" y="183684"/>
                </a:lnTo>
                <a:cubicBezTo>
                  <a:pt x="282178" y="186720"/>
                  <a:pt x="283830" y="192971"/>
                  <a:pt x="281062" y="197971"/>
                </a:cubicBezTo>
                <a:lnTo>
                  <a:pt x="271016" y="216009"/>
                </a:lnTo>
                <a:cubicBezTo>
                  <a:pt x="268114" y="221233"/>
                  <a:pt x="261461" y="223108"/>
                  <a:pt x="256282" y="220072"/>
                </a:cubicBezTo>
                <a:lnTo>
                  <a:pt x="254094" y="218777"/>
                </a:lnTo>
                <a:cubicBezTo>
                  <a:pt x="246772" y="214536"/>
                  <a:pt x="236012" y="220787"/>
                  <a:pt x="236012" y="229225"/>
                </a:cubicBezTo>
                <a:lnTo>
                  <a:pt x="236012" y="231949"/>
                </a:lnTo>
                <a:cubicBezTo>
                  <a:pt x="236012" y="237887"/>
                  <a:pt x="231234" y="242664"/>
                  <a:pt x="225296" y="242664"/>
                </a:cubicBezTo>
                <a:lnTo>
                  <a:pt x="203865" y="242664"/>
                </a:lnTo>
                <a:cubicBezTo>
                  <a:pt x="197927" y="242664"/>
                  <a:pt x="193149" y="237887"/>
                  <a:pt x="193149" y="231949"/>
                </a:cubicBezTo>
                <a:lnTo>
                  <a:pt x="193149" y="229314"/>
                </a:lnTo>
                <a:cubicBezTo>
                  <a:pt x="193149" y="220831"/>
                  <a:pt x="182344" y="214580"/>
                  <a:pt x="174977" y="218822"/>
                </a:cubicBezTo>
                <a:lnTo>
                  <a:pt x="172834" y="220072"/>
                </a:lnTo>
                <a:cubicBezTo>
                  <a:pt x="167655" y="223064"/>
                  <a:pt x="161047" y="221233"/>
                  <a:pt x="158100" y="216009"/>
                </a:cubicBezTo>
                <a:lnTo>
                  <a:pt x="148010" y="197971"/>
                </a:lnTo>
                <a:cubicBezTo>
                  <a:pt x="145241" y="192971"/>
                  <a:pt x="146849" y="186675"/>
                  <a:pt x="151715" y="183639"/>
                </a:cubicBezTo>
                <a:lnTo>
                  <a:pt x="153680" y="182434"/>
                </a:lnTo>
                <a:cubicBezTo>
                  <a:pt x="160958" y="177924"/>
                  <a:pt x="160958" y="164529"/>
                  <a:pt x="153680" y="160020"/>
                </a:cubicBezTo>
                <a:lnTo>
                  <a:pt x="151671" y="158770"/>
                </a:lnTo>
                <a:cubicBezTo>
                  <a:pt x="146804" y="155734"/>
                  <a:pt x="145197" y="149438"/>
                  <a:pt x="147965" y="144438"/>
                </a:cubicBezTo>
                <a:lnTo>
                  <a:pt x="158011" y="126444"/>
                </a:lnTo>
                <a:cubicBezTo>
                  <a:pt x="160913" y="121221"/>
                  <a:pt x="167566" y="119390"/>
                  <a:pt x="172700" y="122381"/>
                </a:cubicBezTo>
                <a:lnTo>
                  <a:pt x="174843" y="123632"/>
                </a:lnTo>
                <a:cubicBezTo>
                  <a:pt x="182210" y="127873"/>
                  <a:pt x="193015" y="121622"/>
                  <a:pt x="193015" y="113139"/>
                </a:cubicBezTo>
                <a:lnTo>
                  <a:pt x="193015" y="110505"/>
                </a:lnTo>
                <a:close/>
                <a:moveTo>
                  <a:pt x="237753" y="171361"/>
                </a:moveTo>
                <a:cubicBezTo>
                  <a:pt x="237753" y="158547"/>
                  <a:pt x="227350" y="148144"/>
                  <a:pt x="214536" y="148144"/>
                </a:cubicBezTo>
                <a:cubicBezTo>
                  <a:pt x="201722" y="148144"/>
                  <a:pt x="191319" y="158547"/>
                  <a:pt x="191319" y="171361"/>
                </a:cubicBezTo>
                <a:cubicBezTo>
                  <a:pt x="191319" y="184175"/>
                  <a:pt x="201722" y="194578"/>
                  <a:pt x="214536" y="194578"/>
                </a:cubicBezTo>
                <a:cubicBezTo>
                  <a:pt x="227350" y="194578"/>
                  <a:pt x="237753" y="184175"/>
                  <a:pt x="237753" y="171361"/>
                </a:cubicBezTo>
                <a:close/>
              </a:path>
            </a:pathLst>
          </a:custGeom>
          <a:solidFill>
            <a:srgbClr val="FFFFFF"/>
          </a:solidFill>
          <a:ln/>
        </p:spPr>
      </p:sp>
      <p:sp>
        <p:nvSpPr>
          <p:cNvPr id="27" name="Text 21">
            <a:extLst>
              <a:ext uri="{FF2B5EF4-FFF2-40B4-BE49-F238E27FC236}">
                <a16:creationId xmlns:a16="http://schemas.microsoft.com/office/drawing/2014/main" id="{D04BFCFD-97DE-4496-8366-37253F6229E1}"/>
              </a:ext>
            </a:extLst>
          </p:cNvPr>
          <p:cNvSpPr/>
          <p:nvPr/>
        </p:nvSpPr>
        <p:spPr>
          <a:xfrm>
            <a:off x="3328958" y="2103120"/>
            <a:ext cx="2564606" cy="228600"/>
          </a:xfrm>
          <a:prstGeom prst="rect">
            <a:avLst/>
          </a:prstGeom>
          <a:noFill/>
          <a:ln/>
        </p:spPr>
        <p:txBody>
          <a:bodyPr wrap="square" lIns="0" tIns="0" rIns="0" bIns="0" rtlCol="0" anchor="ctr"/>
          <a:lstStyle/>
          <a:p>
            <a:pPr algn="ctr" defTabSz="685800">
              <a:lnSpc>
                <a:spcPct val="110000"/>
              </a:lnSpc>
            </a:pPr>
            <a:r>
              <a:rPr lang="en-US" sz="1350" b="1" dirty="0">
                <a:solidFill>
                  <a:srgbClr val="3A4F6A"/>
                </a:solidFill>
                <a:latin typeface="MiSans" pitchFamily="34" charset="0"/>
                <a:ea typeface="MiSans" pitchFamily="34" charset="-122"/>
                <a:cs typeface="MiSans" pitchFamily="34" charset="-120"/>
              </a:rPr>
              <a:t>个性化</a:t>
            </a:r>
            <a:endParaRPr lang="en-US" sz="1200" dirty="0">
              <a:solidFill>
                <a:srgbClr val="000000"/>
              </a:solidFill>
              <a:latin typeface="Calibri" panose="020F0502020204030204"/>
            </a:endParaRPr>
          </a:p>
        </p:txBody>
      </p:sp>
      <p:sp>
        <p:nvSpPr>
          <p:cNvPr id="28" name="Shape 22">
            <a:extLst>
              <a:ext uri="{FF2B5EF4-FFF2-40B4-BE49-F238E27FC236}">
                <a16:creationId xmlns:a16="http://schemas.microsoft.com/office/drawing/2014/main" id="{8A289375-4C92-42C4-860D-584038257F8A}"/>
              </a:ext>
            </a:extLst>
          </p:cNvPr>
          <p:cNvSpPr/>
          <p:nvPr/>
        </p:nvSpPr>
        <p:spPr>
          <a:xfrm>
            <a:off x="4381411" y="2360208"/>
            <a:ext cx="457200" cy="28575"/>
          </a:xfrm>
          <a:custGeom>
            <a:avLst/>
            <a:gdLst/>
            <a:ahLst/>
            <a:cxnLst/>
            <a:rect l="l" t="t" r="r" b="b"/>
            <a:pathLst>
              <a:path w="609600" h="38100">
                <a:moveTo>
                  <a:pt x="0" y="0"/>
                </a:moveTo>
                <a:lnTo>
                  <a:pt x="609600" y="0"/>
                </a:lnTo>
                <a:lnTo>
                  <a:pt x="609600" y="38100"/>
                </a:lnTo>
                <a:lnTo>
                  <a:pt x="0" y="38100"/>
                </a:lnTo>
                <a:lnTo>
                  <a:pt x="0" y="0"/>
                </a:lnTo>
                <a:close/>
              </a:path>
            </a:pathLst>
          </a:custGeom>
          <a:solidFill>
            <a:srgbClr val="4E8A8B"/>
          </a:solidFill>
          <a:ln/>
        </p:spPr>
      </p:sp>
      <p:sp>
        <p:nvSpPr>
          <p:cNvPr id="29" name="Text 23">
            <a:extLst>
              <a:ext uri="{FF2B5EF4-FFF2-40B4-BE49-F238E27FC236}">
                <a16:creationId xmlns:a16="http://schemas.microsoft.com/office/drawing/2014/main" id="{AA3A0FD3-15F8-425B-BA88-D50CACE75BEA}"/>
              </a:ext>
            </a:extLst>
          </p:cNvPr>
          <p:cNvSpPr/>
          <p:nvPr/>
        </p:nvSpPr>
        <p:spPr>
          <a:xfrm>
            <a:off x="3343246" y="2503083"/>
            <a:ext cx="2536031" cy="185738"/>
          </a:xfrm>
          <a:prstGeom prst="rect">
            <a:avLst/>
          </a:prstGeom>
          <a:noFill/>
          <a:ln/>
        </p:spPr>
        <p:txBody>
          <a:bodyPr wrap="square" lIns="0" tIns="0" rIns="0" bIns="0" rtlCol="0" anchor="ctr"/>
          <a:lstStyle/>
          <a:p>
            <a:pPr algn="ctr" defTabSz="685800">
              <a:lnSpc>
                <a:spcPct val="140000"/>
              </a:lnSpc>
            </a:pPr>
            <a:r>
              <a:rPr lang="en-US" sz="900" dirty="0">
                <a:solidFill>
                  <a:srgbClr val="2C3038"/>
                </a:solidFill>
                <a:latin typeface="MiSans" pitchFamily="34" charset="0"/>
                <a:ea typeface="MiSans" pitchFamily="34" charset="-122"/>
                <a:cs typeface="MiSans" pitchFamily="34" charset="-120"/>
              </a:rPr>
              <a:t>基于大数据分析，提供专属服务</a:t>
            </a:r>
            <a:endParaRPr lang="en-US" sz="1200" dirty="0">
              <a:solidFill>
                <a:srgbClr val="000000"/>
              </a:solidFill>
              <a:latin typeface="Calibri" panose="020F0502020204030204"/>
            </a:endParaRPr>
          </a:p>
        </p:txBody>
      </p:sp>
      <p:sp>
        <p:nvSpPr>
          <p:cNvPr id="30" name="Shape 24">
            <a:extLst>
              <a:ext uri="{FF2B5EF4-FFF2-40B4-BE49-F238E27FC236}">
                <a16:creationId xmlns:a16="http://schemas.microsoft.com/office/drawing/2014/main" id="{11DDBCB3-C386-490F-A14B-FCD4CD2F83AC}"/>
              </a:ext>
            </a:extLst>
          </p:cNvPr>
          <p:cNvSpPr/>
          <p:nvPr/>
        </p:nvSpPr>
        <p:spPr>
          <a:xfrm>
            <a:off x="3371821" y="2803121"/>
            <a:ext cx="2478881" cy="485775"/>
          </a:xfrm>
          <a:custGeom>
            <a:avLst/>
            <a:gdLst/>
            <a:ahLst/>
            <a:cxnLst/>
            <a:rect l="l" t="t" r="r" b="b"/>
            <a:pathLst>
              <a:path w="3305175" h="647700">
                <a:moveTo>
                  <a:pt x="76202" y="0"/>
                </a:moveTo>
                <a:lnTo>
                  <a:pt x="3228973" y="0"/>
                </a:lnTo>
                <a:cubicBezTo>
                  <a:pt x="3271058" y="0"/>
                  <a:pt x="3305175" y="34117"/>
                  <a:pt x="3305175" y="76202"/>
                </a:cubicBezTo>
                <a:lnTo>
                  <a:pt x="3305175" y="571498"/>
                </a:lnTo>
                <a:cubicBezTo>
                  <a:pt x="3305175" y="613583"/>
                  <a:pt x="3271058" y="647700"/>
                  <a:pt x="3228973" y="647700"/>
                </a:cubicBezTo>
                <a:lnTo>
                  <a:pt x="76202" y="647700"/>
                </a:lnTo>
                <a:cubicBezTo>
                  <a:pt x="34117" y="647700"/>
                  <a:pt x="0" y="613583"/>
                  <a:pt x="0" y="571498"/>
                </a:cubicBezTo>
                <a:lnTo>
                  <a:pt x="0" y="76202"/>
                </a:lnTo>
                <a:cubicBezTo>
                  <a:pt x="0" y="34117"/>
                  <a:pt x="34117" y="0"/>
                  <a:pt x="76202" y="0"/>
                </a:cubicBezTo>
                <a:close/>
              </a:path>
            </a:pathLst>
          </a:custGeom>
          <a:solidFill>
            <a:srgbClr val="4E8A8B">
              <a:alpha val="5098"/>
            </a:srgbClr>
          </a:solidFill>
          <a:ln/>
        </p:spPr>
      </p:sp>
      <p:sp>
        <p:nvSpPr>
          <p:cNvPr id="31" name="Text 25">
            <a:extLst>
              <a:ext uri="{FF2B5EF4-FFF2-40B4-BE49-F238E27FC236}">
                <a16:creationId xmlns:a16="http://schemas.microsoft.com/office/drawing/2014/main" id="{35B071CA-7D0C-4E9A-AD57-597B0A4BABED}"/>
              </a:ext>
            </a:extLst>
          </p:cNvPr>
          <p:cNvSpPr/>
          <p:nvPr/>
        </p:nvSpPr>
        <p:spPr>
          <a:xfrm>
            <a:off x="3457545" y="2888846"/>
            <a:ext cx="2357438" cy="142875"/>
          </a:xfrm>
          <a:prstGeom prst="rect">
            <a:avLst/>
          </a:prstGeom>
          <a:noFill/>
          <a:ln/>
        </p:spPr>
        <p:txBody>
          <a:bodyPr wrap="square" lIns="0" tIns="0" rIns="0" bIns="0" rtlCol="0" anchor="ctr"/>
          <a:lstStyle/>
          <a:p>
            <a:pPr defTabSz="685800">
              <a:lnSpc>
                <a:spcPct val="120000"/>
              </a:lnSpc>
            </a:pPr>
            <a:r>
              <a:rPr lang="en-US" sz="788" b="1" dirty="0">
                <a:solidFill>
                  <a:srgbClr val="2C3038"/>
                </a:solidFill>
                <a:latin typeface="MiSans" pitchFamily="34" charset="0"/>
                <a:ea typeface="MiSans" pitchFamily="34" charset="-122"/>
                <a:cs typeface="MiSans" pitchFamily="34" charset="-120"/>
              </a:rPr>
              <a:t>深度理解</a:t>
            </a:r>
            <a:endParaRPr lang="en-US" sz="1200" dirty="0">
              <a:solidFill>
                <a:srgbClr val="000000"/>
              </a:solidFill>
              <a:latin typeface="Calibri" panose="020F0502020204030204"/>
            </a:endParaRPr>
          </a:p>
        </p:txBody>
      </p:sp>
      <p:sp>
        <p:nvSpPr>
          <p:cNvPr id="32" name="Text 26">
            <a:extLst>
              <a:ext uri="{FF2B5EF4-FFF2-40B4-BE49-F238E27FC236}">
                <a16:creationId xmlns:a16="http://schemas.microsoft.com/office/drawing/2014/main" id="{3FF066F5-A2D4-4A70-901A-62EADEEF619C}"/>
              </a:ext>
            </a:extLst>
          </p:cNvPr>
          <p:cNvSpPr/>
          <p:nvPr/>
        </p:nvSpPr>
        <p:spPr>
          <a:xfrm>
            <a:off x="3457545" y="3060296"/>
            <a:ext cx="2357438" cy="142875"/>
          </a:xfrm>
          <a:prstGeom prst="rect">
            <a:avLst/>
          </a:prstGeom>
          <a:noFill/>
          <a:ln/>
        </p:spPr>
        <p:txBody>
          <a:bodyPr wrap="square" lIns="0" tIns="0" rIns="0" bIns="0" rtlCol="0" anchor="ctr"/>
          <a:lstStyle/>
          <a:p>
            <a:pPr defTabSz="685800">
              <a:lnSpc>
                <a:spcPct val="120000"/>
              </a:lnSpc>
            </a:pPr>
            <a:r>
              <a:rPr lang="en-US" sz="788" dirty="0">
                <a:solidFill>
                  <a:srgbClr val="2C3038">
                    <a:alpha val="70000"/>
                  </a:srgbClr>
                </a:solidFill>
                <a:latin typeface="MiSans" pitchFamily="34" charset="0"/>
                <a:ea typeface="MiSans" pitchFamily="34" charset="-122"/>
                <a:cs typeface="MiSans" pitchFamily="34" charset="-120"/>
              </a:rPr>
              <a:t>深入了解每个用户的需求和偏好</a:t>
            </a:r>
            <a:endParaRPr lang="en-US" sz="1200" dirty="0">
              <a:solidFill>
                <a:srgbClr val="000000"/>
              </a:solidFill>
              <a:latin typeface="Calibri" panose="020F0502020204030204"/>
            </a:endParaRPr>
          </a:p>
        </p:txBody>
      </p:sp>
      <p:sp>
        <p:nvSpPr>
          <p:cNvPr id="33" name="Shape 27">
            <a:extLst>
              <a:ext uri="{FF2B5EF4-FFF2-40B4-BE49-F238E27FC236}">
                <a16:creationId xmlns:a16="http://schemas.microsoft.com/office/drawing/2014/main" id="{ED850550-BAD5-4334-9934-D696C8535753}"/>
              </a:ext>
            </a:extLst>
          </p:cNvPr>
          <p:cNvSpPr/>
          <p:nvPr/>
        </p:nvSpPr>
        <p:spPr>
          <a:xfrm>
            <a:off x="3371821" y="3346046"/>
            <a:ext cx="2478881" cy="485775"/>
          </a:xfrm>
          <a:custGeom>
            <a:avLst/>
            <a:gdLst/>
            <a:ahLst/>
            <a:cxnLst/>
            <a:rect l="l" t="t" r="r" b="b"/>
            <a:pathLst>
              <a:path w="3305175" h="647700">
                <a:moveTo>
                  <a:pt x="76202" y="0"/>
                </a:moveTo>
                <a:lnTo>
                  <a:pt x="3228973" y="0"/>
                </a:lnTo>
                <a:cubicBezTo>
                  <a:pt x="3271058" y="0"/>
                  <a:pt x="3305175" y="34117"/>
                  <a:pt x="3305175" y="76202"/>
                </a:cubicBezTo>
                <a:lnTo>
                  <a:pt x="3305175" y="571498"/>
                </a:lnTo>
                <a:cubicBezTo>
                  <a:pt x="3305175" y="613583"/>
                  <a:pt x="3271058" y="647700"/>
                  <a:pt x="3228973" y="647700"/>
                </a:cubicBezTo>
                <a:lnTo>
                  <a:pt x="76202" y="647700"/>
                </a:lnTo>
                <a:cubicBezTo>
                  <a:pt x="34117" y="647700"/>
                  <a:pt x="0" y="613583"/>
                  <a:pt x="0" y="571498"/>
                </a:cubicBezTo>
                <a:lnTo>
                  <a:pt x="0" y="76202"/>
                </a:lnTo>
                <a:cubicBezTo>
                  <a:pt x="0" y="34117"/>
                  <a:pt x="34117" y="0"/>
                  <a:pt x="76202" y="0"/>
                </a:cubicBezTo>
                <a:close/>
              </a:path>
            </a:pathLst>
          </a:custGeom>
          <a:solidFill>
            <a:srgbClr val="4E8A8B">
              <a:alpha val="5098"/>
            </a:srgbClr>
          </a:solidFill>
          <a:ln/>
        </p:spPr>
      </p:sp>
      <p:sp>
        <p:nvSpPr>
          <p:cNvPr id="34" name="Text 28">
            <a:extLst>
              <a:ext uri="{FF2B5EF4-FFF2-40B4-BE49-F238E27FC236}">
                <a16:creationId xmlns:a16="http://schemas.microsoft.com/office/drawing/2014/main" id="{DC2E0C95-9BB1-40C0-97DC-5ACB83C8395C}"/>
              </a:ext>
            </a:extLst>
          </p:cNvPr>
          <p:cNvSpPr/>
          <p:nvPr/>
        </p:nvSpPr>
        <p:spPr>
          <a:xfrm>
            <a:off x="3457545" y="3431771"/>
            <a:ext cx="2357438" cy="142875"/>
          </a:xfrm>
          <a:prstGeom prst="rect">
            <a:avLst/>
          </a:prstGeom>
          <a:noFill/>
          <a:ln/>
        </p:spPr>
        <p:txBody>
          <a:bodyPr wrap="square" lIns="0" tIns="0" rIns="0" bIns="0" rtlCol="0" anchor="ctr"/>
          <a:lstStyle/>
          <a:p>
            <a:pPr defTabSz="685800">
              <a:lnSpc>
                <a:spcPct val="120000"/>
              </a:lnSpc>
            </a:pPr>
            <a:r>
              <a:rPr lang="en-US" sz="788" b="1" dirty="0">
                <a:solidFill>
                  <a:srgbClr val="2C3038"/>
                </a:solidFill>
                <a:latin typeface="MiSans" pitchFamily="34" charset="0"/>
                <a:ea typeface="MiSans" pitchFamily="34" charset="-122"/>
                <a:cs typeface="MiSans" pitchFamily="34" charset="-120"/>
              </a:rPr>
              <a:t>定制化推送</a:t>
            </a:r>
            <a:endParaRPr lang="en-US" sz="1200" dirty="0">
              <a:solidFill>
                <a:srgbClr val="000000"/>
              </a:solidFill>
              <a:latin typeface="Calibri" panose="020F0502020204030204"/>
            </a:endParaRPr>
          </a:p>
        </p:txBody>
      </p:sp>
      <p:sp>
        <p:nvSpPr>
          <p:cNvPr id="35" name="Text 29">
            <a:extLst>
              <a:ext uri="{FF2B5EF4-FFF2-40B4-BE49-F238E27FC236}">
                <a16:creationId xmlns:a16="http://schemas.microsoft.com/office/drawing/2014/main" id="{5950BD74-F278-4C36-B504-FB1100EE6C2C}"/>
              </a:ext>
            </a:extLst>
          </p:cNvPr>
          <p:cNvSpPr/>
          <p:nvPr/>
        </p:nvSpPr>
        <p:spPr>
          <a:xfrm>
            <a:off x="3457545" y="3603221"/>
            <a:ext cx="2357438" cy="142875"/>
          </a:xfrm>
          <a:prstGeom prst="rect">
            <a:avLst/>
          </a:prstGeom>
          <a:noFill/>
          <a:ln/>
        </p:spPr>
        <p:txBody>
          <a:bodyPr wrap="square" lIns="0" tIns="0" rIns="0" bIns="0" rtlCol="0" anchor="ctr"/>
          <a:lstStyle/>
          <a:p>
            <a:pPr defTabSz="685800">
              <a:lnSpc>
                <a:spcPct val="120000"/>
              </a:lnSpc>
            </a:pPr>
            <a:r>
              <a:rPr lang="en-US" sz="788" dirty="0">
                <a:solidFill>
                  <a:srgbClr val="2C3038">
                    <a:alpha val="70000"/>
                  </a:srgbClr>
                </a:solidFill>
                <a:latin typeface="MiSans" pitchFamily="34" charset="0"/>
                <a:ea typeface="MiSans" pitchFamily="34" charset="-122"/>
                <a:cs typeface="MiSans" pitchFamily="34" charset="-120"/>
              </a:rPr>
              <a:t>新闻、音乐等应用提供专属内容</a:t>
            </a:r>
            <a:endParaRPr lang="en-US" sz="1200" dirty="0">
              <a:solidFill>
                <a:srgbClr val="000000"/>
              </a:solidFill>
              <a:latin typeface="Calibri" panose="020F0502020204030204"/>
            </a:endParaRPr>
          </a:p>
        </p:txBody>
      </p:sp>
      <p:sp>
        <p:nvSpPr>
          <p:cNvPr id="36" name="Shape 30">
            <a:extLst>
              <a:ext uri="{FF2B5EF4-FFF2-40B4-BE49-F238E27FC236}">
                <a16:creationId xmlns:a16="http://schemas.microsoft.com/office/drawing/2014/main" id="{64B358D1-0129-4186-B064-AC4A05EAF640}"/>
              </a:ext>
            </a:extLst>
          </p:cNvPr>
          <p:cNvSpPr/>
          <p:nvPr/>
        </p:nvSpPr>
        <p:spPr>
          <a:xfrm>
            <a:off x="6134041" y="1403033"/>
            <a:ext cx="2764631" cy="2571750"/>
          </a:xfrm>
          <a:custGeom>
            <a:avLst/>
            <a:gdLst/>
            <a:ahLst/>
            <a:cxnLst/>
            <a:rect l="l" t="t" r="r" b="b"/>
            <a:pathLst>
              <a:path w="3686175" h="3429000">
                <a:moveTo>
                  <a:pt x="38100" y="0"/>
                </a:moveTo>
                <a:lnTo>
                  <a:pt x="3648075" y="0"/>
                </a:lnTo>
                <a:cubicBezTo>
                  <a:pt x="3669103" y="0"/>
                  <a:pt x="3686175" y="17072"/>
                  <a:pt x="3686175" y="38100"/>
                </a:cubicBezTo>
                <a:lnTo>
                  <a:pt x="3686175" y="3276615"/>
                </a:lnTo>
                <a:cubicBezTo>
                  <a:pt x="3686175" y="3360775"/>
                  <a:pt x="3617950" y="3429000"/>
                  <a:pt x="3533790" y="3429000"/>
                </a:cubicBezTo>
                <a:lnTo>
                  <a:pt x="152385" y="3429000"/>
                </a:lnTo>
                <a:cubicBezTo>
                  <a:pt x="68225" y="3429000"/>
                  <a:pt x="0" y="3360775"/>
                  <a:pt x="0" y="3276615"/>
                </a:cubicBezTo>
                <a:lnTo>
                  <a:pt x="0" y="38100"/>
                </a:lnTo>
                <a:cubicBezTo>
                  <a:pt x="0" y="17072"/>
                  <a:pt x="17072" y="0"/>
                  <a:pt x="38100" y="0"/>
                </a:cubicBezTo>
                <a:close/>
              </a:path>
            </a:pathLst>
          </a:custGeom>
          <a:solidFill>
            <a:srgbClr val="FFFFFF"/>
          </a:solidFill>
          <a:ln/>
          <a:effectLst>
            <a:outerShdw blurRad="142875" dist="95250" dir="5400000" algn="bl" rotWithShape="0">
              <a:srgbClr val="000000">
                <a:alpha val="10196"/>
              </a:srgbClr>
            </a:outerShdw>
          </a:effectLst>
        </p:spPr>
      </p:sp>
      <p:sp>
        <p:nvSpPr>
          <p:cNvPr id="37" name="Shape 31">
            <a:extLst>
              <a:ext uri="{FF2B5EF4-FFF2-40B4-BE49-F238E27FC236}">
                <a16:creationId xmlns:a16="http://schemas.microsoft.com/office/drawing/2014/main" id="{C9087AFB-3144-4597-8D34-8CEA444D5F5D}"/>
              </a:ext>
            </a:extLst>
          </p:cNvPr>
          <p:cNvSpPr/>
          <p:nvPr/>
        </p:nvSpPr>
        <p:spPr>
          <a:xfrm>
            <a:off x="6134041" y="1403033"/>
            <a:ext cx="2764631" cy="28575"/>
          </a:xfrm>
          <a:custGeom>
            <a:avLst/>
            <a:gdLst/>
            <a:ahLst/>
            <a:cxnLst/>
            <a:rect l="l" t="t" r="r" b="b"/>
            <a:pathLst>
              <a:path w="3686175" h="38100">
                <a:moveTo>
                  <a:pt x="38100" y="0"/>
                </a:moveTo>
                <a:lnTo>
                  <a:pt x="3648075" y="0"/>
                </a:lnTo>
                <a:cubicBezTo>
                  <a:pt x="3669103" y="0"/>
                  <a:pt x="3686175" y="17072"/>
                  <a:pt x="3686175" y="38100"/>
                </a:cubicBezTo>
                <a:lnTo>
                  <a:pt x="3686175" y="38100"/>
                </a:lnTo>
                <a:lnTo>
                  <a:pt x="0" y="38100"/>
                </a:lnTo>
                <a:lnTo>
                  <a:pt x="0" y="38100"/>
                </a:lnTo>
                <a:cubicBezTo>
                  <a:pt x="0" y="17072"/>
                  <a:pt x="17072" y="0"/>
                  <a:pt x="38100" y="0"/>
                </a:cubicBezTo>
                <a:close/>
              </a:path>
            </a:pathLst>
          </a:custGeom>
          <a:solidFill>
            <a:srgbClr val="A9B4C2"/>
          </a:solidFill>
          <a:ln/>
        </p:spPr>
      </p:sp>
      <p:sp>
        <p:nvSpPr>
          <p:cNvPr id="38" name="Shape 32">
            <a:extLst>
              <a:ext uri="{FF2B5EF4-FFF2-40B4-BE49-F238E27FC236}">
                <a16:creationId xmlns:a16="http://schemas.microsoft.com/office/drawing/2014/main" id="{F1B58A09-75A2-4A83-9CB5-01C328A87F6A}"/>
              </a:ext>
            </a:extLst>
          </p:cNvPr>
          <p:cNvSpPr/>
          <p:nvPr/>
        </p:nvSpPr>
        <p:spPr>
          <a:xfrm>
            <a:off x="7286596" y="1560195"/>
            <a:ext cx="457200" cy="457200"/>
          </a:xfrm>
          <a:custGeom>
            <a:avLst/>
            <a:gdLst/>
            <a:ahLst/>
            <a:cxnLst/>
            <a:rect l="l" t="t" r="r" b="b"/>
            <a:pathLst>
              <a:path w="609600" h="609600">
                <a:moveTo>
                  <a:pt x="304800" y="0"/>
                </a:moveTo>
                <a:lnTo>
                  <a:pt x="304800" y="0"/>
                </a:lnTo>
                <a:cubicBezTo>
                  <a:pt x="473024" y="0"/>
                  <a:pt x="609600" y="136576"/>
                  <a:pt x="609600" y="304800"/>
                </a:cubicBezTo>
                <a:lnTo>
                  <a:pt x="609600" y="304800"/>
                </a:lnTo>
                <a:cubicBezTo>
                  <a:pt x="609600" y="473024"/>
                  <a:pt x="473024" y="609600"/>
                  <a:pt x="304800" y="609600"/>
                </a:cubicBezTo>
                <a:lnTo>
                  <a:pt x="304800" y="609600"/>
                </a:lnTo>
                <a:cubicBezTo>
                  <a:pt x="136576" y="609600"/>
                  <a:pt x="0" y="473024"/>
                  <a:pt x="0" y="304800"/>
                </a:cubicBezTo>
                <a:lnTo>
                  <a:pt x="0" y="304800"/>
                </a:lnTo>
                <a:cubicBezTo>
                  <a:pt x="0" y="136576"/>
                  <a:pt x="136576" y="0"/>
                  <a:pt x="304800" y="0"/>
                </a:cubicBezTo>
                <a:close/>
              </a:path>
            </a:pathLst>
          </a:custGeom>
          <a:solidFill>
            <a:srgbClr val="A9B4C2"/>
          </a:solidFill>
          <a:ln/>
        </p:spPr>
      </p:sp>
      <p:sp>
        <p:nvSpPr>
          <p:cNvPr id="39" name="Shape 33">
            <a:extLst>
              <a:ext uri="{FF2B5EF4-FFF2-40B4-BE49-F238E27FC236}">
                <a16:creationId xmlns:a16="http://schemas.microsoft.com/office/drawing/2014/main" id="{FC1C9931-C14D-40D6-82E4-74C33C5FB7C3}"/>
              </a:ext>
            </a:extLst>
          </p:cNvPr>
          <p:cNvSpPr/>
          <p:nvPr/>
        </p:nvSpPr>
        <p:spPr>
          <a:xfrm>
            <a:off x="7429470" y="1703070"/>
            <a:ext cx="171450" cy="171450"/>
          </a:xfrm>
          <a:custGeom>
            <a:avLst/>
            <a:gdLst/>
            <a:ahLst/>
            <a:cxnLst/>
            <a:rect l="l" t="t" r="r" b="b"/>
            <a:pathLst>
              <a:path w="228600" h="228600">
                <a:moveTo>
                  <a:pt x="0" y="35719"/>
                </a:moveTo>
                <a:cubicBezTo>
                  <a:pt x="0" y="23887"/>
                  <a:pt x="9599" y="14288"/>
                  <a:pt x="21431" y="14288"/>
                </a:cubicBezTo>
                <a:lnTo>
                  <a:pt x="64294" y="14288"/>
                </a:lnTo>
                <a:cubicBezTo>
                  <a:pt x="76126" y="14288"/>
                  <a:pt x="85725" y="23887"/>
                  <a:pt x="85725" y="35719"/>
                </a:cubicBezTo>
                <a:lnTo>
                  <a:pt x="85725" y="42863"/>
                </a:lnTo>
                <a:lnTo>
                  <a:pt x="142875" y="42863"/>
                </a:lnTo>
                <a:lnTo>
                  <a:pt x="142875" y="35719"/>
                </a:lnTo>
                <a:cubicBezTo>
                  <a:pt x="142875" y="23887"/>
                  <a:pt x="152474" y="14288"/>
                  <a:pt x="164306" y="14288"/>
                </a:cubicBezTo>
                <a:lnTo>
                  <a:pt x="207169" y="14288"/>
                </a:lnTo>
                <a:cubicBezTo>
                  <a:pt x="219001" y="14288"/>
                  <a:pt x="228600" y="23887"/>
                  <a:pt x="228600" y="35719"/>
                </a:cubicBezTo>
                <a:lnTo>
                  <a:pt x="228600" y="78581"/>
                </a:lnTo>
                <a:cubicBezTo>
                  <a:pt x="228600" y="90413"/>
                  <a:pt x="219001" y="100013"/>
                  <a:pt x="207169" y="100013"/>
                </a:cubicBezTo>
                <a:lnTo>
                  <a:pt x="164306" y="100013"/>
                </a:lnTo>
                <a:cubicBezTo>
                  <a:pt x="152474" y="100013"/>
                  <a:pt x="142875" y="90413"/>
                  <a:pt x="142875" y="78581"/>
                </a:cubicBezTo>
                <a:lnTo>
                  <a:pt x="142875" y="71438"/>
                </a:lnTo>
                <a:lnTo>
                  <a:pt x="85725" y="71438"/>
                </a:lnTo>
                <a:lnTo>
                  <a:pt x="85725" y="78581"/>
                </a:lnTo>
                <a:cubicBezTo>
                  <a:pt x="85725" y="81841"/>
                  <a:pt x="84966" y="84966"/>
                  <a:pt x="83671" y="87734"/>
                </a:cubicBezTo>
                <a:lnTo>
                  <a:pt x="114300" y="128588"/>
                </a:lnTo>
                <a:lnTo>
                  <a:pt x="150019" y="128588"/>
                </a:lnTo>
                <a:cubicBezTo>
                  <a:pt x="161851" y="128588"/>
                  <a:pt x="171450" y="138187"/>
                  <a:pt x="171450" y="150019"/>
                </a:cubicBezTo>
                <a:lnTo>
                  <a:pt x="171450" y="192881"/>
                </a:lnTo>
                <a:cubicBezTo>
                  <a:pt x="171450" y="204713"/>
                  <a:pt x="161851" y="214313"/>
                  <a:pt x="150019" y="214313"/>
                </a:cubicBezTo>
                <a:lnTo>
                  <a:pt x="107156" y="214313"/>
                </a:lnTo>
                <a:cubicBezTo>
                  <a:pt x="95324" y="214313"/>
                  <a:pt x="85725" y="204713"/>
                  <a:pt x="85725" y="192881"/>
                </a:cubicBezTo>
                <a:lnTo>
                  <a:pt x="85725" y="150019"/>
                </a:lnTo>
                <a:cubicBezTo>
                  <a:pt x="85725" y="146759"/>
                  <a:pt x="86484" y="143634"/>
                  <a:pt x="87779" y="140866"/>
                </a:cubicBezTo>
                <a:lnTo>
                  <a:pt x="57150" y="100013"/>
                </a:lnTo>
                <a:lnTo>
                  <a:pt x="21431" y="100013"/>
                </a:lnTo>
                <a:cubicBezTo>
                  <a:pt x="9599" y="100013"/>
                  <a:pt x="0" y="90413"/>
                  <a:pt x="0" y="78581"/>
                </a:cubicBezTo>
                <a:lnTo>
                  <a:pt x="0" y="35719"/>
                </a:lnTo>
                <a:close/>
              </a:path>
            </a:pathLst>
          </a:custGeom>
          <a:solidFill>
            <a:srgbClr val="FFFFFF"/>
          </a:solidFill>
          <a:ln/>
        </p:spPr>
      </p:sp>
      <p:sp>
        <p:nvSpPr>
          <p:cNvPr id="40" name="Text 34">
            <a:extLst>
              <a:ext uri="{FF2B5EF4-FFF2-40B4-BE49-F238E27FC236}">
                <a16:creationId xmlns:a16="http://schemas.microsoft.com/office/drawing/2014/main" id="{ECDA6C1B-A762-4A6E-ACE0-3B6E766032E3}"/>
              </a:ext>
            </a:extLst>
          </p:cNvPr>
          <p:cNvSpPr/>
          <p:nvPr/>
        </p:nvSpPr>
        <p:spPr>
          <a:xfrm>
            <a:off x="6234054" y="2103120"/>
            <a:ext cx="2564606" cy="228600"/>
          </a:xfrm>
          <a:prstGeom prst="rect">
            <a:avLst/>
          </a:prstGeom>
          <a:noFill/>
          <a:ln/>
        </p:spPr>
        <p:txBody>
          <a:bodyPr wrap="square" lIns="0" tIns="0" rIns="0" bIns="0" rtlCol="0" anchor="ctr"/>
          <a:lstStyle/>
          <a:p>
            <a:pPr algn="ctr" defTabSz="685800">
              <a:lnSpc>
                <a:spcPct val="110000"/>
              </a:lnSpc>
            </a:pPr>
            <a:r>
              <a:rPr lang="en-US" sz="1350" b="1" dirty="0">
                <a:solidFill>
                  <a:srgbClr val="3A4F6A"/>
                </a:solidFill>
                <a:latin typeface="MiSans" pitchFamily="34" charset="0"/>
                <a:ea typeface="MiSans" pitchFamily="34" charset="-122"/>
                <a:cs typeface="MiSans" pitchFamily="34" charset="-120"/>
              </a:rPr>
              <a:t>跨界融合</a:t>
            </a:r>
            <a:endParaRPr lang="en-US" sz="1200" dirty="0">
              <a:solidFill>
                <a:srgbClr val="000000"/>
              </a:solidFill>
              <a:latin typeface="Calibri" panose="020F0502020204030204"/>
            </a:endParaRPr>
          </a:p>
        </p:txBody>
      </p:sp>
      <p:sp>
        <p:nvSpPr>
          <p:cNvPr id="41" name="Shape 35">
            <a:extLst>
              <a:ext uri="{FF2B5EF4-FFF2-40B4-BE49-F238E27FC236}">
                <a16:creationId xmlns:a16="http://schemas.microsoft.com/office/drawing/2014/main" id="{B321F876-AD11-4795-A505-8981E24F6E8F}"/>
              </a:ext>
            </a:extLst>
          </p:cNvPr>
          <p:cNvSpPr/>
          <p:nvPr/>
        </p:nvSpPr>
        <p:spPr>
          <a:xfrm>
            <a:off x="7286596" y="2360208"/>
            <a:ext cx="457200" cy="28575"/>
          </a:xfrm>
          <a:custGeom>
            <a:avLst/>
            <a:gdLst/>
            <a:ahLst/>
            <a:cxnLst/>
            <a:rect l="l" t="t" r="r" b="b"/>
            <a:pathLst>
              <a:path w="609600" h="38100">
                <a:moveTo>
                  <a:pt x="0" y="0"/>
                </a:moveTo>
                <a:lnTo>
                  <a:pt x="609600" y="0"/>
                </a:lnTo>
                <a:lnTo>
                  <a:pt x="609600" y="38100"/>
                </a:lnTo>
                <a:lnTo>
                  <a:pt x="0" y="38100"/>
                </a:lnTo>
                <a:lnTo>
                  <a:pt x="0" y="0"/>
                </a:lnTo>
                <a:close/>
              </a:path>
            </a:pathLst>
          </a:custGeom>
          <a:solidFill>
            <a:srgbClr val="A9B4C2"/>
          </a:solidFill>
          <a:ln/>
        </p:spPr>
      </p:sp>
      <p:sp>
        <p:nvSpPr>
          <p:cNvPr id="42" name="Text 36">
            <a:extLst>
              <a:ext uri="{FF2B5EF4-FFF2-40B4-BE49-F238E27FC236}">
                <a16:creationId xmlns:a16="http://schemas.microsoft.com/office/drawing/2014/main" id="{598CADBF-5AA4-44FC-87F3-65C172F1F05F}"/>
              </a:ext>
            </a:extLst>
          </p:cNvPr>
          <p:cNvSpPr/>
          <p:nvPr/>
        </p:nvSpPr>
        <p:spPr>
          <a:xfrm>
            <a:off x="6248341" y="2503083"/>
            <a:ext cx="2536031" cy="185738"/>
          </a:xfrm>
          <a:prstGeom prst="rect">
            <a:avLst/>
          </a:prstGeom>
          <a:noFill/>
          <a:ln/>
        </p:spPr>
        <p:txBody>
          <a:bodyPr wrap="square" lIns="0" tIns="0" rIns="0" bIns="0" rtlCol="0" anchor="ctr"/>
          <a:lstStyle/>
          <a:p>
            <a:pPr algn="ctr" defTabSz="685800">
              <a:lnSpc>
                <a:spcPct val="140000"/>
              </a:lnSpc>
            </a:pPr>
            <a:r>
              <a:rPr lang="en-US" sz="900" dirty="0">
                <a:solidFill>
                  <a:srgbClr val="2C3038"/>
                </a:solidFill>
                <a:latin typeface="MiSans" pitchFamily="34" charset="0"/>
                <a:ea typeface="MiSans" pitchFamily="34" charset="-122"/>
                <a:cs typeface="MiSans" pitchFamily="34" charset="-120"/>
              </a:rPr>
              <a:t>与其他行业深度融合，拓展服务</a:t>
            </a:r>
            <a:endParaRPr lang="en-US" sz="1200" dirty="0">
              <a:solidFill>
                <a:srgbClr val="000000"/>
              </a:solidFill>
              <a:latin typeface="Calibri" panose="020F0502020204030204"/>
            </a:endParaRPr>
          </a:p>
        </p:txBody>
      </p:sp>
      <p:sp>
        <p:nvSpPr>
          <p:cNvPr id="43" name="Shape 37">
            <a:extLst>
              <a:ext uri="{FF2B5EF4-FFF2-40B4-BE49-F238E27FC236}">
                <a16:creationId xmlns:a16="http://schemas.microsoft.com/office/drawing/2014/main" id="{A38D3DEC-3526-4077-9A8F-922B033DDF55}"/>
              </a:ext>
            </a:extLst>
          </p:cNvPr>
          <p:cNvSpPr/>
          <p:nvPr/>
        </p:nvSpPr>
        <p:spPr>
          <a:xfrm>
            <a:off x="6276916" y="2803121"/>
            <a:ext cx="2478881" cy="485775"/>
          </a:xfrm>
          <a:custGeom>
            <a:avLst/>
            <a:gdLst/>
            <a:ahLst/>
            <a:cxnLst/>
            <a:rect l="l" t="t" r="r" b="b"/>
            <a:pathLst>
              <a:path w="3305175" h="647700">
                <a:moveTo>
                  <a:pt x="76202" y="0"/>
                </a:moveTo>
                <a:lnTo>
                  <a:pt x="3228973" y="0"/>
                </a:lnTo>
                <a:cubicBezTo>
                  <a:pt x="3271058" y="0"/>
                  <a:pt x="3305175" y="34117"/>
                  <a:pt x="3305175" y="76202"/>
                </a:cubicBezTo>
                <a:lnTo>
                  <a:pt x="3305175" y="571498"/>
                </a:lnTo>
                <a:cubicBezTo>
                  <a:pt x="3305175" y="613583"/>
                  <a:pt x="3271058" y="647700"/>
                  <a:pt x="3228973" y="647700"/>
                </a:cubicBezTo>
                <a:lnTo>
                  <a:pt x="76202" y="647700"/>
                </a:lnTo>
                <a:cubicBezTo>
                  <a:pt x="34117" y="647700"/>
                  <a:pt x="0" y="613583"/>
                  <a:pt x="0" y="571498"/>
                </a:cubicBezTo>
                <a:lnTo>
                  <a:pt x="0" y="76202"/>
                </a:lnTo>
                <a:cubicBezTo>
                  <a:pt x="0" y="34117"/>
                  <a:pt x="34117" y="0"/>
                  <a:pt x="76202" y="0"/>
                </a:cubicBezTo>
                <a:close/>
              </a:path>
            </a:pathLst>
          </a:custGeom>
          <a:solidFill>
            <a:srgbClr val="A9B4C2">
              <a:alpha val="5098"/>
            </a:srgbClr>
          </a:solidFill>
          <a:ln/>
        </p:spPr>
      </p:sp>
      <p:sp>
        <p:nvSpPr>
          <p:cNvPr id="44" name="Text 38">
            <a:extLst>
              <a:ext uri="{FF2B5EF4-FFF2-40B4-BE49-F238E27FC236}">
                <a16:creationId xmlns:a16="http://schemas.microsoft.com/office/drawing/2014/main" id="{BABD1445-FA20-4182-BBA1-C15EB8A01F2A}"/>
              </a:ext>
            </a:extLst>
          </p:cNvPr>
          <p:cNvSpPr/>
          <p:nvPr/>
        </p:nvSpPr>
        <p:spPr>
          <a:xfrm>
            <a:off x="6362641" y="2888846"/>
            <a:ext cx="2357438" cy="142875"/>
          </a:xfrm>
          <a:prstGeom prst="rect">
            <a:avLst/>
          </a:prstGeom>
          <a:noFill/>
          <a:ln/>
        </p:spPr>
        <p:txBody>
          <a:bodyPr wrap="square" lIns="0" tIns="0" rIns="0" bIns="0" rtlCol="0" anchor="ctr"/>
          <a:lstStyle/>
          <a:p>
            <a:pPr defTabSz="685800">
              <a:lnSpc>
                <a:spcPct val="120000"/>
              </a:lnSpc>
            </a:pPr>
            <a:r>
              <a:rPr lang="en-US" sz="788" b="1" dirty="0">
                <a:solidFill>
                  <a:srgbClr val="2C3038"/>
                </a:solidFill>
                <a:latin typeface="MiSans" pitchFamily="34" charset="0"/>
                <a:ea typeface="MiSans" pitchFamily="34" charset="-122"/>
                <a:cs typeface="MiSans" pitchFamily="34" charset="-120"/>
              </a:rPr>
              <a:t>互联网+金融</a:t>
            </a:r>
            <a:endParaRPr lang="en-US" sz="1200" dirty="0">
              <a:solidFill>
                <a:srgbClr val="000000"/>
              </a:solidFill>
              <a:latin typeface="Calibri" panose="020F0502020204030204"/>
            </a:endParaRPr>
          </a:p>
        </p:txBody>
      </p:sp>
      <p:sp>
        <p:nvSpPr>
          <p:cNvPr id="45" name="Text 39">
            <a:extLst>
              <a:ext uri="{FF2B5EF4-FFF2-40B4-BE49-F238E27FC236}">
                <a16:creationId xmlns:a16="http://schemas.microsoft.com/office/drawing/2014/main" id="{2D17FD77-18E0-4C46-94EB-8AA808C0D874}"/>
              </a:ext>
            </a:extLst>
          </p:cNvPr>
          <p:cNvSpPr/>
          <p:nvPr/>
        </p:nvSpPr>
        <p:spPr>
          <a:xfrm>
            <a:off x="6362641" y="3060296"/>
            <a:ext cx="2357438" cy="142875"/>
          </a:xfrm>
          <a:prstGeom prst="rect">
            <a:avLst/>
          </a:prstGeom>
          <a:noFill/>
          <a:ln/>
        </p:spPr>
        <p:txBody>
          <a:bodyPr wrap="square" lIns="0" tIns="0" rIns="0" bIns="0" rtlCol="0" anchor="ctr"/>
          <a:lstStyle/>
          <a:p>
            <a:pPr defTabSz="685800">
              <a:lnSpc>
                <a:spcPct val="120000"/>
              </a:lnSpc>
            </a:pPr>
            <a:r>
              <a:rPr lang="en-US" sz="788" dirty="0">
                <a:solidFill>
                  <a:srgbClr val="2C3038">
                    <a:alpha val="70000"/>
                  </a:srgbClr>
                </a:solidFill>
                <a:latin typeface="MiSans" pitchFamily="34" charset="0"/>
                <a:ea typeface="MiSans" pitchFamily="34" charset="-122"/>
                <a:cs typeface="MiSans" pitchFamily="34" charset="-120"/>
              </a:rPr>
              <a:t>移动支付、网上理财等</a:t>
            </a:r>
            <a:endParaRPr lang="en-US" sz="1200" dirty="0">
              <a:solidFill>
                <a:srgbClr val="000000"/>
              </a:solidFill>
              <a:latin typeface="Calibri" panose="020F0502020204030204"/>
            </a:endParaRPr>
          </a:p>
        </p:txBody>
      </p:sp>
      <p:sp>
        <p:nvSpPr>
          <p:cNvPr id="46" name="Shape 40">
            <a:extLst>
              <a:ext uri="{FF2B5EF4-FFF2-40B4-BE49-F238E27FC236}">
                <a16:creationId xmlns:a16="http://schemas.microsoft.com/office/drawing/2014/main" id="{6D043160-1FA8-4BD0-8E2B-3D313160684E}"/>
              </a:ext>
            </a:extLst>
          </p:cNvPr>
          <p:cNvSpPr/>
          <p:nvPr/>
        </p:nvSpPr>
        <p:spPr>
          <a:xfrm>
            <a:off x="6276916" y="3346046"/>
            <a:ext cx="2478881" cy="485775"/>
          </a:xfrm>
          <a:custGeom>
            <a:avLst/>
            <a:gdLst/>
            <a:ahLst/>
            <a:cxnLst/>
            <a:rect l="l" t="t" r="r" b="b"/>
            <a:pathLst>
              <a:path w="3305175" h="647700">
                <a:moveTo>
                  <a:pt x="76202" y="0"/>
                </a:moveTo>
                <a:lnTo>
                  <a:pt x="3228973" y="0"/>
                </a:lnTo>
                <a:cubicBezTo>
                  <a:pt x="3271058" y="0"/>
                  <a:pt x="3305175" y="34117"/>
                  <a:pt x="3305175" y="76202"/>
                </a:cubicBezTo>
                <a:lnTo>
                  <a:pt x="3305175" y="571498"/>
                </a:lnTo>
                <a:cubicBezTo>
                  <a:pt x="3305175" y="613583"/>
                  <a:pt x="3271058" y="647700"/>
                  <a:pt x="3228973" y="647700"/>
                </a:cubicBezTo>
                <a:lnTo>
                  <a:pt x="76202" y="647700"/>
                </a:lnTo>
                <a:cubicBezTo>
                  <a:pt x="34117" y="647700"/>
                  <a:pt x="0" y="613583"/>
                  <a:pt x="0" y="571498"/>
                </a:cubicBezTo>
                <a:lnTo>
                  <a:pt x="0" y="76202"/>
                </a:lnTo>
                <a:cubicBezTo>
                  <a:pt x="0" y="34117"/>
                  <a:pt x="34117" y="0"/>
                  <a:pt x="76202" y="0"/>
                </a:cubicBezTo>
                <a:close/>
              </a:path>
            </a:pathLst>
          </a:custGeom>
          <a:solidFill>
            <a:srgbClr val="A9B4C2">
              <a:alpha val="5098"/>
            </a:srgbClr>
          </a:solidFill>
          <a:ln/>
        </p:spPr>
      </p:sp>
      <p:sp>
        <p:nvSpPr>
          <p:cNvPr id="47" name="Text 41">
            <a:extLst>
              <a:ext uri="{FF2B5EF4-FFF2-40B4-BE49-F238E27FC236}">
                <a16:creationId xmlns:a16="http://schemas.microsoft.com/office/drawing/2014/main" id="{E7DBF6DD-85DC-46F8-BE6F-B710FC429ED0}"/>
              </a:ext>
            </a:extLst>
          </p:cNvPr>
          <p:cNvSpPr/>
          <p:nvPr/>
        </p:nvSpPr>
        <p:spPr>
          <a:xfrm>
            <a:off x="6362641" y="3431771"/>
            <a:ext cx="2357438" cy="142875"/>
          </a:xfrm>
          <a:prstGeom prst="rect">
            <a:avLst/>
          </a:prstGeom>
          <a:noFill/>
          <a:ln/>
        </p:spPr>
        <p:txBody>
          <a:bodyPr wrap="square" lIns="0" tIns="0" rIns="0" bIns="0" rtlCol="0" anchor="ctr"/>
          <a:lstStyle/>
          <a:p>
            <a:pPr defTabSz="685800">
              <a:lnSpc>
                <a:spcPct val="120000"/>
              </a:lnSpc>
            </a:pPr>
            <a:r>
              <a:rPr lang="en-US" sz="788" b="1" dirty="0">
                <a:solidFill>
                  <a:srgbClr val="2C3038"/>
                </a:solidFill>
                <a:latin typeface="MiSans" pitchFamily="34" charset="0"/>
                <a:ea typeface="MiSans" pitchFamily="34" charset="-122"/>
                <a:cs typeface="MiSans" pitchFamily="34" charset="-120"/>
              </a:rPr>
              <a:t>互联网+医疗</a:t>
            </a:r>
            <a:endParaRPr lang="en-US" sz="1200" dirty="0">
              <a:solidFill>
                <a:srgbClr val="000000"/>
              </a:solidFill>
              <a:latin typeface="Calibri" panose="020F0502020204030204"/>
            </a:endParaRPr>
          </a:p>
        </p:txBody>
      </p:sp>
      <p:sp>
        <p:nvSpPr>
          <p:cNvPr id="48" name="Text 42">
            <a:extLst>
              <a:ext uri="{FF2B5EF4-FFF2-40B4-BE49-F238E27FC236}">
                <a16:creationId xmlns:a16="http://schemas.microsoft.com/office/drawing/2014/main" id="{EB94EAEE-5350-441E-B12B-70DB2C7FB70A}"/>
              </a:ext>
            </a:extLst>
          </p:cNvPr>
          <p:cNvSpPr/>
          <p:nvPr/>
        </p:nvSpPr>
        <p:spPr>
          <a:xfrm>
            <a:off x="6362641" y="3603221"/>
            <a:ext cx="2357438" cy="142875"/>
          </a:xfrm>
          <a:prstGeom prst="rect">
            <a:avLst/>
          </a:prstGeom>
          <a:noFill/>
          <a:ln/>
        </p:spPr>
        <p:txBody>
          <a:bodyPr wrap="square" lIns="0" tIns="0" rIns="0" bIns="0" rtlCol="0" anchor="ctr"/>
          <a:lstStyle/>
          <a:p>
            <a:pPr defTabSz="685800">
              <a:lnSpc>
                <a:spcPct val="120000"/>
              </a:lnSpc>
            </a:pPr>
            <a:r>
              <a:rPr lang="en-US" sz="788" dirty="0">
                <a:solidFill>
                  <a:srgbClr val="2C3038">
                    <a:alpha val="70000"/>
                  </a:srgbClr>
                </a:solidFill>
                <a:latin typeface="MiSans" pitchFamily="34" charset="0"/>
                <a:ea typeface="MiSans" pitchFamily="34" charset="-122"/>
                <a:cs typeface="MiSans" pitchFamily="34" charset="-120"/>
              </a:rPr>
              <a:t>在线问诊、远程医疗等服务</a:t>
            </a:r>
            <a:endParaRPr lang="en-US" sz="1200" dirty="0">
              <a:solidFill>
                <a:srgbClr val="000000"/>
              </a:solidFill>
              <a:latin typeface="Calibri" panose="020F0502020204030204"/>
            </a:endParaRPr>
          </a:p>
        </p:txBody>
      </p:sp>
      <p:sp>
        <p:nvSpPr>
          <p:cNvPr id="49" name="Shape 43">
            <a:extLst>
              <a:ext uri="{FF2B5EF4-FFF2-40B4-BE49-F238E27FC236}">
                <a16:creationId xmlns:a16="http://schemas.microsoft.com/office/drawing/2014/main" id="{7D4A28D3-EC99-4234-A9B1-EC969E3A1287}"/>
              </a:ext>
            </a:extLst>
          </p:cNvPr>
          <p:cNvSpPr/>
          <p:nvPr/>
        </p:nvSpPr>
        <p:spPr>
          <a:xfrm>
            <a:off x="323850" y="4088996"/>
            <a:ext cx="8572500" cy="742950"/>
          </a:xfrm>
          <a:custGeom>
            <a:avLst/>
            <a:gdLst/>
            <a:ahLst/>
            <a:cxnLst/>
            <a:rect l="l" t="t" r="r" b="b"/>
            <a:pathLst>
              <a:path w="11430000" h="990600">
                <a:moveTo>
                  <a:pt x="152404" y="0"/>
                </a:moveTo>
                <a:lnTo>
                  <a:pt x="11277596" y="0"/>
                </a:lnTo>
                <a:cubicBezTo>
                  <a:pt x="11361766" y="0"/>
                  <a:pt x="11430000" y="68234"/>
                  <a:pt x="11430000" y="152404"/>
                </a:cubicBezTo>
                <a:lnTo>
                  <a:pt x="11430000" y="838196"/>
                </a:lnTo>
                <a:cubicBezTo>
                  <a:pt x="11430000" y="922366"/>
                  <a:pt x="11361766" y="990600"/>
                  <a:pt x="11277596" y="990600"/>
                </a:cubicBezTo>
                <a:lnTo>
                  <a:pt x="152404" y="990600"/>
                </a:lnTo>
                <a:cubicBezTo>
                  <a:pt x="68234" y="990600"/>
                  <a:pt x="0" y="922366"/>
                  <a:pt x="0" y="838196"/>
                </a:cubicBezTo>
                <a:lnTo>
                  <a:pt x="0" y="152404"/>
                </a:lnTo>
                <a:cubicBezTo>
                  <a:pt x="0" y="68234"/>
                  <a:pt x="68234" y="0"/>
                  <a:pt x="152404" y="0"/>
                </a:cubicBezTo>
                <a:close/>
              </a:path>
            </a:pathLst>
          </a:custGeom>
          <a:gradFill flip="none" rotWithShape="1">
            <a:gsLst>
              <a:gs pos="0">
                <a:srgbClr val="0048A8"/>
              </a:gs>
              <a:gs pos="100000">
                <a:srgbClr val="006DFA"/>
              </a:gs>
            </a:gsLst>
            <a:lin ang="0" scaled="1"/>
          </a:gradFill>
          <a:ln/>
        </p:spPr>
      </p:sp>
      <p:sp>
        <p:nvSpPr>
          <p:cNvPr id="50" name="Text 44">
            <a:extLst>
              <a:ext uri="{FF2B5EF4-FFF2-40B4-BE49-F238E27FC236}">
                <a16:creationId xmlns:a16="http://schemas.microsoft.com/office/drawing/2014/main" id="{9F813C32-37AC-42F0-B085-8DE2F30312AD}"/>
              </a:ext>
            </a:extLst>
          </p:cNvPr>
          <p:cNvSpPr/>
          <p:nvPr/>
        </p:nvSpPr>
        <p:spPr>
          <a:xfrm>
            <a:off x="423863" y="4231871"/>
            <a:ext cx="2750344" cy="228600"/>
          </a:xfrm>
          <a:prstGeom prst="rect">
            <a:avLst/>
          </a:prstGeom>
          <a:noFill/>
          <a:ln/>
        </p:spPr>
        <p:txBody>
          <a:bodyPr wrap="square" lIns="0" tIns="0" rIns="0" bIns="0" rtlCol="0" anchor="ctr"/>
          <a:lstStyle/>
          <a:p>
            <a:pPr algn="ctr" defTabSz="685800">
              <a:lnSpc>
                <a:spcPct val="110000"/>
              </a:lnSpc>
            </a:pPr>
            <a:r>
              <a:rPr lang="en-US" sz="1350" b="1" dirty="0">
                <a:solidFill>
                  <a:srgbClr val="FFFFFF"/>
                </a:solidFill>
                <a:latin typeface="MiSans" pitchFamily="34" charset="0"/>
                <a:ea typeface="MiSans" pitchFamily="34" charset="-122"/>
                <a:cs typeface="MiSans" pitchFamily="34" charset="-120"/>
              </a:rPr>
              <a:t>智能化</a:t>
            </a:r>
            <a:endParaRPr lang="en-US" sz="1200" dirty="0">
              <a:solidFill>
                <a:srgbClr val="000000"/>
              </a:solidFill>
              <a:latin typeface="Calibri" panose="020F0502020204030204"/>
            </a:endParaRPr>
          </a:p>
        </p:txBody>
      </p:sp>
      <p:sp>
        <p:nvSpPr>
          <p:cNvPr id="51" name="Text 45">
            <a:extLst>
              <a:ext uri="{FF2B5EF4-FFF2-40B4-BE49-F238E27FC236}">
                <a16:creationId xmlns:a16="http://schemas.microsoft.com/office/drawing/2014/main" id="{979F6536-FDCF-4E28-B355-4F71A988AFC6}"/>
              </a:ext>
            </a:extLst>
          </p:cNvPr>
          <p:cNvSpPr/>
          <p:nvPr/>
        </p:nvSpPr>
        <p:spPr>
          <a:xfrm>
            <a:off x="438150" y="4517530"/>
            <a:ext cx="2721769" cy="171450"/>
          </a:xfrm>
          <a:prstGeom prst="rect">
            <a:avLst/>
          </a:prstGeom>
          <a:noFill/>
          <a:ln/>
        </p:spPr>
        <p:txBody>
          <a:bodyPr wrap="square" lIns="0" tIns="0" rIns="0" bIns="0" rtlCol="0" anchor="ctr"/>
          <a:lstStyle/>
          <a:p>
            <a:pPr algn="ctr" defTabSz="685800">
              <a:lnSpc>
                <a:spcPct val="130000"/>
              </a:lnSpc>
            </a:pPr>
            <a:r>
              <a:rPr lang="en-US" sz="900" dirty="0">
                <a:solidFill>
                  <a:srgbClr val="FFFFFF">
                    <a:alpha val="90000"/>
                  </a:srgbClr>
                </a:solidFill>
                <a:latin typeface="MiSans" pitchFamily="34" charset="0"/>
                <a:ea typeface="MiSans" pitchFamily="34" charset="-122"/>
                <a:cs typeface="MiSans" pitchFamily="34" charset="-120"/>
              </a:rPr>
              <a:t>智能客服、智能推荐系统</a:t>
            </a:r>
            <a:endParaRPr lang="en-US" sz="1200" dirty="0">
              <a:solidFill>
                <a:srgbClr val="000000"/>
              </a:solidFill>
              <a:latin typeface="Calibri" panose="020F0502020204030204"/>
            </a:endParaRPr>
          </a:p>
        </p:txBody>
      </p:sp>
      <p:sp>
        <p:nvSpPr>
          <p:cNvPr id="52" name="Shape 46">
            <a:extLst>
              <a:ext uri="{FF2B5EF4-FFF2-40B4-BE49-F238E27FC236}">
                <a16:creationId xmlns:a16="http://schemas.microsoft.com/office/drawing/2014/main" id="{CCD5F008-E0F1-4003-B560-A36055097F04}"/>
              </a:ext>
            </a:extLst>
          </p:cNvPr>
          <p:cNvSpPr/>
          <p:nvPr/>
        </p:nvSpPr>
        <p:spPr>
          <a:xfrm>
            <a:off x="5942588" y="4231871"/>
            <a:ext cx="5715" cy="457200"/>
          </a:xfrm>
          <a:custGeom>
            <a:avLst/>
            <a:gdLst/>
            <a:ahLst/>
            <a:cxnLst/>
            <a:rect l="l" t="t" r="r" b="b"/>
            <a:pathLst>
              <a:path w="7620" h="609600">
                <a:moveTo>
                  <a:pt x="0" y="0"/>
                </a:moveTo>
                <a:lnTo>
                  <a:pt x="7620" y="0"/>
                </a:lnTo>
                <a:lnTo>
                  <a:pt x="7620" y="609600"/>
                </a:lnTo>
                <a:lnTo>
                  <a:pt x="0" y="609600"/>
                </a:lnTo>
                <a:lnTo>
                  <a:pt x="0" y="0"/>
                </a:lnTo>
                <a:close/>
              </a:path>
            </a:pathLst>
          </a:custGeom>
          <a:solidFill>
            <a:srgbClr val="FFFFFF">
              <a:alpha val="30196"/>
            </a:srgbClr>
          </a:solidFill>
          <a:ln/>
        </p:spPr>
      </p:sp>
      <p:sp>
        <p:nvSpPr>
          <p:cNvPr id="53" name="Shape 47">
            <a:extLst>
              <a:ext uri="{FF2B5EF4-FFF2-40B4-BE49-F238E27FC236}">
                <a16:creationId xmlns:a16="http://schemas.microsoft.com/office/drawing/2014/main" id="{5FB5DC1A-EECE-426F-9F4B-25007AB0141C}"/>
              </a:ext>
            </a:extLst>
          </p:cNvPr>
          <p:cNvSpPr/>
          <p:nvPr/>
        </p:nvSpPr>
        <p:spPr>
          <a:xfrm>
            <a:off x="3279398" y="4231871"/>
            <a:ext cx="5715" cy="457200"/>
          </a:xfrm>
          <a:custGeom>
            <a:avLst/>
            <a:gdLst/>
            <a:ahLst/>
            <a:cxnLst/>
            <a:rect l="l" t="t" r="r" b="b"/>
            <a:pathLst>
              <a:path w="7620" h="609600">
                <a:moveTo>
                  <a:pt x="0" y="0"/>
                </a:moveTo>
                <a:lnTo>
                  <a:pt x="7620" y="0"/>
                </a:lnTo>
                <a:lnTo>
                  <a:pt x="7620" y="609600"/>
                </a:lnTo>
                <a:lnTo>
                  <a:pt x="0" y="609600"/>
                </a:lnTo>
                <a:lnTo>
                  <a:pt x="0" y="0"/>
                </a:lnTo>
                <a:close/>
              </a:path>
            </a:pathLst>
          </a:custGeom>
          <a:solidFill>
            <a:srgbClr val="FFFFFF">
              <a:alpha val="30196"/>
            </a:srgbClr>
          </a:solidFill>
          <a:ln/>
        </p:spPr>
      </p:sp>
      <p:sp>
        <p:nvSpPr>
          <p:cNvPr id="54" name="Text 48">
            <a:extLst>
              <a:ext uri="{FF2B5EF4-FFF2-40B4-BE49-F238E27FC236}">
                <a16:creationId xmlns:a16="http://schemas.microsoft.com/office/drawing/2014/main" id="{1F08321E-FB45-4208-82EE-6CA23696B504}"/>
              </a:ext>
            </a:extLst>
          </p:cNvPr>
          <p:cNvSpPr/>
          <p:nvPr/>
        </p:nvSpPr>
        <p:spPr>
          <a:xfrm>
            <a:off x="3296543" y="4231871"/>
            <a:ext cx="2628900" cy="228600"/>
          </a:xfrm>
          <a:prstGeom prst="rect">
            <a:avLst/>
          </a:prstGeom>
          <a:noFill/>
          <a:ln/>
        </p:spPr>
        <p:txBody>
          <a:bodyPr wrap="square" lIns="0" tIns="0" rIns="0" bIns="0" rtlCol="0" anchor="ctr"/>
          <a:lstStyle/>
          <a:p>
            <a:pPr algn="ctr" defTabSz="685800">
              <a:lnSpc>
                <a:spcPct val="110000"/>
              </a:lnSpc>
            </a:pPr>
            <a:r>
              <a:rPr lang="en-US" sz="1350" b="1" dirty="0">
                <a:solidFill>
                  <a:srgbClr val="FFFFFF"/>
                </a:solidFill>
                <a:latin typeface="MiSans" pitchFamily="34" charset="0"/>
                <a:ea typeface="MiSans" pitchFamily="34" charset="-122"/>
                <a:cs typeface="MiSans" pitchFamily="34" charset="-120"/>
              </a:rPr>
              <a:t>个性化</a:t>
            </a:r>
            <a:endParaRPr lang="en-US" sz="1200" dirty="0">
              <a:solidFill>
                <a:srgbClr val="000000"/>
              </a:solidFill>
              <a:latin typeface="Calibri" panose="020F0502020204030204"/>
            </a:endParaRPr>
          </a:p>
        </p:txBody>
      </p:sp>
      <p:sp>
        <p:nvSpPr>
          <p:cNvPr id="55" name="Text 49">
            <a:extLst>
              <a:ext uri="{FF2B5EF4-FFF2-40B4-BE49-F238E27FC236}">
                <a16:creationId xmlns:a16="http://schemas.microsoft.com/office/drawing/2014/main" id="{5CBFC327-CE42-44C1-AA0E-66C143AE8B00}"/>
              </a:ext>
            </a:extLst>
          </p:cNvPr>
          <p:cNvSpPr/>
          <p:nvPr/>
        </p:nvSpPr>
        <p:spPr>
          <a:xfrm>
            <a:off x="3310831" y="4517530"/>
            <a:ext cx="2600325" cy="171450"/>
          </a:xfrm>
          <a:prstGeom prst="rect">
            <a:avLst/>
          </a:prstGeom>
          <a:noFill/>
          <a:ln/>
        </p:spPr>
        <p:txBody>
          <a:bodyPr wrap="square" lIns="0" tIns="0" rIns="0" bIns="0" rtlCol="0" anchor="ctr"/>
          <a:lstStyle/>
          <a:p>
            <a:pPr algn="ctr" defTabSz="685800">
              <a:lnSpc>
                <a:spcPct val="130000"/>
              </a:lnSpc>
            </a:pPr>
            <a:r>
              <a:rPr lang="en-US" sz="900" dirty="0">
                <a:solidFill>
                  <a:srgbClr val="FFFFFF">
                    <a:alpha val="90000"/>
                  </a:srgbClr>
                </a:solidFill>
                <a:latin typeface="MiSans" pitchFamily="34" charset="0"/>
                <a:ea typeface="MiSans" pitchFamily="34" charset="-122"/>
                <a:cs typeface="MiSans" pitchFamily="34" charset="-120"/>
              </a:rPr>
              <a:t>个性化新闻推送、定制化音乐推荐</a:t>
            </a:r>
            <a:endParaRPr lang="en-US" sz="1200" dirty="0">
              <a:solidFill>
                <a:srgbClr val="000000"/>
              </a:solidFill>
              <a:latin typeface="Calibri" panose="020F0502020204030204"/>
            </a:endParaRPr>
          </a:p>
        </p:txBody>
      </p:sp>
      <p:sp>
        <p:nvSpPr>
          <p:cNvPr id="56" name="Text 50">
            <a:extLst>
              <a:ext uri="{FF2B5EF4-FFF2-40B4-BE49-F238E27FC236}">
                <a16:creationId xmlns:a16="http://schemas.microsoft.com/office/drawing/2014/main" id="{4C31A030-BA50-4F2E-B881-680EEC08D40B}"/>
              </a:ext>
            </a:extLst>
          </p:cNvPr>
          <p:cNvSpPr/>
          <p:nvPr/>
        </p:nvSpPr>
        <p:spPr>
          <a:xfrm>
            <a:off x="6043584" y="4231871"/>
            <a:ext cx="2750344" cy="228600"/>
          </a:xfrm>
          <a:prstGeom prst="rect">
            <a:avLst/>
          </a:prstGeom>
          <a:noFill/>
          <a:ln/>
        </p:spPr>
        <p:txBody>
          <a:bodyPr wrap="square" lIns="0" tIns="0" rIns="0" bIns="0" rtlCol="0" anchor="ctr"/>
          <a:lstStyle/>
          <a:p>
            <a:pPr algn="ctr" defTabSz="685800">
              <a:lnSpc>
                <a:spcPct val="110000"/>
              </a:lnSpc>
            </a:pPr>
            <a:r>
              <a:rPr lang="en-US" sz="1350" b="1" dirty="0">
                <a:solidFill>
                  <a:srgbClr val="FFFFFF"/>
                </a:solidFill>
                <a:latin typeface="MiSans" pitchFamily="34" charset="0"/>
                <a:ea typeface="MiSans" pitchFamily="34" charset="-122"/>
                <a:cs typeface="MiSans" pitchFamily="34" charset="-120"/>
              </a:rPr>
              <a:t>跨界融合</a:t>
            </a:r>
            <a:endParaRPr lang="en-US" sz="1200" dirty="0">
              <a:solidFill>
                <a:srgbClr val="000000"/>
              </a:solidFill>
              <a:latin typeface="Calibri" panose="020F0502020204030204"/>
            </a:endParaRPr>
          </a:p>
        </p:txBody>
      </p:sp>
      <p:sp>
        <p:nvSpPr>
          <p:cNvPr id="57" name="Text 51">
            <a:extLst>
              <a:ext uri="{FF2B5EF4-FFF2-40B4-BE49-F238E27FC236}">
                <a16:creationId xmlns:a16="http://schemas.microsoft.com/office/drawing/2014/main" id="{5A1B3DEF-D505-44D6-9457-1E3EB3FAC63B}"/>
              </a:ext>
            </a:extLst>
          </p:cNvPr>
          <p:cNvSpPr/>
          <p:nvPr/>
        </p:nvSpPr>
        <p:spPr>
          <a:xfrm>
            <a:off x="6057871" y="4517530"/>
            <a:ext cx="2721769" cy="171450"/>
          </a:xfrm>
          <a:prstGeom prst="rect">
            <a:avLst/>
          </a:prstGeom>
          <a:noFill/>
          <a:ln/>
        </p:spPr>
        <p:txBody>
          <a:bodyPr wrap="square" lIns="0" tIns="0" rIns="0" bIns="0" rtlCol="0" anchor="ctr"/>
          <a:lstStyle/>
          <a:p>
            <a:pPr algn="ctr" defTabSz="685800">
              <a:lnSpc>
                <a:spcPct val="130000"/>
              </a:lnSpc>
            </a:pPr>
            <a:r>
              <a:rPr lang="en-US" sz="900" dirty="0">
                <a:solidFill>
                  <a:srgbClr val="FFFFFF">
                    <a:alpha val="90000"/>
                  </a:srgbClr>
                </a:solidFill>
                <a:latin typeface="MiSans" pitchFamily="34" charset="0"/>
                <a:ea typeface="MiSans" pitchFamily="34" charset="-122"/>
                <a:cs typeface="MiSans" pitchFamily="34" charset="-120"/>
              </a:rPr>
              <a:t>互联网金融、在线医疗</a:t>
            </a:r>
            <a:endParaRPr lang="en-US" sz="1200" dirty="0">
              <a:solidFill>
                <a:srgbClr val="000000"/>
              </a:solidFill>
              <a:latin typeface="Calibri" panose="020F0502020204030204"/>
            </a:endParaRPr>
          </a:p>
        </p:txBody>
      </p:sp>
    </p:spTree>
    <p:extLst>
      <p:ext uri="{BB962C8B-B14F-4D97-AF65-F5344CB8AC3E}">
        <p14:creationId xmlns:p14="http://schemas.microsoft.com/office/powerpoint/2010/main" val="42655598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内容占位符 9">
            <a:extLst>
              <a:ext uri="{FF2B5EF4-FFF2-40B4-BE49-F238E27FC236}">
                <a16:creationId xmlns:a16="http://schemas.microsoft.com/office/drawing/2014/main" id="{C1441E11-2055-4DE8-8822-7BC925017C0E}"/>
              </a:ext>
            </a:extLst>
          </p:cNvPr>
          <p:cNvSpPr>
            <a:spLocks noGrp="1"/>
          </p:cNvSpPr>
          <p:nvPr>
            <p:ph idx="11"/>
          </p:nvPr>
        </p:nvSpPr>
        <p:spPr>
          <a:xfrm>
            <a:off x="552522" y="699881"/>
            <a:ext cx="7904399" cy="300083"/>
          </a:xfrm>
        </p:spPr>
        <p:txBody>
          <a:bodyPr/>
          <a:lstStyle/>
          <a:p>
            <a:r>
              <a:rPr lang="zh-CN" altLang="en-US" sz="2000" dirty="0">
                <a:solidFill>
                  <a:schemeClr val="tx1">
                    <a:lumMod val="50000"/>
                    <a:lumOff val="50000"/>
                  </a:schemeClr>
                </a:solidFill>
              </a:rPr>
              <a:t>后两大发展趋势</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p:txBody>
          <a:bodyPr>
            <a:normAutofit fontScale="90000"/>
          </a:bodyPr>
          <a:lstStyle/>
          <a:p>
            <a:r>
              <a:rPr lang="zh-CN" altLang="en-US" dirty="0"/>
              <a:t>注重用户体验 </a:t>
            </a:r>
            <a:r>
              <a:rPr lang="en-US" altLang="zh-CN" dirty="0"/>
              <a:t>· </a:t>
            </a:r>
            <a:r>
              <a:rPr lang="zh-CN" altLang="en-US" dirty="0"/>
              <a:t>安全与隐私保护</a:t>
            </a:r>
          </a:p>
        </p:txBody>
      </p:sp>
      <p:sp>
        <p:nvSpPr>
          <p:cNvPr id="58" name="Shape 4">
            <a:extLst>
              <a:ext uri="{FF2B5EF4-FFF2-40B4-BE49-F238E27FC236}">
                <a16:creationId xmlns:a16="http://schemas.microsoft.com/office/drawing/2014/main" id="{4AFD4CEB-86EC-41A2-9A79-A72FD2691CBF}"/>
              </a:ext>
            </a:extLst>
          </p:cNvPr>
          <p:cNvSpPr/>
          <p:nvPr/>
        </p:nvSpPr>
        <p:spPr>
          <a:xfrm>
            <a:off x="306026" y="1091404"/>
            <a:ext cx="4191888" cy="3083525"/>
          </a:xfrm>
          <a:custGeom>
            <a:avLst/>
            <a:gdLst/>
            <a:ahLst/>
            <a:cxnLst/>
            <a:rect l="l" t="t" r="r" b="b"/>
            <a:pathLst>
              <a:path w="5589184" h="4111366">
                <a:moveTo>
                  <a:pt x="37893" y="0"/>
                </a:moveTo>
                <a:lnTo>
                  <a:pt x="5437598" y="0"/>
                </a:lnTo>
                <a:cubicBezTo>
                  <a:pt x="5521261" y="0"/>
                  <a:pt x="5589184" y="67923"/>
                  <a:pt x="5589184" y="151586"/>
                </a:cubicBezTo>
                <a:lnTo>
                  <a:pt x="5589184" y="3959780"/>
                </a:lnTo>
                <a:cubicBezTo>
                  <a:pt x="5589184" y="4043443"/>
                  <a:pt x="5521261" y="4111366"/>
                  <a:pt x="5437598" y="4111366"/>
                </a:cubicBezTo>
                <a:lnTo>
                  <a:pt x="37893" y="4111366"/>
                </a:lnTo>
                <a:cubicBezTo>
                  <a:pt x="16965" y="4111366"/>
                  <a:pt x="0" y="4094401"/>
                  <a:pt x="0" y="4073473"/>
                </a:cubicBezTo>
                <a:lnTo>
                  <a:pt x="0" y="37893"/>
                </a:lnTo>
                <a:cubicBezTo>
                  <a:pt x="0" y="16965"/>
                  <a:pt x="16965" y="0"/>
                  <a:pt x="37893" y="0"/>
                </a:cubicBezTo>
                <a:close/>
              </a:path>
            </a:pathLst>
          </a:custGeom>
          <a:solidFill>
            <a:srgbClr val="FFFFFF"/>
          </a:solidFill>
          <a:ln/>
          <a:effectLst>
            <a:outerShdw blurRad="142098" dist="94732" dir="5400000" algn="bl" rotWithShape="0">
              <a:srgbClr val="000000">
                <a:alpha val="10196"/>
              </a:srgbClr>
            </a:outerShdw>
          </a:effectLst>
        </p:spPr>
      </p:sp>
      <p:sp>
        <p:nvSpPr>
          <p:cNvPr id="59" name="Shape 5">
            <a:extLst>
              <a:ext uri="{FF2B5EF4-FFF2-40B4-BE49-F238E27FC236}">
                <a16:creationId xmlns:a16="http://schemas.microsoft.com/office/drawing/2014/main" id="{BDDF7B4C-6336-40D2-87E0-22A1DC3D42A2}"/>
              </a:ext>
            </a:extLst>
          </p:cNvPr>
          <p:cNvSpPr/>
          <p:nvPr/>
        </p:nvSpPr>
        <p:spPr>
          <a:xfrm>
            <a:off x="306026" y="1091404"/>
            <a:ext cx="28420" cy="3083525"/>
          </a:xfrm>
          <a:custGeom>
            <a:avLst/>
            <a:gdLst/>
            <a:ahLst/>
            <a:cxnLst/>
            <a:rect l="l" t="t" r="r" b="b"/>
            <a:pathLst>
              <a:path w="37893" h="4111366">
                <a:moveTo>
                  <a:pt x="37893" y="0"/>
                </a:moveTo>
                <a:lnTo>
                  <a:pt x="37893" y="0"/>
                </a:lnTo>
                <a:lnTo>
                  <a:pt x="37893" y="4111366"/>
                </a:lnTo>
                <a:lnTo>
                  <a:pt x="37893" y="4111366"/>
                </a:lnTo>
                <a:cubicBezTo>
                  <a:pt x="16965" y="4111366"/>
                  <a:pt x="0" y="4094401"/>
                  <a:pt x="0" y="4073473"/>
                </a:cubicBezTo>
                <a:lnTo>
                  <a:pt x="0" y="37893"/>
                </a:lnTo>
                <a:cubicBezTo>
                  <a:pt x="0" y="16965"/>
                  <a:pt x="16965" y="0"/>
                  <a:pt x="37893" y="0"/>
                </a:cubicBezTo>
                <a:close/>
              </a:path>
            </a:pathLst>
          </a:custGeom>
          <a:solidFill>
            <a:srgbClr val="3A4F6A"/>
          </a:solidFill>
          <a:ln/>
        </p:spPr>
      </p:sp>
      <p:sp>
        <p:nvSpPr>
          <p:cNvPr id="60" name="Shape 6">
            <a:extLst>
              <a:ext uri="{FF2B5EF4-FFF2-40B4-BE49-F238E27FC236}">
                <a16:creationId xmlns:a16="http://schemas.microsoft.com/office/drawing/2014/main" id="{75D3B2C4-4FD5-4147-8033-CFA80F72010D}"/>
              </a:ext>
            </a:extLst>
          </p:cNvPr>
          <p:cNvSpPr/>
          <p:nvPr/>
        </p:nvSpPr>
        <p:spPr>
          <a:xfrm>
            <a:off x="490753" y="1261922"/>
            <a:ext cx="454713" cy="454713"/>
          </a:xfrm>
          <a:custGeom>
            <a:avLst/>
            <a:gdLst/>
            <a:ahLst/>
            <a:cxnLst/>
            <a:rect l="l" t="t" r="r" b="b"/>
            <a:pathLst>
              <a:path w="606284" h="606284">
                <a:moveTo>
                  <a:pt x="303142" y="0"/>
                </a:moveTo>
                <a:lnTo>
                  <a:pt x="303142" y="0"/>
                </a:lnTo>
                <a:cubicBezTo>
                  <a:pt x="470563" y="0"/>
                  <a:pt x="606284" y="135721"/>
                  <a:pt x="606284" y="303142"/>
                </a:cubicBezTo>
                <a:lnTo>
                  <a:pt x="606284" y="303142"/>
                </a:lnTo>
                <a:cubicBezTo>
                  <a:pt x="606284" y="470563"/>
                  <a:pt x="470563" y="606284"/>
                  <a:pt x="303142" y="606284"/>
                </a:cubicBezTo>
                <a:lnTo>
                  <a:pt x="303142" y="606284"/>
                </a:lnTo>
                <a:cubicBezTo>
                  <a:pt x="135721" y="606284"/>
                  <a:pt x="0" y="470563"/>
                  <a:pt x="0" y="303142"/>
                </a:cubicBezTo>
                <a:lnTo>
                  <a:pt x="0" y="303142"/>
                </a:lnTo>
                <a:cubicBezTo>
                  <a:pt x="0" y="135721"/>
                  <a:pt x="135721" y="0"/>
                  <a:pt x="303142" y="0"/>
                </a:cubicBezTo>
                <a:close/>
              </a:path>
            </a:pathLst>
          </a:custGeom>
          <a:solidFill>
            <a:srgbClr val="3A4F6A"/>
          </a:solidFill>
          <a:ln/>
        </p:spPr>
      </p:sp>
      <p:sp>
        <p:nvSpPr>
          <p:cNvPr id="61" name="Shape 7">
            <a:extLst>
              <a:ext uri="{FF2B5EF4-FFF2-40B4-BE49-F238E27FC236}">
                <a16:creationId xmlns:a16="http://schemas.microsoft.com/office/drawing/2014/main" id="{25C14897-236A-4C93-ABE9-D44EA228EB68}"/>
              </a:ext>
            </a:extLst>
          </p:cNvPr>
          <p:cNvSpPr/>
          <p:nvPr/>
        </p:nvSpPr>
        <p:spPr>
          <a:xfrm>
            <a:off x="632851" y="1404020"/>
            <a:ext cx="170518" cy="170518"/>
          </a:xfrm>
          <a:custGeom>
            <a:avLst/>
            <a:gdLst/>
            <a:ahLst/>
            <a:cxnLst/>
            <a:rect l="l" t="t" r="r" b="b"/>
            <a:pathLst>
              <a:path w="227357" h="227357">
                <a:moveTo>
                  <a:pt x="113678" y="227357"/>
                </a:moveTo>
                <a:cubicBezTo>
                  <a:pt x="176419" y="227357"/>
                  <a:pt x="227357" y="176419"/>
                  <a:pt x="227357" y="113678"/>
                </a:cubicBezTo>
                <a:cubicBezTo>
                  <a:pt x="227357" y="50938"/>
                  <a:pt x="176419" y="0"/>
                  <a:pt x="113678" y="0"/>
                </a:cubicBezTo>
                <a:cubicBezTo>
                  <a:pt x="50938" y="0"/>
                  <a:pt x="0" y="50938"/>
                  <a:pt x="0" y="113678"/>
                </a:cubicBezTo>
                <a:cubicBezTo>
                  <a:pt x="0" y="176419"/>
                  <a:pt x="50938" y="227357"/>
                  <a:pt x="113678" y="227357"/>
                </a:cubicBezTo>
                <a:close/>
                <a:moveTo>
                  <a:pt x="73447" y="142942"/>
                </a:moveTo>
                <a:cubicBezTo>
                  <a:pt x="82506" y="155375"/>
                  <a:pt x="97159" y="163413"/>
                  <a:pt x="113678" y="163413"/>
                </a:cubicBezTo>
                <a:cubicBezTo>
                  <a:pt x="130197" y="163413"/>
                  <a:pt x="144851" y="155375"/>
                  <a:pt x="153910" y="142942"/>
                </a:cubicBezTo>
                <a:cubicBezTo>
                  <a:pt x="157373" y="138190"/>
                  <a:pt x="164034" y="137124"/>
                  <a:pt x="168786" y="140588"/>
                </a:cubicBezTo>
                <a:cubicBezTo>
                  <a:pt x="173537" y="144052"/>
                  <a:pt x="174603" y="150713"/>
                  <a:pt x="171139" y="155464"/>
                </a:cubicBezTo>
                <a:cubicBezTo>
                  <a:pt x="158217" y="173182"/>
                  <a:pt x="137302" y="184727"/>
                  <a:pt x="113678" y="184727"/>
                </a:cubicBezTo>
                <a:cubicBezTo>
                  <a:pt x="90055" y="184727"/>
                  <a:pt x="69140" y="173182"/>
                  <a:pt x="56217" y="155464"/>
                </a:cubicBezTo>
                <a:cubicBezTo>
                  <a:pt x="52754" y="150713"/>
                  <a:pt x="53820" y="144052"/>
                  <a:pt x="58571" y="140588"/>
                </a:cubicBezTo>
                <a:cubicBezTo>
                  <a:pt x="63322" y="137124"/>
                  <a:pt x="69983" y="138190"/>
                  <a:pt x="73447" y="142942"/>
                </a:cubicBezTo>
                <a:close/>
                <a:moveTo>
                  <a:pt x="63944" y="92364"/>
                </a:moveTo>
                <a:cubicBezTo>
                  <a:pt x="63944" y="84521"/>
                  <a:pt x="70311" y="78154"/>
                  <a:pt x="78154" y="78154"/>
                </a:cubicBezTo>
                <a:cubicBezTo>
                  <a:pt x="85996" y="78154"/>
                  <a:pt x="92364" y="84521"/>
                  <a:pt x="92364" y="92364"/>
                </a:cubicBezTo>
                <a:cubicBezTo>
                  <a:pt x="92364" y="100206"/>
                  <a:pt x="85996" y="106573"/>
                  <a:pt x="78154" y="106573"/>
                </a:cubicBezTo>
                <a:cubicBezTo>
                  <a:pt x="70311" y="106573"/>
                  <a:pt x="63944" y="100206"/>
                  <a:pt x="63944" y="92364"/>
                </a:cubicBezTo>
                <a:close/>
                <a:moveTo>
                  <a:pt x="149203" y="78154"/>
                </a:moveTo>
                <a:cubicBezTo>
                  <a:pt x="157045" y="78154"/>
                  <a:pt x="163413" y="84521"/>
                  <a:pt x="163413" y="92364"/>
                </a:cubicBezTo>
                <a:cubicBezTo>
                  <a:pt x="163413" y="100206"/>
                  <a:pt x="157045" y="106573"/>
                  <a:pt x="149203" y="106573"/>
                </a:cubicBezTo>
                <a:cubicBezTo>
                  <a:pt x="141360" y="106573"/>
                  <a:pt x="134993" y="100206"/>
                  <a:pt x="134993" y="92364"/>
                </a:cubicBezTo>
                <a:cubicBezTo>
                  <a:pt x="134993" y="84521"/>
                  <a:pt x="141360" y="78154"/>
                  <a:pt x="149203" y="78154"/>
                </a:cubicBezTo>
                <a:close/>
              </a:path>
            </a:pathLst>
          </a:custGeom>
          <a:solidFill>
            <a:srgbClr val="FFFFFF"/>
          </a:solidFill>
          <a:ln/>
        </p:spPr>
      </p:sp>
      <p:sp>
        <p:nvSpPr>
          <p:cNvPr id="62" name="Text 8">
            <a:extLst>
              <a:ext uri="{FF2B5EF4-FFF2-40B4-BE49-F238E27FC236}">
                <a16:creationId xmlns:a16="http://schemas.microsoft.com/office/drawing/2014/main" id="{0F29C46B-F74D-4C5B-9B18-A435A1F17EA4}"/>
              </a:ext>
            </a:extLst>
          </p:cNvPr>
          <p:cNvSpPr/>
          <p:nvPr/>
        </p:nvSpPr>
        <p:spPr>
          <a:xfrm>
            <a:off x="1059145" y="1361390"/>
            <a:ext cx="1385455" cy="255776"/>
          </a:xfrm>
          <a:prstGeom prst="rect">
            <a:avLst/>
          </a:prstGeom>
          <a:noFill/>
          <a:ln/>
        </p:spPr>
        <p:txBody>
          <a:bodyPr wrap="square" lIns="0" tIns="0" rIns="0" bIns="0" rtlCol="0" anchor="ctr"/>
          <a:lstStyle/>
          <a:p>
            <a:pPr defTabSz="685800"/>
            <a:r>
              <a:rPr lang="en-US" sz="1679" b="1" dirty="0">
                <a:solidFill>
                  <a:srgbClr val="3A4F6A"/>
                </a:solidFill>
                <a:latin typeface="MiSans" pitchFamily="34" charset="0"/>
                <a:ea typeface="MiSans" pitchFamily="34" charset="-122"/>
                <a:cs typeface="MiSans" pitchFamily="34" charset="-120"/>
              </a:rPr>
              <a:t>注重用户体验</a:t>
            </a:r>
            <a:endParaRPr lang="en-US" sz="1200" dirty="0">
              <a:solidFill>
                <a:srgbClr val="000000"/>
              </a:solidFill>
              <a:latin typeface="Calibri" panose="020F0502020204030204"/>
            </a:endParaRPr>
          </a:p>
        </p:txBody>
      </p:sp>
      <p:sp>
        <p:nvSpPr>
          <p:cNvPr id="63" name="Text 9">
            <a:extLst>
              <a:ext uri="{FF2B5EF4-FFF2-40B4-BE49-F238E27FC236}">
                <a16:creationId xmlns:a16="http://schemas.microsoft.com/office/drawing/2014/main" id="{3B324A7D-515B-4D6D-835D-DE4DB839887F}"/>
              </a:ext>
            </a:extLst>
          </p:cNvPr>
          <p:cNvSpPr/>
          <p:nvPr/>
        </p:nvSpPr>
        <p:spPr>
          <a:xfrm>
            <a:off x="490753" y="1830314"/>
            <a:ext cx="3893483" cy="184727"/>
          </a:xfrm>
          <a:prstGeom prst="rect">
            <a:avLst/>
          </a:prstGeom>
          <a:noFill/>
          <a:ln/>
        </p:spPr>
        <p:txBody>
          <a:bodyPr wrap="square" lIns="0" tIns="0" rIns="0" bIns="0" rtlCol="0" anchor="ctr"/>
          <a:lstStyle/>
          <a:p>
            <a:pPr defTabSz="685800">
              <a:lnSpc>
                <a:spcPct val="140000"/>
              </a:lnSpc>
            </a:pPr>
            <a:r>
              <a:rPr lang="en-US" sz="895" dirty="0">
                <a:solidFill>
                  <a:srgbClr val="2C3038"/>
                </a:solidFill>
                <a:latin typeface="MiSans" pitchFamily="34" charset="0"/>
                <a:ea typeface="MiSans" pitchFamily="34" charset="-122"/>
                <a:cs typeface="MiSans" pitchFamily="34" charset="-120"/>
              </a:rPr>
              <a:t>良好的用户体验是互联网产品成功的关键因素之一</a:t>
            </a:r>
            <a:endParaRPr lang="en-US" sz="1200" dirty="0">
              <a:solidFill>
                <a:srgbClr val="000000"/>
              </a:solidFill>
              <a:latin typeface="Calibri" panose="020F0502020204030204"/>
            </a:endParaRPr>
          </a:p>
        </p:txBody>
      </p:sp>
      <p:sp>
        <p:nvSpPr>
          <p:cNvPr id="64" name="Shape 10">
            <a:extLst>
              <a:ext uri="{FF2B5EF4-FFF2-40B4-BE49-F238E27FC236}">
                <a16:creationId xmlns:a16="http://schemas.microsoft.com/office/drawing/2014/main" id="{D28791F1-98CE-4B97-95A8-501ACB0529F4}"/>
              </a:ext>
            </a:extLst>
          </p:cNvPr>
          <p:cNvSpPr/>
          <p:nvPr/>
        </p:nvSpPr>
        <p:spPr>
          <a:xfrm>
            <a:off x="490753" y="2128719"/>
            <a:ext cx="3836643" cy="568391"/>
          </a:xfrm>
          <a:custGeom>
            <a:avLst/>
            <a:gdLst/>
            <a:ahLst/>
            <a:cxnLst/>
            <a:rect l="l" t="t" r="r" b="b"/>
            <a:pathLst>
              <a:path w="5115524" h="757855">
                <a:moveTo>
                  <a:pt x="75786" y="0"/>
                </a:moveTo>
                <a:lnTo>
                  <a:pt x="5039739" y="0"/>
                </a:lnTo>
                <a:cubicBezTo>
                  <a:pt x="5081594" y="0"/>
                  <a:pt x="5115524" y="33930"/>
                  <a:pt x="5115524" y="75786"/>
                </a:cubicBezTo>
                <a:lnTo>
                  <a:pt x="5115524" y="682070"/>
                </a:lnTo>
                <a:cubicBezTo>
                  <a:pt x="5115524" y="723925"/>
                  <a:pt x="5081594" y="757855"/>
                  <a:pt x="5039739" y="757855"/>
                </a:cubicBezTo>
                <a:lnTo>
                  <a:pt x="75786" y="757855"/>
                </a:lnTo>
                <a:cubicBezTo>
                  <a:pt x="33930" y="757855"/>
                  <a:pt x="0" y="723925"/>
                  <a:pt x="0" y="682070"/>
                </a:cubicBezTo>
                <a:lnTo>
                  <a:pt x="0" y="75786"/>
                </a:lnTo>
                <a:cubicBezTo>
                  <a:pt x="0" y="33958"/>
                  <a:pt x="33958" y="0"/>
                  <a:pt x="75786" y="0"/>
                </a:cubicBezTo>
                <a:close/>
              </a:path>
            </a:pathLst>
          </a:custGeom>
          <a:solidFill>
            <a:srgbClr val="3A4F6A">
              <a:alpha val="5098"/>
            </a:srgbClr>
          </a:solidFill>
          <a:ln/>
        </p:spPr>
      </p:sp>
      <p:sp>
        <p:nvSpPr>
          <p:cNvPr id="65" name="Shape 11">
            <a:extLst>
              <a:ext uri="{FF2B5EF4-FFF2-40B4-BE49-F238E27FC236}">
                <a16:creationId xmlns:a16="http://schemas.microsoft.com/office/drawing/2014/main" id="{B04CE4CC-A350-4539-B4E0-A0592EE678F8}"/>
              </a:ext>
            </a:extLst>
          </p:cNvPr>
          <p:cNvSpPr/>
          <p:nvPr/>
        </p:nvSpPr>
        <p:spPr>
          <a:xfrm>
            <a:off x="622194" y="2270817"/>
            <a:ext cx="127888" cy="127888"/>
          </a:xfrm>
          <a:custGeom>
            <a:avLst/>
            <a:gdLst/>
            <a:ahLst/>
            <a:cxnLst/>
            <a:rect l="l" t="t" r="r" b="b"/>
            <a:pathLst>
              <a:path w="170517" h="170517">
                <a:moveTo>
                  <a:pt x="134549" y="0"/>
                </a:moveTo>
                <a:cubicBezTo>
                  <a:pt x="140943" y="0"/>
                  <a:pt x="147071" y="2531"/>
                  <a:pt x="151567" y="7060"/>
                </a:cubicBezTo>
                <a:lnTo>
                  <a:pt x="163457" y="18950"/>
                </a:lnTo>
                <a:cubicBezTo>
                  <a:pt x="167986" y="23446"/>
                  <a:pt x="170517" y="29574"/>
                  <a:pt x="170517" y="35969"/>
                </a:cubicBezTo>
                <a:cubicBezTo>
                  <a:pt x="170517" y="42363"/>
                  <a:pt x="167986" y="48491"/>
                  <a:pt x="163457" y="52987"/>
                </a:cubicBezTo>
                <a:lnTo>
                  <a:pt x="148503" y="67941"/>
                </a:lnTo>
                <a:lnTo>
                  <a:pt x="102577" y="22014"/>
                </a:lnTo>
                <a:lnTo>
                  <a:pt x="117531" y="7060"/>
                </a:lnTo>
                <a:cubicBezTo>
                  <a:pt x="122027" y="2531"/>
                  <a:pt x="128155" y="0"/>
                  <a:pt x="134549" y="0"/>
                </a:cubicBezTo>
                <a:close/>
                <a:moveTo>
                  <a:pt x="19616" y="104942"/>
                </a:moveTo>
                <a:lnTo>
                  <a:pt x="91287" y="33304"/>
                </a:lnTo>
                <a:lnTo>
                  <a:pt x="137213" y="79231"/>
                </a:lnTo>
                <a:lnTo>
                  <a:pt x="65576" y="150901"/>
                </a:lnTo>
                <a:cubicBezTo>
                  <a:pt x="62012" y="154465"/>
                  <a:pt x="57550" y="157063"/>
                  <a:pt x="52687" y="158428"/>
                </a:cubicBezTo>
                <a:lnTo>
                  <a:pt x="10124" y="170218"/>
                </a:lnTo>
                <a:cubicBezTo>
                  <a:pt x="7360" y="170984"/>
                  <a:pt x="4363" y="170218"/>
                  <a:pt x="2331" y="168153"/>
                </a:cubicBezTo>
                <a:cubicBezTo>
                  <a:pt x="300" y="166088"/>
                  <a:pt x="-500" y="163124"/>
                  <a:pt x="266" y="160360"/>
                </a:cubicBezTo>
                <a:lnTo>
                  <a:pt x="12123" y="117830"/>
                </a:lnTo>
                <a:cubicBezTo>
                  <a:pt x="13488" y="112968"/>
                  <a:pt x="16053" y="108538"/>
                  <a:pt x="19649" y="104942"/>
                </a:cubicBezTo>
                <a:close/>
                <a:moveTo>
                  <a:pt x="75068" y="26910"/>
                </a:moveTo>
                <a:lnTo>
                  <a:pt x="26910" y="75068"/>
                </a:lnTo>
                <a:lnTo>
                  <a:pt x="3897" y="52054"/>
                </a:lnTo>
                <a:cubicBezTo>
                  <a:pt x="-1299" y="46859"/>
                  <a:pt x="-1299" y="38433"/>
                  <a:pt x="3897" y="33204"/>
                </a:cubicBezTo>
                <a:lnTo>
                  <a:pt x="33204" y="3897"/>
                </a:lnTo>
                <a:cubicBezTo>
                  <a:pt x="38400" y="-1299"/>
                  <a:pt x="46826" y="-1299"/>
                  <a:pt x="52054" y="3897"/>
                </a:cubicBezTo>
                <a:lnTo>
                  <a:pt x="54019" y="5862"/>
                </a:lnTo>
                <a:lnTo>
                  <a:pt x="35269" y="24612"/>
                </a:lnTo>
                <a:cubicBezTo>
                  <a:pt x="32671" y="27210"/>
                  <a:pt x="32671" y="31439"/>
                  <a:pt x="35269" y="34037"/>
                </a:cubicBezTo>
                <a:cubicBezTo>
                  <a:pt x="37867" y="36635"/>
                  <a:pt x="42097" y="36635"/>
                  <a:pt x="44694" y="34037"/>
                </a:cubicBezTo>
                <a:lnTo>
                  <a:pt x="63444" y="15287"/>
                </a:lnTo>
                <a:lnTo>
                  <a:pt x="75068" y="26910"/>
                </a:lnTo>
                <a:close/>
                <a:moveTo>
                  <a:pt x="143608" y="95450"/>
                </a:moveTo>
                <a:lnTo>
                  <a:pt x="155231" y="107073"/>
                </a:lnTo>
                <a:lnTo>
                  <a:pt x="136481" y="125823"/>
                </a:lnTo>
                <a:cubicBezTo>
                  <a:pt x="133883" y="128421"/>
                  <a:pt x="133883" y="132651"/>
                  <a:pt x="136481" y="135248"/>
                </a:cubicBezTo>
                <a:cubicBezTo>
                  <a:pt x="139078" y="137846"/>
                  <a:pt x="143308" y="137846"/>
                  <a:pt x="145906" y="135248"/>
                </a:cubicBezTo>
                <a:lnTo>
                  <a:pt x="164656" y="116498"/>
                </a:lnTo>
                <a:lnTo>
                  <a:pt x="166621" y="118463"/>
                </a:lnTo>
                <a:cubicBezTo>
                  <a:pt x="171816" y="123658"/>
                  <a:pt x="171816" y="132084"/>
                  <a:pt x="166621" y="137313"/>
                </a:cubicBezTo>
                <a:lnTo>
                  <a:pt x="137313" y="166621"/>
                </a:lnTo>
                <a:cubicBezTo>
                  <a:pt x="132118" y="171816"/>
                  <a:pt x="123692" y="171816"/>
                  <a:pt x="118463" y="166621"/>
                </a:cubicBezTo>
                <a:lnTo>
                  <a:pt x="95450" y="143608"/>
                </a:lnTo>
                <a:lnTo>
                  <a:pt x="143608" y="95450"/>
                </a:lnTo>
                <a:close/>
              </a:path>
            </a:pathLst>
          </a:custGeom>
          <a:solidFill>
            <a:srgbClr val="3A4F6A"/>
          </a:solidFill>
          <a:ln/>
        </p:spPr>
      </p:sp>
      <p:sp>
        <p:nvSpPr>
          <p:cNvPr id="66" name="Text 12">
            <a:extLst>
              <a:ext uri="{FF2B5EF4-FFF2-40B4-BE49-F238E27FC236}">
                <a16:creationId xmlns:a16="http://schemas.microsoft.com/office/drawing/2014/main" id="{EFCBC377-6CBC-4277-9B00-CEECAF3623A4}"/>
              </a:ext>
            </a:extLst>
          </p:cNvPr>
          <p:cNvSpPr/>
          <p:nvPr/>
        </p:nvSpPr>
        <p:spPr>
          <a:xfrm>
            <a:off x="849550" y="2242397"/>
            <a:ext cx="1349930" cy="170518"/>
          </a:xfrm>
          <a:prstGeom prst="rect">
            <a:avLst/>
          </a:prstGeom>
          <a:noFill/>
          <a:ln/>
        </p:spPr>
        <p:txBody>
          <a:bodyPr wrap="square" lIns="0" tIns="0" rIns="0" bIns="0" rtlCol="0" anchor="ctr"/>
          <a:lstStyle/>
          <a:p>
            <a:pPr defTabSz="685800">
              <a:lnSpc>
                <a:spcPct val="130000"/>
              </a:lnSpc>
            </a:pPr>
            <a:r>
              <a:rPr lang="en-US" sz="895" b="1" dirty="0">
                <a:solidFill>
                  <a:srgbClr val="2C3038"/>
                </a:solidFill>
                <a:latin typeface="MiSans" pitchFamily="34" charset="0"/>
                <a:ea typeface="MiSans" pitchFamily="34" charset="-122"/>
                <a:cs typeface="MiSans" pitchFamily="34" charset="-120"/>
              </a:rPr>
              <a:t>简洁易用设计</a:t>
            </a:r>
            <a:endParaRPr lang="en-US" sz="1200" dirty="0">
              <a:solidFill>
                <a:srgbClr val="000000"/>
              </a:solidFill>
              <a:latin typeface="Calibri" panose="020F0502020204030204"/>
            </a:endParaRPr>
          </a:p>
        </p:txBody>
      </p:sp>
      <p:sp>
        <p:nvSpPr>
          <p:cNvPr id="67" name="Text 13">
            <a:extLst>
              <a:ext uri="{FF2B5EF4-FFF2-40B4-BE49-F238E27FC236}">
                <a16:creationId xmlns:a16="http://schemas.microsoft.com/office/drawing/2014/main" id="{C170A217-578B-4412-B0B1-D59044066C49}"/>
              </a:ext>
            </a:extLst>
          </p:cNvPr>
          <p:cNvSpPr/>
          <p:nvPr/>
        </p:nvSpPr>
        <p:spPr>
          <a:xfrm>
            <a:off x="849550" y="2441334"/>
            <a:ext cx="1342826" cy="142098"/>
          </a:xfrm>
          <a:prstGeom prst="rect">
            <a:avLst/>
          </a:prstGeom>
          <a:noFill/>
          <a:ln/>
        </p:spPr>
        <p:txBody>
          <a:bodyPr wrap="square" lIns="0" tIns="0" rIns="0" bIns="0" rtlCol="0" anchor="ctr"/>
          <a:lstStyle/>
          <a:p>
            <a:pPr defTabSz="685800">
              <a:lnSpc>
                <a:spcPct val="120000"/>
              </a:lnSpc>
            </a:pPr>
            <a:r>
              <a:rPr lang="en-US" sz="783" dirty="0">
                <a:solidFill>
                  <a:srgbClr val="2C3038">
                    <a:alpha val="70000"/>
                  </a:srgbClr>
                </a:solidFill>
                <a:latin typeface="MiSans" pitchFamily="34" charset="0"/>
                <a:ea typeface="MiSans" pitchFamily="34" charset="-122"/>
                <a:cs typeface="MiSans" pitchFamily="34" charset="-120"/>
              </a:rPr>
              <a:t>界面布局合理，操作流程便捷</a:t>
            </a:r>
            <a:endParaRPr lang="en-US" sz="1200" dirty="0">
              <a:solidFill>
                <a:srgbClr val="000000"/>
              </a:solidFill>
              <a:latin typeface="Calibri" panose="020F0502020204030204"/>
            </a:endParaRPr>
          </a:p>
        </p:txBody>
      </p:sp>
      <p:sp>
        <p:nvSpPr>
          <p:cNvPr id="68" name="Shape 14">
            <a:extLst>
              <a:ext uri="{FF2B5EF4-FFF2-40B4-BE49-F238E27FC236}">
                <a16:creationId xmlns:a16="http://schemas.microsoft.com/office/drawing/2014/main" id="{67A01E81-2BA8-4033-8968-A4EEB4A95C44}"/>
              </a:ext>
            </a:extLst>
          </p:cNvPr>
          <p:cNvSpPr/>
          <p:nvPr/>
        </p:nvSpPr>
        <p:spPr>
          <a:xfrm>
            <a:off x="490753" y="2782370"/>
            <a:ext cx="3836643" cy="568391"/>
          </a:xfrm>
          <a:custGeom>
            <a:avLst/>
            <a:gdLst/>
            <a:ahLst/>
            <a:cxnLst/>
            <a:rect l="l" t="t" r="r" b="b"/>
            <a:pathLst>
              <a:path w="5115524" h="757855">
                <a:moveTo>
                  <a:pt x="75786" y="0"/>
                </a:moveTo>
                <a:lnTo>
                  <a:pt x="5039739" y="0"/>
                </a:lnTo>
                <a:cubicBezTo>
                  <a:pt x="5081594" y="0"/>
                  <a:pt x="5115524" y="33930"/>
                  <a:pt x="5115524" y="75786"/>
                </a:cubicBezTo>
                <a:lnTo>
                  <a:pt x="5115524" y="682070"/>
                </a:lnTo>
                <a:cubicBezTo>
                  <a:pt x="5115524" y="723925"/>
                  <a:pt x="5081594" y="757855"/>
                  <a:pt x="5039739" y="757855"/>
                </a:cubicBezTo>
                <a:lnTo>
                  <a:pt x="75786" y="757855"/>
                </a:lnTo>
                <a:cubicBezTo>
                  <a:pt x="33930" y="757855"/>
                  <a:pt x="0" y="723925"/>
                  <a:pt x="0" y="682070"/>
                </a:cubicBezTo>
                <a:lnTo>
                  <a:pt x="0" y="75786"/>
                </a:lnTo>
                <a:cubicBezTo>
                  <a:pt x="0" y="33958"/>
                  <a:pt x="33958" y="0"/>
                  <a:pt x="75786" y="0"/>
                </a:cubicBezTo>
                <a:close/>
              </a:path>
            </a:pathLst>
          </a:custGeom>
          <a:solidFill>
            <a:srgbClr val="4E8A8B">
              <a:alpha val="5098"/>
            </a:srgbClr>
          </a:solidFill>
          <a:ln/>
        </p:spPr>
      </p:sp>
      <p:sp>
        <p:nvSpPr>
          <p:cNvPr id="69" name="Shape 15">
            <a:extLst>
              <a:ext uri="{FF2B5EF4-FFF2-40B4-BE49-F238E27FC236}">
                <a16:creationId xmlns:a16="http://schemas.microsoft.com/office/drawing/2014/main" id="{3BD1044D-EA14-4FE6-B4B4-A7F839F2247A}"/>
              </a:ext>
            </a:extLst>
          </p:cNvPr>
          <p:cNvSpPr/>
          <p:nvPr/>
        </p:nvSpPr>
        <p:spPr>
          <a:xfrm>
            <a:off x="606208" y="2924467"/>
            <a:ext cx="159860" cy="127888"/>
          </a:xfrm>
          <a:custGeom>
            <a:avLst/>
            <a:gdLst/>
            <a:ahLst/>
            <a:cxnLst/>
            <a:rect l="l" t="t" r="r" b="b"/>
            <a:pathLst>
              <a:path w="213147" h="170517">
                <a:moveTo>
                  <a:pt x="106573" y="5329"/>
                </a:moveTo>
                <a:cubicBezTo>
                  <a:pt x="125690" y="5329"/>
                  <a:pt x="141210" y="20849"/>
                  <a:pt x="141210" y="39965"/>
                </a:cubicBezTo>
                <a:cubicBezTo>
                  <a:pt x="141210" y="59081"/>
                  <a:pt x="125690" y="74601"/>
                  <a:pt x="106573" y="74601"/>
                </a:cubicBezTo>
                <a:cubicBezTo>
                  <a:pt x="87457" y="74601"/>
                  <a:pt x="71937" y="59081"/>
                  <a:pt x="71937" y="39965"/>
                </a:cubicBezTo>
                <a:cubicBezTo>
                  <a:pt x="71937" y="20849"/>
                  <a:pt x="87457" y="5329"/>
                  <a:pt x="106573" y="5329"/>
                </a:cubicBezTo>
                <a:close/>
                <a:moveTo>
                  <a:pt x="31972" y="29308"/>
                </a:moveTo>
                <a:cubicBezTo>
                  <a:pt x="45206" y="29308"/>
                  <a:pt x="55951" y="40052"/>
                  <a:pt x="55951" y="53287"/>
                </a:cubicBezTo>
                <a:cubicBezTo>
                  <a:pt x="55951" y="66521"/>
                  <a:pt x="45206" y="77266"/>
                  <a:pt x="31972" y="77266"/>
                </a:cubicBezTo>
                <a:cubicBezTo>
                  <a:pt x="18738" y="77266"/>
                  <a:pt x="7993" y="66521"/>
                  <a:pt x="7993" y="53287"/>
                </a:cubicBezTo>
                <a:cubicBezTo>
                  <a:pt x="7993" y="40052"/>
                  <a:pt x="18738" y="29308"/>
                  <a:pt x="31972" y="29308"/>
                </a:cubicBezTo>
                <a:close/>
                <a:moveTo>
                  <a:pt x="0" y="138545"/>
                </a:moveTo>
                <a:cubicBezTo>
                  <a:pt x="0" y="114999"/>
                  <a:pt x="19083" y="95916"/>
                  <a:pt x="42629" y="95916"/>
                </a:cubicBezTo>
                <a:cubicBezTo>
                  <a:pt x="46892" y="95916"/>
                  <a:pt x="51022" y="96549"/>
                  <a:pt x="54919" y="97715"/>
                </a:cubicBezTo>
                <a:cubicBezTo>
                  <a:pt x="43962" y="109970"/>
                  <a:pt x="37301" y="126156"/>
                  <a:pt x="37301" y="143874"/>
                </a:cubicBezTo>
                <a:lnTo>
                  <a:pt x="37301" y="149203"/>
                </a:lnTo>
                <a:cubicBezTo>
                  <a:pt x="37301" y="152999"/>
                  <a:pt x="38100" y="156596"/>
                  <a:pt x="39532" y="159860"/>
                </a:cubicBezTo>
                <a:lnTo>
                  <a:pt x="10657" y="159860"/>
                </a:lnTo>
                <a:cubicBezTo>
                  <a:pt x="4763" y="159860"/>
                  <a:pt x="0" y="155098"/>
                  <a:pt x="0" y="149203"/>
                </a:cubicBezTo>
                <a:lnTo>
                  <a:pt x="0" y="138545"/>
                </a:lnTo>
                <a:close/>
                <a:moveTo>
                  <a:pt x="173615" y="159860"/>
                </a:moveTo>
                <a:cubicBezTo>
                  <a:pt x="175047" y="156596"/>
                  <a:pt x="175846" y="152999"/>
                  <a:pt x="175846" y="149203"/>
                </a:cubicBezTo>
                <a:lnTo>
                  <a:pt x="175846" y="143874"/>
                </a:lnTo>
                <a:cubicBezTo>
                  <a:pt x="175846" y="126156"/>
                  <a:pt x="169185" y="109970"/>
                  <a:pt x="158228" y="97715"/>
                </a:cubicBezTo>
                <a:cubicBezTo>
                  <a:pt x="162125" y="96549"/>
                  <a:pt x="166255" y="95916"/>
                  <a:pt x="170517" y="95916"/>
                </a:cubicBezTo>
                <a:cubicBezTo>
                  <a:pt x="194064" y="95916"/>
                  <a:pt x="213147" y="114999"/>
                  <a:pt x="213147" y="138545"/>
                </a:cubicBezTo>
                <a:lnTo>
                  <a:pt x="213147" y="149203"/>
                </a:lnTo>
                <a:cubicBezTo>
                  <a:pt x="213147" y="155098"/>
                  <a:pt x="208384" y="159860"/>
                  <a:pt x="202490" y="159860"/>
                </a:cubicBezTo>
                <a:lnTo>
                  <a:pt x="173615" y="159860"/>
                </a:lnTo>
                <a:close/>
                <a:moveTo>
                  <a:pt x="157196" y="53287"/>
                </a:moveTo>
                <a:cubicBezTo>
                  <a:pt x="157196" y="40052"/>
                  <a:pt x="167940" y="29308"/>
                  <a:pt x="181175" y="29308"/>
                </a:cubicBezTo>
                <a:cubicBezTo>
                  <a:pt x="194409" y="29308"/>
                  <a:pt x="205154" y="40052"/>
                  <a:pt x="205154" y="53287"/>
                </a:cubicBezTo>
                <a:cubicBezTo>
                  <a:pt x="205154" y="66521"/>
                  <a:pt x="194409" y="77266"/>
                  <a:pt x="181175" y="77266"/>
                </a:cubicBezTo>
                <a:cubicBezTo>
                  <a:pt x="167940" y="77266"/>
                  <a:pt x="157196" y="66521"/>
                  <a:pt x="157196" y="53287"/>
                </a:cubicBezTo>
                <a:close/>
                <a:moveTo>
                  <a:pt x="53287" y="143874"/>
                </a:moveTo>
                <a:cubicBezTo>
                  <a:pt x="53287" y="114433"/>
                  <a:pt x="77133" y="90587"/>
                  <a:pt x="106573" y="90587"/>
                </a:cubicBezTo>
                <a:cubicBezTo>
                  <a:pt x="136014" y="90587"/>
                  <a:pt x="159860" y="114433"/>
                  <a:pt x="159860" y="143874"/>
                </a:cubicBezTo>
                <a:lnTo>
                  <a:pt x="159860" y="149203"/>
                </a:lnTo>
                <a:cubicBezTo>
                  <a:pt x="159860" y="155098"/>
                  <a:pt x="155098" y="159860"/>
                  <a:pt x="149203" y="159860"/>
                </a:cubicBezTo>
                <a:lnTo>
                  <a:pt x="63944" y="159860"/>
                </a:lnTo>
                <a:cubicBezTo>
                  <a:pt x="58049" y="159860"/>
                  <a:pt x="53287" y="155098"/>
                  <a:pt x="53287" y="149203"/>
                </a:cubicBezTo>
                <a:lnTo>
                  <a:pt x="53287" y="143874"/>
                </a:lnTo>
                <a:close/>
              </a:path>
            </a:pathLst>
          </a:custGeom>
          <a:solidFill>
            <a:srgbClr val="4E8A8B"/>
          </a:solidFill>
          <a:ln/>
        </p:spPr>
      </p:sp>
      <p:sp>
        <p:nvSpPr>
          <p:cNvPr id="70" name="Text 16">
            <a:extLst>
              <a:ext uri="{FF2B5EF4-FFF2-40B4-BE49-F238E27FC236}">
                <a16:creationId xmlns:a16="http://schemas.microsoft.com/office/drawing/2014/main" id="{B2931769-18C0-4D8E-965C-72235F328B94}"/>
              </a:ext>
            </a:extLst>
          </p:cNvPr>
          <p:cNvSpPr/>
          <p:nvPr/>
        </p:nvSpPr>
        <p:spPr>
          <a:xfrm>
            <a:off x="849550" y="2896048"/>
            <a:ext cx="1548867" cy="170518"/>
          </a:xfrm>
          <a:prstGeom prst="rect">
            <a:avLst/>
          </a:prstGeom>
          <a:noFill/>
          <a:ln/>
        </p:spPr>
        <p:txBody>
          <a:bodyPr wrap="square" lIns="0" tIns="0" rIns="0" bIns="0" rtlCol="0" anchor="ctr"/>
          <a:lstStyle/>
          <a:p>
            <a:pPr defTabSz="685800">
              <a:lnSpc>
                <a:spcPct val="130000"/>
              </a:lnSpc>
            </a:pPr>
            <a:r>
              <a:rPr lang="en-US" sz="895" b="1" dirty="0">
                <a:solidFill>
                  <a:srgbClr val="2C3038"/>
                </a:solidFill>
                <a:latin typeface="MiSans" pitchFamily="34" charset="0"/>
                <a:ea typeface="MiSans" pitchFamily="34" charset="-122"/>
                <a:cs typeface="MiSans" pitchFamily="34" charset="-120"/>
              </a:rPr>
              <a:t>社区建设</a:t>
            </a:r>
            <a:endParaRPr lang="en-US" sz="1200" dirty="0">
              <a:solidFill>
                <a:srgbClr val="000000"/>
              </a:solidFill>
              <a:latin typeface="Calibri" panose="020F0502020204030204"/>
            </a:endParaRPr>
          </a:p>
        </p:txBody>
      </p:sp>
      <p:sp>
        <p:nvSpPr>
          <p:cNvPr id="71" name="Text 17">
            <a:extLst>
              <a:ext uri="{FF2B5EF4-FFF2-40B4-BE49-F238E27FC236}">
                <a16:creationId xmlns:a16="http://schemas.microsoft.com/office/drawing/2014/main" id="{36B43E98-589D-4104-A24F-FAA0C1436925}"/>
              </a:ext>
            </a:extLst>
          </p:cNvPr>
          <p:cNvSpPr/>
          <p:nvPr/>
        </p:nvSpPr>
        <p:spPr>
          <a:xfrm>
            <a:off x="849550" y="3094985"/>
            <a:ext cx="1541762" cy="142098"/>
          </a:xfrm>
          <a:prstGeom prst="rect">
            <a:avLst/>
          </a:prstGeom>
          <a:noFill/>
          <a:ln/>
        </p:spPr>
        <p:txBody>
          <a:bodyPr wrap="square" lIns="0" tIns="0" rIns="0" bIns="0" rtlCol="0" anchor="ctr"/>
          <a:lstStyle/>
          <a:p>
            <a:pPr defTabSz="685800">
              <a:lnSpc>
                <a:spcPct val="120000"/>
              </a:lnSpc>
            </a:pPr>
            <a:r>
              <a:rPr lang="en-US" sz="783" dirty="0">
                <a:solidFill>
                  <a:srgbClr val="2C3038">
                    <a:alpha val="70000"/>
                  </a:srgbClr>
                </a:solidFill>
                <a:latin typeface="MiSans" pitchFamily="34" charset="0"/>
                <a:ea typeface="MiSans" pitchFamily="34" charset="-122"/>
                <a:cs typeface="MiSans" pitchFamily="34" charset="-120"/>
              </a:rPr>
              <a:t>鼓励用户互动和分享，增强归属感</a:t>
            </a:r>
            <a:endParaRPr lang="en-US" sz="1200" dirty="0">
              <a:solidFill>
                <a:srgbClr val="000000"/>
              </a:solidFill>
              <a:latin typeface="Calibri" panose="020F0502020204030204"/>
            </a:endParaRPr>
          </a:p>
        </p:txBody>
      </p:sp>
      <p:sp>
        <p:nvSpPr>
          <p:cNvPr id="72" name="Shape 18">
            <a:extLst>
              <a:ext uri="{FF2B5EF4-FFF2-40B4-BE49-F238E27FC236}">
                <a16:creationId xmlns:a16="http://schemas.microsoft.com/office/drawing/2014/main" id="{6D0C6CC5-22A8-41AA-9B4D-F2BA0EBC31B3}"/>
              </a:ext>
            </a:extLst>
          </p:cNvPr>
          <p:cNvSpPr/>
          <p:nvPr/>
        </p:nvSpPr>
        <p:spPr>
          <a:xfrm>
            <a:off x="490753" y="3436020"/>
            <a:ext cx="3836643" cy="568391"/>
          </a:xfrm>
          <a:custGeom>
            <a:avLst/>
            <a:gdLst/>
            <a:ahLst/>
            <a:cxnLst/>
            <a:rect l="l" t="t" r="r" b="b"/>
            <a:pathLst>
              <a:path w="5115524" h="757855">
                <a:moveTo>
                  <a:pt x="75786" y="0"/>
                </a:moveTo>
                <a:lnTo>
                  <a:pt x="5039739" y="0"/>
                </a:lnTo>
                <a:cubicBezTo>
                  <a:pt x="5081594" y="0"/>
                  <a:pt x="5115524" y="33930"/>
                  <a:pt x="5115524" y="75786"/>
                </a:cubicBezTo>
                <a:lnTo>
                  <a:pt x="5115524" y="682070"/>
                </a:lnTo>
                <a:cubicBezTo>
                  <a:pt x="5115524" y="723925"/>
                  <a:pt x="5081594" y="757855"/>
                  <a:pt x="5039739" y="757855"/>
                </a:cubicBezTo>
                <a:lnTo>
                  <a:pt x="75786" y="757855"/>
                </a:lnTo>
                <a:cubicBezTo>
                  <a:pt x="33930" y="757855"/>
                  <a:pt x="0" y="723925"/>
                  <a:pt x="0" y="682070"/>
                </a:cubicBezTo>
                <a:lnTo>
                  <a:pt x="0" y="75786"/>
                </a:lnTo>
                <a:cubicBezTo>
                  <a:pt x="0" y="33958"/>
                  <a:pt x="33958" y="0"/>
                  <a:pt x="75786" y="0"/>
                </a:cubicBezTo>
                <a:close/>
              </a:path>
            </a:pathLst>
          </a:custGeom>
          <a:solidFill>
            <a:srgbClr val="A9B4C2">
              <a:alpha val="5098"/>
            </a:srgbClr>
          </a:solidFill>
          <a:ln/>
        </p:spPr>
      </p:sp>
      <p:sp>
        <p:nvSpPr>
          <p:cNvPr id="73" name="Shape 19">
            <a:extLst>
              <a:ext uri="{FF2B5EF4-FFF2-40B4-BE49-F238E27FC236}">
                <a16:creationId xmlns:a16="http://schemas.microsoft.com/office/drawing/2014/main" id="{3F48B8CC-8DF0-4FD5-BE21-F310DF2523F0}"/>
              </a:ext>
            </a:extLst>
          </p:cNvPr>
          <p:cNvSpPr/>
          <p:nvPr/>
        </p:nvSpPr>
        <p:spPr>
          <a:xfrm>
            <a:off x="622194" y="3578118"/>
            <a:ext cx="127888" cy="127888"/>
          </a:xfrm>
          <a:custGeom>
            <a:avLst/>
            <a:gdLst/>
            <a:ahLst/>
            <a:cxnLst/>
            <a:rect l="l" t="t" r="r" b="b"/>
            <a:pathLst>
              <a:path w="170517" h="170517">
                <a:moveTo>
                  <a:pt x="80263" y="29008"/>
                </a:moveTo>
                <a:lnTo>
                  <a:pt x="85259" y="35902"/>
                </a:lnTo>
                <a:lnTo>
                  <a:pt x="90254" y="29008"/>
                </a:lnTo>
                <a:cubicBezTo>
                  <a:pt x="98580" y="17485"/>
                  <a:pt x="111969" y="10657"/>
                  <a:pt x="126190" y="10657"/>
                </a:cubicBezTo>
                <a:cubicBezTo>
                  <a:pt x="150668" y="10657"/>
                  <a:pt x="170517" y="30507"/>
                  <a:pt x="170517" y="54985"/>
                </a:cubicBezTo>
                <a:lnTo>
                  <a:pt x="170517" y="55851"/>
                </a:lnTo>
                <a:cubicBezTo>
                  <a:pt x="170517" y="93218"/>
                  <a:pt x="123925" y="136614"/>
                  <a:pt x="99613" y="155164"/>
                </a:cubicBezTo>
                <a:cubicBezTo>
                  <a:pt x="95483" y="158295"/>
                  <a:pt x="90421" y="159860"/>
                  <a:pt x="85259" y="159860"/>
                </a:cubicBezTo>
                <a:cubicBezTo>
                  <a:pt x="80097" y="159860"/>
                  <a:pt x="75001" y="158328"/>
                  <a:pt x="70905" y="155164"/>
                </a:cubicBezTo>
                <a:cubicBezTo>
                  <a:pt x="46593" y="136614"/>
                  <a:pt x="0" y="93218"/>
                  <a:pt x="0" y="55851"/>
                </a:cubicBezTo>
                <a:lnTo>
                  <a:pt x="0" y="54985"/>
                </a:lnTo>
                <a:cubicBezTo>
                  <a:pt x="0" y="30507"/>
                  <a:pt x="19849" y="10657"/>
                  <a:pt x="44328" y="10657"/>
                </a:cubicBezTo>
                <a:cubicBezTo>
                  <a:pt x="58549" y="10657"/>
                  <a:pt x="71937" y="17485"/>
                  <a:pt x="80263" y="29008"/>
                </a:cubicBezTo>
                <a:close/>
              </a:path>
            </a:pathLst>
          </a:custGeom>
          <a:solidFill>
            <a:srgbClr val="A9B4C2"/>
          </a:solidFill>
          <a:ln/>
        </p:spPr>
      </p:sp>
      <p:sp>
        <p:nvSpPr>
          <p:cNvPr id="74" name="Text 20">
            <a:extLst>
              <a:ext uri="{FF2B5EF4-FFF2-40B4-BE49-F238E27FC236}">
                <a16:creationId xmlns:a16="http://schemas.microsoft.com/office/drawing/2014/main" id="{4F92A02D-63BA-4440-88EF-097B31BE69F2}"/>
              </a:ext>
            </a:extLst>
          </p:cNvPr>
          <p:cNvSpPr/>
          <p:nvPr/>
        </p:nvSpPr>
        <p:spPr>
          <a:xfrm>
            <a:off x="849550" y="3549698"/>
            <a:ext cx="1349930" cy="170518"/>
          </a:xfrm>
          <a:prstGeom prst="rect">
            <a:avLst/>
          </a:prstGeom>
          <a:noFill/>
          <a:ln/>
        </p:spPr>
        <p:txBody>
          <a:bodyPr wrap="square" lIns="0" tIns="0" rIns="0" bIns="0" rtlCol="0" anchor="ctr"/>
          <a:lstStyle/>
          <a:p>
            <a:pPr defTabSz="685800">
              <a:lnSpc>
                <a:spcPct val="130000"/>
              </a:lnSpc>
            </a:pPr>
            <a:r>
              <a:rPr lang="en-US" sz="895" b="1" dirty="0">
                <a:solidFill>
                  <a:srgbClr val="2C3038"/>
                </a:solidFill>
                <a:latin typeface="MiSans" pitchFamily="34" charset="0"/>
                <a:ea typeface="MiSans" pitchFamily="34" charset="-122"/>
                <a:cs typeface="MiSans" pitchFamily="34" charset="-120"/>
              </a:rPr>
              <a:t>忠诚度培养</a:t>
            </a:r>
            <a:endParaRPr lang="en-US" sz="1200" dirty="0">
              <a:solidFill>
                <a:srgbClr val="000000"/>
              </a:solidFill>
              <a:latin typeface="Calibri" panose="020F0502020204030204"/>
            </a:endParaRPr>
          </a:p>
        </p:txBody>
      </p:sp>
      <p:sp>
        <p:nvSpPr>
          <p:cNvPr id="75" name="Text 21">
            <a:extLst>
              <a:ext uri="{FF2B5EF4-FFF2-40B4-BE49-F238E27FC236}">
                <a16:creationId xmlns:a16="http://schemas.microsoft.com/office/drawing/2014/main" id="{42995DD2-164F-4B9E-B206-64586B4CE2FE}"/>
              </a:ext>
            </a:extLst>
          </p:cNvPr>
          <p:cNvSpPr/>
          <p:nvPr/>
        </p:nvSpPr>
        <p:spPr>
          <a:xfrm>
            <a:off x="849550" y="3748635"/>
            <a:ext cx="1342826" cy="142098"/>
          </a:xfrm>
          <a:prstGeom prst="rect">
            <a:avLst/>
          </a:prstGeom>
          <a:noFill/>
          <a:ln/>
        </p:spPr>
        <p:txBody>
          <a:bodyPr wrap="square" lIns="0" tIns="0" rIns="0" bIns="0" rtlCol="0" anchor="ctr"/>
          <a:lstStyle/>
          <a:p>
            <a:pPr defTabSz="685800">
              <a:lnSpc>
                <a:spcPct val="120000"/>
              </a:lnSpc>
            </a:pPr>
            <a:r>
              <a:rPr lang="en-US" sz="783" dirty="0">
                <a:solidFill>
                  <a:srgbClr val="2C3038">
                    <a:alpha val="70000"/>
                  </a:srgbClr>
                </a:solidFill>
                <a:latin typeface="MiSans" pitchFamily="34" charset="0"/>
                <a:ea typeface="MiSans" pitchFamily="34" charset="-122"/>
                <a:cs typeface="MiSans" pitchFamily="34" charset="-120"/>
              </a:rPr>
              <a:t>通过优质体验建立用户忠诚度</a:t>
            </a:r>
            <a:endParaRPr lang="en-US" sz="1200" dirty="0">
              <a:solidFill>
                <a:srgbClr val="000000"/>
              </a:solidFill>
              <a:latin typeface="Calibri" panose="020F0502020204030204"/>
            </a:endParaRPr>
          </a:p>
        </p:txBody>
      </p:sp>
      <p:sp>
        <p:nvSpPr>
          <p:cNvPr id="76" name="Shape 22">
            <a:extLst>
              <a:ext uri="{FF2B5EF4-FFF2-40B4-BE49-F238E27FC236}">
                <a16:creationId xmlns:a16="http://schemas.microsoft.com/office/drawing/2014/main" id="{15C383AD-5A9A-439A-9FE5-040AF7C912F5}"/>
              </a:ext>
            </a:extLst>
          </p:cNvPr>
          <p:cNvSpPr/>
          <p:nvPr/>
        </p:nvSpPr>
        <p:spPr>
          <a:xfrm>
            <a:off x="4679444" y="1091404"/>
            <a:ext cx="4191888" cy="3083525"/>
          </a:xfrm>
          <a:custGeom>
            <a:avLst/>
            <a:gdLst/>
            <a:ahLst/>
            <a:cxnLst/>
            <a:rect l="l" t="t" r="r" b="b"/>
            <a:pathLst>
              <a:path w="5589184" h="4111366">
                <a:moveTo>
                  <a:pt x="37893" y="0"/>
                </a:moveTo>
                <a:lnTo>
                  <a:pt x="5437598" y="0"/>
                </a:lnTo>
                <a:cubicBezTo>
                  <a:pt x="5521261" y="0"/>
                  <a:pt x="5589184" y="67923"/>
                  <a:pt x="5589184" y="151586"/>
                </a:cubicBezTo>
                <a:lnTo>
                  <a:pt x="5589184" y="3959780"/>
                </a:lnTo>
                <a:cubicBezTo>
                  <a:pt x="5589184" y="4043443"/>
                  <a:pt x="5521261" y="4111366"/>
                  <a:pt x="5437598" y="4111366"/>
                </a:cubicBezTo>
                <a:lnTo>
                  <a:pt x="37893" y="4111366"/>
                </a:lnTo>
                <a:cubicBezTo>
                  <a:pt x="16965" y="4111366"/>
                  <a:pt x="0" y="4094401"/>
                  <a:pt x="0" y="4073473"/>
                </a:cubicBezTo>
                <a:lnTo>
                  <a:pt x="0" y="37893"/>
                </a:lnTo>
                <a:cubicBezTo>
                  <a:pt x="0" y="16965"/>
                  <a:pt x="16965" y="0"/>
                  <a:pt x="37893" y="0"/>
                </a:cubicBezTo>
                <a:close/>
              </a:path>
            </a:pathLst>
          </a:custGeom>
          <a:solidFill>
            <a:srgbClr val="FFFFFF"/>
          </a:solidFill>
          <a:ln/>
          <a:effectLst>
            <a:outerShdw blurRad="142098" dist="94732" dir="5400000" algn="bl" rotWithShape="0">
              <a:srgbClr val="000000">
                <a:alpha val="10196"/>
              </a:srgbClr>
            </a:outerShdw>
          </a:effectLst>
        </p:spPr>
      </p:sp>
      <p:sp>
        <p:nvSpPr>
          <p:cNvPr id="77" name="Shape 23">
            <a:extLst>
              <a:ext uri="{FF2B5EF4-FFF2-40B4-BE49-F238E27FC236}">
                <a16:creationId xmlns:a16="http://schemas.microsoft.com/office/drawing/2014/main" id="{A6F5F108-B5BF-400A-9723-4DAA3AE99251}"/>
              </a:ext>
            </a:extLst>
          </p:cNvPr>
          <p:cNvSpPr/>
          <p:nvPr/>
        </p:nvSpPr>
        <p:spPr>
          <a:xfrm>
            <a:off x="4679444" y="1091404"/>
            <a:ext cx="28420" cy="3083525"/>
          </a:xfrm>
          <a:custGeom>
            <a:avLst/>
            <a:gdLst/>
            <a:ahLst/>
            <a:cxnLst/>
            <a:rect l="l" t="t" r="r" b="b"/>
            <a:pathLst>
              <a:path w="37893" h="4111366">
                <a:moveTo>
                  <a:pt x="37893" y="0"/>
                </a:moveTo>
                <a:lnTo>
                  <a:pt x="37893" y="0"/>
                </a:lnTo>
                <a:lnTo>
                  <a:pt x="37893" y="4111366"/>
                </a:lnTo>
                <a:lnTo>
                  <a:pt x="37893" y="4111366"/>
                </a:lnTo>
                <a:cubicBezTo>
                  <a:pt x="16965" y="4111366"/>
                  <a:pt x="0" y="4094401"/>
                  <a:pt x="0" y="4073473"/>
                </a:cubicBezTo>
                <a:lnTo>
                  <a:pt x="0" y="37893"/>
                </a:lnTo>
                <a:cubicBezTo>
                  <a:pt x="0" y="16965"/>
                  <a:pt x="16965" y="0"/>
                  <a:pt x="37893" y="0"/>
                </a:cubicBezTo>
                <a:close/>
              </a:path>
            </a:pathLst>
          </a:custGeom>
          <a:solidFill>
            <a:srgbClr val="4E8A8B"/>
          </a:solidFill>
          <a:ln/>
        </p:spPr>
      </p:sp>
      <p:sp>
        <p:nvSpPr>
          <p:cNvPr id="78" name="Shape 24">
            <a:extLst>
              <a:ext uri="{FF2B5EF4-FFF2-40B4-BE49-F238E27FC236}">
                <a16:creationId xmlns:a16="http://schemas.microsoft.com/office/drawing/2014/main" id="{8AC928C6-FA9A-4CF1-BD68-632A6A092325}"/>
              </a:ext>
            </a:extLst>
          </p:cNvPr>
          <p:cNvSpPr/>
          <p:nvPr/>
        </p:nvSpPr>
        <p:spPr>
          <a:xfrm>
            <a:off x="4864171" y="1261922"/>
            <a:ext cx="454713" cy="454713"/>
          </a:xfrm>
          <a:custGeom>
            <a:avLst/>
            <a:gdLst/>
            <a:ahLst/>
            <a:cxnLst/>
            <a:rect l="l" t="t" r="r" b="b"/>
            <a:pathLst>
              <a:path w="606284" h="606284">
                <a:moveTo>
                  <a:pt x="303142" y="0"/>
                </a:moveTo>
                <a:lnTo>
                  <a:pt x="303142" y="0"/>
                </a:lnTo>
                <a:cubicBezTo>
                  <a:pt x="470563" y="0"/>
                  <a:pt x="606284" y="135721"/>
                  <a:pt x="606284" y="303142"/>
                </a:cubicBezTo>
                <a:lnTo>
                  <a:pt x="606284" y="303142"/>
                </a:lnTo>
                <a:cubicBezTo>
                  <a:pt x="606284" y="470563"/>
                  <a:pt x="470563" y="606284"/>
                  <a:pt x="303142" y="606284"/>
                </a:cubicBezTo>
                <a:lnTo>
                  <a:pt x="303142" y="606284"/>
                </a:lnTo>
                <a:cubicBezTo>
                  <a:pt x="135721" y="606284"/>
                  <a:pt x="0" y="470563"/>
                  <a:pt x="0" y="303142"/>
                </a:cubicBezTo>
                <a:lnTo>
                  <a:pt x="0" y="303142"/>
                </a:lnTo>
                <a:cubicBezTo>
                  <a:pt x="0" y="135721"/>
                  <a:pt x="135721" y="0"/>
                  <a:pt x="303142" y="0"/>
                </a:cubicBezTo>
                <a:close/>
              </a:path>
            </a:pathLst>
          </a:custGeom>
          <a:solidFill>
            <a:srgbClr val="4E8A8B"/>
          </a:solidFill>
          <a:ln/>
        </p:spPr>
      </p:sp>
      <p:sp>
        <p:nvSpPr>
          <p:cNvPr id="79" name="Shape 25">
            <a:extLst>
              <a:ext uri="{FF2B5EF4-FFF2-40B4-BE49-F238E27FC236}">
                <a16:creationId xmlns:a16="http://schemas.microsoft.com/office/drawing/2014/main" id="{D2DC8CC9-B340-4A90-BB18-3AD161659390}"/>
              </a:ext>
            </a:extLst>
          </p:cNvPr>
          <p:cNvSpPr/>
          <p:nvPr/>
        </p:nvSpPr>
        <p:spPr>
          <a:xfrm>
            <a:off x="5006269" y="1404020"/>
            <a:ext cx="170518" cy="170518"/>
          </a:xfrm>
          <a:custGeom>
            <a:avLst/>
            <a:gdLst/>
            <a:ahLst/>
            <a:cxnLst/>
            <a:rect l="l" t="t" r="r" b="b"/>
            <a:pathLst>
              <a:path w="227357" h="227357">
                <a:moveTo>
                  <a:pt x="113678" y="0"/>
                </a:moveTo>
                <a:cubicBezTo>
                  <a:pt x="115721" y="0"/>
                  <a:pt x="117764" y="444"/>
                  <a:pt x="119629" y="1288"/>
                </a:cubicBezTo>
                <a:lnTo>
                  <a:pt x="203289" y="36768"/>
                </a:lnTo>
                <a:cubicBezTo>
                  <a:pt x="213058" y="40898"/>
                  <a:pt x="220341" y="50534"/>
                  <a:pt x="220296" y="62168"/>
                </a:cubicBezTo>
                <a:cubicBezTo>
                  <a:pt x="220074" y="106218"/>
                  <a:pt x="201957" y="186814"/>
                  <a:pt x="125446" y="223449"/>
                </a:cubicBezTo>
                <a:cubicBezTo>
                  <a:pt x="118030" y="227001"/>
                  <a:pt x="109415" y="227001"/>
                  <a:pt x="102000" y="223449"/>
                </a:cubicBezTo>
                <a:cubicBezTo>
                  <a:pt x="25444" y="186814"/>
                  <a:pt x="7371" y="106218"/>
                  <a:pt x="7149" y="62168"/>
                </a:cubicBezTo>
                <a:cubicBezTo>
                  <a:pt x="7105" y="50534"/>
                  <a:pt x="14387" y="40898"/>
                  <a:pt x="24157" y="36768"/>
                </a:cubicBezTo>
                <a:lnTo>
                  <a:pt x="107772" y="1288"/>
                </a:lnTo>
                <a:cubicBezTo>
                  <a:pt x="109637" y="444"/>
                  <a:pt x="111636" y="0"/>
                  <a:pt x="113678" y="0"/>
                </a:cubicBezTo>
                <a:close/>
                <a:moveTo>
                  <a:pt x="113678" y="29663"/>
                </a:moveTo>
                <a:lnTo>
                  <a:pt x="113678" y="197560"/>
                </a:lnTo>
                <a:cubicBezTo>
                  <a:pt x="174958" y="167898"/>
                  <a:pt x="191433" y="102177"/>
                  <a:pt x="191832" y="62834"/>
                </a:cubicBezTo>
                <a:lnTo>
                  <a:pt x="113678" y="29707"/>
                </a:lnTo>
                <a:lnTo>
                  <a:pt x="113678" y="29707"/>
                </a:lnTo>
                <a:close/>
              </a:path>
            </a:pathLst>
          </a:custGeom>
          <a:solidFill>
            <a:srgbClr val="FFFFFF"/>
          </a:solidFill>
          <a:ln/>
        </p:spPr>
      </p:sp>
      <p:sp>
        <p:nvSpPr>
          <p:cNvPr id="80" name="Text 26">
            <a:extLst>
              <a:ext uri="{FF2B5EF4-FFF2-40B4-BE49-F238E27FC236}">
                <a16:creationId xmlns:a16="http://schemas.microsoft.com/office/drawing/2014/main" id="{3231CCAA-FF2E-46CD-B7D7-7C1AB43AEB8D}"/>
              </a:ext>
            </a:extLst>
          </p:cNvPr>
          <p:cNvSpPr/>
          <p:nvPr/>
        </p:nvSpPr>
        <p:spPr>
          <a:xfrm>
            <a:off x="5432563" y="1361390"/>
            <a:ext cx="1598602" cy="255776"/>
          </a:xfrm>
          <a:prstGeom prst="rect">
            <a:avLst/>
          </a:prstGeom>
          <a:noFill/>
          <a:ln/>
        </p:spPr>
        <p:txBody>
          <a:bodyPr wrap="square" lIns="0" tIns="0" rIns="0" bIns="0" rtlCol="0" anchor="ctr"/>
          <a:lstStyle/>
          <a:p>
            <a:pPr defTabSz="685800"/>
            <a:r>
              <a:rPr lang="en-US" sz="1679" b="1" dirty="0">
                <a:solidFill>
                  <a:srgbClr val="3A4F6A"/>
                </a:solidFill>
                <a:latin typeface="MiSans" pitchFamily="34" charset="0"/>
                <a:ea typeface="MiSans" pitchFamily="34" charset="-122"/>
                <a:cs typeface="MiSans" pitchFamily="34" charset="-120"/>
              </a:rPr>
              <a:t>安全与隐私保护</a:t>
            </a:r>
            <a:endParaRPr lang="en-US" sz="1200" dirty="0">
              <a:solidFill>
                <a:srgbClr val="000000"/>
              </a:solidFill>
              <a:latin typeface="Calibri" panose="020F0502020204030204"/>
            </a:endParaRPr>
          </a:p>
        </p:txBody>
      </p:sp>
      <p:sp>
        <p:nvSpPr>
          <p:cNvPr id="81" name="Text 27">
            <a:extLst>
              <a:ext uri="{FF2B5EF4-FFF2-40B4-BE49-F238E27FC236}">
                <a16:creationId xmlns:a16="http://schemas.microsoft.com/office/drawing/2014/main" id="{41E10222-3F27-4442-A691-EA980709C445}"/>
              </a:ext>
            </a:extLst>
          </p:cNvPr>
          <p:cNvSpPr/>
          <p:nvPr/>
        </p:nvSpPr>
        <p:spPr>
          <a:xfrm>
            <a:off x="4864171" y="1830314"/>
            <a:ext cx="3893483" cy="184727"/>
          </a:xfrm>
          <a:prstGeom prst="rect">
            <a:avLst/>
          </a:prstGeom>
          <a:noFill/>
          <a:ln/>
        </p:spPr>
        <p:txBody>
          <a:bodyPr wrap="square" lIns="0" tIns="0" rIns="0" bIns="0" rtlCol="0" anchor="ctr"/>
          <a:lstStyle/>
          <a:p>
            <a:pPr defTabSz="685800">
              <a:lnSpc>
                <a:spcPct val="140000"/>
              </a:lnSpc>
            </a:pPr>
            <a:r>
              <a:rPr lang="en-US" sz="895" dirty="0">
                <a:solidFill>
                  <a:srgbClr val="2C3038"/>
                </a:solidFill>
                <a:latin typeface="MiSans" pitchFamily="34" charset="0"/>
                <a:ea typeface="MiSans" pitchFamily="34" charset="-122"/>
                <a:cs typeface="MiSans" pitchFamily="34" charset="-120"/>
              </a:rPr>
              <a:t>用户对个人安全和隐私的关注度越来越高</a:t>
            </a:r>
            <a:endParaRPr lang="en-US" sz="1200" dirty="0">
              <a:solidFill>
                <a:srgbClr val="000000"/>
              </a:solidFill>
              <a:latin typeface="Calibri" panose="020F0502020204030204"/>
            </a:endParaRPr>
          </a:p>
        </p:txBody>
      </p:sp>
      <p:sp>
        <p:nvSpPr>
          <p:cNvPr id="82" name="Shape 28">
            <a:extLst>
              <a:ext uri="{FF2B5EF4-FFF2-40B4-BE49-F238E27FC236}">
                <a16:creationId xmlns:a16="http://schemas.microsoft.com/office/drawing/2014/main" id="{C831CF50-82E3-49B2-8246-488B38CEFB4F}"/>
              </a:ext>
            </a:extLst>
          </p:cNvPr>
          <p:cNvSpPr/>
          <p:nvPr/>
        </p:nvSpPr>
        <p:spPr>
          <a:xfrm>
            <a:off x="4864171" y="2128719"/>
            <a:ext cx="3836643" cy="568391"/>
          </a:xfrm>
          <a:custGeom>
            <a:avLst/>
            <a:gdLst/>
            <a:ahLst/>
            <a:cxnLst/>
            <a:rect l="l" t="t" r="r" b="b"/>
            <a:pathLst>
              <a:path w="5115524" h="757855">
                <a:moveTo>
                  <a:pt x="75786" y="0"/>
                </a:moveTo>
                <a:lnTo>
                  <a:pt x="5039739" y="0"/>
                </a:lnTo>
                <a:cubicBezTo>
                  <a:pt x="5081594" y="0"/>
                  <a:pt x="5115524" y="33930"/>
                  <a:pt x="5115524" y="75786"/>
                </a:cubicBezTo>
                <a:lnTo>
                  <a:pt x="5115524" y="682070"/>
                </a:lnTo>
                <a:cubicBezTo>
                  <a:pt x="5115524" y="723925"/>
                  <a:pt x="5081594" y="757855"/>
                  <a:pt x="5039739" y="757855"/>
                </a:cubicBezTo>
                <a:lnTo>
                  <a:pt x="75786" y="757855"/>
                </a:lnTo>
                <a:cubicBezTo>
                  <a:pt x="33930" y="757855"/>
                  <a:pt x="0" y="723925"/>
                  <a:pt x="0" y="682070"/>
                </a:cubicBezTo>
                <a:lnTo>
                  <a:pt x="0" y="75786"/>
                </a:lnTo>
                <a:cubicBezTo>
                  <a:pt x="0" y="33958"/>
                  <a:pt x="33958" y="0"/>
                  <a:pt x="75786" y="0"/>
                </a:cubicBezTo>
                <a:close/>
              </a:path>
            </a:pathLst>
          </a:custGeom>
          <a:solidFill>
            <a:srgbClr val="4E8A8B">
              <a:alpha val="5098"/>
            </a:srgbClr>
          </a:solidFill>
          <a:ln/>
        </p:spPr>
      </p:sp>
      <p:sp>
        <p:nvSpPr>
          <p:cNvPr id="83" name="Shape 29">
            <a:extLst>
              <a:ext uri="{FF2B5EF4-FFF2-40B4-BE49-F238E27FC236}">
                <a16:creationId xmlns:a16="http://schemas.microsoft.com/office/drawing/2014/main" id="{CC309C54-62FC-46E1-A74E-667D80EC0DC3}"/>
              </a:ext>
            </a:extLst>
          </p:cNvPr>
          <p:cNvSpPr/>
          <p:nvPr/>
        </p:nvSpPr>
        <p:spPr>
          <a:xfrm>
            <a:off x="5011598" y="2270817"/>
            <a:ext cx="95916" cy="127888"/>
          </a:xfrm>
          <a:custGeom>
            <a:avLst/>
            <a:gdLst/>
            <a:ahLst/>
            <a:cxnLst/>
            <a:rect l="l" t="t" r="r" b="b"/>
            <a:pathLst>
              <a:path w="127888" h="170517">
                <a:moveTo>
                  <a:pt x="42629" y="31972"/>
                </a:moveTo>
                <a:lnTo>
                  <a:pt x="42629" y="53287"/>
                </a:lnTo>
                <a:lnTo>
                  <a:pt x="85259" y="53287"/>
                </a:lnTo>
                <a:lnTo>
                  <a:pt x="85259" y="31972"/>
                </a:lnTo>
                <a:cubicBezTo>
                  <a:pt x="85259" y="20216"/>
                  <a:pt x="75700" y="10657"/>
                  <a:pt x="63944" y="10657"/>
                </a:cubicBezTo>
                <a:cubicBezTo>
                  <a:pt x="52188" y="10657"/>
                  <a:pt x="42629" y="20216"/>
                  <a:pt x="42629" y="31972"/>
                </a:cubicBezTo>
                <a:close/>
                <a:moveTo>
                  <a:pt x="21315" y="53287"/>
                </a:moveTo>
                <a:lnTo>
                  <a:pt x="21315" y="31972"/>
                </a:lnTo>
                <a:cubicBezTo>
                  <a:pt x="21315" y="8426"/>
                  <a:pt x="40398" y="-10657"/>
                  <a:pt x="63944" y="-10657"/>
                </a:cubicBezTo>
                <a:cubicBezTo>
                  <a:pt x="87490" y="-10657"/>
                  <a:pt x="106573" y="8426"/>
                  <a:pt x="106573" y="31972"/>
                </a:cubicBezTo>
                <a:lnTo>
                  <a:pt x="106573" y="53287"/>
                </a:lnTo>
                <a:cubicBezTo>
                  <a:pt x="118330" y="53287"/>
                  <a:pt x="127888" y="62845"/>
                  <a:pt x="127888" y="74601"/>
                </a:cubicBezTo>
                <a:lnTo>
                  <a:pt x="127888" y="149203"/>
                </a:lnTo>
                <a:cubicBezTo>
                  <a:pt x="127888" y="160959"/>
                  <a:pt x="118330" y="170517"/>
                  <a:pt x="106573" y="170517"/>
                </a:cubicBezTo>
                <a:lnTo>
                  <a:pt x="21315" y="170517"/>
                </a:lnTo>
                <a:cubicBezTo>
                  <a:pt x="9558" y="170517"/>
                  <a:pt x="0" y="160959"/>
                  <a:pt x="0" y="149203"/>
                </a:cubicBezTo>
                <a:lnTo>
                  <a:pt x="0" y="74601"/>
                </a:lnTo>
                <a:cubicBezTo>
                  <a:pt x="0" y="62845"/>
                  <a:pt x="9558" y="53287"/>
                  <a:pt x="21315" y="53287"/>
                </a:cubicBezTo>
                <a:close/>
              </a:path>
            </a:pathLst>
          </a:custGeom>
          <a:solidFill>
            <a:srgbClr val="4E8A8B"/>
          </a:solidFill>
          <a:ln/>
        </p:spPr>
      </p:sp>
      <p:sp>
        <p:nvSpPr>
          <p:cNvPr id="84" name="Text 30">
            <a:extLst>
              <a:ext uri="{FF2B5EF4-FFF2-40B4-BE49-F238E27FC236}">
                <a16:creationId xmlns:a16="http://schemas.microsoft.com/office/drawing/2014/main" id="{E023693C-C8AC-4B7E-ACAD-8B4DD83CD911}"/>
              </a:ext>
            </a:extLst>
          </p:cNvPr>
          <p:cNvSpPr/>
          <p:nvPr/>
        </p:nvSpPr>
        <p:spPr>
          <a:xfrm>
            <a:off x="5222968" y="2242397"/>
            <a:ext cx="1747805" cy="170518"/>
          </a:xfrm>
          <a:prstGeom prst="rect">
            <a:avLst/>
          </a:prstGeom>
          <a:noFill/>
          <a:ln/>
        </p:spPr>
        <p:txBody>
          <a:bodyPr wrap="square" lIns="0" tIns="0" rIns="0" bIns="0" rtlCol="0" anchor="ctr"/>
          <a:lstStyle/>
          <a:p>
            <a:pPr defTabSz="685800">
              <a:lnSpc>
                <a:spcPct val="130000"/>
              </a:lnSpc>
            </a:pPr>
            <a:r>
              <a:rPr lang="en-US" sz="895" b="1" dirty="0">
                <a:solidFill>
                  <a:srgbClr val="2C3038"/>
                </a:solidFill>
                <a:latin typeface="MiSans" pitchFamily="34" charset="0"/>
                <a:ea typeface="MiSans" pitchFamily="34" charset="-122"/>
                <a:cs typeface="MiSans" pitchFamily="34" charset="-120"/>
              </a:rPr>
              <a:t>安全技术保障</a:t>
            </a:r>
            <a:endParaRPr lang="en-US" sz="1200" dirty="0">
              <a:solidFill>
                <a:srgbClr val="000000"/>
              </a:solidFill>
              <a:latin typeface="Calibri" panose="020F0502020204030204"/>
            </a:endParaRPr>
          </a:p>
        </p:txBody>
      </p:sp>
      <p:sp>
        <p:nvSpPr>
          <p:cNvPr id="85" name="Text 31">
            <a:extLst>
              <a:ext uri="{FF2B5EF4-FFF2-40B4-BE49-F238E27FC236}">
                <a16:creationId xmlns:a16="http://schemas.microsoft.com/office/drawing/2014/main" id="{1413DE2A-E410-4CEB-AC83-396EEA9F7699}"/>
              </a:ext>
            </a:extLst>
          </p:cNvPr>
          <p:cNvSpPr/>
          <p:nvPr/>
        </p:nvSpPr>
        <p:spPr>
          <a:xfrm>
            <a:off x="5222969" y="2441334"/>
            <a:ext cx="1740699" cy="142098"/>
          </a:xfrm>
          <a:prstGeom prst="rect">
            <a:avLst/>
          </a:prstGeom>
          <a:noFill/>
          <a:ln/>
        </p:spPr>
        <p:txBody>
          <a:bodyPr wrap="square" lIns="0" tIns="0" rIns="0" bIns="0" rtlCol="0" anchor="ctr"/>
          <a:lstStyle/>
          <a:p>
            <a:pPr defTabSz="685800">
              <a:lnSpc>
                <a:spcPct val="120000"/>
              </a:lnSpc>
            </a:pPr>
            <a:r>
              <a:rPr lang="en-US" sz="783" dirty="0">
                <a:solidFill>
                  <a:srgbClr val="2C3038">
                    <a:alpha val="70000"/>
                  </a:srgbClr>
                </a:solidFill>
                <a:latin typeface="MiSans" pitchFamily="34" charset="0"/>
                <a:ea typeface="MiSans" pitchFamily="34" charset="-122"/>
                <a:cs typeface="MiSans" pitchFamily="34" charset="-120"/>
              </a:rPr>
              <a:t>加强安全技术研发，保障用户数据安全</a:t>
            </a:r>
            <a:endParaRPr lang="en-US" sz="1200" dirty="0">
              <a:solidFill>
                <a:srgbClr val="000000"/>
              </a:solidFill>
              <a:latin typeface="Calibri" panose="020F0502020204030204"/>
            </a:endParaRPr>
          </a:p>
        </p:txBody>
      </p:sp>
      <p:sp>
        <p:nvSpPr>
          <p:cNvPr id="86" name="Shape 32">
            <a:extLst>
              <a:ext uri="{FF2B5EF4-FFF2-40B4-BE49-F238E27FC236}">
                <a16:creationId xmlns:a16="http://schemas.microsoft.com/office/drawing/2014/main" id="{314BD673-41AE-4549-A318-8EB5B1CA64F4}"/>
              </a:ext>
            </a:extLst>
          </p:cNvPr>
          <p:cNvSpPr/>
          <p:nvPr/>
        </p:nvSpPr>
        <p:spPr>
          <a:xfrm>
            <a:off x="4864171" y="2782370"/>
            <a:ext cx="3836643" cy="568391"/>
          </a:xfrm>
          <a:custGeom>
            <a:avLst/>
            <a:gdLst/>
            <a:ahLst/>
            <a:cxnLst/>
            <a:rect l="l" t="t" r="r" b="b"/>
            <a:pathLst>
              <a:path w="5115524" h="757855">
                <a:moveTo>
                  <a:pt x="75786" y="0"/>
                </a:moveTo>
                <a:lnTo>
                  <a:pt x="5039739" y="0"/>
                </a:lnTo>
                <a:cubicBezTo>
                  <a:pt x="5081594" y="0"/>
                  <a:pt x="5115524" y="33930"/>
                  <a:pt x="5115524" y="75786"/>
                </a:cubicBezTo>
                <a:lnTo>
                  <a:pt x="5115524" y="682070"/>
                </a:lnTo>
                <a:cubicBezTo>
                  <a:pt x="5115524" y="723925"/>
                  <a:pt x="5081594" y="757855"/>
                  <a:pt x="5039739" y="757855"/>
                </a:cubicBezTo>
                <a:lnTo>
                  <a:pt x="75786" y="757855"/>
                </a:lnTo>
                <a:cubicBezTo>
                  <a:pt x="33930" y="757855"/>
                  <a:pt x="0" y="723925"/>
                  <a:pt x="0" y="682070"/>
                </a:cubicBezTo>
                <a:lnTo>
                  <a:pt x="0" y="75786"/>
                </a:lnTo>
                <a:cubicBezTo>
                  <a:pt x="0" y="33958"/>
                  <a:pt x="33958" y="0"/>
                  <a:pt x="75786" y="0"/>
                </a:cubicBezTo>
                <a:close/>
              </a:path>
            </a:pathLst>
          </a:custGeom>
          <a:solidFill>
            <a:srgbClr val="3A4F6A">
              <a:alpha val="5098"/>
            </a:srgbClr>
          </a:solidFill>
          <a:ln/>
        </p:spPr>
      </p:sp>
      <p:sp>
        <p:nvSpPr>
          <p:cNvPr id="87" name="Shape 33">
            <a:extLst>
              <a:ext uri="{FF2B5EF4-FFF2-40B4-BE49-F238E27FC236}">
                <a16:creationId xmlns:a16="http://schemas.microsoft.com/office/drawing/2014/main" id="{1EDBA757-6AED-42C6-B600-8AE4A8E3B318}"/>
              </a:ext>
            </a:extLst>
          </p:cNvPr>
          <p:cNvSpPr/>
          <p:nvPr/>
        </p:nvSpPr>
        <p:spPr>
          <a:xfrm>
            <a:off x="5003605" y="2924467"/>
            <a:ext cx="111902" cy="127888"/>
          </a:xfrm>
          <a:custGeom>
            <a:avLst/>
            <a:gdLst/>
            <a:ahLst/>
            <a:cxnLst/>
            <a:rect l="l" t="t" r="r" b="b"/>
            <a:pathLst>
              <a:path w="149203" h="170517">
                <a:moveTo>
                  <a:pt x="56950" y="-5329"/>
                </a:moveTo>
                <a:cubicBezTo>
                  <a:pt x="44827" y="-5329"/>
                  <a:pt x="37700" y="14088"/>
                  <a:pt x="34203" y="31972"/>
                </a:cubicBezTo>
                <a:lnTo>
                  <a:pt x="23979" y="31972"/>
                </a:lnTo>
                <a:cubicBezTo>
                  <a:pt x="19550" y="31972"/>
                  <a:pt x="15986" y="35536"/>
                  <a:pt x="15986" y="39965"/>
                </a:cubicBezTo>
                <a:cubicBezTo>
                  <a:pt x="15986" y="44394"/>
                  <a:pt x="19550" y="47958"/>
                  <a:pt x="23979" y="47958"/>
                </a:cubicBezTo>
                <a:lnTo>
                  <a:pt x="31972" y="47958"/>
                </a:lnTo>
                <a:lnTo>
                  <a:pt x="31972" y="58615"/>
                </a:lnTo>
                <a:cubicBezTo>
                  <a:pt x="31972" y="64277"/>
                  <a:pt x="33071" y="69672"/>
                  <a:pt x="35069" y="74601"/>
                </a:cubicBezTo>
                <a:lnTo>
                  <a:pt x="31972" y="74601"/>
                </a:lnTo>
                <a:lnTo>
                  <a:pt x="31972" y="74601"/>
                </a:lnTo>
                <a:lnTo>
                  <a:pt x="25145" y="74601"/>
                </a:lnTo>
                <a:cubicBezTo>
                  <a:pt x="20082" y="74601"/>
                  <a:pt x="15986" y="78698"/>
                  <a:pt x="15986" y="83760"/>
                </a:cubicBezTo>
                <a:cubicBezTo>
                  <a:pt x="15986" y="84759"/>
                  <a:pt x="16153" y="85725"/>
                  <a:pt x="16452" y="86658"/>
                </a:cubicBezTo>
                <a:lnTo>
                  <a:pt x="26077" y="115499"/>
                </a:lnTo>
                <a:cubicBezTo>
                  <a:pt x="13388" y="126423"/>
                  <a:pt x="5329" y="142575"/>
                  <a:pt x="5329" y="160626"/>
                </a:cubicBezTo>
                <a:cubicBezTo>
                  <a:pt x="5329" y="166088"/>
                  <a:pt x="9758" y="170517"/>
                  <a:pt x="15220" y="170517"/>
                </a:cubicBezTo>
                <a:lnTo>
                  <a:pt x="133983" y="170517"/>
                </a:lnTo>
                <a:cubicBezTo>
                  <a:pt x="139445" y="170517"/>
                  <a:pt x="143874" y="166088"/>
                  <a:pt x="143874" y="160626"/>
                </a:cubicBezTo>
                <a:cubicBezTo>
                  <a:pt x="143874" y="142575"/>
                  <a:pt x="135815" y="126423"/>
                  <a:pt x="123126" y="115532"/>
                </a:cubicBezTo>
                <a:lnTo>
                  <a:pt x="132751" y="86691"/>
                </a:lnTo>
                <a:cubicBezTo>
                  <a:pt x="133050" y="85758"/>
                  <a:pt x="133217" y="84792"/>
                  <a:pt x="133217" y="83793"/>
                </a:cubicBezTo>
                <a:cubicBezTo>
                  <a:pt x="133217" y="78731"/>
                  <a:pt x="129120" y="74635"/>
                  <a:pt x="124058" y="74635"/>
                </a:cubicBezTo>
                <a:lnTo>
                  <a:pt x="117231" y="74635"/>
                </a:lnTo>
                <a:lnTo>
                  <a:pt x="117231" y="74635"/>
                </a:lnTo>
                <a:lnTo>
                  <a:pt x="114133" y="74635"/>
                </a:lnTo>
                <a:cubicBezTo>
                  <a:pt x="116132" y="69706"/>
                  <a:pt x="117231" y="64310"/>
                  <a:pt x="117231" y="58649"/>
                </a:cubicBezTo>
                <a:lnTo>
                  <a:pt x="117231" y="47991"/>
                </a:lnTo>
                <a:lnTo>
                  <a:pt x="125224" y="47991"/>
                </a:lnTo>
                <a:cubicBezTo>
                  <a:pt x="129653" y="47991"/>
                  <a:pt x="133217" y="44428"/>
                  <a:pt x="133217" y="39998"/>
                </a:cubicBezTo>
                <a:cubicBezTo>
                  <a:pt x="133217" y="35569"/>
                  <a:pt x="129653" y="32005"/>
                  <a:pt x="125224" y="32005"/>
                </a:cubicBezTo>
                <a:lnTo>
                  <a:pt x="114999" y="32005"/>
                </a:lnTo>
                <a:cubicBezTo>
                  <a:pt x="111536" y="14121"/>
                  <a:pt x="104375" y="-5295"/>
                  <a:pt x="92253" y="-5295"/>
                </a:cubicBezTo>
                <a:cubicBezTo>
                  <a:pt x="89055" y="-5295"/>
                  <a:pt x="85925" y="-3997"/>
                  <a:pt x="83094" y="-2564"/>
                </a:cubicBezTo>
                <a:cubicBezTo>
                  <a:pt x="80363" y="-1199"/>
                  <a:pt x="76966" y="33"/>
                  <a:pt x="74601" y="33"/>
                </a:cubicBezTo>
                <a:cubicBezTo>
                  <a:pt x="72237" y="33"/>
                  <a:pt x="68840" y="-1199"/>
                  <a:pt x="66109" y="-2564"/>
                </a:cubicBezTo>
                <a:cubicBezTo>
                  <a:pt x="63278" y="-4030"/>
                  <a:pt x="60147" y="-5329"/>
                  <a:pt x="56950" y="-5329"/>
                </a:cubicBezTo>
                <a:close/>
                <a:moveTo>
                  <a:pt x="88156" y="155997"/>
                </a:moveTo>
                <a:lnTo>
                  <a:pt x="79897" y="132384"/>
                </a:lnTo>
                <a:lnTo>
                  <a:pt x="89189" y="121560"/>
                </a:lnTo>
                <a:cubicBezTo>
                  <a:pt x="90088" y="120495"/>
                  <a:pt x="90587" y="119162"/>
                  <a:pt x="90587" y="117764"/>
                </a:cubicBezTo>
                <a:cubicBezTo>
                  <a:pt x="90587" y="114533"/>
                  <a:pt x="87990" y="111935"/>
                  <a:pt x="84759" y="111935"/>
                </a:cubicBezTo>
                <a:lnTo>
                  <a:pt x="64444" y="111935"/>
                </a:lnTo>
                <a:cubicBezTo>
                  <a:pt x="61213" y="111935"/>
                  <a:pt x="58615" y="114533"/>
                  <a:pt x="58615" y="117764"/>
                </a:cubicBezTo>
                <a:cubicBezTo>
                  <a:pt x="58615" y="119162"/>
                  <a:pt x="59115" y="120495"/>
                  <a:pt x="60014" y="121560"/>
                </a:cubicBezTo>
                <a:lnTo>
                  <a:pt x="69306" y="132384"/>
                </a:lnTo>
                <a:lnTo>
                  <a:pt x="61047" y="155997"/>
                </a:lnTo>
                <a:lnTo>
                  <a:pt x="42063" y="95916"/>
                </a:lnTo>
                <a:lnTo>
                  <a:pt x="53953" y="95916"/>
                </a:lnTo>
                <a:cubicBezTo>
                  <a:pt x="60081" y="99313"/>
                  <a:pt x="67108" y="101245"/>
                  <a:pt x="74601" y="101245"/>
                </a:cubicBezTo>
                <a:cubicBezTo>
                  <a:pt x="82095" y="101245"/>
                  <a:pt x="89122" y="99313"/>
                  <a:pt x="95250" y="95916"/>
                </a:cubicBezTo>
                <a:lnTo>
                  <a:pt x="107140" y="95916"/>
                </a:lnTo>
                <a:lnTo>
                  <a:pt x="88156" y="155997"/>
                </a:lnTo>
                <a:close/>
                <a:moveTo>
                  <a:pt x="74601" y="85259"/>
                </a:moveTo>
                <a:cubicBezTo>
                  <a:pt x="63045" y="85259"/>
                  <a:pt x="53220" y="77899"/>
                  <a:pt x="49523" y="67608"/>
                </a:cubicBezTo>
                <a:cubicBezTo>
                  <a:pt x="51422" y="68673"/>
                  <a:pt x="53620" y="69273"/>
                  <a:pt x="55951" y="69273"/>
                </a:cubicBezTo>
                <a:lnTo>
                  <a:pt x="60081" y="69273"/>
                </a:lnTo>
                <a:cubicBezTo>
                  <a:pt x="65576" y="69273"/>
                  <a:pt x="70438" y="65742"/>
                  <a:pt x="72170" y="60547"/>
                </a:cubicBezTo>
                <a:cubicBezTo>
                  <a:pt x="72936" y="58216"/>
                  <a:pt x="76233" y="58216"/>
                  <a:pt x="76999" y="60547"/>
                </a:cubicBezTo>
                <a:cubicBezTo>
                  <a:pt x="78731" y="65742"/>
                  <a:pt x="83627" y="69273"/>
                  <a:pt x="89089" y="69273"/>
                </a:cubicBezTo>
                <a:lnTo>
                  <a:pt x="93218" y="69273"/>
                </a:lnTo>
                <a:cubicBezTo>
                  <a:pt x="95550" y="69273"/>
                  <a:pt x="97748" y="68673"/>
                  <a:pt x="99646" y="67608"/>
                </a:cubicBezTo>
                <a:cubicBezTo>
                  <a:pt x="95949" y="77899"/>
                  <a:pt x="86125" y="85259"/>
                  <a:pt x="74568" y="85259"/>
                </a:cubicBezTo>
                <a:close/>
              </a:path>
            </a:pathLst>
          </a:custGeom>
          <a:solidFill>
            <a:srgbClr val="3A4F6A"/>
          </a:solidFill>
          <a:ln/>
        </p:spPr>
      </p:sp>
      <p:sp>
        <p:nvSpPr>
          <p:cNvPr id="88" name="Text 34">
            <a:extLst>
              <a:ext uri="{FF2B5EF4-FFF2-40B4-BE49-F238E27FC236}">
                <a16:creationId xmlns:a16="http://schemas.microsoft.com/office/drawing/2014/main" id="{CD4AA0D3-912A-4D07-B119-2BF024C4A18B}"/>
              </a:ext>
            </a:extLst>
          </p:cNvPr>
          <p:cNvSpPr/>
          <p:nvPr/>
        </p:nvSpPr>
        <p:spPr>
          <a:xfrm>
            <a:off x="5222969" y="2896048"/>
            <a:ext cx="1548867" cy="170518"/>
          </a:xfrm>
          <a:prstGeom prst="rect">
            <a:avLst/>
          </a:prstGeom>
          <a:noFill/>
          <a:ln/>
        </p:spPr>
        <p:txBody>
          <a:bodyPr wrap="square" lIns="0" tIns="0" rIns="0" bIns="0" rtlCol="0" anchor="ctr"/>
          <a:lstStyle/>
          <a:p>
            <a:pPr defTabSz="685800">
              <a:lnSpc>
                <a:spcPct val="130000"/>
              </a:lnSpc>
            </a:pPr>
            <a:r>
              <a:rPr lang="en-US" sz="895" b="1" dirty="0">
                <a:solidFill>
                  <a:srgbClr val="2C3038"/>
                </a:solidFill>
                <a:latin typeface="MiSans" pitchFamily="34" charset="0"/>
                <a:ea typeface="MiSans" pitchFamily="34" charset="-122"/>
                <a:cs typeface="MiSans" pitchFamily="34" charset="-120"/>
              </a:rPr>
              <a:t>隐私保护机制</a:t>
            </a:r>
            <a:endParaRPr lang="en-US" sz="1200" dirty="0">
              <a:solidFill>
                <a:srgbClr val="000000"/>
              </a:solidFill>
              <a:latin typeface="Calibri" panose="020F0502020204030204"/>
            </a:endParaRPr>
          </a:p>
        </p:txBody>
      </p:sp>
      <p:sp>
        <p:nvSpPr>
          <p:cNvPr id="89" name="Text 35">
            <a:extLst>
              <a:ext uri="{FF2B5EF4-FFF2-40B4-BE49-F238E27FC236}">
                <a16:creationId xmlns:a16="http://schemas.microsoft.com/office/drawing/2014/main" id="{E569D7FC-D2CF-49D8-8920-A29C8C1DA885}"/>
              </a:ext>
            </a:extLst>
          </p:cNvPr>
          <p:cNvSpPr/>
          <p:nvPr/>
        </p:nvSpPr>
        <p:spPr>
          <a:xfrm>
            <a:off x="5222969" y="3094985"/>
            <a:ext cx="1541762" cy="142098"/>
          </a:xfrm>
          <a:prstGeom prst="rect">
            <a:avLst/>
          </a:prstGeom>
          <a:noFill/>
          <a:ln/>
        </p:spPr>
        <p:txBody>
          <a:bodyPr wrap="square" lIns="0" tIns="0" rIns="0" bIns="0" rtlCol="0" anchor="ctr"/>
          <a:lstStyle/>
          <a:p>
            <a:pPr defTabSz="685800">
              <a:lnSpc>
                <a:spcPct val="120000"/>
              </a:lnSpc>
            </a:pPr>
            <a:r>
              <a:rPr lang="en-US" sz="783" dirty="0">
                <a:solidFill>
                  <a:srgbClr val="2C3038">
                    <a:alpha val="70000"/>
                  </a:srgbClr>
                </a:solidFill>
                <a:latin typeface="MiSans" pitchFamily="34" charset="0"/>
                <a:ea typeface="MiSans" pitchFamily="34" charset="-122"/>
                <a:cs typeface="MiSans" pitchFamily="34" charset="-120"/>
              </a:rPr>
              <a:t>采取有效措施防止信息泄露和滥用</a:t>
            </a:r>
            <a:endParaRPr lang="en-US" sz="1200" dirty="0">
              <a:solidFill>
                <a:srgbClr val="000000"/>
              </a:solidFill>
              <a:latin typeface="Calibri" panose="020F0502020204030204"/>
            </a:endParaRPr>
          </a:p>
        </p:txBody>
      </p:sp>
      <p:sp>
        <p:nvSpPr>
          <p:cNvPr id="90" name="Shape 36">
            <a:extLst>
              <a:ext uri="{FF2B5EF4-FFF2-40B4-BE49-F238E27FC236}">
                <a16:creationId xmlns:a16="http://schemas.microsoft.com/office/drawing/2014/main" id="{D7A9BBD2-236D-409A-8874-D3A69F548106}"/>
              </a:ext>
            </a:extLst>
          </p:cNvPr>
          <p:cNvSpPr/>
          <p:nvPr/>
        </p:nvSpPr>
        <p:spPr>
          <a:xfrm>
            <a:off x="4864171" y="3436020"/>
            <a:ext cx="3836643" cy="568391"/>
          </a:xfrm>
          <a:custGeom>
            <a:avLst/>
            <a:gdLst/>
            <a:ahLst/>
            <a:cxnLst/>
            <a:rect l="l" t="t" r="r" b="b"/>
            <a:pathLst>
              <a:path w="5115524" h="757855">
                <a:moveTo>
                  <a:pt x="75786" y="0"/>
                </a:moveTo>
                <a:lnTo>
                  <a:pt x="5039739" y="0"/>
                </a:lnTo>
                <a:cubicBezTo>
                  <a:pt x="5081594" y="0"/>
                  <a:pt x="5115524" y="33930"/>
                  <a:pt x="5115524" y="75786"/>
                </a:cubicBezTo>
                <a:lnTo>
                  <a:pt x="5115524" y="682070"/>
                </a:lnTo>
                <a:cubicBezTo>
                  <a:pt x="5115524" y="723925"/>
                  <a:pt x="5081594" y="757855"/>
                  <a:pt x="5039739" y="757855"/>
                </a:cubicBezTo>
                <a:lnTo>
                  <a:pt x="75786" y="757855"/>
                </a:lnTo>
                <a:cubicBezTo>
                  <a:pt x="33930" y="757855"/>
                  <a:pt x="0" y="723925"/>
                  <a:pt x="0" y="682070"/>
                </a:cubicBezTo>
                <a:lnTo>
                  <a:pt x="0" y="75786"/>
                </a:lnTo>
                <a:cubicBezTo>
                  <a:pt x="0" y="33958"/>
                  <a:pt x="33958" y="0"/>
                  <a:pt x="75786" y="0"/>
                </a:cubicBezTo>
                <a:close/>
              </a:path>
            </a:pathLst>
          </a:custGeom>
          <a:solidFill>
            <a:srgbClr val="A9B4C2">
              <a:alpha val="5098"/>
            </a:srgbClr>
          </a:solidFill>
          <a:ln/>
        </p:spPr>
      </p:sp>
      <p:sp>
        <p:nvSpPr>
          <p:cNvPr id="91" name="Shape 37">
            <a:extLst>
              <a:ext uri="{FF2B5EF4-FFF2-40B4-BE49-F238E27FC236}">
                <a16:creationId xmlns:a16="http://schemas.microsoft.com/office/drawing/2014/main" id="{96BD023A-4FC0-4D34-BDF2-32FE7BAF2220}"/>
              </a:ext>
            </a:extLst>
          </p:cNvPr>
          <p:cNvSpPr/>
          <p:nvPr/>
        </p:nvSpPr>
        <p:spPr>
          <a:xfrm>
            <a:off x="4987619" y="3578118"/>
            <a:ext cx="143874" cy="127888"/>
          </a:xfrm>
          <a:custGeom>
            <a:avLst/>
            <a:gdLst/>
            <a:ahLst/>
            <a:cxnLst/>
            <a:rect l="l" t="t" r="r" b="b"/>
            <a:pathLst>
              <a:path w="191832" h="170517">
                <a:moveTo>
                  <a:pt x="56484" y="51089"/>
                </a:moveTo>
                <a:lnTo>
                  <a:pt x="50256" y="44861"/>
                </a:lnTo>
                <a:cubicBezTo>
                  <a:pt x="46093" y="40698"/>
                  <a:pt x="46093" y="33937"/>
                  <a:pt x="50256" y="29774"/>
                </a:cubicBezTo>
                <a:lnTo>
                  <a:pt x="88456" y="-8459"/>
                </a:lnTo>
                <a:cubicBezTo>
                  <a:pt x="92619" y="-12622"/>
                  <a:pt x="99380" y="-12622"/>
                  <a:pt x="103543" y="-8459"/>
                </a:cubicBezTo>
                <a:lnTo>
                  <a:pt x="109771" y="-2198"/>
                </a:lnTo>
                <a:cubicBezTo>
                  <a:pt x="113934" y="1965"/>
                  <a:pt x="113934" y="8726"/>
                  <a:pt x="109771" y="12889"/>
                </a:cubicBezTo>
                <a:lnTo>
                  <a:pt x="71571" y="51089"/>
                </a:lnTo>
                <a:cubicBezTo>
                  <a:pt x="67408" y="55252"/>
                  <a:pt x="60647" y="55252"/>
                  <a:pt x="56484" y="51089"/>
                </a:cubicBezTo>
                <a:close/>
                <a:moveTo>
                  <a:pt x="91920" y="70505"/>
                </a:moveTo>
                <a:lnTo>
                  <a:pt x="81462" y="60047"/>
                </a:lnTo>
                <a:lnTo>
                  <a:pt x="118763" y="22747"/>
                </a:lnTo>
                <a:lnTo>
                  <a:pt x="158528" y="62512"/>
                </a:lnTo>
                <a:lnTo>
                  <a:pt x="121227" y="99813"/>
                </a:lnTo>
                <a:lnTo>
                  <a:pt x="110770" y="89355"/>
                </a:lnTo>
                <a:lnTo>
                  <a:pt x="33504" y="166621"/>
                </a:lnTo>
                <a:cubicBezTo>
                  <a:pt x="28309" y="171816"/>
                  <a:pt x="19883" y="171816"/>
                  <a:pt x="14654" y="166621"/>
                </a:cubicBezTo>
                <a:cubicBezTo>
                  <a:pt x="9425" y="161425"/>
                  <a:pt x="9458" y="152999"/>
                  <a:pt x="14654" y="147771"/>
                </a:cubicBezTo>
                <a:lnTo>
                  <a:pt x="91920" y="70505"/>
                </a:lnTo>
                <a:close/>
                <a:moveTo>
                  <a:pt x="130186" y="124758"/>
                </a:moveTo>
                <a:cubicBezTo>
                  <a:pt x="126023" y="120594"/>
                  <a:pt x="126023" y="113834"/>
                  <a:pt x="130186" y="109671"/>
                </a:cubicBezTo>
                <a:lnTo>
                  <a:pt x="168386" y="71471"/>
                </a:lnTo>
                <a:cubicBezTo>
                  <a:pt x="172549" y="67308"/>
                  <a:pt x="179310" y="67308"/>
                  <a:pt x="183473" y="71471"/>
                </a:cubicBezTo>
                <a:lnTo>
                  <a:pt x="189701" y="77699"/>
                </a:lnTo>
                <a:cubicBezTo>
                  <a:pt x="193864" y="81862"/>
                  <a:pt x="193864" y="88622"/>
                  <a:pt x="189701" y="92785"/>
                </a:cubicBezTo>
                <a:lnTo>
                  <a:pt x="151501" y="131019"/>
                </a:lnTo>
                <a:cubicBezTo>
                  <a:pt x="147338" y="135182"/>
                  <a:pt x="140577" y="135182"/>
                  <a:pt x="136414" y="131019"/>
                </a:cubicBezTo>
                <a:lnTo>
                  <a:pt x="130186" y="124791"/>
                </a:lnTo>
                <a:close/>
              </a:path>
            </a:pathLst>
          </a:custGeom>
          <a:solidFill>
            <a:srgbClr val="A9B4C2"/>
          </a:solidFill>
          <a:ln/>
        </p:spPr>
      </p:sp>
      <p:sp>
        <p:nvSpPr>
          <p:cNvPr id="92" name="Text 38">
            <a:extLst>
              <a:ext uri="{FF2B5EF4-FFF2-40B4-BE49-F238E27FC236}">
                <a16:creationId xmlns:a16="http://schemas.microsoft.com/office/drawing/2014/main" id="{B40EA0C6-2790-48B9-AF2C-E32AF78D7FFE}"/>
              </a:ext>
            </a:extLst>
          </p:cNvPr>
          <p:cNvSpPr/>
          <p:nvPr/>
        </p:nvSpPr>
        <p:spPr>
          <a:xfrm>
            <a:off x="5222969" y="3549698"/>
            <a:ext cx="1548867" cy="170518"/>
          </a:xfrm>
          <a:prstGeom prst="rect">
            <a:avLst/>
          </a:prstGeom>
          <a:noFill/>
          <a:ln/>
        </p:spPr>
        <p:txBody>
          <a:bodyPr wrap="square" lIns="0" tIns="0" rIns="0" bIns="0" rtlCol="0" anchor="ctr"/>
          <a:lstStyle/>
          <a:p>
            <a:pPr defTabSz="685800">
              <a:lnSpc>
                <a:spcPct val="130000"/>
              </a:lnSpc>
            </a:pPr>
            <a:r>
              <a:rPr lang="en-US" sz="895" b="1" dirty="0">
                <a:solidFill>
                  <a:srgbClr val="2C3038"/>
                </a:solidFill>
                <a:latin typeface="MiSans" pitchFamily="34" charset="0"/>
                <a:ea typeface="MiSans" pitchFamily="34" charset="-122"/>
                <a:cs typeface="MiSans" pitchFamily="34" charset="-120"/>
              </a:rPr>
              <a:t>合规性要求</a:t>
            </a:r>
            <a:endParaRPr lang="en-US" sz="1200" dirty="0">
              <a:solidFill>
                <a:srgbClr val="000000"/>
              </a:solidFill>
              <a:latin typeface="Calibri" panose="020F0502020204030204"/>
            </a:endParaRPr>
          </a:p>
        </p:txBody>
      </p:sp>
      <p:sp>
        <p:nvSpPr>
          <p:cNvPr id="93" name="Text 39">
            <a:extLst>
              <a:ext uri="{FF2B5EF4-FFF2-40B4-BE49-F238E27FC236}">
                <a16:creationId xmlns:a16="http://schemas.microsoft.com/office/drawing/2014/main" id="{00F9B324-025A-4A69-AF1B-29C8B9FEB1DC}"/>
              </a:ext>
            </a:extLst>
          </p:cNvPr>
          <p:cNvSpPr/>
          <p:nvPr/>
        </p:nvSpPr>
        <p:spPr>
          <a:xfrm>
            <a:off x="5222969" y="3748635"/>
            <a:ext cx="1541762" cy="142098"/>
          </a:xfrm>
          <a:prstGeom prst="rect">
            <a:avLst/>
          </a:prstGeom>
          <a:noFill/>
          <a:ln/>
        </p:spPr>
        <p:txBody>
          <a:bodyPr wrap="square" lIns="0" tIns="0" rIns="0" bIns="0" rtlCol="0" anchor="ctr"/>
          <a:lstStyle/>
          <a:p>
            <a:pPr defTabSz="685800">
              <a:lnSpc>
                <a:spcPct val="120000"/>
              </a:lnSpc>
            </a:pPr>
            <a:r>
              <a:rPr lang="en-US" sz="783" dirty="0">
                <a:solidFill>
                  <a:srgbClr val="2C3038">
                    <a:alpha val="70000"/>
                  </a:srgbClr>
                </a:solidFill>
                <a:latin typeface="MiSans" pitchFamily="34" charset="0"/>
                <a:ea typeface="MiSans" pitchFamily="34" charset="-122"/>
                <a:cs typeface="MiSans" pitchFamily="34" charset="-120"/>
              </a:rPr>
              <a:t>遵守相关法律法规，建立信任关系</a:t>
            </a:r>
            <a:endParaRPr lang="en-US" sz="1200" dirty="0">
              <a:solidFill>
                <a:srgbClr val="000000"/>
              </a:solidFill>
              <a:latin typeface="Calibri" panose="020F0502020204030204"/>
            </a:endParaRPr>
          </a:p>
        </p:txBody>
      </p:sp>
      <p:sp>
        <p:nvSpPr>
          <p:cNvPr id="94" name="Shape 40">
            <a:extLst>
              <a:ext uri="{FF2B5EF4-FFF2-40B4-BE49-F238E27FC236}">
                <a16:creationId xmlns:a16="http://schemas.microsoft.com/office/drawing/2014/main" id="{F7AB1703-69C9-440B-AA4F-270EEA56E85A}"/>
              </a:ext>
            </a:extLst>
          </p:cNvPr>
          <p:cNvSpPr/>
          <p:nvPr/>
        </p:nvSpPr>
        <p:spPr>
          <a:xfrm>
            <a:off x="291816" y="4317027"/>
            <a:ext cx="8575609" cy="753119"/>
          </a:xfrm>
          <a:custGeom>
            <a:avLst/>
            <a:gdLst/>
            <a:ahLst/>
            <a:cxnLst/>
            <a:rect l="l" t="t" r="r" b="b"/>
            <a:pathLst>
              <a:path w="11434145" h="1004159">
                <a:moveTo>
                  <a:pt x="151568" y="0"/>
                </a:moveTo>
                <a:lnTo>
                  <a:pt x="11282577" y="0"/>
                </a:lnTo>
                <a:cubicBezTo>
                  <a:pt x="11366285" y="0"/>
                  <a:pt x="11434145" y="67859"/>
                  <a:pt x="11434145" y="151568"/>
                </a:cubicBezTo>
                <a:lnTo>
                  <a:pt x="11434145" y="852591"/>
                </a:lnTo>
                <a:cubicBezTo>
                  <a:pt x="11434145" y="936299"/>
                  <a:pt x="11366285" y="1004159"/>
                  <a:pt x="11282577" y="1004159"/>
                </a:cubicBezTo>
                <a:lnTo>
                  <a:pt x="151568" y="1004159"/>
                </a:lnTo>
                <a:cubicBezTo>
                  <a:pt x="67859" y="1004159"/>
                  <a:pt x="0" y="936299"/>
                  <a:pt x="0" y="852591"/>
                </a:cubicBezTo>
                <a:lnTo>
                  <a:pt x="0" y="151568"/>
                </a:lnTo>
                <a:cubicBezTo>
                  <a:pt x="0" y="67915"/>
                  <a:pt x="67915" y="0"/>
                  <a:pt x="151568" y="0"/>
                </a:cubicBezTo>
                <a:close/>
              </a:path>
            </a:pathLst>
          </a:custGeom>
          <a:gradFill flip="none" rotWithShape="1">
            <a:gsLst>
              <a:gs pos="0">
                <a:srgbClr val="0048A8"/>
              </a:gs>
              <a:gs pos="100000">
                <a:srgbClr val="006DFA"/>
              </a:gs>
            </a:gsLst>
            <a:lin ang="0" scaled="1"/>
          </a:gradFill>
          <a:ln/>
        </p:spPr>
      </p:sp>
      <p:sp>
        <p:nvSpPr>
          <p:cNvPr id="95" name="Shape 41">
            <a:extLst>
              <a:ext uri="{FF2B5EF4-FFF2-40B4-BE49-F238E27FC236}">
                <a16:creationId xmlns:a16="http://schemas.microsoft.com/office/drawing/2014/main" id="{E05E3866-C110-41E4-B15C-E5BCBEDDC0AA}"/>
              </a:ext>
            </a:extLst>
          </p:cNvPr>
          <p:cNvSpPr/>
          <p:nvPr/>
        </p:nvSpPr>
        <p:spPr>
          <a:xfrm>
            <a:off x="433914" y="4466139"/>
            <a:ext cx="454713" cy="454713"/>
          </a:xfrm>
          <a:custGeom>
            <a:avLst/>
            <a:gdLst/>
            <a:ahLst/>
            <a:cxnLst/>
            <a:rect l="l" t="t" r="r" b="b"/>
            <a:pathLst>
              <a:path w="606284" h="606284">
                <a:moveTo>
                  <a:pt x="113678" y="0"/>
                </a:moveTo>
                <a:lnTo>
                  <a:pt x="492606" y="0"/>
                </a:lnTo>
                <a:cubicBezTo>
                  <a:pt x="555389" y="0"/>
                  <a:pt x="606284" y="50896"/>
                  <a:pt x="606284" y="113678"/>
                </a:cubicBezTo>
                <a:lnTo>
                  <a:pt x="606284" y="492606"/>
                </a:lnTo>
                <a:cubicBezTo>
                  <a:pt x="606284" y="555389"/>
                  <a:pt x="555389" y="606284"/>
                  <a:pt x="492606" y="606284"/>
                </a:cubicBezTo>
                <a:lnTo>
                  <a:pt x="113678" y="606284"/>
                </a:lnTo>
                <a:cubicBezTo>
                  <a:pt x="50896" y="606284"/>
                  <a:pt x="0" y="555389"/>
                  <a:pt x="0" y="492606"/>
                </a:cubicBezTo>
                <a:lnTo>
                  <a:pt x="0" y="113678"/>
                </a:lnTo>
                <a:cubicBezTo>
                  <a:pt x="0" y="50938"/>
                  <a:pt x="50938" y="0"/>
                  <a:pt x="113678" y="0"/>
                </a:cubicBezTo>
                <a:close/>
              </a:path>
            </a:pathLst>
          </a:custGeom>
          <a:solidFill>
            <a:srgbClr val="FFFFFF">
              <a:alpha val="20000"/>
            </a:srgbClr>
          </a:solidFill>
          <a:ln/>
        </p:spPr>
      </p:sp>
      <p:sp>
        <p:nvSpPr>
          <p:cNvPr id="96" name="Shape 42">
            <a:extLst>
              <a:ext uri="{FF2B5EF4-FFF2-40B4-BE49-F238E27FC236}">
                <a16:creationId xmlns:a16="http://schemas.microsoft.com/office/drawing/2014/main" id="{718DF189-18C2-48E4-92B2-350A6495BC17}"/>
              </a:ext>
            </a:extLst>
          </p:cNvPr>
          <p:cNvSpPr/>
          <p:nvPr/>
        </p:nvSpPr>
        <p:spPr>
          <a:xfrm>
            <a:off x="556473" y="4586922"/>
            <a:ext cx="213147" cy="213147"/>
          </a:xfrm>
          <a:custGeom>
            <a:avLst/>
            <a:gdLst/>
            <a:ahLst/>
            <a:cxnLst/>
            <a:rect l="l" t="t" r="r" b="b"/>
            <a:pathLst>
              <a:path w="284196" h="284196">
                <a:moveTo>
                  <a:pt x="71049" y="177622"/>
                </a:moveTo>
                <a:lnTo>
                  <a:pt x="13599" y="177622"/>
                </a:lnTo>
                <a:cubicBezTo>
                  <a:pt x="-222" y="177622"/>
                  <a:pt x="-8715" y="162580"/>
                  <a:pt x="-1610" y="150701"/>
                </a:cubicBezTo>
                <a:lnTo>
                  <a:pt x="27753" y="101744"/>
                </a:lnTo>
                <a:cubicBezTo>
                  <a:pt x="32583" y="93696"/>
                  <a:pt x="41242" y="88811"/>
                  <a:pt x="50622" y="88811"/>
                </a:cubicBezTo>
                <a:lnTo>
                  <a:pt x="103354" y="88811"/>
                </a:lnTo>
                <a:cubicBezTo>
                  <a:pt x="145595" y="17263"/>
                  <a:pt x="208595" y="13655"/>
                  <a:pt x="250725" y="19816"/>
                </a:cubicBezTo>
                <a:cubicBezTo>
                  <a:pt x="257830" y="20871"/>
                  <a:pt x="263381" y="26421"/>
                  <a:pt x="264380" y="33471"/>
                </a:cubicBezTo>
                <a:cubicBezTo>
                  <a:pt x="270541" y="75601"/>
                  <a:pt x="266933" y="138601"/>
                  <a:pt x="195385" y="180842"/>
                </a:cubicBezTo>
                <a:lnTo>
                  <a:pt x="195385" y="233573"/>
                </a:lnTo>
                <a:cubicBezTo>
                  <a:pt x="195385" y="242954"/>
                  <a:pt x="190500" y="251613"/>
                  <a:pt x="182451" y="256442"/>
                </a:cubicBezTo>
                <a:lnTo>
                  <a:pt x="133494" y="285806"/>
                </a:lnTo>
                <a:cubicBezTo>
                  <a:pt x="121671" y="292910"/>
                  <a:pt x="106573" y="284362"/>
                  <a:pt x="106573" y="270597"/>
                </a:cubicBezTo>
                <a:lnTo>
                  <a:pt x="106573" y="213147"/>
                </a:lnTo>
                <a:cubicBezTo>
                  <a:pt x="106573" y="193553"/>
                  <a:pt x="90643" y="177622"/>
                  <a:pt x="71049" y="177622"/>
                </a:cubicBezTo>
                <a:lnTo>
                  <a:pt x="70993" y="177622"/>
                </a:lnTo>
                <a:close/>
                <a:moveTo>
                  <a:pt x="222028" y="88811"/>
                </a:moveTo>
                <a:cubicBezTo>
                  <a:pt x="222028" y="74106"/>
                  <a:pt x="210089" y="62168"/>
                  <a:pt x="195385" y="62168"/>
                </a:cubicBezTo>
                <a:cubicBezTo>
                  <a:pt x="180680" y="62168"/>
                  <a:pt x="168741" y="74106"/>
                  <a:pt x="168741" y="88811"/>
                </a:cubicBezTo>
                <a:cubicBezTo>
                  <a:pt x="168741" y="103516"/>
                  <a:pt x="180680" y="115455"/>
                  <a:pt x="195385" y="115455"/>
                </a:cubicBezTo>
                <a:cubicBezTo>
                  <a:pt x="210089" y="115455"/>
                  <a:pt x="222028" y="103516"/>
                  <a:pt x="222028" y="88811"/>
                </a:cubicBezTo>
                <a:close/>
              </a:path>
            </a:pathLst>
          </a:custGeom>
          <a:solidFill>
            <a:srgbClr val="FFFFFF"/>
          </a:solidFill>
          <a:ln/>
        </p:spPr>
      </p:sp>
      <p:sp>
        <p:nvSpPr>
          <p:cNvPr id="97" name="Text 43">
            <a:extLst>
              <a:ext uri="{FF2B5EF4-FFF2-40B4-BE49-F238E27FC236}">
                <a16:creationId xmlns:a16="http://schemas.microsoft.com/office/drawing/2014/main" id="{7B64223E-2A76-411D-A5BA-55F8E4BE4D7A}"/>
              </a:ext>
            </a:extLst>
          </p:cNvPr>
          <p:cNvSpPr/>
          <p:nvPr/>
        </p:nvSpPr>
        <p:spPr>
          <a:xfrm>
            <a:off x="1002305" y="4459124"/>
            <a:ext cx="7808280" cy="227357"/>
          </a:xfrm>
          <a:prstGeom prst="rect">
            <a:avLst/>
          </a:prstGeom>
          <a:noFill/>
          <a:ln/>
        </p:spPr>
        <p:txBody>
          <a:bodyPr wrap="square" lIns="0" tIns="0" rIns="0" bIns="0" rtlCol="0" anchor="ctr"/>
          <a:lstStyle/>
          <a:p>
            <a:pPr defTabSz="685800">
              <a:lnSpc>
                <a:spcPct val="110000"/>
              </a:lnSpc>
            </a:pPr>
            <a:r>
              <a:rPr lang="en-US" sz="1343" b="1" dirty="0">
                <a:solidFill>
                  <a:srgbClr val="FFFFFF"/>
                </a:solidFill>
                <a:latin typeface="MiSans" pitchFamily="34" charset="0"/>
                <a:ea typeface="MiSans" pitchFamily="34" charset="-122"/>
                <a:cs typeface="MiSans" pitchFamily="34" charset="-120"/>
              </a:rPr>
              <a:t>时代意义</a:t>
            </a:r>
            <a:endParaRPr lang="en-US" sz="1200" dirty="0">
              <a:solidFill>
                <a:srgbClr val="000000"/>
              </a:solidFill>
              <a:latin typeface="Calibri" panose="020F0502020204030204"/>
            </a:endParaRPr>
          </a:p>
        </p:txBody>
      </p:sp>
      <p:sp>
        <p:nvSpPr>
          <p:cNvPr id="98" name="Text 44">
            <a:extLst>
              <a:ext uri="{FF2B5EF4-FFF2-40B4-BE49-F238E27FC236}">
                <a16:creationId xmlns:a16="http://schemas.microsoft.com/office/drawing/2014/main" id="{FBA9ED6C-E8A3-480C-A6D8-5EDF3535069D}"/>
              </a:ext>
            </a:extLst>
          </p:cNvPr>
          <p:cNvSpPr/>
          <p:nvPr/>
        </p:nvSpPr>
        <p:spPr>
          <a:xfrm>
            <a:off x="1002306" y="4743230"/>
            <a:ext cx="7779860" cy="184727"/>
          </a:xfrm>
          <a:prstGeom prst="rect">
            <a:avLst/>
          </a:prstGeom>
          <a:noFill/>
          <a:ln/>
        </p:spPr>
        <p:txBody>
          <a:bodyPr wrap="square" lIns="0" tIns="0" rIns="0" bIns="0" rtlCol="0" anchor="ctr"/>
          <a:lstStyle/>
          <a:p>
            <a:pPr defTabSz="685800">
              <a:lnSpc>
                <a:spcPct val="140000"/>
              </a:lnSpc>
            </a:pPr>
            <a:r>
              <a:rPr lang="en-US" sz="895" dirty="0">
                <a:solidFill>
                  <a:srgbClr val="FFFFFF">
                    <a:alpha val="95000"/>
                  </a:srgbClr>
                </a:solidFill>
                <a:latin typeface="MiSans" pitchFamily="34" charset="0"/>
                <a:ea typeface="MiSans" pitchFamily="34" charset="-122"/>
                <a:cs typeface="MiSans" pitchFamily="34" charset="-120"/>
              </a:rPr>
              <a:t>这五大发展趋势具有时代性，互联网产品需要根据用户反馈和市场变化持续更新升级，才能在竞争中保持领先地位。</a:t>
            </a:r>
            <a:endParaRPr lang="en-US" sz="1200" dirty="0">
              <a:solidFill>
                <a:srgbClr val="000000"/>
              </a:solidFill>
              <a:latin typeface="Calibri" panose="020F0502020204030204"/>
            </a:endParaRPr>
          </a:p>
        </p:txBody>
      </p:sp>
    </p:spTree>
    <p:extLst>
      <p:ext uri="{BB962C8B-B14F-4D97-AF65-F5344CB8AC3E}">
        <p14:creationId xmlns:p14="http://schemas.microsoft.com/office/powerpoint/2010/main" val="31939086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7F8FA"/>
        </a:solidFill>
        <a:effectLst/>
      </p:bgPr>
    </p:bg>
    <p:spTree>
      <p:nvGrpSpPr>
        <p:cNvPr id="1" name=""/>
        <p:cNvGrpSpPr/>
        <p:nvPr/>
      </p:nvGrpSpPr>
      <p:grpSpPr>
        <a:xfrm>
          <a:off x="0" y="0"/>
          <a:ext cx="0" cy="0"/>
          <a:chOff x="0" y="0"/>
          <a:chExt cx="0" cy="0"/>
        </a:xfrm>
      </p:grpSpPr>
      <p:pic>
        <p:nvPicPr>
          <p:cNvPr id="2" name="Image 0" descr="https://kimi-web-img.moonshot.cn/img/static.vecteezy.com/a58813ae0cb77652db888fb95774a990424a7ab4.jpg"/>
          <p:cNvPicPr>
            <a:picLocks noChangeAspect="1"/>
          </p:cNvPicPr>
          <p:nvPr/>
        </p:nvPicPr>
        <p:blipFill>
          <a:blip r:embed="rId3">
            <a:alphaModFix amt="20000"/>
          </a:blip>
          <a:srcRect t="3554" b="3554"/>
          <a:stretch/>
        </p:blipFill>
        <p:spPr>
          <a:xfrm>
            <a:off x="0" y="0"/>
            <a:ext cx="9144000" cy="5143500"/>
          </a:xfrm>
          <a:prstGeom prst="roundRect">
            <a:avLst>
              <a:gd name="adj" fmla="val 0"/>
            </a:avLst>
          </a:prstGeom>
        </p:spPr>
      </p:pic>
      <p:sp>
        <p:nvSpPr>
          <p:cNvPr id="3" name="Shape 0"/>
          <p:cNvSpPr/>
          <p:nvPr/>
        </p:nvSpPr>
        <p:spPr>
          <a:xfrm>
            <a:off x="0" y="0"/>
            <a:ext cx="9144000" cy="5143500"/>
          </a:xfrm>
          <a:custGeom>
            <a:avLst/>
            <a:gdLst/>
            <a:ahLst/>
            <a:cxnLst/>
            <a:rect l="l" t="t" r="r" b="b"/>
            <a:pathLst>
              <a:path w="12192000" h="6858000">
                <a:moveTo>
                  <a:pt x="0" y="0"/>
                </a:moveTo>
                <a:lnTo>
                  <a:pt x="12192000" y="0"/>
                </a:lnTo>
                <a:lnTo>
                  <a:pt x="12192000" y="6858000"/>
                </a:lnTo>
                <a:lnTo>
                  <a:pt x="0" y="6858000"/>
                </a:lnTo>
                <a:lnTo>
                  <a:pt x="0" y="0"/>
                </a:lnTo>
                <a:close/>
              </a:path>
            </a:pathLst>
          </a:custGeom>
          <a:gradFill flip="none" rotWithShape="1">
            <a:gsLst>
              <a:gs pos="0">
                <a:srgbClr val="0048A8"/>
              </a:gs>
              <a:gs pos="50000">
                <a:srgbClr val="006DFA"/>
              </a:gs>
              <a:gs pos="100000">
                <a:srgbClr val="0048A8"/>
              </a:gs>
            </a:gsLst>
            <a:lin ang="2700000" scaled="1"/>
          </a:gradFill>
          <a:ln/>
        </p:spPr>
      </p:sp>
      <p:sp>
        <p:nvSpPr>
          <p:cNvPr id="4" name="Shape 1"/>
          <p:cNvSpPr/>
          <p:nvPr/>
        </p:nvSpPr>
        <p:spPr>
          <a:xfrm>
            <a:off x="3937724" y="600075"/>
            <a:ext cx="1271588" cy="285750"/>
          </a:xfrm>
          <a:custGeom>
            <a:avLst/>
            <a:gdLst/>
            <a:ahLst/>
            <a:cxnLst/>
            <a:rect l="l" t="t" r="r" b="b"/>
            <a:pathLst>
              <a:path w="1695450" h="381000">
                <a:moveTo>
                  <a:pt x="76200" y="0"/>
                </a:moveTo>
                <a:lnTo>
                  <a:pt x="1619250" y="0"/>
                </a:lnTo>
                <a:cubicBezTo>
                  <a:pt x="1661306" y="0"/>
                  <a:pt x="1695450" y="34144"/>
                  <a:pt x="1695450" y="76200"/>
                </a:cubicBezTo>
                <a:lnTo>
                  <a:pt x="1695450" y="304800"/>
                </a:lnTo>
                <a:cubicBezTo>
                  <a:pt x="1695450" y="346856"/>
                  <a:pt x="1661306" y="381000"/>
                  <a:pt x="1619250" y="381000"/>
                </a:cubicBezTo>
                <a:lnTo>
                  <a:pt x="76200" y="381000"/>
                </a:lnTo>
                <a:cubicBezTo>
                  <a:pt x="34144" y="381000"/>
                  <a:pt x="0" y="346856"/>
                  <a:pt x="0" y="304800"/>
                </a:cubicBezTo>
                <a:lnTo>
                  <a:pt x="0" y="76200"/>
                </a:lnTo>
                <a:cubicBezTo>
                  <a:pt x="0" y="34144"/>
                  <a:pt x="34144" y="0"/>
                  <a:pt x="76200" y="0"/>
                </a:cubicBezTo>
                <a:close/>
              </a:path>
            </a:pathLst>
          </a:custGeom>
          <a:solidFill>
            <a:srgbClr val="FFFFFF">
              <a:alpha val="14902"/>
            </a:srgbClr>
          </a:solidFill>
          <a:ln/>
        </p:spPr>
      </p:sp>
      <p:sp>
        <p:nvSpPr>
          <p:cNvPr id="5" name="Text 2"/>
          <p:cNvSpPr/>
          <p:nvPr/>
        </p:nvSpPr>
        <p:spPr>
          <a:xfrm>
            <a:off x="4052024" y="657225"/>
            <a:ext cx="1042988" cy="171450"/>
          </a:xfrm>
          <a:prstGeom prst="rect">
            <a:avLst/>
          </a:prstGeom>
          <a:noFill/>
          <a:ln/>
        </p:spPr>
        <p:txBody>
          <a:bodyPr wrap="square" lIns="0" tIns="0" rIns="0" bIns="0" rtlCol="0" anchor="ctr"/>
          <a:lstStyle/>
          <a:p>
            <a:pPr algn="ctr" defTabSz="685800">
              <a:lnSpc>
                <a:spcPct val="130000"/>
              </a:lnSpc>
            </a:pPr>
            <a:r>
              <a:rPr lang="en-US" sz="900" b="1" kern="0" spc="45" dirty="0">
                <a:solidFill>
                  <a:srgbClr val="FFFFFF"/>
                </a:solidFill>
                <a:latin typeface="MiSans" pitchFamily="34" charset="0"/>
                <a:ea typeface="MiSans" pitchFamily="34" charset="-122"/>
                <a:cs typeface="MiSans" pitchFamily="34" charset="-120"/>
              </a:rPr>
              <a:t>Course Summary</a:t>
            </a:r>
            <a:endParaRPr lang="en-US" sz="1200" dirty="0">
              <a:solidFill>
                <a:srgbClr val="000000"/>
              </a:solidFill>
              <a:latin typeface="Calibri" panose="020F0502020204030204"/>
            </a:endParaRPr>
          </a:p>
        </p:txBody>
      </p:sp>
      <p:sp>
        <p:nvSpPr>
          <p:cNvPr id="6" name="Text 3"/>
          <p:cNvSpPr/>
          <p:nvPr/>
        </p:nvSpPr>
        <p:spPr>
          <a:xfrm>
            <a:off x="3607594" y="1000125"/>
            <a:ext cx="1928813" cy="428625"/>
          </a:xfrm>
          <a:prstGeom prst="rect">
            <a:avLst/>
          </a:prstGeom>
          <a:noFill/>
          <a:ln/>
        </p:spPr>
        <p:txBody>
          <a:bodyPr wrap="square" lIns="0" tIns="0" rIns="0" bIns="0" rtlCol="0" anchor="ctr"/>
          <a:lstStyle/>
          <a:p>
            <a:pPr algn="ctr" defTabSz="685800">
              <a:lnSpc>
                <a:spcPct val="80000"/>
              </a:lnSpc>
            </a:pPr>
            <a:r>
              <a:rPr lang="en-US" sz="3375" b="1" dirty="0">
                <a:solidFill>
                  <a:srgbClr val="FFFFFF"/>
                </a:solidFill>
                <a:latin typeface="MiSans" pitchFamily="34" charset="0"/>
                <a:ea typeface="MiSans" pitchFamily="34" charset="-122"/>
                <a:cs typeface="MiSans" pitchFamily="34" charset="-120"/>
              </a:rPr>
              <a:t>课程小结</a:t>
            </a:r>
            <a:endParaRPr lang="en-US" sz="1200" dirty="0">
              <a:solidFill>
                <a:srgbClr val="000000"/>
              </a:solidFill>
              <a:latin typeface="Calibri" panose="020F0502020204030204"/>
            </a:endParaRPr>
          </a:p>
        </p:txBody>
      </p:sp>
      <p:sp>
        <p:nvSpPr>
          <p:cNvPr id="7" name="Shape 4"/>
          <p:cNvSpPr/>
          <p:nvPr/>
        </p:nvSpPr>
        <p:spPr>
          <a:xfrm>
            <a:off x="4171950" y="1543050"/>
            <a:ext cx="800100" cy="42863"/>
          </a:xfrm>
          <a:custGeom>
            <a:avLst/>
            <a:gdLst/>
            <a:ahLst/>
            <a:cxnLst/>
            <a:rect l="l" t="t" r="r" b="b"/>
            <a:pathLst>
              <a:path w="1066800" h="57150">
                <a:moveTo>
                  <a:pt x="0" y="0"/>
                </a:moveTo>
                <a:lnTo>
                  <a:pt x="1066800" y="0"/>
                </a:lnTo>
                <a:lnTo>
                  <a:pt x="1066800" y="57150"/>
                </a:lnTo>
                <a:lnTo>
                  <a:pt x="0" y="57150"/>
                </a:lnTo>
                <a:lnTo>
                  <a:pt x="0" y="0"/>
                </a:lnTo>
                <a:close/>
              </a:path>
            </a:pathLst>
          </a:custGeom>
          <a:solidFill>
            <a:srgbClr val="FFFFFF">
              <a:alpha val="50196"/>
            </a:srgbClr>
          </a:solidFill>
          <a:ln/>
        </p:spPr>
      </p:sp>
      <p:sp>
        <p:nvSpPr>
          <p:cNvPr id="8" name="Text 5"/>
          <p:cNvSpPr/>
          <p:nvPr/>
        </p:nvSpPr>
        <p:spPr>
          <a:xfrm>
            <a:off x="2148572" y="1757363"/>
            <a:ext cx="4843463" cy="464344"/>
          </a:xfrm>
          <a:prstGeom prst="rect">
            <a:avLst/>
          </a:prstGeom>
          <a:noFill/>
          <a:ln/>
        </p:spPr>
        <p:txBody>
          <a:bodyPr wrap="square" lIns="0" tIns="0" rIns="0" bIns="0" rtlCol="0" anchor="ctr"/>
          <a:lstStyle/>
          <a:p>
            <a:pPr algn="ctr" defTabSz="685800">
              <a:lnSpc>
                <a:spcPct val="140000"/>
              </a:lnSpc>
            </a:pPr>
            <a:r>
              <a:rPr lang="en-US" sz="1125" dirty="0">
                <a:solidFill>
                  <a:srgbClr val="FFFFFF">
                    <a:alpha val="95000"/>
                  </a:srgbClr>
                </a:solidFill>
                <a:latin typeface="MiSans" pitchFamily="34" charset="0"/>
                <a:ea typeface="MiSans" pitchFamily="34" charset="-122"/>
                <a:cs typeface="MiSans" pitchFamily="34" charset="-120"/>
              </a:rPr>
              <a:t>互联网从军事网络到Web1.0、Web2.0，如今发展到AI驱动的Web3.0时代，</a:t>
            </a:r>
            <a:endParaRPr lang="en-US" sz="1200" dirty="0">
              <a:solidFill>
                <a:srgbClr val="000000"/>
              </a:solidFill>
              <a:latin typeface="Calibri" panose="020F0502020204030204"/>
            </a:endParaRPr>
          </a:p>
          <a:p>
            <a:pPr algn="ctr" defTabSz="685800">
              <a:lnSpc>
                <a:spcPct val="140000"/>
              </a:lnSpc>
            </a:pPr>
            <a:r>
              <a:rPr lang="en-US" sz="1125" dirty="0">
                <a:solidFill>
                  <a:srgbClr val="FFFFFF">
                    <a:alpha val="95000"/>
                  </a:srgbClr>
                </a:solidFill>
                <a:latin typeface="MiSans" pitchFamily="34" charset="0"/>
                <a:ea typeface="MiSans" pitchFamily="34" charset="-122"/>
                <a:cs typeface="MiSans" pitchFamily="34" charset="-120"/>
              </a:rPr>
              <a:t>极大地改变了我们的生活方式。</a:t>
            </a:r>
            <a:endParaRPr lang="en-US" sz="1200" dirty="0">
              <a:solidFill>
                <a:srgbClr val="000000"/>
              </a:solidFill>
              <a:latin typeface="Calibri" panose="020F0502020204030204"/>
            </a:endParaRPr>
          </a:p>
        </p:txBody>
      </p:sp>
      <p:sp>
        <p:nvSpPr>
          <p:cNvPr id="9" name="Text 6"/>
          <p:cNvSpPr/>
          <p:nvPr/>
        </p:nvSpPr>
        <p:spPr>
          <a:xfrm>
            <a:off x="2148572" y="2393157"/>
            <a:ext cx="4843463" cy="464344"/>
          </a:xfrm>
          <a:prstGeom prst="rect">
            <a:avLst/>
          </a:prstGeom>
          <a:noFill/>
          <a:ln/>
        </p:spPr>
        <p:txBody>
          <a:bodyPr wrap="square" lIns="0" tIns="0" rIns="0" bIns="0" rtlCol="0" anchor="ctr"/>
          <a:lstStyle/>
          <a:p>
            <a:pPr algn="ctr" defTabSz="685800">
              <a:lnSpc>
                <a:spcPct val="140000"/>
              </a:lnSpc>
            </a:pPr>
            <a:r>
              <a:rPr lang="en-US" sz="1125" dirty="0">
                <a:solidFill>
                  <a:srgbClr val="FFFFFF">
                    <a:alpha val="95000"/>
                  </a:srgbClr>
                </a:solidFill>
                <a:latin typeface="MiSans" pitchFamily="34" charset="0"/>
                <a:ea typeface="MiSans" pitchFamily="34" charset="-122"/>
                <a:cs typeface="MiSans" pitchFamily="34" charset="-120"/>
              </a:rPr>
              <a:t>未来，互联网产品将朝着更加</a:t>
            </a:r>
            <a:r>
              <a:rPr lang="en-US" sz="1125" b="1" dirty="0">
                <a:solidFill>
                  <a:srgbClr val="FFFFFF"/>
                </a:solidFill>
                <a:latin typeface="MiSans" pitchFamily="34" charset="0"/>
                <a:ea typeface="MiSans" pitchFamily="34" charset="-122"/>
                <a:cs typeface="MiSans" pitchFamily="34" charset="-120"/>
              </a:rPr>
              <a:t>智能化</a:t>
            </a:r>
            <a:r>
              <a:rPr lang="en-US" sz="1125" dirty="0">
                <a:solidFill>
                  <a:srgbClr val="FFFFFF">
                    <a:alpha val="95000"/>
                  </a:srgbClr>
                </a:solidFill>
                <a:latin typeface="MiSans" pitchFamily="34" charset="0"/>
                <a:ea typeface="MiSans" pitchFamily="34" charset="-122"/>
                <a:cs typeface="MiSans" pitchFamily="34" charset="-120"/>
              </a:rPr>
              <a:t>、</a:t>
            </a:r>
            <a:r>
              <a:rPr lang="en-US" sz="1125" b="1" dirty="0">
                <a:solidFill>
                  <a:srgbClr val="FFFFFF"/>
                </a:solidFill>
                <a:latin typeface="MiSans" pitchFamily="34" charset="0"/>
                <a:ea typeface="MiSans" pitchFamily="34" charset="-122"/>
                <a:cs typeface="MiSans" pitchFamily="34" charset="-120"/>
              </a:rPr>
              <a:t>个性化</a:t>
            </a:r>
            <a:r>
              <a:rPr lang="en-US" sz="1125" dirty="0">
                <a:solidFill>
                  <a:srgbClr val="FFFFFF">
                    <a:alpha val="95000"/>
                  </a:srgbClr>
                </a:solidFill>
                <a:latin typeface="MiSans" pitchFamily="34" charset="0"/>
                <a:ea typeface="MiSans" pitchFamily="34" charset="-122"/>
                <a:cs typeface="MiSans" pitchFamily="34" charset="-120"/>
              </a:rPr>
              <a:t>、</a:t>
            </a:r>
            <a:r>
              <a:rPr lang="en-US" sz="1125" b="1" dirty="0">
                <a:solidFill>
                  <a:srgbClr val="FFFFFF"/>
                </a:solidFill>
                <a:latin typeface="MiSans" pitchFamily="34" charset="0"/>
                <a:ea typeface="MiSans" pitchFamily="34" charset="-122"/>
                <a:cs typeface="MiSans" pitchFamily="34" charset="-120"/>
              </a:rPr>
              <a:t>多元化</a:t>
            </a:r>
            <a:r>
              <a:rPr lang="en-US" sz="1125" dirty="0">
                <a:solidFill>
                  <a:srgbClr val="FFFFFF">
                    <a:alpha val="95000"/>
                  </a:srgbClr>
                </a:solidFill>
                <a:latin typeface="MiSans" pitchFamily="34" charset="0"/>
                <a:ea typeface="MiSans" pitchFamily="34" charset="-122"/>
                <a:cs typeface="MiSans" pitchFamily="34" charset="-120"/>
              </a:rPr>
              <a:t>的方向发展，</a:t>
            </a:r>
            <a:endParaRPr lang="en-US" sz="1200" dirty="0">
              <a:solidFill>
                <a:srgbClr val="000000"/>
              </a:solidFill>
              <a:latin typeface="Calibri" panose="020F0502020204030204"/>
            </a:endParaRPr>
          </a:p>
          <a:p>
            <a:pPr algn="ctr" defTabSz="685800">
              <a:lnSpc>
                <a:spcPct val="140000"/>
              </a:lnSpc>
            </a:pPr>
            <a:r>
              <a:rPr lang="en-US" sz="1125" dirty="0">
                <a:solidFill>
                  <a:srgbClr val="FFFFFF">
                    <a:alpha val="95000"/>
                  </a:srgbClr>
                </a:solidFill>
                <a:latin typeface="MiSans" pitchFamily="34" charset="0"/>
                <a:ea typeface="MiSans" pitchFamily="34" charset="-122"/>
                <a:cs typeface="MiSans" pitchFamily="34" charset="-120"/>
              </a:rPr>
              <a:t>为人们的生活和工作带来更多便利和价值。</a:t>
            </a:r>
            <a:endParaRPr lang="en-US" sz="1200" dirty="0">
              <a:solidFill>
                <a:srgbClr val="000000"/>
              </a:solidFill>
              <a:latin typeface="Calibri" panose="020F0502020204030204"/>
            </a:endParaRPr>
          </a:p>
        </p:txBody>
      </p:sp>
      <p:sp>
        <p:nvSpPr>
          <p:cNvPr id="10" name="Shape 7"/>
          <p:cNvSpPr/>
          <p:nvPr/>
        </p:nvSpPr>
        <p:spPr>
          <a:xfrm>
            <a:off x="2964121" y="3028950"/>
            <a:ext cx="721519" cy="1085850"/>
          </a:xfrm>
          <a:custGeom>
            <a:avLst/>
            <a:gdLst/>
            <a:ahLst/>
            <a:cxnLst/>
            <a:rect l="l" t="t" r="r" b="b"/>
            <a:pathLst>
              <a:path w="962025" h="1447800">
                <a:moveTo>
                  <a:pt x="114298" y="0"/>
                </a:moveTo>
                <a:lnTo>
                  <a:pt x="847727" y="0"/>
                </a:lnTo>
                <a:cubicBezTo>
                  <a:pt x="910852" y="0"/>
                  <a:pt x="962025" y="51173"/>
                  <a:pt x="962025" y="114298"/>
                </a:cubicBezTo>
                <a:lnTo>
                  <a:pt x="962025" y="1333502"/>
                </a:lnTo>
                <a:cubicBezTo>
                  <a:pt x="962025" y="1396627"/>
                  <a:pt x="910852" y="1447800"/>
                  <a:pt x="847727" y="1447800"/>
                </a:cubicBezTo>
                <a:lnTo>
                  <a:pt x="114298" y="1447800"/>
                </a:lnTo>
                <a:cubicBezTo>
                  <a:pt x="51173" y="1447800"/>
                  <a:pt x="0" y="1396627"/>
                  <a:pt x="0" y="1333502"/>
                </a:cubicBezTo>
                <a:lnTo>
                  <a:pt x="0" y="114298"/>
                </a:lnTo>
                <a:cubicBezTo>
                  <a:pt x="0" y="51215"/>
                  <a:pt x="51215" y="0"/>
                  <a:pt x="114298" y="0"/>
                </a:cubicBezTo>
                <a:close/>
              </a:path>
            </a:pathLst>
          </a:custGeom>
          <a:solidFill>
            <a:srgbClr val="FFFFFF">
              <a:alpha val="10196"/>
            </a:srgbClr>
          </a:solidFill>
          <a:ln/>
        </p:spPr>
      </p:sp>
      <p:sp>
        <p:nvSpPr>
          <p:cNvPr id="11" name="Shape 8"/>
          <p:cNvSpPr/>
          <p:nvPr/>
        </p:nvSpPr>
        <p:spPr>
          <a:xfrm>
            <a:off x="3123158" y="3143250"/>
            <a:ext cx="400050" cy="400050"/>
          </a:xfrm>
          <a:custGeom>
            <a:avLst/>
            <a:gdLst/>
            <a:ahLst/>
            <a:cxnLst/>
            <a:rect l="l" t="t" r="r" b="b"/>
            <a:pathLst>
              <a:path w="533400" h="533400">
                <a:moveTo>
                  <a:pt x="266700" y="0"/>
                </a:moveTo>
                <a:lnTo>
                  <a:pt x="266700" y="0"/>
                </a:lnTo>
                <a:cubicBezTo>
                  <a:pt x="413896" y="0"/>
                  <a:pt x="533400" y="119504"/>
                  <a:pt x="533400" y="266700"/>
                </a:cubicBezTo>
                <a:lnTo>
                  <a:pt x="533400" y="266700"/>
                </a:lnTo>
                <a:cubicBezTo>
                  <a:pt x="533400" y="413896"/>
                  <a:pt x="413896" y="533400"/>
                  <a:pt x="266700" y="533400"/>
                </a:cubicBezTo>
                <a:lnTo>
                  <a:pt x="266700" y="533400"/>
                </a:lnTo>
                <a:cubicBezTo>
                  <a:pt x="119504" y="533400"/>
                  <a:pt x="0" y="413896"/>
                  <a:pt x="0" y="266700"/>
                </a:cubicBezTo>
                <a:lnTo>
                  <a:pt x="0" y="266700"/>
                </a:lnTo>
                <a:cubicBezTo>
                  <a:pt x="0" y="119504"/>
                  <a:pt x="119504" y="0"/>
                  <a:pt x="266700" y="0"/>
                </a:cubicBezTo>
                <a:close/>
              </a:path>
            </a:pathLst>
          </a:custGeom>
          <a:solidFill>
            <a:srgbClr val="FFFFFF">
              <a:alpha val="20000"/>
            </a:srgbClr>
          </a:solidFill>
          <a:ln/>
        </p:spPr>
      </p:sp>
      <p:sp>
        <p:nvSpPr>
          <p:cNvPr id="12" name="Shape 9"/>
          <p:cNvSpPr/>
          <p:nvPr/>
        </p:nvSpPr>
        <p:spPr>
          <a:xfrm>
            <a:off x="3237458" y="3257550"/>
            <a:ext cx="171450" cy="171450"/>
          </a:xfrm>
          <a:custGeom>
            <a:avLst/>
            <a:gdLst/>
            <a:ahLst/>
            <a:cxnLst/>
            <a:rect l="l" t="t" r="r" b="b"/>
            <a:pathLst>
              <a:path w="228600" h="228600">
                <a:moveTo>
                  <a:pt x="53578" y="25003"/>
                </a:moveTo>
                <a:cubicBezTo>
                  <a:pt x="53578" y="11207"/>
                  <a:pt x="64785" y="0"/>
                  <a:pt x="78581" y="0"/>
                </a:cubicBezTo>
                <a:lnTo>
                  <a:pt x="89297" y="0"/>
                </a:lnTo>
                <a:cubicBezTo>
                  <a:pt x="97200" y="0"/>
                  <a:pt x="103584" y="6385"/>
                  <a:pt x="103584" y="14288"/>
                </a:cubicBezTo>
                <a:lnTo>
                  <a:pt x="103584" y="214313"/>
                </a:lnTo>
                <a:cubicBezTo>
                  <a:pt x="103584" y="222215"/>
                  <a:pt x="97200" y="228600"/>
                  <a:pt x="89297" y="228600"/>
                </a:cubicBezTo>
                <a:lnTo>
                  <a:pt x="75009" y="228600"/>
                </a:lnTo>
                <a:cubicBezTo>
                  <a:pt x="61704" y="228600"/>
                  <a:pt x="50497" y="219492"/>
                  <a:pt x="47327" y="207169"/>
                </a:cubicBezTo>
                <a:cubicBezTo>
                  <a:pt x="47015" y="207169"/>
                  <a:pt x="46747" y="207169"/>
                  <a:pt x="46434" y="207169"/>
                </a:cubicBezTo>
                <a:cubicBezTo>
                  <a:pt x="26700" y="207169"/>
                  <a:pt x="10716" y="191185"/>
                  <a:pt x="10716" y="171450"/>
                </a:cubicBezTo>
                <a:cubicBezTo>
                  <a:pt x="10716" y="163413"/>
                  <a:pt x="13395" y="156002"/>
                  <a:pt x="17859" y="150019"/>
                </a:cubicBezTo>
                <a:cubicBezTo>
                  <a:pt x="9198" y="143500"/>
                  <a:pt x="3572" y="133142"/>
                  <a:pt x="3572" y="121444"/>
                </a:cubicBezTo>
                <a:cubicBezTo>
                  <a:pt x="3572" y="107647"/>
                  <a:pt x="11430" y="95637"/>
                  <a:pt x="22860" y="89699"/>
                </a:cubicBezTo>
                <a:cubicBezTo>
                  <a:pt x="19690" y="84341"/>
                  <a:pt x="17859" y="78090"/>
                  <a:pt x="17859" y="71438"/>
                </a:cubicBezTo>
                <a:cubicBezTo>
                  <a:pt x="17859" y="51703"/>
                  <a:pt x="33844" y="35719"/>
                  <a:pt x="53578" y="35719"/>
                </a:cubicBezTo>
                <a:lnTo>
                  <a:pt x="53578" y="25003"/>
                </a:lnTo>
                <a:close/>
                <a:moveTo>
                  <a:pt x="175022" y="25003"/>
                </a:moveTo>
                <a:lnTo>
                  <a:pt x="175022" y="35719"/>
                </a:lnTo>
                <a:cubicBezTo>
                  <a:pt x="194756" y="35719"/>
                  <a:pt x="210741" y="51703"/>
                  <a:pt x="210741" y="71438"/>
                </a:cubicBezTo>
                <a:cubicBezTo>
                  <a:pt x="210741" y="78135"/>
                  <a:pt x="208910" y="84386"/>
                  <a:pt x="205740" y="89699"/>
                </a:cubicBezTo>
                <a:cubicBezTo>
                  <a:pt x="217215" y="95637"/>
                  <a:pt x="225028" y="107603"/>
                  <a:pt x="225028" y="121444"/>
                </a:cubicBezTo>
                <a:cubicBezTo>
                  <a:pt x="225028" y="133142"/>
                  <a:pt x="219402" y="143500"/>
                  <a:pt x="210741" y="150019"/>
                </a:cubicBezTo>
                <a:cubicBezTo>
                  <a:pt x="215205" y="156002"/>
                  <a:pt x="217884" y="163413"/>
                  <a:pt x="217884" y="171450"/>
                </a:cubicBezTo>
                <a:cubicBezTo>
                  <a:pt x="217884" y="191185"/>
                  <a:pt x="201900" y="207169"/>
                  <a:pt x="182166" y="207169"/>
                </a:cubicBezTo>
                <a:cubicBezTo>
                  <a:pt x="181853" y="207169"/>
                  <a:pt x="181585" y="207169"/>
                  <a:pt x="181273" y="207169"/>
                </a:cubicBezTo>
                <a:cubicBezTo>
                  <a:pt x="178103" y="219492"/>
                  <a:pt x="166896" y="228600"/>
                  <a:pt x="153591" y="228600"/>
                </a:cubicBezTo>
                <a:lnTo>
                  <a:pt x="139303" y="228600"/>
                </a:lnTo>
                <a:cubicBezTo>
                  <a:pt x="131400" y="228600"/>
                  <a:pt x="125016" y="222215"/>
                  <a:pt x="125016" y="214313"/>
                </a:cubicBezTo>
                <a:lnTo>
                  <a:pt x="125016" y="14288"/>
                </a:lnTo>
                <a:cubicBezTo>
                  <a:pt x="125016" y="6385"/>
                  <a:pt x="131400" y="0"/>
                  <a:pt x="139303" y="0"/>
                </a:cubicBezTo>
                <a:lnTo>
                  <a:pt x="150019" y="0"/>
                </a:lnTo>
                <a:cubicBezTo>
                  <a:pt x="163815" y="0"/>
                  <a:pt x="175022" y="11207"/>
                  <a:pt x="175022" y="25003"/>
                </a:cubicBezTo>
                <a:close/>
              </a:path>
            </a:pathLst>
          </a:custGeom>
          <a:solidFill>
            <a:srgbClr val="FFFFFF"/>
          </a:solidFill>
          <a:ln/>
        </p:spPr>
      </p:sp>
      <p:sp>
        <p:nvSpPr>
          <p:cNvPr id="13" name="Text 10"/>
          <p:cNvSpPr/>
          <p:nvPr/>
        </p:nvSpPr>
        <p:spPr>
          <a:xfrm>
            <a:off x="3046273" y="3629025"/>
            <a:ext cx="557213" cy="200025"/>
          </a:xfrm>
          <a:prstGeom prst="rect">
            <a:avLst/>
          </a:prstGeom>
          <a:noFill/>
          <a:ln/>
        </p:spPr>
        <p:txBody>
          <a:bodyPr wrap="square" lIns="0" tIns="0" rIns="0" bIns="0" rtlCol="0" anchor="ctr"/>
          <a:lstStyle/>
          <a:p>
            <a:pPr algn="ctr" defTabSz="685800">
              <a:lnSpc>
                <a:spcPct val="130000"/>
              </a:lnSpc>
            </a:pPr>
            <a:r>
              <a:rPr lang="en-US" sz="1013" b="1" dirty="0">
                <a:solidFill>
                  <a:srgbClr val="FFFFFF"/>
                </a:solidFill>
                <a:latin typeface="MiSans" pitchFamily="34" charset="0"/>
                <a:ea typeface="MiSans" pitchFamily="34" charset="-122"/>
                <a:cs typeface="MiSans" pitchFamily="34" charset="-120"/>
              </a:rPr>
              <a:t>智能化</a:t>
            </a:r>
            <a:endParaRPr lang="en-US" sz="1200" dirty="0">
              <a:solidFill>
                <a:srgbClr val="000000"/>
              </a:solidFill>
              <a:latin typeface="Calibri" panose="020F0502020204030204"/>
            </a:endParaRPr>
          </a:p>
        </p:txBody>
      </p:sp>
      <p:sp>
        <p:nvSpPr>
          <p:cNvPr id="14" name="Text 11"/>
          <p:cNvSpPr/>
          <p:nvPr/>
        </p:nvSpPr>
        <p:spPr>
          <a:xfrm>
            <a:off x="3053417" y="3857625"/>
            <a:ext cx="542925" cy="142875"/>
          </a:xfrm>
          <a:prstGeom prst="rect">
            <a:avLst/>
          </a:prstGeom>
          <a:noFill/>
          <a:ln/>
        </p:spPr>
        <p:txBody>
          <a:bodyPr wrap="square" lIns="0" tIns="0" rIns="0" bIns="0" rtlCol="0" anchor="ctr"/>
          <a:lstStyle/>
          <a:p>
            <a:pPr algn="ctr" defTabSz="685800">
              <a:lnSpc>
                <a:spcPct val="120000"/>
              </a:lnSpc>
            </a:pPr>
            <a:r>
              <a:rPr lang="en-US" sz="788" dirty="0">
                <a:solidFill>
                  <a:srgbClr val="FFFFFF">
                    <a:alpha val="80000"/>
                  </a:srgbClr>
                </a:solidFill>
                <a:latin typeface="MiSans" pitchFamily="34" charset="0"/>
                <a:ea typeface="MiSans" pitchFamily="34" charset="-122"/>
                <a:cs typeface="MiSans" pitchFamily="34" charset="-120"/>
              </a:rPr>
              <a:t>AI驱动创新</a:t>
            </a:r>
            <a:endParaRPr lang="en-US" sz="1200" dirty="0">
              <a:solidFill>
                <a:srgbClr val="000000"/>
              </a:solidFill>
              <a:latin typeface="Calibri" panose="020F0502020204030204"/>
            </a:endParaRPr>
          </a:p>
        </p:txBody>
      </p:sp>
      <p:sp>
        <p:nvSpPr>
          <p:cNvPr id="15" name="Shape 12"/>
          <p:cNvSpPr/>
          <p:nvPr/>
        </p:nvSpPr>
        <p:spPr>
          <a:xfrm>
            <a:off x="3796636" y="3028950"/>
            <a:ext cx="721519" cy="1085850"/>
          </a:xfrm>
          <a:custGeom>
            <a:avLst/>
            <a:gdLst/>
            <a:ahLst/>
            <a:cxnLst/>
            <a:rect l="l" t="t" r="r" b="b"/>
            <a:pathLst>
              <a:path w="962025" h="1447800">
                <a:moveTo>
                  <a:pt x="114298" y="0"/>
                </a:moveTo>
                <a:lnTo>
                  <a:pt x="847727" y="0"/>
                </a:lnTo>
                <a:cubicBezTo>
                  <a:pt x="910852" y="0"/>
                  <a:pt x="962025" y="51173"/>
                  <a:pt x="962025" y="114298"/>
                </a:cubicBezTo>
                <a:lnTo>
                  <a:pt x="962025" y="1333502"/>
                </a:lnTo>
                <a:cubicBezTo>
                  <a:pt x="962025" y="1396627"/>
                  <a:pt x="910852" y="1447800"/>
                  <a:pt x="847727" y="1447800"/>
                </a:cubicBezTo>
                <a:lnTo>
                  <a:pt x="114298" y="1447800"/>
                </a:lnTo>
                <a:cubicBezTo>
                  <a:pt x="51173" y="1447800"/>
                  <a:pt x="0" y="1396627"/>
                  <a:pt x="0" y="1333502"/>
                </a:cubicBezTo>
                <a:lnTo>
                  <a:pt x="0" y="114298"/>
                </a:lnTo>
                <a:cubicBezTo>
                  <a:pt x="0" y="51215"/>
                  <a:pt x="51215" y="0"/>
                  <a:pt x="114298" y="0"/>
                </a:cubicBezTo>
                <a:close/>
              </a:path>
            </a:pathLst>
          </a:custGeom>
          <a:solidFill>
            <a:srgbClr val="FFFFFF">
              <a:alpha val="10196"/>
            </a:srgbClr>
          </a:solidFill>
          <a:ln/>
        </p:spPr>
      </p:sp>
      <p:sp>
        <p:nvSpPr>
          <p:cNvPr id="16" name="Shape 13"/>
          <p:cNvSpPr/>
          <p:nvPr/>
        </p:nvSpPr>
        <p:spPr>
          <a:xfrm>
            <a:off x="3955673" y="3143250"/>
            <a:ext cx="400050" cy="400050"/>
          </a:xfrm>
          <a:custGeom>
            <a:avLst/>
            <a:gdLst/>
            <a:ahLst/>
            <a:cxnLst/>
            <a:rect l="l" t="t" r="r" b="b"/>
            <a:pathLst>
              <a:path w="533400" h="533400">
                <a:moveTo>
                  <a:pt x="266700" y="0"/>
                </a:moveTo>
                <a:lnTo>
                  <a:pt x="266700" y="0"/>
                </a:lnTo>
                <a:cubicBezTo>
                  <a:pt x="413896" y="0"/>
                  <a:pt x="533400" y="119504"/>
                  <a:pt x="533400" y="266700"/>
                </a:cubicBezTo>
                <a:lnTo>
                  <a:pt x="533400" y="266700"/>
                </a:lnTo>
                <a:cubicBezTo>
                  <a:pt x="533400" y="413896"/>
                  <a:pt x="413896" y="533400"/>
                  <a:pt x="266700" y="533400"/>
                </a:cubicBezTo>
                <a:lnTo>
                  <a:pt x="266700" y="533400"/>
                </a:lnTo>
                <a:cubicBezTo>
                  <a:pt x="119504" y="533400"/>
                  <a:pt x="0" y="413896"/>
                  <a:pt x="0" y="266700"/>
                </a:cubicBezTo>
                <a:lnTo>
                  <a:pt x="0" y="266700"/>
                </a:lnTo>
                <a:cubicBezTo>
                  <a:pt x="0" y="119504"/>
                  <a:pt x="119504" y="0"/>
                  <a:pt x="266700" y="0"/>
                </a:cubicBezTo>
                <a:close/>
              </a:path>
            </a:pathLst>
          </a:custGeom>
          <a:solidFill>
            <a:srgbClr val="FFFFFF">
              <a:alpha val="20000"/>
            </a:srgbClr>
          </a:solidFill>
          <a:ln/>
        </p:spPr>
      </p:sp>
      <p:sp>
        <p:nvSpPr>
          <p:cNvPr id="17" name="Shape 14"/>
          <p:cNvSpPr/>
          <p:nvPr/>
        </p:nvSpPr>
        <p:spPr>
          <a:xfrm>
            <a:off x="4048542" y="3257550"/>
            <a:ext cx="214313" cy="171450"/>
          </a:xfrm>
          <a:custGeom>
            <a:avLst/>
            <a:gdLst/>
            <a:ahLst/>
            <a:cxnLst/>
            <a:rect l="l" t="t" r="r" b="b"/>
            <a:pathLst>
              <a:path w="285750" h="228600">
                <a:moveTo>
                  <a:pt x="114523" y="3572"/>
                </a:moveTo>
                <a:cubicBezTo>
                  <a:pt x="144094" y="3572"/>
                  <a:pt x="168101" y="27579"/>
                  <a:pt x="168101" y="57150"/>
                </a:cubicBezTo>
                <a:cubicBezTo>
                  <a:pt x="168101" y="86721"/>
                  <a:pt x="144094" y="110728"/>
                  <a:pt x="114523" y="110728"/>
                </a:cubicBezTo>
                <a:cubicBezTo>
                  <a:pt x="84953" y="110728"/>
                  <a:pt x="60945" y="86721"/>
                  <a:pt x="60945" y="57150"/>
                </a:cubicBezTo>
                <a:cubicBezTo>
                  <a:pt x="60945" y="27579"/>
                  <a:pt x="84953" y="3572"/>
                  <a:pt x="114523" y="3572"/>
                </a:cubicBezTo>
                <a:close/>
                <a:moveTo>
                  <a:pt x="101218" y="135731"/>
                </a:moveTo>
                <a:lnTo>
                  <a:pt x="127739" y="135731"/>
                </a:lnTo>
                <a:lnTo>
                  <a:pt x="128409" y="135731"/>
                </a:lnTo>
                <a:cubicBezTo>
                  <a:pt x="122649" y="147697"/>
                  <a:pt x="124926" y="161717"/>
                  <a:pt x="133543" y="171227"/>
                </a:cubicBezTo>
                <a:cubicBezTo>
                  <a:pt x="124524" y="181183"/>
                  <a:pt x="122471" y="196141"/>
                  <a:pt x="129347" y="208464"/>
                </a:cubicBezTo>
                <a:lnTo>
                  <a:pt x="139392" y="226502"/>
                </a:lnTo>
                <a:cubicBezTo>
                  <a:pt x="139794" y="227216"/>
                  <a:pt x="140241" y="227930"/>
                  <a:pt x="140687" y="228600"/>
                </a:cubicBezTo>
                <a:lnTo>
                  <a:pt x="34870" y="228600"/>
                </a:lnTo>
                <a:cubicBezTo>
                  <a:pt x="27548" y="228600"/>
                  <a:pt x="21610" y="222662"/>
                  <a:pt x="21610" y="215339"/>
                </a:cubicBezTo>
                <a:cubicBezTo>
                  <a:pt x="21610" y="171361"/>
                  <a:pt x="57239" y="135731"/>
                  <a:pt x="101218" y="135731"/>
                </a:cubicBezTo>
                <a:close/>
                <a:moveTo>
                  <a:pt x="193149" y="110550"/>
                </a:moveTo>
                <a:cubicBezTo>
                  <a:pt x="193149" y="104611"/>
                  <a:pt x="197927" y="99834"/>
                  <a:pt x="203865" y="99834"/>
                </a:cubicBezTo>
                <a:lnTo>
                  <a:pt x="225296" y="99834"/>
                </a:lnTo>
                <a:cubicBezTo>
                  <a:pt x="231234" y="99834"/>
                  <a:pt x="236012" y="104611"/>
                  <a:pt x="236012" y="110550"/>
                </a:cubicBezTo>
                <a:lnTo>
                  <a:pt x="236012" y="113273"/>
                </a:lnTo>
                <a:cubicBezTo>
                  <a:pt x="236012" y="121712"/>
                  <a:pt x="246772" y="127918"/>
                  <a:pt x="254094" y="123721"/>
                </a:cubicBezTo>
                <a:lnTo>
                  <a:pt x="256327" y="122426"/>
                </a:lnTo>
                <a:cubicBezTo>
                  <a:pt x="261506" y="119435"/>
                  <a:pt x="268159" y="121265"/>
                  <a:pt x="271061" y="126489"/>
                </a:cubicBezTo>
                <a:lnTo>
                  <a:pt x="281062" y="144438"/>
                </a:lnTo>
                <a:cubicBezTo>
                  <a:pt x="283830" y="149438"/>
                  <a:pt x="282223" y="155689"/>
                  <a:pt x="277401" y="158725"/>
                </a:cubicBezTo>
                <a:lnTo>
                  <a:pt x="275302" y="160020"/>
                </a:lnTo>
                <a:cubicBezTo>
                  <a:pt x="268069" y="164529"/>
                  <a:pt x="268069" y="177835"/>
                  <a:pt x="275302" y="182389"/>
                </a:cubicBezTo>
                <a:lnTo>
                  <a:pt x="277356" y="183684"/>
                </a:lnTo>
                <a:cubicBezTo>
                  <a:pt x="282178" y="186720"/>
                  <a:pt x="283830" y="192971"/>
                  <a:pt x="281062" y="197971"/>
                </a:cubicBezTo>
                <a:lnTo>
                  <a:pt x="271016" y="216009"/>
                </a:lnTo>
                <a:cubicBezTo>
                  <a:pt x="268114" y="221233"/>
                  <a:pt x="261461" y="223108"/>
                  <a:pt x="256282" y="220072"/>
                </a:cubicBezTo>
                <a:lnTo>
                  <a:pt x="254094" y="218777"/>
                </a:lnTo>
                <a:cubicBezTo>
                  <a:pt x="246772" y="214536"/>
                  <a:pt x="236012" y="220787"/>
                  <a:pt x="236012" y="229225"/>
                </a:cubicBezTo>
                <a:lnTo>
                  <a:pt x="236012" y="231949"/>
                </a:lnTo>
                <a:cubicBezTo>
                  <a:pt x="236012" y="237887"/>
                  <a:pt x="231234" y="242664"/>
                  <a:pt x="225296" y="242664"/>
                </a:cubicBezTo>
                <a:lnTo>
                  <a:pt x="203865" y="242664"/>
                </a:lnTo>
                <a:cubicBezTo>
                  <a:pt x="197927" y="242664"/>
                  <a:pt x="193149" y="237887"/>
                  <a:pt x="193149" y="231949"/>
                </a:cubicBezTo>
                <a:lnTo>
                  <a:pt x="193149" y="229314"/>
                </a:lnTo>
                <a:cubicBezTo>
                  <a:pt x="193149" y="220831"/>
                  <a:pt x="182344" y="214580"/>
                  <a:pt x="174977" y="218822"/>
                </a:cubicBezTo>
                <a:lnTo>
                  <a:pt x="172834" y="220072"/>
                </a:lnTo>
                <a:cubicBezTo>
                  <a:pt x="167655" y="223064"/>
                  <a:pt x="161047" y="221233"/>
                  <a:pt x="158100" y="216009"/>
                </a:cubicBezTo>
                <a:lnTo>
                  <a:pt x="148010" y="197971"/>
                </a:lnTo>
                <a:cubicBezTo>
                  <a:pt x="145241" y="192971"/>
                  <a:pt x="146849" y="186675"/>
                  <a:pt x="151715" y="183639"/>
                </a:cubicBezTo>
                <a:lnTo>
                  <a:pt x="153680" y="182434"/>
                </a:lnTo>
                <a:cubicBezTo>
                  <a:pt x="160958" y="177924"/>
                  <a:pt x="160958" y="164529"/>
                  <a:pt x="153680" y="160020"/>
                </a:cubicBezTo>
                <a:lnTo>
                  <a:pt x="151671" y="158770"/>
                </a:lnTo>
                <a:cubicBezTo>
                  <a:pt x="146804" y="155734"/>
                  <a:pt x="145197" y="149438"/>
                  <a:pt x="147965" y="144438"/>
                </a:cubicBezTo>
                <a:lnTo>
                  <a:pt x="158011" y="126444"/>
                </a:lnTo>
                <a:cubicBezTo>
                  <a:pt x="160913" y="121221"/>
                  <a:pt x="167566" y="119390"/>
                  <a:pt x="172700" y="122381"/>
                </a:cubicBezTo>
                <a:lnTo>
                  <a:pt x="174843" y="123632"/>
                </a:lnTo>
                <a:cubicBezTo>
                  <a:pt x="182210" y="127873"/>
                  <a:pt x="193015" y="121622"/>
                  <a:pt x="193015" y="113139"/>
                </a:cubicBezTo>
                <a:lnTo>
                  <a:pt x="193015" y="110505"/>
                </a:lnTo>
                <a:close/>
                <a:moveTo>
                  <a:pt x="237753" y="171361"/>
                </a:moveTo>
                <a:cubicBezTo>
                  <a:pt x="237753" y="158547"/>
                  <a:pt x="227350" y="148144"/>
                  <a:pt x="214536" y="148144"/>
                </a:cubicBezTo>
                <a:cubicBezTo>
                  <a:pt x="201722" y="148144"/>
                  <a:pt x="191319" y="158547"/>
                  <a:pt x="191319" y="171361"/>
                </a:cubicBezTo>
                <a:cubicBezTo>
                  <a:pt x="191319" y="184175"/>
                  <a:pt x="201722" y="194578"/>
                  <a:pt x="214536" y="194578"/>
                </a:cubicBezTo>
                <a:cubicBezTo>
                  <a:pt x="227350" y="194578"/>
                  <a:pt x="237753" y="184175"/>
                  <a:pt x="237753" y="171361"/>
                </a:cubicBezTo>
                <a:close/>
              </a:path>
            </a:pathLst>
          </a:custGeom>
          <a:solidFill>
            <a:srgbClr val="FFFFFF"/>
          </a:solidFill>
          <a:ln/>
        </p:spPr>
      </p:sp>
      <p:sp>
        <p:nvSpPr>
          <p:cNvPr id="18" name="Text 15"/>
          <p:cNvSpPr/>
          <p:nvPr/>
        </p:nvSpPr>
        <p:spPr>
          <a:xfrm>
            <a:off x="3878788" y="3629025"/>
            <a:ext cx="557213" cy="200025"/>
          </a:xfrm>
          <a:prstGeom prst="rect">
            <a:avLst/>
          </a:prstGeom>
          <a:noFill/>
          <a:ln/>
        </p:spPr>
        <p:txBody>
          <a:bodyPr wrap="square" lIns="0" tIns="0" rIns="0" bIns="0" rtlCol="0" anchor="ctr"/>
          <a:lstStyle/>
          <a:p>
            <a:pPr algn="ctr" defTabSz="685800">
              <a:lnSpc>
                <a:spcPct val="130000"/>
              </a:lnSpc>
            </a:pPr>
            <a:r>
              <a:rPr lang="en-US" sz="1013" b="1" dirty="0">
                <a:solidFill>
                  <a:srgbClr val="FFFFFF"/>
                </a:solidFill>
                <a:latin typeface="MiSans" pitchFamily="34" charset="0"/>
                <a:ea typeface="MiSans" pitchFamily="34" charset="-122"/>
                <a:cs typeface="MiSans" pitchFamily="34" charset="-120"/>
              </a:rPr>
              <a:t>个性化</a:t>
            </a:r>
            <a:endParaRPr lang="en-US" sz="1200" dirty="0">
              <a:solidFill>
                <a:srgbClr val="000000"/>
              </a:solidFill>
              <a:latin typeface="Calibri" panose="020F0502020204030204"/>
            </a:endParaRPr>
          </a:p>
        </p:txBody>
      </p:sp>
      <p:sp>
        <p:nvSpPr>
          <p:cNvPr id="19" name="Text 16"/>
          <p:cNvSpPr/>
          <p:nvPr/>
        </p:nvSpPr>
        <p:spPr>
          <a:xfrm>
            <a:off x="3885932" y="3857625"/>
            <a:ext cx="542925" cy="142875"/>
          </a:xfrm>
          <a:prstGeom prst="rect">
            <a:avLst/>
          </a:prstGeom>
          <a:noFill/>
          <a:ln/>
        </p:spPr>
        <p:txBody>
          <a:bodyPr wrap="square" lIns="0" tIns="0" rIns="0" bIns="0" rtlCol="0" anchor="ctr"/>
          <a:lstStyle/>
          <a:p>
            <a:pPr algn="ctr" defTabSz="685800">
              <a:lnSpc>
                <a:spcPct val="120000"/>
              </a:lnSpc>
            </a:pPr>
            <a:r>
              <a:rPr lang="en-US" sz="788" dirty="0">
                <a:solidFill>
                  <a:srgbClr val="FFFFFF">
                    <a:alpha val="80000"/>
                  </a:srgbClr>
                </a:solidFill>
                <a:latin typeface="MiSans" pitchFamily="34" charset="0"/>
                <a:ea typeface="MiSans" pitchFamily="34" charset="-122"/>
                <a:cs typeface="MiSans" pitchFamily="34" charset="-120"/>
              </a:rPr>
              <a:t>专属体验</a:t>
            </a:r>
            <a:endParaRPr lang="en-US" sz="1200" dirty="0">
              <a:solidFill>
                <a:srgbClr val="000000"/>
              </a:solidFill>
              <a:latin typeface="Calibri" panose="020F0502020204030204"/>
            </a:endParaRPr>
          </a:p>
        </p:txBody>
      </p:sp>
      <p:sp>
        <p:nvSpPr>
          <p:cNvPr id="20" name="Shape 17"/>
          <p:cNvSpPr/>
          <p:nvPr/>
        </p:nvSpPr>
        <p:spPr>
          <a:xfrm>
            <a:off x="4629150" y="3028950"/>
            <a:ext cx="721519" cy="1085850"/>
          </a:xfrm>
          <a:custGeom>
            <a:avLst/>
            <a:gdLst/>
            <a:ahLst/>
            <a:cxnLst/>
            <a:rect l="l" t="t" r="r" b="b"/>
            <a:pathLst>
              <a:path w="962025" h="1447800">
                <a:moveTo>
                  <a:pt x="114298" y="0"/>
                </a:moveTo>
                <a:lnTo>
                  <a:pt x="847727" y="0"/>
                </a:lnTo>
                <a:cubicBezTo>
                  <a:pt x="910852" y="0"/>
                  <a:pt x="962025" y="51173"/>
                  <a:pt x="962025" y="114298"/>
                </a:cubicBezTo>
                <a:lnTo>
                  <a:pt x="962025" y="1333502"/>
                </a:lnTo>
                <a:cubicBezTo>
                  <a:pt x="962025" y="1396627"/>
                  <a:pt x="910852" y="1447800"/>
                  <a:pt x="847727" y="1447800"/>
                </a:cubicBezTo>
                <a:lnTo>
                  <a:pt x="114298" y="1447800"/>
                </a:lnTo>
                <a:cubicBezTo>
                  <a:pt x="51173" y="1447800"/>
                  <a:pt x="0" y="1396627"/>
                  <a:pt x="0" y="1333502"/>
                </a:cubicBezTo>
                <a:lnTo>
                  <a:pt x="0" y="114298"/>
                </a:lnTo>
                <a:cubicBezTo>
                  <a:pt x="0" y="51215"/>
                  <a:pt x="51215" y="0"/>
                  <a:pt x="114298" y="0"/>
                </a:cubicBezTo>
                <a:close/>
              </a:path>
            </a:pathLst>
          </a:custGeom>
          <a:solidFill>
            <a:srgbClr val="FFFFFF">
              <a:alpha val="10196"/>
            </a:srgbClr>
          </a:solidFill>
          <a:ln/>
        </p:spPr>
      </p:sp>
      <p:sp>
        <p:nvSpPr>
          <p:cNvPr id="21" name="Shape 18"/>
          <p:cNvSpPr/>
          <p:nvPr/>
        </p:nvSpPr>
        <p:spPr>
          <a:xfrm>
            <a:off x="4788188" y="3143250"/>
            <a:ext cx="400050" cy="400050"/>
          </a:xfrm>
          <a:custGeom>
            <a:avLst/>
            <a:gdLst/>
            <a:ahLst/>
            <a:cxnLst/>
            <a:rect l="l" t="t" r="r" b="b"/>
            <a:pathLst>
              <a:path w="533400" h="533400">
                <a:moveTo>
                  <a:pt x="266700" y="0"/>
                </a:moveTo>
                <a:lnTo>
                  <a:pt x="266700" y="0"/>
                </a:lnTo>
                <a:cubicBezTo>
                  <a:pt x="413896" y="0"/>
                  <a:pt x="533400" y="119504"/>
                  <a:pt x="533400" y="266700"/>
                </a:cubicBezTo>
                <a:lnTo>
                  <a:pt x="533400" y="266700"/>
                </a:lnTo>
                <a:cubicBezTo>
                  <a:pt x="533400" y="413896"/>
                  <a:pt x="413896" y="533400"/>
                  <a:pt x="266700" y="533400"/>
                </a:cubicBezTo>
                <a:lnTo>
                  <a:pt x="266700" y="533400"/>
                </a:lnTo>
                <a:cubicBezTo>
                  <a:pt x="119504" y="533400"/>
                  <a:pt x="0" y="413896"/>
                  <a:pt x="0" y="266700"/>
                </a:cubicBezTo>
                <a:lnTo>
                  <a:pt x="0" y="266700"/>
                </a:lnTo>
                <a:cubicBezTo>
                  <a:pt x="0" y="119504"/>
                  <a:pt x="119504" y="0"/>
                  <a:pt x="266700" y="0"/>
                </a:cubicBezTo>
                <a:close/>
              </a:path>
            </a:pathLst>
          </a:custGeom>
          <a:solidFill>
            <a:srgbClr val="FFFFFF">
              <a:alpha val="20000"/>
            </a:srgbClr>
          </a:solidFill>
          <a:ln/>
        </p:spPr>
      </p:sp>
      <p:sp>
        <p:nvSpPr>
          <p:cNvPr id="22" name="Shape 19"/>
          <p:cNvSpPr/>
          <p:nvPr/>
        </p:nvSpPr>
        <p:spPr>
          <a:xfrm>
            <a:off x="4902488" y="3257550"/>
            <a:ext cx="171450" cy="171450"/>
          </a:xfrm>
          <a:custGeom>
            <a:avLst/>
            <a:gdLst/>
            <a:ahLst/>
            <a:cxnLst/>
            <a:rect l="l" t="t" r="r" b="b"/>
            <a:pathLst>
              <a:path w="228600" h="228600">
                <a:moveTo>
                  <a:pt x="0" y="35719"/>
                </a:moveTo>
                <a:cubicBezTo>
                  <a:pt x="0" y="23887"/>
                  <a:pt x="9599" y="14288"/>
                  <a:pt x="21431" y="14288"/>
                </a:cubicBezTo>
                <a:lnTo>
                  <a:pt x="64294" y="14288"/>
                </a:lnTo>
                <a:cubicBezTo>
                  <a:pt x="76126" y="14288"/>
                  <a:pt x="85725" y="23887"/>
                  <a:pt x="85725" y="35719"/>
                </a:cubicBezTo>
                <a:lnTo>
                  <a:pt x="85725" y="42863"/>
                </a:lnTo>
                <a:lnTo>
                  <a:pt x="142875" y="42863"/>
                </a:lnTo>
                <a:lnTo>
                  <a:pt x="142875" y="35719"/>
                </a:lnTo>
                <a:cubicBezTo>
                  <a:pt x="142875" y="23887"/>
                  <a:pt x="152474" y="14288"/>
                  <a:pt x="164306" y="14288"/>
                </a:cubicBezTo>
                <a:lnTo>
                  <a:pt x="207169" y="14288"/>
                </a:lnTo>
                <a:cubicBezTo>
                  <a:pt x="219001" y="14288"/>
                  <a:pt x="228600" y="23887"/>
                  <a:pt x="228600" y="35719"/>
                </a:cubicBezTo>
                <a:lnTo>
                  <a:pt x="228600" y="78581"/>
                </a:lnTo>
                <a:cubicBezTo>
                  <a:pt x="228600" y="90413"/>
                  <a:pt x="219001" y="100013"/>
                  <a:pt x="207169" y="100013"/>
                </a:cubicBezTo>
                <a:lnTo>
                  <a:pt x="164306" y="100013"/>
                </a:lnTo>
                <a:cubicBezTo>
                  <a:pt x="152474" y="100013"/>
                  <a:pt x="142875" y="90413"/>
                  <a:pt x="142875" y="78581"/>
                </a:cubicBezTo>
                <a:lnTo>
                  <a:pt x="142875" y="71438"/>
                </a:lnTo>
                <a:lnTo>
                  <a:pt x="85725" y="71438"/>
                </a:lnTo>
                <a:lnTo>
                  <a:pt x="85725" y="78581"/>
                </a:lnTo>
                <a:cubicBezTo>
                  <a:pt x="85725" y="81841"/>
                  <a:pt x="84966" y="84966"/>
                  <a:pt x="83671" y="87734"/>
                </a:cubicBezTo>
                <a:lnTo>
                  <a:pt x="114300" y="128588"/>
                </a:lnTo>
                <a:lnTo>
                  <a:pt x="150019" y="128588"/>
                </a:lnTo>
                <a:cubicBezTo>
                  <a:pt x="161851" y="128588"/>
                  <a:pt x="171450" y="138187"/>
                  <a:pt x="171450" y="150019"/>
                </a:cubicBezTo>
                <a:lnTo>
                  <a:pt x="171450" y="192881"/>
                </a:lnTo>
                <a:cubicBezTo>
                  <a:pt x="171450" y="204713"/>
                  <a:pt x="161851" y="214313"/>
                  <a:pt x="150019" y="214313"/>
                </a:cubicBezTo>
                <a:lnTo>
                  <a:pt x="107156" y="214313"/>
                </a:lnTo>
                <a:cubicBezTo>
                  <a:pt x="95324" y="214313"/>
                  <a:pt x="85725" y="204713"/>
                  <a:pt x="85725" y="192881"/>
                </a:cubicBezTo>
                <a:lnTo>
                  <a:pt x="85725" y="150019"/>
                </a:lnTo>
                <a:cubicBezTo>
                  <a:pt x="85725" y="146759"/>
                  <a:pt x="86484" y="143634"/>
                  <a:pt x="87779" y="140866"/>
                </a:cubicBezTo>
                <a:lnTo>
                  <a:pt x="57150" y="100013"/>
                </a:lnTo>
                <a:lnTo>
                  <a:pt x="21431" y="100013"/>
                </a:lnTo>
                <a:cubicBezTo>
                  <a:pt x="9599" y="100013"/>
                  <a:pt x="0" y="90413"/>
                  <a:pt x="0" y="78581"/>
                </a:cubicBezTo>
                <a:lnTo>
                  <a:pt x="0" y="35719"/>
                </a:lnTo>
                <a:close/>
              </a:path>
            </a:pathLst>
          </a:custGeom>
          <a:solidFill>
            <a:srgbClr val="FFFFFF"/>
          </a:solidFill>
          <a:ln/>
        </p:spPr>
      </p:sp>
      <p:sp>
        <p:nvSpPr>
          <p:cNvPr id="23" name="Text 20"/>
          <p:cNvSpPr/>
          <p:nvPr/>
        </p:nvSpPr>
        <p:spPr>
          <a:xfrm>
            <a:off x="4711303" y="3629025"/>
            <a:ext cx="557213" cy="200025"/>
          </a:xfrm>
          <a:prstGeom prst="rect">
            <a:avLst/>
          </a:prstGeom>
          <a:noFill/>
          <a:ln/>
        </p:spPr>
        <p:txBody>
          <a:bodyPr wrap="square" lIns="0" tIns="0" rIns="0" bIns="0" rtlCol="0" anchor="ctr"/>
          <a:lstStyle/>
          <a:p>
            <a:pPr algn="ctr" defTabSz="685800">
              <a:lnSpc>
                <a:spcPct val="130000"/>
              </a:lnSpc>
            </a:pPr>
            <a:r>
              <a:rPr lang="en-US" sz="1013" b="1" dirty="0">
                <a:solidFill>
                  <a:srgbClr val="FFFFFF"/>
                </a:solidFill>
                <a:latin typeface="MiSans" pitchFamily="34" charset="0"/>
                <a:ea typeface="MiSans" pitchFamily="34" charset="-122"/>
                <a:cs typeface="MiSans" pitchFamily="34" charset="-120"/>
              </a:rPr>
              <a:t>多元化</a:t>
            </a:r>
            <a:endParaRPr lang="en-US" sz="1200" dirty="0">
              <a:solidFill>
                <a:srgbClr val="000000"/>
              </a:solidFill>
              <a:latin typeface="Calibri" panose="020F0502020204030204"/>
            </a:endParaRPr>
          </a:p>
        </p:txBody>
      </p:sp>
      <p:sp>
        <p:nvSpPr>
          <p:cNvPr id="24" name="Text 21"/>
          <p:cNvSpPr/>
          <p:nvPr/>
        </p:nvSpPr>
        <p:spPr>
          <a:xfrm>
            <a:off x="4718447" y="3857625"/>
            <a:ext cx="542925" cy="142875"/>
          </a:xfrm>
          <a:prstGeom prst="rect">
            <a:avLst/>
          </a:prstGeom>
          <a:noFill/>
          <a:ln/>
        </p:spPr>
        <p:txBody>
          <a:bodyPr wrap="square" lIns="0" tIns="0" rIns="0" bIns="0" rtlCol="0" anchor="ctr"/>
          <a:lstStyle/>
          <a:p>
            <a:pPr algn="ctr" defTabSz="685800">
              <a:lnSpc>
                <a:spcPct val="120000"/>
              </a:lnSpc>
            </a:pPr>
            <a:r>
              <a:rPr lang="en-US" sz="788" dirty="0">
                <a:solidFill>
                  <a:srgbClr val="FFFFFF">
                    <a:alpha val="80000"/>
                  </a:srgbClr>
                </a:solidFill>
                <a:latin typeface="MiSans" pitchFamily="34" charset="0"/>
                <a:ea typeface="MiSans" pitchFamily="34" charset="-122"/>
                <a:cs typeface="MiSans" pitchFamily="34" charset="-120"/>
              </a:rPr>
              <a:t>跨界融合</a:t>
            </a:r>
            <a:endParaRPr lang="en-US" sz="1200" dirty="0">
              <a:solidFill>
                <a:srgbClr val="000000"/>
              </a:solidFill>
              <a:latin typeface="Calibri" panose="020F0502020204030204"/>
            </a:endParaRPr>
          </a:p>
        </p:txBody>
      </p:sp>
      <p:sp>
        <p:nvSpPr>
          <p:cNvPr id="25" name="Shape 22"/>
          <p:cNvSpPr/>
          <p:nvPr/>
        </p:nvSpPr>
        <p:spPr>
          <a:xfrm>
            <a:off x="5461665" y="3028950"/>
            <a:ext cx="721519" cy="1085850"/>
          </a:xfrm>
          <a:custGeom>
            <a:avLst/>
            <a:gdLst/>
            <a:ahLst/>
            <a:cxnLst/>
            <a:rect l="l" t="t" r="r" b="b"/>
            <a:pathLst>
              <a:path w="962025" h="1447800">
                <a:moveTo>
                  <a:pt x="114298" y="0"/>
                </a:moveTo>
                <a:lnTo>
                  <a:pt x="847727" y="0"/>
                </a:lnTo>
                <a:cubicBezTo>
                  <a:pt x="910852" y="0"/>
                  <a:pt x="962025" y="51173"/>
                  <a:pt x="962025" y="114298"/>
                </a:cubicBezTo>
                <a:lnTo>
                  <a:pt x="962025" y="1333502"/>
                </a:lnTo>
                <a:cubicBezTo>
                  <a:pt x="962025" y="1396627"/>
                  <a:pt x="910852" y="1447800"/>
                  <a:pt x="847727" y="1447800"/>
                </a:cubicBezTo>
                <a:lnTo>
                  <a:pt x="114298" y="1447800"/>
                </a:lnTo>
                <a:cubicBezTo>
                  <a:pt x="51173" y="1447800"/>
                  <a:pt x="0" y="1396627"/>
                  <a:pt x="0" y="1333502"/>
                </a:cubicBezTo>
                <a:lnTo>
                  <a:pt x="0" y="114298"/>
                </a:lnTo>
                <a:cubicBezTo>
                  <a:pt x="0" y="51215"/>
                  <a:pt x="51215" y="0"/>
                  <a:pt x="114298" y="0"/>
                </a:cubicBezTo>
                <a:close/>
              </a:path>
            </a:pathLst>
          </a:custGeom>
          <a:solidFill>
            <a:srgbClr val="FFFFFF">
              <a:alpha val="10196"/>
            </a:srgbClr>
          </a:solidFill>
          <a:ln/>
        </p:spPr>
      </p:sp>
      <p:sp>
        <p:nvSpPr>
          <p:cNvPr id="26" name="Shape 23"/>
          <p:cNvSpPr/>
          <p:nvPr/>
        </p:nvSpPr>
        <p:spPr>
          <a:xfrm>
            <a:off x="5620703" y="3143250"/>
            <a:ext cx="400050" cy="400050"/>
          </a:xfrm>
          <a:custGeom>
            <a:avLst/>
            <a:gdLst/>
            <a:ahLst/>
            <a:cxnLst/>
            <a:rect l="l" t="t" r="r" b="b"/>
            <a:pathLst>
              <a:path w="533400" h="533400">
                <a:moveTo>
                  <a:pt x="266700" y="0"/>
                </a:moveTo>
                <a:lnTo>
                  <a:pt x="266700" y="0"/>
                </a:lnTo>
                <a:cubicBezTo>
                  <a:pt x="413896" y="0"/>
                  <a:pt x="533400" y="119504"/>
                  <a:pt x="533400" y="266700"/>
                </a:cubicBezTo>
                <a:lnTo>
                  <a:pt x="533400" y="266700"/>
                </a:lnTo>
                <a:cubicBezTo>
                  <a:pt x="533400" y="413896"/>
                  <a:pt x="413896" y="533400"/>
                  <a:pt x="266700" y="533400"/>
                </a:cubicBezTo>
                <a:lnTo>
                  <a:pt x="266700" y="533400"/>
                </a:lnTo>
                <a:cubicBezTo>
                  <a:pt x="119504" y="533400"/>
                  <a:pt x="0" y="413896"/>
                  <a:pt x="0" y="266700"/>
                </a:cubicBezTo>
                <a:lnTo>
                  <a:pt x="0" y="266700"/>
                </a:lnTo>
                <a:cubicBezTo>
                  <a:pt x="0" y="119504"/>
                  <a:pt x="119504" y="0"/>
                  <a:pt x="266700" y="0"/>
                </a:cubicBezTo>
                <a:close/>
              </a:path>
            </a:pathLst>
          </a:custGeom>
          <a:solidFill>
            <a:srgbClr val="FFFFFF">
              <a:alpha val="20000"/>
            </a:srgbClr>
          </a:solidFill>
          <a:ln/>
        </p:spPr>
      </p:sp>
      <p:sp>
        <p:nvSpPr>
          <p:cNvPr id="27" name="Shape 24"/>
          <p:cNvSpPr/>
          <p:nvPr/>
        </p:nvSpPr>
        <p:spPr>
          <a:xfrm>
            <a:off x="5735003" y="3257550"/>
            <a:ext cx="171450" cy="171450"/>
          </a:xfrm>
          <a:custGeom>
            <a:avLst/>
            <a:gdLst/>
            <a:ahLst/>
            <a:cxnLst/>
            <a:rect l="l" t="t" r="r" b="b"/>
            <a:pathLst>
              <a:path w="228600" h="228600">
                <a:moveTo>
                  <a:pt x="114300" y="0"/>
                </a:moveTo>
                <a:cubicBezTo>
                  <a:pt x="116354" y="0"/>
                  <a:pt x="118408" y="446"/>
                  <a:pt x="120283" y="1295"/>
                </a:cubicBezTo>
                <a:lnTo>
                  <a:pt x="204401" y="36969"/>
                </a:lnTo>
                <a:cubicBezTo>
                  <a:pt x="214223" y="41121"/>
                  <a:pt x="221546" y="50810"/>
                  <a:pt x="221501" y="62508"/>
                </a:cubicBezTo>
                <a:cubicBezTo>
                  <a:pt x="221278" y="106799"/>
                  <a:pt x="203061" y="187836"/>
                  <a:pt x="126132" y="224671"/>
                </a:cubicBezTo>
                <a:cubicBezTo>
                  <a:pt x="118676" y="228243"/>
                  <a:pt x="110014" y="228243"/>
                  <a:pt x="102557" y="224671"/>
                </a:cubicBezTo>
                <a:cubicBezTo>
                  <a:pt x="25584" y="187836"/>
                  <a:pt x="7412" y="106799"/>
                  <a:pt x="7188" y="62508"/>
                </a:cubicBezTo>
                <a:cubicBezTo>
                  <a:pt x="7144" y="50810"/>
                  <a:pt x="14466" y="41121"/>
                  <a:pt x="24289" y="36969"/>
                </a:cubicBezTo>
                <a:lnTo>
                  <a:pt x="108362" y="1295"/>
                </a:lnTo>
                <a:cubicBezTo>
                  <a:pt x="110237" y="446"/>
                  <a:pt x="112246" y="0"/>
                  <a:pt x="114300" y="0"/>
                </a:cubicBezTo>
                <a:close/>
                <a:moveTo>
                  <a:pt x="114300" y="29825"/>
                </a:moveTo>
                <a:lnTo>
                  <a:pt x="114300" y="198641"/>
                </a:lnTo>
                <a:cubicBezTo>
                  <a:pt x="175915" y="168816"/>
                  <a:pt x="192479" y="102736"/>
                  <a:pt x="192881" y="63178"/>
                </a:cubicBezTo>
                <a:lnTo>
                  <a:pt x="114300" y="29870"/>
                </a:lnTo>
                <a:lnTo>
                  <a:pt x="114300" y="29870"/>
                </a:lnTo>
                <a:close/>
              </a:path>
            </a:pathLst>
          </a:custGeom>
          <a:solidFill>
            <a:srgbClr val="FFFFFF"/>
          </a:solidFill>
          <a:ln/>
        </p:spPr>
      </p:sp>
      <p:sp>
        <p:nvSpPr>
          <p:cNvPr id="28" name="Text 25"/>
          <p:cNvSpPr/>
          <p:nvPr/>
        </p:nvSpPr>
        <p:spPr>
          <a:xfrm>
            <a:off x="5543818" y="3629025"/>
            <a:ext cx="557213" cy="200025"/>
          </a:xfrm>
          <a:prstGeom prst="rect">
            <a:avLst/>
          </a:prstGeom>
          <a:noFill/>
          <a:ln/>
        </p:spPr>
        <p:txBody>
          <a:bodyPr wrap="square" lIns="0" tIns="0" rIns="0" bIns="0" rtlCol="0" anchor="ctr"/>
          <a:lstStyle/>
          <a:p>
            <a:pPr algn="ctr" defTabSz="685800">
              <a:lnSpc>
                <a:spcPct val="130000"/>
              </a:lnSpc>
            </a:pPr>
            <a:r>
              <a:rPr lang="en-US" sz="1013" b="1" dirty="0">
                <a:solidFill>
                  <a:srgbClr val="FFFFFF"/>
                </a:solidFill>
                <a:latin typeface="MiSans" pitchFamily="34" charset="0"/>
                <a:ea typeface="MiSans" pitchFamily="34" charset="-122"/>
                <a:cs typeface="MiSans" pitchFamily="34" charset="-120"/>
              </a:rPr>
              <a:t>安全化</a:t>
            </a:r>
            <a:endParaRPr lang="en-US" sz="1200" dirty="0">
              <a:solidFill>
                <a:srgbClr val="000000"/>
              </a:solidFill>
              <a:latin typeface="Calibri" panose="020F0502020204030204"/>
            </a:endParaRPr>
          </a:p>
        </p:txBody>
      </p:sp>
      <p:sp>
        <p:nvSpPr>
          <p:cNvPr id="29" name="Text 26"/>
          <p:cNvSpPr/>
          <p:nvPr/>
        </p:nvSpPr>
        <p:spPr>
          <a:xfrm>
            <a:off x="5550962" y="3857625"/>
            <a:ext cx="542925" cy="142875"/>
          </a:xfrm>
          <a:prstGeom prst="rect">
            <a:avLst/>
          </a:prstGeom>
          <a:noFill/>
          <a:ln/>
        </p:spPr>
        <p:txBody>
          <a:bodyPr wrap="square" lIns="0" tIns="0" rIns="0" bIns="0" rtlCol="0" anchor="ctr"/>
          <a:lstStyle/>
          <a:p>
            <a:pPr algn="ctr" defTabSz="685800">
              <a:lnSpc>
                <a:spcPct val="120000"/>
              </a:lnSpc>
            </a:pPr>
            <a:r>
              <a:rPr lang="en-US" sz="788" dirty="0">
                <a:solidFill>
                  <a:srgbClr val="FFFFFF">
                    <a:alpha val="80000"/>
                  </a:srgbClr>
                </a:solidFill>
                <a:latin typeface="MiSans" pitchFamily="34" charset="0"/>
                <a:ea typeface="MiSans" pitchFamily="34" charset="-122"/>
                <a:cs typeface="MiSans" pitchFamily="34" charset="-120"/>
              </a:rPr>
              <a:t>隐私保护</a:t>
            </a:r>
            <a:endParaRPr lang="en-US" sz="1200" dirty="0">
              <a:solidFill>
                <a:srgbClr val="000000"/>
              </a:solidFill>
              <a:latin typeface="Calibri" panose="020F0502020204030204"/>
            </a:endParaRPr>
          </a:p>
        </p:txBody>
      </p:sp>
      <p:sp>
        <p:nvSpPr>
          <p:cNvPr id="30" name="Text 27"/>
          <p:cNvSpPr/>
          <p:nvPr/>
        </p:nvSpPr>
        <p:spPr>
          <a:xfrm>
            <a:off x="3982641" y="4286250"/>
            <a:ext cx="1178719" cy="257175"/>
          </a:xfrm>
          <a:prstGeom prst="rect">
            <a:avLst/>
          </a:prstGeom>
          <a:noFill/>
          <a:ln/>
        </p:spPr>
        <p:txBody>
          <a:bodyPr wrap="square" lIns="0" tIns="0" rIns="0" bIns="0" rtlCol="0" anchor="ctr"/>
          <a:lstStyle/>
          <a:p>
            <a:pPr algn="ctr" defTabSz="685800"/>
            <a:r>
              <a:rPr lang="en-US" sz="1688" b="1" dirty="0">
                <a:solidFill>
                  <a:srgbClr val="FFFFFF"/>
                </a:solidFill>
                <a:latin typeface="MiSans" pitchFamily="34" charset="0"/>
                <a:ea typeface="MiSans" pitchFamily="34" charset="-122"/>
                <a:cs typeface="MiSans" pitchFamily="34" charset="-120"/>
              </a:rPr>
              <a:t>感谢学习！</a:t>
            </a:r>
            <a:endParaRPr lang="en-US" sz="1200" dirty="0">
              <a:solidFill>
                <a:srgbClr val="000000"/>
              </a:solidFill>
              <a:latin typeface="Calibri" panose="020F0502020204030204"/>
            </a:endParaRPr>
          </a:p>
        </p:txBody>
      </p:sp>
    </p:spTree>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p:cNvPicPr>
            <a:picLocks noChangeAspect="1"/>
          </p:cNvPicPr>
          <p:nvPr/>
        </p:nvPicPr>
        <p:blipFill>
          <a:blip r:embed="rId2">
            <a:alphaModFix/>
          </a:blip>
          <a:stretch>
            <a:fillRect/>
          </a:stretch>
        </p:blipFill>
        <p:spPr>
          <a:xfrm>
            <a:off x="0" y="0"/>
            <a:ext cx="9144000" cy="5143500"/>
          </a:xfrm>
          <a:prstGeom prst="rect">
            <a:avLst/>
          </a:prstGeom>
        </p:spPr>
      </p:pic>
      <p:pic>
        <p:nvPicPr>
          <p:cNvPr id="2" name="图片 1"/>
          <p:cNvPicPr>
            <a:picLocks noChangeAspect="1"/>
          </p:cNvPicPr>
          <p:nvPr/>
        </p:nvPicPr>
        <p:blipFill>
          <a:blip r:embed="rId3">
            <a:alphaModFix/>
          </a:blip>
          <a:stretch>
            <a:fillRect/>
          </a:stretch>
        </p:blipFill>
        <p:spPr>
          <a:xfrm>
            <a:off x="3722460" y="3585846"/>
            <a:ext cx="745387" cy="745387"/>
          </a:xfrm>
          <a:prstGeom prst="rect">
            <a:avLst/>
          </a:prstGeom>
        </p:spPr>
      </p:pic>
      <p:pic>
        <p:nvPicPr>
          <p:cNvPr id="3" name="图片 2"/>
          <p:cNvPicPr>
            <a:picLocks noChangeAspect="1"/>
          </p:cNvPicPr>
          <p:nvPr/>
        </p:nvPicPr>
        <p:blipFill>
          <a:blip r:embed="rId4">
            <a:alphaModFix amt="8000"/>
          </a:blip>
          <a:stretch>
            <a:fillRect/>
          </a:stretch>
        </p:blipFill>
        <p:spPr>
          <a:xfrm>
            <a:off x="434197" y="1276826"/>
            <a:ext cx="3023482" cy="3023482"/>
          </a:xfrm>
          <a:prstGeom prst="rect">
            <a:avLst/>
          </a:prstGeom>
        </p:spPr>
      </p:pic>
      <p:pic>
        <p:nvPicPr>
          <p:cNvPr id="4" name="图片 3"/>
          <p:cNvPicPr>
            <a:picLocks noChangeAspect="1"/>
          </p:cNvPicPr>
          <p:nvPr/>
        </p:nvPicPr>
        <p:blipFill>
          <a:blip r:embed="rId5">
            <a:alphaModFix/>
          </a:blip>
          <a:stretch>
            <a:fillRect/>
          </a:stretch>
        </p:blipFill>
        <p:spPr>
          <a:xfrm rot="-1800000">
            <a:off x="7387488" y="-671486"/>
            <a:ext cx="1367566" cy="1344873"/>
          </a:xfrm>
          <a:prstGeom prst="rect">
            <a:avLst/>
          </a:prstGeom>
        </p:spPr>
      </p:pic>
      <p:pic>
        <p:nvPicPr>
          <p:cNvPr id="5" name="图片 4"/>
          <p:cNvPicPr>
            <a:picLocks noChangeAspect="1"/>
          </p:cNvPicPr>
          <p:nvPr/>
        </p:nvPicPr>
        <p:blipFill>
          <a:blip r:embed="rId6">
            <a:alphaModFix/>
          </a:blip>
          <a:stretch>
            <a:fillRect/>
          </a:stretch>
        </p:blipFill>
        <p:spPr>
          <a:xfrm>
            <a:off x="4262272" y="1581911"/>
            <a:ext cx="4089490" cy="2279174"/>
          </a:xfrm>
          <a:prstGeom prst="rect">
            <a:avLst/>
          </a:prstGeom>
        </p:spPr>
      </p:pic>
      <p:pic>
        <p:nvPicPr>
          <p:cNvPr id="6" name="图片 5"/>
          <p:cNvPicPr>
            <a:picLocks noChangeAspect="1"/>
          </p:cNvPicPr>
          <p:nvPr/>
        </p:nvPicPr>
        <p:blipFill>
          <a:blip r:embed="rId7">
            <a:alphaModFix/>
          </a:blip>
          <a:stretch>
            <a:fillRect/>
          </a:stretch>
        </p:blipFill>
        <p:spPr>
          <a:xfrm>
            <a:off x="897016" y="-150114"/>
            <a:ext cx="2097875" cy="4034376"/>
          </a:xfrm>
          <a:prstGeom prst="rect">
            <a:avLst/>
          </a:prstGeom>
        </p:spPr>
      </p:pic>
      <p:pic>
        <p:nvPicPr>
          <p:cNvPr id="7" name="图片 6"/>
          <p:cNvPicPr>
            <a:picLocks noChangeAspect="1"/>
          </p:cNvPicPr>
          <p:nvPr/>
        </p:nvPicPr>
        <p:blipFill>
          <a:blip r:embed="rId8">
            <a:alphaModFix amt="17000"/>
          </a:blip>
          <a:stretch>
            <a:fillRect/>
          </a:stretch>
        </p:blipFill>
        <p:spPr>
          <a:xfrm>
            <a:off x="615505" y="1458134"/>
            <a:ext cx="2660867" cy="2660867"/>
          </a:xfrm>
          <a:prstGeom prst="rect">
            <a:avLst/>
          </a:prstGeom>
        </p:spPr>
      </p:pic>
      <p:pic>
        <p:nvPicPr>
          <p:cNvPr id="8" name="图片 7"/>
          <p:cNvPicPr>
            <a:picLocks noChangeAspect="1"/>
          </p:cNvPicPr>
          <p:nvPr/>
        </p:nvPicPr>
        <p:blipFill>
          <a:blip r:embed="rId9">
            <a:alphaModFix/>
          </a:blip>
          <a:stretch>
            <a:fillRect/>
          </a:stretch>
        </p:blipFill>
        <p:spPr>
          <a:xfrm>
            <a:off x="848915" y="1691544"/>
            <a:ext cx="2194019" cy="2194019"/>
          </a:xfrm>
          <a:prstGeom prst="rect">
            <a:avLst/>
          </a:prstGeom>
        </p:spPr>
      </p:pic>
      <p:pic>
        <p:nvPicPr>
          <p:cNvPr id="9" name="图片 8"/>
          <p:cNvPicPr>
            <a:picLocks noChangeAspect="1"/>
          </p:cNvPicPr>
          <p:nvPr/>
        </p:nvPicPr>
        <p:blipFill>
          <a:blip r:embed="rId10">
            <a:alphaModFix/>
          </a:blip>
          <a:stretch>
            <a:fillRect/>
          </a:stretch>
        </p:blipFill>
        <p:spPr>
          <a:xfrm>
            <a:off x="1022836" y="1789842"/>
            <a:ext cx="1997421" cy="1997421"/>
          </a:xfrm>
          <a:prstGeom prst="rect">
            <a:avLst/>
          </a:prstGeom>
        </p:spPr>
      </p:pic>
      <p:pic>
        <p:nvPicPr>
          <p:cNvPr id="10" name="图片 9"/>
          <p:cNvPicPr>
            <a:picLocks noChangeAspect="1"/>
          </p:cNvPicPr>
          <p:nvPr/>
        </p:nvPicPr>
        <p:blipFill rotWithShape="1">
          <a:blip r:embed="rId11">
            <a:extLst>
              <a:ext uri="{28A0092B-C50C-407E-A947-70E740481C1C}">
                <a14:useLocalDpi xmlns:a14="http://schemas.microsoft.com/office/drawing/2010/main" val="0"/>
              </a:ext>
            </a:extLst>
          </a:blip>
          <a:srcRect l="24128" r="24128"/>
          <a:stretch/>
        </p:blipFill>
        <p:spPr>
          <a:xfrm>
            <a:off x="1112870" y="1879876"/>
            <a:ext cx="1817352" cy="1817352"/>
          </a:xfrm>
          <a:prstGeom prst="ellipse">
            <a:avLst/>
          </a:prstGeom>
        </p:spPr>
      </p:pic>
      <p:sp>
        <p:nvSpPr>
          <p:cNvPr id="25" name="文本框 24"/>
          <p:cNvSpPr txBox="1"/>
          <p:nvPr/>
        </p:nvSpPr>
        <p:spPr>
          <a:xfrm>
            <a:off x="4709185" y="1642467"/>
            <a:ext cx="3443352" cy="904085"/>
          </a:xfrm>
          <a:prstGeom prst="rect">
            <a:avLst/>
          </a:prstGeom>
        </p:spPr>
        <p:txBody>
          <a:bodyPr wrap="square" lIns="0" tIns="0" rIns="0" bIns="0" anchor="ctr">
            <a:scene3d>
              <a:camera prst="legacyObliqueTopLeft">
                <a:rot lat="0" lon="0" rev="0"/>
              </a:camera>
              <a:lightRig rig="legacyFlat1" dir="tl"/>
            </a:scene3d>
          </a:bodyPr>
          <a:lstStyle/>
          <a:p>
            <a:pPr algn="l">
              <a:lnSpc>
                <a:spcPct val="117500"/>
              </a:lnSpc>
            </a:pPr>
            <a:r>
              <a:rPr sz="5180" kern="100" spc="0">
                <a:solidFill>
                  <a:srgbClr val="FFFFFF">
                    <a:alpha val="100000"/>
                  </a:srgbClr>
                </a:solidFill>
                <a:latin typeface="CKT Kuaile Bold" panose="02010800040101010101" pitchFamily="1" charset="-122"/>
                <a:ea typeface="CKT Kuaile Bold" panose="02010800040101010101" pitchFamily="1" charset="-122"/>
              </a:rPr>
              <a:t>THANK YOU</a:t>
            </a:r>
          </a:p>
        </p:txBody>
      </p:sp>
      <p:sp>
        <p:nvSpPr>
          <p:cNvPr id="26" name="文本框 25"/>
          <p:cNvSpPr txBox="1"/>
          <p:nvPr/>
        </p:nvSpPr>
        <p:spPr>
          <a:xfrm>
            <a:off x="4709184" y="2101014"/>
            <a:ext cx="3274251" cy="507002"/>
          </a:xfrm>
          <a:prstGeom prst="rect">
            <a:avLst/>
          </a:prstGeom>
        </p:spPr>
        <p:txBody>
          <a:bodyPr wrap="square" lIns="0" tIns="0" rIns="0" bIns="0" anchor="ctr">
            <a:scene3d>
              <a:camera prst="legacyObliqueTopLeft">
                <a:rot lat="0" lon="0" rev="0"/>
              </a:camera>
              <a:lightRig rig="legacyFlat1" dir="tl"/>
            </a:scene3d>
          </a:bodyPr>
          <a:lstStyle/>
          <a:p>
            <a:pPr algn="l">
              <a:lnSpc>
                <a:spcPct val="111600"/>
              </a:lnSpc>
            </a:pPr>
            <a:r>
              <a:rPr sz="4800" kern="3800" spc="115" dirty="0" err="1">
                <a:solidFill>
                  <a:srgbClr val="4A4A4A">
                    <a:alpha val="100000"/>
                  </a:srgbClr>
                </a:solidFill>
                <a:latin typeface="思源宋体 CN Heavy" panose="02020900000000000000" pitchFamily="18" charset="-122"/>
                <a:ea typeface="思源宋体 CN Heavy" panose="02020900000000000000" pitchFamily="18" charset="-122"/>
              </a:rPr>
              <a:t>感谢观看</a:t>
            </a:r>
            <a:r>
              <a:rPr lang="en-US" sz="4800" kern="3800" spc="115" dirty="0">
                <a:solidFill>
                  <a:srgbClr val="4A4A4A">
                    <a:alpha val="100000"/>
                  </a:srgbClr>
                </a:solidFill>
                <a:latin typeface="思源宋体 CN Heavy" panose="02020900000000000000" pitchFamily="18" charset="-122"/>
                <a:ea typeface="思源宋体 CN Heavy" panose="02020900000000000000" pitchFamily="18" charset="-122"/>
              </a:rPr>
              <a:t>!</a:t>
            </a:r>
            <a:endParaRPr sz="4800" kern="3800" spc="115" dirty="0">
              <a:solidFill>
                <a:srgbClr val="4A4A4A">
                  <a:alpha val="100000"/>
                </a:srgbClr>
              </a:solidFill>
              <a:latin typeface="思源宋体 CN Heavy" panose="02020900000000000000" pitchFamily="18" charset="-122"/>
              <a:ea typeface="思源宋体 CN Heavy" panose="02020900000000000000" pitchFamily="18" charset="-122"/>
            </a:endParaRPr>
          </a:p>
        </p:txBody>
      </p:sp>
      <p:sp>
        <p:nvSpPr>
          <p:cNvPr id="27" name="文本框 26"/>
          <p:cNvSpPr txBox="1"/>
          <p:nvPr/>
        </p:nvSpPr>
        <p:spPr>
          <a:xfrm>
            <a:off x="4709185" y="2658583"/>
            <a:ext cx="2894868" cy="388620"/>
          </a:xfrm>
          <a:prstGeom prst="rect">
            <a:avLst/>
          </a:prstGeom>
        </p:spPr>
        <p:txBody>
          <a:bodyPr wrap="square" lIns="0" tIns="0" rIns="0" bIns="0" anchor="ctr">
            <a:scene3d>
              <a:camera prst="legacyObliqueTopLeft">
                <a:rot lat="0" lon="0" rev="0"/>
              </a:camera>
              <a:lightRig rig="legacyFlat1" dir="tl"/>
            </a:scene3d>
          </a:bodyPr>
          <a:lstStyle/>
          <a:p>
            <a:pPr algn="l">
              <a:lnSpc>
                <a:spcPct val="150000"/>
              </a:lnSpc>
            </a:pPr>
            <a:endParaRPr sz="900" kern="8800" spc="79" dirty="0">
              <a:solidFill>
                <a:srgbClr val="424141">
                  <a:alpha val="100000"/>
                </a:srgbClr>
              </a:solidFill>
              <a:latin typeface="GEETYPE-XinGothicGB-W4" panose="02010800040101010101" pitchFamily="1" charset="-122"/>
              <a:ea typeface="GEETYPE-XinGothicGB-W4" panose="02010800040101010101" pitchFamily="1" charset="-122"/>
            </a:endParaRPr>
          </a:p>
        </p:txBody>
      </p:sp>
      <p:pic>
        <p:nvPicPr>
          <p:cNvPr id="11" name="图片 10"/>
          <p:cNvPicPr>
            <a:picLocks noChangeAspect="1"/>
          </p:cNvPicPr>
          <p:nvPr/>
        </p:nvPicPr>
        <p:blipFill>
          <a:blip r:embed="rId12">
            <a:alphaModFix/>
          </a:blip>
          <a:stretch>
            <a:fillRect/>
          </a:stretch>
        </p:blipFill>
        <p:spPr>
          <a:xfrm>
            <a:off x="4709185" y="3300079"/>
            <a:ext cx="2113103" cy="262863"/>
          </a:xfrm>
          <a:prstGeom prst="rect">
            <a:avLst/>
          </a:prstGeom>
          <a:effectLst>
            <a:outerShdw blurRad="190500" dist="69850" dir="2700000" algn="ctr" rotWithShape="0">
              <a:srgbClr val="000000">
                <a:alpha val="17000"/>
              </a:srgbClr>
            </a:outerShdw>
          </a:effectLst>
        </p:spPr>
      </p:pic>
      <p:sp>
        <p:nvSpPr>
          <p:cNvPr id="28" name="文本框 27"/>
          <p:cNvSpPr txBox="1"/>
          <p:nvPr/>
        </p:nvSpPr>
        <p:spPr>
          <a:xfrm>
            <a:off x="4807769" y="3264030"/>
            <a:ext cx="971121" cy="228448"/>
          </a:xfrm>
          <a:prstGeom prst="rect">
            <a:avLst/>
          </a:prstGeom>
        </p:spPr>
        <p:txBody>
          <a:bodyPr wrap="square" lIns="0" tIns="0" rIns="0" bIns="0" anchor="ctr">
            <a:scene3d>
              <a:camera prst="legacyObliqueTopLeft">
                <a:rot lat="0" lon="0" rev="0"/>
              </a:camera>
              <a:lightRig rig="legacyFlat1" dir="tl"/>
            </a:scene3d>
          </a:bodyPr>
          <a:lstStyle/>
          <a:p>
            <a:pPr algn="ctr">
              <a:lnSpc>
                <a:spcPct val="160000"/>
              </a:lnSpc>
            </a:pPr>
            <a:r>
              <a:rPr sz="999" kern="100" spc="0" dirty="0" err="1">
                <a:solidFill>
                  <a:srgbClr val="FFFFFF">
                    <a:alpha val="100000"/>
                  </a:srgbClr>
                </a:solidFill>
                <a:latin typeface="Reeji-CloudHeiDa-GB" panose="02010800040101010101" pitchFamily="1" charset="-122"/>
                <a:ea typeface="Reeji-CloudHeiDa-GB" panose="02010800040101010101" pitchFamily="1" charset="-122"/>
              </a:rPr>
              <a:t>主讲人</a:t>
            </a:r>
            <a:r>
              <a:rPr sz="999" kern="100" spc="0" dirty="0">
                <a:solidFill>
                  <a:srgbClr val="FFFFFF">
                    <a:alpha val="100000"/>
                  </a:srgbClr>
                </a:solidFill>
                <a:latin typeface="Reeji-CloudHeiDa-GB" panose="02010800040101010101" pitchFamily="1" charset="-122"/>
                <a:ea typeface="Reeji-CloudHeiDa-GB" panose="02010800040101010101" pitchFamily="1" charset="-122"/>
              </a:rPr>
              <a:t>：</a:t>
            </a:r>
            <a:r>
              <a:rPr lang="zh-CN" altLang="en-US" sz="999" kern="100" dirty="0">
                <a:solidFill>
                  <a:srgbClr val="FFFFFF">
                    <a:alpha val="100000"/>
                  </a:srgbClr>
                </a:solidFill>
                <a:latin typeface="Reeji-CloudHeiDa-GB" panose="02010800040101010101" pitchFamily="1" charset="-122"/>
                <a:ea typeface="Reeji-CloudHeiDa-GB" panose="02010800040101010101" pitchFamily="1" charset="-122"/>
              </a:rPr>
              <a:t>马胜铭</a:t>
            </a:r>
            <a:endParaRPr sz="999" kern="100" spc="0" dirty="0">
              <a:solidFill>
                <a:srgbClr val="FFFFFF">
                  <a:alpha val="100000"/>
                </a:srgbClr>
              </a:solidFill>
              <a:latin typeface="Reeji-CloudHeiDa-GB" panose="02010800040101010101" pitchFamily="1" charset="-122"/>
              <a:ea typeface="Reeji-CloudHeiDa-GB" panose="02010800040101010101" pitchFamily="1" charset="-122"/>
            </a:endParaRPr>
          </a:p>
        </p:txBody>
      </p:sp>
      <p:pic>
        <p:nvPicPr>
          <p:cNvPr id="12" name="图片 11"/>
          <p:cNvPicPr>
            <a:picLocks noChangeAspect="1"/>
          </p:cNvPicPr>
          <p:nvPr/>
        </p:nvPicPr>
        <p:blipFill>
          <a:blip r:embed="rId13">
            <a:alphaModFix/>
          </a:blip>
          <a:stretch>
            <a:fillRect/>
          </a:stretch>
        </p:blipFill>
        <p:spPr>
          <a:xfrm>
            <a:off x="8681362" y="39331"/>
            <a:ext cx="1301699" cy="1301699"/>
          </a:xfrm>
          <a:prstGeom prst="rect">
            <a:avLst/>
          </a:prstGeom>
        </p:spPr>
      </p:pic>
      <p:sp>
        <p:nvSpPr>
          <p:cNvPr id="29" name="文本框 28"/>
          <p:cNvSpPr txBox="1"/>
          <p:nvPr/>
        </p:nvSpPr>
        <p:spPr>
          <a:xfrm>
            <a:off x="5760984" y="3264030"/>
            <a:ext cx="971121" cy="228448"/>
          </a:xfrm>
          <a:prstGeom prst="rect">
            <a:avLst/>
          </a:prstGeom>
        </p:spPr>
        <p:txBody>
          <a:bodyPr wrap="square" lIns="0" tIns="0" rIns="0" bIns="0" anchor="ctr">
            <a:scene3d>
              <a:camera prst="legacyObliqueTopLeft">
                <a:rot lat="0" lon="0" rev="0"/>
              </a:camera>
              <a:lightRig rig="legacyFlat1" dir="tl"/>
            </a:scene3d>
          </a:bodyPr>
          <a:lstStyle/>
          <a:p>
            <a:pPr algn="ctr">
              <a:lnSpc>
                <a:spcPct val="160000"/>
              </a:lnSpc>
            </a:pPr>
            <a:r>
              <a:rPr sz="999" kern="100" spc="0" dirty="0" err="1">
                <a:solidFill>
                  <a:srgbClr val="FFFFFF">
                    <a:alpha val="100000"/>
                  </a:srgbClr>
                </a:solidFill>
                <a:latin typeface="Reeji-CloudHeiDa-GB" panose="02010800040101010101" pitchFamily="1" charset="-122"/>
                <a:ea typeface="Reeji-CloudHeiDa-GB" panose="02010800040101010101" pitchFamily="1" charset="-122"/>
              </a:rPr>
              <a:t>时间</a:t>
            </a:r>
            <a:r>
              <a:rPr sz="999" kern="100" spc="0" dirty="0">
                <a:solidFill>
                  <a:srgbClr val="FFFFFF">
                    <a:alpha val="100000"/>
                  </a:srgbClr>
                </a:solidFill>
                <a:latin typeface="Reeji-CloudHeiDa-GB" panose="02010800040101010101" pitchFamily="1" charset="-122"/>
                <a:ea typeface="Reeji-CloudHeiDa-GB" panose="02010800040101010101" pitchFamily="1" charset="-122"/>
              </a:rPr>
              <a:t>：</a:t>
            </a:r>
            <a:fld id="{00869280-5C7E-4D6A-9DC2-C32BD84E2277}" type="datetimeyyyy">
              <a:rPr lang="zh-CN" altLang="en-US" sz="999" kern="100" spc="0" smtClean="0">
                <a:solidFill>
                  <a:srgbClr val="FFFFFF">
                    <a:alpha val="100000"/>
                  </a:srgbClr>
                </a:solidFill>
                <a:latin typeface="Reeji-CloudHeiDa-GB" panose="02010800040101010101" pitchFamily="1" charset="-122"/>
                <a:ea typeface="Reeji-CloudHeiDa-GB" panose="02010800040101010101" pitchFamily="1" charset="-122"/>
              </a:rPr>
              <a:t>2026年</a:t>
            </a:fld>
            <a:endParaRPr sz="999" kern="100" spc="0" dirty="0">
              <a:solidFill>
                <a:srgbClr val="FFFFFF">
                  <a:alpha val="100000"/>
                </a:srgbClr>
              </a:solidFill>
              <a:latin typeface="Reeji-CloudHeiDa-GB" panose="02010800040101010101" pitchFamily="1" charset="-122"/>
              <a:ea typeface="Reeji-CloudHeiDa-GB" panose="02010800040101010101" pitchFamily="1" charset="-122"/>
            </a:endParaRPr>
          </a:p>
        </p:txBody>
      </p:sp>
      <p:pic>
        <p:nvPicPr>
          <p:cNvPr id="13" name="图片 12"/>
          <p:cNvPicPr>
            <a:picLocks noChangeAspect="1"/>
          </p:cNvPicPr>
          <p:nvPr/>
        </p:nvPicPr>
        <p:blipFill>
          <a:blip r:embed="rId14">
            <a:alphaModFix/>
          </a:blip>
          <a:stretch>
            <a:fillRect/>
          </a:stretch>
        </p:blipFill>
        <p:spPr>
          <a:xfrm>
            <a:off x="2438209" y="690181"/>
            <a:ext cx="1012891" cy="678654"/>
          </a:xfrm>
          <a:prstGeom prst="rect">
            <a:avLst/>
          </a:prstGeom>
        </p:spPr>
      </p:pic>
      <p:pic>
        <p:nvPicPr>
          <p:cNvPr id="14" name="图片 13"/>
          <p:cNvPicPr>
            <a:picLocks noChangeAspect="1"/>
          </p:cNvPicPr>
          <p:nvPr/>
        </p:nvPicPr>
        <p:blipFill>
          <a:blip r:embed="rId15">
            <a:alphaModFix/>
          </a:blip>
          <a:stretch>
            <a:fillRect/>
          </a:stretch>
        </p:blipFill>
        <p:spPr>
          <a:xfrm>
            <a:off x="11572" y="4600432"/>
            <a:ext cx="810536" cy="543073"/>
          </a:xfrm>
          <a:prstGeom prst="rect">
            <a:avLst/>
          </a:prstGeom>
        </p:spPr>
      </p:pic>
      <p:pic>
        <p:nvPicPr>
          <p:cNvPr id="15" name="图片 14"/>
          <p:cNvPicPr>
            <a:picLocks noChangeAspect="1"/>
          </p:cNvPicPr>
          <p:nvPr/>
        </p:nvPicPr>
        <p:blipFill>
          <a:blip r:embed="rId15">
            <a:alphaModFix/>
          </a:blip>
          <a:stretch>
            <a:fillRect/>
          </a:stretch>
        </p:blipFill>
        <p:spPr>
          <a:xfrm>
            <a:off x="941832" y="4600432"/>
            <a:ext cx="810536" cy="543073"/>
          </a:xfrm>
          <a:prstGeom prst="rect">
            <a:avLst/>
          </a:prstGeom>
        </p:spPr>
      </p:pic>
      <p:pic>
        <p:nvPicPr>
          <p:cNvPr id="16" name="图片 15"/>
          <p:cNvPicPr>
            <a:picLocks noChangeAspect="1"/>
          </p:cNvPicPr>
          <p:nvPr/>
        </p:nvPicPr>
        <p:blipFill>
          <a:blip r:embed="rId16">
            <a:alphaModFix/>
          </a:blip>
          <a:stretch>
            <a:fillRect/>
          </a:stretch>
        </p:blipFill>
        <p:spPr>
          <a:xfrm>
            <a:off x="2753721" y="1198578"/>
            <a:ext cx="381867" cy="381867"/>
          </a:xfrm>
          <a:prstGeom prst="rect">
            <a:avLst/>
          </a:prstGeom>
        </p:spPr>
      </p:pic>
      <p:pic>
        <p:nvPicPr>
          <p:cNvPr id="17" name="图片 16"/>
          <p:cNvPicPr>
            <a:picLocks noChangeAspect="1"/>
          </p:cNvPicPr>
          <p:nvPr/>
        </p:nvPicPr>
        <p:blipFill>
          <a:blip r:embed="rId17">
            <a:alphaModFix/>
          </a:blip>
          <a:stretch>
            <a:fillRect/>
          </a:stretch>
        </p:blipFill>
        <p:spPr>
          <a:xfrm>
            <a:off x="-185975" y="3711082"/>
            <a:ext cx="620151" cy="620151"/>
          </a:xfrm>
          <a:prstGeom prst="rect">
            <a:avLst/>
          </a:prstGeom>
        </p:spPr>
      </p:pic>
      <p:pic>
        <p:nvPicPr>
          <p:cNvPr id="18" name="图片 17"/>
          <p:cNvPicPr>
            <a:picLocks noChangeAspect="1"/>
          </p:cNvPicPr>
          <p:nvPr/>
        </p:nvPicPr>
        <p:blipFill>
          <a:blip r:embed="rId18">
            <a:alphaModFix/>
          </a:blip>
          <a:stretch>
            <a:fillRect/>
          </a:stretch>
        </p:blipFill>
        <p:spPr>
          <a:xfrm>
            <a:off x="8841987" y="2611781"/>
            <a:ext cx="532774" cy="532774"/>
          </a:xfrm>
          <a:prstGeom prst="rect">
            <a:avLst/>
          </a:prstGeom>
        </p:spPr>
      </p:pic>
      <p:pic>
        <p:nvPicPr>
          <p:cNvPr id="19" name="图片 18"/>
          <p:cNvPicPr>
            <a:picLocks noChangeAspect="1"/>
          </p:cNvPicPr>
          <p:nvPr/>
        </p:nvPicPr>
        <p:blipFill>
          <a:blip r:embed="rId19">
            <a:alphaModFix/>
          </a:blip>
          <a:stretch>
            <a:fillRect/>
          </a:stretch>
        </p:blipFill>
        <p:spPr>
          <a:xfrm rot="-1800000">
            <a:off x="209883" y="-398097"/>
            <a:ext cx="1367566" cy="1344873"/>
          </a:xfrm>
          <a:prstGeom prst="rect">
            <a:avLst/>
          </a:prstGeom>
        </p:spPr>
      </p:pic>
      <p:pic>
        <p:nvPicPr>
          <p:cNvPr id="20" name="图片 19"/>
          <p:cNvPicPr>
            <a:picLocks noChangeAspect="1"/>
          </p:cNvPicPr>
          <p:nvPr/>
        </p:nvPicPr>
        <p:blipFill>
          <a:blip r:embed="rId20">
            <a:alphaModFix/>
          </a:blip>
          <a:stretch>
            <a:fillRect/>
          </a:stretch>
        </p:blipFill>
        <p:spPr>
          <a:xfrm>
            <a:off x="8245655" y="4331234"/>
            <a:ext cx="1192518" cy="1192518"/>
          </a:xfrm>
          <a:prstGeom prst="rect">
            <a:avLst/>
          </a:prstGeom>
        </p:spPr>
      </p:pic>
      <p:pic>
        <p:nvPicPr>
          <p:cNvPr id="21" name="图片 20"/>
          <p:cNvPicPr>
            <a:picLocks noChangeAspect="1"/>
          </p:cNvPicPr>
          <p:nvPr/>
        </p:nvPicPr>
        <p:blipFill>
          <a:blip r:embed="rId21">
            <a:alphaModFix/>
          </a:blip>
          <a:stretch>
            <a:fillRect/>
          </a:stretch>
        </p:blipFill>
        <p:spPr>
          <a:xfrm>
            <a:off x="8351763" y="4437342"/>
            <a:ext cx="980448" cy="980448"/>
          </a:xfrm>
          <a:prstGeom prst="rect">
            <a:avLst/>
          </a:prstGeom>
        </p:spPr>
      </p:pic>
      <p:pic>
        <p:nvPicPr>
          <p:cNvPr id="22" name="图片 21"/>
          <p:cNvPicPr>
            <a:picLocks noChangeAspect="1"/>
          </p:cNvPicPr>
          <p:nvPr/>
        </p:nvPicPr>
        <p:blipFill>
          <a:blip r:embed="rId15">
            <a:alphaModFix/>
          </a:blip>
          <a:stretch>
            <a:fillRect/>
          </a:stretch>
        </p:blipFill>
        <p:spPr>
          <a:xfrm>
            <a:off x="1857919" y="4600432"/>
            <a:ext cx="810536" cy="543073"/>
          </a:xfrm>
          <a:prstGeom prst="rect">
            <a:avLst/>
          </a:prstGeom>
        </p:spPr>
      </p:pic>
      <p:pic>
        <p:nvPicPr>
          <p:cNvPr id="23" name="图片 22"/>
          <p:cNvPicPr>
            <a:picLocks noChangeAspect="1"/>
          </p:cNvPicPr>
          <p:nvPr/>
        </p:nvPicPr>
        <p:blipFill>
          <a:blip r:embed="rId22">
            <a:alphaModFix/>
          </a:blip>
          <a:stretch>
            <a:fillRect/>
          </a:stretch>
        </p:blipFill>
        <p:spPr>
          <a:xfrm>
            <a:off x="7604054" y="4492586"/>
            <a:ext cx="379382" cy="379382"/>
          </a:xfrm>
          <a:prstGeom prst="rect">
            <a:avLst/>
          </a:prstGeom>
        </p:spPr>
      </p:pic>
      <p:pic>
        <p:nvPicPr>
          <p:cNvPr id="30" name="图片 29">
            <a:extLst>
              <a:ext uri="{FF2B5EF4-FFF2-40B4-BE49-F238E27FC236}">
                <a16:creationId xmlns:a16="http://schemas.microsoft.com/office/drawing/2014/main" id="{5C50E79C-625E-468F-AE07-4627F64CF63D}"/>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7501111" y="-62820"/>
            <a:ext cx="1642889" cy="63188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p:txBody>
          <a:bodyPr>
            <a:normAutofit fontScale="90000"/>
          </a:bodyPr>
          <a:lstStyle/>
          <a:p>
            <a:r>
              <a:rPr lang="zh-CN" altLang="en-US" dirty="0"/>
              <a:t>学习目标</a:t>
            </a:r>
          </a:p>
        </p:txBody>
      </p:sp>
      <p:sp>
        <p:nvSpPr>
          <p:cNvPr id="6" name="Shape 4">
            <a:extLst>
              <a:ext uri="{FF2B5EF4-FFF2-40B4-BE49-F238E27FC236}">
                <a16:creationId xmlns:a16="http://schemas.microsoft.com/office/drawing/2014/main" id="{97968A89-BD74-443C-BAEA-C8A57E2C60D7}"/>
              </a:ext>
            </a:extLst>
          </p:cNvPr>
          <p:cNvSpPr/>
          <p:nvPr/>
        </p:nvSpPr>
        <p:spPr>
          <a:xfrm>
            <a:off x="351064" y="1557791"/>
            <a:ext cx="2743200" cy="1700213"/>
          </a:xfrm>
          <a:custGeom>
            <a:avLst/>
            <a:gdLst/>
            <a:ahLst/>
            <a:cxnLst/>
            <a:rect l="l" t="t" r="r" b="b"/>
            <a:pathLst>
              <a:path w="3657600" h="2266950">
                <a:moveTo>
                  <a:pt x="38100" y="0"/>
                </a:moveTo>
                <a:lnTo>
                  <a:pt x="3619500" y="0"/>
                </a:lnTo>
                <a:cubicBezTo>
                  <a:pt x="3640528" y="0"/>
                  <a:pt x="3657600" y="17072"/>
                  <a:pt x="3657600" y="38100"/>
                </a:cubicBezTo>
                <a:lnTo>
                  <a:pt x="3657600" y="2114543"/>
                </a:lnTo>
                <a:cubicBezTo>
                  <a:pt x="3657600" y="2198715"/>
                  <a:pt x="3589365" y="2266950"/>
                  <a:pt x="3505193" y="2266950"/>
                </a:cubicBezTo>
                <a:lnTo>
                  <a:pt x="152407" y="2266950"/>
                </a:lnTo>
                <a:cubicBezTo>
                  <a:pt x="68235" y="2266950"/>
                  <a:pt x="0" y="2198715"/>
                  <a:pt x="0" y="2114543"/>
                </a:cubicBezTo>
                <a:lnTo>
                  <a:pt x="0" y="38100"/>
                </a:lnTo>
                <a:cubicBezTo>
                  <a:pt x="0" y="17072"/>
                  <a:pt x="17072" y="0"/>
                  <a:pt x="38100" y="0"/>
                </a:cubicBezTo>
                <a:close/>
              </a:path>
            </a:pathLst>
          </a:custGeom>
          <a:solidFill>
            <a:srgbClr val="FFFFFF"/>
          </a:solidFill>
          <a:ln/>
          <a:effectLst>
            <a:outerShdw blurRad="142875" dist="95250" dir="5400000" algn="bl" rotWithShape="0">
              <a:srgbClr val="000000">
                <a:alpha val="10196"/>
              </a:srgbClr>
            </a:outerShdw>
          </a:effectLst>
        </p:spPr>
      </p:sp>
      <p:sp>
        <p:nvSpPr>
          <p:cNvPr id="7" name="Shape 5">
            <a:extLst>
              <a:ext uri="{FF2B5EF4-FFF2-40B4-BE49-F238E27FC236}">
                <a16:creationId xmlns:a16="http://schemas.microsoft.com/office/drawing/2014/main" id="{8AAE76FE-B9DF-41B1-94B8-46B1808EA2D6}"/>
              </a:ext>
            </a:extLst>
          </p:cNvPr>
          <p:cNvSpPr/>
          <p:nvPr/>
        </p:nvSpPr>
        <p:spPr>
          <a:xfrm>
            <a:off x="351064" y="1557792"/>
            <a:ext cx="2743200" cy="28575"/>
          </a:xfrm>
          <a:custGeom>
            <a:avLst/>
            <a:gdLst/>
            <a:ahLst/>
            <a:cxnLst/>
            <a:rect l="l" t="t" r="r" b="b"/>
            <a:pathLst>
              <a:path w="3657600" h="38100">
                <a:moveTo>
                  <a:pt x="38100" y="0"/>
                </a:moveTo>
                <a:lnTo>
                  <a:pt x="3619500" y="0"/>
                </a:lnTo>
                <a:cubicBezTo>
                  <a:pt x="3640528" y="0"/>
                  <a:pt x="3657600" y="17072"/>
                  <a:pt x="3657600" y="38100"/>
                </a:cubicBezTo>
                <a:lnTo>
                  <a:pt x="3657600" y="38100"/>
                </a:lnTo>
                <a:lnTo>
                  <a:pt x="0" y="38100"/>
                </a:lnTo>
                <a:lnTo>
                  <a:pt x="0" y="38100"/>
                </a:lnTo>
                <a:cubicBezTo>
                  <a:pt x="0" y="17072"/>
                  <a:pt x="17072" y="0"/>
                  <a:pt x="38100" y="0"/>
                </a:cubicBezTo>
                <a:close/>
              </a:path>
            </a:pathLst>
          </a:custGeom>
          <a:solidFill>
            <a:srgbClr val="3A4F6A"/>
          </a:solidFill>
          <a:ln/>
        </p:spPr>
      </p:sp>
      <p:sp>
        <p:nvSpPr>
          <p:cNvPr id="12" name="Shape 6">
            <a:extLst>
              <a:ext uri="{FF2B5EF4-FFF2-40B4-BE49-F238E27FC236}">
                <a16:creationId xmlns:a16="http://schemas.microsoft.com/office/drawing/2014/main" id="{F7A20E9B-5E17-46C7-B36A-1CBF88B43D6B}"/>
              </a:ext>
            </a:extLst>
          </p:cNvPr>
          <p:cNvSpPr/>
          <p:nvPr/>
        </p:nvSpPr>
        <p:spPr>
          <a:xfrm>
            <a:off x="1436914" y="1743529"/>
            <a:ext cx="571500" cy="571500"/>
          </a:xfrm>
          <a:custGeom>
            <a:avLst/>
            <a:gdLst/>
            <a:ahLst/>
            <a:cxnLst/>
            <a:rect l="l" t="t" r="r" b="b"/>
            <a:pathLst>
              <a:path w="762000" h="762000">
                <a:moveTo>
                  <a:pt x="381000" y="0"/>
                </a:moveTo>
                <a:lnTo>
                  <a:pt x="381000" y="0"/>
                </a:lnTo>
                <a:cubicBezTo>
                  <a:pt x="591280" y="0"/>
                  <a:pt x="762000" y="170720"/>
                  <a:pt x="762000" y="381000"/>
                </a:cubicBezTo>
                <a:lnTo>
                  <a:pt x="762000" y="381000"/>
                </a:lnTo>
                <a:cubicBezTo>
                  <a:pt x="762000" y="591280"/>
                  <a:pt x="591280" y="762000"/>
                  <a:pt x="381000" y="762000"/>
                </a:cubicBezTo>
                <a:lnTo>
                  <a:pt x="381000" y="762000"/>
                </a:lnTo>
                <a:cubicBezTo>
                  <a:pt x="170720" y="762000"/>
                  <a:pt x="0" y="591280"/>
                  <a:pt x="0" y="381000"/>
                </a:cubicBezTo>
                <a:lnTo>
                  <a:pt x="0" y="381000"/>
                </a:lnTo>
                <a:cubicBezTo>
                  <a:pt x="0" y="170720"/>
                  <a:pt x="170720" y="0"/>
                  <a:pt x="381000" y="0"/>
                </a:cubicBezTo>
                <a:close/>
              </a:path>
            </a:pathLst>
          </a:custGeom>
          <a:solidFill>
            <a:srgbClr val="3A4F6A"/>
          </a:solidFill>
          <a:ln/>
        </p:spPr>
      </p:sp>
      <p:sp>
        <p:nvSpPr>
          <p:cNvPr id="13" name="Text 7">
            <a:extLst>
              <a:ext uri="{FF2B5EF4-FFF2-40B4-BE49-F238E27FC236}">
                <a16:creationId xmlns:a16="http://schemas.microsoft.com/office/drawing/2014/main" id="{8A67B4CB-F3C4-4A08-8323-46DDD1FE1418}"/>
              </a:ext>
            </a:extLst>
          </p:cNvPr>
          <p:cNvSpPr/>
          <p:nvPr/>
        </p:nvSpPr>
        <p:spPr>
          <a:xfrm>
            <a:off x="1527194" y="1886404"/>
            <a:ext cx="392906" cy="285750"/>
          </a:xfrm>
          <a:prstGeom prst="rect">
            <a:avLst/>
          </a:prstGeom>
          <a:noFill/>
          <a:ln/>
        </p:spPr>
        <p:txBody>
          <a:bodyPr wrap="square" lIns="0" tIns="0" rIns="0" bIns="0" rtlCol="0" anchor="ctr"/>
          <a:lstStyle/>
          <a:p>
            <a:pPr algn="ctr" defTabSz="685800">
              <a:lnSpc>
                <a:spcPct val="90000"/>
              </a:lnSpc>
            </a:pPr>
            <a:r>
              <a:rPr lang="en-US" sz="2025" b="1" dirty="0">
                <a:solidFill>
                  <a:srgbClr val="FFFFFF"/>
                </a:solidFill>
                <a:latin typeface="MiSans" pitchFamily="34" charset="0"/>
                <a:ea typeface="MiSans" pitchFamily="34" charset="-122"/>
                <a:cs typeface="MiSans" pitchFamily="34" charset="-120"/>
              </a:rPr>
              <a:t>01</a:t>
            </a:r>
            <a:endParaRPr lang="en-US" sz="1200" dirty="0">
              <a:solidFill>
                <a:srgbClr val="000000"/>
              </a:solidFill>
              <a:latin typeface="Calibri" panose="020F0502020204030204"/>
            </a:endParaRPr>
          </a:p>
        </p:txBody>
      </p:sp>
      <p:sp>
        <p:nvSpPr>
          <p:cNvPr id="14" name="Text 8">
            <a:extLst>
              <a:ext uri="{FF2B5EF4-FFF2-40B4-BE49-F238E27FC236}">
                <a16:creationId xmlns:a16="http://schemas.microsoft.com/office/drawing/2014/main" id="{27E10EC3-2191-4652-BDB3-9FEE3D7B9DA4}"/>
              </a:ext>
            </a:extLst>
          </p:cNvPr>
          <p:cNvSpPr/>
          <p:nvPr/>
        </p:nvSpPr>
        <p:spPr>
          <a:xfrm>
            <a:off x="1258320" y="2429329"/>
            <a:ext cx="928688" cy="200025"/>
          </a:xfrm>
          <a:prstGeom prst="rect">
            <a:avLst/>
          </a:prstGeom>
          <a:noFill/>
          <a:ln/>
        </p:spPr>
        <p:txBody>
          <a:bodyPr wrap="square" lIns="0" tIns="0" rIns="0" bIns="0" rtlCol="0" anchor="ctr"/>
          <a:lstStyle/>
          <a:p>
            <a:pPr algn="ctr" defTabSz="685800">
              <a:lnSpc>
                <a:spcPct val="120000"/>
              </a:lnSpc>
            </a:pPr>
            <a:r>
              <a:rPr lang="en-US" sz="1125" b="1" dirty="0">
                <a:solidFill>
                  <a:srgbClr val="3A4F6A"/>
                </a:solidFill>
                <a:latin typeface="MiSans" pitchFamily="34" charset="0"/>
                <a:ea typeface="MiSans" pitchFamily="34" charset="-122"/>
                <a:cs typeface="MiSans" pitchFamily="34" charset="-120"/>
              </a:rPr>
              <a:t>了解历史阶段</a:t>
            </a:r>
            <a:endParaRPr lang="en-US" sz="1200" dirty="0">
              <a:solidFill>
                <a:srgbClr val="000000"/>
              </a:solidFill>
              <a:latin typeface="Calibri" panose="020F0502020204030204"/>
            </a:endParaRPr>
          </a:p>
        </p:txBody>
      </p:sp>
      <p:sp>
        <p:nvSpPr>
          <p:cNvPr id="15" name="Text 9">
            <a:extLst>
              <a:ext uri="{FF2B5EF4-FFF2-40B4-BE49-F238E27FC236}">
                <a16:creationId xmlns:a16="http://schemas.microsoft.com/office/drawing/2014/main" id="{426FEDCB-8990-4DE4-93BC-DE096C5D7A88}"/>
              </a:ext>
            </a:extLst>
          </p:cNvPr>
          <p:cNvSpPr/>
          <p:nvPr/>
        </p:nvSpPr>
        <p:spPr>
          <a:xfrm>
            <a:off x="493939" y="2715079"/>
            <a:ext cx="2457450" cy="371475"/>
          </a:xfrm>
          <a:prstGeom prst="rect">
            <a:avLst/>
          </a:prstGeom>
          <a:noFill/>
          <a:ln/>
        </p:spPr>
        <p:txBody>
          <a:bodyPr wrap="square" lIns="0" tIns="0" rIns="0" bIns="0" rtlCol="0" anchor="ctr"/>
          <a:lstStyle/>
          <a:p>
            <a:pPr algn="ctr" defTabSz="685800">
              <a:lnSpc>
                <a:spcPct val="140000"/>
              </a:lnSpc>
            </a:pPr>
            <a:r>
              <a:rPr lang="en-US" sz="900" dirty="0">
                <a:solidFill>
                  <a:srgbClr val="2C3038"/>
                </a:solidFill>
                <a:latin typeface="MiSans" pitchFamily="34" charset="0"/>
                <a:ea typeface="MiSans" pitchFamily="34" charset="-122"/>
                <a:cs typeface="MiSans" pitchFamily="34" charset="-120"/>
              </a:rPr>
              <a:t>系统掌握互联网产品从军事起源到智能时代的四个历史发展阶段及其时代背景</a:t>
            </a:r>
            <a:endParaRPr lang="en-US" sz="1200" dirty="0">
              <a:solidFill>
                <a:srgbClr val="000000"/>
              </a:solidFill>
              <a:latin typeface="Calibri" panose="020F0502020204030204"/>
            </a:endParaRPr>
          </a:p>
        </p:txBody>
      </p:sp>
      <p:sp>
        <p:nvSpPr>
          <p:cNvPr id="16" name="Shape 10">
            <a:extLst>
              <a:ext uri="{FF2B5EF4-FFF2-40B4-BE49-F238E27FC236}">
                <a16:creationId xmlns:a16="http://schemas.microsoft.com/office/drawing/2014/main" id="{71C7D573-5E84-4F2B-9DC0-DE170CBE8792}"/>
              </a:ext>
            </a:extLst>
          </p:cNvPr>
          <p:cNvSpPr/>
          <p:nvPr/>
        </p:nvSpPr>
        <p:spPr>
          <a:xfrm>
            <a:off x="3265714" y="1557791"/>
            <a:ext cx="2743200" cy="1700213"/>
          </a:xfrm>
          <a:custGeom>
            <a:avLst/>
            <a:gdLst/>
            <a:ahLst/>
            <a:cxnLst/>
            <a:rect l="l" t="t" r="r" b="b"/>
            <a:pathLst>
              <a:path w="3657600" h="2266950">
                <a:moveTo>
                  <a:pt x="38100" y="0"/>
                </a:moveTo>
                <a:lnTo>
                  <a:pt x="3619500" y="0"/>
                </a:lnTo>
                <a:cubicBezTo>
                  <a:pt x="3640528" y="0"/>
                  <a:pt x="3657600" y="17072"/>
                  <a:pt x="3657600" y="38100"/>
                </a:cubicBezTo>
                <a:lnTo>
                  <a:pt x="3657600" y="2114543"/>
                </a:lnTo>
                <a:cubicBezTo>
                  <a:pt x="3657600" y="2198715"/>
                  <a:pt x="3589365" y="2266950"/>
                  <a:pt x="3505193" y="2266950"/>
                </a:cubicBezTo>
                <a:lnTo>
                  <a:pt x="152407" y="2266950"/>
                </a:lnTo>
                <a:cubicBezTo>
                  <a:pt x="68235" y="2266950"/>
                  <a:pt x="0" y="2198715"/>
                  <a:pt x="0" y="2114543"/>
                </a:cubicBezTo>
                <a:lnTo>
                  <a:pt x="0" y="38100"/>
                </a:lnTo>
                <a:cubicBezTo>
                  <a:pt x="0" y="17072"/>
                  <a:pt x="17072" y="0"/>
                  <a:pt x="38100" y="0"/>
                </a:cubicBezTo>
                <a:close/>
              </a:path>
            </a:pathLst>
          </a:custGeom>
          <a:solidFill>
            <a:srgbClr val="FFFFFF"/>
          </a:solidFill>
          <a:ln/>
          <a:effectLst>
            <a:outerShdw blurRad="142875" dist="95250" dir="5400000" algn="bl" rotWithShape="0">
              <a:srgbClr val="000000">
                <a:alpha val="10196"/>
              </a:srgbClr>
            </a:outerShdw>
          </a:effectLst>
        </p:spPr>
      </p:sp>
      <p:sp>
        <p:nvSpPr>
          <p:cNvPr id="17" name="Shape 11">
            <a:extLst>
              <a:ext uri="{FF2B5EF4-FFF2-40B4-BE49-F238E27FC236}">
                <a16:creationId xmlns:a16="http://schemas.microsoft.com/office/drawing/2014/main" id="{E0712BD0-E77F-495D-8ADB-D05B7DA13CE9}"/>
              </a:ext>
            </a:extLst>
          </p:cNvPr>
          <p:cNvSpPr/>
          <p:nvPr/>
        </p:nvSpPr>
        <p:spPr>
          <a:xfrm>
            <a:off x="3265714" y="1557792"/>
            <a:ext cx="2743200" cy="28575"/>
          </a:xfrm>
          <a:custGeom>
            <a:avLst/>
            <a:gdLst/>
            <a:ahLst/>
            <a:cxnLst/>
            <a:rect l="l" t="t" r="r" b="b"/>
            <a:pathLst>
              <a:path w="3657600" h="38100">
                <a:moveTo>
                  <a:pt x="38100" y="0"/>
                </a:moveTo>
                <a:lnTo>
                  <a:pt x="3619500" y="0"/>
                </a:lnTo>
                <a:cubicBezTo>
                  <a:pt x="3640528" y="0"/>
                  <a:pt x="3657600" y="17072"/>
                  <a:pt x="3657600" y="38100"/>
                </a:cubicBezTo>
                <a:lnTo>
                  <a:pt x="3657600" y="38100"/>
                </a:lnTo>
                <a:lnTo>
                  <a:pt x="0" y="38100"/>
                </a:lnTo>
                <a:lnTo>
                  <a:pt x="0" y="38100"/>
                </a:lnTo>
                <a:cubicBezTo>
                  <a:pt x="0" y="17072"/>
                  <a:pt x="17072" y="0"/>
                  <a:pt x="38100" y="0"/>
                </a:cubicBezTo>
                <a:close/>
              </a:path>
            </a:pathLst>
          </a:custGeom>
          <a:solidFill>
            <a:srgbClr val="4E8A8B"/>
          </a:solidFill>
          <a:ln/>
        </p:spPr>
      </p:sp>
      <p:sp>
        <p:nvSpPr>
          <p:cNvPr id="18" name="Shape 12">
            <a:extLst>
              <a:ext uri="{FF2B5EF4-FFF2-40B4-BE49-F238E27FC236}">
                <a16:creationId xmlns:a16="http://schemas.microsoft.com/office/drawing/2014/main" id="{6D78CF59-3FB5-4529-BA3A-25A4E628F2BD}"/>
              </a:ext>
            </a:extLst>
          </p:cNvPr>
          <p:cNvSpPr/>
          <p:nvPr/>
        </p:nvSpPr>
        <p:spPr>
          <a:xfrm>
            <a:off x="4351564" y="1743529"/>
            <a:ext cx="571500" cy="571500"/>
          </a:xfrm>
          <a:custGeom>
            <a:avLst/>
            <a:gdLst/>
            <a:ahLst/>
            <a:cxnLst/>
            <a:rect l="l" t="t" r="r" b="b"/>
            <a:pathLst>
              <a:path w="762000" h="762000">
                <a:moveTo>
                  <a:pt x="381000" y="0"/>
                </a:moveTo>
                <a:lnTo>
                  <a:pt x="381000" y="0"/>
                </a:lnTo>
                <a:cubicBezTo>
                  <a:pt x="591280" y="0"/>
                  <a:pt x="762000" y="170720"/>
                  <a:pt x="762000" y="381000"/>
                </a:cubicBezTo>
                <a:lnTo>
                  <a:pt x="762000" y="381000"/>
                </a:lnTo>
                <a:cubicBezTo>
                  <a:pt x="762000" y="591280"/>
                  <a:pt x="591280" y="762000"/>
                  <a:pt x="381000" y="762000"/>
                </a:cubicBezTo>
                <a:lnTo>
                  <a:pt x="381000" y="762000"/>
                </a:lnTo>
                <a:cubicBezTo>
                  <a:pt x="170720" y="762000"/>
                  <a:pt x="0" y="591280"/>
                  <a:pt x="0" y="381000"/>
                </a:cubicBezTo>
                <a:lnTo>
                  <a:pt x="0" y="381000"/>
                </a:lnTo>
                <a:cubicBezTo>
                  <a:pt x="0" y="170720"/>
                  <a:pt x="170720" y="0"/>
                  <a:pt x="381000" y="0"/>
                </a:cubicBezTo>
                <a:close/>
              </a:path>
            </a:pathLst>
          </a:custGeom>
          <a:solidFill>
            <a:srgbClr val="4E8A8B"/>
          </a:solidFill>
          <a:ln/>
        </p:spPr>
      </p:sp>
      <p:sp>
        <p:nvSpPr>
          <p:cNvPr id="19" name="Text 13">
            <a:extLst>
              <a:ext uri="{FF2B5EF4-FFF2-40B4-BE49-F238E27FC236}">
                <a16:creationId xmlns:a16="http://schemas.microsoft.com/office/drawing/2014/main" id="{75F8995B-F579-4DEF-B855-550648455F38}"/>
              </a:ext>
            </a:extLst>
          </p:cNvPr>
          <p:cNvSpPr/>
          <p:nvPr/>
        </p:nvSpPr>
        <p:spPr>
          <a:xfrm>
            <a:off x="4420055" y="1886404"/>
            <a:ext cx="435769" cy="285750"/>
          </a:xfrm>
          <a:prstGeom prst="rect">
            <a:avLst/>
          </a:prstGeom>
          <a:noFill/>
          <a:ln/>
        </p:spPr>
        <p:txBody>
          <a:bodyPr wrap="square" lIns="0" tIns="0" rIns="0" bIns="0" rtlCol="0" anchor="ctr"/>
          <a:lstStyle/>
          <a:p>
            <a:pPr algn="ctr" defTabSz="685800">
              <a:lnSpc>
                <a:spcPct val="90000"/>
              </a:lnSpc>
            </a:pPr>
            <a:r>
              <a:rPr lang="en-US" sz="2025" b="1" dirty="0">
                <a:solidFill>
                  <a:srgbClr val="FFFFFF"/>
                </a:solidFill>
                <a:latin typeface="MiSans" pitchFamily="34" charset="0"/>
                <a:ea typeface="MiSans" pitchFamily="34" charset="-122"/>
                <a:cs typeface="MiSans" pitchFamily="34" charset="-120"/>
              </a:rPr>
              <a:t>02</a:t>
            </a:r>
            <a:endParaRPr lang="en-US" sz="1200" dirty="0">
              <a:solidFill>
                <a:srgbClr val="000000"/>
              </a:solidFill>
              <a:latin typeface="Calibri" panose="020F0502020204030204"/>
            </a:endParaRPr>
          </a:p>
        </p:txBody>
      </p:sp>
      <p:sp>
        <p:nvSpPr>
          <p:cNvPr id="20" name="Text 14">
            <a:extLst>
              <a:ext uri="{FF2B5EF4-FFF2-40B4-BE49-F238E27FC236}">
                <a16:creationId xmlns:a16="http://schemas.microsoft.com/office/drawing/2014/main" id="{A46B76FE-A387-4A00-8D26-133ABC320ABC}"/>
              </a:ext>
            </a:extLst>
          </p:cNvPr>
          <p:cNvSpPr/>
          <p:nvPr/>
        </p:nvSpPr>
        <p:spPr>
          <a:xfrm>
            <a:off x="4172970" y="2429329"/>
            <a:ext cx="928688" cy="200025"/>
          </a:xfrm>
          <a:prstGeom prst="rect">
            <a:avLst/>
          </a:prstGeom>
          <a:noFill/>
          <a:ln/>
        </p:spPr>
        <p:txBody>
          <a:bodyPr wrap="square" lIns="0" tIns="0" rIns="0" bIns="0" rtlCol="0" anchor="ctr"/>
          <a:lstStyle/>
          <a:p>
            <a:pPr algn="ctr" defTabSz="685800">
              <a:lnSpc>
                <a:spcPct val="120000"/>
              </a:lnSpc>
            </a:pPr>
            <a:r>
              <a:rPr lang="en-US" sz="1125" b="1" dirty="0">
                <a:solidFill>
                  <a:srgbClr val="3A4F6A"/>
                </a:solidFill>
                <a:latin typeface="MiSans" pitchFamily="34" charset="0"/>
                <a:ea typeface="MiSans" pitchFamily="34" charset="-122"/>
                <a:cs typeface="MiSans" pitchFamily="34" charset="-120"/>
              </a:rPr>
              <a:t>掌握关键特征</a:t>
            </a:r>
            <a:endParaRPr lang="en-US" sz="1200" dirty="0">
              <a:solidFill>
                <a:srgbClr val="000000"/>
              </a:solidFill>
              <a:latin typeface="Calibri" panose="020F0502020204030204"/>
            </a:endParaRPr>
          </a:p>
        </p:txBody>
      </p:sp>
      <p:sp>
        <p:nvSpPr>
          <p:cNvPr id="21" name="Text 15">
            <a:extLst>
              <a:ext uri="{FF2B5EF4-FFF2-40B4-BE49-F238E27FC236}">
                <a16:creationId xmlns:a16="http://schemas.microsoft.com/office/drawing/2014/main" id="{97639383-16EB-4F2A-8C78-C7F1AB96C85A}"/>
              </a:ext>
            </a:extLst>
          </p:cNvPr>
          <p:cNvSpPr/>
          <p:nvPr/>
        </p:nvSpPr>
        <p:spPr>
          <a:xfrm>
            <a:off x="3408589" y="2715079"/>
            <a:ext cx="2457450" cy="371475"/>
          </a:xfrm>
          <a:prstGeom prst="rect">
            <a:avLst/>
          </a:prstGeom>
          <a:noFill/>
          <a:ln/>
        </p:spPr>
        <p:txBody>
          <a:bodyPr wrap="square" lIns="0" tIns="0" rIns="0" bIns="0" rtlCol="0" anchor="ctr"/>
          <a:lstStyle/>
          <a:p>
            <a:pPr algn="ctr" defTabSz="685800">
              <a:lnSpc>
                <a:spcPct val="140000"/>
              </a:lnSpc>
            </a:pPr>
            <a:r>
              <a:rPr lang="en-US" sz="900" dirty="0">
                <a:solidFill>
                  <a:srgbClr val="2C3038"/>
                </a:solidFill>
                <a:latin typeface="MiSans" pitchFamily="34" charset="0"/>
                <a:ea typeface="MiSans" pitchFamily="34" charset="-122"/>
                <a:cs typeface="MiSans" pitchFamily="34" charset="-120"/>
              </a:rPr>
              <a:t>深入理解每个阶段的关键技术突破、代表性产品和重大历史事件及其影响</a:t>
            </a:r>
            <a:endParaRPr lang="en-US" sz="1200" dirty="0">
              <a:solidFill>
                <a:srgbClr val="000000"/>
              </a:solidFill>
              <a:latin typeface="Calibri" panose="020F0502020204030204"/>
            </a:endParaRPr>
          </a:p>
        </p:txBody>
      </p:sp>
      <p:sp>
        <p:nvSpPr>
          <p:cNvPr id="22" name="Shape 16">
            <a:extLst>
              <a:ext uri="{FF2B5EF4-FFF2-40B4-BE49-F238E27FC236}">
                <a16:creationId xmlns:a16="http://schemas.microsoft.com/office/drawing/2014/main" id="{8DA0728A-5787-4CD5-BD82-38B27CA36447}"/>
              </a:ext>
            </a:extLst>
          </p:cNvPr>
          <p:cNvSpPr/>
          <p:nvPr/>
        </p:nvSpPr>
        <p:spPr>
          <a:xfrm>
            <a:off x="6180364" y="1557791"/>
            <a:ext cx="2743200" cy="1700213"/>
          </a:xfrm>
          <a:custGeom>
            <a:avLst/>
            <a:gdLst/>
            <a:ahLst/>
            <a:cxnLst/>
            <a:rect l="l" t="t" r="r" b="b"/>
            <a:pathLst>
              <a:path w="3657600" h="2266950">
                <a:moveTo>
                  <a:pt x="38100" y="0"/>
                </a:moveTo>
                <a:lnTo>
                  <a:pt x="3619500" y="0"/>
                </a:lnTo>
                <a:cubicBezTo>
                  <a:pt x="3640528" y="0"/>
                  <a:pt x="3657600" y="17072"/>
                  <a:pt x="3657600" y="38100"/>
                </a:cubicBezTo>
                <a:lnTo>
                  <a:pt x="3657600" y="2114543"/>
                </a:lnTo>
                <a:cubicBezTo>
                  <a:pt x="3657600" y="2198715"/>
                  <a:pt x="3589365" y="2266950"/>
                  <a:pt x="3505193" y="2266950"/>
                </a:cubicBezTo>
                <a:lnTo>
                  <a:pt x="152407" y="2266950"/>
                </a:lnTo>
                <a:cubicBezTo>
                  <a:pt x="68235" y="2266950"/>
                  <a:pt x="0" y="2198715"/>
                  <a:pt x="0" y="2114543"/>
                </a:cubicBezTo>
                <a:lnTo>
                  <a:pt x="0" y="38100"/>
                </a:lnTo>
                <a:cubicBezTo>
                  <a:pt x="0" y="17072"/>
                  <a:pt x="17072" y="0"/>
                  <a:pt x="38100" y="0"/>
                </a:cubicBezTo>
                <a:close/>
              </a:path>
            </a:pathLst>
          </a:custGeom>
          <a:solidFill>
            <a:srgbClr val="FFFFFF"/>
          </a:solidFill>
          <a:ln/>
          <a:effectLst>
            <a:outerShdw blurRad="142875" dist="95250" dir="5400000" algn="bl" rotWithShape="0">
              <a:srgbClr val="000000">
                <a:alpha val="10196"/>
              </a:srgbClr>
            </a:outerShdw>
          </a:effectLst>
        </p:spPr>
      </p:sp>
      <p:sp>
        <p:nvSpPr>
          <p:cNvPr id="23" name="Shape 17">
            <a:extLst>
              <a:ext uri="{FF2B5EF4-FFF2-40B4-BE49-F238E27FC236}">
                <a16:creationId xmlns:a16="http://schemas.microsoft.com/office/drawing/2014/main" id="{DFEC3B03-A063-452A-91FE-71B6127C0AE7}"/>
              </a:ext>
            </a:extLst>
          </p:cNvPr>
          <p:cNvSpPr/>
          <p:nvPr/>
        </p:nvSpPr>
        <p:spPr>
          <a:xfrm>
            <a:off x="6180364" y="1557792"/>
            <a:ext cx="2743200" cy="28575"/>
          </a:xfrm>
          <a:custGeom>
            <a:avLst/>
            <a:gdLst/>
            <a:ahLst/>
            <a:cxnLst/>
            <a:rect l="l" t="t" r="r" b="b"/>
            <a:pathLst>
              <a:path w="3657600" h="38100">
                <a:moveTo>
                  <a:pt x="38100" y="0"/>
                </a:moveTo>
                <a:lnTo>
                  <a:pt x="3619500" y="0"/>
                </a:lnTo>
                <a:cubicBezTo>
                  <a:pt x="3640528" y="0"/>
                  <a:pt x="3657600" y="17072"/>
                  <a:pt x="3657600" y="38100"/>
                </a:cubicBezTo>
                <a:lnTo>
                  <a:pt x="3657600" y="38100"/>
                </a:lnTo>
                <a:lnTo>
                  <a:pt x="0" y="38100"/>
                </a:lnTo>
                <a:lnTo>
                  <a:pt x="0" y="38100"/>
                </a:lnTo>
                <a:cubicBezTo>
                  <a:pt x="0" y="17072"/>
                  <a:pt x="17072" y="0"/>
                  <a:pt x="38100" y="0"/>
                </a:cubicBezTo>
                <a:close/>
              </a:path>
            </a:pathLst>
          </a:custGeom>
          <a:solidFill>
            <a:srgbClr val="A9B4C2"/>
          </a:solidFill>
          <a:ln/>
        </p:spPr>
      </p:sp>
      <p:sp>
        <p:nvSpPr>
          <p:cNvPr id="24" name="Shape 18">
            <a:extLst>
              <a:ext uri="{FF2B5EF4-FFF2-40B4-BE49-F238E27FC236}">
                <a16:creationId xmlns:a16="http://schemas.microsoft.com/office/drawing/2014/main" id="{E96B5A50-3AE9-4613-8921-B4BF9E318C0B}"/>
              </a:ext>
            </a:extLst>
          </p:cNvPr>
          <p:cNvSpPr/>
          <p:nvPr/>
        </p:nvSpPr>
        <p:spPr>
          <a:xfrm>
            <a:off x="7266214" y="1743529"/>
            <a:ext cx="571500" cy="571500"/>
          </a:xfrm>
          <a:custGeom>
            <a:avLst/>
            <a:gdLst/>
            <a:ahLst/>
            <a:cxnLst/>
            <a:rect l="l" t="t" r="r" b="b"/>
            <a:pathLst>
              <a:path w="762000" h="762000">
                <a:moveTo>
                  <a:pt x="381000" y="0"/>
                </a:moveTo>
                <a:lnTo>
                  <a:pt x="381000" y="0"/>
                </a:lnTo>
                <a:cubicBezTo>
                  <a:pt x="591280" y="0"/>
                  <a:pt x="762000" y="170720"/>
                  <a:pt x="762000" y="381000"/>
                </a:cubicBezTo>
                <a:lnTo>
                  <a:pt x="762000" y="381000"/>
                </a:lnTo>
                <a:cubicBezTo>
                  <a:pt x="762000" y="591280"/>
                  <a:pt x="591280" y="762000"/>
                  <a:pt x="381000" y="762000"/>
                </a:cubicBezTo>
                <a:lnTo>
                  <a:pt x="381000" y="762000"/>
                </a:lnTo>
                <a:cubicBezTo>
                  <a:pt x="170720" y="762000"/>
                  <a:pt x="0" y="591280"/>
                  <a:pt x="0" y="381000"/>
                </a:cubicBezTo>
                <a:lnTo>
                  <a:pt x="0" y="381000"/>
                </a:lnTo>
                <a:cubicBezTo>
                  <a:pt x="0" y="170720"/>
                  <a:pt x="170720" y="0"/>
                  <a:pt x="381000" y="0"/>
                </a:cubicBezTo>
                <a:close/>
              </a:path>
            </a:pathLst>
          </a:custGeom>
          <a:solidFill>
            <a:srgbClr val="A9B4C2"/>
          </a:solidFill>
          <a:ln/>
        </p:spPr>
      </p:sp>
      <p:sp>
        <p:nvSpPr>
          <p:cNvPr id="25" name="Text 19">
            <a:extLst>
              <a:ext uri="{FF2B5EF4-FFF2-40B4-BE49-F238E27FC236}">
                <a16:creationId xmlns:a16="http://schemas.microsoft.com/office/drawing/2014/main" id="{973B2DDB-769F-4B40-8F8E-41D977400ECF}"/>
              </a:ext>
            </a:extLst>
          </p:cNvPr>
          <p:cNvSpPr/>
          <p:nvPr/>
        </p:nvSpPr>
        <p:spPr>
          <a:xfrm>
            <a:off x="7331401" y="1886404"/>
            <a:ext cx="442913" cy="285750"/>
          </a:xfrm>
          <a:prstGeom prst="rect">
            <a:avLst/>
          </a:prstGeom>
          <a:noFill/>
          <a:ln/>
        </p:spPr>
        <p:txBody>
          <a:bodyPr wrap="square" lIns="0" tIns="0" rIns="0" bIns="0" rtlCol="0" anchor="ctr"/>
          <a:lstStyle/>
          <a:p>
            <a:pPr algn="ctr" defTabSz="685800">
              <a:lnSpc>
                <a:spcPct val="90000"/>
              </a:lnSpc>
            </a:pPr>
            <a:r>
              <a:rPr lang="en-US" sz="2025" b="1" dirty="0">
                <a:solidFill>
                  <a:srgbClr val="FFFFFF"/>
                </a:solidFill>
                <a:latin typeface="MiSans" pitchFamily="34" charset="0"/>
                <a:ea typeface="MiSans" pitchFamily="34" charset="-122"/>
                <a:cs typeface="MiSans" pitchFamily="34" charset="-120"/>
              </a:rPr>
              <a:t>03</a:t>
            </a:r>
            <a:endParaRPr lang="en-US" sz="1200" dirty="0">
              <a:solidFill>
                <a:srgbClr val="000000"/>
              </a:solidFill>
              <a:latin typeface="Calibri" panose="020F0502020204030204"/>
            </a:endParaRPr>
          </a:p>
        </p:txBody>
      </p:sp>
      <p:sp>
        <p:nvSpPr>
          <p:cNvPr id="26" name="Text 20">
            <a:extLst>
              <a:ext uri="{FF2B5EF4-FFF2-40B4-BE49-F238E27FC236}">
                <a16:creationId xmlns:a16="http://schemas.microsoft.com/office/drawing/2014/main" id="{9552406B-5185-4229-ADE0-2F02E6ABF332}"/>
              </a:ext>
            </a:extLst>
          </p:cNvPr>
          <p:cNvSpPr/>
          <p:nvPr/>
        </p:nvSpPr>
        <p:spPr>
          <a:xfrm>
            <a:off x="7087620" y="2429329"/>
            <a:ext cx="928688" cy="200025"/>
          </a:xfrm>
          <a:prstGeom prst="rect">
            <a:avLst/>
          </a:prstGeom>
          <a:noFill/>
          <a:ln/>
        </p:spPr>
        <p:txBody>
          <a:bodyPr wrap="square" lIns="0" tIns="0" rIns="0" bIns="0" rtlCol="0" anchor="ctr"/>
          <a:lstStyle/>
          <a:p>
            <a:pPr algn="ctr" defTabSz="685800">
              <a:lnSpc>
                <a:spcPct val="120000"/>
              </a:lnSpc>
            </a:pPr>
            <a:r>
              <a:rPr lang="en-US" sz="1125" b="1" dirty="0">
                <a:solidFill>
                  <a:srgbClr val="3A4F6A"/>
                </a:solidFill>
                <a:latin typeface="MiSans" pitchFamily="34" charset="0"/>
                <a:ea typeface="MiSans" pitchFamily="34" charset="-122"/>
                <a:cs typeface="MiSans" pitchFamily="34" charset="-120"/>
              </a:rPr>
              <a:t>理解发展趋势</a:t>
            </a:r>
            <a:endParaRPr lang="en-US" sz="1200" dirty="0">
              <a:solidFill>
                <a:srgbClr val="000000"/>
              </a:solidFill>
              <a:latin typeface="Calibri" panose="020F0502020204030204"/>
            </a:endParaRPr>
          </a:p>
        </p:txBody>
      </p:sp>
      <p:sp>
        <p:nvSpPr>
          <p:cNvPr id="27" name="Text 21">
            <a:extLst>
              <a:ext uri="{FF2B5EF4-FFF2-40B4-BE49-F238E27FC236}">
                <a16:creationId xmlns:a16="http://schemas.microsoft.com/office/drawing/2014/main" id="{210109E7-5C15-4FC3-8982-1AB97E46C99F}"/>
              </a:ext>
            </a:extLst>
          </p:cNvPr>
          <p:cNvSpPr/>
          <p:nvPr/>
        </p:nvSpPr>
        <p:spPr>
          <a:xfrm>
            <a:off x="6323239" y="2715079"/>
            <a:ext cx="2457450" cy="371475"/>
          </a:xfrm>
          <a:prstGeom prst="rect">
            <a:avLst/>
          </a:prstGeom>
          <a:noFill/>
          <a:ln/>
        </p:spPr>
        <p:txBody>
          <a:bodyPr wrap="square" lIns="0" tIns="0" rIns="0" bIns="0" rtlCol="0" anchor="ctr"/>
          <a:lstStyle/>
          <a:p>
            <a:pPr algn="ctr" defTabSz="685800">
              <a:lnSpc>
                <a:spcPct val="140000"/>
              </a:lnSpc>
            </a:pPr>
            <a:r>
              <a:rPr lang="en-US" sz="900" dirty="0">
                <a:solidFill>
                  <a:srgbClr val="2C3038"/>
                </a:solidFill>
                <a:latin typeface="MiSans" pitchFamily="34" charset="0"/>
                <a:ea typeface="MiSans" pitchFamily="34" charset="-122"/>
                <a:cs typeface="MiSans" pitchFamily="34" charset="-120"/>
              </a:rPr>
              <a:t>准确把握当前互联网产品的五大发展趋势及其对未来产品创新的深远意义</a:t>
            </a:r>
            <a:endParaRPr lang="en-US" sz="1200" dirty="0">
              <a:solidFill>
                <a:srgbClr val="000000"/>
              </a:solidFill>
              <a:latin typeface="Calibri" panose="020F0502020204030204"/>
            </a:endParaRPr>
          </a:p>
        </p:txBody>
      </p:sp>
      <p:sp>
        <p:nvSpPr>
          <p:cNvPr id="28" name="Shape 22">
            <a:extLst>
              <a:ext uri="{FF2B5EF4-FFF2-40B4-BE49-F238E27FC236}">
                <a16:creationId xmlns:a16="http://schemas.microsoft.com/office/drawing/2014/main" id="{0F445D94-04FD-48FD-9E6C-D0F7F93A0115}"/>
              </a:ext>
            </a:extLst>
          </p:cNvPr>
          <p:cNvSpPr/>
          <p:nvPr/>
        </p:nvSpPr>
        <p:spPr>
          <a:xfrm>
            <a:off x="351064" y="3429454"/>
            <a:ext cx="8572500" cy="814388"/>
          </a:xfrm>
          <a:custGeom>
            <a:avLst/>
            <a:gdLst/>
            <a:ahLst/>
            <a:cxnLst/>
            <a:rect l="l" t="t" r="r" b="b"/>
            <a:pathLst>
              <a:path w="11430000" h="1085850">
                <a:moveTo>
                  <a:pt x="152399" y="0"/>
                </a:moveTo>
                <a:lnTo>
                  <a:pt x="11277601" y="0"/>
                </a:lnTo>
                <a:cubicBezTo>
                  <a:pt x="11361769" y="0"/>
                  <a:pt x="11430000" y="68231"/>
                  <a:pt x="11430000" y="152399"/>
                </a:cubicBezTo>
                <a:lnTo>
                  <a:pt x="11430000" y="933451"/>
                </a:lnTo>
                <a:cubicBezTo>
                  <a:pt x="11430000" y="1017619"/>
                  <a:pt x="11361769" y="1085850"/>
                  <a:pt x="11277601" y="1085850"/>
                </a:cubicBezTo>
                <a:lnTo>
                  <a:pt x="152399" y="1085850"/>
                </a:lnTo>
                <a:cubicBezTo>
                  <a:pt x="68231" y="1085850"/>
                  <a:pt x="0" y="1017619"/>
                  <a:pt x="0" y="933451"/>
                </a:cubicBezTo>
                <a:lnTo>
                  <a:pt x="0" y="152399"/>
                </a:lnTo>
                <a:cubicBezTo>
                  <a:pt x="0" y="68288"/>
                  <a:pt x="68288" y="0"/>
                  <a:pt x="152399" y="0"/>
                </a:cubicBezTo>
                <a:close/>
              </a:path>
            </a:pathLst>
          </a:custGeom>
          <a:gradFill flip="none" rotWithShape="1">
            <a:gsLst>
              <a:gs pos="0">
                <a:srgbClr val="0048A8"/>
              </a:gs>
              <a:gs pos="100000">
                <a:srgbClr val="006DFA"/>
              </a:gs>
            </a:gsLst>
            <a:lin ang="0" scaled="1"/>
          </a:gradFill>
          <a:ln/>
        </p:spPr>
      </p:sp>
      <p:sp>
        <p:nvSpPr>
          <p:cNvPr id="29" name="Shape 23">
            <a:extLst>
              <a:ext uri="{FF2B5EF4-FFF2-40B4-BE49-F238E27FC236}">
                <a16:creationId xmlns:a16="http://schemas.microsoft.com/office/drawing/2014/main" id="{39D7FB40-46A7-40E5-A01B-2D721478A007}"/>
              </a:ext>
            </a:extLst>
          </p:cNvPr>
          <p:cNvSpPr/>
          <p:nvPr/>
        </p:nvSpPr>
        <p:spPr>
          <a:xfrm>
            <a:off x="522514" y="3607959"/>
            <a:ext cx="457200" cy="457200"/>
          </a:xfrm>
          <a:custGeom>
            <a:avLst/>
            <a:gdLst/>
            <a:ahLst/>
            <a:cxnLst/>
            <a:rect l="l" t="t" r="r" b="b"/>
            <a:pathLst>
              <a:path w="609600" h="609600">
                <a:moveTo>
                  <a:pt x="114300" y="0"/>
                </a:moveTo>
                <a:lnTo>
                  <a:pt x="495300" y="0"/>
                </a:lnTo>
                <a:cubicBezTo>
                  <a:pt x="558384" y="0"/>
                  <a:pt x="609600" y="51216"/>
                  <a:pt x="609600" y="114300"/>
                </a:cubicBezTo>
                <a:lnTo>
                  <a:pt x="609600" y="495300"/>
                </a:lnTo>
                <a:cubicBezTo>
                  <a:pt x="609600" y="558384"/>
                  <a:pt x="558384" y="609600"/>
                  <a:pt x="495300" y="609600"/>
                </a:cubicBezTo>
                <a:lnTo>
                  <a:pt x="114300" y="609600"/>
                </a:lnTo>
                <a:cubicBezTo>
                  <a:pt x="51216" y="609600"/>
                  <a:pt x="0" y="558384"/>
                  <a:pt x="0" y="495300"/>
                </a:cubicBezTo>
                <a:lnTo>
                  <a:pt x="0" y="114300"/>
                </a:lnTo>
                <a:cubicBezTo>
                  <a:pt x="0" y="51216"/>
                  <a:pt x="51216" y="0"/>
                  <a:pt x="114300" y="0"/>
                </a:cubicBezTo>
                <a:close/>
              </a:path>
            </a:pathLst>
          </a:custGeom>
          <a:solidFill>
            <a:srgbClr val="FFFFFF">
              <a:alpha val="20000"/>
            </a:srgbClr>
          </a:solidFill>
          <a:ln/>
        </p:spPr>
      </p:sp>
      <p:sp>
        <p:nvSpPr>
          <p:cNvPr id="30" name="Shape 24">
            <a:extLst>
              <a:ext uri="{FF2B5EF4-FFF2-40B4-BE49-F238E27FC236}">
                <a16:creationId xmlns:a16="http://schemas.microsoft.com/office/drawing/2014/main" id="{16A3E34E-A37B-4698-82D6-9225C852BB7E}"/>
              </a:ext>
            </a:extLst>
          </p:cNvPr>
          <p:cNvSpPr/>
          <p:nvPr/>
        </p:nvSpPr>
        <p:spPr>
          <a:xfrm>
            <a:off x="672533" y="3729402"/>
            <a:ext cx="160735" cy="214313"/>
          </a:xfrm>
          <a:custGeom>
            <a:avLst/>
            <a:gdLst/>
            <a:ahLst/>
            <a:cxnLst/>
            <a:rect l="l" t="t" r="r" b="b"/>
            <a:pathLst>
              <a:path w="214313" h="285750">
                <a:moveTo>
                  <a:pt x="163469" y="214313"/>
                </a:moveTo>
                <a:cubicBezTo>
                  <a:pt x="167543" y="201867"/>
                  <a:pt x="175692" y="190593"/>
                  <a:pt x="184900" y="180882"/>
                </a:cubicBezTo>
                <a:cubicBezTo>
                  <a:pt x="203150" y="161683"/>
                  <a:pt x="214312" y="135731"/>
                  <a:pt x="214312" y="107156"/>
                </a:cubicBezTo>
                <a:cubicBezTo>
                  <a:pt x="214312" y="47997"/>
                  <a:pt x="166315" y="0"/>
                  <a:pt x="107156" y="0"/>
                </a:cubicBezTo>
                <a:cubicBezTo>
                  <a:pt x="47997" y="0"/>
                  <a:pt x="0" y="47997"/>
                  <a:pt x="0" y="107156"/>
                </a:cubicBezTo>
                <a:cubicBezTo>
                  <a:pt x="0" y="135731"/>
                  <a:pt x="11162" y="161683"/>
                  <a:pt x="29412" y="180882"/>
                </a:cubicBezTo>
                <a:cubicBezTo>
                  <a:pt x="38621" y="190593"/>
                  <a:pt x="46825" y="201867"/>
                  <a:pt x="50843" y="214313"/>
                </a:cubicBezTo>
                <a:lnTo>
                  <a:pt x="163413" y="214313"/>
                </a:lnTo>
                <a:close/>
                <a:moveTo>
                  <a:pt x="160734" y="241102"/>
                </a:moveTo>
                <a:lnTo>
                  <a:pt x="53578" y="241102"/>
                </a:lnTo>
                <a:lnTo>
                  <a:pt x="53578" y="250031"/>
                </a:lnTo>
                <a:cubicBezTo>
                  <a:pt x="53578" y="274700"/>
                  <a:pt x="73558" y="294680"/>
                  <a:pt x="98227" y="294680"/>
                </a:cubicBezTo>
                <a:lnTo>
                  <a:pt x="116086" y="294680"/>
                </a:lnTo>
                <a:cubicBezTo>
                  <a:pt x="140754" y="294680"/>
                  <a:pt x="160734" y="274700"/>
                  <a:pt x="160734" y="250031"/>
                </a:cubicBezTo>
                <a:lnTo>
                  <a:pt x="160734" y="241102"/>
                </a:lnTo>
                <a:close/>
                <a:moveTo>
                  <a:pt x="102691" y="62508"/>
                </a:moveTo>
                <a:cubicBezTo>
                  <a:pt x="80479" y="62508"/>
                  <a:pt x="62508" y="80479"/>
                  <a:pt x="62508" y="102691"/>
                </a:cubicBezTo>
                <a:cubicBezTo>
                  <a:pt x="62508" y="110114"/>
                  <a:pt x="56536" y="116086"/>
                  <a:pt x="49113" y="116086"/>
                </a:cubicBezTo>
                <a:cubicBezTo>
                  <a:pt x="41690" y="116086"/>
                  <a:pt x="35719" y="110114"/>
                  <a:pt x="35719" y="102691"/>
                </a:cubicBezTo>
                <a:cubicBezTo>
                  <a:pt x="35719" y="65689"/>
                  <a:pt x="65689" y="35719"/>
                  <a:pt x="102691" y="35719"/>
                </a:cubicBezTo>
                <a:cubicBezTo>
                  <a:pt x="110114" y="35719"/>
                  <a:pt x="116086" y="41690"/>
                  <a:pt x="116086" y="49113"/>
                </a:cubicBezTo>
                <a:cubicBezTo>
                  <a:pt x="116086" y="56536"/>
                  <a:pt x="110114" y="62508"/>
                  <a:pt x="102691" y="62508"/>
                </a:cubicBezTo>
                <a:close/>
              </a:path>
            </a:pathLst>
          </a:custGeom>
          <a:solidFill>
            <a:srgbClr val="FFFFFF"/>
          </a:solidFill>
          <a:ln/>
        </p:spPr>
      </p:sp>
      <p:sp>
        <p:nvSpPr>
          <p:cNvPr id="31" name="Text 25">
            <a:extLst>
              <a:ext uri="{FF2B5EF4-FFF2-40B4-BE49-F238E27FC236}">
                <a16:creationId xmlns:a16="http://schemas.microsoft.com/office/drawing/2014/main" id="{349A7E01-EA2F-4510-A1B1-75BB0074A17F}"/>
              </a:ext>
            </a:extLst>
          </p:cNvPr>
          <p:cNvSpPr/>
          <p:nvPr/>
        </p:nvSpPr>
        <p:spPr>
          <a:xfrm>
            <a:off x="1151164" y="3600904"/>
            <a:ext cx="7686675" cy="228600"/>
          </a:xfrm>
          <a:prstGeom prst="rect">
            <a:avLst/>
          </a:prstGeom>
          <a:noFill/>
          <a:ln/>
        </p:spPr>
        <p:txBody>
          <a:bodyPr wrap="square" lIns="0" tIns="0" rIns="0" bIns="0" rtlCol="0" anchor="ctr"/>
          <a:lstStyle/>
          <a:p>
            <a:pPr defTabSz="685800">
              <a:lnSpc>
                <a:spcPct val="110000"/>
              </a:lnSpc>
            </a:pPr>
            <a:r>
              <a:rPr lang="en-US" sz="1350" b="1" dirty="0">
                <a:solidFill>
                  <a:srgbClr val="FFFFFF"/>
                </a:solidFill>
                <a:latin typeface="MiSans" pitchFamily="34" charset="0"/>
                <a:ea typeface="MiSans" pitchFamily="34" charset="-122"/>
                <a:cs typeface="MiSans" pitchFamily="34" charset="-120"/>
              </a:rPr>
              <a:t>学习价值</a:t>
            </a:r>
            <a:endParaRPr lang="en-US" sz="1200" dirty="0">
              <a:solidFill>
                <a:srgbClr val="000000"/>
              </a:solidFill>
              <a:latin typeface="Calibri" panose="020F0502020204030204"/>
            </a:endParaRPr>
          </a:p>
        </p:txBody>
      </p:sp>
      <p:sp>
        <p:nvSpPr>
          <p:cNvPr id="32" name="Text 26">
            <a:extLst>
              <a:ext uri="{FF2B5EF4-FFF2-40B4-BE49-F238E27FC236}">
                <a16:creationId xmlns:a16="http://schemas.microsoft.com/office/drawing/2014/main" id="{BB01698D-218A-4603-8BEF-ACB014BAE514}"/>
              </a:ext>
            </a:extLst>
          </p:cNvPr>
          <p:cNvSpPr/>
          <p:nvPr/>
        </p:nvSpPr>
        <p:spPr>
          <a:xfrm>
            <a:off x="1151164" y="3886565"/>
            <a:ext cx="7658100" cy="185738"/>
          </a:xfrm>
          <a:prstGeom prst="rect">
            <a:avLst/>
          </a:prstGeom>
          <a:noFill/>
          <a:ln/>
        </p:spPr>
        <p:txBody>
          <a:bodyPr wrap="square" lIns="0" tIns="0" rIns="0" bIns="0" rtlCol="0" anchor="ctr"/>
          <a:lstStyle/>
          <a:p>
            <a:pPr defTabSz="685800">
              <a:lnSpc>
                <a:spcPct val="140000"/>
              </a:lnSpc>
            </a:pPr>
            <a:r>
              <a:rPr lang="en-US" sz="900" dirty="0">
                <a:solidFill>
                  <a:srgbClr val="FFFFFF">
                    <a:alpha val="95000"/>
                  </a:srgbClr>
                </a:solidFill>
                <a:latin typeface="MiSans" pitchFamily="34" charset="0"/>
                <a:ea typeface="MiSans" pitchFamily="34" charset="-122"/>
                <a:cs typeface="MiSans" pitchFamily="34" charset="-120"/>
              </a:rPr>
              <a:t>通过系统学习互联网产品的发展脉络，帮助我们准确把控产品发展方向，为未来的产品创新与开发奠定坚实的理论基础。</a:t>
            </a:r>
            <a:endParaRPr lang="en-US" sz="1200" dirty="0">
              <a:solidFill>
                <a:srgbClr val="000000"/>
              </a:solidFill>
              <a:latin typeface="Calibri" panose="020F0502020204030204"/>
            </a:endParaRPr>
          </a:p>
        </p:txBody>
      </p:sp>
    </p:spTree>
    <p:extLst>
      <p:ext uri="{BB962C8B-B14F-4D97-AF65-F5344CB8AC3E}">
        <p14:creationId xmlns:p14="http://schemas.microsoft.com/office/powerpoint/2010/main" val="22000975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p:txBody>
          <a:bodyPr>
            <a:normAutofit fontScale="90000"/>
          </a:bodyPr>
          <a:lstStyle/>
          <a:p>
            <a:r>
              <a:rPr lang="zh-CN" altLang="en-US" dirty="0"/>
              <a:t>项目导入</a:t>
            </a:r>
          </a:p>
        </p:txBody>
      </p:sp>
      <p:sp>
        <p:nvSpPr>
          <p:cNvPr id="6" name="Shape 4">
            <a:extLst>
              <a:ext uri="{FF2B5EF4-FFF2-40B4-BE49-F238E27FC236}">
                <a16:creationId xmlns:a16="http://schemas.microsoft.com/office/drawing/2014/main" id="{3A2FC4FA-9199-4614-8007-AD03B6A69AB6}"/>
              </a:ext>
            </a:extLst>
          </p:cNvPr>
          <p:cNvSpPr/>
          <p:nvPr/>
        </p:nvSpPr>
        <p:spPr>
          <a:xfrm>
            <a:off x="300037" y="1114425"/>
            <a:ext cx="4186238" cy="971550"/>
          </a:xfrm>
          <a:custGeom>
            <a:avLst/>
            <a:gdLst/>
            <a:ahLst/>
            <a:cxnLst/>
            <a:rect l="l" t="t" r="r" b="b"/>
            <a:pathLst>
              <a:path w="5581650" h="1295400">
                <a:moveTo>
                  <a:pt x="38100" y="0"/>
                </a:moveTo>
                <a:lnTo>
                  <a:pt x="5429246" y="0"/>
                </a:lnTo>
                <a:cubicBezTo>
                  <a:pt x="5513416" y="0"/>
                  <a:pt x="5581650" y="68234"/>
                  <a:pt x="5581650" y="152404"/>
                </a:cubicBezTo>
                <a:lnTo>
                  <a:pt x="5581650" y="1142996"/>
                </a:lnTo>
                <a:cubicBezTo>
                  <a:pt x="5581650" y="1227166"/>
                  <a:pt x="5513416" y="1295400"/>
                  <a:pt x="5429246" y="1295400"/>
                </a:cubicBezTo>
                <a:lnTo>
                  <a:pt x="38100" y="1295400"/>
                </a:lnTo>
                <a:cubicBezTo>
                  <a:pt x="17072" y="1295400"/>
                  <a:pt x="0" y="1278328"/>
                  <a:pt x="0" y="1257300"/>
                </a:cubicBezTo>
                <a:lnTo>
                  <a:pt x="0" y="38100"/>
                </a:lnTo>
                <a:cubicBezTo>
                  <a:pt x="0" y="17072"/>
                  <a:pt x="17072" y="0"/>
                  <a:pt x="38100" y="0"/>
                </a:cubicBezTo>
                <a:close/>
              </a:path>
            </a:pathLst>
          </a:custGeom>
          <a:solidFill>
            <a:srgbClr val="FFFFFF"/>
          </a:solidFill>
          <a:ln/>
          <a:effectLst>
            <a:outerShdw blurRad="142875" dist="95250" dir="5400000" algn="bl" rotWithShape="0">
              <a:srgbClr val="000000">
                <a:alpha val="10196"/>
              </a:srgbClr>
            </a:outerShdw>
          </a:effectLst>
        </p:spPr>
      </p:sp>
      <p:sp>
        <p:nvSpPr>
          <p:cNvPr id="7" name="Shape 5">
            <a:extLst>
              <a:ext uri="{FF2B5EF4-FFF2-40B4-BE49-F238E27FC236}">
                <a16:creationId xmlns:a16="http://schemas.microsoft.com/office/drawing/2014/main" id="{BF7E42CC-6669-4026-B0DF-B0185E7FDA89}"/>
              </a:ext>
            </a:extLst>
          </p:cNvPr>
          <p:cNvSpPr/>
          <p:nvPr/>
        </p:nvSpPr>
        <p:spPr>
          <a:xfrm>
            <a:off x="300038" y="1114425"/>
            <a:ext cx="28575" cy="971550"/>
          </a:xfrm>
          <a:custGeom>
            <a:avLst/>
            <a:gdLst/>
            <a:ahLst/>
            <a:cxnLst/>
            <a:rect l="l" t="t" r="r" b="b"/>
            <a:pathLst>
              <a:path w="38100" h="1295400">
                <a:moveTo>
                  <a:pt x="38100" y="0"/>
                </a:moveTo>
                <a:lnTo>
                  <a:pt x="38100" y="0"/>
                </a:lnTo>
                <a:lnTo>
                  <a:pt x="38100" y="1295400"/>
                </a:lnTo>
                <a:lnTo>
                  <a:pt x="38100" y="1295400"/>
                </a:lnTo>
                <a:cubicBezTo>
                  <a:pt x="17072" y="1295400"/>
                  <a:pt x="0" y="1278328"/>
                  <a:pt x="0" y="1257300"/>
                </a:cubicBezTo>
                <a:lnTo>
                  <a:pt x="0" y="38100"/>
                </a:lnTo>
                <a:cubicBezTo>
                  <a:pt x="0" y="17072"/>
                  <a:pt x="17072" y="0"/>
                  <a:pt x="38100" y="0"/>
                </a:cubicBezTo>
                <a:close/>
              </a:path>
            </a:pathLst>
          </a:custGeom>
          <a:solidFill>
            <a:srgbClr val="3A4F6A"/>
          </a:solidFill>
          <a:ln/>
        </p:spPr>
      </p:sp>
      <p:sp>
        <p:nvSpPr>
          <p:cNvPr id="12" name="Shape 6">
            <a:extLst>
              <a:ext uri="{FF2B5EF4-FFF2-40B4-BE49-F238E27FC236}">
                <a16:creationId xmlns:a16="http://schemas.microsoft.com/office/drawing/2014/main" id="{746DD64E-422E-40A5-8667-B3E8E2A88508}"/>
              </a:ext>
            </a:extLst>
          </p:cNvPr>
          <p:cNvSpPr/>
          <p:nvPr/>
        </p:nvSpPr>
        <p:spPr>
          <a:xfrm>
            <a:off x="485775" y="1285875"/>
            <a:ext cx="400050" cy="400050"/>
          </a:xfrm>
          <a:custGeom>
            <a:avLst/>
            <a:gdLst/>
            <a:ahLst/>
            <a:cxnLst/>
            <a:rect l="l" t="t" r="r" b="b"/>
            <a:pathLst>
              <a:path w="533400" h="533400">
                <a:moveTo>
                  <a:pt x="266700" y="0"/>
                </a:moveTo>
                <a:lnTo>
                  <a:pt x="266700" y="0"/>
                </a:lnTo>
                <a:cubicBezTo>
                  <a:pt x="413896" y="0"/>
                  <a:pt x="533400" y="119504"/>
                  <a:pt x="533400" y="266700"/>
                </a:cubicBezTo>
                <a:lnTo>
                  <a:pt x="533400" y="266700"/>
                </a:lnTo>
                <a:cubicBezTo>
                  <a:pt x="533400" y="413896"/>
                  <a:pt x="413896" y="533400"/>
                  <a:pt x="266700" y="533400"/>
                </a:cubicBezTo>
                <a:lnTo>
                  <a:pt x="266700" y="533400"/>
                </a:lnTo>
                <a:cubicBezTo>
                  <a:pt x="119504" y="533400"/>
                  <a:pt x="0" y="413896"/>
                  <a:pt x="0" y="266700"/>
                </a:cubicBezTo>
                <a:lnTo>
                  <a:pt x="0" y="266700"/>
                </a:lnTo>
                <a:cubicBezTo>
                  <a:pt x="0" y="119504"/>
                  <a:pt x="119504" y="0"/>
                  <a:pt x="266700" y="0"/>
                </a:cubicBezTo>
                <a:close/>
              </a:path>
            </a:pathLst>
          </a:custGeom>
          <a:solidFill>
            <a:srgbClr val="3A4F6A"/>
          </a:solidFill>
          <a:ln/>
        </p:spPr>
      </p:sp>
      <p:sp>
        <p:nvSpPr>
          <p:cNvPr id="13" name="Text 7">
            <a:extLst>
              <a:ext uri="{FF2B5EF4-FFF2-40B4-BE49-F238E27FC236}">
                <a16:creationId xmlns:a16="http://schemas.microsoft.com/office/drawing/2014/main" id="{3629FCE3-B44A-4E3B-AD7E-06427AD92BB1}"/>
              </a:ext>
            </a:extLst>
          </p:cNvPr>
          <p:cNvSpPr/>
          <p:nvPr/>
        </p:nvSpPr>
        <p:spPr>
          <a:xfrm>
            <a:off x="598289" y="1371600"/>
            <a:ext cx="257175" cy="228600"/>
          </a:xfrm>
          <a:prstGeom prst="rect">
            <a:avLst/>
          </a:prstGeom>
          <a:noFill/>
          <a:ln/>
        </p:spPr>
        <p:txBody>
          <a:bodyPr wrap="square" lIns="0" tIns="0" rIns="0" bIns="0" rtlCol="0" anchor="ctr"/>
          <a:lstStyle/>
          <a:p>
            <a:pPr defTabSz="685800">
              <a:lnSpc>
                <a:spcPct val="110000"/>
              </a:lnSpc>
            </a:pPr>
            <a:r>
              <a:rPr lang="en-US" sz="1350" b="1" dirty="0">
                <a:solidFill>
                  <a:srgbClr val="FFFFFF"/>
                </a:solidFill>
                <a:latin typeface="MiSans" pitchFamily="34" charset="0"/>
                <a:ea typeface="MiSans" pitchFamily="34" charset="-122"/>
                <a:cs typeface="MiSans" pitchFamily="34" charset="-120"/>
              </a:rPr>
              <a:t>01</a:t>
            </a:r>
            <a:endParaRPr lang="en-US" sz="1200" dirty="0">
              <a:solidFill>
                <a:srgbClr val="000000"/>
              </a:solidFill>
              <a:latin typeface="Calibri" panose="020F0502020204030204"/>
            </a:endParaRPr>
          </a:p>
        </p:txBody>
      </p:sp>
      <p:sp>
        <p:nvSpPr>
          <p:cNvPr id="14" name="Text 8">
            <a:extLst>
              <a:ext uri="{FF2B5EF4-FFF2-40B4-BE49-F238E27FC236}">
                <a16:creationId xmlns:a16="http://schemas.microsoft.com/office/drawing/2014/main" id="{DC54DB46-0292-474C-9549-CB7C5A668693}"/>
              </a:ext>
            </a:extLst>
          </p:cNvPr>
          <p:cNvSpPr/>
          <p:nvPr/>
        </p:nvSpPr>
        <p:spPr>
          <a:xfrm>
            <a:off x="1000125" y="1285875"/>
            <a:ext cx="3386138" cy="200025"/>
          </a:xfrm>
          <a:prstGeom prst="rect">
            <a:avLst/>
          </a:prstGeom>
          <a:noFill/>
          <a:ln/>
        </p:spPr>
        <p:txBody>
          <a:bodyPr wrap="square" lIns="0" tIns="0" rIns="0" bIns="0" rtlCol="0" anchor="ctr"/>
          <a:lstStyle/>
          <a:p>
            <a:pPr defTabSz="685800">
              <a:lnSpc>
                <a:spcPct val="120000"/>
              </a:lnSpc>
            </a:pPr>
            <a:r>
              <a:rPr lang="en-US" sz="1125" b="1" dirty="0">
                <a:solidFill>
                  <a:srgbClr val="3A4F6A"/>
                </a:solidFill>
                <a:latin typeface="MiSans" pitchFamily="34" charset="0"/>
                <a:ea typeface="MiSans" pitchFamily="34" charset="-122"/>
                <a:cs typeface="MiSans" pitchFamily="34" charset="-120"/>
              </a:rPr>
              <a:t>今天你使用了哪些互联网产品?</a:t>
            </a:r>
            <a:endParaRPr lang="en-US" sz="1200" dirty="0">
              <a:solidFill>
                <a:srgbClr val="000000"/>
              </a:solidFill>
              <a:latin typeface="Calibri" panose="020F0502020204030204"/>
            </a:endParaRPr>
          </a:p>
        </p:txBody>
      </p:sp>
      <p:sp>
        <p:nvSpPr>
          <p:cNvPr id="15" name="Text 9">
            <a:extLst>
              <a:ext uri="{FF2B5EF4-FFF2-40B4-BE49-F238E27FC236}">
                <a16:creationId xmlns:a16="http://schemas.microsoft.com/office/drawing/2014/main" id="{E93A29A6-6683-4E78-B8EC-225487300AD2}"/>
              </a:ext>
            </a:extLst>
          </p:cNvPr>
          <p:cNvSpPr/>
          <p:nvPr/>
        </p:nvSpPr>
        <p:spPr>
          <a:xfrm>
            <a:off x="1000125" y="1543050"/>
            <a:ext cx="3371850" cy="371475"/>
          </a:xfrm>
          <a:prstGeom prst="rect">
            <a:avLst/>
          </a:prstGeom>
          <a:noFill/>
          <a:ln/>
        </p:spPr>
        <p:txBody>
          <a:bodyPr wrap="square" lIns="0" tIns="0" rIns="0" bIns="0" rtlCol="0" anchor="ctr"/>
          <a:lstStyle/>
          <a:p>
            <a:pPr defTabSz="685800">
              <a:lnSpc>
                <a:spcPct val="140000"/>
              </a:lnSpc>
            </a:pPr>
            <a:r>
              <a:rPr lang="en-US" sz="900" dirty="0">
                <a:solidFill>
                  <a:srgbClr val="2C3038"/>
                </a:solidFill>
                <a:latin typeface="MiSans" pitchFamily="34" charset="0"/>
                <a:ea typeface="MiSans" pitchFamily="34" charset="-122"/>
                <a:cs typeface="MiSans" pitchFamily="34" charset="-120"/>
              </a:rPr>
              <a:t>从早晨醒来查看手机消息,到使用地图导航出行,再到通过社交平台与朋友联系,互联网产品已经渗透到我们生活的方方面面。</a:t>
            </a:r>
            <a:endParaRPr lang="en-US" sz="1200" dirty="0">
              <a:solidFill>
                <a:srgbClr val="000000"/>
              </a:solidFill>
              <a:latin typeface="Calibri" panose="020F0502020204030204"/>
            </a:endParaRPr>
          </a:p>
        </p:txBody>
      </p:sp>
      <p:sp>
        <p:nvSpPr>
          <p:cNvPr id="16" name="Shape 10">
            <a:extLst>
              <a:ext uri="{FF2B5EF4-FFF2-40B4-BE49-F238E27FC236}">
                <a16:creationId xmlns:a16="http://schemas.microsoft.com/office/drawing/2014/main" id="{BDDC3796-ADBF-4113-91AE-2DB6E3E3B505}"/>
              </a:ext>
            </a:extLst>
          </p:cNvPr>
          <p:cNvSpPr/>
          <p:nvPr/>
        </p:nvSpPr>
        <p:spPr>
          <a:xfrm>
            <a:off x="300037" y="2228850"/>
            <a:ext cx="4186238" cy="971550"/>
          </a:xfrm>
          <a:custGeom>
            <a:avLst/>
            <a:gdLst/>
            <a:ahLst/>
            <a:cxnLst/>
            <a:rect l="l" t="t" r="r" b="b"/>
            <a:pathLst>
              <a:path w="5581650" h="1295400">
                <a:moveTo>
                  <a:pt x="38100" y="0"/>
                </a:moveTo>
                <a:lnTo>
                  <a:pt x="5429246" y="0"/>
                </a:lnTo>
                <a:cubicBezTo>
                  <a:pt x="5513416" y="0"/>
                  <a:pt x="5581650" y="68234"/>
                  <a:pt x="5581650" y="152404"/>
                </a:cubicBezTo>
                <a:lnTo>
                  <a:pt x="5581650" y="1142996"/>
                </a:lnTo>
                <a:cubicBezTo>
                  <a:pt x="5581650" y="1227166"/>
                  <a:pt x="5513416" y="1295400"/>
                  <a:pt x="5429246" y="1295400"/>
                </a:cubicBezTo>
                <a:lnTo>
                  <a:pt x="38100" y="1295400"/>
                </a:lnTo>
                <a:cubicBezTo>
                  <a:pt x="17072" y="1295400"/>
                  <a:pt x="0" y="1278328"/>
                  <a:pt x="0" y="1257300"/>
                </a:cubicBezTo>
                <a:lnTo>
                  <a:pt x="0" y="38100"/>
                </a:lnTo>
                <a:cubicBezTo>
                  <a:pt x="0" y="17072"/>
                  <a:pt x="17072" y="0"/>
                  <a:pt x="38100" y="0"/>
                </a:cubicBezTo>
                <a:close/>
              </a:path>
            </a:pathLst>
          </a:custGeom>
          <a:solidFill>
            <a:srgbClr val="FFFFFF"/>
          </a:solidFill>
          <a:ln/>
          <a:effectLst>
            <a:outerShdw blurRad="142875" dist="95250" dir="5400000" algn="bl" rotWithShape="0">
              <a:srgbClr val="000000">
                <a:alpha val="10196"/>
              </a:srgbClr>
            </a:outerShdw>
          </a:effectLst>
        </p:spPr>
      </p:sp>
      <p:sp>
        <p:nvSpPr>
          <p:cNvPr id="17" name="Shape 11">
            <a:extLst>
              <a:ext uri="{FF2B5EF4-FFF2-40B4-BE49-F238E27FC236}">
                <a16:creationId xmlns:a16="http://schemas.microsoft.com/office/drawing/2014/main" id="{4EB98D0A-FFFF-4C7C-B70A-BBEE1289E957}"/>
              </a:ext>
            </a:extLst>
          </p:cNvPr>
          <p:cNvSpPr/>
          <p:nvPr/>
        </p:nvSpPr>
        <p:spPr>
          <a:xfrm>
            <a:off x="300038" y="2228850"/>
            <a:ext cx="28575" cy="971550"/>
          </a:xfrm>
          <a:custGeom>
            <a:avLst/>
            <a:gdLst/>
            <a:ahLst/>
            <a:cxnLst/>
            <a:rect l="l" t="t" r="r" b="b"/>
            <a:pathLst>
              <a:path w="38100" h="1295400">
                <a:moveTo>
                  <a:pt x="38100" y="0"/>
                </a:moveTo>
                <a:lnTo>
                  <a:pt x="38100" y="0"/>
                </a:lnTo>
                <a:lnTo>
                  <a:pt x="38100" y="1295400"/>
                </a:lnTo>
                <a:lnTo>
                  <a:pt x="38100" y="1295400"/>
                </a:lnTo>
                <a:cubicBezTo>
                  <a:pt x="17072" y="1295400"/>
                  <a:pt x="0" y="1278328"/>
                  <a:pt x="0" y="1257300"/>
                </a:cubicBezTo>
                <a:lnTo>
                  <a:pt x="0" y="38100"/>
                </a:lnTo>
                <a:cubicBezTo>
                  <a:pt x="0" y="17072"/>
                  <a:pt x="17072" y="0"/>
                  <a:pt x="38100" y="0"/>
                </a:cubicBezTo>
                <a:close/>
              </a:path>
            </a:pathLst>
          </a:custGeom>
          <a:solidFill>
            <a:srgbClr val="4E8A8B"/>
          </a:solidFill>
          <a:ln/>
        </p:spPr>
      </p:sp>
      <p:sp>
        <p:nvSpPr>
          <p:cNvPr id="18" name="Shape 12">
            <a:extLst>
              <a:ext uri="{FF2B5EF4-FFF2-40B4-BE49-F238E27FC236}">
                <a16:creationId xmlns:a16="http://schemas.microsoft.com/office/drawing/2014/main" id="{7FEE50E3-8FAF-4DB4-B61A-F205558B7D62}"/>
              </a:ext>
            </a:extLst>
          </p:cNvPr>
          <p:cNvSpPr/>
          <p:nvPr/>
        </p:nvSpPr>
        <p:spPr>
          <a:xfrm>
            <a:off x="485775" y="2400300"/>
            <a:ext cx="400050" cy="400050"/>
          </a:xfrm>
          <a:custGeom>
            <a:avLst/>
            <a:gdLst/>
            <a:ahLst/>
            <a:cxnLst/>
            <a:rect l="l" t="t" r="r" b="b"/>
            <a:pathLst>
              <a:path w="533400" h="533400">
                <a:moveTo>
                  <a:pt x="266700" y="0"/>
                </a:moveTo>
                <a:lnTo>
                  <a:pt x="266700" y="0"/>
                </a:lnTo>
                <a:cubicBezTo>
                  <a:pt x="413896" y="0"/>
                  <a:pt x="533400" y="119504"/>
                  <a:pt x="533400" y="266700"/>
                </a:cubicBezTo>
                <a:lnTo>
                  <a:pt x="533400" y="266700"/>
                </a:lnTo>
                <a:cubicBezTo>
                  <a:pt x="533400" y="413896"/>
                  <a:pt x="413896" y="533400"/>
                  <a:pt x="266700" y="533400"/>
                </a:cubicBezTo>
                <a:lnTo>
                  <a:pt x="266700" y="533400"/>
                </a:lnTo>
                <a:cubicBezTo>
                  <a:pt x="119504" y="533400"/>
                  <a:pt x="0" y="413896"/>
                  <a:pt x="0" y="266700"/>
                </a:cubicBezTo>
                <a:lnTo>
                  <a:pt x="0" y="266700"/>
                </a:lnTo>
                <a:cubicBezTo>
                  <a:pt x="0" y="119504"/>
                  <a:pt x="119504" y="0"/>
                  <a:pt x="266700" y="0"/>
                </a:cubicBezTo>
                <a:close/>
              </a:path>
            </a:pathLst>
          </a:custGeom>
          <a:solidFill>
            <a:srgbClr val="4E8A8B"/>
          </a:solidFill>
          <a:ln/>
        </p:spPr>
      </p:sp>
      <p:sp>
        <p:nvSpPr>
          <p:cNvPr id="19" name="Text 13">
            <a:extLst>
              <a:ext uri="{FF2B5EF4-FFF2-40B4-BE49-F238E27FC236}">
                <a16:creationId xmlns:a16="http://schemas.microsoft.com/office/drawing/2014/main" id="{D2E7E838-4AA6-432C-9FDC-AA5B754BE621}"/>
              </a:ext>
            </a:extLst>
          </p:cNvPr>
          <p:cNvSpPr/>
          <p:nvPr/>
        </p:nvSpPr>
        <p:spPr>
          <a:xfrm>
            <a:off x="583824" y="2486025"/>
            <a:ext cx="292894" cy="228600"/>
          </a:xfrm>
          <a:prstGeom prst="rect">
            <a:avLst/>
          </a:prstGeom>
          <a:noFill/>
          <a:ln/>
        </p:spPr>
        <p:txBody>
          <a:bodyPr wrap="square" lIns="0" tIns="0" rIns="0" bIns="0" rtlCol="0" anchor="ctr"/>
          <a:lstStyle/>
          <a:p>
            <a:pPr defTabSz="685800">
              <a:lnSpc>
                <a:spcPct val="110000"/>
              </a:lnSpc>
            </a:pPr>
            <a:r>
              <a:rPr lang="en-US" sz="1350" b="1" dirty="0">
                <a:solidFill>
                  <a:srgbClr val="FFFFFF"/>
                </a:solidFill>
                <a:latin typeface="MiSans" pitchFamily="34" charset="0"/>
                <a:ea typeface="MiSans" pitchFamily="34" charset="-122"/>
                <a:cs typeface="MiSans" pitchFamily="34" charset="-120"/>
              </a:rPr>
              <a:t>02</a:t>
            </a:r>
            <a:endParaRPr lang="en-US" sz="1200" dirty="0">
              <a:solidFill>
                <a:srgbClr val="000000"/>
              </a:solidFill>
              <a:latin typeface="Calibri" panose="020F0502020204030204"/>
            </a:endParaRPr>
          </a:p>
        </p:txBody>
      </p:sp>
      <p:sp>
        <p:nvSpPr>
          <p:cNvPr id="20" name="Text 14">
            <a:extLst>
              <a:ext uri="{FF2B5EF4-FFF2-40B4-BE49-F238E27FC236}">
                <a16:creationId xmlns:a16="http://schemas.microsoft.com/office/drawing/2014/main" id="{910DC279-B3F3-4019-8BB2-3EF2611D0898}"/>
              </a:ext>
            </a:extLst>
          </p:cNvPr>
          <p:cNvSpPr/>
          <p:nvPr/>
        </p:nvSpPr>
        <p:spPr>
          <a:xfrm>
            <a:off x="1000125" y="2400300"/>
            <a:ext cx="3386138" cy="200025"/>
          </a:xfrm>
          <a:prstGeom prst="rect">
            <a:avLst/>
          </a:prstGeom>
          <a:noFill/>
          <a:ln/>
        </p:spPr>
        <p:txBody>
          <a:bodyPr wrap="square" lIns="0" tIns="0" rIns="0" bIns="0" rtlCol="0" anchor="ctr"/>
          <a:lstStyle/>
          <a:p>
            <a:pPr defTabSz="685800">
              <a:lnSpc>
                <a:spcPct val="120000"/>
              </a:lnSpc>
            </a:pPr>
            <a:r>
              <a:rPr lang="en-US" sz="1125" b="1" dirty="0">
                <a:solidFill>
                  <a:srgbClr val="3A4F6A"/>
                </a:solidFill>
                <a:latin typeface="MiSans" pitchFamily="34" charset="0"/>
                <a:ea typeface="MiSans" pitchFamily="34" charset="-122"/>
                <a:cs typeface="MiSans" pitchFamily="34" charset="-120"/>
              </a:rPr>
              <a:t>如果没有互联网,生活会有什么不同?</a:t>
            </a:r>
            <a:endParaRPr lang="en-US" sz="1200" dirty="0">
              <a:solidFill>
                <a:srgbClr val="000000"/>
              </a:solidFill>
              <a:latin typeface="Calibri" panose="020F0502020204030204"/>
            </a:endParaRPr>
          </a:p>
        </p:txBody>
      </p:sp>
      <p:sp>
        <p:nvSpPr>
          <p:cNvPr id="21" name="Text 15">
            <a:extLst>
              <a:ext uri="{FF2B5EF4-FFF2-40B4-BE49-F238E27FC236}">
                <a16:creationId xmlns:a16="http://schemas.microsoft.com/office/drawing/2014/main" id="{6305A0E7-B62B-45DD-9B81-EF144A39E75F}"/>
              </a:ext>
            </a:extLst>
          </p:cNvPr>
          <p:cNvSpPr/>
          <p:nvPr/>
        </p:nvSpPr>
        <p:spPr>
          <a:xfrm>
            <a:off x="1000125" y="2657475"/>
            <a:ext cx="3371850" cy="371475"/>
          </a:xfrm>
          <a:prstGeom prst="rect">
            <a:avLst/>
          </a:prstGeom>
          <a:noFill/>
          <a:ln/>
        </p:spPr>
        <p:txBody>
          <a:bodyPr wrap="square" lIns="0" tIns="0" rIns="0" bIns="0" rtlCol="0" anchor="ctr"/>
          <a:lstStyle/>
          <a:p>
            <a:pPr defTabSz="685800">
              <a:lnSpc>
                <a:spcPct val="140000"/>
              </a:lnSpc>
            </a:pPr>
            <a:r>
              <a:rPr lang="en-US" sz="900" dirty="0">
                <a:solidFill>
                  <a:srgbClr val="2C3038"/>
                </a:solidFill>
                <a:latin typeface="MiSans" pitchFamily="34" charset="0"/>
                <a:ea typeface="MiSans" pitchFamily="34" charset="-122"/>
                <a:cs typeface="MiSans" pitchFamily="34" charset="-120"/>
              </a:rPr>
              <a:t>我们无法即时获取信息,不能在线购物和支付,远程办公和在线教育也将无法实现。互联网已经成为现代社会不可或缺的基础设施。</a:t>
            </a:r>
            <a:endParaRPr lang="en-US" sz="1200" dirty="0">
              <a:solidFill>
                <a:srgbClr val="000000"/>
              </a:solidFill>
              <a:latin typeface="Calibri" panose="020F0502020204030204"/>
            </a:endParaRPr>
          </a:p>
        </p:txBody>
      </p:sp>
      <p:sp>
        <p:nvSpPr>
          <p:cNvPr id="22" name="Shape 16">
            <a:extLst>
              <a:ext uri="{FF2B5EF4-FFF2-40B4-BE49-F238E27FC236}">
                <a16:creationId xmlns:a16="http://schemas.microsoft.com/office/drawing/2014/main" id="{2337F121-4F05-44C1-87FC-93F400491DC5}"/>
              </a:ext>
            </a:extLst>
          </p:cNvPr>
          <p:cNvSpPr/>
          <p:nvPr/>
        </p:nvSpPr>
        <p:spPr>
          <a:xfrm>
            <a:off x="300037" y="3343275"/>
            <a:ext cx="4186238" cy="971550"/>
          </a:xfrm>
          <a:custGeom>
            <a:avLst/>
            <a:gdLst/>
            <a:ahLst/>
            <a:cxnLst/>
            <a:rect l="l" t="t" r="r" b="b"/>
            <a:pathLst>
              <a:path w="5581650" h="1295400">
                <a:moveTo>
                  <a:pt x="38100" y="0"/>
                </a:moveTo>
                <a:lnTo>
                  <a:pt x="5429246" y="0"/>
                </a:lnTo>
                <a:cubicBezTo>
                  <a:pt x="5513416" y="0"/>
                  <a:pt x="5581650" y="68234"/>
                  <a:pt x="5581650" y="152404"/>
                </a:cubicBezTo>
                <a:lnTo>
                  <a:pt x="5581650" y="1142996"/>
                </a:lnTo>
                <a:cubicBezTo>
                  <a:pt x="5581650" y="1227166"/>
                  <a:pt x="5513416" y="1295400"/>
                  <a:pt x="5429246" y="1295400"/>
                </a:cubicBezTo>
                <a:lnTo>
                  <a:pt x="38100" y="1295400"/>
                </a:lnTo>
                <a:cubicBezTo>
                  <a:pt x="17072" y="1295400"/>
                  <a:pt x="0" y="1278328"/>
                  <a:pt x="0" y="1257300"/>
                </a:cubicBezTo>
                <a:lnTo>
                  <a:pt x="0" y="38100"/>
                </a:lnTo>
                <a:cubicBezTo>
                  <a:pt x="0" y="17072"/>
                  <a:pt x="17072" y="0"/>
                  <a:pt x="38100" y="0"/>
                </a:cubicBezTo>
                <a:close/>
              </a:path>
            </a:pathLst>
          </a:custGeom>
          <a:solidFill>
            <a:srgbClr val="FFFFFF"/>
          </a:solidFill>
          <a:ln/>
          <a:effectLst>
            <a:outerShdw blurRad="142875" dist="95250" dir="5400000" algn="bl" rotWithShape="0">
              <a:srgbClr val="000000">
                <a:alpha val="10196"/>
              </a:srgbClr>
            </a:outerShdw>
          </a:effectLst>
        </p:spPr>
      </p:sp>
      <p:sp>
        <p:nvSpPr>
          <p:cNvPr id="23" name="Shape 17">
            <a:extLst>
              <a:ext uri="{FF2B5EF4-FFF2-40B4-BE49-F238E27FC236}">
                <a16:creationId xmlns:a16="http://schemas.microsoft.com/office/drawing/2014/main" id="{57DBA7B9-D7B5-4DD5-82B3-AFEC8C788113}"/>
              </a:ext>
            </a:extLst>
          </p:cNvPr>
          <p:cNvSpPr/>
          <p:nvPr/>
        </p:nvSpPr>
        <p:spPr>
          <a:xfrm>
            <a:off x="300038" y="3343275"/>
            <a:ext cx="28575" cy="971550"/>
          </a:xfrm>
          <a:custGeom>
            <a:avLst/>
            <a:gdLst/>
            <a:ahLst/>
            <a:cxnLst/>
            <a:rect l="l" t="t" r="r" b="b"/>
            <a:pathLst>
              <a:path w="38100" h="1295400">
                <a:moveTo>
                  <a:pt x="38100" y="0"/>
                </a:moveTo>
                <a:lnTo>
                  <a:pt x="38100" y="0"/>
                </a:lnTo>
                <a:lnTo>
                  <a:pt x="38100" y="1295400"/>
                </a:lnTo>
                <a:lnTo>
                  <a:pt x="38100" y="1295400"/>
                </a:lnTo>
                <a:cubicBezTo>
                  <a:pt x="17072" y="1295400"/>
                  <a:pt x="0" y="1278328"/>
                  <a:pt x="0" y="1257300"/>
                </a:cubicBezTo>
                <a:lnTo>
                  <a:pt x="0" y="38100"/>
                </a:lnTo>
                <a:cubicBezTo>
                  <a:pt x="0" y="17072"/>
                  <a:pt x="17072" y="0"/>
                  <a:pt x="38100" y="0"/>
                </a:cubicBezTo>
                <a:close/>
              </a:path>
            </a:pathLst>
          </a:custGeom>
          <a:solidFill>
            <a:srgbClr val="A9B4C2"/>
          </a:solidFill>
          <a:ln/>
        </p:spPr>
      </p:sp>
      <p:sp>
        <p:nvSpPr>
          <p:cNvPr id="24" name="Shape 18">
            <a:extLst>
              <a:ext uri="{FF2B5EF4-FFF2-40B4-BE49-F238E27FC236}">
                <a16:creationId xmlns:a16="http://schemas.microsoft.com/office/drawing/2014/main" id="{234CF4FE-1B56-40AB-ACC4-FE4CE451BE94}"/>
              </a:ext>
            </a:extLst>
          </p:cNvPr>
          <p:cNvSpPr/>
          <p:nvPr/>
        </p:nvSpPr>
        <p:spPr>
          <a:xfrm>
            <a:off x="485775" y="3514725"/>
            <a:ext cx="400050" cy="400050"/>
          </a:xfrm>
          <a:custGeom>
            <a:avLst/>
            <a:gdLst/>
            <a:ahLst/>
            <a:cxnLst/>
            <a:rect l="l" t="t" r="r" b="b"/>
            <a:pathLst>
              <a:path w="533400" h="533400">
                <a:moveTo>
                  <a:pt x="266700" y="0"/>
                </a:moveTo>
                <a:lnTo>
                  <a:pt x="266700" y="0"/>
                </a:lnTo>
                <a:cubicBezTo>
                  <a:pt x="413896" y="0"/>
                  <a:pt x="533400" y="119504"/>
                  <a:pt x="533400" y="266700"/>
                </a:cubicBezTo>
                <a:lnTo>
                  <a:pt x="533400" y="266700"/>
                </a:lnTo>
                <a:cubicBezTo>
                  <a:pt x="533400" y="413896"/>
                  <a:pt x="413896" y="533400"/>
                  <a:pt x="266700" y="533400"/>
                </a:cubicBezTo>
                <a:lnTo>
                  <a:pt x="266700" y="533400"/>
                </a:lnTo>
                <a:cubicBezTo>
                  <a:pt x="119504" y="533400"/>
                  <a:pt x="0" y="413896"/>
                  <a:pt x="0" y="266700"/>
                </a:cubicBezTo>
                <a:lnTo>
                  <a:pt x="0" y="266700"/>
                </a:lnTo>
                <a:cubicBezTo>
                  <a:pt x="0" y="119504"/>
                  <a:pt x="119504" y="0"/>
                  <a:pt x="266700" y="0"/>
                </a:cubicBezTo>
                <a:close/>
              </a:path>
            </a:pathLst>
          </a:custGeom>
          <a:solidFill>
            <a:srgbClr val="A9B4C2"/>
          </a:solidFill>
          <a:ln/>
        </p:spPr>
      </p:sp>
      <p:sp>
        <p:nvSpPr>
          <p:cNvPr id="25" name="Text 19">
            <a:extLst>
              <a:ext uri="{FF2B5EF4-FFF2-40B4-BE49-F238E27FC236}">
                <a16:creationId xmlns:a16="http://schemas.microsoft.com/office/drawing/2014/main" id="{0A4B53C2-CF13-46B0-A064-3E4B56FFC31B}"/>
              </a:ext>
            </a:extLst>
          </p:cNvPr>
          <p:cNvSpPr/>
          <p:nvPr/>
        </p:nvSpPr>
        <p:spPr>
          <a:xfrm>
            <a:off x="581591" y="3600450"/>
            <a:ext cx="292894" cy="228600"/>
          </a:xfrm>
          <a:prstGeom prst="rect">
            <a:avLst/>
          </a:prstGeom>
          <a:noFill/>
          <a:ln/>
        </p:spPr>
        <p:txBody>
          <a:bodyPr wrap="square" lIns="0" tIns="0" rIns="0" bIns="0" rtlCol="0" anchor="ctr"/>
          <a:lstStyle/>
          <a:p>
            <a:pPr defTabSz="685800">
              <a:lnSpc>
                <a:spcPct val="110000"/>
              </a:lnSpc>
            </a:pPr>
            <a:r>
              <a:rPr lang="en-US" sz="1350" b="1" dirty="0">
                <a:solidFill>
                  <a:srgbClr val="FFFFFF"/>
                </a:solidFill>
                <a:latin typeface="MiSans" pitchFamily="34" charset="0"/>
                <a:ea typeface="MiSans" pitchFamily="34" charset="-122"/>
                <a:cs typeface="MiSans" pitchFamily="34" charset="-120"/>
              </a:rPr>
              <a:t>03</a:t>
            </a:r>
            <a:endParaRPr lang="en-US" sz="1200" dirty="0">
              <a:solidFill>
                <a:srgbClr val="000000"/>
              </a:solidFill>
              <a:latin typeface="Calibri" panose="020F0502020204030204"/>
            </a:endParaRPr>
          </a:p>
        </p:txBody>
      </p:sp>
      <p:sp>
        <p:nvSpPr>
          <p:cNvPr id="26" name="Text 20">
            <a:extLst>
              <a:ext uri="{FF2B5EF4-FFF2-40B4-BE49-F238E27FC236}">
                <a16:creationId xmlns:a16="http://schemas.microsoft.com/office/drawing/2014/main" id="{A231E2D4-CD22-420D-835E-0FE35F3CEBF1}"/>
              </a:ext>
            </a:extLst>
          </p:cNvPr>
          <p:cNvSpPr/>
          <p:nvPr/>
        </p:nvSpPr>
        <p:spPr>
          <a:xfrm>
            <a:off x="1000125" y="3514725"/>
            <a:ext cx="3386138" cy="200025"/>
          </a:xfrm>
          <a:prstGeom prst="rect">
            <a:avLst/>
          </a:prstGeom>
          <a:noFill/>
          <a:ln/>
        </p:spPr>
        <p:txBody>
          <a:bodyPr wrap="square" lIns="0" tIns="0" rIns="0" bIns="0" rtlCol="0" anchor="ctr"/>
          <a:lstStyle/>
          <a:p>
            <a:pPr defTabSz="685800">
              <a:lnSpc>
                <a:spcPct val="120000"/>
              </a:lnSpc>
            </a:pPr>
            <a:r>
              <a:rPr lang="en-US" sz="1125" b="1" dirty="0">
                <a:solidFill>
                  <a:srgbClr val="3A4F6A"/>
                </a:solidFill>
                <a:latin typeface="MiSans" pitchFamily="34" charset="0"/>
                <a:ea typeface="MiSans" pitchFamily="34" charset="-122"/>
                <a:cs typeface="MiSans" pitchFamily="34" charset="-120"/>
              </a:rPr>
              <a:t>你认为未来的互联网会是什么样子?</a:t>
            </a:r>
            <a:endParaRPr lang="en-US" sz="1200" dirty="0">
              <a:solidFill>
                <a:srgbClr val="000000"/>
              </a:solidFill>
              <a:latin typeface="Calibri" panose="020F0502020204030204"/>
            </a:endParaRPr>
          </a:p>
        </p:txBody>
      </p:sp>
      <p:sp>
        <p:nvSpPr>
          <p:cNvPr id="27" name="Text 21">
            <a:extLst>
              <a:ext uri="{FF2B5EF4-FFF2-40B4-BE49-F238E27FC236}">
                <a16:creationId xmlns:a16="http://schemas.microsoft.com/office/drawing/2014/main" id="{60D62CA7-7102-4B99-AB9F-58E22DD84DAC}"/>
              </a:ext>
            </a:extLst>
          </p:cNvPr>
          <p:cNvSpPr/>
          <p:nvPr/>
        </p:nvSpPr>
        <p:spPr>
          <a:xfrm>
            <a:off x="1000125" y="3771900"/>
            <a:ext cx="3371850" cy="371475"/>
          </a:xfrm>
          <a:prstGeom prst="rect">
            <a:avLst/>
          </a:prstGeom>
          <a:noFill/>
          <a:ln/>
        </p:spPr>
        <p:txBody>
          <a:bodyPr wrap="square" lIns="0" tIns="0" rIns="0" bIns="0" rtlCol="0" anchor="ctr"/>
          <a:lstStyle/>
          <a:p>
            <a:pPr defTabSz="685800">
              <a:lnSpc>
                <a:spcPct val="140000"/>
              </a:lnSpc>
            </a:pPr>
            <a:r>
              <a:rPr lang="en-US" sz="900" dirty="0">
                <a:solidFill>
                  <a:srgbClr val="2C3038"/>
                </a:solidFill>
                <a:latin typeface="MiSans" pitchFamily="34" charset="0"/>
                <a:ea typeface="MiSans" pitchFamily="34" charset="-122"/>
                <a:cs typeface="MiSans" pitchFamily="34" charset="-120"/>
              </a:rPr>
              <a:t>人工智能是否会完全改变我们的交互方式?虚拟现实能否创造全新的数字世界?这些问题都值得我们深入思考。</a:t>
            </a:r>
            <a:endParaRPr lang="en-US" sz="1200" dirty="0">
              <a:solidFill>
                <a:srgbClr val="000000"/>
              </a:solidFill>
              <a:latin typeface="Calibri" panose="020F0502020204030204"/>
            </a:endParaRPr>
          </a:p>
        </p:txBody>
      </p:sp>
      <p:sp>
        <p:nvSpPr>
          <p:cNvPr id="28" name="Shape 22">
            <a:extLst>
              <a:ext uri="{FF2B5EF4-FFF2-40B4-BE49-F238E27FC236}">
                <a16:creationId xmlns:a16="http://schemas.microsoft.com/office/drawing/2014/main" id="{DBC0559C-BA19-4F98-B825-4404F8095B65}"/>
              </a:ext>
            </a:extLst>
          </p:cNvPr>
          <p:cNvSpPr/>
          <p:nvPr/>
        </p:nvSpPr>
        <p:spPr>
          <a:xfrm>
            <a:off x="4657725" y="1114426"/>
            <a:ext cx="4200525" cy="2593181"/>
          </a:xfrm>
          <a:custGeom>
            <a:avLst/>
            <a:gdLst/>
            <a:ahLst/>
            <a:cxnLst/>
            <a:rect l="l" t="t" r="r" b="b"/>
            <a:pathLst>
              <a:path w="5600700" h="3457575">
                <a:moveTo>
                  <a:pt x="152410" y="0"/>
                </a:moveTo>
                <a:lnTo>
                  <a:pt x="5448290" y="0"/>
                </a:lnTo>
                <a:cubicBezTo>
                  <a:pt x="5532464" y="0"/>
                  <a:pt x="5600700" y="68236"/>
                  <a:pt x="5600700" y="152410"/>
                </a:cubicBezTo>
                <a:lnTo>
                  <a:pt x="5600700" y="3305165"/>
                </a:lnTo>
                <a:cubicBezTo>
                  <a:pt x="5600700" y="3389339"/>
                  <a:pt x="5532464" y="3457575"/>
                  <a:pt x="5448290" y="3457575"/>
                </a:cubicBezTo>
                <a:lnTo>
                  <a:pt x="152410" y="3457575"/>
                </a:lnTo>
                <a:cubicBezTo>
                  <a:pt x="68236" y="3457575"/>
                  <a:pt x="0" y="3389339"/>
                  <a:pt x="0" y="3305165"/>
                </a:cubicBezTo>
                <a:lnTo>
                  <a:pt x="0" y="152410"/>
                </a:lnTo>
                <a:cubicBezTo>
                  <a:pt x="0" y="68293"/>
                  <a:pt x="68293" y="0"/>
                  <a:pt x="152410" y="0"/>
                </a:cubicBezTo>
                <a:close/>
              </a:path>
            </a:pathLst>
          </a:custGeom>
          <a:gradFill flip="none" rotWithShape="1">
            <a:gsLst>
              <a:gs pos="0">
                <a:srgbClr val="0048A8"/>
              </a:gs>
              <a:gs pos="100000">
                <a:srgbClr val="006DFA"/>
              </a:gs>
            </a:gsLst>
            <a:lin ang="2700000" scaled="1"/>
          </a:gradFill>
          <a:ln/>
        </p:spPr>
      </p:sp>
      <p:sp>
        <p:nvSpPr>
          <p:cNvPr id="29" name="Shape 23">
            <a:extLst>
              <a:ext uri="{FF2B5EF4-FFF2-40B4-BE49-F238E27FC236}">
                <a16:creationId xmlns:a16="http://schemas.microsoft.com/office/drawing/2014/main" id="{A2B3FE70-B0C1-4E2A-B38E-D2DB391F09B1}"/>
              </a:ext>
            </a:extLst>
          </p:cNvPr>
          <p:cNvSpPr/>
          <p:nvPr/>
        </p:nvSpPr>
        <p:spPr>
          <a:xfrm>
            <a:off x="6415088" y="1343025"/>
            <a:ext cx="685800" cy="685800"/>
          </a:xfrm>
          <a:custGeom>
            <a:avLst/>
            <a:gdLst/>
            <a:ahLst/>
            <a:cxnLst/>
            <a:rect l="l" t="t" r="r" b="b"/>
            <a:pathLst>
              <a:path w="914400" h="914400">
                <a:moveTo>
                  <a:pt x="457200" y="0"/>
                </a:moveTo>
                <a:lnTo>
                  <a:pt x="457200" y="0"/>
                </a:lnTo>
                <a:cubicBezTo>
                  <a:pt x="709536" y="0"/>
                  <a:pt x="914400" y="204864"/>
                  <a:pt x="914400" y="457200"/>
                </a:cubicBezTo>
                <a:lnTo>
                  <a:pt x="914400" y="457200"/>
                </a:lnTo>
                <a:cubicBezTo>
                  <a:pt x="914400" y="709536"/>
                  <a:pt x="709536" y="914400"/>
                  <a:pt x="457200" y="914400"/>
                </a:cubicBezTo>
                <a:lnTo>
                  <a:pt x="457200" y="914400"/>
                </a:lnTo>
                <a:cubicBezTo>
                  <a:pt x="204864" y="914400"/>
                  <a:pt x="0" y="709536"/>
                  <a:pt x="0" y="457200"/>
                </a:cubicBezTo>
                <a:lnTo>
                  <a:pt x="0" y="457200"/>
                </a:lnTo>
                <a:cubicBezTo>
                  <a:pt x="0" y="204864"/>
                  <a:pt x="204864" y="0"/>
                  <a:pt x="457200" y="0"/>
                </a:cubicBezTo>
                <a:close/>
              </a:path>
            </a:pathLst>
          </a:custGeom>
          <a:solidFill>
            <a:srgbClr val="FFFFFF">
              <a:alpha val="20000"/>
            </a:srgbClr>
          </a:solidFill>
          <a:ln/>
        </p:spPr>
      </p:sp>
      <p:sp>
        <p:nvSpPr>
          <p:cNvPr id="30" name="Shape 24">
            <a:extLst>
              <a:ext uri="{FF2B5EF4-FFF2-40B4-BE49-F238E27FC236}">
                <a16:creationId xmlns:a16="http://schemas.microsoft.com/office/drawing/2014/main" id="{0271D795-09AE-49D0-9F11-77625CA61F63}"/>
              </a:ext>
            </a:extLst>
          </p:cNvPr>
          <p:cNvSpPr/>
          <p:nvPr/>
        </p:nvSpPr>
        <p:spPr>
          <a:xfrm>
            <a:off x="6586538" y="1514475"/>
            <a:ext cx="342900" cy="342900"/>
          </a:xfrm>
          <a:custGeom>
            <a:avLst/>
            <a:gdLst/>
            <a:ahLst/>
            <a:cxnLst/>
            <a:rect l="l" t="t" r="r" b="b"/>
            <a:pathLst>
              <a:path w="457200" h="457200">
                <a:moveTo>
                  <a:pt x="314236" y="250031"/>
                </a:moveTo>
                <a:lnTo>
                  <a:pt x="143768" y="250031"/>
                </a:lnTo>
                <a:cubicBezTo>
                  <a:pt x="146358" y="307628"/>
                  <a:pt x="159127" y="360670"/>
                  <a:pt x="177254" y="399514"/>
                </a:cubicBezTo>
                <a:cubicBezTo>
                  <a:pt x="187434" y="421392"/>
                  <a:pt x="198418" y="436840"/>
                  <a:pt x="208597" y="446306"/>
                </a:cubicBezTo>
                <a:cubicBezTo>
                  <a:pt x="218599" y="455682"/>
                  <a:pt x="225475" y="457200"/>
                  <a:pt x="229046" y="457200"/>
                </a:cubicBezTo>
                <a:cubicBezTo>
                  <a:pt x="232618" y="457200"/>
                  <a:pt x="239494" y="455682"/>
                  <a:pt x="249495" y="446306"/>
                </a:cubicBezTo>
                <a:cubicBezTo>
                  <a:pt x="259675" y="436840"/>
                  <a:pt x="270659" y="421303"/>
                  <a:pt x="280839" y="399514"/>
                </a:cubicBezTo>
                <a:cubicBezTo>
                  <a:pt x="298966" y="360670"/>
                  <a:pt x="311735" y="307628"/>
                  <a:pt x="314325" y="250031"/>
                </a:cubicBezTo>
                <a:close/>
                <a:moveTo>
                  <a:pt x="143679" y="207169"/>
                </a:moveTo>
                <a:lnTo>
                  <a:pt x="314146" y="207169"/>
                </a:lnTo>
                <a:cubicBezTo>
                  <a:pt x="311646" y="149572"/>
                  <a:pt x="298877" y="96530"/>
                  <a:pt x="280749" y="57686"/>
                </a:cubicBezTo>
                <a:cubicBezTo>
                  <a:pt x="270570" y="35897"/>
                  <a:pt x="259586" y="20360"/>
                  <a:pt x="249406" y="10894"/>
                </a:cubicBezTo>
                <a:cubicBezTo>
                  <a:pt x="239405" y="1518"/>
                  <a:pt x="232529" y="0"/>
                  <a:pt x="228957" y="0"/>
                </a:cubicBezTo>
                <a:cubicBezTo>
                  <a:pt x="225385" y="0"/>
                  <a:pt x="218509" y="1518"/>
                  <a:pt x="208508" y="10894"/>
                </a:cubicBezTo>
                <a:cubicBezTo>
                  <a:pt x="198328" y="20360"/>
                  <a:pt x="187345" y="35897"/>
                  <a:pt x="177165" y="57686"/>
                </a:cubicBezTo>
                <a:cubicBezTo>
                  <a:pt x="159038" y="96530"/>
                  <a:pt x="146268" y="149572"/>
                  <a:pt x="143679" y="207169"/>
                </a:cubicBezTo>
                <a:close/>
                <a:moveTo>
                  <a:pt x="100816" y="207169"/>
                </a:moveTo>
                <a:cubicBezTo>
                  <a:pt x="103942" y="130731"/>
                  <a:pt x="123676" y="59740"/>
                  <a:pt x="152519" y="13127"/>
                </a:cubicBezTo>
                <a:cubicBezTo>
                  <a:pt x="70277" y="42237"/>
                  <a:pt x="9733" y="117157"/>
                  <a:pt x="1339" y="207169"/>
                </a:cubicBezTo>
                <a:lnTo>
                  <a:pt x="100816" y="207169"/>
                </a:lnTo>
                <a:close/>
                <a:moveTo>
                  <a:pt x="1339" y="250031"/>
                </a:moveTo>
                <a:cubicBezTo>
                  <a:pt x="9733" y="340043"/>
                  <a:pt x="70277" y="414963"/>
                  <a:pt x="152519" y="444073"/>
                </a:cubicBezTo>
                <a:cubicBezTo>
                  <a:pt x="123676" y="397460"/>
                  <a:pt x="103942" y="326469"/>
                  <a:pt x="100816" y="250031"/>
                </a:cubicBezTo>
                <a:lnTo>
                  <a:pt x="1339" y="250031"/>
                </a:lnTo>
                <a:close/>
                <a:moveTo>
                  <a:pt x="357098" y="250031"/>
                </a:moveTo>
                <a:cubicBezTo>
                  <a:pt x="353973" y="326469"/>
                  <a:pt x="334238" y="397460"/>
                  <a:pt x="305395" y="444073"/>
                </a:cubicBezTo>
                <a:cubicBezTo>
                  <a:pt x="387638" y="414873"/>
                  <a:pt x="448181" y="340043"/>
                  <a:pt x="456575" y="250031"/>
                </a:cubicBezTo>
                <a:lnTo>
                  <a:pt x="357098" y="250031"/>
                </a:lnTo>
                <a:close/>
                <a:moveTo>
                  <a:pt x="456575" y="207169"/>
                </a:moveTo>
                <a:cubicBezTo>
                  <a:pt x="448181" y="117157"/>
                  <a:pt x="387638" y="42237"/>
                  <a:pt x="305395" y="13127"/>
                </a:cubicBezTo>
                <a:cubicBezTo>
                  <a:pt x="334238" y="59740"/>
                  <a:pt x="353973" y="130731"/>
                  <a:pt x="357098" y="207169"/>
                </a:cubicBezTo>
                <a:lnTo>
                  <a:pt x="456575" y="207169"/>
                </a:lnTo>
                <a:close/>
              </a:path>
            </a:pathLst>
          </a:custGeom>
          <a:solidFill>
            <a:srgbClr val="FFFFFF"/>
          </a:solidFill>
          <a:ln/>
        </p:spPr>
      </p:sp>
      <p:sp>
        <p:nvSpPr>
          <p:cNvPr id="31" name="Text 25">
            <a:extLst>
              <a:ext uri="{FF2B5EF4-FFF2-40B4-BE49-F238E27FC236}">
                <a16:creationId xmlns:a16="http://schemas.microsoft.com/office/drawing/2014/main" id="{82142C73-48FE-441B-B5A1-7C95EA0749CA}"/>
              </a:ext>
            </a:extLst>
          </p:cNvPr>
          <p:cNvSpPr/>
          <p:nvPr/>
        </p:nvSpPr>
        <p:spPr>
          <a:xfrm>
            <a:off x="4832748" y="2143125"/>
            <a:ext cx="3850481" cy="257175"/>
          </a:xfrm>
          <a:prstGeom prst="rect">
            <a:avLst/>
          </a:prstGeom>
          <a:noFill/>
          <a:ln/>
        </p:spPr>
        <p:txBody>
          <a:bodyPr wrap="square" lIns="0" tIns="0" rIns="0" bIns="0" rtlCol="0" anchor="ctr"/>
          <a:lstStyle/>
          <a:p>
            <a:pPr algn="ctr" defTabSz="685800"/>
            <a:r>
              <a:rPr lang="en-US" sz="1688" b="1" dirty="0">
                <a:solidFill>
                  <a:srgbClr val="FFFFFF"/>
                </a:solidFill>
                <a:latin typeface="MiSans" pitchFamily="34" charset="0"/>
                <a:ea typeface="MiSans" pitchFamily="34" charset="-122"/>
                <a:cs typeface="MiSans" pitchFamily="34" charset="-120"/>
              </a:rPr>
              <a:t>互联网改变世界</a:t>
            </a:r>
            <a:endParaRPr lang="en-US" sz="1200" dirty="0">
              <a:solidFill>
                <a:srgbClr val="000000"/>
              </a:solidFill>
              <a:latin typeface="Calibri" panose="020F0502020204030204"/>
            </a:endParaRPr>
          </a:p>
        </p:txBody>
      </p:sp>
      <p:sp>
        <p:nvSpPr>
          <p:cNvPr id="32" name="Text 26">
            <a:extLst>
              <a:ext uri="{FF2B5EF4-FFF2-40B4-BE49-F238E27FC236}">
                <a16:creationId xmlns:a16="http://schemas.microsoft.com/office/drawing/2014/main" id="{F5E8E47F-C801-494F-97A1-19F2505F6E42}"/>
              </a:ext>
            </a:extLst>
          </p:cNvPr>
          <p:cNvSpPr/>
          <p:nvPr/>
        </p:nvSpPr>
        <p:spPr>
          <a:xfrm>
            <a:off x="4850606" y="2486025"/>
            <a:ext cx="3814763" cy="200025"/>
          </a:xfrm>
          <a:prstGeom prst="rect">
            <a:avLst/>
          </a:prstGeom>
          <a:noFill/>
          <a:ln/>
        </p:spPr>
        <p:txBody>
          <a:bodyPr wrap="square" lIns="0" tIns="0" rIns="0" bIns="0" rtlCol="0" anchor="ctr"/>
          <a:lstStyle/>
          <a:p>
            <a:pPr algn="ctr" defTabSz="685800">
              <a:lnSpc>
                <a:spcPct val="120000"/>
              </a:lnSpc>
            </a:pPr>
            <a:r>
              <a:rPr lang="en-US" sz="1125" dirty="0">
                <a:solidFill>
                  <a:srgbClr val="FFFFFF">
                    <a:alpha val="90000"/>
                  </a:srgbClr>
                </a:solidFill>
                <a:latin typeface="MiSans" pitchFamily="34" charset="0"/>
                <a:ea typeface="MiSans" pitchFamily="34" charset="-122"/>
                <a:cs typeface="MiSans" pitchFamily="34" charset="-120"/>
              </a:rPr>
              <a:t>The Internet Has Changed the World</a:t>
            </a:r>
            <a:endParaRPr lang="en-US" sz="1200" dirty="0">
              <a:solidFill>
                <a:srgbClr val="000000"/>
              </a:solidFill>
              <a:latin typeface="Calibri" panose="020F0502020204030204"/>
            </a:endParaRPr>
          </a:p>
        </p:txBody>
      </p:sp>
      <p:sp>
        <p:nvSpPr>
          <p:cNvPr id="33" name="Shape 27">
            <a:extLst>
              <a:ext uri="{FF2B5EF4-FFF2-40B4-BE49-F238E27FC236}">
                <a16:creationId xmlns:a16="http://schemas.microsoft.com/office/drawing/2014/main" id="{ADE8FA96-B7E7-4DF7-BB73-A07D66D1EBD7}"/>
              </a:ext>
            </a:extLst>
          </p:cNvPr>
          <p:cNvSpPr/>
          <p:nvPr/>
        </p:nvSpPr>
        <p:spPr>
          <a:xfrm>
            <a:off x="6472238" y="2857500"/>
            <a:ext cx="571500" cy="28575"/>
          </a:xfrm>
          <a:custGeom>
            <a:avLst/>
            <a:gdLst/>
            <a:ahLst/>
            <a:cxnLst/>
            <a:rect l="l" t="t" r="r" b="b"/>
            <a:pathLst>
              <a:path w="762000" h="38100">
                <a:moveTo>
                  <a:pt x="0" y="0"/>
                </a:moveTo>
                <a:lnTo>
                  <a:pt x="762000" y="0"/>
                </a:lnTo>
                <a:lnTo>
                  <a:pt x="762000" y="38100"/>
                </a:lnTo>
                <a:lnTo>
                  <a:pt x="0" y="38100"/>
                </a:lnTo>
                <a:lnTo>
                  <a:pt x="0" y="0"/>
                </a:lnTo>
                <a:close/>
              </a:path>
            </a:pathLst>
          </a:custGeom>
          <a:solidFill>
            <a:srgbClr val="FFFFFF">
              <a:alpha val="40000"/>
            </a:srgbClr>
          </a:solidFill>
          <a:ln/>
        </p:spPr>
      </p:sp>
      <p:sp>
        <p:nvSpPr>
          <p:cNvPr id="34" name="Text 28">
            <a:extLst>
              <a:ext uri="{FF2B5EF4-FFF2-40B4-BE49-F238E27FC236}">
                <a16:creationId xmlns:a16="http://schemas.microsoft.com/office/drawing/2014/main" id="{975FB281-06FF-4415-B387-3BDCF45321E5}"/>
              </a:ext>
            </a:extLst>
          </p:cNvPr>
          <p:cNvSpPr/>
          <p:nvPr/>
        </p:nvSpPr>
        <p:spPr>
          <a:xfrm>
            <a:off x="4854179" y="3057526"/>
            <a:ext cx="3807619" cy="421481"/>
          </a:xfrm>
          <a:prstGeom prst="rect">
            <a:avLst/>
          </a:prstGeom>
          <a:noFill/>
          <a:ln/>
        </p:spPr>
        <p:txBody>
          <a:bodyPr wrap="square" lIns="0" tIns="0" rIns="0" bIns="0" rtlCol="0" anchor="ctr"/>
          <a:lstStyle/>
          <a:p>
            <a:pPr algn="ctr" defTabSz="685800">
              <a:lnSpc>
                <a:spcPct val="140000"/>
              </a:lnSpc>
            </a:pPr>
            <a:r>
              <a:rPr lang="en-US" sz="1013" dirty="0">
                <a:solidFill>
                  <a:srgbClr val="FFFFFF">
                    <a:alpha val="95000"/>
                  </a:srgbClr>
                </a:solidFill>
                <a:latin typeface="MiSans" pitchFamily="34" charset="0"/>
                <a:ea typeface="MiSans" pitchFamily="34" charset="-122"/>
                <a:cs typeface="MiSans" pitchFamily="34" charset="-120"/>
              </a:rPr>
              <a:t>互联网的发展极大地改变了我们的生活方式,而它的未来仍充满无限可能。</a:t>
            </a:r>
            <a:endParaRPr lang="en-US" sz="1200" dirty="0">
              <a:solidFill>
                <a:srgbClr val="000000"/>
              </a:solidFill>
              <a:latin typeface="Calibri" panose="020F0502020204030204"/>
            </a:endParaRPr>
          </a:p>
        </p:txBody>
      </p:sp>
      <p:sp>
        <p:nvSpPr>
          <p:cNvPr id="35" name="Shape 29">
            <a:extLst>
              <a:ext uri="{FF2B5EF4-FFF2-40B4-BE49-F238E27FC236}">
                <a16:creationId xmlns:a16="http://schemas.microsoft.com/office/drawing/2014/main" id="{CB83404E-99FD-48B6-AD82-F51DBE066A45}"/>
              </a:ext>
            </a:extLst>
          </p:cNvPr>
          <p:cNvSpPr/>
          <p:nvPr/>
        </p:nvSpPr>
        <p:spPr>
          <a:xfrm>
            <a:off x="4657725" y="3852625"/>
            <a:ext cx="4200525" cy="462915"/>
          </a:xfrm>
          <a:custGeom>
            <a:avLst/>
            <a:gdLst/>
            <a:ahLst/>
            <a:cxnLst/>
            <a:rect l="l" t="t" r="r" b="b"/>
            <a:pathLst>
              <a:path w="5600700" h="617220">
                <a:moveTo>
                  <a:pt x="15240" y="0"/>
                </a:moveTo>
                <a:lnTo>
                  <a:pt x="5585460" y="0"/>
                </a:lnTo>
                <a:cubicBezTo>
                  <a:pt x="5593877" y="0"/>
                  <a:pt x="5600700" y="6823"/>
                  <a:pt x="5600700" y="15240"/>
                </a:cubicBezTo>
                <a:lnTo>
                  <a:pt x="5600700" y="502917"/>
                </a:lnTo>
                <a:cubicBezTo>
                  <a:pt x="5600700" y="566045"/>
                  <a:pt x="5549525" y="617220"/>
                  <a:pt x="5486397" y="617220"/>
                </a:cubicBezTo>
                <a:lnTo>
                  <a:pt x="114303" y="617220"/>
                </a:lnTo>
                <a:cubicBezTo>
                  <a:pt x="51175" y="617220"/>
                  <a:pt x="0" y="566045"/>
                  <a:pt x="0" y="502917"/>
                </a:cubicBezTo>
                <a:lnTo>
                  <a:pt x="0" y="15240"/>
                </a:lnTo>
                <a:cubicBezTo>
                  <a:pt x="0" y="6829"/>
                  <a:pt x="6829" y="0"/>
                  <a:pt x="15240" y="0"/>
                </a:cubicBezTo>
                <a:close/>
              </a:path>
            </a:pathLst>
          </a:custGeom>
          <a:solidFill>
            <a:srgbClr val="FFFFFF"/>
          </a:solidFill>
          <a:ln/>
          <a:effectLst>
            <a:outerShdw blurRad="57150" dist="38100" dir="5400000" algn="bl" rotWithShape="0">
              <a:srgbClr val="000000">
                <a:alpha val="10196"/>
              </a:srgbClr>
            </a:outerShdw>
          </a:effectLst>
        </p:spPr>
      </p:sp>
      <p:sp>
        <p:nvSpPr>
          <p:cNvPr id="36" name="Shape 30">
            <a:extLst>
              <a:ext uri="{FF2B5EF4-FFF2-40B4-BE49-F238E27FC236}">
                <a16:creationId xmlns:a16="http://schemas.microsoft.com/office/drawing/2014/main" id="{148CBC72-68C6-4585-A796-E32C7BE2FDFA}"/>
              </a:ext>
            </a:extLst>
          </p:cNvPr>
          <p:cNvSpPr/>
          <p:nvPr/>
        </p:nvSpPr>
        <p:spPr>
          <a:xfrm>
            <a:off x="4657725" y="3852625"/>
            <a:ext cx="4200525" cy="11430"/>
          </a:xfrm>
          <a:custGeom>
            <a:avLst/>
            <a:gdLst/>
            <a:ahLst/>
            <a:cxnLst/>
            <a:rect l="l" t="t" r="r" b="b"/>
            <a:pathLst>
              <a:path w="5600700" h="15240">
                <a:moveTo>
                  <a:pt x="15240" y="0"/>
                </a:moveTo>
                <a:lnTo>
                  <a:pt x="5585460" y="0"/>
                </a:lnTo>
                <a:cubicBezTo>
                  <a:pt x="5593877" y="0"/>
                  <a:pt x="5600700" y="6823"/>
                  <a:pt x="5600700" y="15240"/>
                </a:cubicBezTo>
                <a:lnTo>
                  <a:pt x="5600700" y="15240"/>
                </a:lnTo>
                <a:lnTo>
                  <a:pt x="0" y="15240"/>
                </a:lnTo>
                <a:lnTo>
                  <a:pt x="0" y="15240"/>
                </a:lnTo>
                <a:cubicBezTo>
                  <a:pt x="0" y="6829"/>
                  <a:pt x="6829" y="0"/>
                  <a:pt x="15240" y="0"/>
                </a:cubicBezTo>
                <a:close/>
              </a:path>
            </a:pathLst>
          </a:custGeom>
          <a:solidFill>
            <a:srgbClr val="4E8A8B"/>
          </a:solidFill>
          <a:ln/>
        </p:spPr>
      </p:sp>
      <p:sp>
        <p:nvSpPr>
          <p:cNvPr id="37" name="Shape 31">
            <a:extLst>
              <a:ext uri="{FF2B5EF4-FFF2-40B4-BE49-F238E27FC236}">
                <a16:creationId xmlns:a16="http://schemas.microsoft.com/office/drawing/2014/main" id="{BE367B06-3EB5-4295-8455-0C93F43ED6DD}"/>
              </a:ext>
            </a:extLst>
          </p:cNvPr>
          <p:cNvSpPr/>
          <p:nvPr/>
        </p:nvSpPr>
        <p:spPr>
          <a:xfrm>
            <a:off x="4822031" y="4001215"/>
            <a:ext cx="171450" cy="171450"/>
          </a:xfrm>
          <a:custGeom>
            <a:avLst/>
            <a:gdLst/>
            <a:ahLst/>
            <a:cxnLst/>
            <a:rect l="l" t="t" r="r" b="b"/>
            <a:pathLst>
              <a:path w="228600" h="228600">
                <a:moveTo>
                  <a:pt x="114300" y="228600"/>
                </a:moveTo>
                <a:cubicBezTo>
                  <a:pt x="177384" y="228600"/>
                  <a:pt x="228600" y="177384"/>
                  <a:pt x="228600" y="114300"/>
                </a:cubicBezTo>
                <a:cubicBezTo>
                  <a:pt x="228600" y="51216"/>
                  <a:pt x="177384" y="0"/>
                  <a:pt x="114300" y="0"/>
                </a:cubicBezTo>
                <a:cubicBezTo>
                  <a:pt x="51216" y="0"/>
                  <a:pt x="0" y="51216"/>
                  <a:pt x="0" y="114300"/>
                </a:cubicBezTo>
                <a:cubicBezTo>
                  <a:pt x="0" y="177384"/>
                  <a:pt x="51216" y="228600"/>
                  <a:pt x="114300" y="228600"/>
                </a:cubicBezTo>
                <a:close/>
                <a:moveTo>
                  <a:pt x="100013" y="71438"/>
                </a:moveTo>
                <a:cubicBezTo>
                  <a:pt x="100013" y="63552"/>
                  <a:pt x="106415" y="57150"/>
                  <a:pt x="114300" y="57150"/>
                </a:cubicBezTo>
                <a:cubicBezTo>
                  <a:pt x="122185" y="57150"/>
                  <a:pt x="128588" y="63552"/>
                  <a:pt x="128588" y="71438"/>
                </a:cubicBezTo>
                <a:cubicBezTo>
                  <a:pt x="128588" y="79323"/>
                  <a:pt x="122185" y="85725"/>
                  <a:pt x="114300" y="85725"/>
                </a:cubicBezTo>
                <a:cubicBezTo>
                  <a:pt x="106415" y="85725"/>
                  <a:pt x="100013" y="79323"/>
                  <a:pt x="100013" y="71438"/>
                </a:cubicBezTo>
                <a:close/>
                <a:moveTo>
                  <a:pt x="96441" y="100013"/>
                </a:moveTo>
                <a:lnTo>
                  <a:pt x="117872" y="100013"/>
                </a:lnTo>
                <a:cubicBezTo>
                  <a:pt x="123810" y="100013"/>
                  <a:pt x="128588" y="104790"/>
                  <a:pt x="128588" y="110728"/>
                </a:cubicBezTo>
                <a:lnTo>
                  <a:pt x="128588" y="150019"/>
                </a:lnTo>
                <a:lnTo>
                  <a:pt x="132159" y="150019"/>
                </a:lnTo>
                <a:cubicBezTo>
                  <a:pt x="138098" y="150019"/>
                  <a:pt x="142875" y="154796"/>
                  <a:pt x="142875" y="160734"/>
                </a:cubicBezTo>
                <a:cubicBezTo>
                  <a:pt x="142875" y="166673"/>
                  <a:pt x="138098" y="171450"/>
                  <a:pt x="132159" y="171450"/>
                </a:cubicBezTo>
                <a:lnTo>
                  <a:pt x="96441" y="171450"/>
                </a:lnTo>
                <a:cubicBezTo>
                  <a:pt x="90502" y="171450"/>
                  <a:pt x="85725" y="166673"/>
                  <a:pt x="85725" y="160734"/>
                </a:cubicBezTo>
                <a:cubicBezTo>
                  <a:pt x="85725" y="154796"/>
                  <a:pt x="90502" y="150019"/>
                  <a:pt x="96441" y="150019"/>
                </a:cubicBezTo>
                <a:lnTo>
                  <a:pt x="107156" y="150019"/>
                </a:lnTo>
                <a:lnTo>
                  <a:pt x="107156" y="121444"/>
                </a:lnTo>
                <a:lnTo>
                  <a:pt x="96441" y="121444"/>
                </a:lnTo>
                <a:cubicBezTo>
                  <a:pt x="90502" y="121444"/>
                  <a:pt x="85725" y="116666"/>
                  <a:pt x="85725" y="110728"/>
                </a:cubicBezTo>
                <a:cubicBezTo>
                  <a:pt x="85725" y="104790"/>
                  <a:pt x="90502" y="100013"/>
                  <a:pt x="96441" y="100013"/>
                </a:cubicBezTo>
                <a:close/>
              </a:path>
            </a:pathLst>
          </a:custGeom>
          <a:solidFill>
            <a:srgbClr val="4E8A8B"/>
          </a:solidFill>
          <a:ln/>
        </p:spPr>
      </p:sp>
      <p:sp>
        <p:nvSpPr>
          <p:cNvPr id="38" name="Text 32">
            <a:extLst>
              <a:ext uri="{FF2B5EF4-FFF2-40B4-BE49-F238E27FC236}">
                <a16:creationId xmlns:a16="http://schemas.microsoft.com/office/drawing/2014/main" id="{E6DE63A5-4078-4FBF-8C17-B46EC75EFE23}"/>
              </a:ext>
            </a:extLst>
          </p:cNvPr>
          <p:cNvSpPr/>
          <p:nvPr/>
        </p:nvSpPr>
        <p:spPr>
          <a:xfrm>
            <a:off x="5100638" y="4001215"/>
            <a:ext cx="2114550" cy="171450"/>
          </a:xfrm>
          <a:prstGeom prst="rect">
            <a:avLst/>
          </a:prstGeom>
          <a:noFill/>
          <a:ln/>
        </p:spPr>
        <p:txBody>
          <a:bodyPr wrap="square" lIns="0" tIns="0" rIns="0" bIns="0" rtlCol="0" anchor="ctr"/>
          <a:lstStyle/>
          <a:p>
            <a:pPr defTabSz="685800">
              <a:lnSpc>
                <a:spcPct val="130000"/>
              </a:lnSpc>
            </a:pPr>
            <a:r>
              <a:rPr lang="en-US" sz="900" b="1" dirty="0">
                <a:solidFill>
                  <a:srgbClr val="2C3038"/>
                </a:solidFill>
                <a:latin typeface="MiSans" pitchFamily="34" charset="0"/>
                <a:ea typeface="MiSans" pitchFamily="34" charset="-122"/>
                <a:cs typeface="MiSans" pitchFamily="34" charset="-120"/>
              </a:rPr>
              <a:t>了解互联网发展历程，把握产品演进规律</a:t>
            </a:r>
            <a:endParaRPr lang="en-US" sz="1200" dirty="0">
              <a:solidFill>
                <a:srgbClr val="000000"/>
              </a:solidFill>
              <a:latin typeface="Calibri" panose="020F0502020204030204"/>
            </a:endParaRPr>
          </a:p>
        </p:txBody>
      </p:sp>
    </p:spTree>
    <p:extLst>
      <p:ext uri="{BB962C8B-B14F-4D97-AF65-F5344CB8AC3E}">
        <p14:creationId xmlns:p14="http://schemas.microsoft.com/office/powerpoint/2010/main" val="18217161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文本框 20"/>
          <p:cNvSpPr txBox="1"/>
          <p:nvPr/>
        </p:nvSpPr>
        <p:spPr>
          <a:xfrm>
            <a:off x="6842095" y="2859380"/>
            <a:ext cx="2569965" cy="2897248"/>
          </a:xfrm>
          <a:prstGeom prst="rect">
            <a:avLst/>
          </a:prstGeom>
        </p:spPr>
        <p:txBody>
          <a:bodyPr wrap="square" lIns="0" tIns="0" rIns="0" bIns="0" anchor="ctr">
            <a:scene3d>
              <a:camera prst="legacyObliqueTopLeft">
                <a:rot lat="0" lon="0" rev="0"/>
              </a:camera>
              <a:lightRig rig="legacyFlat1" dir="tl"/>
            </a:scene3d>
          </a:bodyPr>
          <a:lstStyle/>
          <a:p>
            <a:pPr algn="r">
              <a:lnSpc>
                <a:spcPct val="117500"/>
              </a:lnSpc>
            </a:pPr>
            <a:r>
              <a:rPr sz="16601" kern="100" spc="0" dirty="0">
                <a:solidFill>
                  <a:srgbClr val="FFFFFF">
                    <a:alpha val="100000"/>
                  </a:srgbClr>
                </a:solidFill>
                <a:latin typeface="CKT Kuaile Bold" panose="02010800040101010101" pitchFamily="1" charset="-122"/>
                <a:ea typeface="CKT Kuaile Bold" panose="02010800040101010101" pitchFamily="1" charset="-122"/>
              </a:rPr>
              <a:t>01</a:t>
            </a:r>
          </a:p>
        </p:txBody>
      </p:sp>
      <p:sp>
        <p:nvSpPr>
          <p:cNvPr id="2" name="矩形 1">
            <a:extLst>
              <a:ext uri="{FF2B5EF4-FFF2-40B4-BE49-F238E27FC236}">
                <a16:creationId xmlns:a16="http://schemas.microsoft.com/office/drawing/2014/main" id="{4A706E61-0A2A-47F6-8914-8480EEC8EC56}"/>
              </a:ext>
            </a:extLst>
          </p:cNvPr>
          <p:cNvSpPr/>
          <p:nvPr/>
        </p:nvSpPr>
        <p:spPr>
          <a:xfrm>
            <a:off x="6598920" y="0"/>
            <a:ext cx="2569965" cy="5143500"/>
          </a:xfrm>
          <a:prstGeom prst="rect">
            <a:avLst/>
          </a:prstGeom>
          <a:gradFill>
            <a:gsLst>
              <a:gs pos="0">
                <a:schemeClr val="tx1">
                  <a:alpha val="0"/>
                </a:schemeClr>
              </a:gs>
              <a:gs pos="100000">
                <a:schemeClr val="tx1">
                  <a:alpha val="27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内容占位符 23">
            <a:extLst>
              <a:ext uri="{FF2B5EF4-FFF2-40B4-BE49-F238E27FC236}">
                <a16:creationId xmlns:a16="http://schemas.microsoft.com/office/drawing/2014/main" id="{A5EE46EB-F7DD-476B-806B-F492C69A69BA}"/>
              </a:ext>
            </a:extLst>
          </p:cNvPr>
          <p:cNvSpPr>
            <a:spLocks noGrp="1"/>
          </p:cNvSpPr>
          <p:nvPr>
            <p:ph sz="quarter" idx="10"/>
          </p:nvPr>
        </p:nvSpPr>
        <p:spPr/>
        <p:txBody>
          <a:bodyPr/>
          <a:lstStyle/>
          <a:p>
            <a:r>
              <a:rPr lang="zh-CN" altLang="en-US" dirty="0"/>
              <a:t>互联网产品的发展历程</a:t>
            </a:r>
          </a:p>
        </p:txBody>
      </p:sp>
      <p:sp>
        <p:nvSpPr>
          <p:cNvPr id="5" name="Text 5">
            <a:extLst>
              <a:ext uri="{FF2B5EF4-FFF2-40B4-BE49-F238E27FC236}">
                <a16:creationId xmlns:a16="http://schemas.microsoft.com/office/drawing/2014/main" id="{904E32BB-C199-4D51-9CE6-600FF1A5F39D}"/>
              </a:ext>
            </a:extLst>
          </p:cNvPr>
          <p:cNvSpPr/>
          <p:nvPr/>
        </p:nvSpPr>
        <p:spPr>
          <a:xfrm>
            <a:off x="6934644" y="2664508"/>
            <a:ext cx="4822031" cy="257175"/>
          </a:xfrm>
          <a:prstGeom prst="rect">
            <a:avLst/>
          </a:prstGeom>
          <a:noFill/>
          <a:ln/>
        </p:spPr>
        <p:txBody>
          <a:bodyPr wrap="square" lIns="0" tIns="0" rIns="0" bIns="0" rtlCol="0" anchor="ctr"/>
          <a:lstStyle/>
          <a:p>
            <a:pPr defTabSz="685800"/>
            <a:r>
              <a:rPr lang="en-US" sz="1688" dirty="0">
                <a:solidFill>
                  <a:srgbClr val="FFFFFF">
                    <a:alpha val="90000"/>
                  </a:srgbClr>
                </a:solidFill>
                <a:latin typeface="MiSans" pitchFamily="34" charset="0"/>
                <a:ea typeface="MiSans" pitchFamily="34" charset="-122"/>
                <a:cs typeface="MiSans" pitchFamily="34" charset="-120"/>
              </a:rPr>
              <a:t>从军事网络到智能时代</a:t>
            </a:r>
            <a:endParaRPr lang="en-US" sz="1200" dirty="0">
              <a:solidFill>
                <a:srgbClr val="000000"/>
              </a:solidFill>
              <a:latin typeface="Calibri" panose="020F0502020204030204"/>
            </a:endParaRPr>
          </a:p>
        </p:txBody>
      </p:sp>
      <p:sp>
        <p:nvSpPr>
          <p:cNvPr id="6" name="Shape 6">
            <a:extLst>
              <a:ext uri="{FF2B5EF4-FFF2-40B4-BE49-F238E27FC236}">
                <a16:creationId xmlns:a16="http://schemas.microsoft.com/office/drawing/2014/main" id="{51D4E4E1-BC2D-48FE-8466-0C7C4AEC2EBD}"/>
              </a:ext>
            </a:extLst>
          </p:cNvPr>
          <p:cNvSpPr/>
          <p:nvPr/>
        </p:nvSpPr>
        <p:spPr>
          <a:xfrm>
            <a:off x="6934643" y="3207433"/>
            <a:ext cx="342900" cy="342900"/>
          </a:xfrm>
          <a:custGeom>
            <a:avLst/>
            <a:gdLst/>
            <a:ahLst/>
            <a:cxnLst/>
            <a:rect l="l" t="t" r="r" b="b"/>
            <a:pathLst>
              <a:path w="457200" h="457200">
                <a:moveTo>
                  <a:pt x="228600" y="0"/>
                </a:moveTo>
                <a:lnTo>
                  <a:pt x="228600" y="0"/>
                </a:lnTo>
                <a:cubicBezTo>
                  <a:pt x="354768" y="0"/>
                  <a:pt x="457200" y="102432"/>
                  <a:pt x="457200" y="228600"/>
                </a:cubicBezTo>
                <a:lnTo>
                  <a:pt x="457200" y="228600"/>
                </a:lnTo>
                <a:cubicBezTo>
                  <a:pt x="457200" y="354768"/>
                  <a:pt x="354768" y="457200"/>
                  <a:pt x="228600" y="457200"/>
                </a:cubicBezTo>
                <a:lnTo>
                  <a:pt x="228600" y="457200"/>
                </a:lnTo>
                <a:cubicBezTo>
                  <a:pt x="102432" y="457200"/>
                  <a:pt x="0" y="354768"/>
                  <a:pt x="0" y="228600"/>
                </a:cubicBezTo>
                <a:lnTo>
                  <a:pt x="0" y="228600"/>
                </a:lnTo>
                <a:cubicBezTo>
                  <a:pt x="0" y="102432"/>
                  <a:pt x="102432" y="0"/>
                  <a:pt x="228600" y="0"/>
                </a:cubicBezTo>
                <a:close/>
              </a:path>
            </a:pathLst>
          </a:custGeom>
          <a:solidFill>
            <a:srgbClr val="FFFFFF">
              <a:alpha val="20000"/>
            </a:srgbClr>
          </a:solidFill>
          <a:ln/>
        </p:spPr>
      </p:sp>
      <p:sp>
        <p:nvSpPr>
          <p:cNvPr id="7" name="Shape 7">
            <a:extLst>
              <a:ext uri="{FF2B5EF4-FFF2-40B4-BE49-F238E27FC236}">
                <a16:creationId xmlns:a16="http://schemas.microsoft.com/office/drawing/2014/main" id="{8B6B8B84-FBBF-449E-B999-AD35ECE36F1A}"/>
              </a:ext>
            </a:extLst>
          </p:cNvPr>
          <p:cNvSpPr/>
          <p:nvPr/>
        </p:nvSpPr>
        <p:spPr>
          <a:xfrm>
            <a:off x="7034656" y="3307446"/>
            <a:ext cx="142875" cy="142875"/>
          </a:xfrm>
          <a:custGeom>
            <a:avLst/>
            <a:gdLst/>
            <a:ahLst/>
            <a:cxnLst/>
            <a:rect l="l" t="t" r="r" b="b"/>
            <a:pathLst>
              <a:path w="190500" h="190500">
                <a:moveTo>
                  <a:pt x="95250" y="0"/>
                </a:moveTo>
                <a:cubicBezTo>
                  <a:pt x="96962" y="0"/>
                  <a:pt x="98673" y="372"/>
                  <a:pt x="100236" y="1079"/>
                </a:cubicBezTo>
                <a:lnTo>
                  <a:pt x="170334" y="30807"/>
                </a:lnTo>
                <a:cubicBezTo>
                  <a:pt x="178519" y="34268"/>
                  <a:pt x="184621" y="42342"/>
                  <a:pt x="184584" y="52090"/>
                </a:cubicBezTo>
                <a:cubicBezTo>
                  <a:pt x="184398" y="88999"/>
                  <a:pt x="169218" y="156530"/>
                  <a:pt x="105110" y="187226"/>
                </a:cubicBezTo>
                <a:cubicBezTo>
                  <a:pt x="98896" y="190202"/>
                  <a:pt x="91678" y="190202"/>
                  <a:pt x="85465" y="187226"/>
                </a:cubicBezTo>
                <a:cubicBezTo>
                  <a:pt x="21320" y="156530"/>
                  <a:pt x="6176" y="88999"/>
                  <a:pt x="5990" y="52090"/>
                </a:cubicBezTo>
                <a:cubicBezTo>
                  <a:pt x="5953" y="42342"/>
                  <a:pt x="12055" y="34268"/>
                  <a:pt x="20241" y="30807"/>
                </a:cubicBezTo>
                <a:lnTo>
                  <a:pt x="90301" y="1079"/>
                </a:lnTo>
                <a:cubicBezTo>
                  <a:pt x="91864" y="372"/>
                  <a:pt x="93538" y="0"/>
                  <a:pt x="95250" y="0"/>
                </a:cubicBezTo>
                <a:close/>
                <a:moveTo>
                  <a:pt x="95250" y="24854"/>
                </a:moveTo>
                <a:lnTo>
                  <a:pt x="95250" y="165534"/>
                </a:lnTo>
                <a:cubicBezTo>
                  <a:pt x="146596" y="140680"/>
                  <a:pt x="160400" y="85613"/>
                  <a:pt x="160734" y="52648"/>
                </a:cubicBezTo>
                <a:lnTo>
                  <a:pt x="95250" y="24892"/>
                </a:lnTo>
                <a:lnTo>
                  <a:pt x="95250" y="24892"/>
                </a:lnTo>
                <a:close/>
              </a:path>
            </a:pathLst>
          </a:custGeom>
          <a:solidFill>
            <a:srgbClr val="FFFFFF"/>
          </a:solidFill>
          <a:ln/>
        </p:spPr>
      </p:sp>
      <p:sp>
        <p:nvSpPr>
          <p:cNvPr id="8" name="Text 8">
            <a:extLst>
              <a:ext uri="{FF2B5EF4-FFF2-40B4-BE49-F238E27FC236}">
                <a16:creationId xmlns:a16="http://schemas.microsoft.com/office/drawing/2014/main" id="{725F4BEB-A8A8-425D-9C92-CBDA7CB6272B}"/>
              </a:ext>
            </a:extLst>
          </p:cNvPr>
          <p:cNvSpPr/>
          <p:nvPr/>
        </p:nvSpPr>
        <p:spPr>
          <a:xfrm>
            <a:off x="7391844" y="3278871"/>
            <a:ext cx="1507331" cy="200025"/>
          </a:xfrm>
          <a:prstGeom prst="rect">
            <a:avLst/>
          </a:prstGeom>
          <a:noFill/>
          <a:ln/>
        </p:spPr>
        <p:txBody>
          <a:bodyPr wrap="square" lIns="0" tIns="0" rIns="0" bIns="0" rtlCol="0" anchor="ctr"/>
          <a:lstStyle/>
          <a:p>
            <a:pPr defTabSz="685800">
              <a:lnSpc>
                <a:spcPct val="120000"/>
              </a:lnSpc>
            </a:pPr>
            <a:r>
              <a:rPr lang="en-US" sz="1125" b="1" dirty="0">
                <a:solidFill>
                  <a:srgbClr val="FFFFFF"/>
                </a:solidFill>
                <a:latin typeface="MiSans" pitchFamily="34" charset="0"/>
                <a:ea typeface="MiSans" pitchFamily="34" charset="-122"/>
                <a:cs typeface="MiSans" pitchFamily="34" charset="-120"/>
              </a:rPr>
              <a:t>1960s-1970s 军事起源</a:t>
            </a:r>
            <a:endParaRPr lang="en-US" sz="1200" dirty="0">
              <a:solidFill>
                <a:srgbClr val="000000"/>
              </a:solidFill>
              <a:latin typeface="Calibri" panose="020F0502020204030204"/>
            </a:endParaRPr>
          </a:p>
        </p:txBody>
      </p:sp>
      <p:sp>
        <p:nvSpPr>
          <p:cNvPr id="9" name="Shape 9">
            <a:extLst>
              <a:ext uri="{FF2B5EF4-FFF2-40B4-BE49-F238E27FC236}">
                <a16:creationId xmlns:a16="http://schemas.microsoft.com/office/drawing/2014/main" id="{96878304-B67E-4269-8125-0C847F613781}"/>
              </a:ext>
            </a:extLst>
          </p:cNvPr>
          <p:cNvSpPr/>
          <p:nvPr/>
        </p:nvSpPr>
        <p:spPr>
          <a:xfrm>
            <a:off x="6934643" y="3636058"/>
            <a:ext cx="342900" cy="342900"/>
          </a:xfrm>
          <a:custGeom>
            <a:avLst/>
            <a:gdLst/>
            <a:ahLst/>
            <a:cxnLst/>
            <a:rect l="l" t="t" r="r" b="b"/>
            <a:pathLst>
              <a:path w="457200" h="457200">
                <a:moveTo>
                  <a:pt x="228600" y="0"/>
                </a:moveTo>
                <a:lnTo>
                  <a:pt x="228600" y="0"/>
                </a:lnTo>
                <a:cubicBezTo>
                  <a:pt x="354768" y="0"/>
                  <a:pt x="457200" y="102432"/>
                  <a:pt x="457200" y="228600"/>
                </a:cubicBezTo>
                <a:lnTo>
                  <a:pt x="457200" y="228600"/>
                </a:lnTo>
                <a:cubicBezTo>
                  <a:pt x="457200" y="354768"/>
                  <a:pt x="354768" y="457200"/>
                  <a:pt x="228600" y="457200"/>
                </a:cubicBezTo>
                <a:lnTo>
                  <a:pt x="228600" y="457200"/>
                </a:lnTo>
                <a:cubicBezTo>
                  <a:pt x="102432" y="457200"/>
                  <a:pt x="0" y="354768"/>
                  <a:pt x="0" y="228600"/>
                </a:cubicBezTo>
                <a:lnTo>
                  <a:pt x="0" y="228600"/>
                </a:lnTo>
                <a:cubicBezTo>
                  <a:pt x="0" y="102432"/>
                  <a:pt x="102432" y="0"/>
                  <a:pt x="228600" y="0"/>
                </a:cubicBezTo>
                <a:close/>
              </a:path>
            </a:pathLst>
          </a:custGeom>
          <a:solidFill>
            <a:srgbClr val="FFFFFF">
              <a:alpha val="20000"/>
            </a:srgbClr>
          </a:solidFill>
          <a:ln/>
        </p:spPr>
      </p:sp>
      <p:sp>
        <p:nvSpPr>
          <p:cNvPr id="10" name="Shape 10">
            <a:extLst>
              <a:ext uri="{FF2B5EF4-FFF2-40B4-BE49-F238E27FC236}">
                <a16:creationId xmlns:a16="http://schemas.microsoft.com/office/drawing/2014/main" id="{F560EFE6-525A-4F13-8FA9-97EACC4F0EF9}"/>
              </a:ext>
            </a:extLst>
          </p:cNvPr>
          <p:cNvSpPr/>
          <p:nvPr/>
        </p:nvSpPr>
        <p:spPr>
          <a:xfrm>
            <a:off x="7034656" y="3736071"/>
            <a:ext cx="142875" cy="142875"/>
          </a:xfrm>
          <a:custGeom>
            <a:avLst/>
            <a:gdLst/>
            <a:ahLst/>
            <a:cxnLst/>
            <a:rect l="l" t="t" r="r" b="b"/>
            <a:pathLst>
              <a:path w="190500" h="190500">
                <a:moveTo>
                  <a:pt x="130932" y="104180"/>
                </a:moveTo>
                <a:lnTo>
                  <a:pt x="59903" y="104180"/>
                </a:lnTo>
                <a:cubicBezTo>
                  <a:pt x="60982" y="128178"/>
                  <a:pt x="66303" y="150279"/>
                  <a:pt x="73856" y="166464"/>
                </a:cubicBezTo>
                <a:cubicBezTo>
                  <a:pt x="78098" y="175580"/>
                  <a:pt x="82674" y="182017"/>
                  <a:pt x="86916" y="185961"/>
                </a:cubicBezTo>
                <a:cubicBezTo>
                  <a:pt x="91083" y="189867"/>
                  <a:pt x="93948" y="190500"/>
                  <a:pt x="95436" y="190500"/>
                </a:cubicBezTo>
                <a:cubicBezTo>
                  <a:pt x="96924" y="190500"/>
                  <a:pt x="99789" y="189867"/>
                  <a:pt x="103956" y="185961"/>
                </a:cubicBezTo>
                <a:cubicBezTo>
                  <a:pt x="108198" y="182017"/>
                  <a:pt x="112775" y="175543"/>
                  <a:pt x="117016" y="166464"/>
                </a:cubicBezTo>
                <a:cubicBezTo>
                  <a:pt x="124569" y="150279"/>
                  <a:pt x="129890" y="128178"/>
                  <a:pt x="130969" y="104180"/>
                </a:cubicBezTo>
                <a:close/>
                <a:moveTo>
                  <a:pt x="59866" y="86320"/>
                </a:moveTo>
                <a:lnTo>
                  <a:pt x="130894" y="86320"/>
                </a:lnTo>
                <a:cubicBezTo>
                  <a:pt x="129853" y="62322"/>
                  <a:pt x="124532" y="40221"/>
                  <a:pt x="116979" y="24036"/>
                </a:cubicBezTo>
                <a:cubicBezTo>
                  <a:pt x="112737" y="14957"/>
                  <a:pt x="108161" y="8483"/>
                  <a:pt x="103919" y="4539"/>
                </a:cubicBezTo>
                <a:cubicBezTo>
                  <a:pt x="99752" y="633"/>
                  <a:pt x="96887" y="0"/>
                  <a:pt x="95399" y="0"/>
                </a:cubicBezTo>
                <a:cubicBezTo>
                  <a:pt x="93911" y="0"/>
                  <a:pt x="91046" y="633"/>
                  <a:pt x="86878" y="4539"/>
                </a:cubicBezTo>
                <a:cubicBezTo>
                  <a:pt x="82637" y="8483"/>
                  <a:pt x="78060" y="14957"/>
                  <a:pt x="73819" y="24036"/>
                </a:cubicBezTo>
                <a:cubicBezTo>
                  <a:pt x="66266" y="40221"/>
                  <a:pt x="60945" y="62322"/>
                  <a:pt x="59866" y="86320"/>
                </a:cubicBezTo>
                <a:close/>
                <a:moveTo>
                  <a:pt x="42007" y="86320"/>
                </a:moveTo>
                <a:cubicBezTo>
                  <a:pt x="43309" y="54471"/>
                  <a:pt x="51532" y="24892"/>
                  <a:pt x="63550" y="5469"/>
                </a:cubicBezTo>
                <a:cubicBezTo>
                  <a:pt x="29282" y="17599"/>
                  <a:pt x="4056" y="48816"/>
                  <a:pt x="558" y="86320"/>
                </a:cubicBezTo>
                <a:lnTo>
                  <a:pt x="42007" y="86320"/>
                </a:lnTo>
                <a:close/>
                <a:moveTo>
                  <a:pt x="558" y="104180"/>
                </a:moveTo>
                <a:cubicBezTo>
                  <a:pt x="4056" y="141684"/>
                  <a:pt x="29282" y="172901"/>
                  <a:pt x="63550" y="185031"/>
                </a:cubicBezTo>
                <a:cubicBezTo>
                  <a:pt x="51532" y="165608"/>
                  <a:pt x="43309" y="136029"/>
                  <a:pt x="42007" y="104180"/>
                </a:cubicBezTo>
                <a:lnTo>
                  <a:pt x="558" y="104180"/>
                </a:lnTo>
                <a:close/>
                <a:moveTo>
                  <a:pt x="148791" y="104180"/>
                </a:moveTo>
                <a:cubicBezTo>
                  <a:pt x="147489" y="136029"/>
                  <a:pt x="139266" y="165608"/>
                  <a:pt x="127248" y="185031"/>
                </a:cubicBezTo>
                <a:cubicBezTo>
                  <a:pt x="161516" y="172864"/>
                  <a:pt x="186742" y="141684"/>
                  <a:pt x="190240" y="104180"/>
                </a:cubicBezTo>
                <a:lnTo>
                  <a:pt x="148791" y="104180"/>
                </a:lnTo>
                <a:close/>
                <a:moveTo>
                  <a:pt x="190240" y="86320"/>
                </a:moveTo>
                <a:cubicBezTo>
                  <a:pt x="186742" y="48816"/>
                  <a:pt x="161516" y="17599"/>
                  <a:pt x="127248" y="5469"/>
                </a:cubicBezTo>
                <a:cubicBezTo>
                  <a:pt x="139266" y="24892"/>
                  <a:pt x="147489" y="54471"/>
                  <a:pt x="148791" y="86320"/>
                </a:cubicBezTo>
                <a:lnTo>
                  <a:pt x="190240" y="86320"/>
                </a:lnTo>
                <a:close/>
              </a:path>
            </a:pathLst>
          </a:custGeom>
          <a:solidFill>
            <a:srgbClr val="FFFFFF"/>
          </a:solidFill>
          <a:ln/>
        </p:spPr>
      </p:sp>
      <p:sp>
        <p:nvSpPr>
          <p:cNvPr id="11" name="Text 11">
            <a:extLst>
              <a:ext uri="{FF2B5EF4-FFF2-40B4-BE49-F238E27FC236}">
                <a16:creationId xmlns:a16="http://schemas.microsoft.com/office/drawing/2014/main" id="{785B299D-C8DA-4C81-A56B-776B9052B9A9}"/>
              </a:ext>
            </a:extLst>
          </p:cNvPr>
          <p:cNvSpPr/>
          <p:nvPr/>
        </p:nvSpPr>
        <p:spPr>
          <a:xfrm>
            <a:off x="7391843" y="3707496"/>
            <a:ext cx="1664494" cy="200025"/>
          </a:xfrm>
          <a:prstGeom prst="rect">
            <a:avLst/>
          </a:prstGeom>
          <a:noFill/>
          <a:ln/>
        </p:spPr>
        <p:txBody>
          <a:bodyPr wrap="square" lIns="0" tIns="0" rIns="0" bIns="0" rtlCol="0" anchor="ctr"/>
          <a:lstStyle/>
          <a:p>
            <a:pPr defTabSz="685800">
              <a:lnSpc>
                <a:spcPct val="120000"/>
              </a:lnSpc>
            </a:pPr>
            <a:r>
              <a:rPr lang="en-US" sz="1125" b="1" dirty="0">
                <a:solidFill>
                  <a:srgbClr val="FFFFFF"/>
                </a:solidFill>
                <a:latin typeface="MiSans" pitchFamily="34" charset="0"/>
                <a:ea typeface="MiSans" pitchFamily="34" charset="-122"/>
                <a:cs typeface="MiSans" pitchFamily="34" charset="-120"/>
              </a:rPr>
              <a:t>1980s-1990s 商业化起点</a:t>
            </a:r>
            <a:endParaRPr lang="en-US" sz="1200" dirty="0">
              <a:solidFill>
                <a:srgbClr val="000000"/>
              </a:solidFill>
              <a:latin typeface="Calibri" panose="020F0502020204030204"/>
            </a:endParaRPr>
          </a:p>
        </p:txBody>
      </p:sp>
      <p:sp>
        <p:nvSpPr>
          <p:cNvPr id="12" name="Shape 12">
            <a:extLst>
              <a:ext uri="{FF2B5EF4-FFF2-40B4-BE49-F238E27FC236}">
                <a16:creationId xmlns:a16="http://schemas.microsoft.com/office/drawing/2014/main" id="{A1F7BE37-79EB-4DCF-AEB4-D33C7EC33C01}"/>
              </a:ext>
            </a:extLst>
          </p:cNvPr>
          <p:cNvSpPr/>
          <p:nvPr/>
        </p:nvSpPr>
        <p:spPr>
          <a:xfrm>
            <a:off x="6934643" y="4064683"/>
            <a:ext cx="342900" cy="342900"/>
          </a:xfrm>
          <a:custGeom>
            <a:avLst/>
            <a:gdLst/>
            <a:ahLst/>
            <a:cxnLst/>
            <a:rect l="l" t="t" r="r" b="b"/>
            <a:pathLst>
              <a:path w="457200" h="457200">
                <a:moveTo>
                  <a:pt x="228600" y="0"/>
                </a:moveTo>
                <a:lnTo>
                  <a:pt x="228600" y="0"/>
                </a:lnTo>
                <a:cubicBezTo>
                  <a:pt x="354768" y="0"/>
                  <a:pt x="457200" y="102432"/>
                  <a:pt x="457200" y="228600"/>
                </a:cubicBezTo>
                <a:lnTo>
                  <a:pt x="457200" y="228600"/>
                </a:lnTo>
                <a:cubicBezTo>
                  <a:pt x="457200" y="354768"/>
                  <a:pt x="354768" y="457200"/>
                  <a:pt x="228600" y="457200"/>
                </a:cubicBezTo>
                <a:lnTo>
                  <a:pt x="228600" y="457200"/>
                </a:lnTo>
                <a:cubicBezTo>
                  <a:pt x="102432" y="457200"/>
                  <a:pt x="0" y="354768"/>
                  <a:pt x="0" y="228600"/>
                </a:cubicBezTo>
                <a:lnTo>
                  <a:pt x="0" y="228600"/>
                </a:lnTo>
                <a:cubicBezTo>
                  <a:pt x="0" y="102432"/>
                  <a:pt x="102432" y="0"/>
                  <a:pt x="228600" y="0"/>
                </a:cubicBezTo>
                <a:close/>
              </a:path>
            </a:pathLst>
          </a:custGeom>
          <a:solidFill>
            <a:srgbClr val="FFFFFF">
              <a:alpha val="20000"/>
            </a:srgbClr>
          </a:solidFill>
          <a:ln/>
        </p:spPr>
      </p:sp>
      <p:sp>
        <p:nvSpPr>
          <p:cNvPr id="13" name="Shape 13">
            <a:extLst>
              <a:ext uri="{FF2B5EF4-FFF2-40B4-BE49-F238E27FC236}">
                <a16:creationId xmlns:a16="http://schemas.microsoft.com/office/drawing/2014/main" id="{0ECB5256-2BE9-4290-A49C-2386D288711B}"/>
              </a:ext>
            </a:extLst>
          </p:cNvPr>
          <p:cNvSpPr/>
          <p:nvPr/>
        </p:nvSpPr>
        <p:spPr>
          <a:xfrm>
            <a:off x="7052516" y="4164696"/>
            <a:ext cx="107156" cy="142875"/>
          </a:xfrm>
          <a:custGeom>
            <a:avLst/>
            <a:gdLst/>
            <a:ahLst/>
            <a:cxnLst/>
            <a:rect l="l" t="t" r="r" b="b"/>
            <a:pathLst>
              <a:path w="142875" h="190500">
                <a:moveTo>
                  <a:pt x="5953" y="23812"/>
                </a:moveTo>
                <a:cubicBezTo>
                  <a:pt x="5953" y="10678"/>
                  <a:pt x="16632" y="0"/>
                  <a:pt x="29766" y="0"/>
                </a:cubicBezTo>
                <a:lnTo>
                  <a:pt x="113109" y="0"/>
                </a:lnTo>
                <a:cubicBezTo>
                  <a:pt x="126243" y="0"/>
                  <a:pt x="136922" y="10678"/>
                  <a:pt x="136922" y="23812"/>
                </a:cubicBezTo>
                <a:lnTo>
                  <a:pt x="136922" y="166688"/>
                </a:lnTo>
                <a:cubicBezTo>
                  <a:pt x="136922" y="179822"/>
                  <a:pt x="126243" y="190500"/>
                  <a:pt x="113109" y="190500"/>
                </a:cubicBezTo>
                <a:lnTo>
                  <a:pt x="29766" y="190500"/>
                </a:lnTo>
                <a:cubicBezTo>
                  <a:pt x="16632" y="190500"/>
                  <a:pt x="5953" y="179822"/>
                  <a:pt x="5953" y="166688"/>
                </a:cubicBezTo>
                <a:lnTo>
                  <a:pt x="5953" y="23812"/>
                </a:lnTo>
                <a:close/>
                <a:moveTo>
                  <a:pt x="29766" y="23812"/>
                </a:moveTo>
                <a:lnTo>
                  <a:pt x="29766" y="136922"/>
                </a:lnTo>
                <a:lnTo>
                  <a:pt x="113109" y="136922"/>
                </a:lnTo>
                <a:lnTo>
                  <a:pt x="113109" y="23812"/>
                </a:lnTo>
                <a:lnTo>
                  <a:pt x="29766" y="23812"/>
                </a:lnTo>
                <a:close/>
                <a:moveTo>
                  <a:pt x="71438" y="175617"/>
                </a:moveTo>
                <a:cubicBezTo>
                  <a:pt x="78023" y="175617"/>
                  <a:pt x="83344" y="170297"/>
                  <a:pt x="83344" y="163711"/>
                </a:cubicBezTo>
                <a:cubicBezTo>
                  <a:pt x="83344" y="157125"/>
                  <a:pt x="78023" y="151805"/>
                  <a:pt x="71438" y="151805"/>
                </a:cubicBezTo>
                <a:cubicBezTo>
                  <a:pt x="64852" y="151805"/>
                  <a:pt x="59531" y="157125"/>
                  <a:pt x="59531" y="163711"/>
                </a:cubicBezTo>
                <a:cubicBezTo>
                  <a:pt x="59531" y="170297"/>
                  <a:pt x="64852" y="175617"/>
                  <a:pt x="71438" y="175617"/>
                </a:cubicBezTo>
                <a:close/>
              </a:path>
            </a:pathLst>
          </a:custGeom>
          <a:solidFill>
            <a:srgbClr val="FFFFFF"/>
          </a:solidFill>
          <a:ln/>
        </p:spPr>
      </p:sp>
      <p:sp>
        <p:nvSpPr>
          <p:cNvPr id="14" name="Text 14">
            <a:extLst>
              <a:ext uri="{FF2B5EF4-FFF2-40B4-BE49-F238E27FC236}">
                <a16:creationId xmlns:a16="http://schemas.microsoft.com/office/drawing/2014/main" id="{C4183A64-AC61-4E17-B03A-0A0FE072033E}"/>
              </a:ext>
            </a:extLst>
          </p:cNvPr>
          <p:cNvSpPr/>
          <p:nvPr/>
        </p:nvSpPr>
        <p:spPr>
          <a:xfrm>
            <a:off x="7391843" y="4136121"/>
            <a:ext cx="1550194" cy="200025"/>
          </a:xfrm>
          <a:prstGeom prst="rect">
            <a:avLst/>
          </a:prstGeom>
          <a:noFill/>
          <a:ln/>
        </p:spPr>
        <p:txBody>
          <a:bodyPr wrap="square" lIns="0" tIns="0" rIns="0" bIns="0" rtlCol="0" anchor="ctr"/>
          <a:lstStyle/>
          <a:p>
            <a:pPr defTabSz="685800">
              <a:lnSpc>
                <a:spcPct val="120000"/>
              </a:lnSpc>
            </a:pPr>
            <a:r>
              <a:rPr lang="en-US" sz="1125" b="1" dirty="0">
                <a:solidFill>
                  <a:srgbClr val="FFFFFF"/>
                </a:solidFill>
                <a:latin typeface="MiSans" pitchFamily="34" charset="0"/>
                <a:ea typeface="MiSans" pitchFamily="34" charset="-122"/>
                <a:cs typeface="MiSans" pitchFamily="34" charset="-120"/>
              </a:rPr>
              <a:t>2000s-2010s 黄金时代</a:t>
            </a:r>
            <a:endParaRPr lang="en-US" sz="1200" dirty="0">
              <a:solidFill>
                <a:srgbClr val="000000"/>
              </a:solidFill>
              <a:latin typeface="Calibri" panose="020F0502020204030204"/>
            </a:endParaRPr>
          </a:p>
        </p:txBody>
      </p:sp>
      <p:sp>
        <p:nvSpPr>
          <p:cNvPr id="15" name="Shape 15">
            <a:extLst>
              <a:ext uri="{FF2B5EF4-FFF2-40B4-BE49-F238E27FC236}">
                <a16:creationId xmlns:a16="http://schemas.microsoft.com/office/drawing/2014/main" id="{19E739FC-DB2D-45BB-84C8-E5A86139F500}"/>
              </a:ext>
            </a:extLst>
          </p:cNvPr>
          <p:cNvSpPr/>
          <p:nvPr/>
        </p:nvSpPr>
        <p:spPr>
          <a:xfrm>
            <a:off x="6934643" y="4493308"/>
            <a:ext cx="342900" cy="342900"/>
          </a:xfrm>
          <a:custGeom>
            <a:avLst/>
            <a:gdLst/>
            <a:ahLst/>
            <a:cxnLst/>
            <a:rect l="l" t="t" r="r" b="b"/>
            <a:pathLst>
              <a:path w="457200" h="457200">
                <a:moveTo>
                  <a:pt x="228600" y="0"/>
                </a:moveTo>
                <a:lnTo>
                  <a:pt x="228600" y="0"/>
                </a:lnTo>
                <a:cubicBezTo>
                  <a:pt x="354768" y="0"/>
                  <a:pt x="457200" y="102432"/>
                  <a:pt x="457200" y="228600"/>
                </a:cubicBezTo>
                <a:lnTo>
                  <a:pt x="457200" y="228600"/>
                </a:lnTo>
                <a:cubicBezTo>
                  <a:pt x="457200" y="354768"/>
                  <a:pt x="354768" y="457200"/>
                  <a:pt x="228600" y="457200"/>
                </a:cubicBezTo>
                <a:lnTo>
                  <a:pt x="228600" y="457200"/>
                </a:lnTo>
                <a:cubicBezTo>
                  <a:pt x="102432" y="457200"/>
                  <a:pt x="0" y="354768"/>
                  <a:pt x="0" y="228600"/>
                </a:cubicBezTo>
                <a:lnTo>
                  <a:pt x="0" y="228600"/>
                </a:lnTo>
                <a:cubicBezTo>
                  <a:pt x="0" y="102432"/>
                  <a:pt x="102432" y="0"/>
                  <a:pt x="228600" y="0"/>
                </a:cubicBezTo>
                <a:close/>
              </a:path>
            </a:pathLst>
          </a:custGeom>
          <a:solidFill>
            <a:srgbClr val="FFFFFF">
              <a:alpha val="20000"/>
            </a:srgbClr>
          </a:solidFill>
          <a:ln/>
        </p:spPr>
      </p:sp>
      <p:sp>
        <p:nvSpPr>
          <p:cNvPr id="16" name="Shape 16">
            <a:extLst>
              <a:ext uri="{FF2B5EF4-FFF2-40B4-BE49-F238E27FC236}">
                <a16:creationId xmlns:a16="http://schemas.microsoft.com/office/drawing/2014/main" id="{28757195-8338-47CE-A093-949CC66D945E}"/>
              </a:ext>
            </a:extLst>
          </p:cNvPr>
          <p:cNvSpPr/>
          <p:nvPr/>
        </p:nvSpPr>
        <p:spPr>
          <a:xfrm>
            <a:off x="7034656" y="4593321"/>
            <a:ext cx="142875" cy="142875"/>
          </a:xfrm>
          <a:custGeom>
            <a:avLst/>
            <a:gdLst/>
            <a:ahLst/>
            <a:cxnLst/>
            <a:rect l="l" t="t" r="r" b="b"/>
            <a:pathLst>
              <a:path w="190500" h="190500">
                <a:moveTo>
                  <a:pt x="44648" y="20836"/>
                </a:moveTo>
                <a:cubicBezTo>
                  <a:pt x="44648" y="9339"/>
                  <a:pt x="53987" y="0"/>
                  <a:pt x="65484" y="0"/>
                </a:cubicBezTo>
                <a:lnTo>
                  <a:pt x="74414" y="0"/>
                </a:lnTo>
                <a:cubicBezTo>
                  <a:pt x="81000" y="0"/>
                  <a:pt x="86320" y="5321"/>
                  <a:pt x="86320" y="11906"/>
                </a:cubicBezTo>
                <a:lnTo>
                  <a:pt x="86320" y="178594"/>
                </a:lnTo>
                <a:cubicBezTo>
                  <a:pt x="86320" y="185179"/>
                  <a:pt x="81000" y="190500"/>
                  <a:pt x="74414" y="190500"/>
                </a:cubicBezTo>
                <a:lnTo>
                  <a:pt x="62508" y="190500"/>
                </a:lnTo>
                <a:cubicBezTo>
                  <a:pt x="51420" y="190500"/>
                  <a:pt x="42081" y="182910"/>
                  <a:pt x="39439" y="172641"/>
                </a:cubicBezTo>
                <a:cubicBezTo>
                  <a:pt x="39179" y="172641"/>
                  <a:pt x="38956" y="172641"/>
                  <a:pt x="38695" y="172641"/>
                </a:cubicBezTo>
                <a:cubicBezTo>
                  <a:pt x="22250" y="172641"/>
                  <a:pt x="8930" y="159321"/>
                  <a:pt x="8930" y="142875"/>
                </a:cubicBezTo>
                <a:cubicBezTo>
                  <a:pt x="8930" y="136178"/>
                  <a:pt x="11162" y="130001"/>
                  <a:pt x="14883" y="125016"/>
                </a:cubicBezTo>
                <a:cubicBezTo>
                  <a:pt x="7665" y="119583"/>
                  <a:pt x="2977" y="110951"/>
                  <a:pt x="2977" y="101203"/>
                </a:cubicBezTo>
                <a:cubicBezTo>
                  <a:pt x="2977" y="89706"/>
                  <a:pt x="9525" y="79697"/>
                  <a:pt x="19050" y="74749"/>
                </a:cubicBezTo>
                <a:cubicBezTo>
                  <a:pt x="16408" y="70284"/>
                  <a:pt x="14883" y="65075"/>
                  <a:pt x="14883" y="59531"/>
                </a:cubicBezTo>
                <a:cubicBezTo>
                  <a:pt x="14883" y="43086"/>
                  <a:pt x="28203" y="29766"/>
                  <a:pt x="44648" y="29766"/>
                </a:cubicBezTo>
                <a:lnTo>
                  <a:pt x="44648" y="20836"/>
                </a:lnTo>
                <a:close/>
                <a:moveTo>
                  <a:pt x="145852" y="20836"/>
                </a:moveTo>
                <a:lnTo>
                  <a:pt x="145852" y="29766"/>
                </a:lnTo>
                <a:cubicBezTo>
                  <a:pt x="162297" y="29766"/>
                  <a:pt x="175617" y="43086"/>
                  <a:pt x="175617" y="59531"/>
                </a:cubicBezTo>
                <a:cubicBezTo>
                  <a:pt x="175617" y="65112"/>
                  <a:pt x="174092" y="70321"/>
                  <a:pt x="171450" y="74749"/>
                </a:cubicBezTo>
                <a:cubicBezTo>
                  <a:pt x="181012" y="79697"/>
                  <a:pt x="187523" y="89669"/>
                  <a:pt x="187523" y="101203"/>
                </a:cubicBezTo>
                <a:cubicBezTo>
                  <a:pt x="187523" y="110951"/>
                  <a:pt x="182835" y="119583"/>
                  <a:pt x="175617" y="125016"/>
                </a:cubicBezTo>
                <a:cubicBezTo>
                  <a:pt x="179338" y="130001"/>
                  <a:pt x="181570" y="136178"/>
                  <a:pt x="181570" y="142875"/>
                </a:cubicBezTo>
                <a:cubicBezTo>
                  <a:pt x="181570" y="159321"/>
                  <a:pt x="168250" y="172641"/>
                  <a:pt x="151805" y="172641"/>
                </a:cubicBezTo>
                <a:cubicBezTo>
                  <a:pt x="151544" y="172641"/>
                  <a:pt x="151321" y="172641"/>
                  <a:pt x="151061" y="172641"/>
                </a:cubicBezTo>
                <a:cubicBezTo>
                  <a:pt x="148419" y="182910"/>
                  <a:pt x="139080" y="190500"/>
                  <a:pt x="127992" y="190500"/>
                </a:cubicBezTo>
                <a:lnTo>
                  <a:pt x="116086" y="190500"/>
                </a:lnTo>
                <a:cubicBezTo>
                  <a:pt x="109500" y="190500"/>
                  <a:pt x="104180" y="185179"/>
                  <a:pt x="104180" y="178594"/>
                </a:cubicBezTo>
                <a:lnTo>
                  <a:pt x="104180" y="11906"/>
                </a:lnTo>
                <a:cubicBezTo>
                  <a:pt x="104180" y="5321"/>
                  <a:pt x="109500" y="0"/>
                  <a:pt x="116086" y="0"/>
                </a:cubicBezTo>
                <a:lnTo>
                  <a:pt x="125016" y="0"/>
                </a:lnTo>
                <a:cubicBezTo>
                  <a:pt x="136513" y="0"/>
                  <a:pt x="145852" y="9339"/>
                  <a:pt x="145852" y="20836"/>
                </a:cubicBezTo>
                <a:close/>
              </a:path>
            </a:pathLst>
          </a:custGeom>
          <a:solidFill>
            <a:srgbClr val="FFFFFF"/>
          </a:solidFill>
          <a:ln/>
        </p:spPr>
      </p:sp>
      <p:sp>
        <p:nvSpPr>
          <p:cNvPr id="17" name="Text 17">
            <a:extLst>
              <a:ext uri="{FF2B5EF4-FFF2-40B4-BE49-F238E27FC236}">
                <a16:creationId xmlns:a16="http://schemas.microsoft.com/office/drawing/2014/main" id="{C56DBC17-AF77-4000-9FD3-61CF2A5D8CF0}"/>
              </a:ext>
            </a:extLst>
          </p:cNvPr>
          <p:cNvSpPr/>
          <p:nvPr/>
        </p:nvSpPr>
        <p:spPr>
          <a:xfrm>
            <a:off x="7391843" y="4564746"/>
            <a:ext cx="1235869" cy="200025"/>
          </a:xfrm>
          <a:prstGeom prst="rect">
            <a:avLst/>
          </a:prstGeom>
          <a:noFill/>
          <a:ln/>
        </p:spPr>
        <p:txBody>
          <a:bodyPr wrap="square" lIns="0" tIns="0" rIns="0" bIns="0" rtlCol="0" anchor="ctr"/>
          <a:lstStyle/>
          <a:p>
            <a:pPr defTabSz="685800">
              <a:lnSpc>
                <a:spcPct val="120000"/>
              </a:lnSpc>
            </a:pPr>
            <a:r>
              <a:rPr lang="en-US" sz="1125" b="1" dirty="0">
                <a:solidFill>
                  <a:srgbClr val="FFFFFF"/>
                </a:solidFill>
                <a:latin typeface="MiSans" pitchFamily="34" charset="0"/>
                <a:ea typeface="MiSans" pitchFamily="34" charset="-122"/>
                <a:cs typeface="MiSans" pitchFamily="34" charset="-120"/>
              </a:rPr>
              <a:t>2020s 智能化时代</a:t>
            </a:r>
            <a:endParaRPr lang="en-US" sz="1200" dirty="0">
              <a:solidFill>
                <a:srgbClr val="000000"/>
              </a:solidFill>
              <a:latin typeface="Calibri" panose="020F0502020204030204"/>
            </a:endParaRPr>
          </a:p>
        </p:txBody>
      </p:sp>
      <p:sp>
        <p:nvSpPr>
          <p:cNvPr id="23" name="标题 22">
            <a:extLst>
              <a:ext uri="{FF2B5EF4-FFF2-40B4-BE49-F238E27FC236}">
                <a16:creationId xmlns:a16="http://schemas.microsoft.com/office/drawing/2014/main" id="{8AD7F2C7-64D5-4093-ABF8-1858A9BB452C}"/>
              </a:ext>
            </a:extLst>
          </p:cNvPr>
          <p:cNvSpPr>
            <a:spLocks noGrp="1"/>
          </p:cNvSpPr>
          <p:nvPr>
            <p:ph type="title"/>
          </p:nvPr>
        </p:nvSpPr>
        <p:spPr>
          <a:xfrm>
            <a:off x="4041414" y="1669728"/>
            <a:ext cx="5022464" cy="1660727"/>
          </a:xfrm>
        </p:spPr>
        <p:txBody>
          <a:bodyPr>
            <a:normAutofit/>
          </a:bodyPr>
          <a:lstStyle/>
          <a:p>
            <a:r>
              <a:rPr lang="zh-CN" altLang="en-US" dirty="0"/>
              <a:t>互联网产品</a:t>
            </a:r>
            <a:br>
              <a:rPr lang="zh-CN" altLang="en-US" dirty="0"/>
            </a:br>
            <a:r>
              <a:rPr lang="zh-CN" altLang="en-US" dirty="0"/>
              <a:t>的历史阶段</a:t>
            </a:r>
          </a:p>
        </p:txBody>
      </p:sp>
    </p:spTree>
    <p:extLst>
      <p:ext uri="{BB962C8B-B14F-4D97-AF65-F5344CB8AC3E}">
        <p14:creationId xmlns:p14="http://schemas.microsoft.com/office/powerpoint/2010/main" val="8838531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dirty="0">
                <a:solidFill>
                  <a:schemeClr val="tx1">
                    <a:lumMod val="50000"/>
                    <a:lumOff val="50000"/>
                  </a:schemeClr>
                </a:solidFill>
              </a:rPr>
              <a:t>军事需求带来的科技突破 </a:t>
            </a:r>
            <a:r>
              <a:rPr lang="en-US" altLang="zh-CN" dirty="0">
                <a:solidFill>
                  <a:schemeClr val="tx1">
                    <a:lumMod val="50000"/>
                    <a:lumOff val="50000"/>
                  </a:schemeClr>
                </a:solidFill>
              </a:rPr>
              <a:t>(1960s-1970s)</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p:txBody>
          <a:bodyPr>
            <a:normAutofit fontScale="90000"/>
          </a:bodyPr>
          <a:lstStyle/>
          <a:p>
            <a:r>
              <a:rPr lang="zh-CN" altLang="en-US" dirty="0"/>
              <a:t>互联网的起源</a:t>
            </a:r>
          </a:p>
        </p:txBody>
      </p:sp>
      <p:sp>
        <p:nvSpPr>
          <p:cNvPr id="6" name="Shape 4">
            <a:extLst>
              <a:ext uri="{FF2B5EF4-FFF2-40B4-BE49-F238E27FC236}">
                <a16:creationId xmlns:a16="http://schemas.microsoft.com/office/drawing/2014/main" id="{1D141B2A-C690-412C-8A74-E9D52FC0200A}"/>
              </a:ext>
            </a:extLst>
          </p:cNvPr>
          <p:cNvSpPr/>
          <p:nvPr/>
        </p:nvSpPr>
        <p:spPr>
          <a:xfrm>
            <a:off x="339090" y="1258903"/>
            <a:ext cx="3357563" cy="3057525"/>
          </a:xfrm>
          <a:custGeom>
            <a:avLst/>
            <a:gdLst/>
            <a:ahLst/>
            <a:cxnLst/>
            <a:rect l="l" t="t" r="r" b="b"/>
            <a:pathLst>
              <a:path w="4476750" h="4076700">
                <a:moveTo>
                  <a:pt x="152387" y="0"/>
                </a:moveTo>
                <a:lnTo>
                  <a:pt x="4324363" y="0"/>
                </a:lnTo>
                <a:cubicBezTo>
                  <a:pt x="4408524" y="0"/>
                  <a:pt x="4476750" y="68226"/>
                  <a:pt x="4476750" y="152387"/>
                </a:cubicBezTo>
                <a:lnTo>
                  <a:pt x="4476750" y="3924313"/>
                </a:lnTo>
                <a:cubicBezTo>
                  <a:pt x="4476750" y="4008474"/>
                  <a:pt x="4408524" y="4076700"/>
                  <a:pt x="4324363" y="4076700"/>
                </a:cubicBezTo>
                <a:lnTo>
                  <a:pt x="152387" y="4076700"/>
                </a:lnTo>
                <a:cubicBezTo>
                  <a:pt x="68226" y="4076700"/>
                  <a:pt x="0" y="4008474"/>
                  <a:pt x="0" y="3924313"/>
                </a:cubicBezTo>
                <a:lnTo>
                  <a:pt x="0" y="152387"/>
                </a:lnTo>
                <a:cubicBezTo>
                  <a:pt x="0" y="68226"/>
                  <a:pt x="68226" y="0"/>
                  <a:pt x="152387" y="0"/>
                </a:cubicBezTo>
                <a:close/>
              </a:path>
            </a:pathLst>
          </a:custGeom>
          <a:gradFill flip="none" rotWithShape="1">
            <a:gsLst>
              <a:gs pos="0">
                <a:srgbClr val="0048A8"/>
              </a:gs>
              <a:gs pos="100000">
                <a:srgbClr val="006DFA"/>
              </a:gs>
            </a:gsLst>
            <a:lin ang="2700000" scaled="1"/>
          </a:gradFill>
          <a:ln/>
        </p:spPr>
      </p:sp>
      <p:sp>
        <p:nvSpPr>
          <p:cNvPr id="7" name="Shape 5">
            <a:extLst>
              <a:ext uri="{FF2B5EF4-FFF2-40B4-BE49-F238E27FC236}">
                <a16:creationId xmlns:a16="http://schemas.microsoft.com/office/drawing/2014/main" id="{E6842F25-BC73-4EA6-97D6-A6311B8EAB21}"/>
              </a:ext>
            </a:extLst>
          </p:cNvPr>
          <p:cNvSpPr/>
          <p:nvPr/>
        </p:nvSpPr>
        <p:spPr>
          <a:xfrm>
            <a:off x="1733550" y="1430353"/>
            <a:ext cx="571500" cy="571500"/>
          </a:xfrm>
          <a:custGeom>
            <a:avLst/>
            <a:gdLst/>
            <a:ahLst/>
            <a:cxnLst/>
            <a:rect l="l" t="t" r="r" b="b"/>
            <a:pathLst>
              <a:path w="762000" h="762000">
                <a:moveTo>
                  <a:pt x="381000" y="0"/>
                </a:moveTo>
                <a:lnTo>
                  <a:pt x="381000" y="0"/>
                </a:lnTo>
                <a:cubicBezTo>
                  <a:pt x="591280" y="0"/>
                  <a:pt x="762000" y="170720"/>
                  <a:pt x="762000" y="381000"/>
                </a:cubicBezTo>
                <a:lnTo>
                  <a:pt x="762000" y="381000"/>
                </a:lnTo>
                <a:cubicBezTo>
                  <a:pt x="762000" y="591280"/>
                  <a:pt x="591280" y="762000"/>
                  <a:pt x="381000" y="762000"/>
                </a:cubicBezTo>
                <a:lnTo>
                  <a:pt x="381000" y="762000"/>
                </a:lnTo>
                <a:cubicBezTo>
                  <a:pt x="170720" y="762000"/>
                  <a:pt x="0" y="591280"/>
                  <a:pt x="0" y="381000"/>
                </a:cubicBezTo>
                <a:lnTo>
                  <a:pt x="0" y="381000"/>
                </a:lnTo>
                <a:cubicBezTo>
                  <a:pt x="0" y="170720"/>
                  <a:pt x="170720" y="0"/>
                  <a:pt x="381000" y="0"/>
                </a:cubicBezTo>
                <a:close/>
              </a:path>
            </a:pathLst>
          </a:custGeom>
          <a:solidFill>
            <a:srgbClr val="FFFFFF">
              <a:alpha val="20000"/>
            </a:srgbClr>
          </a:solidFill>
          <a:ln/>
        </p:spPr>
      </p:sp>
      <p:sp>
        <p:nvSpPr>
          <p:cNvPr id="12" name="Shape 6">
            <a:extLst>
              <a:ext uri="{FF2B5EF4-FFF2-40B4-BE49-F238E27FC236}">
                <a16:creationId xmlns:a16="http://schemas.microsoft.com/office/drawing/2014/main" id="{5C9CC7D9-3767-49FF-BA41-EA7A2098506C}"/>
              </a:ext>
            </a:extLst>
          </p:cNvPr>
          <p:cNvSpPr/>
          <p:nvPr/>
        </p:nvSpPr>
        <p:spPr>
          <a:xfrm>
            <a:off x="1890713" y="1587516"/>
            <a:ext cx="257175" cy="257175"/>
          </a:xfrm>
          <a:custGeom>
            <a:avLst/>
            <a:gdLst/>
            <a:ahLst/>
            <a:cxnLst/>
            <a:rect l="l" t="t" r="r" b="b"/>
            <a:pathLst>
              <a:path w="342900" h="342900">
                <a:moveTo>
                  <a:pt x="171450" y="0"/>
                </a:moveTo>
                <a:cubicBezTo>
                  <a:pt x="174531" y="0"/>
                  <a:pt x="177611" y="670"/>
                  <a:pt x="180424" y="1942"/>
                </a:cubicBezTo>
                <a:lnTo>
                  <a:pt x="306601" y="55453"/>
                </a:lnTo>
                <a:cubicBezTo>
                  <a:pt x="321335" y="61682"/>
                  <a:pt x="332318" y="76215"/>
                  <a:pt x="332251" y="93762"/>
                </a:cubicBezTo>
                <a:cubicBezTo>
                  <a:pt x="331916" y="160199"/>
                  <a:pt x="304592" y="281754"/>
                  <a:pt x="189198" y="337006"/>
                </a:cubicBezTo>
                <a:cubicBezTo>
                  <a:pt x="178013" y="342364"/>
                  <a:pt x="165021" y="342364"/>
                  <a:pt x="153836" y="337006"/>
                </a:cubicBezTo>
                <a:cubicBezTo>
                  <a:pt x="38375" y="281754"/>
                  <a:pt x="11117" y="160199"/>
                  <a:pt x="10783" y="93762"/>
                </a:cubicBezTo>
                <a:cubicBezTo>
                  <a:pt x="10716" y="76215"/>
                  <a:pt x="21699" y="61682"/>
                  <a:pt x="36433" y="55453"/>
                </a:cubicBezTo>
                <a:lnTo>
                  <a:pt x="162543" y="1942"/>
                </a:lnTo>
                <a:cubicBezTo>
                  <a:pt x="165355" y="670"/>
                  <a:pt x="168369" y="0"/>
                  <a:pt x="171450" y="0"/>
                </a:cubicBezTo>
                <a:close/>
                <a:moveTo>
                  <a:pt x="171450" y="44738"/>
                </a:moveTo>
                <a:lnTo>
                  <a:pt x="171450" y="297961"/>
                </a:lnTo>
                <a:cubicBezTo>
                  <a:pt x="263872" y="253224"/>
                  <a:pt x="288719" y="154104"/>
                  <a:pt x="289322" y="94766"/>
                </a:cubicBezTo>
                <a:lnTo>
                  <a:pt x="171450" y="44805"/>
                </a:lnTo>
                <a:lnTo>
                  <a:pt x="171450" y="44805"/>
                </a:lnTo>
                <a:close/>
              </a:path>
            </a:pathLst>
          </a:custGeom>
          <a:solidFill>
            <a:srgbClr val="FFFFFF"/>
          </a:solidFill>
          <a:ln/>
        </p:spPr>
      </p:sp>
      <p:sp>
        <p:nvSpPr>
          <p:cNvPr id="13" name="Text 7">
            <a:extLst>
              <a:ext uri="{FF2B5EF4-FFF2-40B4-BE49-F238E27FC236}">
                <a16:creationId xmlns:a16="http://schemas.microsoft.com/office/drawing/2014/main" id="{DD696DF4-4F2A-48C7-B204-C5F3D6497E2F}"/>
              </a:ext>
            </a:extLst>
          </p:cNvPr>
          <p:cNvSpPr/>
          <p:nvPr/>
        </p:nvSpPr>
        <p:spPr>
          <a:xfrm>
            <a:off x="467677" y="2087578"/>
            <a:ext cx="3100388" cy="228600"/>
          </a:xfrm>
          <a:prstGeom prst="rect">
            <a:avLst/>
          </a:prstGeom>
          <a:noFill/>
          <a:ln/>
        </p:spPr>
        <p:txBody>
          <a:bodyPr wrap="square" lIns="0" tIns="0" rIns="0" bIns="0" rtlCol="0" anchor="ctr"/>
          <a:lstStyle/>
          <a:p>
            <a:pPr algn="ctr" defTabSz="685800">
              <a:lnSpc>
                <a:spcPct val="110000"/>
              </a:lnSpc>
            </a:pPr>
            <a:r>
              <a:rPr lang="en-US" sz="1350" b="1" dirty="0">
                <a:solidFill>
                  <a:srgbClr val="FFFFFF"/>
                </a:solidFill>
                <a:latin typeface="MiSans" pitchFamily="34" charset="0"/>
                <a:ea typeface="MiSans" pitchFamily="34" charset="-122"/>
                <a:cs typeface="MiSans" pitchFamily="34" charset="-120"/>
              </a:rPr>
              <a:t>核心特征</a:t>
            </a:r>
            <a:endParaRPr lang="en-US" sz="1200" dirty="0">
              <a:solidFill>
                <a:srgbClr val="000000"/>
              </a:solidFill>
              <a:latin typeface="Calibri" panose="020F0502020204030204"/>
            </a:endParaRPr>
          </a:p>
        </p:txBody>
      </p:sp>
      <p:sp>
        <p:nvSpPr>
          <p:cNvPr id="14" name="Shape 8">
            <a:extLst>
              <a:ext uri="{FF2B5EF4-FFF2-40B4-BE49-F238E27FC236}">
                <a16:creationId xmlns:a16="http://schemas.microsoft.com/office/drawing/2014/main" id="{43262444-A052-4EA9-95C8-49F9B1CA614E}"/>
              </a:ext>
            </a:extLst>
          </p:cNvPr>
          <p:cNvSpPr/>
          <p:nvPr/>
        </p:nvSpPr>
        <p:spPr>
          <a:xfrm>
            <a:off x="510540" y="2487539"/>
            <a:ext cx="3014663" cy="514350"/>
          </a:xfrm>
          <a:custGeom>
            <a:avLst/>
            <a:gdLst/>
            <a:ahLst/>
            <a:cxnLst/>
            <a:rect l="l" t="t" r="r" b="b"/>
            <a:pathLst>
              <a:path w="4019550" h="685800">
                <a:moveTo>
                  <a:pt x="76199" y="0"/>
                </a:moveTo>
                <a:lnTo>
                  <a:pt x="3943351" y="0"/>
                </a:lnTo>
                <a:cubicBezTo>
                  <a:pt x="3985434" y="0"/>
                  <a:pt x="4019550" y="34116"/>
                  <a:pt x="4019550" y="76199"/>
                </a:cubicBezTo>
                <a:lnTo>
                  <a:pt x="4019550" y="609601"/>
                </a:lnTo>
                <a:cubicBezTo>
                  <a:pt x="4019550" y="651684"/>
                  <a:pt x="3985434" y="685800"/>
                  <a:pt x="3943351" y="685800"/>
                </a:cubicBezTo>
                <a:lnTo>
                  <a:pt x="76199" y="685800"/>
                </a:lnTo>
                <a:cubicBezTo>
                  <a:pt x="34116" y="685800"/>
                  <a:pt x="0" y="651684"/>
                  <a:pt x="0" y="609601"/>
                </a:cubicBezTo>
                <a:lnTo>
                  <a:pt x="0" y="76199"/>
                </a:lnTo>
                <a:cubicBezTo>
                  <a:pt x="0" y="34144"/>
                  <a:pt x="34144" y="0"/>
                  <a:pt x="76199" y="0"/>
                </a:cubicBezTo>
                <a:close/>
              </a:path>
            </a:pathLst>
          </a:custGeom>
          <a:solidFill>
            <a:srgbClr val="FFFFFF">
              <a:alpha val="10196"/>
            </a:srgbClr>
          </a:solidFill>
          <a:ln/>
        </p:spPr>
      </p:sp>
      <p:sp>
        <p:nvSpPr>
          <p:cNvPr id="15" name="Text 9">
            <a:extLst>
              <a:ext uri="{FF2B5EF4-FFF2-40B4-BE49-F238E27FC236}">
                <a16:creationId xmlns:a16="http://schemas.microsoft.com/office/drawing/2014/main" id="{3688F2B2-73AF-4890-B46C-8E40DBE96DF3}"/>
              </a:ext>
            </a:extLst>
          </p:cNvPr>
          <p:cNvSpPr/>
          <p:nvPr/>
        </p:nvSpPr>
        <p:spPr>
          <a:xfrm>
            <a:off x="596265" y="2573264"/>
            <a:ext cx="2900363" cy="171450"/>
          </a:xfrm>
          <a:prstGeom prst="rect">
            <a:avLst/>
          </a:prstGeom>
          <a:noFill/>
          <a:ln/>
        </p:spPr>
        <p:txBody>
          <a:bodyPr wrap="square" lIns="0" tIns="0" rIns="0" bIns="0" rtlCol="0" anchor="ctr"/>
          <a:lstStyle/>
          <a:p>
            <a:pPr defTabSz="685800">
              <a:lnSpc>
                <a:spcPct val="130000"/>
              </a:lnSpc>
            </a:pPr>
            <a:r>
              <a:rPr lang="en-US" sz="900" b="1" dirty="0">
                <a:solidFill>
                  <a:srgbClr val="FFFFFF"/>
                </a:solidFill>
                <a:latin typeface="MiSans" pitchFamily="34" charset="0"/>
                <a:ea typeface="MiSans" pitchFamily="34" charset="-122"/>
                <a:cs typeface="MiSans" pitchFamily="34" charset="-120"/>
              </a:rPr>
              <a:t>军事需求驱动</a:t>
            </a:r>
            <a:endParaRPr lang="en-US" sz="1200" dirty="0">
              <a:solidFill>
                <a:srgbClr val="000000"/>
              </a:solidFill>
              <a:latin typeface="Calibri" panose="020F0502020204030204"/>
            </a:endParaRPr>
          </a:p>
        </p:txBody>
      </p:sp>
      <p:sp>
        <p:nvSpPr>
          <p:cNvPr id="16" name="Text 10">
            <a:extLst>
              <a:ext uri="{FF2B5EF4-FFF2-40B4-BE49-F238E27FC236}">
                <a16:creationId xmlns:a16="http://schemas.microsoft.com/office/drawing/2014/main" id="{321DB30A-D53D-4038-8856-2F89230A80E5}"/>
              </a:ext>
            </a:extLst>
          </p:cNvPr>
          <p:cNvSpPr/>
          <p:nvPr/>
        </p:nvSpPr>
        <p:spPr>
          <a:xfrm>
            <a:off x="596265" y="2773289"/>
            <a:ext cx="2893219" cy="142875"/>
          </a:xfrm>
          <a:prstGeom prst="rect">
            <a:avLst/>
          </a:prstGeom>
          <a:noFill/>
          <a:ln/>
        </p:spPr>
        <p:txBody>
          <a:bodyPr wrap="square" lIns="0" tIns="0" rIns="0" bIns="0" rtlCol="0" anchor="ctr"/>
          <a:lstStyle/>
          <a:p>
            <a:pPr defTabSz="685800">
              <a:lnSpc>
                <a:spcPct val="120000"/>
              </a:lnSpc>
            </a:pPr>
            <a:r>
              <a:rPr lang="en-US" sz="788" dirty="0">
                <a:solidFill>
                  <a:srgbClr val="FFFFFF">
                    <a:alpha val="80000"/>
                  </a:srgbClr>
                </a:solidFill>
                <a:latin typeface="MiSans" pitchFamily="34" charset="0"/>
                <a:ea typeface="MiSans" pitchFamily="34" charset="-122"/>
                <a:cs typeface="MiSans" pitchFamily="34" charset="-120"/>
              </a:rPr>
              <a:t>源自美国国防部高级研究计划局(DARPA)</a:t>
            </a:r>
            <a:endParaRPr lang="en-US" sz="1200" dirty="0">
              <a:solidFill>
                <a:srgbClr val="000000"/>
              </a:solidFill>
              <a:latin typeface="Calibri" panose="020F0502020204030204"/>
            </a:endParaRPr>
          </a:p>
        </p:txBody>
      </p:sp>
      <p:sp>
        <p:nvSpPr>
          <p:cNvPr id="17" name="Shape 11">
            <a:extLst>
              <a:ext uri="{FF2B5EF4-FFF2-40B4-BE49-F238E27FC236}">
                <a16:creationId xmlns:a16="http://schemas.microsoft.com/office/drawing/2014/main" id="{4CACC55F-3D9A-4614-8ED5-3E01CDAE0DAA}"/>
              </a:ext>
            </a:extLst>
          </p:cNvPr>
          <p:cNvSpPr/>
          <p:nvPr/>
        </p:nvSpPr>
        <p:spPr>
          <a:xfrm>
            <a:off x="510540" y="3059039"/>
            <a:ext cx="3014663" cy="514350"/>
          </a:xfrm>
          <a:custGeom>
            <a:avLst/>
            <a:gdLst/>
            <a:ahLst/>
            <a:cxnLst/>
            <a:rect l="l" t="t" r="r" b="b"/>
            <a:pathLst>
              <a:path w="4019550" h="685800">
                <a:moveTo>
                  <a:pt x="76199" y="0"/>
                </a:moveTo>
                <a:lnTo>
                  <a:pt x="3943351" y="0"/>
                </a:lnTo>
                <a:cubicBezTo>
                  <a:pt x="3985434" y="0"/>
                  <a:pt x="4019550" y="34116"/>
                  <a:pt x="4019550" y="76199"/>
                </a:cubicBezTo>
                <a:lnTo>
                  <a:pt x="4019550" y="609601"/>
                </a:lnTo>
                <a:cubicBezTo>
                  <a:pt x="4019550" y="651684"/>
                  <a:pt x="3985434" y="685800"/>
                  <a:pt x="3943351" y="685800"/>
                </a:cubicBezTo>
                <a:lnTo>
                  <a:pt x="76199" y="685800"/>
                </a:lnTo>
                <a:cubicBezTo>
                  <a:pt x="34116" y="685800"/>
                  <a:pt x="0" y="651684"/>
                  <a:pt x="0" y="609601"/>
                </a:cubicBezTo>
                <a:lnTo>
                  <a:pt x="0" y="76199"/>
                </a:lnTo>
                <a:cubicBezTo>
                  <a:pt x="0" y="34144"/>
                  <a:pt x="34144" y="0"/>
                  <a:pt x="76199" y="0"/>
                </a:cubicBezTo>
                <a:close/>
              </a:path>
            </a:pathLst>
          </a:custGeom>
          <a:solidFill>
            <a:srgbClr val="FFFFFF">
              <a:alpha val="10196"/>
            </a:srgbClr>
          </a:solidFill>
          <a:ln/>
        </p:spPr>
      </p:sp>
      <p:sp>
        <p:nvSpPr>
          <p:cNvPr id="18" name="Text 12">
            <a:extLst>
              <a:ext uri="{FF2B5EF4-FFF2-40B4-BE49-F238E27FC236}">
                <a16:creationId xmlns:a16="http://schemas.microsoft.com/office/drawing/2014/main" id="{5FEEF0BE-1078-41E3-BD4B-31197E0EA8E9}"/>
              </a:ext>
            </a:extLst>
          </p:cNvPr>
          <p:cNvSpPr/>
          <p:nvPr/>
        </p:nvSpPr>
        <p:spPr>
          <a:xfrm>
            <a:off x="596265" y="3144764"/>
            <a:ext cx="2900363" cy="171450"/>
          </a:xfrm>
          <a:prstGeom prst="rect">
            <a:avLst/>
          </a:prstGeom>
          <a:noFill/>
          <a:ln/>
        </p:spPr>
        <p:txBody>
          <a:bodyPr wrap="square" lIns="0" tIns="0" rIns="0" bIns="0" rtlCol="0" anchor="ctr"/>
          <a:lstStyle/>
          <a:p>
            <a:pPr defTabSz="685800">
              <a:lnSpc>
                <a:spcPct val="130000"/>
              </a:lnSpc>
            </a:pPr>
            <a:r>
              <a:rPr lang="en-US" sz="900" b="1" dirty="0">
                <a:solidFill>
                  <a:srgbClr val="FFFFFF"/>
                </a:solidFill>
                <a:latin typeface="MiSans" pitchFamily="34" charset="0"/>
                <a:ea typeface="MiSans" pitchFamily="34" charset="-122"/>
                <a:cs typeface="MiSans" pitchFamily="34" charset="-120"/>
              </a:rPr>
              <a:t>仅限专属使用</a:t>
            </a:r>
            <a:endParaRPr lang="en-US" sz="1200" dirty="0">
              <a:solidFill>
                <a:srgbClr val="000000"/>
              </a:solidFill>
              <a:latin typeface="Calibri" panose="020F0502020204030204"/>
            </a:endParaRPr>
          </a:p>
        </p:txBody>
      </p:sp>
      <p:sp>
        <p:nvSpPr>
          <p:cNvPr id="19" name="Text 13">
            <a:extLst>
              <a:ext uri="{FF2B5EF4-FFF2-40B4-BE49-F238E27FC236}">
                <a16:creationId xmlns:a16="http://schemas.microsoft.com/office/drawing/2014/main" id="{5F0121AC-2CC1-4800-AD70-60D816BCAB0B}"/>
              </a:ext>
            </a:extLst>
          </p:cNvPr>
          <p:cNvSpPr/>
          <p:nvPr/>
        </p:nvSpPr>
        <p:spPr>
          <a:xfrm>
            <a:off x="596265" y="3344789"/>
            <a:ext cx="2893219" cy="142875"/>
          </a:xfrm>
          <a:prstGeom prst="rect">
            <a:avLst/>
          </a:prstGeom>
          <a:noFill/>
          <a:ln/>
        </p:spPr>
        <p:txBody>
          <a:bodyPr wrap="square" lIns="0" tIns="0" rIns="0" bIns="0" rtlCol="0" anchor="ctr"/>
          <a:lstStyle/>
          <a:p>
            <a:pPr defTabSz="685800">
              <a:lnSpc>
                <a:spcPct val="120000"/>
              </a:lnSpc>
            </a:pPr>
            <a:r>
              <a:rPr lang="en-US" sz="788" dirty="0">
                <a:solidFill>
                  <a:srgbClr val="FFFFFF">
                    <a:alpha val="80000"/>
                  </a:srgbClr>
                </a:solidFill>
                <a:latin typeface="MiSans" pitchFamily="34" charset="0"/>
                <a:ea typeface="MiSans" pitchFamily="34" charset="-122"/>
                <a:cs typeface="MiSans" pitchFamily="34" charset="-120"/>
              </a:rPr>
              <a:t>政府和学术机构的专属工具</a:t>
            </a:r>
            <a:endParaRPr lang="en-US" sz="1200" dirty="0">
              <a:solidFill>
                <a:srgbClr val="000000"/>
              </a:solidFill>
              <a:latin typeface="Calibri" panose="020F0502020204030204"/>
            </a:endParaRPr>
          </a:p>
        </p:txBody>
      </p:sp>
      <p:sp>
        <p:nvSpPr>
          <p:cNvPr id="20" name="Shape 14">
            <a:extLst>
              <a:ext uri="{FF2B5EF4-FFF2-40B4-BE49-F238E27FC236}">
                <a16:creationId xmlns:a16="http://schemas.microsoft.com/office/drawing/2014/main" id="{142082EC-6346-4D8D-A136-702CCBC0A24C}"/>
              </a:ext>
            </a:extLst>
          </p:cNvPr>
          <p:cNvSpPr/>
          <p:nvPr/>
        </p:nvSpPr>
        <p:spPr>
          <a:xfrm>
            <a:off x="510540" y="3630539"/>
            <a:ext cx="3014663" cy="514350"/>
          </a:xfrm>
          <a:custGeom>
            <a:avLst/>
            <a:gdLst/>
            <a:ahLst/>
            <a:cxnLst/>
            <a:rect l="l" t="t" r="r" b="b"/>
            <a:pathLst>
              <a:path w="4019550" h="685800">
                <a:moveTo>
                  <a:pt x="76199" y="0"/>
                </a:moveTo>
                <a:lnTo>
                  <a:pt x="3943351" y="0"/>
                </a:lnTo>
                <a:cubicBezTo>
                  <a:pt x="3985434" y="0"/>
                  <a:pt x="4019550" y="34116"/>
                  <a:pt x="4019550" y="76199"/>
                </a:cubicBezTo>
                <a:lnTo>
                  <a:pt x="4019550" y="609601"/>
                </a:lnTo>
                <a:cubicBezTo>
                  <a:pt x="4019550" y="651684"/>
                  <a:pt x="3985434" y="685800"/>
                  <a:pt x="3943351" y="685800"/>
                </a:cubicBezTo>
                <a:lnTo>
                  <a:pt x="76199" y="685800"/>
                </a:lnTo>
                <a:cubicBezTo>
                  <a:pt x="34116" y="685800"/>
                  <a:pt x="0" y="651684"/>
                  <a:pt x="0" y="609601"/>
                </a:cubicBezTo>
                <a:lnTo>
                  <a:pt x="0" y="76199"/>
                </a:lnTo>
                <a:cubicBezTo>
                  <a:pt x="0" y="34144"/>
                  <a:pt x="34144" y="0"/>
                  <a:pt x="76199" y="0"/>
                </a:cubicBezTo>
                <a:close/>
              </a:path>
            </a:pathLst>
          </a:custGeom>
          <a:solidFill>
            <a:srgbClr val="FFFFFF">
              <a:alpha val="10196"/>
            </a:srgbClr>
          </a:solidFill>
          <a:ln/>
        </p:spPr>
      </p:sp>
      <p:sp>
        <p:nvSpPr>
          <p:cNvPr id="21" name="Text 15">
            <a:extLst>
              <a:ext uri="{FF2B5EF4-FFF2-40B4-BE49-F238E27FC236}">
                <a16:creationId xmlns:a16="http://schemas.microsoft.com/office/drawing/2014/main" id="{7110425D-7A66-43C8-BC45-364290253A71}"/>
              </a:ext>
            </a:extLst>
          </p:cNvPr>
          <p:cNvSpPr/>
          <p:nvPr/>
        </p:nvSpPr>
        <p:spPr>
          <a:xfrm>
            <a:off x="596265" y="3716264"/>
            <a:ext cx="2900363" cy="171450"/>
          </a:xfrm>
          <a:prstGeom prst="rect">
            <a:avLst/>
          </a:prstGeom>
          <a:noFill/>
          <a:ln/>
        </p:spPr>
        <p:txBody>
          <a:bodyPr wrap="square" lIns="0" tIns="0" rIns="0" bIns="0" rtlCol="0" anchor="ctr"/>
          <a:lstStyle/>
          <a:p>
            <a:pPr defTabSz="685800">
              <a:lnSpc>
                <a:spcPct val="130000"/>
              </a:lnSpc>
            </a:pPr>
            <a:r>
              <a:rPr lang="en-US" sz="900" b="1" dirty="0">
                <a:solidFill>
                  <a:srgbClr val="FFFFFF"/>
                </a:solidFill>
                <a:latin typeface="MiSans" pitchFamily="34" charset="0"/>
                <a:ea typeface="MiSans" pitchFamily="34" charset="-122"/>
                <a:cs typeface="MiSans" pitchFamily="34" charset="-120"/>
              </a:rPr>
              <a:t>通信保障目标</a:t>
            </a:r>
            <a:endParaRPr lang="en-US" sz="1200" dirty="0">
              <a:solidFill>
                <a:srgbClr val="000000"/>
              </a:solidFill>
              <a:latin typeface="Calibri" panose="020F0502020204030204"/>
            </a:endParaRPr>
          </a:p>
        </p:txBody>
      </p:sp>
      <p:sp>
        <p:nvSpPr>
          <p:cNvPr id="22" name="Text 16">
            <a:extLst>
              <a:ext uri="{FF2B5EF4-FFF2-40B4-BE49-F238E27FC236}">
                <a16:creationId xmlns:a16="http://schemas.microsoft.com/office/drawing/2014/main" id="{EE2F752E-0B36-4FA4-9AC0-A41913B7C5D2}"/>
              </a:ext>
            </a:extLst>
          </p:cNvPr>
          <p:cNvSpPr/>
          <p:nvPr/>
        </p:nvSpPr>
        <p:spPr>
          <a:xfrm>
            <a:off x="596265" y="3916289"/>
            <a:ext cx="2893219" cy="142875"/>
          </a:xfrm>
          <a:prstGeom prst="rect">
            <a:avLst/>
          </a:prstGeom>
          <a:noFill/>
          <a:ln/>
        </p:spPr>
        <p:txBody>
          <a:bodyPr wrap="square" lIns="0" tIns="0" rIns="0" bIns="0" rtlCol="0" anchor="ctr"/>
          <a:lstStyle/>
          <a:p>
            <a:pPr defTabSz="685800">
              <a:lnSpc>
                <a:spcPct val="120000"/>
              </a:lnSpc>
            </a:pPr>
            <a:r>
              <a:rPr lang="en-US" sz="788" dirty="0">
                <a:solidFill>
                  <a:srgbClr val="FFFFFF">
                    <a:alpha val="80000"/>
                  </a:srgbClr>
                </a:solidFill>
                <a:latin typeface="MiSans" pitchFamily="34" charset="0"/>
                <a:ea typeface="MiSans" pitchFamily="34" charset="-122"/>
                <a:cs typeface="MiSans" pitchFamily="34" charset="-120"/>
              </a:rPr>
              <a:t>确保战争中通信不中断</a:t>
            </a:r>
            <a:endParaRPr lang="en-US" sz="1200" dirty="0">
              <a:solidFill>
                <a:srgbClr val="000000"/>
              </a:solidFill>
              <a:latin typeface="Calibri" panose="020F0502020204030204"/>
            </a:endParaRPr>
          </a:p>
        </p:txBody>
      </p:sp>
      <p:sp>
        <p:nvSpPr>
          <p:cNvPr id="23" name="Shape 17">
            <a:extLst>
              <a:ext uri="{FF2B5EF4-FFF2-40B4-BE49-F238E27FC236}">
                <a16:creationId xmlns:a16="http://schemas.microsoft.com/office/drawing/2014/main" id="{8ECC9576-73F1-47F6-8292-4A78A17A0D57}"/>
              </a:ext>
            </a:extLst>
          </p:cNvPr>
          <p:cNvSpPr/>
          <p:nvPr/>
        </p:nvSpPr>
        <p:spPr>
          <a:xfrm>
            <a:off x="353378" y="4430639"/>
            <a:ext cx="3343275" cy="400050"/>
          </a:xfrm>
          <a:custGeom>
            <a:avLst/>
            <a:gdLst/>
            <a:ahLst/>
            <a:cxnLst/>
            <a:rect l="l" t="t" r="r" b="b"/>
            <a:pathLst>
              <a:path w="4457700" h="533400">
                <a:moveTo>
                  <a:pt x="38100" y="0"/>
                </a:moveTo>
                <a:lnTo>
                  <a:pt x="4343398" y="0"/>
                </a:lnTo>
                <a:cubicBezTo>
                  <a:pt x="4406483" y="0"/>
                  <a:pt x="4457700" y="51217"/>
                  <a:pt x="4457700" y="114302"/>
                </a:cubicBezTo>
                <a:lnTo>
                  <a:pt x="4457700" y="419098"/>
                </a:lnTo>
                <a:cubicBezTo>
                  <a:pt x="4457700" y="482183"/>
                  <a:pt x="4406483" y="533400"/>
                  <a:pt x="4343398" y="533400"/>
                </a:cubicBezTo>
                <a:lnTo>
                  <a:pt x="38100" y="533400"/>
                </a:lnTo>
                <a:cubicBezTo>
                  <a:pt x="17072" y="533400"/>
                  <a:pt x="0" y="516328"/>
                  <a:pt x="0" y="495300"/>
                </a:cubicBezTo>
                <a:lnTo>
                  <a:pt x="0" y="38100"/>
                </a:lnTo>
                <a:cubicBezTo>
                  <a:pt x="0" y="17072"/>
                  <a:pt x="17072" y="0"/>
                  <a:pt x="38100" y="0"/>
                </a:cubicBezTo>
                <a:close/>
              </a:path>
            </a:pathLst>
          </a:custGeom>
          <a:solidFill>
            <a:srgbClr val="FFFFFF"/>
          </a:solidFill>
          <a:ln/>
          <a:effectLst>
            <a:outerShdw blurRad="57150" dist="38100" dir="5400000" algn="bl" rotWithShape="0">
              <a:srgbClr val="000000">
                <a:alpha val="10196"/>
              </a:srgbClr>
            </a:outerShdw>
          </a:effectLst>
        </p:spPr>
      </p:sp>
      <p:sp>
        <p:nvSpPr>
          <p:cNvPr id="24" name="Shape 18">
            <a:extLst>
              <a:ext uri="{FF2B5EF4-FFF2-40B4-BE49-F238E27FC236}">
                <a16:creationId xmlns:a16="http://schemas.microsoft.com/office/drawing/2014/main" id="{7F583305-4F43-4E12-A2A1-14F5D5914942}"/>
              </a:ext>
            </a:extLst>
          </p:cNvPr>
          <p:cNvSpPr/>
          <p:nvPr/>
        </p:nvSpPr>
        <p:spPr>
          <a:xfrm>
            <a:off x="353378" y="4430639"/>
            <a:ext cx="28575" cy="400050"/>
          </a:xfrm>
          <a:custGeom>
            <a:avLst/>
            <a:gdLst/>
            <a:ahLst/>
            <a:cxnLst/>
            <a:rect l="l" t="t" r="r" b="b"/>
            <a:pathLst>
              <a:path w="38100" h="533400">
                <a:moveTo>
                  <a:pt x="38100" y="0"/>
                </a:moveTo>
                <a:lnTo>
                  <a:pt x="38100" y="0"/>
                </a:lnTo>
                <a:lnTo>
                  <a:pt x="38100" y="533400"/>
                </a:lnTo>
                <a:lnTo>
                  <a:pt x="38100" y="533400"/>
                </a:lnTo>
                <a:cubicBezTo>
                  <a:pt x="17072" y="533400"/>
                  <a:pt x="0" y="516328"/>
                  <a:pt x="0" y="495300"/>
                </a:cubicBezTo>
                <a:lnTo>
                  <a:pt x="0" y="38100"/>
                </a:lnTo>
                <a:cubicBezTo>
                  <a:pt x="0" y="17072"/>
                  <a:pt x="17072" y="0"/>
                  <a:pt x="38100" y="0"/>
                </a:cubicBezTo>
                <a:close/>
              </a:path>
            </a:pathLst>
          </a:custGeom>
          <a:solidFill>
            <a:srgbClr val="4E8A8B"/>
          </a:solidFill>
          <a:ln/>
        </p:spPr>
      </p:sp>
      <p:sp>
        <p:nvSpPr>
          <p:cNvPr id="25" name="Shape 19">
            <a:extLst>
              <a:ext uri="{FF2B5EF4-FFF2-40B4-BE49-F238E27FC236}">
                <a16:creationId xmlns:a16="http://schemas.microsoft.com/office/drawing/2014/main" id="{4F424A28-5DB0-44FA-A14A-8BC77168E522}"/>
              </a:ext>
            </a:extLst>
          </p:cNvPr>
          <p:cNvSpPr/>
          <p:nvPr/>
        </p:nvSpPr>
        <p:spPr>
          <a:xfrm>
            <a:off x="496253" y="4567799"/>
            <a:ext cx="114300" cy="114300"/>
          </a:xfrm>
          <a:custGeom>
            <a:avLst/>
            <a:gdLst/>
            <a:ahLst/>
            <a:cxnLst/>
            <a:rect l="l" t="t" r="r" b="b"/>
            <a:pathLst>
              <a:path w="152400" h="152400">
                <a:moveTo>
                  <a:pt x="76200" y="152400"/>
                </a:moveTo>
                <a:cubicBezTo>
                  <a:pt x="118256" y="152400"/>
                  <a:pt x="152400" y="118256"/>
                  <a:pt x="152400" y="76200"/>
                </a:cubicBezTo>
                <a:cubicBezTo>
                  <a:pt x="152400" y="34144"/>
                  <a:pt x="118256" y="0"/>
                  <a:pt x="76200" y="0"/>
                </a:cubicBezTo>
                <a:cubicBezTo>
                  <a:pt x="34144" y="0"/>
                  <a:pt x="0" y="34144"/>
                  <a:pt x="0" y="76200"/>
                </a:cubicBezTo>
                <a:cubicBezTo>
                  <a:pt x="0" y="118256"/>
                  <a:pt x="34144" y="152400"/>
                  <a:pt x="76200" y="152400"/>
                </a:cubicBezTo>
                <a:close/>
                <a:moveTo>
                  <a:pt x="66675" y="47625"/>
                </a:moveTo>
                <a:cubicBezTo>
                  <a:pt x="66675" y="42368"/>
                  <a:pt x="70943" y="38100"/>
                  <a:pt x="76200" y="38100"/>
                </a:cubicBezTo>
                <a:cubicBezTo>
                  <a:pt x="81457" y="38100"/>
                  <a:pt x="85725" y="42368"/>
                  <a:pt x="85725" y="47625"/>
                </a:cubicBezTo>
                <a:cubicBezTo>
                  <a:pt x="85725" y="52882"/>
                  <a:pt x="81457" y="57150"/>
                  <a:pt x="76200" y="57150"/>
                </a:cubicBezTo>
                <a:cubicBezTo>
                  <a:pt x="70943" y="57150"/>
                  <a:pt x="66675" y="52882"/>
                  <a:pt x="66675" y="47625"/>
                </a:cubicBezTo>
                <a:close/>
                <a:moveTo>
                  <a:pt x="64294" y="66675"/>
                </a:moveTo>
                <a:lnTo>
                  <a:pt x="78581" y="66675"/>
                </a:lnTo>
                <a:cubicBezTo>
                  <a:pt x="82540" y="66675"/>
                  <a:pt x="85725" y="69860"/>
                  <a:pt x="85725" y="73819"/>
                </a:cubicBezTo>
                <a:lnTo>
                  <a:pt x="85725" y="100013"/>
                </a:lnTo>
                <a:lnTo>
                  <a:pt x="88106" y="100013"/>
                </a:lnTo>
                <a:cubicBezTo>
                  <a:pt x="92065" y="100013"/>
                  <a:pt x="95250" y="103197"/>
                  <a:pt x="95250" y="107156"/>
                </a:cubicBezTo>
                <a:cubicBezTo>
                  <a:pt x="95250" y="111115"/>
                  <a:pt x="92065" y="114300"/>
                  <a:pt x="88106" y="114300"/>
                </a:cubicBezTo>
                <a:lnTo>
                  <a:pt x="64294" y="114300"/>
                </a:lnTo>
                <a:cubicBezTo>
                  <a:pt x="60335" y="114300"/>
                  <a:pt x="57150" y="111115"/>
                  <a:pt x="57150" y="107156"/>
                </a:cubicBezTo>
                <a:cubicBezTo>
                  <a:pt x="57150" y="103197"/>
                  <a:pt x="60335" y="100013"/>
                  <a:pt x="64294" y="100013"/>
                </a:cubicBezTo>
                <a:lnTo>
                  <a:pt x="71438" y="100013"/>
                </a:lnTo>
                <a:lnTo>
                  <a:pt x="71438" y="80962"/>
                </a:lnTo>
                <a:lnTo>
                  <a:pt x="64294" y="80962"/>
                </a:lnTo>
                <a:cubicBezTo>
                  <a:pt x="60335" y="80962"/>
                  <a:pt x="57150" y="77778"/>
                  <a:pt x="57150" y="73819"/>
                </a:cubicBezTo>
                <a:cubicBezTo>
                  <a:pt x="57150" y="69860"/>
                  <a:pt x="60335" y="66675"/>
                  <a:pt x="64294" y="66675"/>
                </a:cubicBezTo>
                <a:close/>
              </a:path>
            </a:pathLst>
          </a:custGeom>
          <a:solidFill>
            <a:srgbClr val="4E8A8B"/>
          </a:solidFill>
          <a:ln/>
        </p:spPr>
      </p:sp>
      <p:sp>
        <p:nvSpPr>
          <p:cNvPr id="26" name="Text 20">
            <a:extLst>
              <a:ext uri="{FF2B5EF4-FFF2-40B4-BE49-F238E27FC236}">
                <a16:creationId xmlns:a16="http://schemas.microsoft.com/office/drawing/2014/main" id="{0B1E5CC6-2572-4984-BF7D-184AF2A56AF7}"/>
              </a:ext>
            </a:extLst>
          </p:cNvPr>
          <p:cNvSpPr/>
          <p:nvPr/>
        </p:nvSpPr>
        <p:spPr>
          <a:xfrm>
            <a:off x="667703" y="4544939"/>
            <a:ext cx="2971800" cy="171450"/>
          </a:xfrm>
          <a:prstGeom prst="rect">
            <a:avLst/>
          </a:prstGeom>
          <a:noFill/>
          <a:ln/>
        </p:spPr>
        <p:txBody>
          <a:bodyPr wrap="square" lIns="0" tIns="0" rIns="0" bIns="0" rtlCol="0" anchor="ctr"/>
          <a:lstStyle/>
          <a:p>
            <a:pPr defTabSz="685800">
              <a:lnSpc>
                <a:spcPct val="130000"/>
              </a:lnSpc>
            </a:pPr>
            <a:r>
              <a:rPr lang="en-US" sz="900" b="1" dirty="0">
                <a:solidFill>
                  <a:srgbClr val="2C3038"/>
                </a:solidFill>
                <a:latin typeface="MiSans" pitchFamily="34" charset="0"/>
                <a:ea typeface="MiSans" pitchFamily="34" charset="-122"/>
                <a:cs typeface="MiSans" pitchFamily="34" charset="-120"/>
              </a:rPr>
              <a:t>普通公众还无法使用互联网</a:t>
            </a:r>
            <a:endParaRPr lang="en-US" sz="1200" dirty="0">
              <a:solidFill>
                <a:srgbClr val="000000"/>
              </a:solidFill>
              <a:latin typeface="Calibri" panose="020F0502020204030204"/>
            </a:endParaRPr>
          </a:p>
        </p:txBody>
      </p:sp>
      <p:sp>
        <p:nvSpPr>
          <p:cNvPr id="27" name="Shape 21">
            <a:extLst>
              <a:ext uri="{FF2B5EF4-FFF2-40B4-BE49-F238E27FC236}">
                <a16:creationId xmlns:a16="http://schemas.microsoft.com/office/drawing/2014/main" id="{3DDDEE57-DC7E-40EF-ADD3-57DB2B95BEB7}"/>
              </a:ext>
            </a:extLst>
          </p:cNvPr>
          <p:cNvSpPr/>
          <p:nvPr/>
        </p:nvSpPr>
        <p:spPr>
          <a:xfrm>
            <a:off x="3870960" y="1258903"/>
            <a:ext cx="5043488" cy="2493169"/>
          </a:xfrm>
          <a:custGeom>
            <a:avLst/>
            <a:gdLst/>
            <a:ahLst/>
            <a:cxnLst/>
            <a:rect l="l" t="t" r="r" b="b"/>
            <a:pathLst>
              <a:path w="6724650" h="3324225">
                <a:moveTo>
                  <a:pt x="152416" y="0"/>
                </a:moveTo>
                <a:lnTo>
                  <a:pt x="6572234" y="0"/>
                </a:lnTo>
                <a:cubicBezTo>
                  <a:pt x="6656411" y="0"/>
                  <a:pt x="6724650" y="68239"/>
                  <a:pt x="6724650" y="152416"/>
                </a:cubicBezTo>
                <a:lnTo>
                  <a:pt x="6724650" y="3171809"/>
                </a:lnTo>
                <a:cubicBezTo>
                  <a:pt x="6724650" y="3255986"/>
                  <a:pt x="6656411" y="3324225"/>
                  <a:pt x="6572234" y="3324225"/>
                </a:cubicBezTo>
                <a:lnTo>
                  <a:pt x="152416" y="3324225"/>
                </a:lnTo>
                <a:cubicBezTo>
                  <a:pt x="68239" y="3324225"/>
                  <a:pt x="0" y="3255986"/>
                  <a:pt x="0" y="3171809"/>
                </a:cubicBezTo>
                <a:lnTo>
                  <a:pt x="0" y="152416"/>
                </a:lnTo>
                <a:cubicBezTo>
                  <a:pt x="0" y="68295"/>
                  <a:pt x="68295" y="0"/>
                  <a:pt x="152416" y="0"/>
                </a:cubicBezTo>
                <a:close/>
              </a:path>
            </a:pathLst>
          </a:custGeom>
          <a:solidFill>
            <a:srgbClr val="FFFFFF"/>
          </a:solidFill>
          <a:ln/>
          <a:effectLst>
            <a:outerShdw blurRad="142875" dist="95250" dir="5400000" algn="bl" rotWithShape="0">
              <a:srgbClr val="000000">
                <a:alpha val="10196"/>
              </a:srgbClr>
            </a:outerShdw>
          </a:effectLst>
        </p:spPr>
      </p:sp>
      <p:sp>
        <p:nvSpPr>
          <p:cNvPr id="28" name="Shape 22">
            <a:extLst>
              <a:ext uri="{FF2B5EF4-FFF2-40B4-BE49-F238E27FC236}">
                <a16:creationId xmlns:a16="http://schemas.microsoft.com/office/drawing/2014/main" id="{246F2333-602C-470B-9B1A-C9560F55278C}"/>
              </a:ext>
            </a:extLst>
          </p:cNvPr>
          <p:cNvSpPr/>
          <p:nvPr/>
        </p:nvSpPr>
        <p:spPr>
          <a:xfrm>
            <a:off x="4042410" y="1430353"/>
            <a:ext cx="342900" cy="342900"/>
          </a:xfrm>
          <a:custGeom>
            <a:avLst/>
            <a:gdLst/>
            <a:ahLst/>
            <a:cxnLst/>
            <a:rect l="l" t="t" r="r" b="b"/>
            <a:pathLst>
              <a:path w="457200" h="457200">
                <a:moveTo>
                  <a:pt x="228600" y="0"/>
                </a:moveTo>
                <a:lnTo>
                  <a:pt x="228600" y="0"/>
                </a:lnTo>
                <a:cubicBezTo>
                  <a:pt x="354768" y="0"/>
                  <a:pt x="457200" y="102432"/>
                  <a:pt x="457200" y="228600"/>
                </a:cubicBezTo>
                <a:lnTo>
                  <a:pt x="457200" y="228600"/>
                </a:lnTo>
                <a:cubicBezTo>
                  <a:pt x="457200" y="354768"/>
                  <a:pt x="354768" y="457200"/>
                  <a:pt x="228600" y="457200"/>
                </a:cubicBezTo>
                <a:lnTo>
                  <a:pt x="228600" y="457200"/>
                </a:lnTo>
                <a:cubicBezTo>
                  <a:pt x="102432" y="457200"/>
                  <a:pt x="0" y="354768"/>
                  <a:pt x="0" y="228600"/>
                </a:cubicBezTo>
                <a:lnTo>
                  <a:pt x="0" y="228600"/>
                </a:lnTo>
                <a:cubicBezTo>
                  <a:pt x="0" y="102432"/>
                  <a:pt x="102432" y="0"/>
                  <a:pt x="228600" y="0"/>
                </a:cubicBezTo>
                <a:close/>
              </a:path>
            </a:pathLst>
          </a:custGeom>
          <a:solidFill>
            <a:srgbClr val="3A4F6A">
              <a:alpha val="10196"/>
            </a:srgbClr>
          </a:solidFill>
          <a:ln/>
        </p:spPr>
      </p:sp>
      <p:sp>
        <p:nvSpPr>
          <p:cNvPr id="29" name="Shape 23">
            <a:extLst>
              <a:ext uri="{FF2B5EF4-FFF2-40B4-BE49-F238E27FC236}">
                <a16:creationId xmlns:a16="http://schemas.microsoft.com/office/drawing/2014/main" id="{429A2A78-8989-4D38-AA1C-4D9014D9B7E0}"/>
              </a:ext>
            </a:extLst>
          </p:cNvPr>
          <p:cNvSpPr/>
          <p:nvPr/>
        </p:nvSpPr>
        <p:spPr>
          <a:xfrm>
            <a:off x="4151352" y="1530366"/>
            <a:ext cx="125016" cy="142875"/>
          </a:xfrm>
          <a:custGeom>
            <a:avLst/>
            <a:gdLst/>
            <a:ahLst/>
            <a:cxnLst/>
            <a:rect l="l" t="t" r="r" b="b"/>
            <a:pathLst>
              <a:path w="166688" h="190500">
                <a:moveTo>
                  <a:pt x="47625" y="0"/>
                </a:moveTo>
                <a:cubicBezTo>
                  <a:pt x="54211" y="0"/>
                  <a:pt x="59531" y="5321"/>
                  <a:pt x="59531" y="11906"/>
                </a:cubicBezTo>
                <a:lnTo>
                  <a:pt x="59531" y="23812"/>
                </a:lnTo>
                <a:lnTo>
                  <a:pt x="107156" y="23812"/>
                </a:lnTo>
                <a:lnTo>
                  <a:pt x="107156" y="11906"/>
                </a:lnTo>
                <a:cubicBezTo>
                  <a:pt x="107156" y="5321"/>
                  <a:pt x="112477" y="0"/>
                  <a:pt x="119063" y="0"/>
                </a:cubicBezTo>
                <a:cubicBezTo>
                  <a:pt x="125648" y="0"/>
                  <a:pt x="130969" y="5321"/>
                  <a:pt x="130969" y="11906"/>
                </a:cubicBezTo>
                <a:lnTo>
                  <a:pt x="130969" y="23812"/>
                </a:lnTo>
                <a:lnTo>
                  <a:pt x="142875" y="23812"/>
                </a:lnTo>
                <a:cubicBezTo>
                  <a:pt x="156009" y="23812"/>
                  <a:pt x="166688" y="34491"/>
                  <a:pt x="166688" y="47625"/>
                </a:cubicBezTo>
                <a:lnTo>
                  <a:pt x="166688" y="154781"/>
                </a:lnTo>
                <a:cubicBezTo>
                  <a:pt x="166688" y="167915"/>
                  <a:pt x="156009" y="178594"/>
                  <a:pt x="142875" y="178594"/>
                </a:cubicBezTo>
                <a:lnTo>
                  <a:pt x="23812" y="178594"/>
                </a:lnTo>
                <a:cubicBezTo>
                  <a:pt x="10678" y="178594"/>
                  <a:pt x="0" y="167915"/>
                  <a:pt x="0" y="154781"/>
                </a:cubicBezTo>
                <a:lnTo>
                  <a:pt x="0" y="47625"/>
                </a:lnTo>
                <a:cubicBezTo>
                  <a:pt x="0" y="34491"/>
                  <a:pt x="10678" y="23812"/>
                  <a:pt x="23812" y="23812"/>
                </a:cubicBezTo>
                <a:lnTo>
                  <a:pt x="35719" y="23812"/>
                </a:lnTo>
                <a:lnTo>
                  <a:pt x="35719" y="11906"/>
                </a:lnTo>
                <a:cubicBezTo>
                  <a:pt x="35719" y="5321"/>
                  <a:pt x="41039" y="0"/>
                  <a:pt x="47625" y="0"/>
                </a:cubicBezTo>
                <a:close/>
                <a:moveTo>
                  <a:pt x="23812" y="89297"/>
                </a:moveTo>
                <a:lnTo>
                  <a:pt x="23812" y="101203"/>
                </a:lnTo>
                <a:cubicBezTo>
                  <a:pt x="23812" y="104477"/>
                  <a:pt x="26491" y="107156"/>
                  <a:pt x="29766" y="107156"/>
                </a:cubicBezTo>
                <a:lnTo>
                  <a:pt x="41672" y="107156"/>
                </a:lnTo>
                <a:cubicBezTo>
                  <a:pt x="44946" y="107156"/>
                  <a:pt x="47625" y="104477"/>
                  <a:pt x="47625" y="101203"/>
                </a:cubicBezTo>
                <a:lnTo>
                  <a:pt x="47625" y="89297"/>
                </a:lnTo>
                <a:cubicBezTo>
                  <a:pt x="47625" y="86023"/>
                  <a:pt x="44946" y="83344"/>
                  <a:pt x="41672" y="83344"/>
                </a:cubicBezTo>
                <a:lnTo>
                  <a:pt x="29766" y="83344"/>
                </a:lnTo>
                <a:cubicBezTo>
                  <a:pt x="26491" y="83344"/>
                  <a:pt x="23812" y="86023"/>
                  <a:pt x="23812" y="89297"/>
                </a:cubicBezTo>
                <a:close/>
                <a:moveTo>
                  <a:pt x="71438" y="89297"/>
                </a:moveTo>
                <a:lnTo>
                  <a:pt x="71438" y="101203"/>
                </a:lnTo>
                <a:cubicBezTo>
                  <a:pt x="71438" y="104477"/>
                  <a:pt x="74116" y="107156"/>
                  <a:pt x="77391" y="107156"/>
                </a:cubicBezTo>
                <a:lnTo>
                  <a:pt x="89297" y="107156"/>
                </a:lnTo>
                <a:cubicBezTo>
                  <a:pt x="92571" y="107156"/>
                  <a:pt x="95250" y="104477"/>
                  <a:pt x="95250" y="101203"/>
                </a:cubicBezTo>
                <a:lnTo>
                  <a:pt x="95250" y="89297"/>
                </a:lnTo>
                <a:cubicBezTo>
                  <a:pt x="95250" y="86023"/>
                  <a:pt x="92571" y="83344"/>
                  <a:pt x="89297" y="83344"/>
                </a:cubicBezTo>
                <a:lnTo>
                  <a:pt x="77391" y="83344"/>
                </a:lnTo>
                <a:cubicBezTo>
                  <a:pt x="74116" y="83344"/>
                  <a:pt x="71438" y="86023"/>
                  <a:pt x="71438" y="89297"/>
                </a:cubicBezTo>
                <a:close/>
                <a:moveTo>
                  <a:pt x="125016" y="83344"/>
                </a:moveTo>
                <a:cubicBezTo>
                  <a:pt x="121741" y="83344"/>
                  <a:pt x="119063" y="86023"/>
                  <a:pt x="119063" y="89297"/>
                </a:cubicBezTo>
                <a:lnTo>
                  <a:pt x="119063" y="101203"/>
                </a:lnTo>
                <a:cubicBezTo>
                  <a:pt x="119063" y="104477"/>
                  <a:pt x="121741" y="107156"/>
                  <a:pt x="125016" y="107156"/>
                </a:cubicBezTo>
                <a:lnTo>
                  <a:pt x="136922" y="107156"/>
                </a:lnTo>
                <a:cubicBezTo>
                  <a:pt x="140196" y="107156"/>
                  <a:pt x="142875" y="104477"/>
                  <a:pt x="142875" y="101203"/>
                </a:cubicBezTo>
                <a:lnTo>
                  <a:pt x="142875" y="89297"/>
                </a:lnTo>
                <a:cubicBezTo>
                  <a:pt x="142875" y="86023"/>
                  <a:pt x="140196" y="83344"/>
                  <a:pt x="136922" y="83344"/>
                </a:cubicBezTo>
                <a:lnTo>
                  <a:pt x="125016" y="83344"/>
                </a:lnTo>
                <a:close/>
                <a:moveTo>
                  <a:pt x="23812" y="136922"/>
                </a:moveTo>
                <a:lnTo>
                  <a:pt x="23812" y="148828"/>
                </a:lnTo>
                <a:cubicBezTo>
                  <a:pt x="23812" y="152102"/>
                  <a:pt x="26491" y="154781"/>
                  <a:pt x="29766" y="154781"/>
                </a:cubicBezTo>
                <a:lnTo>
                  <a:pt x="41672" y="154781"/>
                </a:lnTo>
                <a:cubicBezTo>
                  <a:pt x="44946" y="154781"/>
                  <a:pt x="47625" y="152102"/>
                  <a:pt x="47625" y="148828"/>
                </a:cubicBezTo>
                <a:lnTo>
                  <a:pt x="47625" y="136922"/>
                </a:lnTo>
                <a:cubicBezTo>
                  <a:pt x="47625" y="133648"/>
                  <a:pt x="44946" y="130969"/>
                  <a:pt x="41672" y="130969"/>
                </a:cubicBezTo>
                <a:lnTo>
                  <a:pt x="29766" y="130969"/>
                </a:lnTo>
                <a:cubicBezTo>
                  <a:pt x="26491" y="130969"/>
                  <a:pt x="23812" y="133648"/>
                  <a:pt x="23812" y="136922"/>
                </a:cubicBezTo>
                <a:close/>
                <a:moveTo>
                  <a:pt x="77391" y="130969"/>
                </a:moveTo>
                <a:cubicBezTo>
                  <a:pt x="74116" y="130969"/>
                  <a:pt x="71438" y="133648"/>
                  <a:pt x="71438" y="136922"/>
                </a:cubicBezTo>
                <a:lnTo>
                  <a:pt x="71438" y="148828"/>
                </a:lnTo>
                <a:cubicBezTo>
                  <a:pt x="71438" y="152102"/>
                  <a:pt x="74116" y="154781"/>
                  <a:pt x="77391" y="154781"/>
                </a:cubicBezTo>
                <a:lnTo>
                  <a:pt x="89297" y="154781"/>
                </a:lnTo>
                <a:cubicBezTo>
                  <a:pt x="92571" y="154781"/>
                  <a:pt x="95250" y="152102"/>
                  <a:pt x="95250" y="148828"/>
                </a:cubicBezTo>
                <a:lnTo>
                  <a:pt x="95250" y="136922"/>
                </a:lnTo>
                <a:cubicBezTo>
                  <a:pt x="95250" y="133648"/>
                  <a:pt x="92571" y="130969"/>
                  <a:pt x="89297" y="130969"/>
                </a:cubicBezTo>
                <a:lnTo>
                  <a:pt x="77391" y="130969"/>
                </a:lnTo>
                <a:close/>
                <a:moveTo>
                  <a:pt x="119063" y="136922"/>
                </a:moveTo>
                <a:lnTo>
                  <a:pt x="119063" y="148828"/>
                </a:lnTo>
                <a:cubicBezTo>
                  <a:pt x="119063" y="152102"/>
                  <a:pt x="121741" y="154781"/>
                  <a:pt x="125016" y="154781"/>
                </a:cubicBezTo>
                <a:lnTo>
                  <a:pt x="136922" y="154781"/>
                </a:lnTo>
                <a:cubicBezTo>
                  <a:pt x="140196" y="154781"/>
                  <a:pt x="142875" y="152102"/>
                  <a:pt x="142875" y="148828"/>
                </a:cubicBezTo>
                <a:lnTo>
                  <a:pt x="142875" y="136922"/>
                </a:lnTo>
                <a:cubicBezTo>
                  <a:pt x="142875" y="133648"/>
                  <a:pt x="140196" y="130969"/>
                  <a:pt x="136922" y="130969"/>
                </a:cubicBezTo>
                <a:lnTo>
                  <a:pt x="125016" y="130969"/>
                </a:lnTo>
                <a:cubicBezTo>
                  <a:pt x="121741" y="130969"/>
                  <a:pt x="119063" y="133648"/>
                  <a:pt x="119063" y="136922"/>
                </a:cubicBezTo>
                <a:close/>
              </a:path>
            </a:pathLst>
          </a:custGeom>
          <a:solidFill>
            <a:srgbClr val="3A4F6A"/>
          </a:solidFill>
          <a:ln/>
        </p:spPr>
      </p:sp>
      <p:sp>
        <p:nvSpPr>
          <p:cNvPr id="30" name="Text 24">
            <a:extLst>
              <a:ext uri="{FF2B5EF4-FFF2-40B4-BE49-F238E27FC236}">
                <a16:creationId xmlns:a16="http://schemas.microsoft.com/office/drawing/2014/main" id="{F615BED1-EA16-4E13-B16F-AB8AC041E554}"/>
              </a:ext>
            </a:extLst>
          </p:cNvPr>
          <p:cNvSpPr/>
          <p:nvPr/>
        </p:nvSpPr>
        <p:spPr>
          <a:xfrm>
            <a:off x="4471035" y="1487503"/>
            <a:ext cx="1285875" cy="228600"/>
          </a:xfrm>
          <a:prstGeom prst="rect">
            <a:avLst/>
          </a:prstGeom>
          <a:noFill/>
          <a:ln/>
        </p:spPr>
        <p:txBody>
          <a:bodyPr wrap="square" lIns="0" tIns="0" rIns="0" bIns="0" rtlCol="0" anchor="ctr"/>
          <a:lstStyle/>
          <a:p>
            <a:pPr defTabSz="685800">
              <a:lnSpc>
                <a:spcPct val="110000"/>
              </a:lnSpc>
            </a:pPr>
            <a:r>
              <a:rPr lang="en-US" sz="1350" b="1" dirty="0">
                <a:solidFill>
                  <a:srgbClr val="3A4F6A"/>
                </a:solidFill>
                <a:latin typeface="MiSans" pitchFamily="34" charset="0"/>
                <a:ea typeface="MiSans" pitchFamily="34" charset="-122"/>
                <a:cs typeface="MiSans" pitchFamily="34" charset="-120"/>
              </a:rPr>
              <a:t>关键事件时间轴</a:t>
            </a:r>
            <a:endParaRPr lang="en-US" sz="1200" dirty="0">
              <a:solidFill>
                <a:srgbClr val="000000"/>
              </a:solidFill>
              <a:latin typeface="Calibri" panose="020F0502020204030204"/>
            </a:endParaRPr>
          </a:p>
        </p:txBody>
      </p:sp>
      <p:sp>
        <p:nvSpPr>
          <p:cNvPr id="31" name="Shape 25">
            <a:extLst>
              <a:ext uri="{FF2B5EF4-FFF2-40B4-BE49-F238E27FC236}">
                <a16:creationId xmlns:a16="http://schemas.microsoft.com/office/drawing/2014/main" id="{0D64DC1A-DC82-4CE6-AEB1-0E956882CEC9}"/>
              </a:ext>
            </a:extLst>
          </p:cNvPr>
          <p:cNvSpPr/>
          <p:nvPr/>
        </p:nvSpPr>
        <p:spPr>
          <a:xfrm>
            <a:off x="4042410" y="1887553"/>
            <a:ext cx="571500" cy="571500"/>
          </a:xfrm>
          <a:custGeom>
            <a:avLst/>
            <a:gdLst/>
            <a:ahLst/>
            <a:cxnLst/>
            <a:rect l="l" t="t" r="r" b="b"/>
            <a:pathLst>
              <a:path w="762000" h="762000">
                <a:moveTo>
                  <a:pt x="114300" y="0"/>
                </a:moveTo>
                <a:lnTo>
                  <a:pt x="647700" y="0"/>
                </a:lnTo>
                <a:cubicBezTo>
                  <a:pt x="710784" y="0"/>
                  <a:pt x="762000" y="51216"/>
                  <a:pt x="762000" y="114300"/>
                </a:cubicBezTo>
                <a:lnTo>
                  <a:pt x="762000" y="647700"/>
                </a:lnTo>
                <a:cubicBezTo>
                  <a:pt x="762000" y="710784"/>
                  <a:pt x="710784" y="762000"/>
                  <a:pt x="647700" y="762000"/>
                </a:cubicBezTo>
                <a:lnTo>
                  <a:pt x="114300" y="762000"/>
                </a:lnTo>
                <a:cubicBezTo>
                  <a:pt x="51216" y="762000"/>
                  <a:pt x="0" y="710784"/>
                  <a:pt x="0" y="647700"/>
                </a:cubicBezTo>
                <a:lnTo>
                  <a:pt x="0" y="114300"/>
                </a:lnTo>
                <a:cubicBezTo>
                  <a:pt x="0" y="51216"/>
                  <a:pt x="51216" y="0"/>
                  <a:pt x="114300" y="0"/>
                </a:cubicBezTo>
                <a:close/>
              </a:path>
            </a:pathLst>
          </a:custGeom>
          <a:solidFill>
            <a:srgbClr val="3A4F6A"/>
          </a:solidFill>
          <a:ln/>
        </p:spPr>
      </p:sp>
      <p:sp>
        <p:nvSpPr>
          <p:cNvPr id="32" name="Text 26">
            <a:extLst>
              <a:ext uri="{FF2B5EF4-FFF2-40B4-BE49-F238E27FC236}">
                <a16:creationId xmlns:a16="http://schemas.microsoft.com/office/drawing/2014/main" id="{4039B4F2-2804-45A1-979A-025FA9947B67}"/>
              </a:ext>
            </a:extLst>
          </p:cNvPr>
          <p:cNvSpPr/>
          <p:nvPr/>
        </p:nvSpPr>
        <p:spPr>
          <a:xfrm>
            <a:off x="4140905" y="2001853"/>
            <a:ext cx="457200" cy="171450"/>
          </a:xfrm>
          <a:prstGeom prst="rect">
            <a:avLst/>
          </a:prstGeom>
          <a:noFill/>
          <a:ln/>
        </p:spPr>
        <p:txBody>
          <a:bodyPr wrap="square" lIns="0" tIns="0" rIns="0" bIns="0" rtlCol="0" anchor="ctr"/>
          <a:lstStyle/>
          <a:p>
            <a:pPr defTabSz="685800">
              <a:lnSpc>
                <a:spcPct val="80000"/>
              </a:lnSpc>
            </a:pPr>
            <a:r>
              <a:rPr lang="en-US" sz="1350" b="1" dirty="0">
                <a:solidFill>
                  <a:srgbClr val="FFFFFF"/>
                </a:solidFill>
                <a:latin typeface="MiSans" pitchFamily="34" charset="0"/>
                <a:ea typeface="MiSans" pitchFamily="34" charset="-122"/>
                <a:cs typeface="MiSans" pitchFamily="34" charset="-120"/>
              </a:rPr>
              <a:t>1969</a:t>
            </a:r>
            <a:endParaRPr lang="en-US" sz="1200" dirty="0">
              <a:solidFill>
                <a:srgbClr val="000000"/>
              </a:solidFill>
              <a:latin typeface="Calibri" panose="020F0502020204030204"/>
            </a:endParaRPr>
          </a:p>
        </p:txBody>
      </p:sp>
      <p:sp>
        <p:nvSpPr>
          <p:cNvPr id="33" name="Text 27">
            <a:extLst>
              <a:ext uri="{FF2B5EF4-FFF2-40B4-BE49-F238E27FC236}">
                <a16:creationId xmlns:a16="http://schemas.microsoft.com/office/drawing/2014/main" id="{EC7E53D1-AF81-4EFB-A247-B905BE623609}"/>
              </a:ext>
            </a:extLst>
          </p:cNvPr>
          <p:cNvSpPr/>
          <p:nvPr/>
        </p:nvSpPr>
        <p:spPr>
          <a:xfrm>
            <a:off x="4228148" y="2201878"/>
            <a:ext cx="250031" cy="142875"/>
          </a:xfrm>
          <a:prstGeom prst="rect">
            <a:avLst/>
          </a:prstGeom>
          <a:noFill/>
          <a:ln/>
        </p:spPr>
        <p:txBody>
          <a:bodyPr wrap="square" lIns="0" tIns="0" rIns="0" bIns="0" rtlCol="0" anchor="ctr"/>
          <a:lstStyle/>
          <a:p>
            <a:pPr defTabSz="685800">
              <a:lnSpc>
                <a:spcPct val="120000"/>
              </a:lnSpc>
            </a:pPr>
            <a:r>
              <a:rPr lang="en-US" sz="788" dirty="0">
                <a:solidFill>
                  <a:srgbClr val="FFFFFF">
                    <a:alpha val="80000"/>
                  </a:srgbClr>
                </a:solidFill>
                <a:latin typeface="MiSans" pitchFamily="34" charset="0"/>
                <a:ea typeface="MiSans" pitchFamily="34" charset="-122"/>
                <a:cs typeface="MiSans" pitchFamily="34" charset="-120"/>
              </a:rPr>
              <a:t>元年</a:t>
            </a:r>
            <a:endParaRPr lang="en-US" sz="1200" dirty="0">
              <a:solidFill>
                <a:srgbClr val="000000"/>
              </a:solidFill>
              <a:latin typeface="Calibri" panose="020F0502020204030204"/>
            </a:endParaRPr>
          </a:p>
        </p:txBody>
      </p:sp>
      <p:sp>
        <p:nvSpPr>
          <p:cNvPr id="34" name="Text 28">
            <a:extLst>
              <a:ext uri="{FF2B5EF4-FFF2-40B4-BE49-F238E27FC236}">
                <a16:creationId xmlns:a16="http://schemas.microsoft.com/office/drawing/2014/main" id="{AF18C847-F03C-43EC-9EAA-4DDECFAF568E}"/>
              </a:ext>
            </a:extLst>
          </p:cNvPr>
          <p:cNvSpPr/>
          <p:nvPr/>
        </p:nvSpPr>
        <p:spPr>
          <a:xfrm>
            <a:off x="4728210" y="1887553"/>
            <a:ext cx="4086225" cy="200025"/>
          </a:xfrm>
          <a:prstGeom prst="rect">
            <a:avLst/>
          </a:prstGeom>
          <a:noFill/>
          <a:ln/>
        </p:spPr>
        <p:txBody>
          <a:bodyPr wrap="square" lIns="0" tIns="0" rIns="0" bIns="0" rtlCol="0" anchor="ctr"/>
          <a:lstStyle/>
          <a:p>
            <a:pPr defTabSz="685800">
              <a:lnSpc>
                <a:spcPct val="120000"/>
              </a:lnSpc>
            </a:pPr>
            <a:r>
              <a:rPr lang="en-US" sz="1125" b="1" dirty="0">
                <a:solidFill>
                  <a:srgbClr val="3A4F6A"/>
                </a:solidFill>
                <a:latin typeface="MiSans" pitchFamily="34" charset="0"/>
                <a:ea typeface="MiSans" pitchFamily="34" charset="-122"/>
                <a:cs typeface="MiSans" pitchFamily="34" charset="-120"/>
              </a:rPr>
              <a:t>ARPANET诞生</a:t>
            </a:r>
            <a:endParaRPr lang="en-US" sz="1200" dirty="0">
              <a:solidFill>
                <a:srgbClr val="000000"/>
              </a:solidFill>
              <a:latin typeface="Calibri" panose="020F0502020204030204"/>
            </a:endParaRPr>
          </a:p>
        </p:txBody>
      </p:sp>
      <p:sp>
        <p:nvSpPr>
          <p:cNvPr id="35" name="Text 29">
            <a:extLst>
              <a:ext uri="{FF2B5EF4-FFF2-40B4-BE49-F238E27FC236}">
                <a16:creationId xmlns:a16="http://schemas.microsoft.com/office/drawing/2014/main" id="{2534EA4B-6D23-4748-AE2E-4676B9287D6E}"/>
              </a:ext>
            </a:extLst>
          </p:cNvPr>
          <p:cNvSpPr/>
          <p:nvPr/>
        </p:nvSpPr>
        <p:spPr>
          <a:xfrm>
            <a:off x="4728210" y="2144728"/>
            <a:ext cx="4071938" cy="185738"/>
          </a:xfrm>
          <a:prstGeom prst="rect">
            <a:avLst/>
          </a:prstGeom>
          <a:noFill/>
          <a:ln/>
        </p:spPr>
        <p:txBody>
          <a:bodyPr wrap="square" lIns="0" tIns="0" rIns="0" bIns="0" rtlCol="0" anchor="ctr"/>
          <a:lstStyle/>
          <a:p>
            <a:pPr defTabSz="685800">
              <a:lnSpc>
                <a:spcPct val="140000"/>
              </a:lnSpc>
            </a:pPr>
            <a:r>
              <a:rPr lang="en-US" sz="900" dirty="0">
                <a:solidFill>
                  <a:srgbClr val="2C3038"/>
                </a:solidFill>
                <a:latin typeface="MiSans" pitchFamily="34" charset="0"/>
                <a:ea typeface="MiSans" pitchFamily="34" charset="-122"/>
                <a:cs typeface="MiSans" pitchFamily="34" charset="-120"/>
              </a:rPr>
              <a:t>美国国防部高级研究计划局创建阿帕网，这是世界上第一个计算机网络。</a:t>
            </a:r>
            <a:endParaRPr lang="en-US" sz="1200" dirty="0">
              <a:solidFill>
                <a:srgbClr val="000000"/>
              </a:solidFill>
              <a:latin typeface="Calibri" panose="020F0502020204030204"/>
            </a:endParaRPr>
          </a:p>
        </p:txBody>
      </p:sp>
      <p:sp>
        <p:nvSpPr>
          <p:cNvPr id="36" name="Shape 30">
            <a:extLst>
              <a:ext uri="{FF2B5EF4-FFF2-40B4-BE49-F238E27FC236}">
                <a16:creationId xmlns:a16="http://schemas.microsoft.com/office/drawing/2014/main" id="{417E62B8-A6C4-4388-A8BF-4BADD6862EB4}"/>
              </a:ext>
            </a:extLst>
          </p:cNvPr>
          <p:cNvSpPr/>
          <p:nvPr/>
        </p:nvSpPr>
        <p:spPr>
          <a:xfrm>
            <a:off x="4728210" y="2387616"/>
            <a:ext cx="1435894" cy="228600"/>
          </a:xfrm>
          <a:custGeom>
            <a:avLst/>
            <a:gdLst/>
            <a:ahLst/>
            <a:cxnLst/>
            <a:rect l="l" t="t" r="r" b="b"/>
            <a:pathLst>
              <a:path w="1914525" h="304800">
                <a:moveTo>
                  <a:pt x="152400" y="0"/>
                </a:moveTo>
                <a:lnTo>
                  <a:pt x="1762125" y="0"/>
                </a:lnTo>
                <a:cubicBezTo>
                  <a:pt x="1846237" y="0"/>
                  <a:pt x="1914525" y="68288"/>
                  <a:pt x="1914525" y="152400"/>
                </a:cubicBezTo>
                <a:lnTo>
                  <a:pt x="1914525" y="152400"/>
                </a:lnTo>
                <a:cubicBezTo>
                  <a:pt x="1914525" y="236512"/>
                  <a:pt x="1846237" y="304800"/>
                  <a:pt x="1762125" y="304800"/>
                </a:cubicBezTo>
                <a:lnTo>
                  <a:pt x="152400" y="304800"/>
                </a:lnTo>
                <a:cubicBezTo>
                  <a:pt x="68288" y="304800"/>
                  <a:pt x="0" y="236512"/>
                  <a:pt x="0" y="152400"/>
                </a:cubicBezTo>
                <a:lnTo>
                  <a:pt x="0" y="152400"/>
                </a:lnTo>
                <a:cubicBezTo>
                  <a:pt x="0" y="68288"/>
                  <a:pt x="68288" y="0"/>
                  <a:pt x="152400" y="0"/>
                </a:cubicBezTo>
                <a:close/>
              </a:path>
            </a:pathLst>
          </a:custGeom>
          <a:solidFill>
            <a:srgbClr val="4E8A8B">
              <a:alpha val="10196"/>
            </a:srgbClr>
          </a:solidFill>
          <a:ln/>
        </p:spPr>
      </p:sp>
      <p:sp>
        <p:nvSpPr>
          <p:cNvPr id="37" name="Text 31">
            <a:extLst>
              <a:ext uri="{FF2B5EF4-FFF2-40B4-BE49-F238E27FC236}">
                <a16:creationId xmlns:a16="http://schemas.microsoft.com/office/drawing/2014/main" id="{2759C0FD-E5C6-426D-BFFC-29DB14007E05}"/>
              </a:ext>
            </a:extLst>
          </p:cNvPr>
          <p:cNvSpPr/>
          <p:nvPr/>
        </p:nvSpPr>
        <p:spPr>
          <a:xfrm>
            <a:off x="4813935" y="2439051"/>
            <a:ext cx="1311593" cy="131445"/>
          </a:xfrm>
          <a:prstGeom prst="rect">
            <a:avLst/>
          </a:prstGeom>
          <a:noFill/>
          <a:ln/>
        </p:spPr>
        <p:txBody>
          <a:bodyPr wrap="square" lIns="0" tIns="0" rIns="0" bIns="0" rtlCol="0" anchor="ctr"/>
          <a:lstStyle/>
          <a:p>
            <a:pPr defTabSz="685800">
              <a:lnSpc>
                <a:spcPct val="120000"/>
              </a:lnSpc>
            </a:pPr>
            <a:r>
              <a:rPr lang="en-US" sz="788" b="1" dirty="0">
                <a:solidFill>
                  <a:srgbClr val="4E8A8B"/>
                </a:solidFill>
                <a:latin typeface="MiSans" pitchFamily="34" charset="0"/>
                <a:ea typeface="MiSans" pitchFamily="34" charset="-122"/>
                <a:cs typeface="MiSans" pitchFamily="34" charset="-120"/>
              </a:rPr>
              <a:t>UCLA与斯坦福大学首次通信</a:t>
            </a:r>
            <a:endParaRPr lang="en-US" sz="1200" dirty="0">
              <a:solidFill>
                <a:srgbClr val="000000"/>
              </a:solidFill>
              <a:latin typeface="Calibri" panose="020F0502020204030204"/>
            </a:endParaRPr>
          </a:p>
        </p:txBody>
      </p:sp>
      <p:sp>
        <p:nvSpPr>
          <p:cNvPr id="38" name="Shape 32">
            <a:extLst>
              <a:ext uri="{FF2B5EF4-FFF2-40B4-BE49-F238E27FC236}">
                <a16:creationId xmlns:a16="http://schemas.microsoft.com/office/drawing/2014/main" id="{796984E2-FF45-4A4B-9BD8-14777C6C8F9B}"/>
              </a:ext>
            </a:extLst>
          </p:cNvPr>
          <p:cNvSpPr/>
          <p:nvPr/>
        </p:nvSpPr>
        <p:spPr>
          <a:xfrm>
            <a:off x="4042410" y="2730516"/>
            <a:ext cx="4700588" cy="7144"/>
          </a:xfrm>
          <a:custGeom>
            <a:avLst/>
            <a:gdLst/>
            <a:ahLst/>
            <a:cxnLst/>
            <a:rect l="l" t="t" r="r" b="b"/>
            <a:pathLst>
              <a:path w="6267450" h="9525">
                <a:moveTo>
                  <a:pt x="0" y="0"/>
                </a:moveTo>
                <a:lnTo>
                  <a:pt x="6267450" y="0"/>
                </a:lnTo>
                <a:lnTo>
                  <a:pt x="6267450" y="9525"/>
                </a:lnTo>
                <a:lnTo>
                  <a:pt x="0" y="9525"/>
                </a:lnTo>
                <a:lnTo>
                  <a:pt x="0" y="0"/>
                </a:lnTo>
                <a:close/>
              </a:path>
            </a:pathLst>
          </a:custGeom>
          <a:solidFill>
            <a:srgbClr val="A9B4C2">
              <a:alpha val="30196"/>
            </a:srgbClr>
          </a:solidFill>
          <a:ln/>
        </p:spPr>
      </p:sp>
      <p:sp>
        <p:nvSpPr>
          <p:cNvPr id="39" name="Shape 33">
            <a:extLst>
              <a:ext uri="{FF2B5EF4-FFF2-40B4-BE49-F238E27FC236}">
                <a16:creationId xmlns:a16="http://schemas.microsoft.com/office/drawing/2014/main" id="{EC6DC2B5-F39D-44B4-9090-86348D3A6FC8}"/>
              </a:ext>
            </a:extLst>
          </p:cNvPr>
          <p:cNvSpPr/>
          <p:nvPr/>
        </p:nvSpPr>
        <p:spPr>
          <a:xfrm>
            <a:off x="4042410" y="2851959"/>
            <a:ext cx="571500" cy="571500"/>
          </a:xfrm>
          <a:custGeom>
            <a:avLst/>
            <a:gdLst/>
            <a:ahLst/>
            <a:cxnLst/>
            <a:rect l="l" t="t" r="r" b="b"/>
            <a:pathLst>
              <a:path w="762000" h="762000">
                <a:moveTo>
                  <a:pt x="114300" y="0"/>
                </a:moveTo>
                <a:lnTo>
                  <a:pt x="647700" y="0"/>
                </a:lnTo>
                <a:cubicBezTo>
                  <a:pt x="710784" y="0"/>
                  <a:pt x="762000" y="51216"/>
                  <a:pt x="762000" y="114300"/>
                </a:cubicBezTo>
                <a:lnTo>
                  <a:pt x="762000" y="647700"/>
                </a:lnTo>
                <a:cubicBezTo>
                  <a:pt x="762000" y="710784"/>
                  <a:pt x="710784" y="762000"/>
                  <a:pt x="647700" y="762000"/>
                </a:cubicBezTo>
                <a:lnTo>
                  <a:pt x="114300" y="762000"/>
                </a:lnTo>
                <a:cubicBezTo>
                  <a:pt x="51216" y="762000"/>
                  <a:pt x="0" y="710784"/>
                  <a:pt x="0" y="647700"/>
                </a:cubicBezTo>
                <a:lnTo>
                  <a:pt x="0" y="114300"/>
                </a:lnTo>
                <a:cubicBezTo>
                  <a:pt x="0" y="51216"/>
                  <a:pt x="51216" y="0"/>
                  <a:pt x="114300" y="0"/>
                </a:cubicBezTo>
                <a:close/>
              </a:path>
            </a:pathLst>
          </a:custGeom>
          <a:solidFill>
            <a:srgbClr val="4E8A8B"/>
          </a:solidFill>
          <a:ln/>
        </p:spPr>
      </p:sp>
      <p:sp>
        <p:nvSpPr>
          <p:cNvPr id="40" name="Text 34">
            <a:extLst>
              <a:ext uri="{FF2B5EF4-FFF2-40B4-BE49-F238E27FC236}">
                <a16:creationId xmlns:a16="http://schemas.microsoft.com/office/drawing/2014/main" id="{772FBBC9-562C-4734-A7E8-88E987F5551C}"/>
              </a:ext>
            </a:extLst>
          </p:cNvPr>
          <p:cNvSpPr/>
          <p:nvPr/>
        </p:nvSpPr>
        <p:spPr>
          <a:xfrm>
            <a:off x="4148584" y="2966259"/>
            <a:ext cx="442913" cy="171450"/>
          </a:xfrm>
          <a:prstGeom prst="rect">
            <a:avLst/>
          </a:prstGeom>
          <a:noFill/>
          <a:ln/>
        </p:spPr>
        <p:txBody>
          <a:bodyPr wrap="square" lIns="0" tIns="0" rIns="0" bIns="0" rtlCol="0" anchor="ctr"/>
          <a:lstStyle/>
          <a:p>
            <a:pPr defTabSz="685800">
              <a:lnSpc>
                <a:spcPct val="80000"/>
              </a:lnSpc>
            </a:pPr>
            <a:r>
              <a:rPr lang="en-US" sz="1350" b="1" dirty="0">
                <a:solidFill>
                  <a:srgbClr val="FFFFFF"/>
                </a:solidFill>
                <a:latin typeface="MiSans" pitchFamily="34" charset="0"/>
                <a:ea typeface="MiSans" pitchFamily="34" charset="-122"/>
                <a:cs typeface="MiSans" pitchFamily="34" charset="-120"/>
              </a:rPr>
              <a:t>1973</a:t>
            </a:r>
            <a:endParaRPr lang="en-US" sz="1200" dirty="0">
              <a:solidFill>
                <a:srgbClr val="000000"/>
              </a:solidFill>
              <a:latin typeface="Calibri" panose="020F0502020204030204"/>
            </a:endParaRPr>
          </a:p>
        </p:txBody>
      </p:sp>
      <p:sp>
        <p:nvSpPr>
          <p:cNvPr id="41" name="Text 35">
            <a:extLst>
              <a:ext uri="{FF2B5EF4-FFF2-40B4-BE49-F238E27FC236}">
                <a16:creationId xmlns:a16="http://schemas.microsoft.com/office/drawing/2014/main" id="{A756729C-999B-4E1C-B200-9820E13D7B32}"/>
              </a:ext>
            </a:extLst>
          </p:cNvPr>
          <p:cNvSpPr/>
          <p:nvPr/>
        </p:nvSpPr>
        <p:spPr>
          <a:xfrm>
            <a:off x="4228148" y="3166284"/>
            <a:ext cx="250031" cy="142875"/>
          </a:xfrm>
          <a:prstGeom prst="rect">
            <a:avLst/>
          </a:prstGeom>
          <a:noFill/>
          <a:ln/>
        </p:spPr>
        <p:txBody>
          <a:bodyPr wrap="square" lIns="0" tIns="0" rIns="0" bIns="0" rtlCol="0" anchor="ctr"/>
          <a:lstStyle/>
          <a:p>
            <a:pPr defTabSz="685800">
              <a:lnSpc>
                <a:spcPct val="120000"/>
              </a:lnSpc>
            </a:pPr>
            <a:r>
              <a:rPr lang="en-US" sz="788" dirty="0">
                <a:solidFill>
                  <a:srgbClr val="FFFFFF">
                    <a:alpha val="80000"/>
                  </a:srgbClr>
                </a:solidFill>
                <a:latin typeface="MiSans" pitchFamily="34" charset="0"/>
                <a:ea typeface="MiSans" pitchFamily="34" charset="-122"/>
                <a:cs typeface="MiSans" pitchFamily="34" charset="-120"/>
              </a:rPr>
              <a:t>扩展</a:t>
            </a:r>
            <a:endParaRPr lang="en-US" sz="1200" dirty="0">
              <a:solidFill>
                <a:srgbClr val="000000"/>
              </a:solidFill>
              <a:latin typeface="Calibri" panose="020F0502020204030204"/>
            </a:endParaRPr>
          </a:p>
        </p:txBody>
      </p:sp>
      <p:sp>
        <p:nvSpPr>
          <p:cNvPr id="42" name="Text 36">
            <a:extLst>
              <a:ext uri="{FF2B5EF4-FFF2-40B4-BE49-F238E27FC236}">
                <a16:creationId xmlns:a16="http://schemas.microsoft.com/office/drawing/2014/main" id="{1E7C49B4-0FFE-4369-856E-E38067449837}"/>
              </a:ext>
            </a:extLst>
          </p:cNvPr>
          <p:cNvSpPr/>
          <p:nvPr/>
        </p:nvSpPr>
        <p:spPr>
          <a:xfrm>
            <a:off x="4728210" y="2851959"/>
            <a:ext cx="4086225" cy="200025"/>
          </a:xfrm>
          <a:prstGeom prst="rect">
            <a:avLst/>
          </a:prstGeom>
          <a:noFill/>
          <a:ln/>
        </p:spPr>
        <p:txBody>
          <a:bodyPr wrap="square" lIns="0" tIns="0" rIns="0" bIns="0" rtlCol="0" anchor="ctr"/>
          <a:lstStyle/>
          <a:p>
            <a:pPr defTabSz="685800">
              <a:lnSpc>
                <a:spcPct val="120000"/>
              </a:lnSpc>
            </a:pPr>
            <a:r>
              <a:rPr lang="en-US" sz="1125" b="1" dirty="0">
                <a:solidFill>
                  <a:srgbClr val="3A4F6A"/>
                </a:solidFill>
                <a:latin typeface="MiSans" pitchFamily="34" charset="0"/>
                <a:ea typeface="MiSans" pitchFamily="34" charset="-122"/>
                <a:cs typeface="MiSans" pitchFamily="34" charset="-120"/>
              </a:rPr>
              <a:t>连接欧洲</a:t>
            </a:r>
            <a:endParaRPr lang="en-US" sz="1200" dirty="0">
              <a:solidFill>
                <a:srgbClr val="000000"/>
              </a:solidFill>
              <a:latin typeface="Calibri" panose="020F0502020204030204"/>
            </a:endParaRPr>
          </a:p>
        </p:txBody>
      </p:sp>
      <p:sp>
        <p:nvSpPr>
          <p:cNvPr id="43" name="Text 37">
            <a:extLst>
              <a:ext uri="{FF2B5EF4-FFF2-40B4-BE49-F238E27FC236}">
                <a16:creationId xmlns:a16="http://schemas.microsoft.com/office/drawing/2014/main" id="{A2BC885F-F0A7-499F-A54F-78D6429B73DA}"/>
              </a:ext>
            </a:extLst>
          </p:cNvPr>
          <p:cNvSpPr/>
          <p:nvPr/>
        </p:nvSpPr>
        <p:spPr>
          <a:xfrm>
            <a:off x="4728210" y="3109134"/>
            <a:ext cx="4071938" cy="185738"/>
          </a:xfrm>
          <a:prstGeom prst="rect">
            <a:avLst/>
          </a:prstGeom>
          <a:noFill/>
          <a:ln/>
        </p:spPr>
        <p:txBody>
          <a:bodyPr wrap="square" lIns="0" tIns="0" rIns="0" bIns="0" rtlCol="0" anchor="ctr"/>
          <a:lstStyle/>
          <a:p>
            <a:pPr defTabSz="685800">
              <a:lnSpc>
                <a:spcPct val="140000"/>
              </a:lnSpc>
            </a:pPr>
            <a:r>
              <a:rPr lang="en-US" sz="900" dirty="0">
                <a:solidFill>
                  <a:srgbClr val="2C3038"/>
                </a:solidFill>
                <a:latin typeface="MiSans" pitchFamily="34" charset="0"/>
                <a:ea typeface="MiSans" pitchFamily="34" charset="-122"/>
                <a:cs typeface="MiSans" pitchFamily="34" charset="-120"/>
              </a:rPr>
              <a:t>ARPANET连接到欧洲，互联网开始具备全球化雏形。</a:t>
            </a:r>
            <a:endParaRPr lang="en-US" sz="1200" dirty="0">
              <a:solidFill>
                <a:srgbClr val="000000"/>
              </a:solidFill>
              <a:latin typeface="Calibri" panose="020F0502020204030204"/>
            </a:endParaRPr>
          </a:p>
        </p:txBody>
      </p:sp>
      <p:sp>
        <p:nvSpPr>
          <p:cNvPr id="44" name="Shape 38">
            <a:extLst>
              <a:ext uri="{FF2B5EF4-FFF2-40B4-BE49-F238E27FC236}">
                <a16:creationId xmlns:a16="http://schemas.microsoft.com/office/drawing/2014/main" id="{175F7248-7E9D-4D56-BC21-2F4D2CC58394}"/>
              </a:ext>
            </a:extLst>
          </p:cNvPr>
          <p:cNvSpPr/>
          <p:nvPr/>
        </p:nvSpPr>
        <p:spPr>
          <a:xfrm>
            <a:off x="4728210" y="3352022"/>
            <a:ext cx="971550" cy="228600"/>
          </a:xfrm>
          <a:custGeom>
            <a:avLst/>
            <a:gdLst/>
            <a:ahLst/>
            <a:cxnLst/>
            <a:rect l="l" t="t" r="r" b="b"/>
            <a:pathLst>
              <a:path w="1295400" h="304800">
                <a:moveTo>
                  <a:pt x="152400" y="0"/>
                </a:moveTo>
                <a:lnTo>
                  <a:pt x="1143000" y="0"/>
                </a:lnTo>
                <a:cubicBezTo>
                  <a:pt x="1227112" y="0"/>
                  <a:pt x="1295400" y="68288"/>
                  <a:pt x="1295400" y="152400"/>
                </a:cubicBezTo>
                <a:lnTo>
                  <a:pt x="1295400" y="152400"/>
                </a:lnTo>
                <a:cubicBezTo>
                  <a:pt x="1295400" y="236512"/>
                  <a:pt x="1227112" y="304800"/>
                  <a:pt x="1143000" y="304800"/>
                </a:cubicBezTo>
                <a:lnTo>
                  <a:pt x="152400" y="304800"/>
                </a:lnTo>
                <a:cubicBezTo>
                  <a:pt x="68288" y="304800"/>
                  <a:pt x="0" y="236512"/>
                  <a:pt x="0" y="152400"/>
                </a:cubicBezTo>
                <a:lnTo>
                  <a:pt x="0" y="152400"/>
                </a:lnTo>
                <a:cubicBezTo>
                  <a:pt x="0" y="68288"/>
                  <a:pt x="68288" y="0"/>
                  <a:pt x="152400" y="0"/>
                </a:cubicBezTo>
                <a:close/>
              </a:path>
            </a:pathLst>
          </a:custGeom>
          <a:solidFill>
            <a:srgbClr val="3A4F6A">
              <a:alpha val="10196"/>
            </a:srgbClr>
          </a:solidFill>
          <a:ln/>
        </p:spPr>
      </p:sp>
      <p:sp>
        <p:nvSpPr>
          <p:cNvPr id="45" name="Text 39">
            <a:extLst>
              <a:ext uri="{FF2B5EF4-FFF2-40B4-BE49-F238E27FC236}">
                <a16:creationId xmlns:a16="http://schemas.microsoft.com/office/drawing/2014/main" id="{7A99D472-5CDD-4A2E-8B49-41517227245F}"/>
              </a:ext>
            </a:extLst>
          </p:cNvPr>
          <p:cNvSpPr/>
          <p:nvPr/>
        </p:nvSpPr>
        <p:spPr>
          <a:xfrm>
            <a:off x="4813936" y="3403457"/>
            <a:ext cx="850106" cy="131445"/>
          </a:xfrm>
          <a:prstGeom prst="rect">
            <a:avLst/>
          </a:prstGeom>
          <a:noFill/>
          <a:ln/>
        </p:spPr>
        <p:txBody>
          <a:bodyPr wrap="square" lIns="0" tIns="0" rIns="0" bIns="0" rtlCol="0" anchor="ctr"/>
          <a:lstStyle/>
          <a:p>
            <a:pPr defTabSz="685800">
              <a:lnSpc>
                <a:spcPct val="120000"/>
              </a:lnSpc>
            </a:pPr>
            <a:r>
              <a:rPr lang="en-US" sz="788" b="1" dirty="0">
                <a:solidFill>
                  <a:srgbClr val="3A4F6A"/>
                </a:solidFill>
                <a:latin typeface="MiSans" pitchFamily="34" charset="0"/>
                <a:ea typeface="MiSans" pitchFamily="34" charset="-122"/>
                <a:cs typeface="MiSans" pitchFamily="34" charset="-120"/>
              </a:rPr>
              <a:t>国际化连接的起点</a:t>
            </a:r>
            <a:endParaRPr lang="en-US" sz="1200" dirty="0">
              <a:solidFill>
                <a:srgbClr val="000000"/>
              </a:solidFill>
              <a:latin typeface="Calibri" panose="020F0502020204030204"/>
            </a:endParaRPr>
          </a:p>
        </p:txBody>
      </p:sp>
      <p:sp>
        <p:nvSpPr>
          <p:cNvPr id="46" name="Shape 40">
            <a:extLst>
              <a:ext uri="{FF2B5EF4-FFF2-40B4-BE49-F238E27FC236}">
                <a16:creationId xmlns:a16="http://schemas.microsoft.com/office/drawing/2014/main" id="{397EA135-74F0-4FFE-932C-251170F1BEFB}"/>
              </a:ext>
            </a:extLst>
          </p:cNvPr>
          <p:cNvSpPr/>
          <p:nvPr/>
        </p:nvSpPr>
        <p:spPr>
          <a:xfrm>
            <a:off x="3870960" y="3872087"/>
            <a:ext cx="5043488" cy="405765"/>
          </a:xfrm>
          <a:custGeom>
            <a:avLst/>
            <a:gdLst/>
            <a:ahLst/>
            <a:cxnLst/>
            <a:rect l="l" t="t" r="r" b="b"/>
            <a:pathLst>
              <a:path w="6724650" h="541020">
                <a:moveTo>
                  <a:pt x="15240" y="0"/>
                </a:moveTo>
                <a:lnTo>
                  <a:pt x="6709410" y="0"/>
                </a:lnTo>
                <a:cubicBezTo>
                  <a:pt x="6717827" y="0"/>
                  <a:pt x="6724650" y="6823"/>
                  <a:pt x="6724650" y="15240"/>
                </a:cubicBezTo>
                <a:lnTo>
                  <a:pt x="6724650" y="426719"/>
                </a:lnTo>
                <a:cubicBezTo>
                  <a:pt x="6724650" y="489846"/>
                  <a:pt x="6673476" y="541020"/>
                  <a:pt x="6610349" y="541020"/>
                </a:cubicBezTo>
                <a:lnTo>
                  <a:pt x="114301" y="541020"/>
                </a:lnTo>
                <a:cubicBezTo>
                  <a:pt x="51174" y="541020"/>
                  <a:pt x="0" y="489846"/>
                  <a:pt x="0" y="426719"/>
                </a:cubicBezTo>
                <a:lnTo>
                  <a:pt x="0" y="15240"/>
                </a:lnTo>
                <a:cubicBezTo>
                  <a:pt x="0" y="6829"/>
                  <a:pt x="6829" y="0"/>
                  <a:pt x="15240" y="0"/>
                </a:cubicBezTo>
                <a:close/>
              </a:path>
            </a:pathLst>
          </a:custGeom>
          <a:solidFill>
            <a:srgbClr val="FFFFFF"/>
          </a:solidFill>
          <a:ln/>
          <a:effectLst>
            <a:outerShdw blurRad="57150" dist="38100" dir="5400000" algn="bl" rotWithShape="0">
              <a:srgbClr val="000000">
                <a:alpha val="10196"/>
              </a:srgbClr>
            </a:outerShdw>
          </a:effectLst>
        </p:spPr>
      </p:sp>
      <p:sp>
        <p:nvSpPr>
          <p:cNvPr id="47" name="Shape 41">
            <a:extLst>
              <a:ext uri="{FF2B5EF4-FFF2-40B4-BE49-F238E27FC236}">
                <a16:creationId xmlns:a16="http://schemas.microsoft.com/office/drawing/2014/main" id="{6FCC9EF3-80CD-45AD-89A3-AB4718FCB9A0}"/>
              </a:ext>
            </a:extLst>
          </p:cNvPr>
          <p:cNvSpPr/>
          <p:nvPr/>
        </p:nvSpPr>
        <p:spPr>
          <a:xfrm>
            <a:off x="3870960" y="3872087"/>
            <a:ext cx="5043488" cy="11430"/>
          </a:xfrm>
          <a:custGeom>
            <a:avLst/>
            <a:gdLst/>
            <a:ahLst/>
            <a:cxnLst/>
            <a:rect l="l" t="t" r="r" b="b"/>
            <a:pathLst>
              <a:path w="6724650" h="15240">
                <a:moveTo>
                  <a:pt x="15240" y="0"/>
                </a:moveTo>
                <a:lnTo>
                  <a:pt x="6709410" y="0"/>
                </a:lnTo>
                <a:cubicBezTo>
                  <a:pt x="6717827" y="0"/>
                  <a:pt x="6724650" y="6823"/>
                  <a:pt x="6724650" y="15240"/>
                </a:cubicBezTo>
                <a:lnTo>
                  <a:pt x="6724650" y="15240"/>
                </a:lnTo>
                <a:lnTo>
                  <a:pt x="0" y="15240"/>
                </a:lnTo>
                <a:lnTo>
                  <a:pt x="0" y="15240"/>
                </a:lnTo>
                <a:cubicBezTo>
                  <a:pt x="0" y="6829"/>
                  <a:pt x="6829" y="0"/>
                  <a:pt x="15240" y="0"/>
                </a:cubicBezTo>
                <a:close/>
              </a:path>
            </a:pathLst>
          </a:custGeom>
          <a:solidFill>
            <a:srgbClr val="3A4F6A"/>
          </a:solidFill>
          <a:ln/>
        </p:spPr>
      </p:sp>
      <p:sp>
        <p:nvSpPr>
          <p:cNvPr id="48" name="Shape 42">
            <a:extLst>
              <a:ext uri="{FF2B5EF4-FFF2-40B4-BE49-F238E27FC236}">
                <a16:creationId xmlns:a16="http://schemas.microsoft.com/office/drawing/2014/main" id="{92C781A6-B50F-489A-B99D-3762F91C103F}"/>
              </a:ext>
            </a:extLst>
          </p:cNvPr>
          <p:cNvSpPr/>
          <p:nvPr/>
        </p:nvSpPr>
        <p:spPr>
          <a:xfrm>
            <a:off x="4012049" y="4006390"/>
            <a:ext cx="125016" cy="142875"/>
          </a:xfrm>
          <a:custGeom>
            <a:avLst/>
            <a:gdLst/>
            <a:ahLst/>
            <a:cxnLst/>
            <a:rect l="l" t="t" r="r" b="b"/>
            <a:pathLst>
              <a:path w="166688" h="190500">
                <a:moveTo>
                  <a:pt x="0" y="80367"/>
                </a:moveTo>
                <a:cubicBezTo>
                  <a:pt x="0" y="55699"/>
                  <a:pt x="19980" y="35719"/>
                  <a:pt x="44648" y="35719"/>
                </a:cubicBezTo>
                <a:lnTo>
                  <a:pt x="47625" y="35719"/>
                </a:lnTo>
                <a:cubicBezTo>
                  <a:pt x="54211" y="35719"/>
                  <a:pt x="59531" y="41039"/>
                  <a:pt x="59531" y="47625"/>
                </a:cubicBezTo>
                <a:cubicBezTo>
                  <a:pt x="59531" y="54211"/>
                  <a:pt x="54211" y="59531"/>
                  <a:pt x="47625" y="59531"/>
                </a:cubicBezTo>
                <a:lnTo>
                  <a:pt x="44648" y="59531"/>
                </a:lnTo>
                <a:cubicBezTo>
                  <a:pt x="33151" y="59531"/>
                  <a:pt x="23812" y="68870"/>
                  <a:pt x="23812" y="80367"/>
                </a:cubicBezTo>
                <a:lnTo>
                  <a:pt x="23812" y="83344"/>
                </a:lnTo>
                <a:lnTo>
                  <a:pt x="47625" y="83344"/>
                </a:lnTo>
                <a:cubicBezTo>
                  <a:pt x="60759" y="83344"/>
                  <a:pt x="71438" y="94022"/>
                  <a:pt x="71438" y="107156"/>
                </a:cubicBezTo>
                <a:lnTo>
                  <a:pt x="71438" y="130969"/>
                </a:lnTo>
                <a:cubicBezTo>
                  <a:pt x="71438" y="144103"/>
                  <a:pt x="60759" y="154781"/>
                  <a:pt x="47625" y="154781"/>
                </a:cubicBezTo>
                <a:lnTo>
                  <a:pt x="23812" y="154781"/>
                </a:lnTo>
                <a:cubicBezTo>
                  <a:pt x="10678" y="154781"/>
                  <a:pt x="0" y="144103"/>
                  <a:pt x="0" y="130969"/>
                </a:cubicBezTo>
                <a:lnTo>
                  <a:pt x="0" y="80367"/>
                </a:lnTo>
                <a:close/>
                <a:moveTo>
                  <a:pt x="95250" y="80367"/>
                </a:moveTo>
                <a:cubicBezTo>
                  <a:pt x="95250" y="55699"/>
                  <a:pt x="115230" y="35719"/>
                  <a:pt x="139898" y="35719"/>
                </a:cubicBezTo>
                <a:lnTo>
                  <a:pt x="142875" y="35719"/>
                </a:lnTo>
                <a:cubicBezTo>
                  <a:pt x="149461" y="35719"/>
                  <a:pt x="154781" y="41039"/>
                  <a:pt x="154781" y="47625"/>
                </a:cubicBezTo>
                <a:cubicBezTo>
                  <a:pt x="154781" y="54211"/>
                  <a:pt x="149461" y="59531"/>
                  <a:pt x="142875" y="59531"/>
                </a:cubicBezTo>
                <a:lnTo>
                  <a:pt x="139898" y="59531"/>
                </a:lnTo>
                <a:cubicBezTo>
                  <a:pt x="128401" y="59531"/>
                  <a:pt x="119063" y="68870"/>
                  <a:pt x="119063" y="80367"/>
                </a:cubicBezTo>
                <a:lnTo>
                  <a:pt x="119063" y="83344"/>
                </a:lnTo>
                <a:lnTo>
                  <a:pt x="142875" y="83344"/>
                </a:lnTo>
                <a:cubicBezTo>
                  <a:pt x="156009" y="83344"/>
                  <a:pt x="166688" y="94022"/>
                  <a:pt x="166688" y="107156"/>
                </a:cubicBezTo>
                <a:lnTo>
                  <a:pt x="166688" y="130969"/>
                </a:lnTo>
                <a:cubicBezTo>
                  <a:pt x="166688" y="144103"/>
                  <a:pt x="156009" y="154781"/>
                  <a:pt x="142875" y="154781"/>
                </a:cubicBezTo>
                <a:lnTo>
                  <a:pt x="119063" y="154781"/>
                </a:lnTo>
                <a:cubicBezTo>
                  <a:pt x="105928" y="154781"/>
                  <a:pt x="95250" y="144103"/>
                  <a:pt x="95250" y="130969"/>
                </a:cubicBezTo>
                <a:lnTo>
                  <a:pt x="95250" y="80367"/>
                </a:lnTo>
                <a:close/>
              </a:path>
            </a:pathLst>
          </a:custGeom>
          <a:solidFill>
            <a:srgbClr val="3A4F6A"/>
          </a:solidFill>
          <a:ln/>
        </p:spPr>
      </p:sp>
      <p:sp>
        <p:nvSpPr>
          <p:cNvPr id="49" name="Text 43">
            <a:extLst>
              <a:ext uri="{FF2B5EF4-FFF2-40B4-BE49-F238E27FC236}">
                <a16:creationId xmlns:a16="http://schemas.microsoft.com/office/drawing/2014/main" id="{9DBC79BF-6FE5-4198-822D-D6F66E75883C}"/>
              </a:ext>
            </a:extLst>
          </p:cNvPr>
          <p:cNvSpPr/>
          <p:nvPr/>
        </p:nvSpPr>
        <p:spPr>
          <a:xfrm>
            <a:off x="4249579" y="3992103"/>
            <a:ext cx="3143250" cy="171450"/>
          </a:xfrm>
          <a:prstGeom prst="rect">
            <a:avLst/>
          </a:prstGeom>
          <a:noFill/>
          <a:ln/>
        </p:spPr>
        <p:txBody>
          <a:bodyPr wrap="square" lIns="0" tIns="0" rIns="0" bIns="0" rtlCol="0" anchor="ctr"/>
          <a:lstStyle/>
          <a:p>
            <a:pPr defTabSz="685800">
              <a:lnSpc>
                <a:spcPct val="130000"/>
              </a:lnSpc>
            </a:pPr>
            <a:r>
              <a:rPr lang="en-US" sz="900" dirty="0">
                <a:solidFill>
                  <a:srgbClr val="2C3038"/>
                </a:solidFill>
                <a:latin typeface="MiSans" pitchFamily="34" charset="0"/>
                <a:ea typeface="MiSans" pitchFamily="34" charset="-122"/>
                <a:cs typeface="MiSans" pitchFamily="34" charset="-120"/>
              </a:rPr>
              <a:t>互联网最初的诞生并不是为了商业用途，而是源自军事需求。</a:t>
            </a:r>
            <a:endParaRPr lang="en-US" sz="1200" dirty="0">
              <a:solidFill>
                <a:srgbClr val="000000"/>
              </a:solidFill>
              <a:latin typeface="Calibri" panose="020F0502020204030204"/>
            </a:endParaRPr>
          </a:p>
        </p:txBody>
      </p:sp>
    </p:spTree>
    <p:extLst>
      <p:ext uri="{BB962C8B-B14F-4D97-AF65-F5344CB8AC3E}">
        <p14:creationId xmlns:p14="http://schemas.microsoft.com/office/powerpoint/2010/main" val="26486579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dirty="0">
                <a:solidFill>
                  <a:schemeClr val="tx1">
                    <a:lumMod val="50000"/>
                    <a:lumOff val="50000"/>
                  </a:schemeClr>
                </a:solidFill>
              </a:rPr>
              <a:t>从科研工具到全球连接 </a:t>
            </a:r>
            <a:r>
              <a:rPr lang="en-US" altLang="zh-CN" dirty="0">
                <a:solidFill>
                  <a:schemeClr val="tx1">
                    <a:lumMod val="50000"/>
                    <a:lumOff val="50000"/>
                  </a:schemeClr>
                </a:solidFill>
              </a:rPr>
              <a:t>(1980s-1990s)</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p:txBody>
          <a:bodyPr>
            <a:normAutofit fontScale="90000"/>
          </a:bodyPr>
          <a:lstStyle/>
          <a:p>
            <a:r>
              <a:rPr lang="zh-CN" altLang="en-US" dirty="0"/>
              <a:t>互联网商业化的起点</a:t>
            </a:r>
          </a:p>
        </p:txBody>
      </p:sp>
      <p:sp>
        <p:nvSpPr>
          <p:cNvPr id="50" name="Shape 4">
            <a:extLst>
              <a:ext uri="{FF2B5EF4-FFF2-40B4-BE49-F238E27FC236}">
                <a16:creationId xmlns:a16="http://schemas.microsoft.com/office/drawing/2014/main" id="{124114AB-5CD1-42ED-A689-5ACB62B6C2E9}"/>
              </a:ext>
            </a:extLst>
          </p:cNvPr>
          <p:cNvSpPr/>
          <p:nvPr/>
        </p:nvSpPr>
        <p:spPr>
          <a:xfrm>
            <a:off x="331470" y="1295165"/>
            <a:ext cx="2778919" cy="1157288"/>
          </a:xfrm>
          <a:custGeom>
            <a:avLst/>
            <a:gdLst/>
            <a:ahLst/>
            <a:cxnLst/>
            <a:rect l="l" t="t" r="r" b="b"/>
            <a:pathLst>
              <a:path w="3705225" h="1543050">
                <a:moveTo>
                  <a:pt x="38100" y="0"/>
                </a:moveTo>
                <a:lnTo>
                  <a:pt x="3667125" y="0"/>
                </a:lnTo>
                <a:cubicBezTo>
                  <a:pt x="3688153" y="0"/>
                  <a:pt x="3705225" y="17072"/>
                  <a:pt x="3705225" y="38100"/>
                </a:cubicBezTo>
                <a:lnTo>
                  <a:pt x="3705225" y="1428756"/>
                </a:lnTo>
                <a:cubicBezTo>
                  <a:pt x="3705225" y="1491837"/>
                  <a:pt x="3654012" y="1543050"/>
                  <a:pt x="3590931" y="1543050"/>
                </a:cubicBezTo>
                <a:lnTo>
                  <a:pt x="114294" y="1543050"/>
                </a:lnTo>
                <a:cubicBezTo>
                  <a:pt x="51213" y="1543050"/>
                  <a:pt x="0" y="1491837"/>
                  <a:pt x="0" y="1428756"/>
                </a:cubicBezTo>
                <a:lnTo>
                  <a:pt x="0" y="38100"/>
                </a:lnTo>
                <a:cubicBezTo>
                  <a:pt x="0" y="17072"/>
                  <a:pt x="17072" y="0"/>
                  <a:pt x="38100" y="0"/>
                </a:cubicBezTo>
                <a:close/>
              </a:path>
            </a:pathLst>
          </a:custGeom>
          <a:solidFill>
            <a:srgbClr val="FFFFFF"/>
          </a:solidFill>
          <a:ln/>
          <a:effectLst>
            <a:outerShdw blurRad="57150" dist="38100" dir="5400000" algn="bl" rotWithShape="0">
              <a:srgbClr val="000000">
                <a:alpha val="10196"/>
              </a:srgbClr>
            </a:outerShdw>
          </a:effectLst>
        </p:spPr>
      </p:sp>
      <p:sp>
        <p:nvSpPr>
          <p:cNvPr id="51" name="Shape 5">
            <a:extLst>
              <a:ext uri="{FF2B5EF4-FFF2-40B4-BE49-F238E27FC236}">
                <a16:creationId xmlns:a16="http://schemas.microsoft.com/office/drawing/2014/main" id="{82F7FC07-72F2-4E90-B735-4FA6B5B02592}"/>
              </a:ext>
            </a:extLst>
          </p:cNvPr>
          <p:cNvSpPr/>
          <p:nvPr/>
        </p:nvSpPr>
        <p:spPr>
          <a:xfrm>
            <a:off x="331470" y="1295166"/>
            <a:ext cx="2778919" cy="28575"/>
          </a:xfrm>
          <a:custGeom>
            <a:avLst/>
            <a:gdLst/>
            <a:ahLst/>
            <a:cxnLst/>
            <a:rect l="l" t="t" r="r" b="b"/>
            <a:pathLst>
              <a:path w="3705225" h="38100">
                <a:moveTo>
                  <a:pt x="38100" y="0"/>
                </a:moveTo>
                <a:lnTo>
                  <a:pt x="3667125" y="0"/>
                </a:lnTo>
                <a:cubicBezTo>
                  <a:pt x="3688153" y="0"/>
                  <a:pt x="3705225" y="17072"/>
                  <a:pt x="3705225" y="38100"/>
                </a:cubicBezTo>
                <a:lnTo>
                  <a:pt x="3705225" y="38100"/>
                </a:lnTo>
                <a:lnTo>
                  <a:pt x="0" y="38100"/>
                </a:lnTo>
                <a:lnTo>
                  <a:pt x="0" y="38100"/>
                </a:lnTo>
                <a:cubicBezTo>
                  <a:pt x="0" y="17072"/>
                  <a:pt x="17072" y="0"/>
                  <a:pt x="38100" y="0"/>
                </a:cubicBezTo>
                <a:close/>
              </a:path>
            </a:pathLst>
          </a:custGeom>
          <a:solidFill>
            <a:srgbClr val="3A4F6A"/>
          </a:solidFill>
          <a:ln/>
        </p:spPr>
      </p:sp>
      <p:sp>
        <p:nvSpPr>
          <p:cNvPr id="52" name="Shape 6">
            <a:extLst>
              <a:ext uri="{FF2B5EF4-FFF2-40B4-BE49-F238E27FC236}">
                <a16:creationId xmlns:a16="http://schemas.microsoft.com/office/drawing/2014/main" id="{029DBFCE-2818-4C01-A902-ED2836B8D55A}"/>
              </a:ext>
            </a:extLst>
          </p:cNvPr>
          <p:cNvSpPr/>
          <p:nvPr/>
        </p:nvSpPr>
        <p:spPr>
          <a:xfrm>
            <a:off x="474345" y="1452328"/>
            <a:ext cx="400050" cy="400050"/>
          </a:xfrm>
          <a:custGeom>
            <a:avLst/>
            <a:gdLst/>
            <a:ahLst/>
            <a:cxnLst/>
            <a:rect l="l" t="t" r="r" b="b"/>
            <a:pathLst>
              <a:path w="533400" h="533400">
                <a:moveTo>
                  <a:pt x="266700" y="0"/>
                </a:moveTo>
                <a:lnTo>
                  <a:pt x="266700" y="0"/>
                </a:lnTo>
                <a:cubicBezTo>
                  <a:pt x="413896" y="0"/>
                  <a:pt x="533400" y="119504"/>
                  <a:pt x="533400" y="266700"/>
                </a:cubicBezTo>
                <a:lnTo>
                  <a:pt x="533400" y="266700"/>
                </a:lnTo>
                <a:cubicBezTo>
                  <a:pt x="533400" y="413896"/>
                  <a:pt x="413896" y="533400"/>
                  <a:pt x="266700" y="533400"/>
                </a:cubicBezTo>
                <a:lnTo>
                  <a:pt x="266700" y="533400"/>
                </a:lnTo>
                <a:cubicBezTo>
                  <a:pt x="119504" y="533400"/>
                  <a:pt x="0" y="413896"/>
                  <a:pt x="0" y="266700"/>
                </a:cubicBezTo>
                <a:lnTo>
                  <a:pt x="0" y="266700"/>
                </a:lnTo>
                <a:cubicBezTo>
                  <a:pt x="0" y="119504"/>
                  <a:pt x="119504" y="0"/>
                  <a:pt x="266700" y="0"/>
                </a:cubicBezTo>
                <a:close/>
              </a:path>
            </a:pathLst>
          </a:custGeom>
          <a:solidFill>
            <a:srgbClr val="3A4F6A"/>
          </a:solidFill>
          <a:ln/>
        </p:spPr>
      </p:sp>
      <p:sp>
        <p:nvSpPr>
          <p:cNvPr id="53" name="Shape 7">
            <a:extLst>
              <a:ext uri="{FF2B5EF4-FFF2-40B4-BE49-F238E27FC236}">
                <a16:creationId xmlns:a16="http://schemas.microsoft.com/office/drawing/2014/main" id="{0638A920-F230-4382-8C2A-C70FEE0C5D86}"/>
              </a:ext>
            </a:extLst>
          </p:cNvPr>
          <p:cNvSpPr/>
          <p:nvPr/>
        </p:nvSpPr>
        <p:spPr>
          <a:xfrm>
            <a:off x="594003" y="1580916"/>
            <a:ext cx="160735" cy="142875"/>
          </a:xfrm>
          <a:custGeom>
            <a:avLst/>
            <a:gdLst/>
            <a:ahLst/>
            <a:cxnLst/>
            <a:rect l="l" t="t" r="r" b="b"/>
            <a:pathLst>
              <a:path w="214313" h="190500">
                <a:moveTo>
                  <a:pt x="92273" y="32742"/>
                </a:moveTo>
                <a:lnTo>
                  <a:pt x="122039" y="32742"/>
                </a:lnTo>
                <a:lnTo>
                  <a:pt x="122039" y="50602"/>
                </a:lnTo>
                <a:lnTo>
                  <a:pt x="92273" y="50602"/>
                </a:lnTo>
                <a:lnTo>
                  <a:pt x="92273" y="32742"/>
                </a:lnTo>
                <a:close/>
                <a:moveTo>
                  <a:pt x="89297" y="11906"/>
                </a:moveTo>
                <a:cubicBezTo>
                  <a:pt x="79437" y="11906"/>
                  <a:pt x="71438" y="19906"/>
                  <a:pt x="71438" y="29766"/>
                </a:cubicBezTo>
                <a:lnTo>
                  <a:pt x="71438" y="53578"/>
                </a:lnTo>
                <a:cubicBezTo>
                  <a:pt x="71438" y="63438"/>
                  <a:pt x="79437" y="71438"/>
                  <a:pt x="89297" y="71438"/>
                </a:cubicBezTo>
                <a:lnTo>
                  <a:pt x="95250" y="71438"/>
                </a:lnTo>
                <a:lnTo>
                  <a:pt x="95250" y="83344"/>
                </a:lnTo>
                <a:lnTo>
                  <a:pt x="11906" y="83344"/>
                </a:lnTo>
                <a:cubicBezTo>
                  <a:pt x="5321" y="83344"/>
                  <a:pt x="0" y="88664"/>
                  <a:pt x="0" y="95250"/>
                </a:cubicBezTo>
                <a:cubicBezTo>
                  <a:pt x="0" y="101836"/>
                  <a:pt x="5321" y="107156"/>
                  <a:pt x="11906" y="107156"/>
                </a:cubicBezTo>
                <a:lnTo>
                  <a:pt x="47625" y="107156"/>
                </a:lnTo>
                <a:lnTo>
                  <a:pt x="47625" y="119063"/>
                </a:lnTo>
                <a:lnTo>
                  <a:pt x="41672" y="119063"/>
                </a:lnTo>
                <a:cubicBezTo>
                  <a:pt x="31812" y="119063"/>
                  <a:pt x="23812" y="127062"/>
                  <a:pt x="23812" y="136922"/>
                </a:cubicBezTo>
                <a:lnTo>
                  <a:pt x="23812" y="160734"/>
                </a:lnTo>
                <a:cubicBezTo>
                  <a:pt x="23812" y="170594"/>
                  <a:pt x="31812" y="178594"/>
                  <a:pt x="41672" y="178594"/>
                </a:cubicBezTo>
                <a:lnTo>
                  <a:pt x="77391" y="178594"/>
                </a:lnTo>
                <a:cubicBezTo>
                  <a:pt x="87250" y="178594"/>
                  <a:pt x="95250" y="170594"/>
                  <a:pt x="95250" y="160734"/>
                </a:cubicBezTo>
                <a:lnTo>
                  <a:pt x="95250" y="136922"/>
                </a:lnTo>
                <a:cubicBezTo>
                  <a:pt x="95250" y="127062"/>
                  <a:pt x="87250" y="119063"/>
                  <a:pt x="77391" y="119063"/>
                </a:cubicBezTo>
                <a:lnTo>
                  <a:pt x="71438" y="119063"/>
                </a:lnTo>
                <a:lnTo>
                  <a:pt x="71438" y="107156"/>
                </a:lnTo>
                <a:lnTo>
                  <a:pt x="142875" y="107156"/>
                </a:lnTo>
                <a:lnTo>
                  <a:pt x="142875" y="119063"/>
                </a:lnTo>
                <a:lnTo>
                  <a:pt x="136922" y="119063"/>
                </a:lnTo>
                <a:cubicBezTo>
                  <a:pt x="127062" y="119063"/>
                  <a:pt x="119063" y="127062"/>
                  <a:pt x="119063" y="136922"/>
                </a:cubicBezTo>
                <a:lnTo>
                  <a:pt x="119063" y="160734"/>
                </a:lnTo>
                <a:cubicBezTo>
                  <a:pt x="119063" y="170594"/>
                  <a:pt x="127062" y="178594"/>
                  <a:pt x="136922" y="178594"/>
                </a:cubicBezTo>
                <a:lnTo>
                  <a:pt x="172641" y="178594"/>
                </a:lnTo>
                <a:cubicBezTo>
                  <a:pt x="182500" y="178594"/>
                  <a:pt x="190500" y="170594"/>
                  <a:pt x="190500" y="160734"/>
                </a:cubicBezTo>
                <a:lnTo>
                  <a:pt x="190500" y="136922"/>
                </a:lnTo>
                <a:cubicBezTo>
                  <a:pt x="190500" y="127062"/>
                  <a:pt x="182500" y="119063"/>
                  <a:pt x="172641" y="119063"/>
                </a:cubicBezTo>
                <a:lnTo>
                  <a:pt x="166688" y="119063"/>
                </a:lnTo>
                <a:lnTo>
                  <a:pt x="166688" y="107156"/>
                </a:lnTo>
                <a:lnTo>
                  <a:pt x="202406" y="107156"/>
                </a:lnTo>
                <a:cubicBezTo>
                  <a:pt x="208992" y="107156"/>
                  <a:pt x="214313" y="101836"/>
                  <a:pt x="214313" y="95250"/>
                </a:cubicBezTo>
                <a:cubicBezTo>
                  <a:pt x="214313" y="88664"/>
                  <a:pt x="208992" y="83344"/>
                  <a:pt x="202406" y="83344"/>
                </a:cubicBezTo>
                <a:lnTo>
                  <a:pt x="119063" y="83344"/>
                </a:lnTo>
                <a:lnTo>
                  <a:pt x="119063" y="71438"/>
                </a:lnTo>
                <a:lnTo>
                  <a:pt x="125016" y="71438"/>
                </a:lnTo>
                <a:cubicBezTo>
                  <a:pt x="134875" y="71438"/>
                  <a:pt x="142875" y="63438"/>
                  <a:pt x="142875" y="53578"/>
                </a:cubicBezTo>
                <a:lnTo>
                  <a:pt x="142875" y="29766"/>
                </a:lnTo>
                <a:cubicBezTo>
                  <a:pt x="142875" y="19906"/>
                  <a:pt x="134875" y="11906"/>
                  <a:pt x="125016" y="11906"/>
                </a:cubicBezTo>
                <a:lnTo>
                  <a:pt x="89297" y="11906"/>
                </a:lnTo>
                <a:close/>
                <a:moveTo>
                  <a:pt x="166688" y="139898"/>
                </a:moveTo>
                <a:lnTo>
                  <a:pt x="169664" y="139898"/>
                </a:lnTo>
                <a:lnTo>
                  <a:pt x="169664" y="157758"/>
                </a:lnTo>
                <a:lnTo>
                  <a:pt x="139898" y="157758"/>
                </a:lnTo>
                <a:lnTo>
                  <a:pt x="139898" y="139898"/>
                </a:lnTo>
                <a:lnTo>
                  <a:pt x="166688" y="139898"/>
                </a:lnTo>
                <a:close/>
                <a:moveTo>
                  <a:pt x="71438" y="139898"/>
                </a:moveTo>
                <a:lnTo>
                  <a:pt x="74414" y="139898"/>
                </a:lnTo>
                <a:lnTo>
                  <a:pt x="74414" y="157758"/>
                </a:lnTo>
                <a:lnTo>
                  <a:pt x="44648" y="157758"/>
                </a:lnTo>
                <a:lnTo>
                  <a:pt x="44648" y="139898"/>
                </a:lnTo>
                <a:lnTo>
                  <a:pt x="71438" y="139898"/>
                </a:lnTo>
                <a:close/>
              </a:path>
            </a:pathLst>
          </a:custGeom>
          <a:solidFill>
            <a:srgbClr val="FFFFFF"/>
          </a:solidFill>
          <a:ln/>
        </p:spPr>
      </p:sp>
      <p:sp>
        <p:nvSpPr>
          <p:cNvPr id="54" name="Text 8">
            <a:extLst>
              <a:ext uri="{FF2B5EF4-FFF2-40B4-BE49-F238E27FC236}">
                <a16:creationId xmlns:a16="http://schemas.microsoft.com/office/drawing/2014/main" id="{24C643AF-EB26-4C98-8A04-796BFB2DA64C}"/>
              </a:ext>
            </a:extLst>
          </p:cNvPr>
          <p:cNvSpPr/>
          <p:nvPr/>
        </p:nvSpPr>
        <p:spPr>
          <a:xfrm>
            <a:off x="960120" y="1480903"/>
            <a:ext cx="785813" cy="142875"/>
          </a:xfrm>
          <a:prstGeom prst="rect">
            <a:avLst/>
          </a:prstGeom>
          <a:noFill/>
          <a:ln/>
        </p:spPr>
        <p:txBody>
          <a:bodyPr wrap="square" lIns="0" tIns="0" rIns="0" bIns="0" rtlCol="0" anchor="ctr"/>
          <a:lstStyle/>
          <a:p>
            <a:pPr defTabSz="685800">
              <a:lnSpc>
                <a:spcPct val="120000"/>
              </a:lnSpc>
            </a:pPr>
            <a:r>
              <a:rPr lang="en-US" sz="788" b="1" dirty="0">
                <a:solidFill>
                  <a:srgbClr val="A9B4C2"/>
                </a:solidFill>
                <a:latin typeface="MiSans" pitchFamily="34" charset="0"/>
                <a:ea typeface="MiSans" pitchFamily="34" charset="-122"/>
                <a:cs typeface="MiSans" pitchFamily="34" charset="-120"/>
              </a:rPr>
              <a:t>1983年</a:t>
            </a:r>
            <a:endParaRPr lang="en-US" sz="1200" dirty="0">
              <a:solidFill>
                <a:srgbClr val="000000"/>
              </a:solidFill>
              <a:latin typeface="Calibri" panose="020F0502020204030204"/>
            </a:endParaRPr>
          </a:p>
        </p:txBody>
      </p:sp>
      <p:sp>
        <p:nvSpPr>
          <p:cNvPr id="55" name="Text 9">
            <a:extLst>
              <a:ext uri="{FF2B5EF4-FFF2-40B4-BE49-F238E27FC236}">
                <a16:creationId xmlns:a16="http://schemas.microsoft.com/office/drawing/2014/main" id="{FD16A888-5A67-44BE-8B5B-24EAAE477BBE}"/>
              </a:ext>
            </a:extLst>
          </p:cNvPr>
          <p:cNvSpPr/>
          <p:nvPr/>
        </p:nvSpPr>
        <p:spPr>
          <a:xfrm>
            <a:off x="960120" y="1623778"/>
            <a:ext cx="807244" cy="200025"/>
          </a:xfrm>
          <a:prstGeom prst="rect">
            <a:avLst/>
          </a:prstGeom>
          <a:noFill/>
          <a:ln/>
        </p:spPr>
        <p:txBody>
          <a:bodyPr wrap="square" lIns="0" tIns="0" rIns="0" bIns="0" rtlCol="0" anchor="ctr"/>
          <a:lstStyle/>
          <a:p>
            <a:pPr defTabSz="685800">
              <a:lnSpc>
                <a:spcPct val="120000"/>
              </a:lnSpc>
            </a:pPr>
            <a:r>
              <a:rPr lang="en-US" sz="1125" b="1" dirty="0">
                <a:solidFill>
                  <a:srgbClr val="3A4F6A"/>
                </a:solidFill>
                <a:latin typeface="MiSans" pitchFamily="34" charset="0"/>
                <a:ea typeface="MiSans" pitchFamily="34" charset="-122"/>
                <a:cs typeface="MiSans" pitchFamily="34" charset="-120"/>
              </a:rPr>
              <a:t>TCP/IP协议</a:t>
            </a:r>
            <a:endParaRPr lang="en-US" sz="1200" dirty="0">
              <a:solidFill>
                <a:srgbClr val="000000"/>
              </a:solidFill>
              <a:latin typeface="Calibri" panose="020F0502020204030204"/>
            </a:endParaRPr>
          </a:p>
        </p:txBody>
      </p:sp>
      <p:sp>
        <p:nvSpPr>
          <p:cNvPr id="56" name="Text 10">
            <a:extLst>
              <a:ext uri="{FF2B5EF4-FFF2-40B4-BE49-F238E27FC236}">
                <a16:creationId xmlns:a16="http://schemas.microsoft.com/office/drawing/2014/main" id="{C764DAC3-D906-4C07-AC7D-C1EC092261BB}"/>
              </a:ext>
            </a:extLst>
          </p:cNvPr>
          <p:cNvSpPr/>
          <p:nvPr/>
        </p:nvSpPr>
        <p:spPr>
          <a:xfrm>
            <a:off x="474345" y="1938103"/>
            <a:ext cx="2550319" cy="371475"/>
          </a:xfrm>
          <a:prstGeom prst="rect">
            <a:avLst/>
          </a:prstGeom>
          <a:noFill/>
          <a:ln/>
        </p:spPr>
        <p:txBody>
          <a:bodyPr wrap="square" lIns="0" tIns="0" rIns="0" bIns="0" rtlCol="0" anchor="ctr"/>
          <a:lstStyle/>
          <a:p>
            <a:pPr defTabSz="685800">
              <a:lnSpc>
                <a:spcPct val="140000"/>
              </a:lnSpc>
            </a:pPr>
            <a:r>
              <a:rPr lang="en-US" sz="900" dirty="0">
                <a:solidFill>
                  <a:srgbClr val="2C3038"/>
                </a:solidFill>
                <a:latin typeface="MiSans" pitchFamily="34" charset="0"/>
                <a:ea typeface="MiSans" pitchFamily="34" charset="-122"/>
                <a:cs typeface="MiSans" pitchFamily="34" charset="-120"/>
              </a:rPr>
              <a:t>正式确立使得全球计算机可以通过统一的标准进行通信，标志着现代互联网的真正诞生。</a:t>
            </a:r>
            <a:endParaRPr lang="en-US" sz="1200" dirty="0">
              <a:solidFill>
                <a:srgbClr val="000000"/>
              </a:solidFill>
              <a:latin typeface="Calibri" panose="020F0502020204030204"/>
            </a:endParaRPr>
          </a:p>
        </p:txBody>
      </p:sp>
      <p:sp>
        <p:nvSpPr>
          <p:cNvPr id="57" name="Shape 11">
            <a:extLst>
              <a:ext uri="{FF2B5EF4-FFF2-40B4-BE49-F238E27FC236}">
                <a16:creationId xmlns:a16="http://schemas.microsoft.com/office/drawing/2014/main" id="{D119AD0A-47C1-4E4A-BB44-340256B91CF3}"/>
              </a:ext>
            </a:extLst>
          </p:cNvPr>
          <p:cNvSpPr/>
          <p:nvPr/>
        </p:nvSpPr>
        <p:spPr>
          <a:xfrm>
            <a:off x="3227011" y="1295165"/>
            <a:ext cx="2778919" cy="1157288"/>
          </a:xfrm>
          <a:custGeom>
            <a:avLst/>
            <a:gdLst/>
            <a:ahLst/>
            <a:cxnLst/>
            <a:rect l="l" t="t" r="r" b="b"/>
            <a:pathLst>
              <a:path w="3705225" h="1543050">
                <a:moveTo>
                  <a:pt x="38100" y="0"/>
                </a:moveTo>
                <a:lnTo>
                  <a:pt x="3667125" y="0"/>
                </a:lnTo>
                <a:cubicBezTo>
                  <a:pt x="3688153" y="0"/>
                  <a:pt x="3705225" y="17072"/>
                  <a:pt x="3705225" y="38100"/>
                </a:cubicBezTo>
                <a:lnTo>
                  <a:pt x="3705225" y="1428756"/>
                </a:lnTo>
                <a:cubicBezTo>
                  <a:pt x="3705225" y="1491837"/>
                  <a:pt x="3654012" y="1543050"/>
                  <a:pt x="3590931" y="1543050"/>
                </a:cubicBezTo>
                <a:lnTo>
                  <a:pt x="114294" y="1543050"/>
                </a:lnTo>
                <a:cubicBezTo>
                  <a:pt x="51213" y="1543050"/>
                  <a:pt x="0" y="1491837"/>
                  <a:pt x="0" y="1428756"/>
                </a:cubicBezTo>
                <a:lnTo>
                  <a:pt x="0" y="38100"/>
                </a:lnTo>
                <a:cubicBezTo>
                  <a:pt x="0" y="17072"/>
                  <a:pt x="17072" y="0"/>
                  <a:pt x="38100" y="0"/>
                </a:cubicBezTo>
                <a:close/>
              </a:path>
            </a:pathLst>
          </a:custGeom>
          <a:solidFill>
            <a:srgbClr val="FFFFFF"/>
          </a:solidFill>
          <a:ln/>
          <a:effectLst>
            <a:outerShdw blurRad="57150" dist="38100" dir="5400000" algn="bl" rotWithShape="0">
              <a:srgbClr val="000000">
                <a:alpha val="10196"/>
              </a:srgbClr>
            </a:outerShdw>
          </a:effectLst>
        </p:spPr>
      </p:sp>
      <p:sp>
        <p:nvSpPr>
          <p:cNvPr id="58" name="Shape 12">
            <a:extLst>
              <a:ext uri="{FF2B5EF4-FFF2-40B4-BE49-F238E27FC236}">
                <a16:creationId xmlns:a16="http://schemas.microsoft.com/office/drawing/2014/main" id="{596B97ED-7A70-49D1-AD31-0C7E2C75A4F9}"/>
              </a:ext>
            </a:extLst>
          </p:cNvPr>
          <p:cNvSpPr/>
          <p:nvPr/>
        </p:nvSpPr>
        <p:spPr>
          <a:xfrm>
            <a:off x="3227011" y="1295166"/>
            <a:ext cx="2778919" cy="28575"/>
          </a:xfrm>
          <a:custGeom>
            <a:avLst/>
            <a:gdLst/>
            <a:ahLst/>
            <a:cxnLst/>
            <a:rect l="l" t="t" r="r" b="b"/>
            <a:pathLst>
              <a:path w="3705225" h="38100">
                <a:moveTo>
                  <a:pt x="38100" y="0"/>
                </a:moveTo>
                <a:lnTo>
                  <a:pt x="3667125" y="0"/>
                </a:lnTo>
                <a:cubicBezTo>
                  <a:pt x="3688153" y="0"/>
                  <a:pt x="3705225" y="17072"/>
                  <a:pt x="3705225" y="38100"/>
                </a:cubicBezTo>
                <a:lnTo>
                  <a:pt x="3705225" y="38100"/>
                </a:lnTo>
                <a:lnTo>
                  <a:pt x="0" y="38100"/>
                </a:lnTo>
                <a:lnTo>
                  <a:pt x="0" y="38100"/>
                </a:lnTo>
                <a:cubicBezTo>
                  <a:pt x="0" y="17072"/>
                  <a:pt x="17072" y="0"/>
                  <a:pt x="38100" y="0"/>
                </a:cubicBezTo>
                <a:close/>
              </a:path>
            </a:pathLst>
          </a:custGeom>
          <a:solidFill>
            <a:srgbClr val="4E8A8B"/>
          </a:solidFill>
          <a:ln/>
        </p:spPr>
      </p:sp>
      <p:sp>
        <p:nvSpPr>
          <p:cNvPr id="59" name="Shape 13">
            <a:extLst>
              <a:ext uri="{FF2B5EF4-FFF2-40B4-BE49-F238E27FC236}">
                <a16:creationId xmlns:a16="http://schemas.microsoft.com/office/drawing/2014/main" id="{122D63B3-2A83-40E6-A414-DC30B7C1874B}"/>
              </a:ext>
            </a:extLst>
          </p:cNvPr>
          <p:cNvSpPr/>
          <p:nvPr/>
        </p:nvSpPr>
        <p:spPr>
          <a:xfrm>
            <a:off x="3369886" y="1452328"/>
            <a:ext cx="400050" cy="400050"/>
          </a:xfrm>
          <a:custGeom>
            <a:avLst/>
            <a:gdLst/>
            <a:ahLst/>
            <a:cxnLst/>
            <a:rect l="l" t="t" r="r" b="b"/>
            <a:pathLst>
              <a:path w="533400" h="533400">
                <a:moveTo>
                  <a:pt x="266700" y="0"/>
                </a:moveTo>
                <a:lnTo>
                  <a:pt x="266700" y="0"/>
                </a:lnTo>
                <a:cubicBezTo>
                  <a:pt x="413896" y="0"/>
                  <a:pt x="533400" y="119504"/>
                  <a:pt x="533400" y="266700"/>
                </a:cubicBezTo>
                <a:lnTo>
                  <a:pt x="533400" y="266700"/>
                </a:lnTo>
                <a:cubicBezTo>
                  <a:pt x="533400" y="413896"/>
                  <a:pt x="413896" y="533400"/>
                  <a:pt x="266700" y="533400"/>
                </a:cubicBezTo>
                <a:lnTo>
                  <a:pt x="266700" y="533400"/>
                </a:lnTo>
                <a:cubicBezTo>
                  <a:pt x="119504" y="533400"/>
                  <a:pt x="0" y="413896"/>
                  <a:pt x="0" y="266700"/>
                </a:cubicBezTo>
                <a:lnTo>
                  <a:pt x="0" y="266700"/>
                </a:lnTo>
                <a:cubicBezTo>
                  <a:pt x="0" y="119504"/>
                  <a:pt x="119504" y="0"/>
                  <a:pt x="266700" y="0"/>
                </a:cubicBezTo>
                <a:close/>
              </a:path>
            </a:pathLst>
          </a:custGeom>
          <a:solidFill>
            <a:srgbClr val="4E8A8B"/>
          </a:solidFill>
          <a:ln/>
        </p:spPr>
      </p:sp>
      <p:sp>
        <p:nvSpPr>
          <p:cNvPr id="60" name="Shape 14">
            <a:extLst>
              <a:ext uri="{FF2B5EF4-FFF2-40B4-BE49-F238E27FC236}">
                <a16:creationId xmlns:a16="http://schemas.microsoft.com/office/drawing/2014/main" id="{915B4887-67C0-4877-B2F5-803D6CFE0FC6}"/>
              </a:ext>
            </a:extLst>
          </p:cNvPr>
          <p:cNvSpPr/>
          <p:nvPr/>
        </p:nvSpPr>
        <p:spPr>
          <a:xfrm>
            <a:off x="3498473" y="1580916"/>
            <a:ext cx="142875" cy="142875"/>
          </a:xfrm>
          <a:custGeom>
            <a:avLst/>
            <a:gdLst/>
            <a:ahLst/>
            <a:cxnLst/>
            <a:rect l="l" t="t" r="r" b="b"/>
            <a:pathLst>
              <a:path w="190500" h="190500">
                <a:moveTo>
                  <a:pt x="20724" y="74302"/>
                </a:moveTo>
                <a:lnTo>
                  <a:pt x="32221" y="85799"/>
                </a:lnTo>
                <a:cubicBezTo>
                  <a:pt x="34454" y="88032"/>
                  <a:pt x="37467" y="89297"/>
                  <a:pt x="40630" y="89297"/>
                </a:cubicBezTo>
                <a:lnTo>
                  <a:pt x="48630" y="89297"/>
                </a:lnTo>
                <a:cubicBezTo>
                  <a:pt x="51792" y="89297"/>
                  <a:pt x="54806" y="90562"/>
                  <a:pt x="57038" y="92794"/>
                </a:cubicBezTo>
                <a:lnTo>
                  <a:pt x="67940" y="103696"/>
                </a:lnTo>
                <a:cubicBezTo>
                  <a:pt x="70172" y="105928"/>
                  <a:pt x="71438" y="108942"/>
                  <a:pt x="71438" y="112105"/>
                </a:cubicBezTo>
                <a:lnTo>
                  <a:pt x="71438" y="126057"/>
                </a:lnTo>
                <a:cubicBezTo>
                  <a:pt x="71438" y="129220"/>
                  <a:pt x="72703" y="132234"/>
                  <a:pt x="74935" y="134466"/>
                </a:cubicBezTo>
                <a:lnTo>
                  <a:pt x="79883" y="139415"/>
                </a:lnTo>
                <a:cubicBezTo>
                  <a:pt x="82116" y="141647"/>
                  <a:pt x="83381" y="144661"/>
                  <a:pt x="83381" y="147824"/>
                </a:cubicBezTo>
                <a:lnTo>
                  <a:pt x="83381" y="154781"/>
                </a:lnTo>
                <a:cubicBezTo>
                  <a:pt x="83381" y="161367"/>
                  <a:pt x="88702" y="166688"/>
                  <a:pt x="95287" y="166688"/>
                </a:cubicBezTo>
                <a:cubicBezTo>
                  <a:pt x="101873" y="166688"/>
                  <a:pt x="107193" y="161367"/>
                  <a:pt x="107193" y="154781"/>
                </a:cubicBezTo>
                <a:lnTo>
                  <a:pt x="107193" y="153777"/>
                </a:lnTo>
                <a:cubicBezTo>
                  <a:pt x="107193" y="150614"/>
                  <a:pt x="108458" y="147600"/>
                  <a:pt x="110691" y="145368"/>
                </a:cubicBezTo>
                <a:lnTo>
                  <a:pt x="127546" y="128513"/>
                </a:lnTo>
                <a:cubicBezTo>
                  <a:pt x="129778" y="126281"/>
                  <a:pt x="131043" y="123267"/>
                  <a:pt x="131043" y="120104"/>
                </a:cubicBezTo>
                <a:lnTo>
                  <a:pt x="131043" y="107193"/>
                </a:lnTo>
                <a:cubicBezTo>
                  <a:pt x="131043" y="100608"/>
                  <a:pt x="125723" y="95287"/>
                  <a:pt x="119137" y="95287"/>
                </a:cubicBezTo>
                <a:lnTo>
                  <a:pt x="88367" y="95287"/>
                </a:lnTo>
                <a:cubicBezTo>
                  <a:pt x="85204" y="95287"/>
                  <a:pt x="82190" y="94022"/>
                  <a:pt x="79958" y="91790"/>
                </a:cubicBezTo>
                <a:lnTo>
                  <a:pt x="74005" y="85837"/>
                </a:lnTo>
                <a:cubicBezTo>
                  <a:pt x="72442" y="84274"/>
                  <a:pt x="71549" y="82116"/>
                  <a:pt x="71549" y="79883"/>
                </a:cubicBezTo>
                <a:cubicBezTo>
                  <a:pt x="71549" y="75233"/>
                  <a:pt x="75307" y="71475"/>
                  <a:pt x="79958" y="71475"/>
                </a:cubicBezTo>
                <a:lnTo>
                  <a:pt x="92869" y="71475"/>
                </a:lnTo>
                <a:cubicBezTo>
                  <a:pt x="97520" y="71475"/>
                  <a:pt x="101278" y="67717"/>
                  <a:pt x="101278" y="63066"/>
                </a:cubicBezTo>
                <a:cubicBezTo>
                  <a:pt x="101278" y="60833"/>
                  <a:pt x="100385" y="58675"/>
                  <a:pt x="98822" y="57113"/>
                </a:cubicBezTo>
                <a:lnTo>
                  <a:pt x="91492" y="49783"/>
                </a:lnTo>
                <a:cubicBezTo>
                  <a:pt x="90041" y="48369"/>
                  <a:pt x="89297" y="46546"/>
                  <a:pt x="89297" y="44648"/>
                </a:cubicBezTo>
                <a:cubicBezTo>
                  <a:pt x="89297" y="42751"/>
                  <a:pt x="90041" y="40928"/>
                  <a:pt x="91418" y="39551"/>
                </a:cubicBezTo>
                <a:lnTo>
                  <a:pt x="97854" y="33114"/>
                </a:lnTo>
                <a:cubicBezTo>
                  <a:pt x="100013" y="30956"/>
                  <a:pt x="101240" y="28017"/>
                  <a:pt x="101240" y="24966"/>
                </a:cubicBezTo>
                <a:cubicBezTo>
                  <a:pt x="101240" y="22287"/>
                  <a:pt x="100347" y="19869"/>
                  <a:pt x="98859" y="17934"/>
                </a:cubicBezTo>
                <a:cubicBezTo>
                  <a:pt x="97668" y="17897"/>
                  <a:pt x="96478" y="17859"/>
                  <a:pt x="95287" y="17859"/>
                </a:cubicBezTo>
                <a:cubicBezTo>
                  <a:pt x="59792" y="17859"/>
                  <a:pt x="29914" y="41746"/>
                  <a:pt x="20762" y="74302"/>
                </a:cubicBezTo>
                <a:close/>
                <a:moveTo>
                  <a:pt x="172641" y="95250"/>
                </a:moveTo>
                <a:cubicBezTo>
                  <a:pt x="172641" y="82376"/>
                  <a:pt x="169515" y="70247"/>
                  <a:pt x="163934" y="59606"/>
                </a:cubicBezTo>
                <a:cubicBezTo>
                  <a:pt x="161553" y="59941"/>
                  <a:pt x="159209" y="61057"/>
                  <a:pt x="157274" y="62992"/>
                </a:cubicBezTo>
                <a:lnTo>
                  <a:pt x="152288" y="67977"/>
                </a:lnTo>
                <a:cubicBezTo>
                  <a:pt x="150056" y="70210"/>
                  <a:pt x="148791" y="73223"/>
                  <a:pt x="148791" y="76386"/>
                </a:cubicBezTo>
                <a:lnTo>
                  <a:pt x="148791" y="89297"/>
                </a:lnTo>
                <a:cubicBezTo>
                  <a:pt x="148791" y="95883"/>
                  <a:pt x="154112" y="101203"/>
                  <a:pt x="160697" y="101203"/>
                </a:cubicBezTo>
                <a:lnTo>
                  <a:pt x="169664" y="101203"/>
                </a:lnTo>
                <a:cubicBezTo>
                  <a:pt x="170594" y="101203"/>
                  <a:pt x="171524" y="101092"/>
                  <a:pt x="172380" y="100905"/>
                </a:cubicBezTo>
                <a:cubicBezTo>
                  <a:pt x="172529" y="99045"/>
                  <a:pt x="172566" y="97148"/>
                  <a:pt x="172566" y="95250"/>
                </a:cubicBezTo>
                <a:close/>
                <a:moveTo>
                  <a:pt x="0" y="95250"/>
                </a:moveTo>
                <a:cubicBezTo>
                  <a:pt x="0" y="42680"/>
                  <a:pt x="42680" y="0"/>
                  <a:pt x="95250" y="0"/>
                </a:cubicBezTo>
                <a:cubicBezTo>
                  <a:pt x="147820" y="0"/>
                  <a:pt x="190500" y="42680"/>
                  <a:pt x="190500" y="95250"/>
                </a:cubicBezTo>
                <a:cubicBezTo>
                  <a:pt x="190500" y="147820"/>
                  <a:pt x="147820" y="190500"/>
                  <a:pt x="95250" y="190500"/>
                </a:cubicBezTo>
                <a:cubicBezTo>
                  <a:pt x="42680" y="190500"/>
                  <a:pt x="0" y="147820"/>
                  <a:pt x="0" y="95250"/>
                </a:cubicBezTo>
                <a:close/>
              </a:path>
            </a:pathLst>
          </a:custGeom>
          <a:solidFill>
            <a:srgbClr val="FFFFFF"/>
          </a:solidFill>
          <a:ln/>
        </p:spPr>
      </p:sp>
      <p:sp>
        <p:nvSpPr>
          <p:cNvPr id="61" name="Text 15">
            <a:extLst>
              <a:ext uri="{FF2B5EF4-FFF2-40B4-BE49-F238E27FC236}">
                <a16:creationId xmlns:a16="http://schemas.microsoft.com/office/drawing/2014/main" id="{F7E4E203-2829-47DB-9DBA-433EB52A39E6}"/>
              </a:ext>
            </a:extLst>
          </p:cNvPr>
          <p:cNvSpPr/>
          <p:nvPr/>
        </p:nvSpPr>
        <p:spPr>
          <a:xfrm>
            <a:off x="3855661" y="1480903"/>
            <a:ext cx="885825" cy="142875"/>
          </a:xfrm>
          <a:prstGeom prst="rect">
            <a:avLst/>
          </a:prstGeom>
          <a:noFill/>
          <a:ln/>
        </p:spPr>
        <p:txBody>
          <a:bodyPr wrap="square" lIns="0" tIns="0" rIns="0" bIns="0" rtlCol="0" anchor="ctr"/>
          <a:lstStyle/>
          <a:p>
            <a:pPr defTabSz="685800">
              <a:lnSpc>
                <a:spcPct val="120000"/>
              </a:lnSpc>
            </a:pPr>
            <a:r>
              <a:rPr lang="en-US" sz="788" b="1" dirty="0">
                <a:solidFill>
                  <a:srgbClr val="A9B4C2"/>
                </a:solidFill>
                <a:latin typeface="MiSans" pitchFamily="34" charset="0"/>
                <a:ea typeface="MiSans" pitchFamily="34" charset="-122"/>
                <a:cs typeface="MiSans" pitchFamily="34" charset="-120"/>
              </a:rPr>
              <a:t>1989年</a:t>
            </a:r>
            <a:endParaRPr lang="en-US" sz="1200" dirty="0">
              <a:solidFill>
                <a:srgbClr val="000000"/>
              </a:solidFill>
              <a:latin typeface="Calibri" panose="020F0502020204030204"/>
            </a:endParaRPr>
          </a:p>
        </p:txBody>
      </p:sp>
      <p:sp>
        <p:nvSpPr>
          <p:cNvPr id="62" name="Text 16">
            <a:extLst>
              <a:ext uri="{FF2B5EF4-FFF2-40B4-BE49-F238E27FC236}">
                <a16:creationId xmlns:a16="http://schemas.microsoft.com/office/drawing/2014/main" id="{377689FB-385F-4073-9941-93A2B6529F96}"/>
              </a:ext>
            </a:extLst>
          </p:cNvPr>
          <p:cNvSpPr/>
          <p:nvPr/>
        </p:nvSpPr>
        <p:spPr>
          <a:xfrm>
            <a:off x="3855661" y="1623778"/>
            <a:ext cx="907256" cy="200025"/>
          </a:xfrm>
          <a:prstGeom prst="rect">
            <a:avLst/>
          </a:prstGeom>
          <a:noFill/>
          <a:ln/>
        </p:spPr>
        <p:txBody>
          <a:bodyPr wrap="square" lIns="0" tIns="0" rIns="0" bIns="0" rtlCol="0" anchor="ctr"/>
          <a:lstStyle/>
          <a:p>
            <a:pPr defTabSz="685800">
              <a:lnSpc>
                <a:spcPct val="120000"/>
              </a:lnSpc>
            </a:pPr>
            <a:r>
              <a:rPr lang="en-US" sz="1125" b="1" dirty="0">
                <a:solidFill>
                  <a:srgbClr val="3A4F6A"/>
                </a:solidFill>
                <a:latin typeface="MiSans" pitchFamily="34" charset="0"/>
                <a:ea typeface="MiSans" pitchFamily="34" charset="-122"/>
                <a:cs typeface="MiSans" pitchFamily="34" charset="-120"/>
              </a:rPr>
              <a:t>万维网WWW</a:t>
            </a:r>
            <a:endParaRPr lang="en-US" sz="1200" dirty="0">
              <a:solidFill>
                <a:srgbClr val="000000"/>
              </a:solidFill>
              <a:latin typeface="Calibri" panose="020F0502020204030204"/>
            </a:endParaRPr>
          </a:p>
        </p:txBody>
      </p:sp>
      <p:sp>
        <p:nvSpPr>
          <p:cNvPr id="63" name="Text 17">
            <a:extLst>
              <a:ext uri="{FF2B5EF4-FFF2-40B4-BE49-F238E27FC236}">
                <a16:creationId xmlns:a16="http://schemas.microsoft.com/office/drawing/2014/main" id="{D08EA521-47BA-43B0-AE47-36306838C5EF}"/>
              </a:ext>
            </a:extLst>
          </p:cNvPr>
          <p:cNvSpPr/>
          <p:nvPr/>
        </p:nvSpPr>
        <p:spPr>
          <a:xfrm>
            <a:off x="3369886" y="1938103"/>
            <a:ext cx="2550319" cy="371475"/>
          </a:xfrm>
          <a:prstGeom prst="rect">
            <a:avLst/>
          </a:prstGeom>
          <a:noFill/>
          <a:ln/>
        </p:spPr>
        <p:txBody>
          <a:bodyPr wrap="square" lIns="0" tIns="0" rIns="0" bIns="0" rtlCol="0" anchor="ctr"/>
          <a:lstStyle/>
          <a:p>
            <a:pPr defTabSz="685800">
              <a:lnSpc>
                <a:spcPct val="140000"/>
              </a:lnSpc>
            </a:pPr>
            <a:r>
              <a:rPr lang="en-US" sz="900" dirty="0">
                <a:solidFill>
                  <a:srgbClr val="2C3038"/>
                </a:solidFill>
                <a:latin typeface="MiSans" pitchFamily="34" charset="0"/>
                <a:ea typeface="MiSans" pitchFamily="34" charset="-122"/>
                <a:cs typeface="MiSans" pitchFamily="34" charset="-120"/>
              </a:rPr>
              <a:t>英国科学家蒂姆·伯纳斯-李发明超链接和网页概念，使互联网成为真正的信息网络。</a:t>
            </a:r>
            <a:endParaRPr lang="en-US" sz="1200" dirty="0">
              <a:solidFill>
                <a:srgbClr val="000000"/>
              </a:solidFill>
              <a:latin typeface="Calibri" panose="020F0502020204030204"/>
            </a:endParaRPr>
          </a:p>
        </p:txBody>
      </p:sp>
      <p:sp>
        <p:nvSpPr>
          <p:cNvPr id="64" name="Shape 18">
            <a:extLst>
              <a:ext uri="{FF2B5EF4-FFF2-40B4-BE49-F238E27FC236}">
                <a16:creationId xmlns:a16="http://schemas.microsoft.com/office/drawing/2014/main" id="{84F9329D-4808-4D70-8314-3E9C0207A135}"/>
              </a:ext>
            </a:extLst>
          </p:cNvPr>
          <p:cNvSpPr/>
          <p:nvPr/>
        </p:nvSpPr>
        <p:spPr>
          <a:xfrm>
            <a:off x="6122641" y="1295165"/>
            <a:ext cx="2778919" cy="1157288"/>
          </a:xfrm>
          <a:custGeom>
            <a:avLst/>
            <a:gdLst/>
            <a:ahLst/>
            <a:cxnLst/>
            <a:rect l="l" t="t" r="r" b="b"/>
            <a:pathLst>
              <a:path w="3705225" h="1543050">
                <a:moveTo>
                  <a:pt x="38100" y="0"/>
                </a:moveTo>
                <a:lnTo>
                  <a:pt x="3667125" y="0"/>
                </a:lnTo>
                <a:cubicBezTo>
                  <a:pt x="3688153" y="0"/>
                  <a:pt x="3705225" y="17072"/>
                  <a:pt x="3705225" y="38100"/>
                </a:cubicBezTo>
                <a:lnTo>
                  <a:pt x="3705225" y="1428756"/>
                </a:lnTo>
                <a:cubicBezTo>
                  <a:pt x="3705225" y="1491837"/>
                  <a:pt x="3654012" y="1543050"/>
                  <a:pt x="3590931" y="1543050"/>
                </a:cubicBezTo>
                <a:lnTo>
                  <a:pt x="114294" y="1543050"/>
                </a:lnTo>
                <a:cubicBezTo>
                  <a:pt x="51213" y="1543050"/>
                  <a:pt x="0" y="1491837"/>
                  <a:pt x="0" y="1428756"/>
                </a:cubicBezTo>
                <a:lnTo>
                  <a:pt x="0" y="38100"/>
                </a:lnTo>
                <a:cubicBezTo>
                  <a:pt x="0" y="17072"/>
                  <a:pt x="17072" y="0"/>
                  <a:pt x="38100" y="0"/>
                </a:cubicBezTo>
                <a:close/>
              </a:path>
            </a:pathLst>
          </a:custGeom>
          <a:solidFill>
            <a:srgbClr val="FFFFFF"/>
          </a:solidFill>
          <a:ln/>
          <a:effectLst>
            <a:outerShdw blurRad="57150" dist="38100" dir="5400000" algn="bl" rotWithShape="0">
              <a:srgbClr val="000000">
                <a:alpha val="10196"/>
              </a:srgbClr>
            </a:outerShdw>
          </a:effectLst>
        </p:spPr>
      </p:sp>
      <p:sp>
        <p:nvSpPr>
          <p:cNvPr id="65" name="Shape 19">
            <a:extLst>
              <a:ext uri="{FF2B5EF4-FFF2-40B4-BE49-F238E27FC236}">
                <a16:creationId xmlns:a16="http://schemas.microsoft.com/office/drawing/2014/main" id="{34A09D1C-AAAB-4608-97C8-1701CE79AD08}"/>
              </a:ext>
            </a:extLst>
          </p:cNvPr>
          <p:cNvSpPr/>
          <p:nvPr/>
        </p:nvSpPr>
        <p:spPr>
          <a:xfrm>
            <a:off x="6122641" y="1295166"/>
            <a:ext cx="2778919" cy="28575"/>
          </a:xfrm>
          <a:custGeom>
            <a:avLst/>
            <a:gdLst/>
            <a:ahLst/>
            <a:cxnLst/>
            <a:rect l="l" t="t" r="r" b="b"/>
            <a:pathLst>
              <a:path w="3705225" h="38100">
                <a:moveTo>
                  <a:pt x="38100" y="0"/>
                </a:moveTo>
                <a:lnTo>
                  <a:pt x="3667125" y="0"/>
                </a:lnTo>
                <a:cubicBezTo>
                  <a:pt x="3688153" y="0"/>
                  <a:pt x="3705225" y="17072"/>
                  <a:pt x="3705225" y="38100"/>
                </a:cubicBezTo>
                <a:lnTo>
                  <a:pt x="3705225" y="38100"/>
                </a:lnTo>
                <a:lnTo>
                  <a:pt x="0" y="38100"/>
                </a:lnTo>
                <a:lnTo>
                  <a:pt x="0" y="38100"/>
                </a:lnTo>
                <a:cubicBezTo>
                  <a:pt x="0" y="17072"/>
                  <a:pt x="17072" y="0"/>
                  <a:pt x="38100" y="0"/>
                </a:cubicBezTo>
                <a:close/>
              </a:path>
            </a:pathLst>
          </a:custGeom>
          <a:solidFill>
            <a:srgbClr val="A9B4C2"/>
          </a:solidFill>
          <a:ln/>
        </p:spPr>
      </p:sp>
      <p:sp>
        <p:nvSpPr>
          <p:cNvPr id="66" name="Shape 20">
            <a:extLst>
              <a:ext uri="{FF2B5EF4-FFF2-40B4-BE49-F238E27FC236}">
                <a16:creationId xmlns:a16="http://schemas.microsoft.com/office/drawing/2014/main" id="{9C14E5DB-CF30-4DBF-A9E6-2ACB77D287D4}"/>
              </a:ext>
            </a:extLst>
          </p:cNvPr>
          <p:cNvSpPr/>
          <p:nvPr/>
        </p:nvSpPr>
        <p:spPr>
          <a:xfrm>
            <a:off x="6265516" y="1452328"/>
            <a:ext cx="400050" cy="400050"/>
          </a:xfrm>
          <a:custGeom>
            <a:avLst/>
            <a:gdLst/>
            <a:ahLst/>
            <a:cxnLst/>
            <a:rect l="l" t="t" r="r" b="b"/>
            <a:pathLst>
              <a:path w="533400" h="533400">
                <a:moveTo>
                  <a:pt x="266700" y="0"/>
                </a:moveTo>
                <a:lnTo>
                  <a:pt x="266700" y="0"/>
                </a:lnTo>
                <a:cubicBezTo>
                  <a:pt x="413896" y="0"/>
                  <a:pt x="533400" y="119504"/>
                  <a:pt x="533400" y="266700"/>
                </a:cubicBezTo>
                <a:lnTo>
                  <a:pt x="533400" y="266700"/>
                </a:lnTo>
                <a:cubicBezTo>
                  <a:pt x="533400" y="413896"/>
                  <a:pt x="413896" y="533400"/>
                  <a:pt x="266700" y="533400"/>
                </a:cubicBezTo>
                <a:lnTo>
                  <a:pt x="266700" y="533400"/>
                </a:lnTo>
                <a:cubicBezTo>
                  <a:pt x="119504" y="533400"/>
                  <a:pt x="0" y="413896"/>
                  <a:pt x="0" y="266700"/>
                </a:cubicBezTo>
                <a:lnTo>
                  <a:pt x="0" y="266700"/>
                </a:lnTo>
                <a:cubicBezTo>
                  <a:pt x="0" y="119504"/>
                  <a:pt x="119504" y="0"/>
                  <a:pt x="266700" y="0"/>
                </a:cubicBezTo>
                <a:close/>
              </a:path>
            </a:pathLst>
          </a:custGeom>
          <a:solidFill>
            <a:srgbClr val="A9B4C2"/>
          </a:solidFill>
          <a:ln/>
        </p:spPr>
      </p:sp>
      <p:sp>
        <p:nvSpPr>
          <p:cNvPr id="67" name="Shape 21">
            <a:extLst>
              <a:ext uri="{FF2B5EF4-FFF2-40B4-BE49-F238E27FC236}">
                <a16:creationId xmlns:a16="http://schemas.microsoft.com/office/drawing/2014/main" id="{10F9F7FB-5A66-4B11-BF11-E8EDE8115501}"/>
              </a:ext>
            </a:extLst>
          </p:cNvPr>
          <p:cNvSpPr/>
          <p:nvPr/>
        </p:nvSpPr>
        <p:spPr>
          <a:xfrm>
            <a:off x="6411963" y="1580916"/>
            <a:ext cx="107156" cy="142875"/>
          </a:xfrm>
          <a:custGeom>
            <a:avLst/>
            <a:gdLst/>
            <a:ahLst/>
            <a:cxnLst/>
            <a:rect l="l" t="t" r="r" b="b"/>
            <a:pathLst>
              <a:path w="142875" h="190500">
                <a:moveTo>
                  <a:pt x="0" y="71438"/>
                </a:moveTo>
                <a:lnTo>
                  <a:pt x="62508" y="71438"/>
                </a:lnTo>
                <a:lnTo>
                  <a:pt x="62508" y="0"/>
                </a:lnTo>
                <a:lnTo>
                  <a:pt x="59531" y="0"/>
                </a:lnTo>
                <a:cubicBezTo>
                  <a:pt x="26640" y="0"/>
                  <a:pt x="0" y="26640"/>
                  <a:pt x="0" y="59531"/>
                </a:cubicBezTo>
                <a:lnTo>
                  <a:pt x="0" y="71438"/>
                </a:lnTo>
                <a:close/>
                <a:moveTo>
                  <a:pt x="0" y="89297"/>
                </a:moveTo>
                <a:lnTo>
                  <a:pt x="0" y="130969"/>
                </a:lnTo>
                <a:cubicBezTo>
                  <a:pt x="0" y="163860"/>
                  <a:pt x="26640" y="190500"/>
                  <a:pt x="59531" y="190500"/>
                </a:cubicBezTo>
                <a:lnTo>
                  <a:pt x="83344" y="190500"/>
                </a:lnTo>
                <a:cubicBezTo>
                  <a:pt x="116235" y="190500"/>
                  <a:pt x="142875" y="163860"/>
                  <a:pt x="142875" y="130969"/>
                </a:cubicBezTo>
                <a:lnTo>
                  <a:pt x="142875" y="89297"/>
                </a:lnTo>
                <a:lnTo>
                  <a:pt x="0" y="89297"/>
                </a:lnTo>
                <a:close/>
                <a:moveTo>
                  <a:pt x="142875" y="71438"/>
                </a:moveTo>
                <a:lnTo>
                  <a:pt x="142875" y="59531"/>
                </a:lnTo>
                <a:cubicBezTo>
                  <a:pt x="142875" y="26640"/>
                  <a:pt x="116235" y="0"/>
                  <a:pt x="83344" y="0"/>
                </a:cubicBezTo>
                <a:lnTo>
                  <a:pt x="80367" y="0"/>
                </a:lnTo>
                <a:lnTo>
                  <a:pt x="80367" y="71438"/>
                </a:lnTo>
                <a:lnTo>
                  <a:pt x="142875" y="71438"/>
                </a:lnTo>
                <a:close/>
              </a:path>
            </a:pathLst>
          </a:custGeom>
          <a:solidFill>
            <a:srgbClr val="FFFFFF"/>
          </a:solidFill>
          <a:ln/>
        </p:spPr>
      </p:sp>
      <p:sp>
        <p:nvSpPr>
          <p:cNvPr id="68" name="Text 22">
            <a:extLst>
              <a:ext uri="{FF2B5EF4-FFF2-40B4-BE49-F238E27FC236}">
                <a16:creationId xmlns:a16="http://schemas.microsoft.com/office/drawing/2014/main" id="{110E060F-6ED4-4C32-A1BD-33C1DD86FC9D}"/>
              </a:ext>
            </a:extLst>
          </p:cNvPr>
          <p:cNvSpPr/>
          <p:nvPr/>
        </p:nvSpPr>
        <p:spPr>
          <a:xfrm>
            <a:off x="6751291" y="1480903"/>
            <a:ext cx="935831" cy="142875"/>
          </a:xfrm>
          <a:prstGeom prst="rect">
            <a:avLst/>
          </a:prstGeom>
          <a:noFill/>
          <a:ln/>
        </p:spPr>
        <p:txBody>
          <a:bodyPr wrap="square" lIns="0" tIns="0" rIns="0" bIns="0" rtlCol="0" anchor="ctr"/>
          <a:lstStyle/>
          <a:p>
            <a:pPr defTabSz="685800">
              <a:lnSpc>
                <a:spcPct val="120000"/>
              </a:lnSpc>
            </a:pPr>
            <a:r>
              <a:rPr lang="en-US" sz="788" b="1" dirty="0">
                <a:solidFill>
                  <a:srgbClr val="A9B4C2"/>
                </a:solidFill>
                <a:latin typeface="MiSans" pitchFamily="34" charset="0"/>
                <a:ea typeface="MiSans" pitchFamily="34" charset="-122"/>
                <a:cs typeface="MiSans" pitchFamily="34" charset="-120"/>
              </a:rPr>
              <a:t>1993年</a:t>
            </a:r>
            <a:endParaRPr lang="en-US" sz="1200" dirty="0">
              <a:solidFill>
                <a:srgbClr val="000000"/>
              </a:solidFill>
              <a:latin typeface="Calibri" panose="020F0502020204030204"/>
            </a:endParaRPr>
          </a:p>
        </p:txBody>
      </p:sp>
      <p:sp>
        <p:nvSpPr>
          <p:cNvPr id="69" name="Text 23">
            <a:extLst>
              <a:ext uri="{FF2B5EF4-FFF2-40B4-BE49-F238E27FC236}">
                <a16:creationId xmlns:a16="http://schemas.microsoft.com/office/drawing/2014/main" id="{BFB0821B-22CA-42F6-BACB-1439341823DB}"/>
              </a:ext>
            </a:extLst>
          </p:cNvPr>
          <p:cNvSpPr/>
          <p:nvPr/>
        </p:nvSpPr>
        <p:spPr>
          <a:xfrm>
            <a:off x="6751291" y="1623778"/>
            <a:ext cx="957263" cy="200025"/>
          </a:xfrm>
          <a:prstGeom prst="rect">
            <a:avLst/>
          </a:prstGeom>
          <a:noFill/>
          <a:ln/>
        </p:spPr>
        <p:txBody>
          <a:bodyPr wrap="square" lIns="0" tIns="0" rIns="0" bIns="0" rtlCol="0" anchor="ctr"/>
          <a:lstStyle/>
          <a:p>
            <a:pPr defTabSz="685800">
              <a:lnSpc>
                <a:spcPct val="120000"/>
              </a:lnSpc>
            </a:pPr>
            <a:r>
              <a:rPr lang="en-US" sz="1125" b="1" dirty="0">
                <a:solidFill>
                  <a:srgbClr val="3A4F6A"/>
                </a:solidFill>
                <a:latin typeface="MiSans" pitchFamily="34" charset="0"/>
                <a:ea typeface="MiSans" pitchFamily="34" charset="-122"/>
                <a:cs typeface="MiSans" pitchFamily="34" charset="-120"/>
              </a:rPr>
              <a:t>Mosaic浏览器</a:t>
            </a:r>
            <a:endParaRPr lang="en-US" sz="1200" dirty="0">
              <a:solidFill>
                <a:srgbClr val="000000"/>
              </a:solidFill>
              <a:latin typeface="Calibri" panose="020F0502020204030204"/>
            </a:endParaRPr>
          </a:p>
        </p:txBody>
      </p:sp>
      <p:sp>
        <p:nvSpPr>
          <p:cNvPr id="70" name="Text 24">
            <a:extLst>
              <a:ext uri="{FF2B5EF4-FFF2-40B4-BE49-F238E27FC236}">
                <a16:creationId xmlns:a16="http://schemas.microsoft.com/office/drawing/2014/main" id="{4CBFC938-49D3-4957-A5FB-B524A03F2254}"/>
              </a:ext>
            </a:extLst>
          </p:cNvPr>
          <p:cNvSpPr/>
          <p:nvPr/>
        </p:nvSpPr>
        <p:spPr>
          <a:xfrm>
            <a:off x="6265516" y="1938103"/>
            <a:ext cx="2550319" cy="371475"/>
          </a:xfrm>
          <a:prstGeom prst="rect">
            <a:avLst/>
          </a:prstGeom>
          <a:noFill/>
          <a:ln/>
        </p:spPr>
        <p:txBody>
          <a:bodyPr wrap="square" lIns="0" tIns="0" rIns="0" bIns="0" rtlCol="0" anchor="ctr"/>
          <a:lstStyle/>
          <a:p>
            <a:pPr defTabSz="685800">
              <a:lnSpc>
                <a:spcPct val="140000"/>
              </a:lnSpc>
            </a:pPr>
            <a:r>
              <a:rPr lang="en-US" sz="900" dirty="0">
                <a:solidFill>
                  <a:srgbClr val="2C3038"/>
                </a:solidFill>
                <a:latin typeface="MiSans" pitchFamily="34" charset="0"/>
                <a:ea typeface="MiSans" pitchFamily="34" charset="-122"/>
                <a:cs typeface="MiSans" pitchFamily="34" charset="-120"/>
              </a:rPr>
              <a:t>全球第一款网页浏览器推出，用户可以点击超链接，互联网正式走入大众视野。</a:t>
            </a:r>
            <a:endParaRPr lang="en-US" sz="1200" dirty="0">
              <a:solidFill>
                <a:srgbClr val="000000"/>
              </a:solidFill>
              <a:latin typeface="Calibri" panose="020F0502020204030204"/>
            </a:endParaRPr>
          </a:p>
        </p:txBody>
      </p:sp>
      <p:sp>
        <p:nvSpPr>
          <p:cNvPr id="71" name="Shape 25">
            <a:extLst>
              <a:ext uri="{FF2B5EF4-FFF2-40B4-BE49-F238E27FC236}">
                <a16:creationId xmlns:a16="http://schemas.microsoft.com/office/drawing/2014/main" id="{BACE40C4-70A1-4FEC-BAB1-994BADDF65E5}"/>
              </a:ext>
            </a:extLst>
          </p:cNvPr>
          <p:cNvSpPr/>
          <p:nvPr/>
        </p:nvSpPr>
        <p:spPr>
          <a:xfrm>
            <a:off x="331470" y="2595328"/>
            <a:ext cx="8572500" cy="2343150"/>
          </a:xfrm>
          <a:custGeom>
            <a:avLst/>
            <a:gdLst/>
            <a:ahLst/>
            <a:cxnLst/>
            <a:rect l="l" t="t" r="r" b="b"/>
            <a:pathLst>
              <a:path w="11430000" h="3124200">
                <a:moveTo>
                  <a:pt x="152398" y="0"/>
                </a:moveTo>
                <a:lnTo>
                  <a:pt x="11277602" y="0"/>
                </a:lnTo>
                <a:cubicBezTo>
                  <a:pt x="11361769" y="0"/>
                  <a:pt x="11430000" y="68231"/>
                  <a:pt x="11430000" y="152398"/>
                </a:cubicBezTo>
                <a:lnTo>
                  <a:pt x="11430000" y="2971802"/>
                </a:lnTo>
                <a:cubicBezTo>
                  <a:pt x="11430000" y="3055969"/>
                  <a:pt x="11361769" y="3124200"/>
                  <a:pt x="11277602" y="3124200"/>
                </a:cubicBezTo>
                <a:lnTo>
                  <a:pt x="152398" y="3124200"/>
                </a:lnTo>
                <a:cubicBezTo>
                  <a:pt x="68231" y="3124200"/>
                  <a:pt x="0" y="3055969"/>
                  <a:pt x="0" y="2971802"/>
                </a:cubicBezTo>
                <a:lnTo>
                  <a:pt x="0" y="152398"/>
                </a:lnTo>
                <a:cubicBezTo>
                  <a:pt x="0" y="68287"/>
                  <a:pt x="68287" y="0"/>
                  <a:pt x="152398" y="0"/>
                </a:cubicBezTo>
                <a:close/>
              </a:path>
            </a:pathLst>
          </a:custGeom>
          <a:gradFill flip="none" rotWithShape="1">
            <a:gsLst>
              <a:gs pos="0">
                <a:srgbClr val="0048A8"/>
              </a:gs>
              <a:gs pos="100000">
                <a:srgbClr val="006DFA"/>
              </a:gs>
            </a:gsLst>
            <a:lin ang="0" scaled="1"/>
          </a:gradFill>
          <a:ln/>
        </p:spPr>
      </p:sp>
      <p:sp>
        <p:nvSpPr>
          <p:cNvPr id="72" name="Shape 26">
            <a:extLst>
              <a:ext uri="{FF2B5EF4-FFF2-40B4-BE49-F238E27FC236}">
                <a16:creationId xmlns:a16="http://schemas.microsoft.com/office/drawing/2014/main" id="{022D4D5C-8D72-472E-A630-F58E3FF2D934}"/>
              </a:ext>
            </a:extLst>
          </p:cNvPr>
          <p:cNvSpPr/>
          <p:nvPr/>
        </p:nvSpPr>
        <p:spPr>
          <a:xfrm>
            <a:off x="524351" y="2795266"/>
            <a:ext cx="171450" cy="171450"/>
          </a:xfrm>
          <a:custGeom>
            <a:avLst/>
            <a:gdLst/>
            <a:ahLst/>
            <a:cxnLst/>
            <a:rect l="l" t="t" r="r" b="b"/>
            <a:pathLst>
              <a:path w="228600" h="228600">
                <a:moveTo>
                  <a:pt x="114300" y="228600"/>
                </a:moveTo>
                <a:cubicBezTo>
                  <a:pt x="177384" y="228600"/>
                  <a:pt x="228600" y="177384"/>
                  <a:pt x="228600" y="114300"/>
                </a:cubicBezTo>
                <a:cubicBezTo>
                  <a:pt x="228600" y="51216"/>
                  <a:pt x="177384" y="0"/>
                  <a:pt x="114300" y="0"/>
                </a:cubicBezTo>
                <a:cubicBezTo>
                  <a:pt x="51216" y="0"/>
                  <a:pt x="0" y="51216"/>
                  <a:pt x="0" y="114300"/>
                </a:cubicBezTo>
                <a:cubicBezTo>
                  <a:pt x="0" y="177384"/>
                  <a:pt x="51216" y="228600"/>
                  <a:pt x="114300" y="228600"/>
                </a:cubicBezTo>
                <a:close/>
                <a:moveTo>
                  <a:pt x="151983" y="94967"/>
                </a:moveTo>
                <a:lnTo>
                  <a:pt x="116265" y="152117"/>
                </a:lnTo>
                <a:cubicBezTo>
                  <a:pt x="114389" y="155109"/>
                  <a:pt x="111175" y="156984"/>
                  <a:pt x="107647" y="157163"/>
                </a:cubicBezTo>
                <a:cubicBezTo>
                  <a:pt x="104120" y="157341"/>
                  <a:pt x="100727" y="155734"/>
                  <a:pt x="98628" y="152876"/>
                </a:cubicBezTo>
                <a:lnTo>
                  <a:pt x="77197" y="124301"/>
                </a:lnTo>
                <a:cubicBezTo>
                  <a:pt x="73625" y="119569"/>
                  <a:pt x="74608" y="112871"/>
                  <a:pt x="79340" y="109299"/>
                </a:cubicBezTo>
                <a:cubicBezTo>
                  <a:pt x="84073" y="105727"/>
                  <a:pt x="90770" y="106710"/>
                  <a:pt x="94342" y="111443"/>
                </a:cubicBezTo>
                <a:lnTo>
                  <a:pt x="106397" y="127516"/>
                </a:lnTo>
                <a:lnTo>
                  <a:pt x="133811" y="83627"/>
                </a:lnTo>
                <a:cubicBezTo>
                  <a:pt x="136937" y="78626"/>
                  <a:pt x="143545" y="77063"/>
                  <a:pt x="148590" y="80233"/>
                </a:cubicBezTo>
                <a:cubicBezTo>
                  <a:pt x="153635" y="83403"/>
                  <a:pt x="155153" y="89967"/>
                  <a:pt x="151983" y="95012"/>
                </a:cubicBezTo>
                <a:close/>
              </a:path>
            </a:pathLst>
          </a:custGeom>
          <a:solidFill>
            <a:srgbClr val="FFFFFF"/>
          </a:solidFill>
          <a:ln/>
        </p:spPr>
      </p:sp>
      <p:sp>
        <p:nvSpPr>
          <p:cNvPr id="73" name="Text 27">
            <a:extLst>
              <a:ext uri="{FF2B5EF4-FFF2-40B4-BE49-F238E27FC236}">
                <a16:creationId xmlns:a16="http://schemas.microsoft.com/office/drawing/2014/main" id="{2E24F5DA-CE82-49C9-B0B5-3C5127F63221}"/>
              </a:ext>
            </a:extLst>
          </p:cNvPr>
          <p:cNvSpPr/>
          <p:nvPr/>
        </p:nvSpPr>
        <p:spPr>
          <a:xfrm>
            <a:off x="802958" y="2766778"/>
            <a:ext cx="771525" cy="228600"/>
          </a:xfrm>
          <a:prstGeom prst="rect">
            <a:avLst/>
          </a:prstGeom>
          <a:noFill/>
          <a:ln/>
        </p:spPr>
        <p:txBody>
          <a:bodyPr wrap="square" lIns="0" tIns="0" rIns="0" bIns="0" rtlCol="0" anchor="ctr"/>
          <a:lstStyle/>
          <a:p>
            <a:pPr defTabSz="685800">
              <a:lnSpc>
                <a:spcPct val="110000"/>
              </a:lnSpc>
            </a:pPr>
            <a:r>
              <a:rPr lang="en-US" sz="1350" b="1" dirty="0">
                <a:solidFill>
                  <a:srgbClr val="FFFFFF"/>
                </a:solidFill>
                <a:latin typeface="MiSans" pitchFamily="34" charset="0"/>
                <a:ea typeface="MiSans" pitchFamily="34" charset="-122"/>
                <a:cs typeface="MiSans" pitchFamily="34" charset="-120"/>
              </a:rPr>
              <a:t>阶段特征</a:t>
            </a:r>
            <a:endParaRPr lang="en-US" sz="1200" dirty="0">
              <a:solidFill>
                <a:srgbClr val="000000"/>
              </a:solidFill>
              <a:latin typeface="Calibri" panose="020F0502020204030204"/>
            </a:endParaRPr>
          </a:p>
        </p:txBody>
      </p:sp>
      <p:sp>
        <p:nvSpPr>
          <p:cNvPr id="74" name="Shape 28">
            <a:extLst>
              <a:ext uri="{FF2B5EF4-FFF2-40B4-BE49-F238E27FC236}">
                <a16:creationId xmlns:a16="http://schemas.microsoft.com/office/drawing/2014/main" id="{4DB26D10-4805-4A33-A6DE-F63931A81615}"/>
              </a:ext>
            </a:extLst>
          </p:cNvPr>
          <p:cNvSpPr/>
          <p:nvPr/>
        </p:nvSpPr>
        <p:spPr>
          <a:xfrm>
            <a:off x="552927" y="3138166"/>
            <a:ext cx="64294" cy="128588"/>
          </a:xfrm>
          <a:custGeom>
            <a:avLst/>
            <a:gdLst/>
            <a:ahLst/>
            <a:cxnLst/>
            <a:rect l="l" t="t" r="r" b="b"/>
            <a:pathLst>
              <a:path w="85725" h="171450">
                <a:moveTo>
                  <a:pt x="82745" y="78157"/>
                </a:moveTo>
                <a:cubicBezTo>
                  <a:pt x="86931" y="82343"/>
                  <a:pt x="86931" y="89141"/>
                  <a:pt x="82745" y="93326"/>
                </a:cubicBezTo>
                <a:lnTo>
                  <a:pt x="29167" y="146905"/>
                </a:lnTo>
                <a:cubicBezTo>
                  <a:pt x="24981" y="151090"/>
                  <a:pt x="18183" y="151090"/>
                  <a:pt x="13997" y="146905"/>
                </a:cubicBezTo>
                <a:cubicBezTo>
                  <a:pt x="9811" y="142719"/>
                  <a:pt x="9811" y="135921"/>
                  <a:pt x="13997" y="131735"/>
                </a:cubicBezTo>
                <a:lnTo>
                  <a:pt x="60008" y="85725"/>
                </a:lnTo>
                <a:lnTo>
                  <a:pt x="14031" y="39715"/>
                </a:lnTo>
                <a:cubicBezTo>
                  <a:pt x="9845" y="35529"/>
                  <a:pt x="9845" y="28731"/>
                  <a:pt x="14031" y="24545"/>
                </a:cubicBezTo>
                <a:cubicBezTo>
                  <a:pt x="18217" y="20360"/>
                  <a:pt x="25014" y="20360"/>
                  <a:pt x="29200" y="24545"/>
                </a:cubicBezTo>
                <a:lnTo>
                  <a:pt x="82778" y="78124"/>
                </a:lnTo>
                <a:close/>
              </a:path>
            </a:pathLst>
          </a:custGeom>
          <a:solidFill>
            <a:srgbClr val="FFFFFF"/>
          </a:solidFill>
          <a:ln/>
        </p:spPr>
      </p:sp>
      <p:sp>
        <p:nvSpPr>
          <p:cNvPr id="75" name="Text 29">
            <a:extLst>
              <a:ext uri="{FF2B5EF4-FFF2-40B4-BE49-F238E27FC236}">
                <a16:creationId xmlns:a16="http://schemas.microsoft.com/office/drawing/2014/main" id="{8DF549C3-3F30-40C4-83B8-DFAB22917D82}"/>
              </a:ext>
            </a:extLst>
          </p:cNvPr>
          <p:cNvSpPr/>
          <p:nvPr/>
        </p:nvSpPr>
        <p:spPr>
          <a:xfrm>
            <a:off x="720805" y="3109591"/>
            <a:ext cx="2800350" cy="185738"/>
          </a:xfrm>
          <a:prstGeom prst="rect">
            <a:avLst/>
          </a:prstGeom>
          <a:noFill/>
          <a:ln/>
        </p:spPr>
        <p:txBody>
          <a:bodyPr wrap="square" lIns="0" tIns="0" rIns="0" bIns="0" rtlCol="0" anchor="ctr"/>
          <a:lstStyle/>
          <a:p>
            <a:pPr defTabSz="685800">
              <a:lnSpc>
                <a:spcPct val="140000"/>
              </a:lnSpc>
            </a:pPr>
            <a:r>
              <a:rPr lang="en-US" sz="900" dirty="0">
                <a:solidFill>
                  <a:srgbClr val="FFFFFF">
                    <a:alpha val="95000"/>
                  </a:srgbClr>
                </a:solidFill>
                <a:latin typeface="MiSans" pitchFamily="34" charset="0"/>
                <a:ea typeface="MiSans" pitchFamily="34" charset="-122"/>
                <a:cs typeface="MiSans" pitchFamily="34" charset="-120"/>
              </a:rPr>
              <a:t>互联网从科研工具走向大众，开始进入企业和个人生活</a:t>
            </a:r>
            <a:endParaRPr lang="en-US" sz="1200" dirty="0">
              <a:solidFill>
                <a:srgbClr val="000000"/>
              </a:solidFill>
              <a:latin typeface="Calibri" panose="020F0502020204030204"/>
            </a:endParaRPr>
          </a:p>
        </p:txBody>
      </p:sp>
      <p:sp>
        <p:nvSpPr>
          <p:cNvPr id="76" name="Shape 30">
            <a:extLst>
              <a:ext uri="{FF2B5EF4-FFF2-40B4-BE49-F238E27FC236}">
                <a16:creationId xmlns:a16="http://schemas.microsoft.com/office/drawing/2014/main" id="{A99DC3EC-7F32-4D62-AE99-954FA72AA3AB}"/>
              </a:ext>
            </a:extLst>
          </p:cNvPr>
          <p:cNvSpPr/>
          <p:nvPr/>
        </p:nvSpPr>
        <p:spPr>
          <a:xfrm>
            <a:off x="552927" y="3409628"/>
            <a:ext cx="64294" cy="128588"/>
          </a:xfrm>
          <a:custGeom>
            <a:avLst/>
            <a:gdLst/>
            <a:ahLst/>
            <a:cxnLst/>
            <a:rect l="l" t="t" r="r" b="b"/>
            <a:pathLst>
              <a:path w="85725" h="171450">
                <a:moveTo>
                  <a:pt x="82745" y="78157"/>
                </a:moveTo>
                <a:cubicBezTo>
                  <a:pt x="86931" y="82343"/>
                  <a:pt x="86931" y="89141"/>
                  <a:pt x="82745" y="93326"/>
                </a:cubicBezTo>
                <a:lnTo>
                  <a:pt x="29167" y="146905"/>
                </a:lnTo>
                <a:cubicBezTo>
                  <a:pt x="24981" y="151090"/>
                  <a:pt x="18183" y="151090"/>
                  <a:pt x="13997" y="146905"/>
                </a:cubicBezTo>
                <a:cubicBezTo>
                  <a:pt x="9811" y="142719"/>
                  <a:pt x="9811" y="135921"/>
                  <a:pt x="13997" y="131735"/>
                </a:cubicBezTo>
                <a:lnTo>
                  <a:pt x="60008" y="85725"/>
                </a:lnTo>
                <a:lnTo>
                  <a:pt x="14031" y="39715"/>
                </a:lnTo>
                <a:cubicBezTo>
                  <a:pt x="9845" y="35529"/>
                  <a:pt x="9845" y="28731"/>
                  <a:pt x="14031" y="24545"/>
                </a:cubicBezTo>
                <a:cubicBezTo>
                  <a:pt x="18217" y="20360"/>
                  <a:pt x="25014" y="20360"/>
                  <a:pt x="29200" y="24545"/>
                </a:cubicBezTo>
                <a:lnTo>
                  <a:pt x="82778" y="78124"/>
                </a:lnTo>
                <a:close/>
              </a:path>
            </a:pathLst>
          </a:custGeom>
          <a:solidFill>
            <a:srgbClr val="FFFFFF"/>
          </a:solidFill>
          <a:ln/>
        </p:spPr>
      </p:sp>
      <p:sp>
        <p:nvSpPr>
          <p:cNvPr id="77" name="Text 31">
            <a:extLst>
              <a:ext uri="{FF2B5EF4-FFF2-40B4-BE49-F238E27FC236}">
                <a16:creationId xmlns:a16="http://schemas.microsoft.com/office/drawing/2014/main" id="{E9775419-E646-4DC3-AD49-34A15E1FFA76}"/>
              </a:ext>
            </a:extLst>
          </p:cNvPr>
          <p:cNvSpPr/>
          <p:nvPr/>
        </p:nvSpPr>
        <p:spPr>
          <a:xfrm>
            <a:off x="720805" y="3381053"/>
            <a:ext cx="2114550" cy="185738"/>
          </a:xfrm>
          <a:prstGeom prst="rect">
            <a:avLst/>
          </a:prstGeom>
          <a:noFill/>
          <a:ln/>
        </p:spPr>
        <p:txBody>
          <a:bodyPr wrap="square" lIns="0" tIns="0" rIns="0" bIns="0" rtlCol="0" anchor="ctr"/>
          <a:lstStyle/>
          <a:p>
            <a:pPr defTabSz="685800">
              <a:lnSpc>
                <a:spcPct val="140000"/>
              </a:lnSpc>
            </a:pPr>
            <a:r>
              <a:rPr lang="en-US" sz="900" dirty="0">
                <a:solidFill>
                  <a:srgbClr val="FFFFFF">
                    <a:alpha val="95000"/>
                  </a:srgbClr>
                </a:solidFill>
                <a:latin typeface="MiSans" pitchFamily="34" charset="0"/>
                <a:ea typeface="MiSans" pitchFamily="34" charset="-122"/>
                <a:cs typeface="MiSans" pitchFamily="34" charset="-120"/>
              </a:rPr>
              <a:t>电子邮件、搜索引擎和门户网站逐渐出现</a:t>
            </a:r>
            <a:endParaRPr lang="en-US" sz="1200" dirty="0">
              <a:solidFill>
                <a:srgbClr val="000000"/>
              </a:solidFill>
              <a:latin typeface="Calibri" panose="020F0502020204030204"/>
            </a:endParaRPr>
          </a:p>
        </p:txBody>
      </p:sp>
      <p:sp>
        <p:nvSpPr>
          <p:cNvPr id="78" name="Shape 32">
            <a:extLst>
              <a:ext uri="{FF2B5EF4-FFF2-40B4-BE49-F238E27FC236}">
                <a16:creationId xmlns:a16="http://schemas.microsoft.com/office/drawing/2014/main" id="{ED52D963-1D1A-405A-B233-6A4671EB0BE9}"/>
              </a:ext>
            </a:extLst>
          </p:cNvPr>
          <p:cNvSpPr/>
          <p:nvPr/>
        </p:nvSpPr>
        <p:spPr>
          <a:xfrm>
            <a:off x="552927" y="3681091"/>
            <a:ext cx="64294" cy="128588"/>
          </a:xfrm>
          <a:custGeom>
            <a:avLst/>
            <a:gdLst/>
            <a:ahLst/>
            <a:cxnLst/>
            <a:rect l="l" t="t" r="r" b="b"/>
            <a:pathLst>
              <a:path w="85725" h="171450">
                <a:moveTo>
                  <a:pt x="82745" y="78157"/>
                </a:moveTo>
                <a:cubicBezTo>
                  <a:pt x="86931" y="82343"/>
                  <a:pt x="86931" y="89141"/>
                  <a:pt x="82745" y="93326"/>
                </a:cubicBezTo>
                <a:lnTo>
                  <a:pt x="29167" y="146905"/>
                </a:lnTo>
                <a:cubicBezTo>
                  <a:pt x="24981" y="151090"/>
                  <a:pt x="18183" y="151090"/>
                  <a:pt x="13997" y="146905"/>
                </a:cubicBezTo>
                <a:cubicBezTo>
                  <a:pt x="9811" y="142719"/>
                  <a:pt x="9811" y="135921"/>
                  <a:pt x="13997" y="131735"/>
                </a:cubicBezTo>
                <a:lnTo>
                  <a:pt x="60008" y="85725"/>
                </a:lnTo>
                <a:lnTo>
                  <a:pt x="14031" y="39715"/>
                </a:lnTo>
                <a:cubicBezTo>
                  <a:pt x="9845" y="35529"/>
                  <a:pt x="9845" y="28731"/>
                  <a:pt x="14031" y="24545"/>
                </a:cubicBezTo>
                <a:cubicBezTo>
                  <a:pt x="18217" y="20360"/>
                  <a:pt x="25014" y="20360"/>
                  <a:pt x="29200" y="24545"/>
                </a:cubicBezTo>
                <a:lnTo>
                  <a:pt x="82778" y="78124"/>
                </a:lnTo>
                <a:close/>
              </a:path>
            </a:pathLst>
          </a:custGeom>
          <a:solidFill>
            <a:srgbClr val="FFFFFF"/>
          </a:solidFill>
          <a:ln/>
        </p:spPr>
      </p:sp>
      <p:sp>
        <p:nvSpPr>
          <p:cNvPr id="79" name="Text 33">
            <a:extLst>
              <a:ext uri="{FF2B5EF4-FFF2-40B4-BE49-F238E27FC236}">
                <a16:creationId xmlns:a16="http://schemas.microsoft.com/office/drawing/2014/main" id="{9A27845C-A2D1-45FE-97F8-6E17093FFB90}"/>
              </a:ext>
            </a:extLst>
          </p:cNvPr>
          <p:cNvSpPr/>
          <p:nvPr/>
        </p:nvSpPr>
        <p:spPr>
          <a:xfrm>
            <a:off x="720805" y="3652516"/>
            <a:ext cx="1543050" cy="185738"/>
          </a:xfrm>
          <a:prstGeom prst="rect">
            <a:avLst/>
          </a:prstGeom>
          <a:noFill/>
          <a:ln/>
        </p:spPr>
        <p:txBody>
          <a:bodyPr wrap="square" lIns="0" tIns="0" rIns="0" bIns="0" rtlCol="0" anchor="ctr"/>
          <a:lstStyle/>
          <a:p>
            <a:pPr defTabSz="685800">
              <a:lnSpc>
                <a:spcPct val="140000"/>
              </a:lnSpc>
            </a:pPr>
            <a:r>
              <a:rPr lang="en-US" sz="900" dirty="0">
                <a:solidFill>
                  <a:srgbClr val="FFFFFF">
                    <a:alpha val="95000"/>
                  </a:srgbClr>
                </a:solidFill>
                <a:latin typeface="MiSans" pitchFamily="34" charset="0"/>
                <a:ea typeface="MiSans" pitchFamily="34" charset="-122"/>
                <a:cs typeface="MiSans" pitchFamily="34" charset="-120"/>
              </a:rPr>
              <a:t>为未来的互联网产业奠定基础</a:t>
            </a:r>
            <a:endParaRPr lang="en-US" sz="1200" dirty="0">
              <a:solidFill>
                <a:srgbClr val="000000"/>
              </a:solidFill>
              <a:latin typeface="Calibri" panose="020F0502020204030204"/>
            </a:endParaRPr>
          </a:p>
        </p:txBody>
      </p:sp>
      <p:sp>
        <p:nvSpPr>
          <p:cNvPr id="80" name="Shape 34">
            <a:extLst>
              <a:ext uri="{FF2B5EF4-FFF2-40B4-BE49-F238E27FC236}">
                <a16:creationId xmlns:a16="http://schemas.microsoft.com/office/drawing/2014/main" id="{FF918495-1AD0-40EB-BA9F-53C7D8A151A8}"/>
              </a:ext>
            </a:extLst>
          </p:cNvPr>
          <p:cNvSpPr/>
          <p:nvPr/>
        </p:nvSpPr>
        <p:spPr>
          <a:xfrm>
            <a:off x="4724876" y="2795266"/>
            <a:ext cx="171450" cy="171450"/>
          </a:xfrm>
          <a:custGeom>
            <a:avLst/>
            <a:gdLst/>
            <a:ahLst/>
            <a:cxnLst/>
            <a:rect l="l" t="t" r="r" b="b"/>
            <a:pathLst>
              <a:path w="228600" h="228600">
                <a:moveTo>
                  <a:pt x="57150" y="142875"/>
                </a:moveTo>
                <a:lnTo>
                  <a:pt x="10939" y="142875"/>
                </a:lnTo>
                <a:cubicBezTo>
                  <a:pt x="-179" y="142875"/>
                  <a:pt x="-7010" y="130775"/>
                  <a:pt x="-1295" y="121221"/>
                </a:cubicBezTo>
                <a:lnTo>
                  <a:pt x="22324" y="81841"/>
                </a:lnTo>
                <a:cubicBezTo>
                  <a:pt x="26209" y="75367"/>
                  <a:pt x="33174" y="71438"/>
                  <a:pt x="40719" y="71438"/>
                </a:cubicBezTo>
                <a:lnTo>
                  <a:pt x="83135" y="71438"/>
                </a:lnTo>
                <a:cubicBezTo>
                  <a:pt x="117113" y="13886"/>
                  <a:pt x="167789" y="10984"/>
                  <a:pt x="201677" y="15939"/>
                </a:cubicBezTo>
                <a:cubicBezTo>
                  <a:pt x="207392" y="16788"/>
                  <a:pt x="211857" y="21253"/>
                  <a:pt x="212661" y="26923"/>
                </a:cubicBezTo>
                <a:cubicBezTo>
                  <a:pt x="217616" y="60811"/>
                  <a:pt x="214714" y="111487"/>
                  <a:pt x="157163" y="145465"/>
                </a:cubicBezTo>
                <a:lnTo>
                  <a:pt x="157163" y="187881"/>
                </a:lnTo>
                <a:cubicBezTo>
                  <a:pt x="157163" y="195426"/>
                  <a:pt x="153233" y="202391"/>
                  <a:pt x="146759" y="206276"/>
                </a:cubicBezTo>
                <a:lnTo>
                  <a:pt x="107379" y="229895"/>
                </a:lnTo>
                <a:cubicBezTo>
                  <a:pt x="97869" y="235610"/>
                  <a:pt x="85725" y="228734"/>
                  <a:pt x="85725" y="217661"/>
                </a:cubicBezTo>
                <a:lnTo>
                  <a:pt x="85725" y="171450"/>
                </a:lnTo>
                <a:cubicBezTo>
                  <a:pt x="85725" y="155689"/>
                  <a:pt x="72911" y="142875"/>
                  <a:pt x="57150" y="142875"/>
                </a:cubicBezTo>
                <a:lnTo>
                  <a:pt x="57105" y="142875"/>
                </a:lnTo>
                <a:close/>
                <a:moveTo>
                  <a:pt x="178594" y="71438"/>
                </a:moveTo>
                <a:cubicBezTo>
                  <a:pt x="178594" y="59609"/>
                  <a:pt x="168991" y="50006"/>
                  <a:pt x="157163" y="50006"/>
                </a:cubicBezTo>
                <a:cubicBezTo>
                  <a:pt x="145334" y="50006"/>
                  <a:pt x="135731" y="59609"/>
                  <a:pt x="135731" y="71438"/>
                </a:cubicBezTo>
                <a:cubicBezTo>
                  <a:pt x="135731" y="83266"/>
                  <a:pt x="145334" y="92869"/>
                  <a:pt x="157163" y="92869"/>
                </a:cubicBezTo>
                <a:cubicBezTo>
                  <a:pt x="168991" y="92869"/>
                  <a:pt x="178594" y="83266"/>
                  <a:pt x="178594" y="71438"/>
                </a:cubicBezTo>
                <a:close/>
              </a:path>
            </a:pathLst>
          </a:custGeom>
          <a:solidFill>
            <a:srgbClr val="FFFFFF"/>
          </a:solidFill>
          <a:ln/>
        </p:spPr>
      </p:sp>
      <p:sp>
        <p:nvSpPr>
          <p:cNvPr id="81" name="Text 35">
            <a:extLst>
              <a:ext uri="{FF2B5EF4-FFF2-40B4-BE49-F238E27FC236}">
                <a16:creationId xmlns:a16="http://schemas.microsoft.com/office/drawing/2014/main" id="{A9CC2CD0-F502-4398-B7CF-99814641CB61}"/>
              </a:ext>
            </a:extLst>
          </p:cNvPr>
          <p:cNvSpPr/>
          <p:nvPr/>
        </p:nvSpPr>
        <p:spPr>
          <a:xfrm>
            <a:off x="5003483" y="2766778"/>
            <a:ext cx="771525" cy="228600"/>
          </a:xfrm>
          <a:prstGeom prst="rect">
            <a:avLst/>
          </a:prstGeom>
          <a:noFill/>
          <a:ln/>
        </p:spPr>
        <p:txBody>
          <a:bodyPr wrap="square" lIns="0" tIns="0" rIns="0" bIns="0" rtlCol="0" anchor="ctr"/>
          <a:lstStyle/>
          <a:p>
            <a:pPr defTabSz="685800">
              <a:lnSpc>
                <a:spcPct val="110000"/>
              </a:lnSpc>
            </a:pPr>
            <a:r>
              <a:rPr lang="en-US" sz="1350" b="1" dirty="0">
                <a:solidFill>
                  <a:srgbClr val="FFFFFF"/>
                </a:solidFill>
                <a:latin typeface="MiSans" pitchFamily="34" charset="0"/>
                <a:ea typeface="MiSans" pitchFamily="34" charset="-122"/>
                <a:cs typeface="MiSans" pitchFamily="34" charset="-120"/>
              </a:rPr>
              <a:t>关键突破</a:t>
            </a:r>
            <a:endParaRPr lang="en-US" sz="1200" dirty="0">
              <a:solidFill>
                <a:srgbClr val="000000"/>
              </a:solidFill>
              <a:latin typeface="Calibri" panose="020F0502020204030204"/>
            </a:endParaRPr>
          </a:p>
        </p:txBody>
      </p:sp>
      <p:sp>
        <p:nvSpPr>
          <p:cNvPr id="82" name="Shape 36">
            <a:extLst>
              <a:ext uri="{FF2B5EF4-FFF2-40B4-BE49-F238E27FC236}">
                <a16:creationId xmlns:a16="http://schemas.microsoft.com/office/drawing/2014/main" id="{23A0B079-7006-471A-A667-F485AD733725}"/>
              </a:ext>
            </a:extLst>
          </p:cNvPr>
          <p:cNvSpPr/>
          <p:nvPr/>
        </p:nvSpPr>
        <p:spPr>
          <a:xfrm>
            <a:off x="4703445" y="3109591"/>
            <a:ext cx="4029075" cy="514350"/>
          </a:xfrm>
          <a:custGeom>
            <a:avLst/>
            <a:gdLst/>
            <a:ahLst/>
            <a:cxnLst/>
            <a:rect l="l" t="t" r="r" b="b"/>
            <a:pathLst>
              <a:path w="5372100" h="685800">
                <a:moveTo>
                  <a:pt x="76199" y="0"/>
                </a:moveTo>
                <a:lnTo>
                  <a:pt x="5295901" y="0"/>
                </a:lnTo>
                <a:cubicBezTo>
                  <a:pt x="5337984" y="0"/>
                  <a:pt x="5372100" y="34116"/>
                  <a:pt x="5372100" y="76199"/>
                </a:cubicBezTo>
                <a:lnTo>
                  <a:pt x="5372100" y="609601"/>
                </a:lnTo>
                <a:cubicBezTo>
                  <a:pt x="5372100" y="651684"/>
                  <a:pt x="5337984" y="685800"/>
                  <a:pt x="5295901" y="685800"/>
                </a:cubicBezTo>
                <a:lnTo>
                  <a:pt x="76199" y="685800"/>
                </a:lnTo>
                <a:cubicBezTo>
                  <a:pt x="34116" y="685800"/>
                  <a:pt x="0" y="651684"/>
                  <a:pt x="0" y="609601"/>
                </a:cubicBezTo>
                <a:lnTo>
                  <a:pt x="0" y="76199"/>
                </a:lnTo>
                <a:cubicBezTo>
                  <a:pt x="0" y="34144"/>
                  <a:pt x="34144" y="0"/>
                  <a:pt x="76199" y="0"/>
                </a:cubicBezTo>
                <a:close/>
              </a:path>
            </a:pathLst>
          </a:custGeom>
          <a:solidFill>
            <a:srgbClr val="FFFFFF">
              <a:alpha val="10196"/>
            </a:srgbClr>
          </a:solidFill>
          <a:ln/>
        </p:spPr>
      </p:sp>
      <p:sp>
        <p:nvSpPr>
          <p:cNvPr id="83" name="Text 37">
            <a:extLst>
              <a:ext uri="{FF2B5EF4-FFF2-40B4-BE49-F238E27FC236}">
                <a16:creationId xmlns:a16="http://schemas.microsoft.com/office/drawing/2014/main" id="{20523C7D-A909-475C-9EA2-9FB45C6B23BE}"/>
              </a:ext>
            </a:extLst>
          </p:cNvPr>
          <p:cNvSpPr/>
          <p:nvPr/>
        </p:nvSpPr>
        <p:spPr>
          <a:xfrm>
            <a:off x="4789170" y="3195316"/>
            <a:ext cx="3914775" cy="171450"/>
          </a:xfrm>
          <a:prstGeom prst="rect">
            <a:avLst/>
          </a:prstGeom>
          <a:noFill/>
          <a:ln/>
        </p:spPr>
        <p:txBody>
          <a:bodyPr wrap="square" lIns="0" tIns="0" rIns="0" bIns="0" rtlCol="0" anchor="ctr"/>
          <a:lstStyle/>
          <a:p>
            <a:pPr defTabSz="685800">
              <a:lnSpc>
                <a:spcPct val="130000"/>
              </a:lnSpc>
            </a:pPr>
            <a:r>
              <a:rPr lang="en-US" sz="900" b="1" dirty="0">
                <a:solidFill>
                  <a:srgbClr val="FFFFFF"/>
                </a:solidFill>
                <a:latin typeface="MiSans" pitchFamily="34" charset="0"/>
                <a:ea typeface="MiSans" pitchFamily="34" charset="-122"/>
                <a:cs typeface="MiSans" pitchFamily="34" charset="-120"/>
              </a:rPr>
              <a:t>统一标准</a:t>
            </a:r>
            <a:endParaRPr lang="en-US" sz="1200" dirty="0">
              <a:solidFill>
                <a:srgbClr val="000000"/>
              </a:solidFill>
              <a:latin typeface="Calibri" panose="020F0502020204030204"/>
            </a:endParaRPr>
          </a:p>
        </p:txBody>
      </p:sp>
      <p:sp>
        <p:nvSpPr>
          <p:cNvPr id="84" name="Text 38">
            <a:extLst>
              <a:ext uri="{FF2B5EF4-FFF2-40B4-BE49-F238E27FC236}">
                <a16:creationId xmlns:a16="http://schemas.microsoft.com/office/drawing/2014/main" id="{E5019E79-EAFD-40B4-9B8D-FABA6846115D}"/>
              </a:ext>
            </a:extLst>
          </p:cNvPr>
          <p:cNvSpPr/>
          <p:nvPr/>
        </p:nvSpPr>
        <p:spPr>
          <a:xfrm>
            <a:off x="4789171" y="3395341"/>
            <a:ext cx="3907631" cy="142875"/>
          </a:xfrm>
          <a:prstGeom prst="rect">
            <a:avLst/>
          </a:prstGeom>
          <a:noFill/>
          <a:ln/>
        </p:spPr>
        <p:txBody>
          <a:bodyPr wrap="square" lIns="0" tIns="0" rIns="0" bIns="0" rtlCol="0" anchor="ctr"/>
          <a:lstStyle/>
          <a:p>
            <a:pPr defTabSz="685800">
              <a:lnSpc>
                <a:spcPct val="120000"/>
              </a:lnSpc>
            </a:pPr>
            <a:r>
              <a:rPr lang="en-US" sz="788" dirty="0">
                <a:solidFill>
                  <a:srgbClr val="FFFFFF">
                    <a:alpha val="80000"/>
                  </a:srgbClr>
                </a:solidFill>
                <a:latin typeface="MiSans" pitchFamily="34" charset="0"/>
                <a:ea typeface="MiSans" pitchFamily="34" charset="-122"/>
                <a:cs typeface="MiSans" pitchFamily="34" charset="-120"/>
              </a:rPr>
              <a:t>TCP/IP协议让全球计算机互联互通</a:t>
            </a:r>
            <a:endParaRPr lang="en-US" sz="1200" dirty="0">
              <a:solidFill>
                <a:srgbClr val="000000"/>
              </a:solidFill>
              <a:latin typeface="Calibri" panose="020F0502020204030204"/>
            </a:endParaRPr>
          </a:p>
        </p:txBody>
      </p:sp>
      <p:sp>
        <p:nvSpPr>
          <p:cNvPr id="85" name="Shape 39">
            <a:extLst>
              <a:ext uri="{FF2B5EF4-FFF2-40B4-BE49-F238E27FC236}">
                <a16:creationId xmlns:a16="http://schemas.microsoft.com/office/drawing/2014/main" id="{9DD39C3A-9BF0-4023-B4FC-629035C35C2C}"/>
              </a:ext>
            </a:extLst>
          </p:cNvPr>
          <p:cNvSpPr/>
          <p:nvPr/>
        </p:nvSpPr>
        <p:spPr>
          <a:xfrm>
            <a:off x="4703445" y="3681091"/>
            <a:ext cx="4029075" cy="514350"/>
          </a:xfrm>
          <a:custGeom>
            <a:avLst/>
            <a:gdLst/>
            <a:ahLst/>
            <a:cxnLst/>
            <a:rect l="l" t="t" r="r" b="b"/>
            <a:pathLst>
              <a:path w="5372100" h="685800">
                <a:moveTo>
                  <a:pt x="76199" y="0"/>
                </a:moveTo>
                <a:lnTo>
                  <a:pt x="5295901" y="0"/>
                </a:lnTo>
                <a:cubicBezTo>
                  <a:pt x="5337984" y="0"/>
                  <a:pt x="5372100" y="34116"/>
                  <a:pt x="5372100" y="76199"/>
                </a:cubicBezTo>
                <a:lnTo>
                  <a:pt x="5372100" y="609601"/>
                </a:lnTo>
                <a:cubicBezTo>
                  <a:pt x="5372100" y="651684"/>
                  <a:pt x="5337984" y="685800"/>
                  <a:pt x="5295901" y="685800"/>
                </a:cubicBezTo>
                <a:lnTo>
                  <a:pt x="76199" y="685800"/>
                </a:lnTo>
                <a:cubicBezTo>
                  <a:pt x="34116" y="685800"/>
                  <a:pt x="0" y="651684"/>
                  <a:pt x="0" y="609601"/>
                </a:cubicBezTo>
                <a:lnTo>
                  <a:pt x="0" y="76199"/>
                </a:lnTo>
                <a:cubicBezTo>
                  <a:pt x="0" y="34144"/>
                  <a:pt x="34144" y="0"/>
                  <a:pt x="76199" y="0"/>
                </a:cubicBezTo>
                <a:close/>
              </a:path>
            </a:pathLst>
          </a:custGeom>
          <a:solidFill>
            <a:srgbClr val="FFFFFF">
              <a:alpha val="10196"/>
            </a:srgbClr>
          </a:solidFill>
          <a:ln/>
        </p:spPr>
      </p:sp>
      <p:sp>
        <p:nvSpPr>
          <p:cNvPr id="86" name="Text 40">
            <a:extLst>
              <a:ext uri="{FF2B5EF4-FFF2-40B4-BE49-F238E27FC236}">
                <a16:creationId xmlns:a16="http://schemas.microsoft.com/office/drawing/2014/main" id="{93D585FF-CE98-4DC4-A914-F98A04B9D64E}"/>
              </a:ext>
            </a:extLst>
          </p:cNvPr>
          <p:cNvSpPr/>
          <p:nvPr/>
        </p:nvSpPr>
        <p:spPr>
          <a:xfrm>
            <a:off x="4789170" y="3766816"/>
            <a:ext cx="3914775" cy="171450"/>
          </a:xfrm>
          <a:prstGeom prst="rect">
            <a:avLst/>
          </a:prstGeom>
          <a:noFill/>
          <a:ln/>
        </p:spPr>
        <p:txBody>
          <a:bodyPr wrap="square" lIns="0" tIns="0" rIns="0" bIns="0" rtlCol="0" anchor="ctr"/>
          <a:lstStyle/>
          <a:p>
            <a:pPr defTabSz="685800">
              <a:lnSpc>
                <a:spcPct val="130000"/>
              </a:lnSpc>
            </a:pPr>
            <a:r>
              <a:rPr lang="en-US" sz="900" b="1" dirty="0">
                <a:solidFill>
                  <a:srgbClr val="FFFFFF"/>
                </a:solidFill>
                <a:latin typeface="MiSans" pitchFamily="34" charset="0"/>
                <a:ea typeface="MiSans" pitchFamily="34" charset="-122"/>
                <a:cs typeface="MiSans" pitchFamily="34" charset="-120"/>
              </a:rPr>
              <a:t>信息革命</a:t>
            </a:r>
            <a:endParaRPr lang="en-US" sz="1200" dirty="0">
              <a:solidFill>
                <a:srgbClr val="000000"/>
              </a:solidFill>
              <a:latin typeface="Calibri" panose="020F0502020204030204"/>
            </a:endParaRPr>
          </a:p>
        </p:txBody>
      </p:sp>
      <p:sp>
        <p:nvSpPr>
          <p:cNvPr id="87" name="Text 41">
            <a:extLst>
              <a:ext uri="{FF2B5EF4-FFF2-40B4-BE49-F238E27FC236}">
                <a16:creationId xmlns:a16="http://schemas.microsoft.com/office/drawing/2014/main" id="{779D54B8-4AF3-42A9-9110-2064237AB490}"/>
              </a:ext>
            </a:extLst>
          </p:cNvPr>
          <p:cNvSpPr/>
          <p:nvPr/>
        </p:nvSpPr>
        <p:spPr>
          <a:xfrm>
            <a:off x="4789171" y="3966841"/>
            <a:ext cx="3907631" cy="142875"/>
          </a:xfrm>
          <a:prstGeom prst="rect">
            <a:avLst/>
          </a:prstGeom>
          <a:noFill/>
          <a:ln/>
        </p:spPr>
        <p:txBody>
          <a:bodyPr wrap="square" lIns="0" tIns="0" rIns="0" bIns="0" rtlCol="0" anchor="ctr"/>
          <a:lstStyle/>
          <a:p>
            <a:pPr defTabSz="685800">
              <a:lnSpc>
                <a:spcPct val="120000"/>
              </a:lnSpc>
            </a:pPr>
            <a:r>
              <a:rPr lang="en-US" sz="788" dirty="0">
                <a:solidFill>
                  <a:srgbClr val="FFFFFF">
                    <a:alpha val="80000"/>
                  </a:srgbClr>
                </a:solidFill>
                <a:latin typeface="MiSans" pitchFamily="34" charset="0"/>
                <a:ea typeface="MiSans" pitchFamily="34" charset="-122"/>
                <a:cs typeface="MiSans" pitchFamily="34" charset="-120"/>
              </a:rPr>
              <a:t>万维网让信息传播变得前所未有的便捷</a:t>
            </a:r>
            <a:endParaRPr lang="en-US" sz="1200" dirty="0">
              <a:solidFill>
                <a:srgbClr val="000000"/>
              </a:solidFill>
              <a:latin typeface="Calibri" panose="020F0502020204030204"/>
            </a:endParaRPr>
          </a:p>
        </p:txBody>
      </p:sp>
      <p:sp>
        <p:nvSpPr>
          <p:cNvPr id="88" name="Shape 42">
            <a:extLst>
              <a:ext uri="{FF2B5EF4-FFF2-40B4-BE49-F238E27FC236}">
                <a16:creationId xmlns:a16="http://schemas.microsoft.com/office/drawing/2014/main" id="{EBCF7F5C-2F6F-4EA3-B5D2-6CF9B07259B1}"/>
              </a:ext>
            </a:extLst>
          </p:cNvPr>
          <p:cNvSpPr/>
          <p:nvPr/>
        </p:nvSpPr>
        <p:spPr>
          <a:xfrm>
            <a:off x="4703445" y="4252591"/>
            <a:ext cx="4029075" cy="514350"/>
          </a:xfrm>
          <a:custGeom>
            <a:avLst/>
            <a:gdLst/>
            <a:ahLst/>
            <a:cxnLst/>
            <a:rect l="l" t="t" r="r" b="b"/>
            <a:pathLst>
              <a:path w="5372100" h="685800">
                <a:moveTo>
                  <a:pt x="76199" y="0"/>
                </a:moveTo>
                <a:lnTo>
                  <a:pt x="5295901" y="0"/>
                </a:lnTo>
                <a:cubicBezTo>
                  <a:pt x="5337984" y="0"/>
                  <a:pt x="5372100" y="34116"/>
                  <a:pt x="5372100" y="76199"/>
                </a:cubicBezTo>
                <a:lnTo>
                  <a:pt x="5372100" y="609601"/>
                </a:lnTo>
                <a:cubicBezTo>
                  <a:pt x="5372100" y="651684"/>
                  <a:pt x="5337984" y="685800"/>
                  <a:pt x="5295901" y="685800"/>
                </a:cubicBezTo>
                <a:lnTo>
                  <a:pt x="76199" y="685800"/>
                </a:lnTo>
                <a:cubicBezTo>
                  <a:pt x="34116" y="685800"/>
                  <a:pt x="0" y="651684"/>
                  <a:pt x="0" y="609601"/>
                </a:cubicBezTo>
                <a:lnTo>
                  <a:pt x="0" y="76199"/>
                </a:lnTo>
                <a:cubicBezTo>
                  <a:pt x="0" y="34144"/>
                  <a:pt x="34144" y="0"/>
                  <a:pt x="76199" y="0"/>
                </a:cubicBezTo>
                <a:close/>
              </a:path>
            </a:pathLst>
          </a:custGeom>
          <a:solidFill>
            <a:srgbClr val="FFFFFF">
              <a:alpha val="10196"/>
            </a:srgbClr>
          </a:solidFill>
          <a:ln/>
        </p:spPr>
      </p:sp>
      <p:sp>
        <p:nvSpPr>
          <p:cNvPr id="89" name="Text 43">
            <a:extLst>
              <a:ext uri="{FF2B5EF4-FFF2-40B4-BE49-F238E27FC236}">
                <a16:creationId xmlns:a16="http://schemas.microsoft.com/office/drawing/2014/main" id="{00E5E3A4-99F9-4E8B-B2DE-C065AAA8F975}"/>
              </a:ext>
            </a:extLst>
          </p:cNvPr>
          <p:cNvSpPr/>
          <p:nvPr/>
        </p:nvSpPr>
        <p:spPr>
          <a:xfrm>
            <a:off x="4789170" y="4338316"/>
            <a:ext cx="3914775" cy="171450"/>
          </a:xfrm>
          <a:prstGeom prst="rect">
            <a:avLst/>
          </a:prstGeom>
          <a:noFill/>
          <a:ln/>
        </p:spPr>
        <p:txBody>
          <a:bodyPr wrap="square" lIns="0" tIns="0" rIns="0" bIns="0" rtlCol="0" anchor="ctr"/>
          <a:lstStyle/>
          <a:p>
            <a:pPr defTabSz="685800">
              <a:lnSpc>
                <a:spcPct val="130000"/>
              </a:lnSpc>
            </a:pPr>
            <a:r>
              <a:rPr lang="en-US" sz="900" b="1" dirty="0">
                <a:solidFill>
                  <a:srgbClr val="FFFFFF"/>
                </a:solidFill>
                <a:latin typeface="MiSans" pitchFamily="34" charset="0"/>
                <a:ea typeface="MiSans" pitchFamily="34" charset="-122"/>
                <a:cs typeface="MiSans" pitchFamily="34" charset="-120"/>
              </a:rPr>
              <a:t>大众普及</a:t>
            </a:r>
            <a:endParaRPr lang="en-US" sz="1200" dirty="0">
              <a:solidFill>
                <a:srgbClr val="000000"/>
              </a:solidFill>
              <a:latin typeface="Calibri" panose="020F0502020204030204"/>
            </a:endParaRPr>
          </a:p>
        </p:txBody>
      </p:sp>
      <p:sp>
        <p:nvSpPr>
          <p:cNvPr id="90" name="Text 44">
            <a:extLst>
              <a:ext uri="{FF2B5EF4-FFF2-40B4-BE49-F238E27FC236}">
                <a16:creationId xmlns:a16="http://schemas.microsoft.com/office/drawing/2014/main" id="{6D6A2BE8-D9FB-4271-81BE-E06BE12CB710}"/>
              </a:ext>
            </a:extLst>
          </p:cNvPr>
          <p:cNvSpPr/>
          <p:nvPr/>
        </p:nvSpPr>
        <p:spPr>
          <a:xfrm>
            <a:off x="4789171" y="4538341"/>
            <a:ext cx="3907631" cy="142875"/>
          </a:xfrm>
          <a:prstGeom prst="rect">
            <a:avLst/>
          </a:prstGeom>
          <a:noFill/>
          <a:ln/>
        </p:spPr>
        <p:txBody>
          <a:bodyPr wrap="square" lIns="0" tIns="0" rIns="0" bIns="0" rtlCol="0" anchor="ctr"/>
          <a:lstStyle/>
          <a:p>
            <a:pPr defTabSz="685800">
              <a:lnSpc>
                <a:spcPct val="120000"/>
              </a:lnSpc>
            </a:pPr>
            <a:r>
              <a:rPr lang="en-US" sz="788" dirty="0">
                <a:solidFill>
                  <a:srgbClr val="FFFFFF">
                    <a:alpha val="80000"/>
                  </a:srgbClr>
                </a:solidFill>
                <a:latin typeface="MiSans" pitchFamily="34" charset="0"/>
                <a:ea typeface="MiSans" pitchFamily="34" charset="-122"/>
                <a:cs typeface="MiSans" pitchFamily="34" charset="-120"/>
              </a:rPr>
              <a:t>浏览器让普通人也能轻松使用互联网</a:t>
            </a:r>
            <a:endParaRPr lang="en-US" sz="1200" dirty="0">
              <a:solidFill>
                <a:srgbClr val="000000"/>
              </a:solidFill>
              <a:latin typeface="Calibri" panose="020F0502020204030204"/>
            </a:endParaRPr>
          </a:p>
        </p:txBody>
      </p:sp>
    </p:spTree>
    <p:extLst>
      <p:ext uri="{BB962C8B-B14F-4D97-AF65-F5344CB8AC3E}">
        <p14:creationId xmlns:p14="http://schemas.microsoft.com/office/powerpoint/2010/main" val="30808381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dirty="0">
                <a:solidFill>
                  <a:schemeClr val="tx1">
                    <a:lumMod val="50000"/>
                    <a:lumOff val="50000"/>
                  </a:schemeClr>
                </a:solidFill>
              </a:rPr>
              <a:t>社交网络与移动互联网崛起 </a:t>
            </a:r>
            <a:r>
              <a:rPr lang="en-US" altLang="zh-CN" dirty="0">
                <a:solidFill>
                  <a:schemeClr val="tx1">
                    <a:lumMod val="50000"/>
                    <a:lumOff val="50000"/>
                  </a:schemeClr>
                </a:solidFill>
              </a:rPr>
              <a:t>(2000s-2010s)</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p:txBody>
          <a:bodyPr>
            <a:normAutofit fontScale="90000"/>
          </a:bodyPr>
          <a:lstStyle/>
          <a:p>
            <a:r>
              <a:rPr lang="zh-CN" altLang="en-US" dirty="0"/>
              <a:t>互联网的黄金时代</a:t>
            </a:r>
          </a:p>
        </p:txBody>
      </p:sp>
      <p:sp>
        <p:nvSpPr>
          <p:cNvPr id="45" name="Shape 4">
            <a:extLst>
              <a:ext uri="{FF2B5EF4-FFF2-40B4-BE49-F238E27FC236}">
                <a16:creationId xmlns:a16="http://schemas.microsoft.com/office/drawing/2014/main" id="{A04FE22D-DF4F-4CE5-B77D-BA421EA48609}"/>
              </a:ext>
            </a:extLst>
          </p:cNvPr>
          <p:cNvSpPr/>
          <p:nvPr/>
        </p:nvSpPr>
        <p:spPr>
          <a:xfrm>
            <a:off x="377191" y="1414462"/>
            <a:ext cx="2764631" cy="2528888"/>
          </a:xfrm>
          <a:custGeom>
            <a:avLst/>
            <a:gdLst/>
            <a:ahLst/>
            <a:cxnLst/>
            <a:rect l="l" t="t" r="r" b="b"/>
            <a:pathLst>
              <a:path w="3686175" h="3371850">
                <a:moveTo>
                  <a:pt x="38100" y="0"/>
                </a:moveTo>
                <a:lnTo>
                  <a:pt x="3648075" y="0"/>
                </a:lnTo>
                <a:cubicBezTo>
                  <a:pt x="3669103" y="0"/>
                  <a:pt x="3686175" y="17072"/>
                  <a:pt x="3686175" y="38100"/>
                </a:cubicBezTo>
                <a:lnTo>
                  <a:pt x="3686175" y="3219442"/>
                </a:lnTo>
                <a:cubicBezTo>
                  <a:pt x="3686175" y="3303615"/>
                  <a:pt x="3617940" y="3371850"/>
                  <a:pt x="3533767" y="3371850"/>
                </a:cubicBezTo>
                <a:lnTo>
                  <a:pt x="152408" y="3371850"/>
                </a:lnTo>
                <a:cubicBezTo>
                  <a:pt x="68235" y="3371850"/>
                  <a:pt x="0" y="3303615"/>
                  <a:pt x="0" y="3219442"/>
                </a:cubicBezTo>
                <a:lnTo>
                  <a:pt x="0" y="38100"/>
                </a:lnTo>
                <a:cubicBezTo>
                  <a:pt x="0" y="17072"/>
                  <a:pt x="17072" y="0"/>
                  <a:pt x="38100" y="0"/>
                </a:cubicBezTo>
                <a:close/>
              </a:path>
            </a:pathLst>
          </a:custGeom>
          <a:solidFill>
            <a:srgbClr val="FFFFFF"/>
          </a:solidFill>
          <a:ln/>
          <a:effectLst>
            <a:outerShdw blurRad="142875" dist="95250" dir="5400000" algn="bl" rotWithShape="0">
              <a:srgbClr val="000000">
                <a:alpha val="10196"/>
              </a:srgbClr>
            </a:outerShdw>
          </a:effectLst>
        </p:spPr>
      </p:sp>
      <p:sp>
        <p:nvSpPr>
          <p:cNvPr id="46" name="Shape 5">
            <a:extLst>
              <a:ext uri="{FF2B5EF4-FFF2-40B4-BE49-F238E27FC236}">
                <a16:creationId xmlns:a16="http://schemas.microsoft.com/office/drawing/2014/main" id="{7BE7780E-163D-45CC-B1BE-0692E55EA147}"/>
              </a:ext>
            </a:extLst>
          </p:cNvPr>
          <p:cNvSpPr/>
          <p:nvPr/>
        </p:nvSpPr>
        <p:spPr>
          <a:xfrm>
            <a:off x="377191" y="1414463"/>
            <a:ext cx="2764631" cy="28575"/>
          </a:xfrm>
          <a:custGeom>
            <a:avLst/>
            <a:gdLst/>
            <a:ahLst/>
            <a:cxnLst/>
            <a:rect l="l" t="t" r="r" b="b"/>
            <a:pathLst>
              <a:path w="3686175" h="38100">
                <a:moveTo>
                  <a:pt x="38100" y="0"/>
                </a:moveTo>
                <a:lnTo>
                  <a:pt x="3648075" y="0"/>
                </a:lnTo>
                <a:cubicBezTo>
                  <a:pt x="3669103" y="0"/>
                  <a:pt x="3686175" y="17072"/>
                  <a:pt x="3686175" y="38100"/>
                </a:cubicBezTo>
                <a:lnTo>
                  <a:pt x="3686175" y="38100"/>
                </a:lnTo>
                <a:lnTo>
                  <a:pt x="0" y="38100"/>
                </a:lnTo>
                <a:lnTo>
                  <a:pt x="0" y="38100"/>
                </a:lnTo>
                <a:cubicBezTo>
                  <a:pt x="0" y="17072"/>
                  <a:pt x="17072" y="0"/>
                  <a:pt x="38100" y="0"/>
                </a:cubicBezTo>
                <a:close/>
              </a:path>
            </a:pathLst>
          </a:custGeom>
          <a:solidFill>
            <a:srgbClr val="3A4F6A"/>
          </a:solidFill>
          <a:ln/>
        </p:spPr>
      </p:sp>
      <p:sp>
        <p:nvSpPr>
          <p:cNvPr id="47" name="Shape 6">
            <a:extLst>
              <a:ext uri="{FF2B5EF4-FFF2-40B4-BE49-F238E27FC236}">
                <a16:creationId xmlns:a16="http://schemas.microsoft.com/office/drawing/2014/main" id="{BC676E99-2CBD-4A89-ABBE-6ADD760F7BDC}"/>
              </a:ext>
            </a:extLst>
          </p:cNvPr>
          <p:cNvSpPr/>
          <p:nvPr/>
        </p:nvSpPr>
        <p:spPr>
          <a:xfrm>
            <a:off x="520065" y="1571625"/>
            <a:ext cx="400050" cy="400050"/>
          </a:xfrm>
          <a:custGeom>
            <a:avLst/>
            <a:gdLst/>
            <a:ahLst/>
            <a:cxnLst/>
            <a:rect l="l" t="t" r="r" b="b"/>
            <a:pathLst>
              <a:path w="533400" h="533400">
                <a:moveTo>
                  <a:pt x="266700" y="0"/>
                </a:moveTo>
                <a:lnTo>
                  <a:pt x="266700" y="0"/>
                </a:lnTo>
                <a:cubicBezTo>
                  <a:pt x="413896" y="0"/>
                  <a:pt x="533400" y="119504"/>
                  <a:pt x="533400" y="266700"/>
                </a:cubicBezTo>
                <a:lnTo>
                  <a:pt x="533400" y="266700"/>
                </a:lnTo>
                <a:cubicBezTo>
                  <a:pt x="533400" y="413896"/>
                  <a:pt x="413896" y="533400"/>
                  <a:pt x="266700" y="533400"/>
                </a:cubicBezTo>
                <a:lnTo>
                  <a:pt x="266700" y="533400"/>
                </a:lnTo>
                <a:cubicBezTo>
                  <a:pt x="119504" y="533400"/>
                  <a:pt x="0" y="413896"/>
                  <a:pt x="0" y="266700"/>
                </a:cubicBezTo>
                <a:lnTo>
                  <a:pt x="0" y="266700"/>
                </a:lnTo>
                <a:cubicBezTo>
                  <a:pt x="0" y="119504"/>
                  <a:pt x="119504" y="0"/>
                  <a:pt x="266700" y="0"/>
                </a:cubicBezTo>
                <a:close/>
              </a:path>
            </a:pathLst>
          </a:custGeom>
          <a:solidFill>
            <a:srgbClr val="3A4F6A"/>
          </a:solidFill>
          <a:ln/>
        </p:spPr>
      </p:sp>
      <p:sp>
        <p:nvSpPr>
          <p:cNvPr id="48" name="Shape 7">
            <a:extLst>
              <a:ext uri="{FF2B5EF4-FFF2-40B4-BE49-F238E27FC236}">
                <a16:creationId xmlns:a16="http://schemas.microsoft.com/office/drawing/2014/main" id="{24EC4E59-4DE3-498D-A96D-2C9F38B281B0}"/>
              </a:ext>
            </a:extLst>
          </p:cNvPr>
          <p:cNvSpPr/>
          <p:nvPr/>
        </p:nvSpPr>
        <p:spPr>
          <a:xfrm>
            <a:off x="630794" y="1700213"/>
            <a:ext cx="178594" cy="142875"/>
          </a:xfrm>
          <a:custGeom>
            <a:avLst/>
            <a:gdLst/>
            <a:ahLst/>
            <a:cxnLst/>
            <a:rect l="l" t="t" r="r" b="b"/>
            <a:pathLst>
              <a:path w="238125" h="190500">
                <a:moveTo>
                  <a:pt x="119063" y="5953"/>
                </a:moveTo>
                <a:cubicBezTo>
                  <a:pt x="140419" y="5953"/>
                  <a:pt x="157758" y="23292"/>
                  <a:pt x="157758" y="44648"/>
                </a:cubicBezTo>
                <a:cubicBezTo>
                  <a:pt x="157758" y="66005"/>
                  <a:pt x="140419" y="83344"/>
                  <a:pt x="119063" y="83344"/>
                </a:cubicBezTo>
                <a:cubicBezTo>
                  <a:pt x="97706" y="83344"/>
                  <a:pt x="80367" y="66005"/>
                  <a:pt x="80367" y="44648"/>
                </a:cubicBezTo>
                <a:cubicBezTo>
                  <a:pt x="80367" y="23292"/>
                  <a:pt x="97706" y="5953"/>
                  <a:pt x="119063" y="5953"/>
                </a:cubicBezTo>
                <a:close/>
                <a:moveTo>
                  <a:pt x="35719" y="32742"/>
                </a:moveTo>
                <a:cubicBezTo>
                  <a:pt x="50504" y="32742"/>
                  <a:pt x="62508" y="44746"/>
                  <a:pt x="62508" y="59531"/>
                </a:cubicBezTo>
                <a:cubicBezTo>
                  <a:pt x="62508" y="74317"/>
                  <a:pt x="50504" y="86320"/>
                  <a:pt x="35719" y="86320"/>
                </a:cubicBezTo>
                <a:cubicBezTo>
                  <a:pt x="20933" y="86320"/>
                  <a:pt x="8930" y="74317"/>
                  <a:pt x="8930" y="59531"/>
                </a:cubicBezTo>
                <a:cubicBezTo>
                  <a:pt x="8930" y="44746"/>
                  <a:pt x="20933" y="32742"/>
                  <a:pt x="35719" y="32742"/>
                </a:cubicBezTo>
                <a:close/>
                <a:moveTo>
                  <a:pt x="0" y="154781"/>
                </a:moveTo>
                <a:cubicBezTo>
                  <a:pt x="0" y="128476"/>
                  <a:pt x="21320" y="107156"/>
                  <a:pt x="47625" y="107156"/>
                </a:cubicBezTo>
                <a:cubicBezTo>
                  <a:pt x="52388" y="107156"/>
                  <a:pt x="57001" y="107863"/>
                  <a:pt x="61354" y="109165"/>
                </a:cubicBezTo>
                <a:cubicBezTo>
                  <a:pt x="49113" y="122858"/>
                  <a:pt x="41672" y="140940"/>
                  <a:pt x="41672" y="160734"/>
                </a:cubicBezTo>
                <a:lnTo>
                  <a:pt x="41672" y="166688"/>
                </a:lnTo>
                <a:cubicBezTo>
                  <a:pt x="41672" y="170929"/>
                  <a:pt x="42565" y="174947"/>
                  <a:pt x="44165" y="178594"/>
                </a:cubicBezTo>
                <a:lnTo>
                  <a:pt x="11906" y="178594"/>
                </a:lnTo>
                <a:cubicBezTo>
                  <a:pt x="5321" y="178594"/>
                  <a:pt x="0" y="173273"/>
                  <a:pt x="0" y="166688"/>
                </a:cubicBezTo>
                <a:lnTo>
                  <a:pt x="0" y="154781"/>
                </a:lnTo>
                <a:close/>
                <a:moveTo>
                  <a:pt x="193960" y="178594"/>
                </a:moveTo>
                <a:cubicBezTo>
                  <a:pt x="195560" y="174947"/>
                  <a:pt x="196453" y="170929"/>
                  <a:pt x="196453" y="166688"/>
                </a:cubicBezTo>
                <a:lnTo>
                  <a:pt x="196453" y="160734"/>
                </a:lnTo>
                <a:cubicBezTo>
                  <a:pt x="196453" y="140940"/>
                  <a:pt x="189012" y="122858"/>
                  <a:pt x="176771" y="109165"/>
                </a:cubicBezTo>
                <a:cubicBezTo>
                  <a:pt x="181124" y="107863"/>
                  <a:pt x="185738" y="107156"/>
                  <a:pt x="190500" y="107156"/>
                </a:cubicBezTo>
                <a:cubicBezTo>
                  <a:pt x="216805" y="107156"/>
                  <a:pt x="238125" y="128476"/>
                  <a:pt x="238125" y="154781"/>
                </a:cubicBezTo>
                <a:lnTo>
                  <a:pt x="238125" y="166688"/>
                </a:lnTo>
                <a:cubicBezTo>
                  <a:pt x="238125" y="173273"/>
                  <a:pt x="232804" y="178594"/>
                  <a:pt x="226219" y="178594"/>
                </a:cubicBezTo>
                <a:lnTo>
                  <a:pt x="193960" y="178594"/>
                </a:lnTo>
                <a:close/>
                <a:moveTo>
                  <a:pt x="175617" y="59531"/>
                </a:moveTo>
                <a:cubicBezTo>
                  <a:pt x="175617" y="44746"/>
                  <a:pt x="187621" y="32742"/>
                  <a:pt x="202406" y="32742"/>
                </a:cubicBezTo>
                <a:cubicBezTo>
                  <a:pt x="217192" y="32742"/>
                  <a:pt x="229195" y="44746"/>
                  <a:pt x="229195" y="59531"/>
                </a:cubicBezTo>
                <a:cubicBezTo>
                  <a:pt x="229195" y="74317"/>
                  <a:pt x="217192" y="86320"/>
                  <a:pt x="202406" y="86320"/>
                </a:cubicBezTo>
                <a:cubicBezTo>
                  <a:pt x="187621" y="86320"/>
                  <a:pt x="175617" y="74317"/>
                  <a:pt x="175617" y="59531"/>
                </a:cubicBezTo>
                <a:close/>
                <a:moveTo>
                  <a:pt x="59531" y="160734"/>
                </a:moveTo>
                <a:cubicBezTo>
                  <a:pt x="59531" y="127843"/>
                  <a:pt x="86171" y="101203"/>
                  <a:pt x="119063" y="101203"/>
                </a:cubicBezTo>
                <a:cubicBezTo>
                  <a:pt x="151954" y="101203"/>
                  <a:pt x="178594" y="127843"/>
                  <a:pt x="178594" y="160734"/>
                </a:cubicBezTo>
                <a:lnTo>
                  <a:pt x="178594" y="166688"/>
                </a:lnTo>
                <a:cubicBezTo>
                  <a:pt x="178594" y="173273"/>
                  <a:pt x="173273" y="178594"/>
                  <a:pt x="166688" y="178594"/>
                </a:cubicBezTo>
                <a:lnTo>
                  <a:pt x="71438" y="178594"/>
                </a:lnTo>
                <a:cubicBezTo>
                  <a:pt x="64852" y="178594"/>
                  <a:pt x="59531" y="173273"/>
                  <a:pt x="59531" y="166688"/>
                </a:cubicBezTo>
                <a:lnTo>
                  <a:pt x="59531" y="160734"/>
                </a:lnTo>
                <a:close/>
              </a:path>
            </a:pathLst>
          </a:custGeom>
          <a:solidFill>
            <a:srgbClr val="FFFFFF"/>
          </a:solidFill>
          <a:ln/>
        </p:spPr>
      </p:sp>
      <p:sp>
        <p:nvSpPr>
          <p:cNvPr id="49" name="Text 8">
            <a:extLst>
              <a:ext uri="{FF2B5EF4-FFF2-40B4-BE49-F238E27FC236}">
                <a16:creationId xmlns:a16="http://schemas.microsoft.com/office/drawing/2014/main" id="{15487278-1C3B-4479-A597-EFCA42B61DE6}"/>
              </a:ext>
            </a:extLst>
          </p:cNvPr>
          <p:cNvSpPr/>
          <p:nvPr/>
        </p:nvSpPr>
        <p:spPr>
          <a:xfrm>
            <a:off x="1005840" y="1671638"/>
            <a:ext cx="928688" cy="200025"/>
          </a:xfrm>
          <a:prstGeom prst="rect">
            <a:avLst/>
          </a:prstGeom>
          <a:noFill/>
          <a:ln/>
        </p:spPr>
        <p:txBody>
          <a:bodyPr wrap="square" lIns="0" tIns="0" rIns="0" bIns="0" rtlCol="0" anchor="ctr"/>
          <a:lstStyle/>
          <a:p>
            <a:pPr defTabSz="685800">
              <a:lnSpc>
                <a:spcPct val="120000"/>
              </a:lnSpc>
            </a:pPr>
            <a:r>
              <a:rPr lang="en-US" sz="1125" b="1" dirty="0">
                <a:solidFill>
                  <a:srgbClr val="3A4F6A"/>
                </a:solidFill>
                <a:latin typeface="MiSans" pitchFamily="34" charset="0"/>
                <a:ea typeface="MiSans" pitchFamily="34" charset="-122"/>
                <a:cs typeface="MiSans" pitchFamily="34" charset="-120"/>
              </a:rPr>
              <a:t>社交网络爆发</a:t>
            </a:r>
            <a:endParaRPr lang="en-US" sz="1200" dirty="0">
              <a:solidFill>
                <a:srgbClr val="000000"/>
              </a:solidFill>
              <a:latin typeface="Calibri" panose="020F0502020204030204"/>
            </a:endParaRPr>
          </a:p>
        </p:txBody>
      </p:sp>
      <p:sp>
        <p:nvSpPr>
          <p:cNvPr id="91" name="Shape 9">
            <a:extLst>
              <a:ext uri="{FF2B5EF4-FFF2-40B4-BE49-F238E27FC236}">
                <a16:creationId xmlns:a16="http://schemas.microsoft.com/office/drawing/2014/main" id="{B37CC13E-54D5-47D0-9966-7DC1A5C89A06}"/>
              </a:ext>
            </a:extLst>
          </p:cNvPr>
          <p:cNvSpPr/>
          <p:nvPr/>
        </p:nvSpPr>
        <p:spPr>
          <a:xfrm>
            <a:off x="520066" y="2085975"/>
            <a:ext cx="2478881" cy="514350"/>
          </a:xfrm>
          <a:custGeom>
            <a:avLst/>
            <a:gdLst/>
            <a:ahLst/>
            <a:cxnLst/>
            <a:rect l="l" t="t" r="r" b="b"/>
            <a:pathLst>
              <a:path w="3305175" h="685800">
                <a:moveTo>
                  <a:pt x="76199" y="0"/>
                </a:moveTo>
                <a:lnTo>
                  <a:pt x="3228976" y="0"/>
                </a:lnTo>
                <a:cubicBezTo>
                  <a:pt x="3271059" y="0"/>
                  <a:pt x="3305175" y="34116"/>
                  <a:pt x="3305175" y="76199"/>
                </a:cubicBezTo>
                <a:lnTo>
                  <a:pt x="3305175" y="609601"/>
                </a:lnTo>
                <a:cubicBezTo>
                  <a:pt x="3305175" y="651684"/>
                  <a:pt x="3271059" y="685800"/>
                  <a:pt x="3228976" y="685800"/>
                </a:cubicBezTo>
                <a:lnTo>
                  <a:pt x="76199" y="685800"/>
                </a:lnTo>
                <a:cubicBezTo>
                  <a:pt x="34116" y="685800"/>
                  <a:pt x="0" y="651684"/>
                  <a:pt x="0" y="609601"/>
                </a:cubicBezTo>
                <a:lnTo>
                  <a:pt x="0" y="76199"/>
                </a:lnTo>
                <a:cubicBezTo>
                  <a:pt x="0" y="34144"/>
                  <a:pt x="34144" y="0"/>
                  <a:pt x="76199" y="0"/>
                </a:cubicBezTo>
                <a:close/>
              </a:path>
            </a:pathLst>
          </a:custGeom>
          <a:solidFill>
            <a:srgbClr val="3A4F6A">
              <a:alpha val="5098"/>
            </a:srgbClr>
          </a:solidFill>
          <a:ln/>
        </p:spPr>
      </p:sp>
      <p:sp>
        <p:nvSpPr>
          <p:cNvPr id="92" name="Shape 10">
            <a:extLst>
              <a:ext uri="{FF2B5EF4-FFF2-40B4-BE49-F238E27FC236}">
                <a16:creationId xmlns:a16="http://schemas.microsoft.com/office/drawing/2014/main" id="{58FAD032-5AA9-48ED-BCC3-98B253E5371A}"/>
              </a:ext>
            </a:extLst>
          </p:cNvPr>
          <p:cNvSpPr/>
          <p:nvPr/>
        </p:nvSpPr>
        <p:spPr>
          <a:xfrm>
            <a:off x="605790" y="2185988"/>
            <a:ext cx="321469" cy="142875"/>
          </a:xfrm>
          <a:custGeom>
            <a:avLst/>
            <a:gdLst/>
            <a:ahLst/>
            <a:cxnLst/>
            <a:rect l="l" t="t" r="r" b="b"/>
            <a:pathLst>
              <a:path w="428625" h="190500">
                <a:moveTo>
                  <a:pt x="38100" y="0"/>
                </a:moveTo>
                <a:lnTo>
                  <a:pt x="390525" y="0"/>
                </a:lnTo>
                <a:cubicBezTo>
                  <a:pt x="411553" y="0"/>
                  <a:pt x="428625" y="17072"/>
                  <a:pt x="428625" y="38100"/>
                </a:cubicBezTo>
                <a:lnTo>
                  <a:pt x="428625" y="152400"/>
                </a:lnTo>
                <a:cubicBezTo>
                  <a:pt x="428625" y="173428"/>
                  <a:pt x="411553" y="190500"/>
                  <a:pt x="390525" y="190500"/>
                </a:cubicBezTo>
                <a:lnTo>
                  <a:pt x="38100" y="190500"/>
                </a:lnTo>
                <a:cubicBezTo>
                  <a:pt x="17072" y="190500"/>
                  <a:pt x="0" y="173428"/>
                  <a:pt x="0" y="152400"/>
                </a:cubicBezTo>
                <a:lnTo>
                  <a:pt x="0" y="38100"/>
                </a:lnTo>
                <a:cubicBezTo>
                  <a:pt x="0" y="17072"/>
                  <a:pt x="17072" y="0"/>
                  <a:pt x="38100" y="0"/>
                </a:cubicBezTo>
                <a:close/>
              </a:path>
            </a:pathLst>
          </a:custGeom>
          <a:solidFill>
            <a:srgbClr val="3A4F6A"/>
          </a:solidFill>
          <a:ln/>
        </p:spPr>
      </p:sp>
      <p:sp>
        <p:nvSpPr>
          <p:cNvPr id="93" name="Text 11">
            <a:extLst>
              <a:ext uri="{FF2B5EF4-FFF2-40B4-BE49-F238E27FC236}">
                <a16:creationId xmlns:a16="http://schemas.microsoft.com/office/drawing/2014/main" id="{CB26B1FD-7F50-44E8-9832-5BF15985FFBF}"/>
              </a:ext>
            </a:extLst>
          </p:cNvPr>
          <p:cNvSpPr/>
          <p:nvPr/>
        </p:nvSpPr>
        <p:spPr>
          <a:xfrm>
            <a:off x="605791" y="2185988"/>
            <a:ext cx="364331" cy="142875"/>
          </a:xfrm>
          <a:prstGeom prst="rect">
            <a:avLst/>
          </a:prstGeom>
          <a:noFill/>
          <a:ln/>
        </p:spPr>
        <p:txBody>
          <a:bodyPr wrap="square" lIns="57150" tIns="14288" rIns="57150" bIns="14288" rtlCol="0" anchor="ctr"/>
          <a:lstStyle/>
          <a:p>
            <a:pPr defTabSz="685800">
              <a:lnSpc>
                <a:spcPct val="110000"/>
              </a:lnSpc>
            </a:pPr>
            <a:r>
              <a:rPr lang="en-US" sz="675" b="1" dirty="0">
                <a:solidFill>
                  <a:srgbClr val="FFFFFF"/>
                </a:solidFill>
                <a:latin typeface="MiSans" pitchFamily="34" charset="0"/>
                <a:ea typeface="MiSans" pitchFamily="34" charset="-122"/>
                <a:cs typeface="MiSans" pitchFamily="34" charset="-120"/>
              </a:rPr>
              <a:t>2004</a:t>
            </a:r>
            <a:endParaRPr lang="en-US" sz="1200" dirty="0">
              <a:solidFill>
                <a:srgbClr val="000000"/>
              </a:solidFill>
              <a:latin typeface="Calibri" panose="020F0502020204030204"/>
            </a:endParaRPr>
          </a:p>
        </p:txBody>
      </p:sp>
      <p:sp>
        <p:nvSpPr>
          <p:cNvPr id="94" name="Text 12">
            <a:extLst>
              <a:ext uri="{FF2B5EF4-FFF2-40B4-BE49-F238E27FC236}">
                <a16:creationId xmlns:a16="http://schemas.microsoft.com/office/drawing/2014/main" id="{DBF3470F-38E9-4C02-9151-8C4809775A2E}"/>
              </a:ext>
            </a:extLst>
          </p:cNvPr>
          <p:cNvSpPr/>
          <p:nvPr/>
        </p:nvSpPr>
        <p:spPr>
          <a:xfrm>
            <a:off x="983159" y="2171700"/>
            <a:ext cx="792956" cy="171450"/>
          </a:xfrm>
          <a:prstGeom prst="rect">
            <a:avLst/>
          </a:prstGeom>
          <a:noFill/>
          <a:ln/>
        </p:spPr>
        <p:txBody>
          <a:bodyPr wrap="square" lIns="0" tIns="0" rIns="0" bIns="0" rtlCol="0" anchor="ctr"/>
          <a:lstStyle/>
          <a:p>
            <a:pPr defTabSz="685800">
              <a:lnSpc>
                <a:spcPct val="130000"/>
              </a:lnSpc>
            </a:pPr>
            <a:r>
              <a:rPr lang="en-US" sz="900" b="1" dirty="0">
                <a:solidFill>
                  <a:srgbClr val="2C3038"/>
                </a:solidFill>
                <a:latin typeface="MiSans" pitchFamily="34" charset="0"/>
                <a:ea typeface="MiSans" pitchFamily="34" charset="-122"/>
                <a:cs typeface="MiSans" pitchFamily="34" charset="-120"/>
              </a:rPr>
              <a:t>Facebook成立</a:t>
            </a:r>
            <a:endParaRPr lang="en-US" sz="1200" dirty="0">
              <a:solidFill>
                <a:srgbClr val="000000"/>
              </a:solidFill>
              <a:latin typeface="Calibri" panose="020F0502020204030204"/>
            </a:endParaRPr>
          </a:p>
        </p:txBody>
      </p:sp>
      <p:sp>
        <p:nvSpPr>
          <p:cNvPr id="95" name="Text 13">
            <a:extLst>
              <a:ext uri="{FF2B5EF4-FFF2-40B4-BE49-F238E27FC236}">
                <a16:creationId xmlns:a16="http://schemas.microsoft.com/office/drawing/2014/main" id="{D0A31D7F-5869-4715-9B55-C7E7484CA0DA}"/>
              </a:ext>
            </a:extLst>
          </p:cNvPr>
          <p:cNvSpPr/>
          <p:nvPr/>
        </p:nvSpPr>
        <p:spPr>
          <a:xfrm>
            <a:off x="605790" y="2371725"/>
            <a:ext cx="2357438" cy="142875"/>
          </a:xfrm>
          <a:prstGeom prst="rect">
            <a:avLst/>
          </a:prstGeom>
          <a:noFill/>
          <a:ln/>
        </p:spPr>
        <p:txBody>
          <a:bodyPr wrap="square" lIns="0" tIns="0" rIns="0" bIns="0" rtlCol="0" anchor="ctr"/>
          <a:lstStyle/>
          <a:p>
            <a:pPr defTabSz="685800">
              <a:lnSpc>
                <a:spcPct val="120000"/>
              </a:lnSpc>
            </a:pPr>
            <a:r>
              <a:rPr lang="en-US" sz="788" dirty="0">
                <a:solidFill>
                  <a:srgbClr val="2C3038">
                    <a:alpha val="70000"/>
                  </a:srgbClr>
                </a:solidFill>
                <a:latin typeface="MiSans" pitchFamily="34" charset="0"/>
                <a:ea typeface="MiSans" pitchFamily="34" charset="-122"/>
                <a:cs typeface="MiSans" pitchFamily="34" charset="-120"/>
              </a:rPr>
              <a:t>彻底改变人们的社交方式</a:t>
            </a:r>
            <a:endParaRPr lang="en-US" sz="1200" dirty="0">
              <a:solidFill>
                <a:srgbClr val="000000"/>
              </a:solidFill>
              <a:latin typeface="Calibri" panose="020F0502020204030204"/>
            </a:endParaRPr>
          </a:p>
        </p:txBody>
      </p:sp>
      <p:sp>
        <p:nvSpPr>
          <p:cNvPr id="96" name="Shape 14">
            <a:extLst>
              <a:ext uri="{FF2B5EF4-FFF2-40B4-BE49-F238E27FC236}">
                <a16:creationId xmlns:a16="http://schemas.microsoft.com/office/drawing/2014/main" id="{6965D810-090A-4510-BDEE-E410D1230DD7}"/>
              </a:ext>
            </a:extLst>
          </p:cNvPr>
          <p:cNvSpPr/>
          <p:nvPr/>
        </p:nvSpPr>
        <p:spPr>
          <a:xfrm>
            <a:off x="520066" y="2686050"/>
            <a:ext cx="2478881" cy="514350"/>
          </a:xfrm>
          <a:custGeom>
            <a:avLst/>
            <a:gdLst/>
            <a:ahLst/>
            <a:cxnLst/>
            <a:rect l="l" t="t" r="r" b="b"/>
            <a:pathLst>
              <a:path w="3305175" h="685800">
                <a:moveTo>
                  <a:pt x="76199" y="0"/>
                </a:moveTo>
                <a:lnTo>
                  <a:pt x="3228976" y="0"/>
                </a:lnTo>
                <a:cubicBezTo>
                  <a:pt x="3271059" y="0"/>
                  <a:pt x="3305175" y="34116"/>
                  <a:pt x="3305175" y="76199"/>
                </a:cubicBezTo>
                <a:lnTo>
                  <a:pt x="3305175" y="609601"/>
                </a:lnTo>
                <a:cubicBezTo>
                  <a:pt x="3305175" y="651684"/>
                  <a:pt x="3271059" y="685800"/>
                  <a:pt x="3228976" y="685800"/>
                </a:cubicBezTo>
                <a:lnTo>
                  <a:pt x="76199" y="685800"/>
                </a:lnTo>
                <a:cubicBezTo>
                  <a:pt x="34116" y="685800"/>
                  <a:pt x="0" y="651684"/>
                  <a:pt x="0" y="609601"/>
                </a:cubicBezTo>
                <a:lnTo>
                  <a:pt x="0" y="76199"/>
                </a:lnTo>
                <a:cubicBezTo>
                  <a:pt x="0" y="34144"/>
                  <a:pt x="34144" y="0"/>
                  <a:pt x="76199" y="0"/>
                </a:cubicBezTo>
                <a:close/>
              </a:path>
            </a:pathLst>
          </a:custGeom>
          <a:solidFill>
            <a:srgbClr val="4E8A8B">
              <a:alpha val="5098"/>
            </a:srgbClr>
          </a:solidFill>
          <a:ln/>
        </p:spPr>
      </p:sp>
      <p:sp>
        <p:nvSpPr>
          <p:cNvPr id="97" name="Shape 15">
            <a:extLst>
              <a:ext uri="{FF2B5EF4-FFF2-40B4-BE49-F238E27FC236}">
                <a16:creationId xmlns:a16="http://schemas.microsoft.com/office/drawing/2014/main" id="{C149E556-6B1F-43EC-B96A-AF1C7D31876D}"/>
              </a:ext>
            </a:extLst>
          </p:cNvPr>
          <p:cNvSpPr/>
          <p:nvPr/>
        </p:nvSpPr>
        <p:spPr>
          <a:xfrm>
            <a:off x="605790" y="2786063"/>
            <a:ext cx="321469" cy="142875"/>
          </a:xfrm>
          <a:custGeom>
            <a:avLst/>
            <a:gdLst/>
            <a:ahLst/>
            <a:cxnLst/>
            <a:rect l="l" t="t" r="r" b="b"/>
            <a:pathLst>
              <a:path w="428625" h="190500">
                <a:moveTo>
                  <a:pt x="38100" y="0"/>
                </a:moveTo>
                <a:lnTo>
                  <a:pt x="390525" y="0"/>
                </a:lnTo>
                <a:cubicBezTo>
                  <a:pt x="411553" y="0"/>
                  <a:pt x="428625" y="17072"/>
                  <a:pt x="428625" y="38100"/>
                </a:cubicBezTo>
                <a:lnTo>
                  <a:pt x="428625" y="152400"/>
                </a:lnTo>
                <a:cubicBezTo>
                  <a:pt x="428625" y="173428"/>
                  <a:pt x="411553" y="190500"/>
                  <a:pt x="390525" y="190500"/>
                </a:cubicBezTo>
                <a:lnTo>
                  <a:pt x="38100" y="190500"/>
                </a:lnTo>
                <a:cubicBezTo>
                  <a:pt x="17072" y="190500"/>
                  <a:pt x="0" y="173428"/>
                  <a:pt x="0" y="152400"/>
                </a:cubicBezTo>
                <a:lnTo>
                  <a:pt x="0" y="38100"/>
                </a:lnTo>
                <a:cubicBezTo>
                  <a:pt x="0" y="17072"/>
                  <a:pt x="17072" y="0"/>
                  <a:pt x="38100" y="0"/>
                </a:cubicBezTo>
                <a:close/>
              </a:path>
            </a:pathLst>
          </a:custGeom>
          <a:solidFill>
            <a:srgbClr val="4E8A8B"/>
          </a:solidFill>
          <a:ln/>
        </p:spPr>
      </p:sp>
      <p:sp>
        <p:nvSpPr>
          <p:cNvPr id="98" name="Text 16">
            <a:extLst>
              <a:ext uri="{FF2B5EF4-FFF2-40B4-BE49-F238E27FC236}">
                <a16:creationId xmlns:a16="http://schemas.microsoft.com/office/drawing/2014/main" id="{EDDDE027-D123-4CDB-811B-91744DA8D001}"/>
              </a:ext>
            </a:extLst>
          </p:cNvPr>
          <p:cNvSpPr/>
          <p:nvPr/>
        </p:nvSpPr>
        <p:spPr>
          <a:xfrm>
            <a:off x="605791" y="2786063"/>
            <a:ext cx="364331" cy="142875"/>
          </a:xfrm>
          <a:prstGeom prst="rect">
            <a:avLst/>
          </a:prstGeom>
          <a:noFill/>
          <a:ln/>
        </p:spPr>
        <p:txBody>
          <a:bodyPr wrap="square" lIns="57150" tIns="14288" rIns="57150" bIns="14288" rtlCol="0" anchor="ctr"/>
          <a:lstStyle/>
          <a:p>
            <a:pPr defTabSz="685800">
              <a:lnSpc>
                <a:spcPct val="110000"/>
              </a:lnSpc>
            </a:pPr>
            <a:r>
              <a:rPr lang="en-US" sz="675" b="1" dirty="0">
                <a:solidFill>
                  <a:srgbClr val="FFFFFF"/>
                </a:solidFill>
                <a:latin typeface="MiSans" pitchFamily="34" charset="0"/>
                <a:ea typeface="MiSans" pitchFamily="34" charset="-122"/>
                <a:cs typeface="MiSans" pitchFamily="34" charset="-120"/>
              </a:rPr>
              <a:t>2005</a:t>
            </a:r>
            <a:endParaRPr lang="en-US" sz="1200" dirty="0">
              <a:solidFill>
                <a:srgbClr val="000000"/>
              </a:solidFill>
              <a:latin typeface="Calibri" panose="020F0502020204030204"/>
            </a:endParaRPr>
          </a:p>
        </p:txBody>
      </p:sp>
      <p:sp>
        <p:nvSpPr>
          <p:cNvPr id="99" name="Text 17">
            <a:extLst>
              <a:ext uri="{FF2B5EF4-FFF2-40B4-BE49-F238E27FC236}">
                <a16:creationId xmlns:a16="http://schemas.microsoft.com/office/drawing/2014/main" id="{80242DD3-F1F9-48D2-B09B-43D7D34DAFF0}"/>
              </a:ext>
            </a:extLst>
          </p:cNvPr>
          <p:cNvSpPr/>
          <p:nvPr/>
        </p:nvSpPr>
        <p:spPr>
          <a:xfrm>
            <a:off x="984141" y="2771775"/>
            <a:ext cx="757238" cy="171450"/>
          </a:xfrm>
          <a:prstGeom prst="rect">
            <a:avLst/>
          </a:prstGeom>
          <a:noFill/>
          <a:ln/>
        </p:spPr>
        <p:txBody>
          <a:bodyPr wrap="square" lIns="0" tIns="0" rIns="0" bIns="0" rtlCol="0" anchor="ctr"/>
          <a:lstStyle/>
          <a:p>
            <a:pPr defTabSz="685800">
              <a:lnSpc>
                <a:spcPct val="130000"/>
              </a:lnSpc>
            </a:pPr>
            <a:r>
              <a:rPr lang="en-US" sz="900" b="1" dirty="0">
                <a:solidFill>
                  <a:srgbClr val="2C3038"/>
                </a:solidFill>
                <a:latin typeface="MiSans" pitchFamily="34" charset="0"/>
                <a:ea typeface="MiSans" pitchFamily="34" charset="-122"/>
                <a:cs typeface="MiSans" pitchFamily="34" charset="-120"/>
              </a:rPr>
              <a:t>YouTube上线</a:t>
            </a:r>
            <a:endParaRPr lang="en-US" sz="1200" dirty="0">
              <a:solidFill>
                <a:srgbClr val="000000"/>
              </a:solidFill>
              <a:latin typeface="Calibri" panose="020F0502020204030204"/>
            </a:endParaRPr>
          </a:p>
        </p:txBody>
      </p:sp>
      <p:sp>
        <p:nvSpPr>
          <p:cNvPr id="100" name="Text 18">
            <a:extLst>
              <a:ext uri="{FF2B5EF4-FFF2-40B4-BE49-F238E27FC236}">
                <a16:creationId xmlns:a16="http://schemas.microsoft.com/office/drawing/2014/main" id="{5C84D068-BFC6-4544-97E8-2DF66F10CD00}"/>
              </a:ext>
            </a:extLst>
          </p:cNvPr>
          <p:cNvSpPr/>
          <p:nvPr/>
        </p:nvSpPr>
        <p:spPr>
          <a:xfrm>
            <a:off x="605790" y="2971800"/>
            <a:ext cx="2357438" cy="142875"/>
          </a:xfrm>
          <a:prstGeom prst="rect">
            <a:avLst/>
          </a:prstGeom>
          <a:noFill/>
          <a:ln/>
        </p:spPr>
        <p:txBody>
          <a:bodyPr wrap="square" lIns="0" tIns="0" rIns="0" bIns="0" rtlCol="0" anchor="ctr"/>
          <a:lstStyle/>
          <a:p>
            <a:pPr defTabSz="685800">
              <a:lnSpc>
                <a:spcPct val="120000"/>
              </a:lnSpc>
            </a:pPr>
            <a:r>
              <a:rPr lang="en-US" sz="788" dirty="0">
                <a:solidFill>
                  <a:srgbClr val="2C3038">
                    <a:alpha val="70000"/>
                  </a:srgbClr>
                </a:solidFill>
                <a:latin typeface="MiSans" pitchFamily="34" charset="0"/>
                <a:ea typeface="MiSans" pitchFamily="34" charset="-122"/>
                <a:cs typeface="MiSans" pitchFamily="34" charset="-120"/>
              </a:rPr>
              <a:t>视频内容成为主流</a:t>
            </a:r>
            <a:endParaRPr lang="en-US" sz="1200" dirty="0">
              <a:solidFill>
                <a:srgbClr val="000000"/>
              </a:solidFill>
              <a:latin typeface="Calibri" panose="020F0502020204030204"/>
            </a:endParaRPr>
          </a:p>
        </p:txBody>
      </p:sp>
      <p:sp>
        <p:nvSpPr>
          <p:cNvPr id="101" name="Shape 19">
            <a:extLst>
              <a:ext uri="{FF2B5EF4-FFF2-40B4-BE49-F238E27FC236}">
                <a16:creationId xmlns:a16="http://schemas.microsoft.com/office/drawing/2014/main" id="{1DB4638D-A55E-465A-AC50-4A59DE33F133}"/>
              </a:ext>
            </a:extLst>
          </p:cNvPr>
          <p:cNvSpPr/>
          <p:nvPr/>
        </p:nvSpPr>
        <p:spPr>
          <a:xfrm>
            <a:off x="520066" y="3286125"/>
            <a:ext cx="2478881" cy="514350"/>
          </a:xfrm>
          <a:custGeom>
            <a:avLst/>
            <a:gdLst/>
            <a:ahLst/>
            <a:cxnLst/>
            <a:rect l="l" t="t" r="r" b="b"/>
            <a:pathLst>
              <a:path w="3305175" h="685800">
                <a:moveTo>
                  <a:pt x="76199" y="0"/>
                </a:moveTo>
                <a:lnTo>
                  <a:pt x="3228976" y="0"/>
                </a:lnTo>
                <a:cubicBezTo>
                  <a:pt x="3271059" y="0"/>
                  <a:pt x="3305175" y="34116"/>
                  <a:pt x="3305175" y="76199"/>
                </a:cubicBezTo>
                <a:lnTo>
                  <a:pt x="3305175" y="609601"/>
                </a:lnTo>
                <a:cubicBezTo>
                  <a:pt x="3305175" y="651684"/>
                  <a:pt x="3271059" y="685800"/>
                  <a:pt x="3228976" y="685800"/>
                </a:cubicBezTo>
                <a:lnTo>
                  <a:pt x="76199" y="685800"/>
                </a:lnTo>
                <a:cubicBezTo>
                  <a:pt x="34116" y="685800"/>
                  <a:pt x="0" y="651684"/>
                  <a:pt x="0" y="609601"/>
                </a:cubicBezTo>
                <a:lnTo>
                  <a:pt x="0" y="76199"/>
                </a:lnTo>
                <a:cubicBezTo>
                  <a:pt x="0" y="34144"/>
                  <a:pt x="34144" y="0"/>
                  <a:pt x="76199" y="0"/>
                </a:cubicBezTo>
                <a:close/>
              </a:path>
            </a:pathLst>
          </a:custGeom>
          <a:solidFill>
            <a:srgbClr val="A9B4C2">
              <a:alpha val="5098"/>
            </a:srgbClr>
          </a:solidFill>
          <a:ln/>
        </p:spPr>
      </p:sp>
      <p:sp>
        <p:nvSpPr>
          <p:cNvPr id="102" name="Shape 20">
            <a:extLst>
              <a:ext uri="{FF2B5EF4-FFF2-40B4-BE49-F238E27FC236}">
                <a16:creationId xmlns:a16="http://schemas.microsoft.com/office/drawing/2014/main" id="{94E0AEEC-6605-4DD4-8E34-4C8EA62202E8}"/>
              </a:ext>
            </a:extLst>
          </p:cNvPr>
          <p:cNvSpPr/>
          <p:nvPr/>
        </p:nvSpPr>
        <p:spPr>
          <a:xfrm>
            <a:off x="605790" y="3386138"/>
            <a:ext cx="321469" cy="142875"/>
          </a:xfrm>
          <a:custGeom>
            <a:avLst/>
            <a:gdLst/>
            <a:ahLst/>
            <a:cxnLst/>
            <a:rect l="l" t="t" r="r" b="b"/>
            <a:pathLst>
              <a:path w="428625" h="190500">
                <a:moveTo>
                  <a:pt x="38100" y="0"/>
                </a:moveTo>
                <a:lnTo>
                  <a:pt x="390525" y="0"/>
                </a:lnTo>
                <a:cubicBezTo>
                  <a:pt x="411553" y="0"/>
                  <a:pt x="428625" y="17072"/>
                  <a:pt x="428625" y="38100"/>
                </a:cubicBezTo>
                <a:lnTo>
                  <a:pt x="428625" y="152400"/>
                </a:lnTo>
                <a:cubicBezTo>
                  <a:pt x="428625" y="173428"/>
                  <a:pt x="411553" y="190500"/>
                  <a:pt x="390525" y="190500"/>
                </a:cubicBezTo>
                <a:lnTo>
                  <a:pt x="38100" y="190500"/>
                </a:lnTo>
                <a:cubicBezTo>
                  <a:pt x="17072" y="190500"/>
                  <a:pt x="0" y="173428"/>
                  <a:pt x="0" y="152400"/>
                </a:cubicBezTo>
                <a:lnTo>
                  <a:pt x="0" y="38100"/>
                </a:lnTo>
                <a:cubicBezTo>
                  <a:pt x="0" y="17072"/>
                  <a:pt x="17072" y="0"/>
                  <a:pt x="38100" y="0"/>
                </a:cubicBezTo>
                <a:close/>
              </a:path>
            </a:pathLst>
          </a:custGeom>
          <a:solidFill>
            <a:srgbClr val="A9B4C2"/>
          </a:solidFill>
          <a:ln/>
        </p:spPr>
      </p:sp>
      <p:sp>
        <p:nvSpPr>
          <p:cNvPr id="103" name="Text 21">
            <a:extLst>
              <a:ext uri="{FF2B5EF4-FFF2-40B4-BE49-F238E27FC236}">
                <a16:creationId xmlns:a16="http://schemas.microsoft.com/office/drawing/2014/main" id="{A4A1473D-E252-48FD-BBDA-13A6C3B9E9B8}"/>
              </a:ext>
            </a:extLst>
          </p:cNvPr>
          <p:cNvSpPr/>
          <p:nvPr/>
        </p:nvSpPr>
        <p:spPr>
          <a:xfrm>
            <a:off x="605791" y="3386138"/>
            <a:ext cx="364331" cy="142875"/>
          </a:xfrm>
          <a:prstGeom prst="rect">
            <a:avLst/>
          </a:prstGeom>
          <a:noFill/>
          <a:ln/>
        </p:spPr>
        <p:txBody>
          <a:bodyPr wrap="square" lIns="57150" tIns="14288" rIns="57150" bIns="14288" rtlCol="0" anchor="ctr"/>
          <a:lstStyle/>
          <a:p>
            <a:pPr defTabSz="685800">
              <a:lnSpc>
                <a:spcPct val="110000"/>
              </a:lnSpc>
            </a:pPr>
            <a:r>
              <a:rPr lang="en-US" sz="675" b="1" dirty="0">
                <a:solidFill>
                  <a:srgbClr val="FFFFFF"/>
                </a:solidFill>
                <a:latin typeface="MiSans" pitchFamily="34" charset="0"/>
                <a:ea typeface="MiSans" pitchFamily="34" charset="-122"/>
                <a:cs typeface="MiSans" pitchFamily="34" charset="-120"/>
              </a:rPr>
              <a:t>2009</a:t>
            </a:r>
            <a:endParaRPr lang="en-US" sz="1200" dirty="0">
              <a:solidFill>
                <a:srgbClr val="000000"/>
              </a:solidFill>
              <a:latin typeface="Calibri" panose="020F0502020204030204"/>
            </a:endParaRPr>
          </a:p>
        </p:txBody>
      </p:sp>
      <p:sp>
        <p:nvSpPr>
          <p:cNvPr id="104" name="Text 22">
            <a:extLst>
              <a:ext uri="{FF2B5EF4-FFF2-40B4-BE49-F238E27FC236}">
                <a16:creationId xmlns:a16="http://schemas.microsoft.com/office/drawing/2014/main" id="{200335D5-4390-4683-8AA7-D50959509C73}"/>
              </a:ext>
            </a:extLst>
          </p:cNvPr>
          <p:cNvSpPr/>
          <p:nvPr/>
        </p:nvSpPr>
        <p:spPr>
          <a:xfrm>
            <a:off x="983962" y="3371850"/>
            <a:ext cx="700088" cy="171450"/>
          </a:xfrm>
          <a:prstGeom prst="rect">
            <a:avLst/>
          </a:prstGeom>
          <a:noFill/>
          <a:ln/>
        </p:spPr>
        <p:txBody>
          <a:bodyPr wrap="square" lIns="0" tIns="0" rIns="0" bIns="0" rtlCol="0" anchor="ctr"/>
          <a:lstStyle/>
          <a:p>
            <a:pPr defTabSz="685800">
              <a:lnSpc>
                <a:spcPct val="130000"/>
              </a:lnSpc>
            </a:pPr>
            <a:r>
              <a:rPr lang="en-US" sz="900" b="1" dirty="0">
                <a:solidFill>
                  <a:srgbClr val="2C3038"/>
                </a:solidFill>
                <a:latin typeface="MiSans" pitchFamily="34" charset="0"/>
                <a:ea typeface="MiSans" pitchFamily="34" charset="-122"/>
                <a:cs typeface="MiSans" pitchFamily="34" charset="-120"/>
              </a:rPr>
              <a:t>微博/Twitter</a:t>
            </a:r>
            <a:endParaRPr lang="en-US" sz="1200" dirty="0">
              <a:solidFill>
                <a:srgbClr val="000000"/>
              </a:solidFill>
              <a:latin typeface="Calibri" panose="020F0502020204030204"/>
            </a:endParaRPr>
          </a:p>
        </p:txBody>
      </p:sp>
      <p:sp>
        <p:nvSpPr>
          <p:cNvPr id="105" name="Text 23">
            <a:extLst>
              <a:ext uri="{FF2B5EF4-FFF2-40B4-BE49-F238E27FC236}">
                <a16:creationId xmlns:a16="http://schemas.microsoft.com/office/drawing/2014/main" id="{8421F89B-5571-47BB-A7CE-384E314ADABA}"/>
              </a:ext>
            </a:extLst>
          </p:cNvPr>
          <p:cNvSpPr/>
          <p:nvPr/>
        </p:nvSpPr>
        <p:spPr>
          <a:xfrm>
            <a:off x="605790" y="3571875"/>
            <a:ext cx="2357438" cy="142875"/>
          </a:xfrm>
          <a:prstGeom prst="rect">
            <a:avLst/>
          </a:prstGeom>
          <a:noFill/>
          <a:ln/>
        </p:spPr>
        <p:txBody>
          <a:bodyPr wrap="square" lIns="0" tIns="0" rIns="0" bIns="0" rtlCol="0" anchor="ctr"/>
          <a:lstStyle/>
          <a:p>
            <a:pPr defTabSz="685800">
              <a:lnSpc>
                <a:spcPct val="120000"/>
              </a:lnSpc>
            </a:pPr>
            <a:r>
              <a:rPr lang="en-US" sz="788" dirty="0">
                <a:solidFill>
                  <a:srgbClr val="2C3038">
                    <a:alpha val="70000"/>
                  </a:srgbClr>
                </a:solidFill>
                <a:latin typeface="MiSans" pitchFamily="34" charset="0"/>
                <a:ea typeface="MiSans" pitchFamily="34" charset="-122"/>
                <a:cs typeface="MiSans" pitchFamily="34" charset="-120"/>
              </a:rPr>
              <a:t>短内容社交平台兴起</a:t>
            </a:r>
            <a:endParaRPr lang="en-US" sz="1200" dirty="0">
              <a:solidFill>
                <a:srgbClr val="000000"/>
              </a:solidFill>
              <a:latin typeface="Calibri" panose="020F0502020204030204"/>
            </a:endParaRPr>
          </a:p>
        </p:txBody>
      </p:sp>
      <p:sp>
        <p:nvSpPr>
          <p:cNvPr id="106" name="Shape 24">
            <a:extLst>
              <a:ext uri="{FF2B5EF4-FFF2-40B4-BE49-F238E27FC236}">
                <a16:creationId xmlns:a16="http://schemas.microsoft.com/office/drawing/2014/main" id="{8B1B8091-6FBC-40C1-A34D-0CD42D2A4B83}"/>
              </a:ext>
            </a:extLst>
          </p:cNvPr>
          <p:cNvSpPr/>
          <p:nvPr/>
        </p:nvSpPr>
        <p:spPr>
          <a:xfrm>
            <a:off x="3282286" y="1414462"/>
            <a:ext cx="2764631" cy="2528888"/>
          </a:xfrm>
          <a:custGeom>
            <a:avLst/>
            <a:gdLst/>
            <a:ahLst/>
            <a:cxnLst/>
            <a:rect l="l" t="t" r="r" b="b"/>
            <a:pathLst>
              <a:path w="3686175" h="3371850">
                <a:moveTo>
                  <a:pt x="38100" y="0"/>
                </a:moveTo>
                <a:lnTo>
                  <a:pt x="3648075" y="0"/>
                </a:lnTo>
                <a:cubicBezTo>
                  <a:pt x="3669103" y="0"/>
                  <a:pt x="3686175" y="17072"/>
                  <a:pt x="3686175" y="38100"/>
                </a:cubicBezTo>
                <a:lnTo>
                  <a:pt x="3686175" y="3219442"/>
                </a:lnTo>
                <a:cubicBezTo>
                  <a:pt x="3686175" y="3303615"/>
                  <a:pt x="3617940" y="3371850"/>
                  <a:pt x="3533767" y="3371850"/>
                </a:cubicBezTo>
                <a:lnTo>
                  <a:pt x="152408" y="3371850"/>
                </a:lnTo>
                <a:cubicBezTo>
                  <a:pt x="68235" y="3371850"/>
                  <a:pt x="0" y="3303615"/>
                  <a:pt x="0" y="3219442"/>
                </a:cubicBezTo>
                <a:lnTo>
                  <a:pt x="0" y="38100"/>
                </a:lnTo>
                <a:cubicBezTo>
                  <a:pt x="0" y="17072"/>
                  <a:pt x="17072" y="0"/>
                  <a:pt x="38100" y="0"/>
                </a:cubicBezTo>
                <a:close/>
              </a:path>
            </a:pathLst>
          </a:custGeom>
          <a:solidFill>
            <a:srgbClr val="FFFFFF"/>
          </a:solidFill>
          <a:ln/>
          <a:effectLst>
            <a:outerShdw blurRad="142875" dist="95250" dir="5400000" algn="bl" rotWithShape="0">
              <a:srgbClr val="000000">
                <a:alpha val="10196"/>
              </a:srgbClr>
            </a:outerShdw>
          </a:effectLst>
        </p:spPr>
      </p:sp>
      <p:sp>
        <p:nvSpPr>
          <p:cNvPr id="107" name="Shape 25">
            <a:extLst>
              <a:ext uri="{FF2B5EF4-FFF2-40B4-BE49-F238E27FC236}">
                <a16:creationId xmlns:a16="http://schemas.microsoft.com/office/drawing/2014/main" id="{25AE29BF-B019-4EFE-ADF0-C67E6752396B}"/>
              </a:ext>
            </a:extLst>
          </p:cNvPr>
          <p:cNvSpPr/>
          <p:nvPr/>
        </p:nvSpPr>
        <p:spPr>
          <a:xfrm>
            <a:off x="3282286" y="1414463"/>
            <a:ext cx="2764631" cy="28575"/>
          </a:xfrm>
          <a:custGeom>
            <a:avLst/>
            <a:gdLst/>
            <a:ahLst/>
            <a:cxnLst/>
            <a:rect l="l" t="t" r="r" b="b"/>
            <a:pathLst>
              <a:path w="3686175" h="38100">
                <a:moveTo>
                  <a:pt x="38100" y="0"/>
                </a:moveTo>
                <a:lnTo>
                  <a:pt x="3648075" y="0"/>
                </a:lnTo>
                <a:cubicBezTo>
                  <a:pt x="3669103" y="0"/>
                  <a:pt x="3686175" y="17072"/>
                  <a:pt x="3686175" y="38100"/>
                </a:cubicBezTo>
                <a:lnTo>
                  <a:pt x="3686175" y="38100"/>
                </a:lnTo>
                <a:lnTo>
                  <a:pt x="0" y="38100"/>
                </a:lnTo>
                <a:lnTo>
                  <a:pt x="0" y="38100"/>
                </a:lnTo>
                <a:cubicBezTo>
                  <a:pt x="0" y="17072"/>
                  <a:pt x="17072" y="0"/>
                  <a:pt x="38100" y="0"/>
                </a:cubicBezTo>
                <a:close/>
              </a:path>
            </a:pathLst>
          </a:custGeom>
          <a:solidFill>
            <a:srgbClr val="4E8A8B"/>
          </a:solidFill>
          <a:ln/>
        </p:spPr>
      </p:sp>
      <p:sp>
        <p:nvSpPr>
          <p:cNvPr id="108" name="Shape 26">
            <a:extLst>
              <a:ext uri="{FF2B5EF4-FFF2-40B4-BE49-F238E27FC236}">
                <a16:creationId xmlns:a16="http://schemas.microsoft.com/office/drawing/2014/main" id="{19E599E6-6E07-482B-A8F6-F76C3A3F7422}"/>
              </a:ext>
            </a:extLst>
          </p:cNvPr>
          <p:cNvSpPr/>
          <p:nvPr/>
        </p:nvSpPr>
        <p:spPr>
          <a:xfrm>
            <a:off x="3425160" y="1571625"/>
            <a:ext cx="400050" cy="400050"/>
          </a:xfrm>
          <a:custGeom>
            <a:avLst/>
            <a:gdLst/>
            <a:ahLst/>
            <a:cxnLst/>
            <a:rect l="l" t="t" r="r" b="b"/>
            <a:pathLst>
              <a:path w="533400" h="533400">
                <a:moveTo>
                  <a:pt x="266700" y="0"/>
                </a:moveTo>
                <a:lnTo>
                  <a:pt x="266700" y="0"/>
                </a:lnTo>
                <a:cubicBezTo>
                  <a:pt x="413896" y="0"/>
                  <a:pt x="533400" y="119504"/>
                  <a:pt x="533400" y="266700"/>
                </a:cubicBezTo>
                <a:lnTo>
                  <a:pt x="533400" y="266700"/>
                </a:lnTo>
                <a:cubicBezTo>
                  <a:pt x="533400" y="413896"/>
                  <a:pt x="413896" y="533400"/>
                  <a:pt x="266700" y="533400"/>
                </a:cubicBezTo>
                <a:lnTo>
                  <a:pt x="266700" y="533400"/>
                </a:lnTo>
                <a:cubicBezTo>
                  <a:pt x="119504" y="533400"/>
                  <a:pt x="0" y="413896"/>
                  <a:pt x="0" y="266700"/>
                </a:cubicBezTo>
                <a:lnTo>
                  <a:pt x="0" y="266700"/>
                </a:lnTo>
                <a:cubicBezTo>
                  <a:pt x="0" y="119504"/>
                  <a:pt x="119504" y="0"/>
                  <a:pt x="266700" y="0"/>
                </a:cubicBezTo>
                <a:close/>
              </a:path>
            </a:pathLst>
          </a:custGeom>
          <a:solidFill>
            <a:srgbClr val="4E8A8B"/>
          </a:solidFill>
          <a:ln/>
        </p:spPr>
      </p:sp>
      <p:sp>
        <p:nvSpPr>
          <p:cNvPr id="109" name="Shape 27">
            <a:extLst>
              <a:ext uri="{FF2B5EF4-FFF2-40B4-BE49-F238E27FC236}">
                <a16:creationId xmlns:a16="http://schemas.microsoft.com/office/drawing/2014/main" id="{69EECA43-ECBC-4A09-9679-96B86992A53E}"/>
              </a:ext>
            </a:extLst>
          </p:cNvPr>
          <p:cNvSpPr/>
          <p:nvPr/>
        </p:nvSpPr>
        <p:spPr>
          <a:xfrm>
            <a:off x="3535889" y="1700213"/>
            <a:ext cx="178594" cy="142875"/>
          </a:xfrm>
          <a:custGeom>
            <a:avLst/>
            <a:gdLst/>
            <a:ahLst/>
            <a:cxnLst/>
            <a:rect l="l" t="t" r="r" b="b"/>
            <a:pathLst>
              <a:path w="238125" h="190500">
                <a:moveTo>
                  <a:pt x="8930" y="-5953"/>
                </a:moveTo>
                <a:cubicBezTo>
                  <a:pt x="3981" y="-5953"/>
                  <a:pt x="0" y="-1972"/>
                  <a:pt x="0" y="2977"/>
                </a:cubicBezTo>
                <a:cubicBezTo>
                  <a:pt x="0" y="7925"/>
                  <a:pt x="3981" y="11906"/>
                  <a:pt x="8930" y="11906"/>
                </a:cubicBezTo>
                <a:lnTo>
                  <a:pt x="25784" y="11906"/>
                </a:lnTo>
                <a:cubicBezTo>
                  <a:pt x="27236" y="11906"/>
                  <a:pt x="28463" y="12948"/>
                  <a:pt x="28724" y="14362"/>
                </a:cubicBezTo>
                <a:lnTo>
                  <a:pt x="48109" y="120886"/>
                </a:lnTo>
                <a:cubicBezTo>
                  <a:pt x="50416" y="133610"/>
                  <a:pt x="61503" y="142875"/>
                  <a:pt x="74451" y="142875"/>
                </a:cubicBezTo>
                <a:lnTo>
                  <a:pt x="169664" y="142875"/>
                </a:lnTo>
                <a:cubicBezTo>
                  <a:pt x="174613" y="142875"/>
                  <a:pt x="178594" y="138894"/>
                  <a:pt x="178594" y="133945"/>
                </a:cubicBezTo>
                <a:cubicBezTo>
                  <a:pt x="178594" y="128997"/>
                  <a:pt x="174613" y="125016"/>
                  <a:pt x="169664" y="125016"/>
                </a:cubicBezTo>
                <a:lnTo>
                  <a:pt x="74451" y="125016"/>
                </a:lnTo>
                <a:cubicBezTo>
                  <a:pt x="70135" y="125016"/>
                  <a:pt x="66452" y="121927"/>
                  <a:pt x="65670" y="117686"/>
                </a:cubicBezTo>
                <a:lnTo>
                  <a:pt x="63773" y="107156"/>
                </a:lnTo>
                <a:lnTo>
                  <a:pt x="176733" y="107156"/>
                </a:lnTo>
                <a:cubicBezTo>
                  <a:pt x="188193" y="107156"/>
                  <a:pt x="198016" y="99008"/>
                  <a:pt x="200137" y="87734"/>
                </a:cubicBezTo>
                <a:lnTo>
                  <a:pt x="211671" y="26008"/>
                </a:lnTo>
                <a:cubicBezTo>
                  <a:pt x="213047" y="18678"/>
                  <a:pt x="207429" y="11906"/>
                  <a:pt x="199951" y="11906"/>
                </a:cubicBezTo>
                <a:lnTo>
                  <a:pt x="46397" y="11906"/>
                </a:lnTo>
                <a:lnTo>
                  <a:pt x="46248" y="11162"/>
                </a:lnTo>
                <a:cubicBezTo>
                  <a:pt x="44462" y="1265"/>
                  <a:pt x="35830" y="-5953"/>
                  <a:pt x="25747" y="-5953"/>
                </a:cubicBezTo>
                <a:lnTo>
                  <a:pt x="8930" y="-5953"/>
                </a:lnTo>
                <a:close/>
                <a:moveTo>
                  <a:pt x="77391" y="190500"/>
                </a:moveTo>
                <a:cubicBezTo>
                  <a:pt x="87247" y="190500"/>
                  <a:pt x="95250" y="182497"/>
                  <a:pt x="95250" y="172641"/>
                </a:cubicBezTo>
                <a:cubicBezTo>
                  <a:pt x="95250" y="162784"/>
                  <a:pt x="87247" y="154781"/>
                  <a:pt x="77391" y="154781"/>
                </a:cubicBezTo>
                <a:cubicBezTo>
                  <a:pt x="67534" y="154781"/>
                  <a:pt x="59531" y="162784"/>
                  <a:pt x="59531" y="172641"/>
                </a:cubicBezTo>
                <a:cubicBezTo>
                  <a:pt x="59531" y="182497"/>
                  <a:pt x="67534" y="190500"/>
                  <a:pt x="77391" y="190500"/>
                </a:cubicBezTo>
                <a:close/>
                <a:moveTo>
                  <a:pt x="160734" y="190500"/>
                </a:moveTo>
                <a:cubicBezTo>
                  <a:pt x="170591" y="190500"/>
                  <a:pt x="178594" y="182497"/>
                  <a:pt x="178594" y="172641"/>
                </a:cubicBezTo>
                <a:cubicBezTo>
                  <a:pt x="178594" y="162784"/>
                  <a:pt x="170591" y="154781"/>
                  <a:pt x="160734" y="154781"/>
                </a:cubicBezTo>
                <a:cubicBezTo>
                  <a:pt x="150878" y="154781"/>
                  <a:pt x="142875" y="162784"/>
                  <a:pt x="142875" y="172641"/>
                </a:cubicBezTo>
                <a:cubicBezTo>
                  <a:pt x="142875" y="182497"/>
                  <a:pt x="150878" y="190500"/>
                  <a:pt x="160734" y="190500"/>
                </a:cubicBezTo>
                <a:close/>
              </a:path>
            </a:pathLst>
          </a:custGeom>
          <a:solidFill>
            <a:srgbClr val="FFFFFF"/>
          </a:solidFill>
          <a:ln/>
        </p:spPr>
      </p:sp>
      <p:sp>
        <p:nvSpPr>
          <p:cNvPr id="110" name="Text 28">
            <a:extLst>
              <a:ext uri="{FF2B5EF4-FFF2-40B4-BE49-F238E27FC236}">
                <a16:creationId xmlns:a16="http://schemas.microsoft.com/office/drawing/2014/main" id="{DBC2D7CB-2159-47B4-955D-A6B9283523DD}"/>
              </a:ext>
            </a:extLst>
          </p:cNvPr>
          <p:cNvSpPr/>
          <p:nvPr/>
        </p:nvSpPr>
        <p:spPr>
          <a:xfrm>
            <a:off x="3910936" y="1671638"/>
            <a:ext cx="928688" cy="200025"/>
          </a:xfrm>
          <a:prstGeom prst="rect">
            <a:avLst/>
          </a:prstGeom>
          <a:noFill/>
          <a:ln/>
        </p:spPr>
        <p:txBody>
          <a:bodyPr wrap="square" lIns="0" tIns="0" rIns="0" bIns="0" rtlCol="0" anchor="ctr"/>
          <a:lstStyle/>
          <a:p>
            <a:pPr defTabSz="685800">
              <a:lnSpc>
                <a:spcPct val="120000"/>
              </a:lnSpc>
            </a:pPr>
            <a:r>
              <a:rPr lang="en-US" sz="1125" b="1" dirty="0">
                <a:solidFill>
                  <a:srgbClr val="3A4F6A"/>
                </a:solidFill>
                <a:latin typeface="MiSans" pitchFamily="34" charset="0"/>
                <a:ea typeface="MiSans" pitchFamily="34" charset="-122"/>
                <a:cs typeface="MiSans" pitchFamily="34" charset="-120"/>
              </a:rPr>
              <a:t>电子商务腾飞</a:t>
            </a:r>
            <a:endParaRPr lang="en-US" sz="1200" dirty="0">
              <a:solidFill>
                <a:srgbClr val="000000"/>
              </a:solidFill>
              <a:latin typeface="Calibri" panose="020F0502020204030204"/>
            </a:endParaRPr>
          </a:p>
        </p:txBody>
      </p:sp>
      <p:sp>
        <p:nvSpPr>
          <p:cNvPr id="111" name="Shape 29">
            <a:extLst>
              <a:ext uri="{FF2B5EF4-FFF2-40B4-BE49-F238E27FC236}">
                <a16:creationId xmlns:a16="http://schemas.microsoft.com/office/drawing/2014/main" id="{F3A877DB-2DFD-43A1-B24F-81CD074E47DD}"/>
              </a:ext>
            </a:extLst>
          </p:cNvPr>
          <p:cNvSpPr/>
          <p:nvPr/>
        </p:nvSpPr>
        <p:spPr>
          <a:xfrm>
            <a:off x="3425161" y="2085975"/>
            <a:ext cx="2478881" cy="514350"/>
          </a:xfrm>
          <a:custGeom>
            <a:avLst/>
            <a:gdLst/>
            <a:ahLst/>
            <a:cxnLst/>
            <a:rect l="l" t="t" r="r" b="b"/>
            <a:pathLst>
              <a:path w="3305175" h="685800">
                <a:moveTo>
                  <a:pt x="76199" y="0"/>
                </a:moveTo>
                <a:lnTo>
                  <a:pt x="3228976" y="0"/>
                </a:lnTo>
                <a:cubicBezTo>
                  <a:pt x="3271059" y="0"/>
                  <a:pt x="3305175" y="34116"/>
                  <a:pt x="3305175" y="76199"/>
                </a:cubicBezTo>
                <a:lnTo>
                  <a:pt x="3305175" y="609601"/>
                </a:lnTo>
                <a:cubicBezTo>
                  <a:pt x="3305175" y="651684"/>
                  <a:pt x="3271059" y="685800"/>
                  <a:pt x="3228976" y="685800"/>
                </a:cubicBezTo>
                <a:lnTo>
                  <a:pt x="76199" y="685800"/>
                </a:lnTo>
                <a:cubicBezTo>
                  <a:pt x="34116" y="685800"/>
                  <a:pt x="0" y="651684"/>
                  <a:pt x="0" y="609601"/>
                </a:cubicBezTo>
                <a:lnTo>
                  <a:pt x="0" y="76199"/>
                </a:lnTo>
                <a:cubicBezTo>
                  <a:pt x="0" y="34144"/>
                  <a:pt x="34144" y="0"/>
                  <a:pt x="76199" y="0"/>
                </a:cubicBezTo>
                <a:close/>
              </a:path>
            </a:pathLst>
          </a:custGeom>
          <a:solidFill>
            <a:srgbClr val="4E8A8B">
              <a:alpha val="5098"/>
            </a:srgbClr>
          </a:solidFill>
          <a:ln/>
        </p:spPr>
      </p:sp>
      <p:sp>
        <p:nvSpPr>
          <p:cNvPr id="112" name="Shape 30">
            <a:extLst>
              <a:ext uri="{FF2B5EF4-FFF2-40B4-BE49-F238E27FC236}">
                <a16:creationId xmlns:a16="http://schemas.microsoft.com/office/drawing/2014/main" id="{42815FFF-2803-443C-8BA4-FFB4571456AF}"/>
              </a:ext>
            </a:extLst>
          </p:cNvPr>
          <p:cNvSpPr/>
          <p:nvPr/>
        </p:nvSpPr>
        <p:spPr>
          <a:xfrm>
            <a:off x="3510885" y="2185988"/>
            <a:ext cx="300038" cy="142875"/>
          </a:xfrm>
          <a:custGeom>
            <a:avLst/>
            <a:gdLst/>
            <a:ahLst/>
            <a:cxnLst/>
            <a:rect l="l" t="t" r="r" b="b"/>
            <a:pathLst>
              <a:path w="400050" h="190500">
                <a:moveTo>
                  <a:pt x="38100" y="0"/>
                </a:moveTo>
                <a:lnTo>
                  <a:pt x="361950" y="0"/>
                </a:lnTo>
                <a:cubicBezTo>
                  <a:pt x="382978" y="0"/>
                  <a:pt x="400050" y="17072"/>
                  <a:pt x="400050" y="38100"/>
                </a:cubicBezTo>
                <a:lnTo>
                  <a:pt x="400050" y="152400"/>
                </a:lnTo>
                <a:cubicBezTo>
                  <a:pt x="400050" y="173428"/>
                  <a:pt x="382978" y="190500"/>
                  <a:pt x="361950" y="190500"/>
                </a:cubicBezTo>
                <a:lnTo>
                  <a:pt x="38100" y="190500"/>
                </a:lnTo>
                <a:cubicBezTo>
                  <a:pt x="17072" y="190500"/>
                  <a:pt x="0" y="173428"/>
                  <a:pt x="0" y="152400"/>
                </a:cubicBezTo>
                <a:lnTo>
                  <a:pt x="0" y="38100"/>
                </a:lnTo>
                <a:cubicBezTo>
                  <a:pt x="0" y="17072"/>
                  <a:pt x="17072" y="0"/>
                  <a:pt x="38100" y="0"/>
                </a:cubicBezTo>
                <a:close/>
              </a:path>
            </a:pathLst>
          </a:custGeom>
          <a:solidFill>
            <a:srgbClr val="4E8A8B"/>
          </a:solidFill>
          <a:ln/>
        </p:spPr>
      </p:sp>
      <p:sp>
        <p:nvSpPr>
          <p:cNvPr id="113" name="Text 31">
            <a:extLst>
              <a:ext uri="{FF2B5EF4-FFF2-40B4-BE49-F238E27FC236}">
                <a16:creationId xmlns:a16="http://schemas.microsoft.com/office/drawing/2014/main" id="{CD79DA62-7991-4BE3-9342-0631EA4A3297}"/>
              </a:ext>
            </a:extLst>
          </p:cNvPr>
          <p:cNvSpPr/>
          <p:nvPr/>
        </p:nvSpPr>
        <p:spPr>
          <a:xfrm>
            <a:off x="3510885" y="2185988"/>
            <a:ext cx="342900" cy="142875"/>
          </a:xfrm>
          <a:prstGeom prst="rect">
            <a:avLst/>
          </a:prstGeom>
          <a:noFill/>
          <a:ln/>
        </p:spPr>
        <p:txBody>
          <a:bodyPr wrap="square" lIns="57150" tIns="14288" rIns="57150" bIns="14288" rtlCol="0" anchor="ctr"/>
          <a:lstStyle/>
          <a:p>
            <a:pPr defTabSz="685800">
              <a:lnSpc>
                <a:spcPct val="110000"/>
              </a:lnSpc>
            </a:pPr>
            <a:r>
              <a:rPr lang="en-US" sz="675" b="1" dirty="0">
                <a:solidFill>
                  <a:srgbClr val="FFFFFF"/>
                </a:solidFill>
                <a:latin typeface="MiSans" pitchFamily="34" charset="0"/>
                <a:ea typeface="MiSans" pitchFamily="34" charset="-122"/>
                <a:cs typeface="MiSans" pitchFamily="34" charset="-120"/>
              </a:rPr>
              <a:t>1999</a:t>
            </a:r>
            <a:endParaRPr lang="en-US" sz="1200" dirty="0">
              <a:solidFill>
                <a:srgbClr val="000000"/>
              </a:solidFill>
              <a:latin typeface="Calibri" panose="020F0502020204030204"/>
            </a:endParaRPr>
          </a:p>
        </p:txBody>
      </p:sp>
      <p:sp>
        <p:nvSpPr>
          <p:cNvPr id="114" name="Text 32">
            <a:extLst>
              <a:ext uri="{FF2B5EF4-FFF2-40B4-BE49-F238E27FC236}">
                <a16:creationId xmlns:a16="http://schemas.microsoft.com/office/drawing/2014/main" id="{852827A6-EB40-468D-AF67-F2E47855A6A5}"/>
              </a:ext>
            </a:extLst>
          </p:cNvPr>
          <p:cNvSpPr/>
          <p:nvPr/>
        </p:nvSpPr>
        <p:spPr>
          <a:xfrm>
            <a:off x="3869055" y="2171700"/>
            <a:ext cx="742950" cy="171450"/>
          </a:xfrm>
          <a:prstGeom prst="rect">
            <a:avLst/>
          </a:prstGeom>
          <a:noFill/>
          <a:ln/>
        </p:spPr>
        <p:txBody>
          <a:bodyPr wrap="square" lIns="0" tIns="0" rIns="0" bIns="0" rtlCol="0" anchor="ctr"/>
          <a:lstStyle/>
          <a:p>
            <a:pPr defTabSz="685800">
              <a:lnSpc>
                <a:spcPct val="130000"/>
              </a:lnSpc>
            </a:pPr>
            <a:r>
              <a:rPr lang="en-US" sz="900" b="1" dirty="0">
                <a:solidFill>
                  <a:srgbClr val="2C3038"/>
                </a:solidFill>
                <a:latin typeface="MiSans" pitchFamily="34" charset="0"/>
                <a:ea typeface="MiSans" pitchFamily="34" charset="-122"/>
                <a:cs typeface="MiSans" pitchFamily="34" charset="-120"/>
              </a:rPr>
              <a:t>阿里巴巴成立</a:t>
            </a:r>
            <a:endParaRPr lang="en-US" sz="1200" dirty="0">
              <a:solidFill>
                <a:srgbClr val="000000"/>
              </a:solidFill>
              <a:latin typeface="Calibri" panose="020F0502020204030204"/>
            </a:endParaRPr>
          </a:p>
        </p:txBody>
      </p:sp>
      <p:sp>
        <p:nvSpPr>
          <p:cNvPr id="115" name="Text 33">
            <a:extLst>
              <a:ext uri="{FF2B5EF4-FFF2-40B4-BE49-F238E27FC236}">
                <a16:creationId xmlns:a16="http://schemas.microsoft.com/office/drawing/2014/main" id="{12E141F4-F922-4C14-A581-25531F1BAD92}"/>
              </a:ext>
            </a:extLst>
          </p:cNvPr>
          <p:cNvSpPr/>
          <p:nvPr/>
        </p:nvSpPr>
        <p:spPr>
          <a:xfrm>
            <a:off x="3510885" y="2371725"/>
            <a:ext cx="2357438" cy="142875"/>
          </a:xfrm>
          <a:prstGeom prst="rect">
            <a:avLst/>
          </a:prstGeom>
          <a:noFill/>
          <a:ln/>
        </p:spPr>
        <p:txBody>
          <a:bodyPr wrap="square" lIns="0" tIns="0" rIns="0" bIns="0" rtlCol="0" anchor="ctr"/>
          <a:lstStyle/>
          <a:p>
            <a:pPr defTabSz="685800">
              <a:lnSpc>
                <a:spcPct val="120000"/>
              </a:lnSpc>
            </a:pPr>
            <a:r>
              <a:rPr lang="en-US" sz="788" dirty="0">
                <a:solidFill>
                  <a:srgbClr val="2C3038">
                    <a:alpha val="70000"/>
                  </a:srgbClr>
                </a:solidFill>
                <a:latin typeface="MiSans" pitchFamily="34" charset="0"/>
                <a:ea typeface="MiSans" pitchFamily="34" charset="-122"/>
                <a:cs typeface="MiSans" pitchFamily="34" charset="-120"/>
              </a:rPr>
              <a:t>推动B2B和电商发展</a:t>
            </a:r>
            <a:endParaRPr lang="en-US" sz="1200" dirty="0">
              <a:solidFill>
                <a:srgbClr val="000000"/>
              </a:solidFill>
              <a:latin typeface="Calibri" panose="020F0502020204030204"/>
            </a:endParaRPr>
          </a:p>
        </p:txBody>
      </p:sp>
      <p:sp>
        <p:nvSpPr>
          <p:cNvPr id="116" name="Shape 34">
            <a:extLst>
              <a:ext uri="{FF2B5EF4-FFF2-40B4-BE49-F238E27FC236}">
                <a16:creationId xmlns:a16="http://schemas.microsoft.com/office/drawing/2014/main" id="{3C67746A-C9B4-4A29-80C0-2530F5D5C9CD}"/>
              </a:ext>
            </a:extLst>
          </p:cNvPr>
          <p:cNvSpPr/>
          <p:nvPr/>
        </p:nvSpPr>
        <p:spPr>
          <a:xfrm>
            <a:off x="3425161" y="2686050"/>
            <a:ext cx="2478881" cy="514350"/>
          </a:xfrm>
          <a:custGeom>
            <a:avLst/>
            <a:gdLst/>
            <a:ahLst/>
            <a:cxnLst/>
            <a:rect l="l" t="t" r="r" b="b"/>
            <a:pathLst>
              <a:path w="3305175" h="685800">
                <a:moveTo>
                  <a:pt x="76199" y="0"/>
                </a:moveTo>
                <a:lnTo>
                  <a:pt x="3228976" y="0"/>
                </a:lnTo>
                <a:cubicBezTo>
                  <a:pt x="3271059" y="0"/>
                  <a:pt x="3305175" y="34116"/>
                  <a:pt x="3305175" y="76199"/>
                </a:cubicBezTo>
                <a:lnTo>
                  <a:pt x="3305175" y="609601"/>
                </a:lnTo>
                <a:cubicBezTo>
                  <a:pt x="3305175" y="651684"/>
                  <a:pt x="3271059" y="685800"/>
                  <a:pt x="3228976" y="685800"/>
                </a:cubicBezTo>
                <a:lnTo>
                  <a:pt x="76199" y="685800"/>
                </a:lnTo>
                <a:cubicBezTo>
                  <a:pt x="34116" y="685800"/>
                  <a:pt x="0" y="651684"/>
                  <a:pt x="0" y="609601"/>
                </a:cubicBezTo>
                <a:lnTo>
                  <a:pt x="0" y="76199"/>
                </a:lnTo>
                <a:cubicBezTo>
                  <a:pt x="0" y="34144"/>
                  <a:pt x="34144" y="0"/>
                  <a:pt x="76199" y="0"/>
                </a:cubicBezTo>
                <a:close/>
              </a:path>
            </a:pathLst>
          </a:custGeom>
          <a:solidFill>
            <a:srgbClr val="3A4F6A">
              <a:alpha val="5098"/>
            </a:srgbClr>
          </a:solidFill>
          <a:ln/>
        </p:spPr>
      </p:sp>
      <p:sp>
        <p:nvSpPr>
          <p:cNvPr id="117" name="Shape 35">
            <a:extLst>
              <a:ext uri="{FF2B5EF4-FFF2-40B4-BE49-F238E27FC236}">
                <a16:creationId xmlns:a16="http://schemas.microsoft.com/office/drawing/2014/main" id="{5CCCC22D-6BD9-4FF4-8B9A-FBDB53B4DF54}"/>
              </a:ext>
            </a:extLst>
          </p:cNvPr>
          <p:cNvSpPr/>
          <p:nvPr/>
        </p:nvSpPr>
        <p:spPr>
          <a:xfrm>
            <a:off x="3510885" y="2786063"/>
            <a:ext cx="378619" cy="142875"/>
          </a:xfrm>
          <a:custGeom>
            <a:avLst/>
            <a:gdLst/>
            <a:ahLst/>
            <a:cxnLst/>
            <a:rect l="l" t="t" r="r" b="b"/>
            <a:pathLst>
              <a:path w="504825" h="190500">
                <a:moveTo>
                  <a:pt x="38100" y="0"/>
                </a:moveTo>
                <a:lnTo>
                  <a:pt x="466725" y="0"/>
                </a:lnTo>
                <a:cubicBezTo>
                  <a:pt x="487753" y="0"/>
                  <a:pt x="504825" y="17072"/>
                  <a:pt x="504825" y="38100"/>
                </a:cubicBezTo>
                <a:lnTo>
                  <a:pt x="504825" y="152400"/>
                </a:lnTo>
                <a:cubicBezTo>
                  <a:pt x="504825" y="173428"/>
                  <a:pt x="487753" y="190500"/>
                  <a:pt x="466725" y="190500"/>
                </a:cubicBezTo>
                <a:lnTo>
                  <a:pt x="38100" y="190500"/>
                </a:lnTo>
                <a:cubicBezTo>
                  <a:pt x="17072" y="190500"/>
                  <a:pt x="0" y="173428"/>
                  <a:pt x="0" y="152400"/>
                </a:cubicBezTo>
                <a:lnTo>
                  <a:pt x="0" y="38100"/>
                </a:lnTo>
                <a:cubicBezTo>
                  <a:pt x="0" y="17072"/>
                  <a:pt x="17072" y="0"/>
                  <a:pt x="38100" y="0"/>
                </a:cubicBezTo>
                <a:close/>
              </a:path>
            </a:pathLst>
          </a:custGeom>
          <a:solidFill>
            <a:srgbClr val="3A4F6A"/>
          </a:solidFill>
          <a:ln/>
        </p:spPr>
      </p:sp>
      <p:sp>
        <p:nvSpPr>
          <p:cNvPr id="118" name="Text 36">
            <a:extLst>
              <a:ext uri="{FF2B5EF4-FFF2-40B4-BE49-F238E27FC236}">
                <a16:creationId xmlns:a16="http://schemas.microsoft.com/office/drawing/2014/main" id="{720751E9-B02A-4B3D-A186-9BD2E8A6F2A8}"/>
              </a:ext>
            </a:extLst>
          </p:cNvPr>
          <p:cNvSpPr/>
          <p:nvPr/>
        </p:nvSpPr>
        <p:spPr>
          <a:xfrm>
            <a:off x="3510886" y="2786063"/>
            <a:ext cx="421481" cy="142875"/>
          </a:xfrm>
          <a:prstGeom prst="rect">
            <a:avLst/>
          </a:prstGeom>
          <a:noFill/>
          <a:ln/>
        </p:spPr>
        <p:txBody>
          <a:bodyPr wrap="square" lIns="57150" tIns="14288" rIns="57150" bIns="14288" rtlCol="0" anchor="ctr"/>
          <a:lstStyle/>
          <a:p>
            <a:pPr defTabSz="685800">
              <a:lnSpc>
                <a:spcPct val="110000"/>
              </a:lnSpc>
            </a:pPr>
            <a:r>
              <a:rPr lang="en-US" sz="675" b="1" dirty="0">
                <a:solidFill>
                  <a:srgbClr val="FFFFFF"/>
                </a:solidFill>
                <a:latin typeface="MiSans" pitchFamily="34" charset="0"/>
                <a:ea typeface="MiSans" pitchFamily="34" charset="-122"/>
                <a:cs typeface="MiSans" pitchFamily="34" charset="-120"/>
              </a:rPr>
              <a:t>2000+</a:t>
            </a:r>
            <a:endParaRPr lang="en-US" sz="1200" dirty="0">
              <a:solidFill>
                <a:srgbClr val="000000"/>
              </a:solidFill>
              <a:latin typeface="Calibri" panose="020F0502020204030204"/>
            </a:endParaRPr>
          </a:p>
        </p:txBody>
      </p:sp>
      <p:sp>
        <p:nvSpPr>
          <p:cNvPr id="119" name="Text 37">
            <a:extLst>
              <a:ext uri="{FF2B5EF4-FFF2-40B4-BE49-F238E27FC236}">
                <a16:creationId xmlns:a16="http://schemas.microsoft.com/office/drawing/2014/main" id="{E1C66999-B589-43D8-9C36-FD1C2458D730}"/>
              </a:ext>
            </a:extLst>
          </p:cNvPr>
          <p:cNvSpPr/>
          <p:nvPr/>
        </p:nvSpPr>
        <p:spPr>
          <a:xfrm>
            <a:off x="3943439" y="2771775"/>
            <a:ext cx="742950" cy="171450"/>
          </a:xfrm>
          <a:prstGeom prst="rect">
            <a:avLst/>
          </a:prstGeom>
          <a:noFill/>
          <a:ln/>
        </p:spPr>
        <p:txBody>
          <a:bodyPr wrap="square" lIns="0" tIns="0" rIns="0" bIns="0" rtlCol="0" anchor="ctr"/>
          <a:lstStyle/>
          <a:p>
            <a:pPr defTabSz="685800">
              <a:lnSpc>
                <a:spcPct val="130000"/>
              </a:lnSpc>
            </a:pPr>
            <a:r>
              <a:rPr lang="en-US" sz="900" b="1" dirty="0">
                <a:solidFill>
                  <a:srgbClr val="2C3038"/>
                </a:solidFill>
                <a:latin typeface="MiSans" pitchFamily="34" charset="0"/>
                <a:ea typeface="MiSans" pitchFamily="34" charset="-122"/>
                <a:cs typeface="MiSans" pitchFamily="34" charset="-120"/>
              </a:rPr>
              <a:t>电商平台扩张</a:t>
            </a:r>
            <a:endParaRPr lang="en-US" sz="1200" dirty="0">
              <a:solidFill>
                <a:srgbClr val="000000"/>
              </a:solidFill>
              <a:latin typeface="Calibri" panose="020F0502020204030204"/>
            </a:endParaRPr>
          </a:p>
        </p:txBody>
      </p:sp>
      <p:sp>
        <p:nvSpPr>
          <p:cNvPr id="120" name="Text 38">
            <a:extLst>
              <a:ext uri="{FF2B5EF4-FFF2-40B4-BE49-F238E27FC236}">
                <a16:creationId xmlns:a16="http://schemas.microsoft.com/office/drawing/2014/main" id="{B7F99474-F665-4663-9EC2-564CAEB666DE}"/>
              </a:ext>
            </a:extLst>
          </p:cNvPr>
          <p:cNvSpPr/>
          <p:nvPr/>
        </p:nvSpPr>
        <p:spPr>
          <a:xfrm>
            <a:off x="3510885" y="2971800"/>
            <a:ext cx="2357438" cy="142875"/>
          </a:xfrm>
          <a:prstGeom prst="rect">
            <a:avLst/>
          </a:prstGeom>
          <a:noFill/>
          <a:ln/>
        </p:spPr>
        <p:txBody>
          <a:bodyPr wrap="square" lIns="0" tIns="0" rIns="0" bIns="0" rtlCol="0" anchor="ctr"/>
          <a:lstStyle/>
          <a:p>
            <a:pPr defTabSz="685800">
              <a:lnSpc>
                <a:spcPct val="120000"/>
              </a:lnSpc>
            </a:pPr>
            <a:r>
              <a:rPr lang="en-US" sz="788" dirty="0">
                <a:solidFill>
                  <a:srgbClr val="2C3038">
                    <a:alpha val="70000"/>
                  </a:srgbClr>
                </a:solidFill>
                <a:latin typeface="MiSans" pitchFamily="34" charset="0"/>
                <a:ea typeface="MiSans" pitchFamily="34" charset="-122"/>
                <a:cs typeface="MiSans" pitchFamily="34" charset="-120"/>
              </a:rPr>
              <a:t>亚马逊、淘宝、京东快速扩张</a:t>
            </a:r>
            <a:endParaRPr lang="en-US" sz="1200" dirty="0">
              <a:solidFill>
                <a:srgbClr val="000000"/>
              </a:solidFill>
              <a:latin typeface="Calibri" panose="020F0502020204030204"/>
            </a:endParaRPr>
          </a:p>
        </p:txBody>
      </p:sp>
      <p:sp>
        <p:nvSpPr>
          <p:cNvPr id="121" name="Shape 39">
            <a:extLst>
              <a:ext uri="{FF2B5EF4-FFF2-40B4-BE49-F238E27FC236}">
                <a16:creationId xmlns:a16="http://schemas.microsoft.com/office/drawing/2014/main" id="{A3260B62-388B-478B-8FF9-0A33249C1834}"/>
              </a:ext>
            </a:extLst>
          </p:cNvPr>
          <p:cNvSpPr/>
          <p:nvPr/>
        </p:nvSpPr>
        <p:spPr>
          <a:xfrm>
            <a:off x="3425161" y="3286125"/>
            <a:ext cx="2478881" cy="514350"/>
          </a:xfrm>
          <a:custGeom>
            <a:avLst/>
            <a:gdLst/>
            <a:ahLst/>
            <a:cxnLst/>
            <a:rect l="l" t="t" r="r" b="b"/>
            <a:pathLst>
              <a:path w="3305175" h="685800">
                <a:moveTo>
                  <a:pt x="76199" y="0"/>
                </a:moveTo>
                <a:lnTo>
                  <a:pt x="3228976" y="0"/>
                </a:lnTo>
                <a:cubicBezTo>
                  <a:pt x="3271059" y="0"/>
                  <a:pt x="3305175" y="34116"/>
                  <a:pt x="3305175" y="76199"/>
                </a:cubicBezTo>
                <a:lnTo>
                  <a:pt x="3305175" y="609601"/>
                </a:lnTo>
                <a:cubicBezTo>
                  <a:pt x="3305175" y="651684"/>
                  <a:pt x="3271059" y="685800"/>
                  <a:pt x="3228976" y="685800"/>
                </a:cubicBezTo>
                <a:lnTo>
                  <a:pt x="76199" y="685800"/>
                </a:lnTo>
                <a:cubicBezTo>
                  <a:pt x="34116" y="685800"/>
                  <a:pt x="0" y="651684"/>
                  <a:pt x="0" y="609601"/>
                </a:cubicBezTo>
                <a:lnTo>
                  <a:pt x="0" y="76199"/>
                </a:lnTo>
                <a:cubicBezTo>
                  <a:pt x="0" y="34144"/>
                  <a:pt x="34144" y="0"/>
                  <a:pt x="76199" y="0"/>
                </a:cubicBezTo>
                <a:close/>
              </a:path>
            </a:pathLst>
          </a:custGeom>
          <a:solidFill>
            <a:srgbClr val="A9B4C2">
              <a:alpha val="5098"/>
            </a:srgbClr>
          </a:solidFill>
          <a:ln/>
        </p:spPr>
      </p:sp>
      <p:sp>
        <p:nvSpPr>
          <p:cNvPr id="122" name="Shape 40">
            <a:extLst>
              <a:ext uri="{FF2B5EF4-FFF2-40B4-BE49-F238E27FC236}">
                <a16:creationId xmlns:a16="http://schemas.microsoft.com/office/drawing/2014/main" id="{97D9B9FC-282D-4A7F-B495-71C53A7A9140}"/>
              </a:ext>
            </a:extLst>
          </p:cNvPr>
          <p:cNvSpPr/>
          <p:nvPr/>
        </p:nvSpPr>
        <p:spPr>
          <a:xfrm>
            <a:off x="3510885" y="3386138"/>
            <a:ext cx="285750" cy="142875"/>
          </a:xfrm>
          <a:custGeom>
            <a:avLst/>
            <a:gdLst/>
            <a:ahLst/>
            <a:cxnLst/>
            <a:rect l="l" t="t" r="r" b="b"/>
            <a:pathLst>
              <a:path w="381000" h="190500">
                <a:moveTo>
                  <a:pt x="38100" y="0"/>
                </a:moveTo>
                <a:lnTo>
                  <a:pt x="342900" y="0"/>
                </a:lnTo>
                <a:cubicBezTo>
                  <a:pt x="363928" y="0"/>
                  <a:pt x="381000" y="17072"/>
                  <a:pt x="381000" y="38100"/>
                </a:cubicBezTo>
                <a:lnTo>
                  <a:pt x="381000" y="152400"/>
                </a:lnTo>
                <a:cubicBezTo>
                  <a:pt x="381000" y="173428"/>
                  <a:pt x="363928" y="190500"/>
                  <a:pt x="342900" y="190500"/>
                </a:cubicBezTo>
                <a:lnTo>
                  <a:pt x="38100" y="190500"/>
                </a:lnTo>
                <a:cubicBezTo>
                  <a:pt x="17072" y="190500"/>
                  <a:pt x="0" y="173428"/>
                  <a:pt x="0" y="152400"/>
                </a:cubicBezTo>
                <a:lnTo>
                  <a:pt x="0" y="38100"/>
                </a:lnTo>
                <a:cubicBezTo>
                  <a:pt x="0" y="17072"/>
                  <a:pt x="17072" y="0"/>
                  <a:pt x="38100" y="0"/>
                </a:cubicBezTo>
                <a:close/>
              </a:path>
            </a:pathLst>
          </a:custGeom>
          <a:solidFill>
            <a:srgbClr val="A9B4C2"/>
          </a:solidFill>
          <a:ln/>
        </p:spPr>
      </p:sp>
      <p:sp>
        <p:nvSpPr>
          <p:cNvPr id="123" name="Text 41">
            <a:extLst>
              <a:ext uri="{FF2B5EF4-FFF2-40B4-BE49-F238E27FC236}">
                <a16:creationId xmlns:a16="http://schemas.microsoft.com/office/drawing/2014/main" id="{F505EC98-567D-4B45-A9EB-95FF40556EF1}"/>
              </a:ext>
            </a:extLst>
          </p:cNvPr>
          <p:cNvSpPr/>
          <p:nvPr/>
        </p:nvSpPr>
        <p:spPr>
          <a:xfrm>
            <a:off x="3510885" y="3386138"/>
            <a:ext cx="328613" cy="142875"/>
          </a:xfrm>
          <a:prstGeom prst="rect">
            <a:avLst/>
          </a:prstGeom>
          <a:noFill/>
          <a:ln/>
        </p:spPr>
        <p:txBody>
          <a:bodyPr wrap="square" lIns="57150" tIns="14288" rIns="57150" bIns="14288" rtlCol="0" anchor="ctr"/>
          <a:lstStyle/>
          <a:p>
            <a:pPr defTabSz="685800">
              <a:lnSpc>
                <a:spcPct val="110000"/>
              </a:lnSpc>
            </a:pPr>
            <a:r>
              <a:rPr lang="en-US" sz="675" b="1" dirty="0">
                <a:solidFill>
                  <a:srgbClr val="FFFFFF"/>
                </a:solidFill>
                <a:latin typeface="MiSans" pitchFamily="34" charset="0"/>
                <a:ea typeface="MiSans" pitchFamily="34" charset="-122"/>
                <a:cs typeface="MiSans" pitchFamily="34" charset="-120"/>
              </a:rPr>
              <a:t>移动</a:t>
            </a:r>
            <a:endParaRPr lang="en-US" sz="1200" dirty="0">
              <a:solidFill>
                <a:srgbClr val="000000"/>
              </a:solidFill>
              <a:latin typeface="Calibri" panose="020F0502020204030204"/>
            </a:endParaRPr>
          </a:p>
        </p:txBody>
      </p:sp>
      <p:sp>
        <p:nvSpPr>
          <p:cNvPr id="124" name="Text 42">
            <a:extLst>
              <a:ext uri="{FF2B5EF4-FFF2-40B4-BE49-F238E27FC236}">
                <a16:creationId xmlns:a16="http://schemas.microsoft.com/office/drawing/2014/main" id="{32DC848E-4480-4AB0-B86C-E27C1EADA350}"/>
              </a:ext>
            </a:extLst>
          </p:cNvPr>
          <p:cNvSpPr/>
          <p:nvPr/>
        </p:nvSpPr>
        <p:spPr>
          <a:xfrm>
            <a:off x="3853786" y="3371850"/>
            <a:ext cx="742950" cy="171450"/>
          </a:xfrm>
          <a:prstGeom prst="rect">
            <a:avLst/>
          </a:prstGeom>
          <a:noFill/>
          <a:ln/>
        </p:spPr>
        <p:txBody>
          <a:bodyPr wrap="square" lIns="0" tIns="0" rIns="0" bIns="0" rtlCol="0" anchor="ctr"/>
          <a:lstStyle/>
          <a:p>
            <a:pPr defTabSz="685800">
              <a:lnSpc>
                <a:spcPct val="130000"/>
              </a:lnSpc>
            </a:pPr>
            <a:r>
              <a:rPr lang="en-US" sz="900" b="1" dirty="0">
                <a:solidFill>
                  <a:srgbClr val="2C3038"/>
                </a:solidFill>
                <a:latin typeface="MiSans" pitchFamily="34" charset="0"/>
                <a:ea typeface="MiSans" pitchFamily="34" charset="-122"/>
                <a:cs typeface="MiSans" pitchFamily="34" charset="-120"/>
              </a:rPr>
              <a:t>移动支付普及</a:t>
            </a:r>
            <a:endParaRPr lang="en-US" sz="1200" dirty="0">
              <a:solidFill>
                <a:srgbClr val="000000"/>
              </a:solidFill>
              <a:latin typeface="Calibri" panose="020F0502020204030204"/>
            </a:endParaRPr>
          </a:p>
        </p:txBody>
      </p:sp>
      <p:sp>
        <p:nvSpPr>
          <p:cNvPr id="125" name="Text 43">
            <a:extLst>
              <a:ext uri="{FF2B5EF4-FFF2-40B4-BE49-F238E27FC236}">
                <a16:creationId xmlns:a16="http://schemas.microsoft.com/office/drawing/2014/main" id="{0749ECA2-5FBC-4660-A3C8-04D0F7087680}"/>
              </a:ext>
            </a:extLst>
          </p:cNvPr>
          <p:cNvSpPr/>
          <p:nvPr/>
        </p:nvSpPr>
        <p:spPr>
          <a:xfrm>
            <a:off x="3510885" y="3571875"/>
            <a:ext cx="2357438" cy="142875"/>
          </a:xfrm>
          <a:prstGeom prst="rect">
            <a:avLst/>
          </a:prstGeom>
          <a:noFill/>
          <a:ln/>
        </p:spPr>
        <p:txBody>
          <a:bodyPr wrap="square" lIns="0" tIns="0" rIns="0" bIns="0" rtlCol="0" anchor="ctr"/>
          <a:lstStyle/>
          <a:p>
            <a:pPr defTabSz="685800">
              <a:lnSpc>
                <a:spcPct val="120000"/>
              </a:lnSpc>
            </a:pPr>
            <a:r>
              <a:rPr lang="en-US" sz="788" dirty="0">
                <a:solidFill>
                  <a:srgbClr val="2C3038">
                    <a:alpha val="70000"/>
                  </a:srgbClr>
                </a:solidFill>
                <a:latin typeface="MiSans" pitchFamily="34" charset="0"/>
                <a:ea typeface="MiSans" pitchFamily="34" charset="-122"/>
                <a:cs typeface="MiSans" pitchFamily="34" charset="-120"/>
              </a:rPr>
              <a:t>支付宝、微信支付加速融合</a:t>
            </a:r>
            <a:endParaRPr lang="en-US" sz="1200" dirty="0">
              <a:solidFill>
                <a:srgbClr val="000000"/>
              </a:solidFill>
              <a:latin typeface="Calibri" panose="020F0502020204030204"/>
            </a:endParaRPr>
          </a:p>
        </p:txBody>
      </p:sp>
      <p:sp>
        <p:nvSpPr>
          <p:cNvPr id="126" name="Shape 44">
            <a:extLst>
              <a:ext uri="{FF2B5EF4-FFF2-40B4-BE49-F238E27FC236}">
                <a16:creationId xmlns:a16="http://schemas.microsoft.com/office/drawing/2014/main" id="{FE2DCFBA-797A-4BEB-AE6A-7284F0658E5E}"/>
              </a:ext>
            </a:extLst>
          </p:cNvPr>
          <p:cNvSpPr/>
          <p:nvPr/>
        </p:nvSpPr>
        <p:spPr>
          <a:xfrm>
            <a:off x="6187381" y="1414462"/>
            <a:ext cx="2764631" cy="2528888"/>
          </a:xfrm>
          <a:custGeom>
            <a:avLst/>
            <a:gdLst/>
            <a:ahLst/>
            <a:cxnLst/>
            <a:rect l="l" t="t" r="r" b="b"/>
            <a:pathLst>
              <a:path w="3686175" h="3371850">
                <a:moveTo>
                  <a:pt x="38100" y="0"/>
                </a:moveTo>
                <a:lnTo>
                  <a:pt x="3648075" y="0"/>
                </a:lnTo>
                <a:cubicBezTo>
                  <a:pt x="3669103" y="0"/>
                  <a:pt x="3686175" y="17072"/>
                  <a:pt x="3686175" y="38100"/>
                </a:cubicBezTo>
                <a:lnTo>
                  <a:pt x="3686175" y="3219442"/>
                </a:lnTo>
                <a:cubicBezTo>
                  <a:pt x="3686175" y="3303615"/>
                  <a:pt x="3617940" y="3371850"/>
                  <a:pt x="3533767" y="3371850"/>
                </a:cubicBezTo>
                <a:lnTo>
                  <a:pt x="152408" y="3371850"/>
                </a:lnTo>
                <a:cubicBezTo>
                  <a:pt x="68235" y="3371850"/>
                  <a:pt x="0" y="3303615"/>
                  <a:pt x="0" y="3219442"/>
                </a:cubicBezTo>
                <a:lnTo>
                  <a:pt x="0" y="38100"/>
                </a:lnTo>
                <a:cubicBezTo>
                  <a:pt x="0" y="17072"/>
                  <a:pt x="17072" y="0"/>
                  <a:pt x="38100" y="0"/>
                </a:cubicBezTo>
                <a:close/>
              </a:path>
            </a:pathLst>
          </a:custGeom>
          <a:solidFill>
            <a:srgbClr val="FFFFFF"/>
          </a:solidFill>
          <a:ln/>
          <a:effectLst>
            <a:outerShdw blurRad="142875" dist="95250" dir="5400000" algn="bl" rotWithShape="0">
              <a:srgbClr val="000000">
                <a:alpha val="10196"/>
              </a:srgbClr>
            </a:outerShdw>
          </a:effectLst>
        </p:spPr>
      </p:sp>
      <p:sp>
        <p:nvSpPr>
          <p:cNvPr id="127" name="Shape 45">
            <a:extLst>
              <a:ext uri="{FF2B5EF4-FFF2-40B4-BE49-F238E27FC236}">
                <a16:creationId xmlns:a16="http://schemas.microsoft.com/office/drawing/2014/main" id="{757851DB-C41F-40AA-BC4A-3D77D8884F56}"/>
              </a:ext>
            </a:extLst>
          </p:cNvPr>
          <p:cNvSpPr/>
          <p:nvPr/>
        </p:nvSpPr>
        <p:spPr>
          <a:xfrm>
            <a:off x="6187381" y="1414463"/>
            <a:ext cx="2764631" cy="28575"/>
          </a:xfrm>
          <a:custGeom>
            <a:avLst/>
            <a:gdLst/>
            <a:ahLst/>
            <a:cxnLst/>
            <a:rect l="l" t="t" r="r" b="b"/>
            <a:pathLst>
              <a:path w="3686175" h="38100">
                <a:moveTo>
                  <a:pt x="38100" y="0"/>
                </a:moveTo>
                <a:lnTo>
                  <a:pt x="3648075" y="0"/>
                </a:lnTo>
                <a:cubicBezTo>
                  <a:pt x="3669103" y="0"/>
                  <a:pt x="3686175" y="17072"/>
                  <a:pt x="3686175" y="38100"/>
                </a:cubicBezTo>
                <a:lnTo>
                  <a:pt x="3686175" y="38100"/>
                </a:lnTo>
                <a:lnTo>
                  <a:pt x="0" y="38100"/>
                </a:lnTo>
                <a:lnTo>
                  <a:pt x="0" y="38100"/>
                </a:lnTo>
                <a:cubicBezTo>
                  <a:pt x="0" y="17072"/>
                  <a:pt x="17072" y="0"/>
                  <a:pt x="38100" y="0"/>
                </a:cubicBezTo>
                <a:close/>
              </a:path>
            </a:pathLst>
          </a:custGeom>
          <a:solidFill>
            <a:srgbClr val="A9B4C2"/>
          </a:solidFill>
          <a:ln/>
        </p:spPr>
      </p:sp>
      <p:sp>
        <p:nvSpPr>
          <p:cNvPr id="128" name="Shape 46">
            <a:extLst>
              <a:ext uri="{FF2B5EF4-FFF2-40B4-BE49-F238E27FC236}">
                <a16:creationId xmlns:a16="http://schemas.microsoft.com/office/drawing/2014/main" id="{81724F67-8491-459F-B765-CB4013E811AC}"/>
              </a:ext>
            </a:extLst>
          </p:cNvPr>
          <p:cNvSpPr/>
          <p:nvPr/>
        </p:nvSpPr>
        <p:spPr>
          <a:xfrm>
            <a:off x="6330256" y="1571625"/>
            <a:ext cx="400050" cy="400050"/>
          </a:xfrm>
          <a:custGeom>
            <a:avLst/>
            <a:gdLst/>
            <a:ahLst/>
            <a:cxnLst/>
            <a:rect l="l" t="t" r="r" b="b"/>
            <a:pathLst>
              <a:path w="533400" h="533400">
                <a:moveTo>
                  <a:pt x="266700" y="0"/>
                </a:moveTo>
                <a:lnTo>
                  <a:pt x="266700" y="0"/>
                </a:lnTo>
                <a:cubicBezTo>
                  <a:pt x="413896" y="0"/>
                  <a:pt x="533400" y="119504"/>
                  <a:pt x="533400" y="266700"/>
                </a:cubicBezTo>
                <a:lnTo>
                  <a:pt x="533400" y="266700"/>
                </a:lnTo>
                <a:cubicBezTo>
                  <a:pt x="533400" y="413896"/>
                  <a:pt x="413896" y="533400"/>
                  <a:pt x="266700" y="533400"/>
                </a:cubicBezTo>
                <a:lnTo>
                  <a:pt x="266700" y="533400"/>
                </a:lnTo>
                <a:cubicBezTo>
                  <a:pt x="119504" y="533400"/>
                  <a:pt x="0" y="413896"/>
                  <a:pt x="0" y="266700"/>
                </a:cubicBezTo>
                <a:lnTo>
                  <a:pt x="0" y="266700"/>
                </a:lnTo>
                <a:cubicBezTo>
                  <a:pt x="0" y="119504"/>
                  <a:pt x="119504" y="0"/>
                  <a:pt x="266700" y="0"/>
                </a:cubicBezTo>
                <a:close/>
              </a:path>
            </a:pathLst>
          </a:custGeom>
          <a:solidFill>
            <a:srgbClr val="A9B4C2"/>
          </a:solidFill>
          <a:ln/>
        </p:spPr>
      </p:sp>
      <p:sp>
        <p:nvSpPr>
          <p:cNvPr id="129" name="Shape 47">
            <a:extLst>
              <a:ext uri="{FF2B5EF4-FFF2-40B4-BE49-F238E27FC236}">
                <a16:creationId xmlns:a16="http://schemas.microsoft.com/office/drawing/2014/main" id="{BDE2B229-7585-4630-BAF3-D2BBCE08C3BA}"/>
              </a:ext>
            </a:extLst>
          </p:cNvPr>
          <p:cNvSpPr/>
          <p:nvPr/>
        </p:nvSpPr>
        <p:spPr>
          <a:xfrm>
            <a:off x="6476703" y="1700213"/>
            <a:ext cx="107156" cy="142875"/>
          </a:xfrm>
          <a:custGeom>
            <a:avLst/>
            <a:gdLst/>
            <a:ahLst/>
            <a:cxnLst/>
            <a:rect l="l" t="t" r="r" b="b"/>
            <a:pathLst>
              <a:path w="142875" h="190500">
                <a:moveTo>
                  <a:pt x="5953" y="23812"/>
                </a:moveTo>
                <a:cubicBezTo>
                  <a:pt x="5953" y="10678"/>
                  <a:pt x="16632" y="0"/>
                  <a:pt x="29766" y="0"/>
                </a:cubicBezTo>
                <a:lnTo>
                  <a:pt x="113109" y="0"/>
                </a:lnTo>
                <a:cubicBezTo>
                  <a:pt x="126243" y="0"/>
                  <a:pt x="136922" y="10678"/>
                  <a:pt x="136922" y="23812"/>
                </a:cubicBezTo>
                <a:lnTo>
                  <a:pt x="136922" y="166688"/>
                </a:lnTo>
                <a:cubicBezTo>
                  <a:pt x="136922" y="179822"/>
                  <a:pt x="126243" y="190500"/>
                  <a:pt x="113109" y="190500"/>
                </a:cubicBezTo>
                <a:lnTo>
                  <a:pt x="29766" y="190500"/>
                </a:lnTo>
                <a:cubicBezTo>
                  <a:pt x="16632" y="190500"/>
                  <a:pt x="5953" y="179822"/>
                  <a:pt x="5953" y="166688"/>
                </a:cubicBezTo>
                <a:lnTo>
                  <a:pt x="5953" y="23812"/>
                </a:lnTo>
                <a:close/>
                <a:moveTo>
                  <a:pt x="29766" y="23812"/>
                </a:moveTo>
                <a:lnTo>
                  <a:pt x="29766" y="136922"/>
                </a:lnTo>
                <a:lnTo>
                  <a:pt x="113109" y="136922"/>
                </a:lnTo>
                <a:lnTo>
                  <a:pt x="113109" y="23812"/>
                </a:lnTo>
                <a:lnTo>
                  <a:pt x="29766" y="23812"/>
                </a:lnTo>
                <a:close/>
                <a:moveTo>
                  <a:pt x="71438" y="175617"/>
                </a:moveTo>
                <a:cubicBezTo>
                  <a:pt x="78023" y="175617"/>
                  <a:pt x="83344" y="170297"/>
                  <a:pt x="83344" y="163711"/>
                </a:cubicBezTo>
                <a:cubicBezTo>
                  <a:pt x="83344" y="157125"/>
                  <a:pt x="78023" y="151805"/>
                  <a:pt x="71438" y="151805"/>
                </a:cubicBezTo>
                <a:cubicBezTo>
                  <a:pt x="64852" y="151805"/>
                  <a:pt x="59531" y="157125"/>
                  <a:pt x="59531" y="163711"/>
                </a:cubicBezTo>
                <a:cubicBezTo>
                  <a:pt x="59531" y="170297"/>
                  <a:pt x="64852" y="175617"/>
                  <a:pt x="71438" y="175617"/>
                </a:cubicBezTo>
                <a:close/>
              </a:path>
            </a:pathLst>
          </a:custGeom>
          <a:solidFill>
            <a:srgbClr val="FFFFFF"/>
          </a:solidFill>
          <a:ln/>
        </p:spPr>
      </p:sp>
      <p:sp>
        <p:nvSpPr>
          <p:cNvPr id="130" name="Text 48">
            <a:extLst>
              <a:ext uri="{FF2B5EF4-FFF2-40B4-BE49-F238E27FC236}">
                <a16:creationId xmlns:a16="http://schemas.microsoft.com/office/drawing/2014/main" id="{41E3E441-8956-43CC-8195-39F8C1C27A29}"/>
              </a:ext>
            </a:extLst>
          </p:cNvPr>
          <p:cNvSpPr/>
          <p:nvPr/>
        </p:nvSpPr>
        <p:spPr>
          <a:xfrm>
            <a:off x="6816031" y="1671638"/>
            <a:ext cx="1071563" cy="200025"/>
          </a:xfrm>
          <a:prstGeom prst="rect">
            <a:avLst/>
          </a:prstGeom>
          <a:noFill/>
          <a:ln/>
        </p:spPr>
        <p:txBody>
          <a:bodyPr wrap="square" lIns="0" tIns="0" rIns="0" bIns="0" rtlCol="0" anchor="ctr"/>
          <a:lstStyle/>
          <a:p>
            <a:pPr defTabSz="685800">
              <a:lnSpc>
                <a:spcPct val="120000"/>
              </a:lnSpc>
            </a:pPr>
            <a:r>
              <a:rPr lang="en-US" sz="1125" b="1" dirty="0">
                <a:solidFill>
                  <a:srgbClr val="3A4F6A"/>
                </a:solidFill>
                <a:latin typeface="MiSans" pitchFamily="34" charset="0"/>
                <a:ea typeface="MiSans" pitchFamily="34" charset="-122"/>
                <a:cs typeface="MiSans" pitchFamily="34" charset="-120"/>
              </a:rPr>
              <a:t>移动互联网兴起</a:t>
            </a:r>
            <a:endParaRPr lang="en-US" sz="1200" dirty="0">
              <a:solidFill>
                <a:srgbClr val="000000"/>
              </a:solidFill>
              <a:latin typeface="Calibri" panose="020F0502020204030204"/>
            </a:endParaRPr>
          </a:p>
        </p:txBody>
      </p:sp>
      <p:sp>
        <p:nvSpPr>
          <p:cNvPr id="131" name="Shape 49">
            <a:extLst>
              <a:ext uri="{FF2B5EF4-FFF2-40B4-BE49-F238E27FC236}">
                <a16:creationId xmlns:a16="http://schemas.microsoft.com/office/drawing/2014/main" id="{2B95E8C2-5BED-436A-AEC4-B64EC5C7EF96}"/>
              </a:ext>
            </a:extLst>
          </p:cNvPr>
          <p:cNvSpPr/>
          <p:nvPr/>
        </p:nvSpPr>
        <p:spPr>
          <a:xfrm>
            <a:off x="6330256" y="2085975"/>
            <a:ext cx="2478881" cy="514350"/>
          </a:xfrm>
          <a:custGeom>
            <a:avLst/>
            <a:gdLst/>
            <a:ahLst/>
            <a:cxnLst/>
            <a:rect l="l" t="t" r="r" b="b"/>
            <a:pathLst>
              <a:path w="3305175" h="685800">
                <a:moveTo>
                  <a:pt x="76199" y="0"/>
                </a:moveTo>
                <a:lnTo>
                  <a:pt x="3228976" y="0"/>
                </a:lnTo>
                <a:cubicBezTo>
                  <a:pt x="3271059" y="0"/>
                  <a:pt x="3305175" y="34116"/>
                  <a:pt x="3305175" y="76199"/>
                </a:cubicBezTo>
                <a:lnTo>
                  <a:pt x="3305175" y="609601"/>
                </a:lnTo>
                <a:cubicBezTo>
                  <a:pt x="3305175" y="651684"/>
                  <a:pt x="3271059" y="685800"/>
                  <a:pt x="3228976" y="685800"/>
                </a:cubicBezTo>
                <a:lnTo>
                  <a:pt x="76199" y="685800"/>
                </a:lnTo>
                <a:cubicBezTo>
                  <a:pt x="34116" y="685800"/>
                  <a:pt x="0" y="651684"/>
                  <a:pt x="0" y="609601"/>
                </a:cubicBezTo>
                <a:lnTo>
                  <a:pt x="0" y="76199"/>
                </a:lnTo>
                <a:cubicBezTo>
                  <a:pt x="0" y="34144"/>
                  <a:pt x="34144" y="0"/>
                  <a:pt x="76199" y="0"/>
                </a:cubicBezTo>
                <a:close/>
              </a:path>
            </a:pathLst>
          </a:custGeom>
          <a:solidFill>
            <a:srgbClr val="A9B4C2">
              <a:alpha val="5098"/>
            </a:srgbClr>
          </a:solidFill>
          <a:ln/>
        </p:spPr>
      </p:sp>
      <p:sp>
        <p:nvSpPr>
          <p:cNvPr id="132" name="Shape 50">
            <a:extLst>
              <a:ext uri="{FF2B5EF4-FFF2-40B4-BE49-F238E27FC236}">
                <a16:creationId xmlns:a16="http://schemas.microsoft.com/office/drawing/2014/main" id="{BF193071-DD8C-4670-9074-FE716AE6EAD4}"/>
              </a:ext>
            </a:extLst>
          </p:cNvPr>
          <p:cNvSpPr/>
          <p:nvPr/>
        </p:nvSpPr>
        <p:spPr>
          <a:xfrm>
            <a:off x="6415981" y="2185988"/>
            <a:ext cx="314325" cy="142875"/>
          </a:xfrm>
          <a:custGeom>
            <a:avLst/>
            <a:gdLst/>
            <a:ahLst/>
            <a:cxnLst/>
            <a:rect l="l" t="t" r="r" b="b"/>
            <a:pathLst>
              <a:path w="419100" h="190500">
                <a:moveTo>
                  <a:pt x="38100" y="0"/>
                </a:moveTo>
                <a:lnTo>
                  <a:pt x="381000" y="0"/>
                </a:lnTo>
                <a:cubicBezTo>
                  <a:pt x="402028" y="0"/>
                  <a:pt x="419100" y="17072"/>
                  <a:pt x="419100" y="38100"/>
                </a:cubicBezTo>
                <a:lnTo>
                  <a:pt x="419100" y="152400"/>
                </a:lnTo>
                <a:cubicBezTo>
                  <a:pt x="419100" y="173428"/>
                  <a:pt x="402028" y="190500"/>
                  <a:pt x="381000" y="190500"/>
                </a:cubicBezTo>
                <a:lnTo>
                  <a:pt x="38100" y="190500"/>
                </a:lnTo>
                <a:cubicBezTo>
                  <a:pt x="17072" y="190500"/>
                  <a:pt x="0" y="173428"/>
                  <a:pt x="0" y="152400"/>
                </a:cubicBezTo>
                <a:lnTo>
                  <a:pt x="0" y="38100"/>
                </a:lnTo>
                <a:cubicBezTo>
                  <a:pt x="0" y="17072"/>
                  <a:pt x="17072" y="0"/>
                  <a:pt x="38100" y="0"/>
                </a:cubicBezTo>
                <a:close/>
              </a:path>
            </a:pathLst>
          </a:custGeom>
          <a:solidFill>
            <a:srgbClr val="A9B4C2"/>
          </a:solidFill>
          <a:ln/>
        </p:spPr>
      </p:sp>
      <p:sp>
        <p:nvSpPr>
          <p:cNvPr id="133" name="Text 51">
            <a:extLst>
              <a:ext uri="{FF2B5EF4-FFF2-40B4-BE49-F238E27FC236}">
                <a16:creationId xmlns:a16="http://schemas.microsoft.com/office/drawing/2014/main" id="{9351D950-2057-46FE-8439-EBE140BCF08E}"/>
              </a:ext>
            </a:extLst>
          </p:cNvPr>
          <p:cNvSpPr/>
          <p:nvPr/>
        </p:nvSpPr>
        <p:spPr>
          <a:xfrm>
            <a:off x="6415981" y="2185988"/>
            <a:ext cx="357188" cy="142875"/>
          </a:xfrm>
          <a:prstGeom prst="rect">
            <a:avLst/>
          </a:prstGeom>
          <a:noFill/>
          <a:ln/>
        </p:spPr>
        <p:txBody>
          <a:bodyPr wrap="square" lIns="57150" tIns="14288" rIns="57150" bIns="14288" rtlCol="0" anchor="ctr"/>
          <a:lstStyle/>
          <a:p>
            <a:pPr defTabSz="685800">
              <a:lnSpc>
                <a:spcPct val="110000"/>
              </a:lnSpc>
            </a:pPr>
            <a:r>
              <a:rPr lang="en-US" sz="675" b="1" dirty="0">
                <a:solidFill>
                  <a:srgbClr val="FFFFFF"/>
                </a:solidFill>
                <a:latin typeface="MiSans" pitchFamily="34" charset="0"/>
                <a:ea typeface="MiSans" pitchFamily="34" charset="-122"/>
                <a:cs typeface="MiSans" pitchFamily="34" charset="-120"/>
              </a:rPr>
              <a:t>2007</a:t>
            </a:r>
            <a:endParaRPr lang="en-US" sz="1200" dirty="0">
              <a:solidFill>
                <a:srgbClr val="000000"/>
              </a:solidFill>
              <a:latin typeface="Calibri" panose="020F0502020204030204"/>
            </a:endParaRPr>
          </a:p>
        </p:txBody>
      </p:sp>
      <p:sp>
        <p:nvSpPr>
          <p:cNvPr id="134" name="Text 52">
            <a:extLst>
              <a:ext uri="{FF2B5EF4-FFF2-40B4-BE49-F238E27FC236}">
                <a16:creationId xmlns:a16="http://schemas.microsoft.com/office/drawing/2014/main" id="{8626CD8A-9579-4788-AA7A-A60D26524A84}"/>
              </a:ext>
            </a:extLst>
          </p:cNvPr>
          <p:cNvSpPr/>
          <p:nvPr/>
        </p:nvSpPr>
        <p:spPr>
          <a:xfrm>
            <a:off x="6787545" y="2171700"/>
            <a:ext cx="642938" cy="171450"/>
          </a:xfrm>
          <a:prstGeom prst="rect">
            <a:avLst/>
          </a:prstGeom>
          <a:noFill/>
          <a:ln/>
        </p:spPr>
        <p:txBody>
          <a:bodyPr wrap="square" lIns="0" tIns="0" rIns="0" bIns="0" rtlCol="0" anchor="ctr"/>
          <a:lstStyle/>
          <a:p>
            <a:pPr defTabSz="685800">
              <a:lnSpc>
                <a:spcPct val="130000"/>
              </a:lnSpc>
            </a:pPr>
            <a:r>
              <a:rPr lang="en-US" sz="900" b="1" dirty="0">
                <a:solidFill>
                  <a:srgbClr val="2C3038"/>
                </a:solidFill>
                <a:latin typeface="MiSans" pitchFamily="34" charset="0"/>
                <a:ea typeface="MiSans" pitchFamily="34" charset="-122"/>
                <a:cs typeface="MiSans" pitchFamily="34" charset="-120"/>
              </a:rPr>
              <a:t>iPhone发布</a:t>
            </a:r>
            <a:endParaRPr lang="en-US" sz="1200" dirty="0">
              <a:solidFill>
                <a:srgbClr val="000000"/>
              </a:solidFill>
              <a:latin typeface="Calibri" panose="020F0502020204030204"/>
            </a:endParaRPr>
          </a:p>
        </p:txBody>
      </p:sp>
      <p:sp>
        <p:nvSpPr>
          <p:cNvPr id="135" name="Text 53">
            <a:extLst>
              <a:ext uri="{FF2B5EF4-FFF2-40B4-BE49-F238E27FC236}">
                <a16:creationId xmlns:a16="http://schemas.microsoft.com/office/drawing/2014/main" id="{8EDD64BD-AADE-4872-815A-7AC699C5F1E5}"/>
              </a:ext>
            </a:extLst>
          </p:cNvPr>
          <p:cNvSpPr/>
          <p:nvPr/>
        </p:nvSpPr>
        <p:spPr>
          <a:xfrm>
            <a:off x="6415981" y="2371725"/>
            <a:ext cx="2357438" cy="142875"/>
          </a:xfrm>
          <a:prstGeom prst="rect">
            <a:avLst/>
          </a:prstGeom>
          <a:noFill/>
          <a:ln/>
        </p:spPr>
        <p:txBody>
          <a:bodyPr wrap="square" lIns="0" tIns="0" rIns="0" bIns="0" rtlCol="0" anchor="ctr"/>
          <a:lstStyle/>
          <a:p>
            <a:pPr defTabSz="685800">
              <a:lnSpc>
                <a:spcPct val="120000"/>
              </a:lnSpc>
            </a:pPr>
            <a:r>
              <a:rPr lang="en-US" sz="788" dirty="0">
                <a:solidFill>
                  <a:srgbClr val="2C3038">
                    <a:alpha val="70000"/>
                  </a:srgbClr>
                </a:solidFill>
                <a:latin typeface="MiSans" pitchFamily="34" charset="0"/>
                <a:ea typeface="MiSans" pitchFamily="34" charset="-122"/>
                <a:cs typeface="MiSans" pitchFamily="34" charset="-120"/>
              </a:rPr>
              <a:t>标志智能手机时代到来</a:t>
            </a:r>
            <a:endParaRPr lang="en-US" sz="1200" dirty="0">
              <a:solidFill>
                <a:srgbClr val="000000"/>
              </a:solidFill>
              <a:latin typeface="Calibri" panose="020F0502020204030204"/>
            </a:endParaRPr>
          </a:p>
        </p:txBody>
      </p:sp>
      <p:sp>
        <p:nvSpPr>
          <p:cNvPr id="136" name="Shape 54">
            <a:extLst>
              <a:ext uri="{FF2B5EF4-FFF2-40B4-BE49-F238E27FC236}">
                <a16:creationId xmlns:a16="http://schemas.microsoft.com/office/drawing/2014/main" id="{B0862950-39EE-4A15-BDFA-09018BB860B5}"/>
              </a:ext>
            </a:extLst>
          </p:cNvPr>
          <p:cNvSpPr/>
          <p:nvPr/>
        </p:nvSpPr>
        <p:spPr>
          <a:xfrm>
            <a:off x="6330256" y="2686050"/>
            <a:ext cx="2478881" cy="514350"/>
          </a:xfrm>
          <a:custGeom>
            <a:avLst/>
            <a:gdLst/>
            <a:ahLst/>
            <a:cxnLst/>
            <a:rect l="l" t="t" r="r" b="b"/>
            <a:pathLst>
              <a:path w="3305175" h="685800">
                <a:moveTo>
                  <a:pt x="76199" y="0"/>
                </a:moveTo>
                <a:lnTo>
                  <a:pt x="3228976" y="0"/>
                </a:lnTo>
                <a:cubicBezTo>
                  <a:pt x="3271059" y="0"/>
                  <a:pt x="3305175" y="34116"/>
                  <a:pt x="3305175" y="76199"/>
                </a:cubicBezTo>
                <a:lnTo>
                  <a:pt x="3305175" y="609601"/>
                </a:lnTo>
                <a:cubicBezTo>
                  <a:pt x="3305175" y="651684"/>
                  <a:pt x="3271059" y="685800"/>
                  <a:pt x="3228976" y="685800"/>
                </a:cubicBezTo>
                <a:lnTo>
                  <a:pt x="76199" y="685800"/>
                </a:lnTo>
                <a:cubicBezTo>
                  <a:pt x="34116" y="685800"/>
                  <a:pt x="0" y="651684"/>
                  <a:pt x="0" y="609601"/>
                </a:cubicBezTo>
                <a:lnTo>
                  <a:pt x="0" y="76199"/>
                </a:lnTo>
                <a:cubicBezTo>
                  <a:pt x="0" y="34144"/>
                  <a:pt x="34144" y="0"/>
                  <a:pt x="76199" y="0"/>
                </a:cubicBezTo>
                <a:close/>
              </a:path>
            </a:pathLst>
          </a:custGeom>
          <a:solidFill>
            <a:srgbClr val="4E8A8B">
              <a:alpha val="5098"/>
            </a:srgbClr>
          </a:solidFill>
          <a:ln/>
        </p:spPr>
      </p:sp>
      <p:sp>
        <p:nvSpPr>
          <p:cNvPr id="137" name="Shape 55">
            <a:extLst>
              <a:ext uri="{FF2B5EF4-FFF2-40B4-BE49-F238E27FC236}">
                <a16:creationId xmlns:a16="http://schemas.microsoft.com/office/drawing/2014/main" id="{0BE6CEB5-EF5E-4D63-83B6-265B22819018}"/>
              </a:ext>
            </a:extLst>
          </p:cNvPr>
          <p:cNvSpPr/>
          <p:nvPr/>
        </p:nvSpPr>
        <p:spPr>
          <a:xfrm>
            <a:off x="6415981" y="2786063"/>
            <a:ext cx="228600" cy="142875"/>
          </a:xfrm>
          <a:custGeom>
            <a:avLst/>
            <a:gdLst/>
            <a:ahLst/>
            <a:cxnLst/>
            <a:rect l="l" t="t" r="r" b="b"/>
            <a:pathLst>
              <a:path w="304800" h="190500">
                <a:moveTo>
                  <a:pt x="38100" y="0"/>
                </a:moveTo>
                <a:lnTo>
                  <a:pt x="266700" y="0"/>
                </a:lnTo>
                <a:cubicBezTo>
                  <a:pt x="287728" y="0"/>
                  <a:pt x="304800" y="17072"/>
                  <a:pt x="304800" y="38100"/>
                </a:cubicBezTo>
                <a:lnTo>
                  <a:pt x="304800" y="152400"/>
                </a:lnTo>
                <a:cubicBezTo>
                  <a:pt x="304800" y="173428"/>
                  <a:pt x="287728" y="190500"/>
                  <a:pt x="266700" y="190500"/>
                </a:cubicBezTo>
                <a:lnTo>
                  <a:pt x="38100" y="190500"/>
                </a:lnTo>
                <a:cubicBezTo>
                  <a:pt x="17072" y="190500"/>
                  <a:pt x="0" y="173428"/>
                  <a:pt x="0" y="152400"/>
                </a:cubicBezTo>
                <a:lnTo>
                  <a:pt x="0" y="38100"/>
                </a:lnTo>
                <a:cubicBezTo>
                  <a:pt x="0" y="17072"/>
                  <a:pt x="17072" y="0"/>
                  <a:pt x="38100" y="0"/>
                </a:cubicBezTo>
                <a:close/>
              </a:path>
            </a:pathLst>
          </a:custGeom>
          <a:solidFill>
            <a:srgbClr val="4E8A8B"/>
          </a:solidFill>
          <a:ln/>
        </p:spPr>
      </p:sp>
      <p:sp>
        <p:nvSpPr>
          <p:cNvPr id="138" name="Text 56">
            <a:extLst>
              <a:ext uri="{FF2B5EF4-FFF2-40B4-BE49-F238E27FC236}">
                <a16:creationId xmlns:a16="http://schemas.microsoft.com/office/drawing/2014/main" id="{0D93CC33-1130-4C10-9587-59B145A9A899}"/>
              </a:ext>
            </a:extLst>
          </p:cNvPr>
          <p:cNvSpPr/>
          <p:nvPr/>
        </p:nvSpPr>
        <p:spPr>
          <a:xfrm>
            <a:off x="6415981" y="2786063"/>
            <a:ext cx="271463" cy="142875"/>
          </a:xfrm>
          <a:prstGeom prst="rect">
            <a:avLst/>
          </a:prstGeom>
          <a:noFill/>
          <a:ln/>
        </p:spPr>
        <p:txBody>
          <a:bodyPr wrap="square" lIns="57150" tIns="14288" rIns="57150" bIns="14288" rtlCol="0" anchor="ctr"/>
          <a:lstStyle/>
          <a:p>
            <a:pPr defTabSz="685800">
              <a:lnSpc>
                <a:spcPct val="110000"/>
              </a:lnSpc>
            </a:pPr>
            <a:r>
              <a:rPr lang="en-US" sz="675" b="1" dirty="0">
                <a:solidFill>
                  <a:srgbClr val="FFFFFF"/>
                </a:solidFill>
                <a:latin typeface="MiSans" pitchFamily="34" charset="0"/>
                <a:ea typeface="MiSans" pitchFamily="34" charset="-122"/>
                <a:cs typeface="MiSans" pitchFamily="34" charset="-120"/>
              </a:rPr>
              <a:t>4G</a:t>
            </a:r>
            <a:endParaRPr lang="en-US" sz="1200" dirty="0">
              <a:solidFill>
                <a:srgbClr val="000000"/>
              </a:solidFill>
              <a:latin typeface="Calibri" panose="020F0502020204030204"/>
            </a:endParaRPr>
          </a:p>
        </p:txBody>
      </p:sp>
      <p:sp>
        <p:nvSpPr>
          <p:cNvPr id="139" name="Text 57">
            <a:extLst>
              <a:ext uri="{FF2B5EF4-FFF2-40B4-BE49-F238E27FC236}">
                <a16:creationId xmlns:a16="http://schemas.microsoft.com/office/drawing/2014/main" id="{1A9333B6-60CA-43AD-8AD4-2E184087B757}"/>
              </a:ext>
            </a:extLst>
          </p:cNvPr>
          <p:cNvSpPr/>
          <p:nvPr/>
        </p:nvSpPr>
        <p:spPr>
          <a:xfrm>
            <a:off x="6700659" y="2771775"/>
            <a:ext cx="664369" cy="171450"/>
          </a:xfrm>
          <a:prstGeom prst="rect">
            <a:avLst/>
          </a:prstGeom>
          <a:noFill/>
          <a:ln/>
        </p:spPr>
        <p:txBody>
          <a:bodyPr wrap="square" lIns="0" tIns="0" rIns="0" bIns="0" rtlCol="0" anchor="ctr"/>
          <a:lstStyle/>
          <a:p>
            <a:pPr defTabSz="685800">
              <a:lnSpc>
                <a:spcPct val="130000"/>
              </a:lnSpc>
            </a:pPr>
            <a:r>
              <a:rPr lang="en-US" sz="900" b="1" dirty="0">
                <a:solidFill>
                  <a:srgbClr val="2C3038"/>
                </a:solidFill>
                <a:latin typeface="MiSans" pitchFamily="34" charset="0"/>
                <a:ea typeface="MiSans" pitchFamily="34" charset="-122"/>
                <a:cs typeface="MiSans" pitchFamily="34" charset="-120"/>
              </a:rPr>
              <a:t>4G网络普及</a:t>
            </a:r>
            <a:endParaRPr lang="en-US" sz="1200" dirty="0">
              <a:solidFill>
                <a:srgbClr val="000000"/>
              </a:solidFill>
              <a:latin typeface="Calibri" panose="020F0502020204030204"/>
            </a:endParaRPr>
          </a:p>
        </p:txBody>
      </p:sp>
      <p:sp>
        <p:nvSpPr>
          <p:cNvPr id="140" name="Text 58">
            <a:extLst>
              <a:ext uri="{FF2B5EF4-FFF2-40B4-BE49-F238E27FC236}">
                <a16:creationId xmlns:a16="http://schemas.microsoft.com/office/drawing/2014/main" id="{E693DBB1-29E0-4203-B5B6-2DBAE2A0221C}"/>
              </a:ext>
            </a:extLst>
          </p:cNvPr>
          <p:cNvSpPr/>
          <p:nvPr/>
        </p:nvSpPr>
        <p:spPr>
          <a:xfrm>
            <a:off x="6415981" y="2971800"/>
            <a:ext cx="2357438" cy="142875"/>
          </a:xfrm>
          <a:prstGeom prst="rect">
            <a:avLst/>
          </a:prstGeom>
          <a:noFill/>
          <a:ln/>
        </p:spPr>
        <p:txBody>
          <a:bodyPr wrap="square" lIns="0" tIns="0" rIns="0" bIns="0" rtlCol="0" anchor="ctr"/>
          <a:lstStyle/>
          <a:p>
            <a:pPr defTabSz="685800">
              <a:lnSpc>
                <a:spcPct val="120000"/>
              </a:lnSpc>
            </a:pPr>
            <a:r>
              <a:rPr lang="en-US" sz="788" dirty="0">
                <a:solidFill>
                  <a:srgbClr val="2C3038">
                    <a:alpha val="70000"/>
                  </a:srgbClr>
                </a:solidFill>
                <a:latin typeface="MiSans" pitchFamily="34" charset="0"/>
                <a:ea typeface="MiSans" pitchFamily="34" charset="-122"/>
                <a:cs typeface="MiSans" pitchFamily="34" charset="-120"/>
              </a:rPr>
              <a:t>移动互联网体验大幅提升</a:t>
            </a:r>
            <a:endParaRPr lang="en-US" sz="1200" dirty="0">
              <a:solidFill>
                <a:srgbClr val="000000"/>
              </a:solidFill>
              <a:latin typeface="Calibri" panose="020F0502020204030204"/>
            </a:endParaRPr>
          </a:p>
        </p:txBody>
      </p:sp>
      <p:sp>
        <p:nvSpPr>
          <p:cNvPr id="141" name="Shape 59">
            <a:extLst>
              <a:ext uri="{FF2B5EF4-FFF2-40B4-BE49-F238E27FC236}">
                <a16:creationId xmlns:a16="http://schemas.microsoft.com/office/drawing/2014/main" id="{DCB0FD01-45CC-46B9-9143-51823900B0B3}"/>
              </a:ext>
            </a:extLst>
          </p:cNvPr>
          <p:cNvSpPr/>
          <p:nvPr/>
        </p:nvSpPr>
        <p:spPr>
          <a:xfrm>
            <a:off x="6330256" y="3286125"/>
            <a:ext cx="2478881" cy="514350"/>
          </a:xfrm>
          <a:custGeom>
            <a:avLst/>
            <a:gdLst/>
            <a:ahLst/>
            <a:cxnLst/>
            <a:rect l="l" t="t" r="r" b="b"/>
            <a:pathLst>
              <a:path w="3305175" h="685800">
                <a:moveTo>
                  <a:pt x="76199" y="0"/>
                </a:moveTo>
                <a:lnTo>
                  <a:pt x="3228976" y="0"/>
                </a:lnTo>
                <a:cubicBezTo>
                  <a:pt x="3271059" y="0"/>
                  <a:pt x="3305175" y="34116"/>
                  <a:pt x="3305175" y="76199"/>
                </a:cubicBezTo>
                <a:lnTo>
                  <a:pt x="3305175" y="609601"/>
                </a:lnTo>
                <a:cubicBezTo>
                  <a:pt x="3305175" y="651684"/>
                  <a:pt x="3271059" y="685800"/>
                  <a:pt x="3228976" y="685800"/>
                </a:cubicBezTo>
                <a:lnTo>
                  <a:pt x="76199" y="685800"/>
                </a:lnTo>
                <a:cubicBezTo>
                  <a:pt x="34116" y="685800"/>
                  <a:pt x="0" y="651684"/>
                  <a:pt x="0" y="609601"/>
                </a:cubicBezTo>
                <a:lnTo>
                  <a:pt x="0" y="76199"/>
                </a:lnTo>
                <a:cubicBezTo>
                  <a:pt x="0" y="34144"/>
                  <a:pt x="34144" y="0"/>
                  <a:pt x="76199" y="0"/>
                </a:cubicBezTo>
                <a:close/>
              </a:path>
            </a:pathLst>
          </a:custGeom>
          <a:solidFill>
            <a:srgbClr val="3A4F6A">
              <a:alpha val="5098"/>
            </a:srgbClr>
          </a:solidFill>
          <a:ln/>
        </p:spPr>
      </p:sp>
      <p:sp>
        <p:nvSpPr>
          <p:cNvPr id="142" name="Shape 60">
            <a:extLst>
              <a:ext uri="{FF2B5EF4-FFF2-40B4-BE49-F238E27FC236}">
                <a16:creationId xmlns:a16="http://schemas.microsoft.com/office/drawing/2014/main" id="{908B1728-B2F4-4A20-A316-5ADFB047E425}"/>
              </a:ext>
            </a:extLst>
          </p:cNvPr>
          <p:cNvSpPr/>
          <p:nvPr/>
        </p:nvSpPr>
        <p:spPr>
          <a:xfrm>
            <a:off x="6415981" y="3386138"/>
            <a:ext cx="285750" cy="142875"/>
          </a:xfrm>
          <a:custGeom>
            <a:avLst/>
            <a:gdLst/>
            <a:ahLst/>
            <a:cxnLst/>
            <a:rect l="l" t="t" r="r" b="b"/>
            <a:pathLst>
              <a:path w="381000" h="190500">
                <a:moveTo>
                  <a:pt x="38100" y="0"/>
                </a:moveTo>
                <a:lnTo>
                  <a:pt x="342900" y="0"/>
                </a:lnTo>
                <a:cubicBezTo>
                  <a:pt x="363928" y="0"/>
                  <a:pt x="381000" y="17072"/>
                  <a:pt x="381000" y="38100"/>
                </a:cubicBezTo>
                <a:lnTo>
                  <a:pt x="381000" y="152400"/>
                </a:lnTo>
                <a:cubicBezTo>
                  <a:pt x="381000" y="173428"/>
                  <a:pt x="363928" y="190500"/>
                  <a:pt x="342900" y="190500"/>
                </a:cubicBezTo>
                <a:lnTo>
                  <a:pt x="38100" y="190500"/>
                </a:lnTo>
                <a:cubicBezTo>
                  <a:pt x="17072" y="190500"/>
                  <a:pt x="0" y="173428"/>
                  <a:pt x="0" y="152400"/>
                </a:cubicBezTo>
                <a:lnTo>
                  <a:pt x="0" y="38100"/>
                </a:lnTo>
                <a:cubicBezTo>
                  <a:pt x="0" y="17072"/>
                  <a:pt x="17072" y="0"/>
                  <a:pt x="38100" y="0"/>
                </a:cubicBezTo>
                <a:close/>
              </a:path>
            </a:pathLst>
          </a:custGeom>
          <a:solidFill>
            <a:srgbClr val="3A4F6A"/>
          </a:solidFill>
          <a:ln/>
        </p:spPr>
      </p:sp>
      <p:sp>
        <p:nvSpPr>
          <p:cNvPr id="143" name="Text 61">
            <a:extLst>
              <a:ext uri="{FF2B5EF4-FFF2-40B4-BE49-F238E27FC236}">
                <a16:creationId xmlns:a16="http://schemas.microsoft.com/office/drawing/2014/main" id="{DD24AC0A-92B9-4291-8FBB-99FC3BE067D6}"/>
              </a:ext>
            </a:extLst>
          </p:cNvPr>
          <p:cNvSpPr/>
          <p:nvPr/>
        </p:nvSpPr>
        <p:spPr>
          <a:xfrm>
            <a:off x="6415981" y="3386138"/>
            <a:ext cx="328613" cy="142875"/>
          </a:xfrm>
          <a:prstGeom prst="rect">
            <a:avLst/>
          </a:prstGeom>
          <a:noFill/>
          <a:ln/>
        </p:spPr>
        <p:txBody>
          <a:bodyPr wrap="square" lIns="57150" tIns="14288" rIns="57150" bIns="14288" rtlCol="0" anchor="ctr"/>
          <a:lstStyle/>
          <a:p>
            <a:pPr defTabSz="685800">
              <a:lnSpc>
                <a:spcPct val="110000"/>
              </a:lnSpc>
            </a:pPr>
            <a:r>
              <a:rPr lang="en-US" sz="675" b="1" dirty="0">
                <a:solidFill>
                  <a:srgbClr val="FFFFFF"/>
                </a:solidFill>
                <a:latin typeface="MiSans" pitchFamily="34" charset="0"/>
                <a:ea typeface="MiSans" pitchFamily="34" charset="-122"/>
                <a:cs typeface="MiSans" pitchFamily="34" charset="-120"/>
              </a:rPr>
              <a:t>应用</a:t>
            </a:r>
            <a:endParaRPr lang="en-US" sz="1200" dirty="0">
              <a:solidFill>
                <a:srgbClr val="000000"/>
              </a:solidFill>
              <a:latin typeface="Calibri" panose="020F0502020204030204"/>
            </a:endParaRPr>
          </a:p>
        </p:txBody>
      </p:sp>
      <p:sp>
        <p:nvSpPr>
          <p:cNvPr id="144" name="Text 62">
            <a:extLst>
              <a:ext uri="{FF2B5EF4-FFF2-40B4-BE49-F238E27FC236}">
                <a16:creationId xmlns:a16="http://schemas.microsoft.com/office/drawing/2014/main" id="{0F838B34-B08D-4AEE-87C5-DD39A53A1C17}"/>
              </a:ext>
            </a:extLst>
          </p:cNvPr>
          <p:cNvSpPr/>
          <p:nvPr/>
        </p:nvSpPr>
        <p:spPr>
          <a:xfrm>
            <a:off x="6758881" y="3371850"/>
            <a:ext cx="628650" cy="171450"/>
          </a:xfrm>
          <a:prstGeom prst="rect">
            <a:avLst/>
          </a:prstGeom>
          <a:noFill/>
          <a:ln/>
        </p:spPr>
        <p:txBody>
          <a:bodyPr wrap="square" lIns="0" tIns="0" rIns="0" bIns="0" rtlCol="0" anchor="ctr"/>
          <a:lstStyle/>
          <a:p>
            <a:pPr defTabSz="685800">
              <a:lnSpc>
                <a:spcPct val="130000"/>
              </a:lnSpc>
            </a:pPr>
            <a:r>
              <a:rPr lang="en-US" sz="900" b="1" dirty="0">
                <a:solidFill>
                  <a:srgbClr val="2C3038"/>
                </a:solidFill>
                <a:latin typeface="MiSans" pitchFamily="34" charset="0"/>
                <a:ea typeface="MiSans" pitchFamily="34" charset="-122"/>
                <a:cs typeface="MiSans" pitchFamily="34" charset="-120"/>
              </a:rPr>
              <a:t>全方位依赖</a:t>
            </a:r>
            <a:endParaRPr lang="en-US" sz="1200" dirty="0">
              <a:solidFill>
                <a:srgbClr val="000000"/>
              </a:solidFill>
              <a:latin typeface="Calibri" panose="020F0502020204030204"/>
            </a:endParaRPr>
          </a:p>
        </p:txBody>
      </p:sp>
      <p:sp>
        <p:nvSpPr>
          <p:cNvPr id="145" name="Text 63">
            <a:extLst>
              <a:ext uri="{FF2B5EF4-FFF2-40B4-BE49-F238E27FC236}">
                <a16:creationId xmlns:a16="http://schemas.microsoft.com/office/drawing/2014/main" id="{0FC19987-8F94-4BD9-9F39-2CEC3349697C}"/>
              </a:ext>
            </a:extLst>
          </p:cNvPr>
          <p:cNvSpPr/>
          <p:nvPr/>
        </p:nvSpPr>
        <p:spPr>
          <a:xfrm>
            <a:off x="6415981" y="3571875"/>
            <a:ext cx="2357438" cy="142875"/>
          </a:xfrm>
          <a:prstGeom prst="rect">
            <a:avLst/>
          </a:prstGeom>
          <a:noFill/>
          <a:ln/>
        </p:spPr>
        <p:txBody>
          <a:bodyPr wrap="square" lIns="0" tIns="0" rIns="0" bIns="0" rtlCol="0" anchor="ctr"/>
          <a:lstStyle/>
          <a:p>
            <a:pPr defTabSz="685800">
              <a:lnSpc>
                <a:spcPct val="120000"/>
              </a:lnSpc>
            </a:pPr>
            <a:r>
              <a:rPr lang="en-US" sz="788" dirty="0">
                <a:solidFill>
                  <a:srgbClr val="2C3038">
                    <a:alpha val="70000"/>
                  </a:srgbClr>
                </a:solidFill>
                <a:latin typeface="MiSans" pitchFamily="34" charset="0"/>
                <a:ea typeface="MiSans" pitchFamily="34" charset="-122"/>
                <a:cs typeface="MiSans" pitchFamily="34" charset="-120"/>
              </a:rPr>
              <a:t>用户依赖手机获取信息、社交、购物、娱乐</a:t>
            </a:r>
            <a:endParaRPr lang="en-US" sz="1200" dirty="0">
              <a:solidFill>
                <a:srgbClr val="000000"/>
              </a:solidFill>
              <a:latin typeface="Calibri" panose="020F0502020204030204"/>
            </a:endParaRPr>
          </a:p>
        </p:txBody>
      </p:sp>
      <p:sp>
        <p:nvSpPr>
          <p:cNvPr id="146" name="Shape 64">
            <a:extLst>
              <a:ext uri="{FF2B5EF4-FFF2-40B4-BE49-F238E27FC236}">
                <a16:creationId xmlns:a16="http://schemas.microsoft.com/office/drawing/2014/main" id="{716B4F0E-CA03-4A08-A850-AD421D89205D}"/>
              </a:ext>
            </a:extLst>
          </p:cNvPr>
          <p:cNvSpPr/>
          <p:nvPr/>
        </p:nvSpPr>
        <p:spPr>
          <a:xfrm>
            <a:off x="377190" y="4057650"/>
            <a:ext cx="8572500" cy="757238"/>
          </a:xfrm>
          <a:custGeom>
            <a:avLst/>
            <a:gdLst/>
            <a:ahLst/>
            <a:cxnLst/>
            <a:rect l="l" t="t" r="r" b="b"/>
            <a:pathLst>
              <a:path w="11430000" h="1009650">
                <a:moveTo>
                  <a:pt x="152397" y="0"/>
                </a:moveTo>
                <a:lnTo>
                  <a:pt x="11277603" y="0"/>
                </a:lnTo>
                <a:cubicBezTo>
                  <a:pt x="11361770" y="0"/>
                  <a:pt x="11430000" y="68230"/>
                  <a:pt x="11430000" y="152397"/>
                </a:cubicBezTo>
                <a:lnTo>
                  <a:pt x="11430000" y="857253"/>
                </a:lnTo>
                <a:cubicBezTo>
                  <a:pt x="11430000" y="941420"/>
                  <a:pt x="11361770" y="1009650"/>
                  <a:pt x="11277603" y="1009650"/>
                </a:cubicBezTo>
                <a:lnTo>
                  <a:pt x="152397" y="1009650"/>
                </a:lnTo>
                <a:cubicBezTo>
                  <a:pt x="68230" y="1009650"/>
                  <a:pt x="0" y="941420"/>
                  <a:pt x="0" y="857253"/>
                </a:cubicBezTo>
                <a:lnTo>
                  <a:pt x="0" y="152397"/>
                </a:lnTo>
                <a:cubicBezTo>
                  <a:pt x="0" y="68230"/>
                  <a:pt x="68230" y="0"/>
                  <a:pt x="152397" y="0"/>
                </a:cubicBezTo>
                <a:close/>
              </a:path>
            </a:pathLst>
          </a:custGeom>
          <a:gradFill flip="none" rotWithShape="1">
            <a:gsLst>
              <a:gs pos="0">
                <a:srgbClr val="0048A8"/>
              </a:gs>
              <a:gs pos="100000">
                <a:srgbClr val="006DFA"/>
              </a:gs>
            </a:gsLst>
            <a:lin ang="0" scaled="1"/>
          </a:gradFill>
          <a:ln/>
        </p:spPr>
      </p:sp>
      <p:sp>
        <p:nvSpPr>
          <p:cNvPr id="147" name="Shape 65">
            <a:extLst>
              <a:ext uri="{FF2B5EF4-FFF2-40B4-BE49-F238E27FC236}">
                <a16:creationId xmlns:a16="http://schemas.microsoft.com/office/drawing/2014/main" id="{CB61E42B-0473-4EB5-BF27-E48353BF7E46}"/>
              </a:ext>
            </a:extLst>
          </p:cNvPr>
          <p:cNvSpPr/>
          <p:nvPr/>
        </p:nvSpPr>
        <p:spPr>
          <a:xfrm>
            <a:off x="520065" y="4207582"/>
            <a:ext cx="457200" cy="457200"/>
          </a:xfrm>
          <a:custGeom>
            <a:avLst/>
            <a:gdLst/>
            <a:ahLst/>
            <a:cxnLst/>
            <a:rect l="l" t="t" r="r" b="b"/>
            <a:pathLst>
              <a:path w="609600" h="609600">
                <a:moveTo>
                  <a:pt x="114300" y="0"/>
                </a:moveTo>
                <a:lnTo>
                  <a:pt x="495300" y="0"/>
                </a:lnTo>
                <a:cubicBezTo>
                  <a:pt x="558384" y="0"/>
                  <a:pt x="609600" y="51216"/>
                  <a:pt x="609600" y="114300"/>
                </a:cubicBezTo>
                <a:lnTo>
                  <a:pt x="609600" y="495300"/>
                </a:lnTo>
                <a:cubicBezTo>
                  <a:pt x="609600" y="558384"/>
                  <a:pt x="558384" y="609600"/>
                  <a:pt x="495300" y="609600"/>
                </a:cubicBezTo>
                <a:lnTo>
                  <a:pt x="114300" y="609600"/>
                </a:lnTo>
                <a:cubicBezTo>
                  <a:pt x="51216" y="609600"/>
                  <a:pt x="0" y="558384"/>
                  <a:pt x="0" y="495300"/>
                </a:cubicBezTo>
                <a:lnTo>
                  <a:pt x="0" y="114300"/>
                </a:lnTo>
                <a:cubicBezTo>
                  <a:pt x="0" y="51216"/>
                  <a:pt x="51216" y="0"/>
                  <a:pt x="114300" y="0"/>
                </a:cubicBezTo>
                <a:close/>
              </a:path>
            </a:pathLst>
          </a:custGeom>
          <a:solidFill>
            <a:srgbClr val="FFFFFF">
              <a:alpha val="20000"/>
            </a:srgbClr>
          </a:solidFill>
          <a:ln/>
        </p:spPr>
      </p:sp>
      <p:sp>
        <p:nvSpPr>
          <p:cNvPr id="148" name="Shape 66">
            <a:extLst>
              <a:ext uri="{FF2B5EF4-FFF2-40B4-BE49-F238E27FC236}">
                <a16:creationId xmlns:a16="http://schemas.microsoft.com/office/drawing/2014/main" id="{63145D87-7DD2-4A4B-AFEC-11B892A0A16C}"/>
              </a:ext>
            </a:extLst>
          </p:cNvPr>
          <p:cNvSpPr/>
          <p:nvPr/>
        </p:nvSpPr>
        <p:spPr>
          <a:xfrm>
            <a:off x="643294" y="4329025"/>
            <a:ext cx="214313" cy="214313"/>
          </a:xfrm>
          <a:custGeom>
            <a:avLst/>
            <a:gdLst/>
            <a:ahLst/>
            <a:cxnLst/>
            <a:rect l="l" t="t" r="r" b="b"/>
            <a:pathLst>
              <a:path w="285750" h="285750">
                <a:moveTo>
                  <a:pt x="71438" y="178594"/>
                </a:moveTo>
                <a:lnTo>
                  <a:pt x="13674" y="178594"/>
                </a:lnTo>
                <a:cubicBezTo>
                  <a:pt x="-223" y="178594"/>
                  <a:pt x="-8762" y="163469"/>
                  <a:pt x="-1619" y="151526"/>
                </a:cubicBezTo>
                <a:lnTo>
                  <a:pt x="27905" y="102301"/>
                </a:lnTo>
                <a:cubicBezTo>
                  <a:pt x="32761" y="94208"/>
                  <a:pt x="41467" y="89297"/>
                  <a:pt x="50899" y="89297"/>
                </a:cubicBezTo>
                <a:lnTo>
                  <a:pt x="103919" y="89297"/>
                </a:lnTo>
                <a:cubicBezTo>
                  <a:pt x="146391" y="17357"/>
                  <a:pt x="209736" y="13729"/>
                  <a:pt x="252096" y="19924"/>
                </a:cubicBezTo>
                <a:cubicBezTo>
                  <a:pt x="259240" y="20985"/>
                  <a:pt x="264821" y="26566"/>
                  <a:pt x="265826" y="33654"/>
                </a:cubicBezTo>
                <a:cubicBezTo>
                  <a:pt x="272021" y="76014"/>
                  <a:pt x="268393" y="139359"/>
                  <a:pt x="196453" y="181831"/>
                </a:cubicBezTo>
                <a:lnTo>
                  <a:pt x="196453" y="234851"/>
                </a:lnTo>
                <a:cubicBezTo>
                  <a:pt x="196453" y="244283"/>
                  <a:pt x="191542" y="252989"/>
                  <a:pt x="183449" y="257845"/>
                </a:cubicBezTo>
                <a:lnTo>
                  <a:pt x="134224" y="287369"/>
                </a:lnTo>
                <a:cubicBezTo>
                  <a:pt x="122337" y="294512"/>
                  <a:pt x="107156" y="285917"/>
                  <a:pt x="107156" y="272076"/>
                </a:cubicBezTo>
                <a:lnTo>
                  <a:pt x="107156" y="214313"/>
                </a:lnTo>
                <a:cubicBezTo>
                  <a:pt x="107156" y="194611"/>
                  <a:pt x="91139" y="178594"/>
                  <a:pt x="71438" y="178594"/>
                </a:cubicBezTo>
                <a:lnTo>
                  <a:pt x="71382" y="178594"/>
                </a:lnTo>
                <a:close/>
                <a:moveTo>
                  <a:pt x="223242" y="89297"/>
                </a:moveTo>
                <a:cubicBezTo>
                  <a:pt x="223242" y="74512"/>
                  <a:pt x="211238" y="62508"/>
                  <a:pt x="196453" y="62508"/>
                </a:cubicBezTo>
                <a:cubicBezTo>
                  <a:pt x="181668" y="62508"/>
                  <a:pt x="169664" y="74512"/>
                  <a:pt x="169664" y="89297"/>
                </a:cubicBezTo>
                <a:cubicBezTo>
                  <a:pt x="169664" y="104082"/>
                  <a:pt x="181668" y="116086"/>
                  <a:pt x="196453" y="116086"/>
                </a:cubicBezTo>
                <a:cubicBezTo>
                  <a:pt x="211238" y="116086"/>
                  <a:pt x="223242" y="104082"/>
                  <a:pt x="223242" y="89297"/>
                </a:cubicBezTo>
                <a:close/>
              </a:path>
            </a:pathLst>
          </a:custGeom>
          <a:solidFill>
            <a:srgbClr val="FFFFFF"/>
          </a:solidFill>
          <a:ln/>
        </p:spPr>
      </p:sp>
      <p:sp>
        <p:nvSpPr>
          <p:cNvPr id="149" name="Text 67">
            <a:extLst>
              <a:ext uri="{FF2B5EF4-FFF2-40B4-BE49-F238E27FC236}">
                <a16:creationId xmlns:a16="http://schemas.microsoft.com/office/drawing/2014/main" id="{DAA12CDC-F3C0-46B8-81D1-D2FD3814DB37}"/>
              </a:ext>
            </a:extLst>
          </p:cNvPr>
          <p:cNvSpPr/>
          <p:nvPr/>
        </p:nvSpPr>
        <p:spPr>
          <a:xfrm>
            <a:off x="1091565" y="4200525"/>
            <a:ext cx="7800975" cy="228600"/>
          </a:xfrm>
          <a:prstGeom prst="rect">
            <a:avLst/>
          </a:prstGeom>
          <a:noFill/>
          <a:ln/>
        </p:spPr>
        <p:txBody>
          <a:bodyPr wrap="square" lIns="0" tIns="0" rIns="0" bIns="0" rtlCol="0" anchor="ctr"/>
          <a:lstStyle/>
          <a:p>
            <a:pPr defTabSz="685800">
              <a:lnSpc>
                <a:spcPct val="110000"/>
              </a:lnSpc>
            </a:pPr>
            <a:r>
              <a:rPr lang="en-US" sz="1350" b="1" dirty="0">
                <a:solidFill>
                  <a:srgbClr val="FFFFFF"/>
                </a:solidFill>
                <a:latin typeface="MiSans" pitchFamily="34" charset="0"/>
                <a:ea typeface="MiSans" pitchFamily="34" charset="-122"/>
                <a:cs typeface="MiSans" pitchFamily="34" charset="-120"/>
              </a:rPr>
              <a:t>黄金时代特征</a:t>
            </a:r>
            <a:endParaRPr lang="en-US" sz="1200" dirty="0">
              <a:solidFill>
                <a:srgbClr val="000000"/>
              </a:solidFill>
              <a:latin typeface="Calibri" panose="020F0502020204030204"/>
            </a:endParaRPr>
          </a:p>
        </p:txBody>
      </p:sp>
      <p:sp>
        <p:nvSpPr>
          <p:cNvPr id="150" name="Text 68">
            <a:extLst>
              <a:ext uri="{FF2B5EF4-FFF2-40B4-BE49-F238E27FC236}">
                <a16:creationId xmlns:a16="http://schemas.microsoft.com/office/drawing/2014/main" id="{94B28B1A-30E0-4DFE-B50E-C8C7081AD3C2}"/>
              </a:ext>
            </a:extLst>
          </p:cNvPr>
          <p:cNvSpPr/>
          <p:nvPr/>
        </p:nvSpPr>
        <p:spPr>
          <a:xfrm>
            <a:off x="1091565" y="4486188"/>
            <a:ext cx="7772400" cy="185738"/>
          </a:xfrm>
          <a:prstGeom prst="rect">
            <a:avLst/>
          </a:prstGeom>
          <a:noFill/>
          <a:ln/>
        </p:spPr>
        <p:txBody>
          <a:bodyPr wrap="square" lIns="0" tIns="0" rIns="0" bIns="0" rtlCol="0" anchor="ctr"/>
          <a:lstStyle/>
          <a:p>
            <a:pPr defTabSz="685800">
              <a:lnSpc>
                <a:spcPct val="140000"/>
              </a:lnSpc>
            </a:pPr>
            <a:r>
              <a:rPr lang="en-US" sz="900" dirty="0">
                <a:solidFill>
                  <a:srgbClr val="FFFFFF">
                    <a:alpha val="95000"/>
                  </a:srgbClr>
                </a:solidFill>
                <a:latin typeface="MiSans" pitchFamily="34" charset="0"/>
                <a:ea typeface="MiSans" pitchFamily="34" charset="-122"/>
                <a:cs typeface="MiSans" pitchFamily="34" charset="-120"/>
              </a:rPr>
              <a:t>进入21世纪，互联网进入快速增长的黄金时代。社交网络改变了人们的沟通方式，电子商务革命了消费模式，移动互联网让互联网无处不在。</a:t>
            </a:r>
            <a:endParaRPr lang="en-US" sz="1200" dirty="0">
              <a:solidFill>
                <a:srgbClr val="000000"/>
              </a:solidFill>
              <a:latin typeface="Calibri" panose="020F0502020204030204"/>
            </a:endParaRPr>
          </a:p>
        </p:txBody>
      </p:sp>
    </p:spTree>
    <p:extLst>
      <p:ext uri="{BB962C8B-B14F-4D97-AF65-F5344CB8AC3E}">
        <p14:creationId xmlns:p14="http://schemas.microsoft.com/office/powerpoint/2010/main" val="37955849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en-US" altLang="zh-CN" dirty="0">
                <a:solidFill>
                  <a:schemeClr val="tx1">
                    <a:lumMod val="50000"/>
                    <a:lumOff val="50000"/>
                  </a:schemeClr>
                </a:solidFill>
              </a:rPr>
              <a:t>AI</a:t>
            </a:r>
            <a:r>
              <a:rPr lang="zh-CN" altLang="en-US" dirty="0">
                <a:solidFill>
                  <a:schemeClr val="tx1">
                    <a:lumMod val="50000"/>
                    <a:lumOff val="50000"/>
                  </a:schemeClr>
                </a:solidFill>
              </a:rPr>
              <a:t>、</a:t>
            </a:r>
            <a:r>
              <a:rPr lang="en-US" altLang="zh-CN" dirty="0">
                <a:solidFill>
                  <a:schemeClr val="tx1">
                    <a:lumMod val="50000"/>
                    <a:lumOff val="50000"/>
                  </a:schemeClr>
                </a:solidFill>
              </a:rPr>
              <a:t>Web3.0</a:t>
            </a:r>
            <a:r>
              <a:rPr lang="zh-CN" altLang="en-US" dirty="0">
                <a:solidFill>
                  <a:schemeClr val="tx1">
                    <a:lumMod val="50000"/>
                    <a:lumOff val="50000"/>
                  </a:schemeClr>
                </a:solidFill>
              </a:rPr>
              <a:t>与大模型的崛起 </a:t>
            </a:r>
            <a:r>
              <a:rPr lang="en-US" altLang="zh-CN" dirty="0">
                <a:solidFill>
                  <a:schemeClr val="tx1">
                    <a:lumMod val="50000"/>
                    <a:lumOff val="50000"/>
                  </a:schemeClr>
                </a:solidFill>
              </a:rPr>
              <a:t>(2020s</a:t>
            </a:r>
            <a:r>
              <a:rPr lang="zh-CN" altLang="en-US" dirty="0">
                <a:solidFill>
                  <a:schemeClr val="tx1">
                    <a:lumMod val="50000"/>
                    <a:lumOff val="50000"/>
                  </a:schemeClr>
                </a:solidFill>
              </a:rPr>
              <a:t>至今</a:t>
            </a:r>
            <a:r>
              <a:rPr lang="en-US" altLang="zh-CN" dirty="0">
                <a:solidFill>
                  <a:schemeClr val="tx1">
                    <a:lumMod val="50000"/>
                    <a:lumOff val="50000"/>
                  </a:schemeClr>
                </a:solidFill>
              </a:rPr>
              <a:t>)</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p:txBody>
          <a:bodyPr>
            <a:normAutofit fontScale="90000"/>
          </a:bodyPr>
          <a:lstStyle/>
          <a:p>
            <a:r>
              <a:rPr lang="zh-CN" altLang="en-US" dirty="0"/>
              <a:t>互联网的智能化时代</a:t>
            </a:r>
          </a:p>
        </p:txBody>
      </p:sp>
      <p:sp>
        <p:nvSpPr>
          <p:cNvPr id="69" name="Shape 4">
            <a:extLst>
              <a:ext uri="{FF2B5EF4-FFF2-40B4-BE49-F238E27FC236}">
                <a16:creationId xmlns:a16="http://schemas.microsoft.com/office/drawing/2014/main" id="{9F721C48-F724-4ED7-96E9-047417890F8E}"/>
              </a:ext>
            </a:extLst>
          </p:cNvPr>
          <p:cNvSpPr/>
          <p:nvPr/>
        </p:nvSpPr>
        <p:spPr>
          <a:xfrm>
            <a:off x="383858" y="1258903"/>
            <a:ext cx="2750344" cy="2657475"/>
          </a:xfrm>
          <a:custGeom>
            <a:avLst/>
            <a:gdLst/>
            <a:ahLst/>
            <a:cxnLst/>
            <a:rect l="l" t="t" r="r" b="b"/>
            <a:pathLst>
              <a:path w="3667125" h="3543300">
                <a:moveTo>
                  <a:pt x="38100" y="0"/>
                </a:moveTo>
                <a:lnTo>
                  <a:pt x="3514728" y="0"/>
                </a:lnTo>
                <a:cubicBezTo>
                  <a:pt x="3598894" y="0"/>
                  <a:pt x="3667125" y="68231"/>
                  <a:pt x="3667125" y="152397"/>
                </a:cubicBezTo>
                <a:lnTo>
                  <a:pt x="3667125" y="3390903"/>
                </a:lnTo>
                <a:cubicBezTo>
                  <a:pt x="3667125" y="3475069"/>
                  <a:pt x="3598894" y="3543300"/>
                  <a:pt x="3514728" y="3543300"/>
                </a:cubicBezTo>
                <a:lnTo>
                  <a:pt x="38100" y="3543300"/>
                </a:lnTo>
                <a:cubicBezTo>
                  <a:pt x="17072" y="3543300"/>
                  <a:pt x="0" y="3526228"/>
                  <a:pt x="0" y="3505200"/>
                </a:cubicBezTo>
                <a:lnTo>
                  <a:pt x="0" y="38100"/>
                </a:lnTo>
                <a:cubicBezTo>
                  <a:pt x="0" y="17072"/>
                  <a:pt x="17072" y="0"/>
                  <a:pt x="38100" y="0"/>
                </a:cubicBezTo>
                <a:close/>
              </a:path>
            </a:pathLst>
          </a:custGeom>
          <a:solidFill>
            <a:srgbClr val="FFFFFF"/>
          </a:solidFill>
          <a:ln/>
          <a:effectLst>
            <a:outerShdw blurRad="142875" dist="95250" dir="5400000" algn="bl" rotWithShape="0">
              <a:srgbClr val="000000">
                <a:alpha val="10196"/>
              </a:srgbClr>
            </a:outerShdw>
          </a:effectLst>
        </p:spPr>
      </p:sp>
      <p:sp>
        <p:nvSpPr>
          <p:cNvPr id="70" name="Shape 5">
            <a:extLst>
              <a:ext uri="{FF2B5EF4-FFF2-40B4-BE49-F238E27FC236}">
                <a16:creationId xmlns:a16="http://schemas.microsoft.com/office/drawing/2014/main" id="{E8884325-D780-441F-A621-FB5948C3B4AD}"/>
              </a:ext>
            </a:extLst>
          </p:cNvPr>
          <p:cNvSpPr/>
          <p:nvPr/>
        </p:nvSpPr>
        <p:spPr>
          <a:xfrm>
            <a:off x="383858" y="1258903"/>
            <a:ext cx="28575" cy="2657475"/>
          </a:xfrm>
          <a:custGeom>
            <a:avLst/>
            <a:gdLst/>
            <a:ahLst/>
            <a:cxnLst/>
            <a:rect l="l" t="t" r="r" b="b"/>
            <a:pathLst>
              <a:path w="38100" h="3543300">
                <a:moveTo>
                  <a:pt x="38100" y="0"/>
                </a:moveTo>
                <a:lnTo>
                  <a:pt x="38100" y="0"/>
                </a:lnTo>
                <a:lnTo>
                  <a:pt x="38100" y="3543300"/>
                </a:lnTo>
                <a:lnTo>
                  <a:pt x="38100" y="3543300"/>
                </a:lnTo>
                <a:cubicBezTo>
                  <a:pt x="17072" y="3543300"/>
                  <a:pt x="0" y="3526228"/>
                  <a:pt x="0" y="3505200"/>
                </a:cubicBezTo>
                <a:lnTo>
                  <a:pt x="0" y="38100"/>
                </a:lnTo>
                <a:cubicBezTo>
                  <a:pt x="0" y="17072"/>
                  <a:pt x="17072" y="0"/>
                  <a:pt x="38100" y="0"/>
                </a:cubicBezTo>
                <a:close/>
              </a:path>
            </a:pathLst>
          </a:custGeom>
          <a:solidFill>
            <a:srgbClr val="3A4F6A"/>
          </a:solidFill>
          <a:ln/>
        </p:spPr>
      </p:sp>
      <p:sp>
        <p:nvSpPr>
          <p:cNvPr id="71" name="Shape 6">
            <a:extLst>
              <a:ext uri="{FF2B5EF4-FFF2-40B4-BE49-F238E27FC236}">
                <a16:creationId xmlns:a16="http://schemas.microsoft.com/office/drawing/2014/main" id="{4BB97AFA-FD5E-4AE6-BCE6-4154D9428BE0}"/>
              </a:ext>
            </a:extLst>
          </p:cNvPr>
          <p:cNvSpPr/>
          <p:nvPr/>
        </p:nvSpPr>
        <p:spPr>
          <a:xfrm>
            <a:off x="541020" y="1401778"/>
            <a:ext cx="400050" cy="400050"/>
          </a:xfrm>
          <a:custGeom>
            <a:avLst/>
            <a:gdLst/>
            <a:ahLst/>
            <a:cxnLst/>
            <a:rect l="l" t="t" r="r" b="b"/>
            <a:pathLst>
              <a:path w="533400" h="533400">
                <a:moveTo>
                  <a:pt x="266700" y="0"/>
                </a:moveTo>
                <a:lnTo>
                  <a:pt x="266700" y="0"/>
                </a:lnTo>
                <a:cubicBezTo>
                  <a:pt x="413896" y="0"/>
                  <a:pt x="533400" y="119504"/>
                  <a:pt x="533400" y="266700"/>
                </a:cubicBezTo>
                <a:lnTo>
                  <a:pt x="533400" y="266700"/>
                </a:lnTo>
                <a:cubicBezTo>
                  <a:pt x="533400" y="413896"/>
                  <a:pt x="413896" y="533400"/>
                  <a:pt x="266700" y="533400"/>
                </a:cubicBezTo>
                <a:lnTo>
                  <a:pt x="266700" y="533400"/>
                </a:lnTo>
                <a:cubicBezTo>
                  <a:pt x="119504" y="533400"/>
                  <a:pt x="0" y="413896"/>
                  <a:pt x="0" y="266700"/>
                </a:cubicBezTo>
                <a:lnTo>
                  <a:pt x="0" y="266700"/>
                </a:lnTo>
                <a:cubicBezTo>
                  <a:pt x="0" y="119504"/>
                  <a:pt x="119504" y="0"/>
                  <a:pt x="266700" y="0"/>
                </a:cubicBezTo>
                <a:close/>
              </a:path>
            </a:pathLst>
          </a:custGeom>
          <a:solidFill>
            <a:srgbClr val="3A4F6A"/>
          </a:solidFill>
          <a:ln/>
        </p:spPr>
      </p:sp>
      <p:sp>
        <p:nvSpPr>
          <p:cNvPr id="72" name="Shape 7">
            <a:extLst>
              <a:ext uri="{FF2B5EF4-FFF2-40B4-BE49-F238E27FC236}">
                <a16:creationId xmlns:a16="http://schemas.microsoft.com/office/drawing/2014/main" id="{D6C3BDA3-0485-4A3E-88E1-23EB96C50AB4}"/>
              </a:ext>
            </a:extLst>
          </p:cNvPr>
          <p:cNvSpPr/>
          <p:nvPr/>
        </p:nvSpPr>
        <p:spPr>
          <a:xfrm>
            <a:off x="669608" y="1530366"/>
            <a:ext cx="142875" cy="142875"/>
          </a:xfrm>
          <a:custGeom>
            <a:avLst/>
            <a:gdLst/>
            <a:ahLst/>
            <a:cxnLst/>
            <a:rect l="l" t="t" r="r" b="b"/>
            <a:pathLst>
              <a:path w="190500" h="190500">
                <a:moveTo>
                  <a:pt x="44648" y="20836"/>
                </a:moveTo>
                <a:cubicBezTo>
                  <a:pt x="44648" y="9339"/>
                  <a:pt x="53987" y="0"/>
                  <a:pt x="65484" y="0"/>
                </a:cubicBezTo>
                <a:lnTo>
                  <a:pt x="74414" y="0"/>
                </a:lnTo>
                <a:cubicBezTo>
                  <a:pt x="81000" y="0"/>
                  <a:pt x="86320" y="5321"/>
                  <a:pt x="86320" y="11906"/>
                </a:cubicBezTo>
                <a:lnTo>
                  <a:pt x="86320" y="178594"/>
                </a:lnTo>
                <a:cubicBezTo>
                  <a:pt x="86320" y="185179"/>
                  <a:pt x="81000" y="190500"/>
                  <a:pt x="74414" y="190500"/>
                </a:cubicBezTo>
                <a:lnTo>
                  <a:pt x="62508" y="190500"/>
                </a:lnTo>
                <a:cubicBezTo>
                  <a:pt x="51420" y="190500"/>
                  <a:pt x="42081" y="182910"/>
                  <a:pt x="39439" y="172641"/>
                </a:cubicBezTo>
                <a:cubicBezTo>
                  <a:pt x="39179" y="172641"/>
                  <a:pt x="38956" y="172641"/>
                  <a:pt x="38695" y="172641"/>
                </a:cubicBezTo>
                <a:cubicBezTo>
                  <a:pt x="22250" y="172641"/>
                  <a:pt x="8930" y="159321"/>
                  <a:pt x="8930" y="142875"/>
                </a:cubicBezTo>
                <a:cubicBezTo>
                  <a:pt x="8930" y="136178"/>
                  <a:pt x="11162" y="130001"/>
                  <a:pt x="14883" y="125016"/>
                </a:cubicBezTo>
                <a:cubicBezTo>
                  <a:pt x="7665" y="119583"/>
                  <a:pt x="2977" y="110951"/>
                  <a:pt x="2977" y="101203"/>
                </a:cubicBezTo>
                <a:cubicBezTo>
                  <a:pt x="2977" y="89706"/>
                  <a:pt x="9525" y="79697"/>
                  <a:pt x="19050" y="74749"/>
                </a:cubicBezTo>
                <a:cubicBezTo>
                  <a:pt x="16408" y="70284"/>
                  <a:pt x="14883" y="65075"/>
                  <a:pt x="14883" y="59531"/>
                </a:cubicBezTo>
                <a:cubicBezTo>
                  <a:pt x="14883" y="43086"/>
                  <a:pt x="28203" y="29766"/>
                  <a:pt x="44648" y="29766"/>
                </a:cubicBezTo>
                <a:lnTo>
                  <a:pt x="44648" y="20836"/>
                </a:lnTo>
                <a:close/>
                <a:moveTo>
                  <a:pt x="145852" y="20836"/>
                </a:moveTo>
                <a:lnTo>
                  <a:pt x="145852" y="29766"/>
                </a:lnTo>
                <a:cubicBezTo>
                  <a:pt x="162297" y="29766"/>
                  <a:pt x="175617" y="43086"/>
                  <a:pt x="175617" y="59531"/>
                </a:cubicBezTo>
                <a:cubicBezTo>
                  <a:pt x="175617" y="65112"/>
                  <a:pt x="174092" y="70321"/>
                  <a:pt x="171450" y="74749"/>
                </a:cubicBezTo>
                <a:cubicBezTo>
                  <a:pt x="181012" y="79697"/>
                  <a:pt x="187523" y="89669"/>
                  <a:pt x="187523" y="101203"/>
                </a:cubicBezTo>
                <a:cubicBezTo>
                  <a:pt x="187523" y="110951"/>
                  <a:pt x="182835" y="119583"/>
                  <a:pt x="175617" y="125016"/>
                </a:cubicBezTo>
                <a:cubicBezTo>
                  <a:pt x="179338" y="130001"/>
                  <a:pt x="181570" y="136178"/>
                  <a:pt x="181570" y="142875"/>
                </a:cubicBezTo>
                <a:cubicBezTo>
                  <a:pt x="181570" y="159321"/>
                  <a:pt x="168250" y="172641"/>
                  <a:pt x="151805" y="172641"/>
                </a:cubicBezTo>
                <a:cubicBezTo>
                  <a:pt x="151544" y="172641"/>
                  <a:pt x="151321" y="172641"/>
                  <a:pt x="151061" y="172641"/>
                </a:cubicBezTo>
                <a:cubicBezTo>
                  <a:pt x="148419" y="182910"/>
                  <a:pt x="139080" y="190500"/>
                  <a:pt x="127992" y="190500"/>
                </a:cubicBezTo>
                <a:lnTo>
                  <a:pt x="116086" y="190500"/>
                </a:lnTo>
                <a:cubicBezTo>
                  <a:pt x="109500" y="190500"/>
                  <a:pt x="104180" y="185179"/>
                  <a:pt x="104180" y="178594"/>
                </a:cubicBezTo>
                <a:lnTo>
                  <a:pt x="104180" y="11906"/>
                </a:lnTo>
                <a:cubicBezTo>
                  <a:pt x="104180" y="5321"/>
                  <a:pt x="109500" y="0"/>
                  <a:pt x="116086" y="0"/>
                </a:cubicBezTo>
                <a:lnTo>
                  <a:pt x="125016" y="0"/>
                </a:lnTo>
                <a:cubicBezTo>
                  <a:pt x="136513" y="0"/>
                  <a:pt x="145852" y="9339"/>
                  <a:pt x="145852" y="20836"/>
                </a:cubicBezTo>
                <a:close/>
              </a:path>
            </a:pathLst>
          </a:custGeom>
          <a:solidFill>
            <a:srgbClr val="FFFFFF"/>
          </a:solidFill>
          <a:ln/>
        </p:spPr>
      </p:sp>
      <p:sp>
        <p:nvSpPr>
          <p:cNvPr id="73" name="Text 8">
            <a:extLst>
              <a:ext uri="{FF2B5EF4-FFF2-40B4-BE49-F238E27FC236}">
                <a16:creationId xmlns:a16="http://schemas.microsoft.com/office/drawing/2014/main" id="{F85F85D8-BECC-4007-B4F8-D28F14A7F24F}"/>
              </a:ext>
            </a:extLst>
          </p:cNvPr>
          <p:cNvSpPr/>
          <p:nvPr/>
        </p:nvSpPr>
        <p:spPr>
          <a:xfrm>
            <a:off x="1026795" y="1501791"/>
            <a:ext cx="1485900" cy="200025"/>
          </a:xfrm>
          <a:prstGeom prst="rect">
            <a:avLst/>
          </a:prstGeom>
          <a:noFill/>
          <a:ln/>
        </p:spPr>
        <p:txBody>
          <a:bodyPr wrap="square" lIns="0" tIns="0" rIns="0" bIns="0" rtlCol="0" anchor="ctr"/>
          <a:lstStyle/>
          <a:p>
            <a:pPr defTabSz="685800">
              <a:lnSpc>
                <a:spcPct val="120000"/>
              </a:lnSpc>
            </a:pPr>
            <a:r>
              <a:rPr lang="en-US" sz="1125" b="1" dirty="0">
                <a:solidFill>
                  <a:srgbClr val="3A4F6A"/>
                </a:solidFill>
                <a:latin typeface="MiSans" pitchFamily="34" charset="0"/>
                <a:ea typeface="MiSans" pitchFamily="34" charset="-122"/>
                <a:cs typeface="MiSans" pitchFamily="34" charset="-120"/>
              </a:rPr>
              <a:t>AI大模型与智能互联网</a:t>
            </a:r>
            <a:endParaRPr lang="en-US" sz="1200" dirty="0">
              <a:solidFill>
                <a:srgbClr val="000000"/>
              </a:solidFill>
              <a:latin typeface="Calibri" panose="020F0502020204030204"/>
            </a:endParaRPr>
          </a:p>
        </p:txBody>
      </p:sp>
      <p:sp>
        <p:nvSpPr>
          <p:cNvPr id="74" name="Shape 9">
            <a:extLst>
              <a:ext uri="{FF2B5EF4-FFF2-40B4-BE49-F238E27FC236}">
                <a16:creationId xmlns:a16="http://schemas.microsoft.com/office/drawing/2014/main" id="{1F79B8E1-E493-41EF-AC2E-607E373FFF01}"/>
              </a:ext>
            </a:extLst>
          </p:cNvPr>
          <p:cNvSpPr/>
          <p:nvPr/>
        </p:nvSpPr>
        <p:spPr>
          <a:xfrm>
            <a:off x="541021" y="1916128"/>
            <a:ext cx="2450306" cy="514350"/>
          </a:xfrm>
          <a:custGeom>
            <a:avLst/>
            <a:gdLst/>
            <a:ahLst/>
            <a:cxnLst/>
            <a:rect l="l" t="t" r="r" b="b"/>
            <a:pathLst>
              <a:path w="3267075" h="685800">
                <a:moveTo>
                  <a:pt x="76199" y="0"/>
                </a:moveTo>
                <a:lnTo>
                  <a:pt x="3190876" y="0"/>
                </a:lnTo>
                <a:cubicBezTo>
                  <a:pt x="3232959" y="0"/>
                  <a:pt x="3267075" y="34116"/>
                  <a:pt x="3267075" y="76199"/>
                </a:cubicBezTo>
                <a:lnTo>
                  <a:pt x="3267075" y="609601"/>
                </a:lnTo>
                <a:cubicBezTo>
                  <a:pt x="3267075" y="651684"/>
                  <a:pt x="3232959" y="685800"/>
                  <a:pt x="3190876" y="685800"/>
                </a:cubicBezTo>
                <a:lnTo>
                  <a:pt x="76199" y="685800"/>
                </a:lnTo>
                <a:cubicBezTo>
                  <a:pt x="34116" y="685800"/>
                  <a:pt x="0" y="651684"/>
                  <a:pt x="0" y="609601"/>
                </a:cubicBezTo>
                <a:lnTo>
                  <a:pt x="0" y="76199"/>
                </a:lnTo>
                <a:cubicBezTo>
                  <a:pt x="0" y="34144"/>
                  <a:pt x="34144" y="0"/>
                  <a:pt x="76199" y="0"/>
                </a:cubicBezTo>
                <a:close/>
              </a:path>
            </a:pathLst>
          </a:custGeom>
          <a:solidFill>
            <a:srgbClr val="3A4F6A">
              <a:alpha val="5098"/>
            </a:srgbClr>
          </a:solidFill>
          <a:ln/>
        </p:spPr>
      </p:sp>
      <p:sp>
        <p:nvSpPr>
          <p:cNvPr id="75" name="Shape 10">
            <a:extLst>
              <a:ext uri="{FF2B5EF4-FFF2-40B4-BE49-F238E27FC236}">
                <a16:creationId xmlns:a16="http://schemas.microsoft.com/office/drawing/2014/main" id="{D1B4020C-B7E6-42A0-AF40-9D1E17C52C9A}"/>
              </a:ext>
            </a:extLst>
          </p:cNvPr>
          <p:cNvSpPr/>
          <p:nvPr/>
        </p:nvSpPr>
        <p:spPr>
          <a:xfrm>
            <a:off x="626745" y="2016141"/>
            <a:ext cx="314325" cy="142875"/>
          </a:xfrm>
          <a:custGeom>
            <a:avLst/>
            <a:gdLst/>
            <a:ahLst/>
            <a:cxnLst/>
            <a:rect l="l" t="t" r="r" b="b"/>
            <a:pathLst>
              <a:path w="419100" h="190500">
                <a:moveTo>
                  <a:pt x="38100" y="0"/>
                </a:moveTo>
                <a:lnTo>
                  <a:pt x="381000" y="0"/>
                </a:lnTo>
                <a:cubicBezTo>
                  <a:pt x="402028" y="0"/>
                  <a:pt x="419100" y="17072"/>
                  <a:pt x="419100" y="38100"/>
                </a:cubicBezTo>
                <a:lnTo>
                  <a:pt x="419100" y="152400"/>
                </a:lnTo>
                <a:cubicBezTo>
                  <a:pt x="419100" y="173428"/>
                  <a:pt x="402028" y="190500"/>
                  <a:pt x="381000" y="190500"/>
                </a:cubicBezTo>
                <a:lnTo>
                  <a:pt x="38100" y="190500"/>
                </a:lnTo>
                <a:cubicBezTo>
                  <a:pt x="17072" y="190500"/>
                  <a:pt x="0" y="173428"/>
                  <a:pt x="0" y="152400"/>
                </a:cubicBezTo>
                <a:lnTo>
                  <a:pt x="0" y="38100"/>
                </a:lnTo>
                <a:cubicBezTo>
                  <a:pt x="0" y="17072"/>
                  <a:pt x="17072" y="0"/>
                  <a:pt x="38100" y="0"/>
                </a:cubicBezTo>
                <a:close/>
              </a:path>
            </a:pathLst>
          </a:custGeom>
          <a:solidFill>
            <a:srgbClr val="3A4F6A"/>
          </a:solidFill>
          <a:ln/>
        </p:spPr>
      </p:sp>
      <p:sp>
        <p:nvSpPr>
          <p:cNvPr id="76" name="Text 11">
            <a:extLst>
              <a:ext uri="{FF2B5EF4-FFF2-40B4-BE49-F238E27FC236}">
                <a16:creationId xmlns:a16="http://schemas.microsoft.com/office/drawing/2014/main" id="{4B61ED30-E5AA-4B8B-8D70-D4351D5C51D9}"/>
              </a:ext>
            </a:extLst>
          </p:cNvPr>
          <p:cNvSpPr/>
          <p:nvPr/>
        </p:nvSpPr>
        <p:spPr>
          <a:xfrm>
            <a:off x="626745" y="2016141"/>
            <a:ext cx="357188" cy="142875"/>
          </a:xfrm>
          <a:prstGeom prst="rect">
            <a:avLst/>
          </a:prstGeom>
          <a:noFill/>
          <a:ln/>
        </p:spPr>
        <p:txBody>
          <a:bodyPr wrap="square" lIns="57150" tIns="14288" rIns="57150" bIns="14288" rtlCol="0" anchor="ctr"/>
          <a:lstStyle/>
          <a:p>
            <a:pPr defTabSz="685800">
              <a:lnSpc>
                <a:spcPct val="110000"/>
              </a:lnSpc>
            </a:pPr>
            <a:r>
              <a:rPr lang="en-US" sz="675" b="1" dirty="0">
                <a:solidFill>
                  <a:srgbClr val="FFFFFF"/>
                </a:solidFill>
                <a:latin typeface="MiSans" pitchFamily="34" charset="0"/>
                <a:ea typeface="MiSans" pitchFamily="34" charset="-122"/>
                <a:cs typeface="MiSans" pitchFamily="34" charset="-120"/>
              </a:rPr>
              <a:t>2022</a:t>
            </a:r>
            <a:endParaRPr lang="en-US" sz="1200" dirty="0">
              <a:solidFill>
                <a:srgbClr val="000000"/>
              </a:solidFill>
              <a:latin typeface="Calibri" panose="020F0502020204030204"/>
            </a:endParaRPr>
          </a:p>
        </p:txBody>
      </p:sp>
      <p:sp>
        <p:nvSpPr>
          <p:cNvPr id="77" name="Text 12">
            <a:extLst>
              <a:ext uri="{FF2B5EF4-FFF2-40B4-BE49-F238E27FC236}">
                <a16:creationId xmlns:a16="http://schemas.microsoft.com/office/drawing/2014/main" id="{DCBF0ACD-C735-4A5C-8574-150EF3AE4048}"/>
              </a:ext>
            </a:extLst>
          </p:cNvPr>
          <p:cNvSpPr/>
          <p:nvPr/>
        </p:nvSpPr>
        <p:spPr>
          <a:xfrm>
            <a:off x="996523" y="2001853"/>
            <a:ext cx="528638" cy="171450"/>
          </a:xfrm>
          <a:prstGeom prst="rect">
            <a:avLst/>
          </a:prstGeom>
          <a:noFill/>
          <a:ln/>
        </p:spPr>
        <p:txBody>
          <a:bodyPr wrap="square" lIns="0" tIns="0" rIns="0" bIns="0" rtlCol="0" anchor="ctr"/>
          <a:lstStyle/>
          <a:p>
            <a:pPr defTabSz="685800">
              <a:lnSpc>
                <a:spcPct val="130000"/>
              </a:lnSpc>
            </a:pPr>
            <a:r>
              <a:rPr lang="en-US" sz="900" b="1" dirty="0">
                <a:solidFill>
                  <a:srgbClr val="2C3038"/>
                </a:solidFill>
                <a:latin typeface="MiSans" pitchFamily="34" charset="0"/>
                <a:ea typeface="MiSans" pitchFamily="34" charset="-122"/>
                <a:cs typeface="MiSans" pitchFamily="34" charset="-120"/>
              </a:rPr>
              <a:t>ChatGPT</a:t>
            </a:r>
            <a:endParaRPr lang="en-US" sz="1200" dirty="0">
              <a:solidFill>
                <a:srgbClr val="000000"/>
              </a:solidFill>
              <a:latin typeface="Calibri" panose="020F0502020204030204"/>
            </a:endParaRPr>
          </a:p>
        </p:txBody>
      </p:sp>
      <p:sp>
        <p:nvSpPr>
          <p:cNvPr id="78" name="Text 13">
            <a:extLst>
              <a:ext uri="{FF2B5EF4-FFF2-40B4-BE49-F238E27FC236}">
                <a16:creationId xmlns:a16="http://schemas.microsoft.com/office/drawing/2014/main" id="{C821B816-3D10-48C8-AC1B-6A2CE440EAE7}"/>
              </a:ext>
            </a:extLst>
          </p:cNvPr>
          <p:cNvSpPr/>
          <p:nvPr/>
        </p:nvSpPr>
        <p:spPr>
          <a:xfrm>
            <a:off x="626745" y="2201878"/>
            <a:ext cx="2328863" cy="142875"/>
          </a:xfrm>
          <a:prstGeom prst="rect">
            <a:avLst/>
          </a:prstGeom>
          <a:noFill/>
          <a:ln/>
        </p:spPr>
        <p:txBody>
          <a:bodyPr wrap="square" lIns="0" tIns="0" rIns="0" bIns="0" rtlCol="0" anchor="ctr"/>
          <a:lstStyle/>
          <a:p>
            <a:pPr defTabSz="685800">
              <a:lnSpc>
                <a:spcPct val="120000"/>
              </a:lnSpc>
            </a:pPr>
            <a:r>
              <a:rPr lang="en-US" sz="788" dirty="0">
                <a:solidFill>
                  <a:srgbClr val="2C3038">
                    <a:alpha val="70000"/>
                  </a:srgbClr>
                </a:solidFill>
                <a:latin typeface="MiSans" pitchFamily="34" charset="0"/>
                <a:ea typeface="MiSans" pitchFamily="34" charset="-122"/>
                <a:cs typeface="MiSans" pitchFamily="34" charset="-120"/>
              </a:rPr>
              <a:t>自然语言处理技术重大突破</a:t>
            </a:r>
            <a:endParaRPr lang="en-US" sz="1200" dirty="0">
              <a:solidFill>
                <a:srgbClr val="000000"/>
              </a:solidFill>
              <a:latin typeface="Calibri" panose="020F0502020204030204"/>
            </a:endParaRPr>
          </a:p>
        </p:txBody>
      </p:sp>
      <p:sp>
        <p:nvSpPr>
          <p:cNvPr id="79" name="Shape 14">
            <a:extLst>
              <a:ext uri="{FF2B5EF4-FFF2-40B4-BE49-F238E27FC236}">
                <a16:creationId xmlns:a16="http://schemas.microsoft.com/office/drawing/2014/main" id="{1F09E969-FD17-427F-B29C-A258AF6ACAA1}"/>
              </a:ext>
            </a:extLst>
          </p:cNvPr>
          <p:cNvSpPr/>
          <p:nvPr/>
        </p:nvSpPr>
        <p:spPr>
          <a:xfrm>
            <a:off x="541021" y="2516203"/>
            <a:ext cx="2450306" cy="657225"/>
          </a:xfrm>
          <a:custGeom>
            <a:avLst/>
            <a:gdLst/>
            <a:ahLst/>
            <a:cxnLst/>
            <a:rect l="l" t="t" r="r" b="b"/>
            <a:pathLst>
              <a:path w="3267075" h="876300">
                <a:moveTo>
                  <a:pt x="76203" y="0"/>
                </a:moveTo>
                <a:lnTo>
                  <a:pt x="3190872" y="0"/>
                </a:lnTo>
                <a:cubicBezTo>
                  <a:pt x="3232958" y="0"/>
                  <a:pt x="3267075" y="34117"/>
                  <a:pt x="3267075" y="76203"/>
                </a:cubicBezTo>
                <a:lnTo>
                  <a:pt x="3267075" y="800097"/>
                </a:lnTo>
                <a:cubicBezTo>
                  <a:pt x="3267075" y="842183"/>
                  <a:pt x="3232958" y="876300"/>
                  <a:pt x="3190872" y="876300"/>
                </a:cubicBezTo>
                <a:lnTo>
                  <a:pt x="76203" y="876300"/>
                </a:lnTo>
                <a:cubicBezTo>
                  <a:pt x="34117" y="876300"/>
                  <a:pt x="0" y="842183"/>
                  <a:pt x="0" y="800097"/>
                </a:cubicBezTo>
                <a:lnTo>
                  <a:pt x="0" y="76203"/>
                </a:lnTo>
                <a:cubicBezTo>
                  <a:pt x="0" y="34145"/>
                  <a:pt x="34145" y="0"/>
                  <a:pt x="76203" y="0"/>
                </a:cubicBezTo>
                <a:close/>
              </a:path>
            </a:pathLst>
          </a:custGeom>
          <a:solidFill>
            <a:srgbClr val="4E8A8B">
              <a:alpha val="5098"/>
            </a:srgbClr>
          </a:solidFill>
          <a:ln/>
        </p:spPr>
      </p:sp>
      <p:sp>
        <p:nvSpPr>
          <p:cNvPr id="80" name="Text 15">
            <a:extLst>
              <a:ext uri="{FF2B5EF4-FFF2-40B4-BE49-F238E27FC236}">
                <a16:creationId xmlns:a16="http://schemas.microsoft.com/office/drawing/2014/main" id="{200AAD1F-AE3D-4D6B-9060-FEBAB2F2F924}"/>
              </a:ext>
            </a:extLst>
          </p:cNvPr>
          <p:cNvSpPr/>
          <p:nvPr/>
        </p:nvSpPr>
        <p:spPr>
          <a:xfrm>
            <a:off x="626746" y="2601928"/>
            <a:ext cx="2336006" cy="171450"/>
          </a:xfrm>
          <a:prstGeom prst="rect">
            <a:avLst/>
          </a:prstGeom>
          <a:noFill/>
          <a:ln/>
        </p:spPr>
        <p:txBody>
          <a:bodyPr wrap="square" lIns="0" tIns="0" rIns="0" bIns="0" rtlCol="0" anchor="ctr"/>
          <a:lstStyle/>
          <a:p>
            <a:pPr defTabSz="685800">
              <a:lnSpc>
                <a:spcPct val="130000"/>
              </a:lnSpc>
            </a:pPr>
            <a:r>
              <a:rPr lang="en-US" sz="900" b="1" dirty="0">
                <a:solidFill>
                  <a:srgbClr val="2C3038"/>
                </a:solidFill>
                <a:latin typeface="MiSans" pitchFamily="34" charset="0"/>
                <a:ea typeface="MiSans" pitchFamily="34" charset="-122"/>
                <a:cs typeface="MiSans" pitchFamily="34" charset="-120"/>
              </a:rPr>
              <a:t>大模型涌现</a:t>
            </a:r>
            <a:endParaRPr lang="en-US" sz="1200" dirty="0">
              <a:solidFill>
                <a:srgbClr val="000000"/>
              </a:solidFill>
              <a:latin typeface="Calibri" panose="020F0502020204030204"/>
            </a:endParaRPr>
          </a:p>
        </p:txBody>
      </p:sp>
      <p:sp>
        <p:nvSpPr>
          <p:cNvPr id="81" name="Text 16">
            <a:extLst>
              <a:ext uri="{FF2B5EF4-FFF2-40B4-BE49-F238E27FC236}">
                <a16:creationId xmlns:a16="http://schemas.microsoft.com/office/drawing/2014/main" id="{AA4E35C8-1F77-4E85-8BEE-05185A5C84B7}"/>
              </a:ext>
            </a:extLst>
          </p:cNvPr>
          <p:cNvSpPr/>
          <p:nvPr/>
        </p:nvSpPr>
        <p:spPr>
          <a:xfrm>
            <a:off x="626745" y="2801953"/>
            <a:ext cx="2328863" cy="285750"/>
          </a:xfrm>
          <a:prstGeom prst="rect">
            <a:avLst/>
          </a:prstGeom>
          <a:noFill/>
          <a:ln/>
        </p:spPr>
        <p:txBody>
          <a:bodyPr wrap="square" lIns="0" tIns="0" rIns="0" bIns="0" rtlCol="0" anchor="ctr"/>
          <a:lstStyle/>
          <a:p>
            <a:pPr defTabSz="685800">
              <a:lnSpc>
                <a:spcPct val="120000"/>
              </a:lnSpc>
            </a:pPr>
            <a:r>
              <a:rPr lang="en-US" sz="788" dirty="0">
                <a:solidFill>
                  <a:srgbClr val="2C3038">
                    <a:alpha val="70000"/>
                  </a:srgbClr>
                </a:solidFill>
                <a:latin typeface="MiSans" pitchFamily="34" charset="0"/>
                <a:ea typeface="MiSans" pitchFamily="34" charset="-122"/>
                <a:cs typeface="MiSans" pitchFamily="34" charset="-120"/>
              </a:rPr>
              <a:t>DeepSeek、Claude、Gemini等推动智能搜索、推荐、问答技术进化</a:t>
            </a:r>
            <a:endParaRPr lang="en-US" sz="1200" dirty="0">
              <a:solidFill>
                <a:srgbClr val="000000"/>
              </a:solidFill>
              <a:latin typeface="Calibri" panose="020F0502020204030204"/>
            </a:endParaRPr>
          </a:p>
        </p:txBody>
      </p:sp>
      <p:sp>
        <p:nvSpPr>
          <p:cNvPr id="82" name="Shape 17">
            <a:extLst>
              <a:ext uri="{FF2B5EF4-FFF2-40B4-BE49-F238E27FC236}">
                <a16:creationId xmlns:a16="http://schemas.microsoft.com/office/drawing/2014/main" id="{A7F01880-D776-472D-87FA-BB6C2BB4E309}"/>
              </a:ext>
            </a:extLst>
          </p:cNvPr>
          <p:cNvSpPr/>
          <p:nvPr/>
        </p:nvSpPr>
        <p:spPr>
          <a:xfrm>
            <a:off x="541021" y="3259153"/>
            <a:ext cx="2450306" cy="514350"/>
          </a:xfrm>
          <a:custGeom>
            <a:avLst/>
            <a:gdLst/>
            <a:ahLst/>
            <a:cxnLst/>
            <a:rect l="l" t="t" r="r" b="b"/>
            <a:pathLst>
              <a:path w="3267075" h="685800">
                <a:moveTo>
                  <a:pt x="76199" y="0"/>
                </a:moveTo>
                <a:lnTo>
                  <a:pt x="3190876" y="0"/>
                </a:lnTo>
                <a:cubicBezTo>
                  <a:pt x="3232959" y="0"/>
                  <a:pt x="3267075" y="34116"/>
                  <a:pt x="3267075" y="76199"/>
                </a:cubicBezTo>
                <a:lnTo>
                  <a:pt x="3267075" y="609601"/>
                </a:lnTo>
                <a:cubicBezTo>
                  <a:pt x="3267075" y="651684"/>
                  <a:pt x="3232959" y="685800"/>
                  <a:pt x="3190876" y="685800"/>
                </a:cubicBezTo>
                <a:lnTo>
                  <a:pt x="76199" y="685800"/>
                </a:lnTo>
                <a:cubicBezTo>
                  <a:pt x="34116" y="685800"/>
                  <a:pt x="0" y="651684"/>
                  <a:pt x="0" y="609601"/>
                </a:cubicBezTo>
                <a:lnTo>
                  <a:pt x="0" y="76199"/>
                </a:lnTo>
                <a:cubicBezTo>
                  <a:pt x="0" y="34144"/>
                  <a:pt x="34144" y="0"/>
                  <a:pt x="76199" y="0"/>
                </a:cubicBezTo>
                <a:close/>
              </a:path>
            </a:pathLst>
          </a:custGeom>
          <a:solidFill>
            <a:srgbClr val="A9B4C2">
              <a:alpha val="5098"/>
            </a:srgbClr>
          </a:solidFill>
          <a:ln/>
        </p:spPr>
      </p:sp>
      <p:sp>
        <p:nvSpPr>
          <p:cNvPr id="83" name="Text 18">
            <a:extLst>
              <a:ext uri="{FF2B5EF4-FFF2-40B4-BE49-F238E27FC236}">
                <a16:creationId xmlns:a16="http://schemas.microsoft.com/office/drawing/2014/main" id="{574BC441-8CE2-4FA4-A056-CDA90B7A471E}"/>
              </a:ext>
            </a:extLst>
          </p:cNvPr>
          <p:cNvSpPr/>
          <p:nvPr/>
        </p:nvSpPr>
        <p:spPr>
          <a:xfrm>
            <a:off x="626746" y="3344878"/>
            <a:ext cx="2336006" cy="171450"/>
          </a:xfrm>
          <a:prstGeom prst="rect">
            <a:avLst/>
          </a:prstGeom>
          <a:noFill/>
          <a:ln/>
        </p:spPr>
        <p:txBody>
          <a:bodyPr wrap="square" lIns="0" tIns="0" rIns="0" bIns="0" rtlCol="0" anchor="ctr"/>
          <a:lstStyle/>
          <a:p>
            <a:pPr defTabSz="685800">
              <a:lnSpc>
                <a:spcPct val="130000"/>
              </a:lnSpc>
            </a:pPr>
            <a:r>
              <a:rPr lang="en-US" sz="900" b="1" dirty="0">
                <a:solidFill>
                  <a:srgbClr val="2C3038"/>
                </a:solidFill>
                <a:latin typeface="MiSans" pitchFamily="34" charset="0"/>
                <a:ea typeface="MiSans" pitchFamily="34" charset="-122"/>
                <a:cs typeface="MiSans" pitchFamily="34" charset="-120"/>
              </a:rPr>
              <a:t>AI应用</a:t>
            </a:r>
            <a:endParaRPr lang="en-US" sz="1200" dirty="0">
              <a:solidFill>
                <a:srgbClr val="000000"/>
              </a:solidFill>
              <a:latin typeface="Calibri" panose="020F0502020204030204"/>
            </a:endParaRPr>
          </a:p>
        </p:txBody>
      </p:sp>
      <p:sp>
        <p:nvSpPr>
          <p:cNvPr id="84" name="Text 19">
            <a:extLst>
              <a:ext uri="{FF2B5EF4-FFF2-40B4-BE49-F238E27FC236}">
                <a16:creationId xmlns:a16="http://schemas.microsoft.com/office/drawing/2014/main" id="{DF0EACE1-88DC-417D-AABD-21CC75B23ACA}"/>
              </a:ext>
            </a:extLst>
          </p:cNvPr>
          <p:cNvSpPr/>
          <p:nvPr/>
        </p:nvSpPr>
        <p:spPr>
          <a:xfrm>
            <a:off x="626745" y="3544903"/>
            <a:ext cx="2328863" cy="142875"/>
          </a:xfrm>
          <a:prstGeom prst="rect">
            <a:avLst/>
          </a:prstGeom>
          <a:noFill/>
          <a:ln/>
        </p:spPr>
        <p:txBody>
          <a:bodyPr wrap="square" lIns="0" tIns="0" rIns="0" bIns="0" rtlCol="0" anchor="ctr"/>
          <a:lstStyle/>
          <a:p>
            <a:pPr defTabSz="685800">
              <a:lnSpc>
                <a:spcPct val="120000"/>
              </a:lnSpc>
            </a:pPr>
            <a:r>
              <a:rPr lang="en-US" sz="788" dirty="0">
                <a:solidFill>
                  <a:srgbClr val="2C3038">
                    <a:alpha val="70000"/>
                  </a:srgbClr>
                </a:solidFill>
                <a:latin typeface="MiSans" pitchFamily="34" charset="0"/>
                <a:ea typeface="MiSans" pitchFamily="34" charset="-122"/>
                <a:cs typeface="MiSans" pitchFamily="34" charset="-120"/>
              </a:rPr>
              <a:t>内容创作、数据分析、自动化客服等</a:t>
            </a:r>
            <a:endParaRPr lang="en-US" sz="1200" dirty="0">
              <a:solidFill>
                <a:srgbClr val="000000"/>
              </a:solidFill>
              <a:latin typeface="Calibri" panose="020F0502020204030204"/>
            </a:endParaRPr>
          </a:p>
        </p:txBody>
      </p:sp>
      <p:sp>
        <p:nvSpPr>
          <p:cNvPr id="85" name="Shape 20">
            <a:extLst>
              <a:ext uri="{FF2B5EF4-FFF2-40B4-BE49-F238E27FC236}">
                <a16:creationId xmlns:a16="http://schemas.microsoft.com/office/drawing/2014/main" id="{0484FD33-61A7-457E-91D3-13FF8FE3B92C}"/>
              </a:ext>
            </a:extLst>
          </p:cNvPr>
          <p:cNvSpPr/>
          <p:nvPr/>
        </p:nvSpPr>
        <p:spPr>
          <a:xfrm>
            <a:off x="3288953" y="1258903"/>
            <a:ext cx="2750344" cy="2657475"/>
          </a:xfrm>
          <a:custGeom>
            <a:avLst/>
            <a:gdLst/>
            <a:ahLst/>
            <a:cxnLst/>
            <a:rect l="l" t="t" r="r" b="b"/>
            <a:pathLst>
              <a:path w="3667125" h="3543300">
                <a:moveTo>
                  <a:pt x="38100" y="0"/>
                </a:moveTo>
                <a:lnTo>
                  <a:pt x="3514728" y="0"/>
                </a:lnTo>
                <a:cubicBezTo>
                  <a:pt x="3598894" y="0"/>
                  <a:pt x="3667125" y="68231"/>
                  <a:pt x="3667125" y="152397"/>
                </a:cubicBezTo>
                <a:lnTo>
                  <a:pt x="3667125" y="3390903"/>
                </a:lnTo>
                <a:cubicBezTo>
                  <a:pt x="3667125" y="3475069"/>
                  <a:pt x="3598894" y="3543300"/>
                  <a:pt x="3514728" y="3543300"/>
                </a:cubicBezTo>
                <a:lnTo>
                  <a:pt x="38100" y="3543300"/>
                </a:lnTo>
                <a:cubicBezTo>
                  <a:pt x="17072" y="3543300"/>
                  <a:pt x="0" y="3526228"/>
                  <a:pt x="0" y="3505200"/>
                </a:cubicBezTo>
                <a:lnTo>
                  <a:pt x="0" y="38100"/>
                </a:lnTo>
                <a:cubicBezTo>
                  <a:pt x="0" y="17072"/>
                  <a:pt x="17072" y="0"/>
                  <a:pt x="38100" y="0"/>
                </a:cubicBezTo>
                <a:close/>
              </a:path>
            </a:pathLst>
          </a:custGeom>
          <a:solidFill>
            <a:srgbClr val="FFFFFF"/>
          </a:solidFill>
          <a:ln/>
          <a:effectLst>
            <a:outerShdw blurRad="142875" dist="95250" dir="5400000" algn="bl" rotWithShape="0">
              <a:srgbClr val="000000">
                <a:alpha val="10196"/>
              </a:srgbClr>
            </a:outerShdw>
          </a:effectLst>
        </p:spPr>
      </p:sp>
      <p:sp>
        <p:nvSpPr>
          <p:cNvPr id="86" name="Shape 21">
            <a:extLst>
              <a:ext uri="{FF2B5EF4-FFF2-40B4-BE49-F238E27FC236}">
                <a16:creationId xmlns:a16="http://schemas.microsoft.com/office/drawing/2014/main" id="{004F4373-3588-458F-A2CF-B9708339A59E}"/>
              </a:ext>
            </a:extLst>
          </p:cNvPr>
          <p:cNvSpPr/>
          <p:nvPr/>
        </p:nvSpPr>
        <p:spPr>
          <a:xfrm>
            <a:off x="3288953" y="1258903"/>
            <a:ext cx="28575" cy="2657475"/>
          </a:xfrm>
          <a:custGeom>
            <a:avLst/>
            <a:gdLst/>
            <a:ahLst/>
            <a:cxnLst/>
            <a:rect l="l" t="t" r="r" b="b"/>
            <a:pathLst>
              <a:path w="38100" h="3543300">
                <a:moveTo>
                  <a:pt x="38100" y="0"/>
                </a:moveTo>
                <a:lnTo>
                  <a:pt x="38100" y="0"/>
                </a:lnTo>
                <a:lnTo>
                  <a:pt x="38100" y="3543300"/>
                </a:lnTo>
                <a:lnTo>
                  <a:pt x="38100" y="3543300"/>
                </a:lnTo>
                <a:cubicBezTo>
                  <a:pt x="17072" y="3543300"/>
                  <a:pt x="0" y="3526228"/>
                  <a:pt x="0" y="3505200"/>
                </a:cubicBezTo>
                <a:lnTo>
                  <a:pt x="0" y="38100"/>
                </a:lnTo>
                <a:cubicBezTo>
                  <a:pt x="0" y="17072"/>
                  <a:pt x="17072" y="0"/>
                  <a:pt x="38100" y="0"/>
                </a:cubicBezTo>
                <a:close/>
              </a:path>
            </a:pathLst>
          </a:custGeom>
          <a:solidFill>
            <a:srgbClr val="4E8A8B"/>
          </a:solidFill>
          <a:ln/>
        </p:spPr>
      </p:sp>
      <p:sp>
        <p:nvSpPr>
          <p:cNvPr id="87" name="Shape 22">
            <a:extLst>
              <a:ext uri="{FF2B5EF4-FFF2-40B4-BE49-F238E27FC236}">
                <a16:creationId xmlns:a16="http://schemas.microsoft.com/office/drawing/2014/main" id="{5A6352F1-41FE-45B4-A9D3-27C9DAAE9E37}"/>
              </a:ext>
            </a:extLst>
          </p:cNvPr>
          <p:cNvSpPr/>
          <p:nvPr/>
        </p:nvSpPr>
        <p:spPr>
          <a:xfrm>
            <a:off x="3446115" y="1401778"/>
            <a:ext cx="400050" cy="400050"/>
          </a:xfrm>
          <a:custGeom>
            <a:avLst/>
            <a:gdLst/>
            <a:ahLst/>
            <a:cxnLst/>
            <a:rect l="l" t="t" r="r" b="b"/>
            <a:pathLst>
              <a:path w="533400" h="533400">
                <a:moveTo>
                  <a:pt x="266700" y="0"/>
                </a:moveTo>
                <a:lnTo>
                  <a:pt x="266700" y="0"/>
                </a:lnTo>
                <a:cubicBezTo>
                  <a:pt x="413896" y="0"/>
                  <a:pt x="533400" y="119504"/>
                  <a:pt x="533400" y="266700"/>
                </a:cubicBezTo>
                <a:lnTo>
                  <a:pt x="533400" y="266700"/>
                </a:lnTo>
                <a:cubicBezTo>
                  <a:pt x="533400" y="413896"/>
                  <a:pt x="413896" y="533400"/>
                  <a:pt x="266700" y="533400"/>
                </a:cubicBezTo>
                <a:lnTo>
                  <a:pt x="266700" y="533400"/>
                </a:lnTo>
                <a:cubicBezTo>
                  <a:pt x="119504" y="533400"/>
                  <a:pt x="0" y="413896"/>
                  <a:pt x="0" y="266700"/>
                </a:cubicBezTo>
                <a:lnTo>
                  <a:pt x="0" y="266700"/>
                </a:lnTo>
                <a:cubicBezTo>
                  <a:pt x="0" y="119504"/>
                  <a:pt x="119504" y="0"/>
                  <a:pt x="266700" y="0"/>
                </a:cubicBezTo>
                <a:close/>
              </a:path>
            </a:pathLst>
          </a:custGeom>
          <a:solidFill>
            <a:srgbClr val="4E8A8B"/>
          </a:solidFill>
          <a:ln/>
        </p:spPr>
      </p:sp>
      <p:sp>
        <p:nvSpPr>
          <p:cNvPr id="88" name="Shape 23">
            <a:extLst>
              <a:ext uri="{FF2B5EF4-FFF2-40B4-BE49-F238E27FC236}">
                <a16:creationId xmlns:a16="http://schemas.microsoft.com/office/drawing/2014/main" id="{DFDC8C36-AF34-4A63-A550-51D2A0973DBD}"/>
              </a:ext>
            </a:extLst>
          </p:cNvPr>
          <p:cNvSpPr/>
          <p:nvPr/>
        </p:nvSpPr>
        <p:spPr>
          <a:xfrm>
            <a:off x="3574703" y="1530366"/>
            <a:ext cx="142875" cy="142875"/>
          </a:xfrm>
          <a:custGeom>
            <a:avLst/>
            <a:gdLst/>
            <a:ahLst/>
            <a:cxnLst/>
            <a:rect l="l" t="t" r="r" b="b"/>
            <a:pathLst>
              <a:path w="190500" h="190500">
                <a:moveTo>
                  <a:pt x="83455" y="-930"/>
                </a:moveTo>
                <a:cubicBezTo>
                  <a:pt x="90822" y="-5172"/>
                  <a:pt x="99901" y="-5172"/>
                  <a:pt x="107268" y="-930"/>
                </a:cubicBezTo>
                <a:lnTo>
                  <a:pt x="172715" y="36835"/>
                </a:lnTo>
                <a:cubicBezTo>
                  <a:pt x="180082" y="41077"/>
                  <a:pt x="184621" y="48964"/>
                  <a:pt x="184621" y="57448"/>
                </a:cubicBezTo>
                <a:lnTo>
                  <a:pt x="184621" y="132978"/>
                </a:lnTo>
                <a:cubicBezTo>
                  <a:pt x="184621" y="141498"/>
                  <a:pt x="180082" y="149349"/>
                  <a:pt x="172715" y="153591"/>
                </a:cubicBezTo>
                <a:lnTo>
                  <a:pt x="107268" y="191430"/>
                </a:lnTo>
                <a:cubicBezTo>
                  <a:pt x="99901" y="195672"/>
                  <a:pt x="90822" y="195672"/>
                  <a:pt x="83455" y="191430"/>
                </a:cubicBezTo>
                <a:lnTo>
                  <a:pt x="18045" y="153665"/>
                </a:lnTo>
                <a:cubicBezTo>
                  <a:pt x="10678" y="149423"/>
                  <a:pt x="6139" y="141536"/>
                  <a:pt x="6139" y="133052"/>
                </a:cubicBezTo>
                <a:lnTo>
                  <a:pt x="6139" y="57522"/>
                </a:lnTo>
                <a:cubicBezTo>
                  <a:pt x="6139" y="49002"/>
                  <a:pt x="10678" y="41151"/>
                  <a:pt x="18045" y="36909"/>
                </a:cubicBezTo>
                <a:lnTo>
                  <a:pt x="83455" y="-930"/>
                </a:lnTo>
                <a:close/>
                <a:moveTo>
                  <a:pt x="160772" y="133015"/>
                </a:moveTo>
                <a:lnTo>
                  <a:pt x="160772" y="71214"/>
                </a:lnTo>
                <a:lnTo>
                  <a:pt x="107268" y="102096"/>
                </a:lnTo>
                <a:lnTo>
                  <a:pt x="107268" y="163897"/>
                </a:lnTo>
                <a:lnTo>
                  <a:pt x="160772" y="133015"/>
                </a:lnTo>
                <a:close/>
              </a:path>
            </a:pathLst>
          </a:custGeom>
          <a:solidFill>
            <a:srgbClr val="FFFFFF"/>
          </a:solidFill>
          <a:ln/>
        </p:spPr>
      </p:sp>
      <p:sp>
        <p:nvSpPr>
          <p:cNvPr id="89" name="Text 24">
            <a:extLst>
              <a:ext uri="{FF2B5EF4-FFF2-40B4-BE49-F238E27FC236}">
                <a16:creationId xmlns:a16="http://schemas.microsoft.com/office/drawing/2014/main" id="{0F38B244-CA1C-4F58-991A-2F9B7C194B15}"/>
              </a:ext>
            </a:extLst>
          </p:cNvPr>
          <p:cNvSpPr/>
          <p:nvPr/>
        </p:nvSpPr>
        <p:spPr>
          <a:xfrm>
            <a:off x="3931891" y="1501791"/>
            <a:ext cx="1621631" cy="200025"/>
          </a:xfrm>
          <a:prstGeom prst="rect">
            <a:avLst/>
          </a:prstGeom>
          <a:noFill/>
          <a:ln/>
        </p:spPr>
        <p:txBody>
          <a:bodyPr wrap="square" lIns="0" tIns="0" rIns="0" bIns="0" rtlCol="0" anchor="ctr"/>
          <a:lstStyle/>
          <a:p>
            <a:pPr defTabSz="685800">
              <a:lnSpc>
                <a:spcPct val="120000"/>
              </a:lnSpc>
            </a:pPr>
            <a:r>
              <a:rPr lang="en-US" sz="1125" b="1" dirty="0">
                <a:solidFill>
                  <a:srgbClr val="3A4F6A"/>
                </a:solidFill>
                <a:latin typeface="MiSans" pitchFamily="34" charset="0"/>
                <a:ea typeface="MiSans" pitchFamily="34" charset="-122"/>
                <a:cs typeface="MiSans" pitchFamily="34" charset="-120"/>
              </a:rPr>
              <a:t>Web3.0:去中心化互联网</a:t>
            </a:r>
            <a:endParaRPr lang="en-US" sz="1200" dirty="0">
              <a:solidFill>
                <a:srgbClr val="000000"/>
              </a:solidFill>
              <a:latin typeface="Calibri" panose="020F0502020204030204"/>
            </a:endParaRPr>
          </a:p>
        </p:txBody>
      </p:sp>
      <p:sp>
        <p:nvSpPr>
          <p:cNvPr id="90" name="Shape 25">
            <a:extLst>
              <a:ext uri="{FF2B5EF4-FFF2-40B4-BE49-F238E27FC236}">
                <a16:creationId xmlns:a16="http://schemas.microsoft.com/office/drawing/2014/main" id="{8CFBC18E-C130-48B2-85D9-E15B4AC76B90}"/>
              </a:ext>
            </a:extLst>
          </p:cNvPr>
          <p:cNvSpPr/>
          <p:nvPr/>
        </p:nvSpPr>
        <p:spPr>
          <a:xfrm>
            <a:off x="3446116" y="1916128"/>
            <a:ext cx="2450306" cy="657225"/>
          </a:xfrm>
          <a:custGeom>
            <a:avLst/>
            <a:gdLst/>
            <a:ahLst/>
            <a:cxnLst/>
            <a:rect l="l" t="t" r="r" b="b"/>
            <a:pathLst>
              <a:path w="3267075" h="876300">
                <a:moveTo>
                  <a:pt x="76203" y="0"/>
                </a:moveTo>
                <a:lnTo>
                  <a:pt x="3190872" y="0"/>
                </a:lnTo>
                <a:cubicBezTo>
                  <a:pt x="3232958" y="0"/>
                  <a:pt x="3267075" y="34117"/>
                  <a:pt x="3267075" y="76203"/>
                </a:cubicBezTo>
                <a:lnTo>
                  <a:pt x="3267075" y="800097"/>
                </a:lnTo>
                <a:cubicBezTo>
                  <a:pt x="3267075" y="842183"/>
                  <a:pt x="3232958" y="876300"/>
                  <a:pt x="3190872" y="876300"/>
                </a:cubicBezTo>
                <a:lnTo>
                  <a:pt x="76203" y="876300"/>
                </a:lnTo>
                <a:cubicBezTo>
                  <a:pt x="34117" y="876300"/>
                  <a:pt x="0" y="842183"/>
                  <a:pt x="0" y="800097"/>
                </a:cubicBezTo>
                <a:lnTo>
                  <a:pt x="0" y="76203"/>
                </a:lnTo>
                <a:cubicBezTo>
                  <a:pt x="0" y="34145"/>
                  <a:pt x="34145" y="0"/>
                  <a:pt x="76203" y="0"/>
                </a:cubicBezTo>
                <a:close/>
              </a:path>
            </a:pathLst>
          </a:custGeom>
          <a:solidFill>
            <a:srgbClr val="4E8A8B">
              <a:alpha val="5098"/>
            </a:srgbClr>
          </a:solidFill>
          <a:ln/>
        </p:spPr>
      </p:sp>
      <p:sp>
        <p:nvSpPr>
          <p:cNvPr id="151" name="Text 26">
            <a:extLst>
              <a:ext uri="{FF2B5EF4-FFF2-40B4-BE49-F238E27FC236}">
                <a16:creationId xmlns:a16="http://schemas.microsoft.com/office/drawing/2014/main" id="{E8F35C25-2FCB-4C8D-95F5-E13BC1253C46}"/>
              </a:ext>
            </a:extLst>
          </p:cNvPr>
          <p:cNvSpPr/>
          <p:nvPr/>
        </p:nvSpPr>
        <p:spPr>
          <a:xfrm>
            <a:off x="3531841" y="2001853"/>
            <a:ext cx="2336006" cy="171450"/>
          </a:xfrm>
          <a:prstGeom prst="rect">
            <a:avLst/>
          </a:prstGeom>
          <a:noFill/>
          <a:ln/>
        </p:spPr>
        <p:txBody>
          <a:bodyPr wrap="square" lIns="0" tIns="0" rIns="0" bIns="0" rtlCol="0" anchor="ctr"/>
          <a:lstStyle/>
          <a:p>
            <a:pPr defTabSz="685800">
              <a:lnSpc>
                <a:spcPct val="130000"/>
              </a:lnSpc>
            </a:pPr>
            <a:r>
              <a:rPr lang="en-US" sz="900" b="1" dirty="0">
                <a:solidFill>
                  <a:srgbClr val="2C3038"/>
                </a:solidFill>
                <a:latin typeface="MiSans" pitchFamily="34" charset="0"/>
                <a:ea typeface="MiSans" pitchFamily="34" charset="-122"/>
                <a:cs typeface="MiSans" pitchFamily="34" charset="-120"/>
              </a:rPr>
              <a:t>核心理念</a:t>
            </a:r>
            <a:endParaRPr lang="en-US" sz="1200" dirty="0">
              <a:solidFill>
                <a:srgbClr val="000000"/>
              </a:solidFill>
              <a:latin typeface="Calibri" panose="020F0502020204030204"/>
            </a:endParaRPr>
          </a:p>
        </p:txBody>
      </p:sp>
      <p:sp>
        <p:nvSpPr>
          <p:cNvPr id="152" name="Text 27">
            <a:extLst>
              <a:ext uri="{FF2B5EF4-FFF2-40B4-BE49-F238E27FC236}">
                <a16:creationId xmlns:a16="http://schemas.microsoft.com/office/drawing/2014/main" id="{9CE08CF4-BC3B-4C9C-8CDD-23015D9091C0}"/>
              </a:ext>
            </a:extLst>
          </p:cNvPr>
          <p:cNvSpPr/>
          <p:nvPr/>
        </p:nvSpPr>
        <p:spPr>
          <a:xfrm>
            <a:off x="3531840" y="2201878"/>
            <a:ext cx="2328863" cy="285750"/>
          </a:xfrm>
          <a:prstGeom prst="rect">
            <a:avLst/>
          </a:prstGeom>
          <a:noFill/>
          <a:ln/>
        </p:spPr>
        <p:txBody>
          <a:bodyPr wrap="square" lIns="0" tIns="0" rIns="0" bIns="0" rtlCol="0" anchor="ctr"/>
          <a:lstStyle/>
          <a:p>
            <a:pPr defTabSz="685800">
              <a:lnSpc>
                <a:spcPct val="120000"/>
              </a:lnSpc>
            </a:pPr>
            <a:r>
              <a:rPr lang="en-US" sz="788" dirty="0">
                <a:solidFill>
                  <a:srgbClr val="2C3038">
                    <a:alpha val="70000"/>
                  </a:srgbClr>
                </a:solidFill>
                <a:latin typeface="MiSans" pitchFamily="34" charset="0"/>
                <a:ea typeface="MiSans" pitchFamily="34" charset="-122"/>
                <a:cs typeface="MiSans" pitchFamily="34" charset="-120"/>
              </a:rPr>
              <a:t>强调数据隐私、区块链技术、去中心化应用(DApp)，用户真正掌控数据</a:t>
            </a:r>
            <a:endParaRPr lang="en-US" sz="1200" dirty="0">
              <a:solidFill>
                <a:srgbClr val="000000"/>
              </a:solidFill>
              <a:latin typeface="Calibri" panose="020F0502020204030204"/>
            </a:endParaRPr>
          </a:p>
        </p:txBody>
      </p:sp>
      <p:sp>
        <p:nvSpPr>
          <p:cNvPr id="153" name="Shape 28">
            <a:extLst>
              <a:ext uri="{FF2B5EF4-FFF2-40B4-BE49-F238E27FC236}">
                <a16:creationId xmlns:a16="http://schemas.microsoft.com/office/drawing/2014/main" id="{8650F6F6-6ACB-4FFE-B4C4-E28B450DFA5B}"/>
              </a:ext>
            </a:extLst>
          </p:cNvPr>
          <p:cNvSpPr/>
          <p:nvPr/>
        </p:nvSpPr>
        <p:spPr>
          <a:xfrm>
            <a:off x="3446116" y="2659078"/>
            <a:ext cx="2450306" cy="514350"/>
          </a:xfrm>
          <a:custGeom>
            <a:avLst/>
            <a:gdLst/>
            <a:ahLst/>
            <a:cxnLst/>
            <a:rect l="l" t="t" r="r" b="b"/>
            <a:pathLst>
              <a:path w="3267075" h="685800">
                <a:moveTo>
                  <a:pt x="76199" y="0"/>
                </a:moveTo>
                <a:lnTo>
                  <a:pt x="3190876" y="0"/>
                </a:lnTo>
                <a:cubicBezTo>
                  <a:pt x="3232959" y="0"/>
                  <a:pt x="3267075" y="34116"/>
                  <a:pt x="3267075" y="76199"/>
                </a:cubicBezTo>
                <a:lnTo>
                  <a:pt x="3267075" y="609601"/>
                </a:lnTo>
                <a:cubicBezTo>
                  <a:pt x="3267075" y="651684"/>
                  <a:pt x="3232959" y="685800"/>
                  <a:pt x="3190876" y="685800"/>
                </a:cubicBezTo>
                <a:lnTo>
                  <a:pt x="76199" y="685800"/>
                </a:lnTo>
                <a:cubicBezTo>
                  <a:pt x="34116" y="685800"/>
                  <a:pt x="0" y="651684"/>
                  <a:pt x="0" y="609601"/>
                </a:cubicBezTo>
                <a:lnTo>
                  <a:pt x="0" y="76199"/>
                </a:lnTo>
                <a:cubicBezTo>
                  <a:pt x="0" y="34144"/>
                  <a:pt x="34144" y="0"/>
                  <a:pt x="76199" y="0"/>
                </a:cubicBezTo>
                <a:close/>
              </a:path>
            </a:pathLst>
          </a:custGeom>
          <a:solidFill>
            <a:srgbClr val="3A4F6A">
              <a:alpha val="5098"/>
            </a:srgbClr>
          </a:solidFill>
          <a:ln/>
        </p:spPr>
      </p:sp>
      <p:sp>
        <p:nvSpPr>
          <p:cNvPr id="154" name="Text 29">
            <a:extLst>
              <a:ext uri="{FF2B5EF4-FFF2-40B4-BE49-F238E27FC236}">
                <a16:creationId xmlns:a16="http://schemas.microsoft.com/office/drawing/2014/main" id="{4BE1228D-0F41-41E2-822C-2CC2CC424CEE}"/>
              </a:ext>
            </a:extLst>
          </p:cNvPr>
          <p:cNvSpPr/>
          <p:nvPr/>
        </p:nvSpPr>
        <p:spPr>
          <a:xfrm>
            <a:off x="3531841" y="2744803"/>
            <a:ext cx="2336006" cy="171450"/>
          </a:xfrm>
          <a:prstGeom prst="rect">
            <a:avLst/>
          </a:prstGeom>
          <a:noFill/>
          <a:ln/>
        </p:spPr>
        <p:txBody>
          <a:bodyPr wrap="square" lIns="0" tIns="0" rIns="0" bIns="0" rtlCol="0" anchor="ctr"/>
          <a:lstStyle/>
          <a:p>
            <a:pPr defTabSz="685800">
              <a:lnSpc>
                <a:spcPct val="130000"/>
              </a:lnSpc>
            </a:pPr>
            <a:r>
              <a:rPr lang="en-US" sz="900" b="1" dirty="0">
                <a:solidFill>
                  <a:srgbClr val="2C3038"/>
                </a:solidFill>
                <a:latin typeface="MiSans" pitchFamily="34" charset="0"/>
                <a:ea typeface="MiSans" pitchFamily="34" charset="-122"/>
                <a:cs typeface="MiSans" pitchFamily="34" charset="-120"/>
              </a:rPr>
              <a:t>区块链技术</a:t>
            </a:r>
            <a:endParaRPr lang="en-US" sz="1200" dirty="0">
              <a:solidFill>
                <a:srgbClr val="000000"/>
              </a:solidFill>
              <a:latin typeface="Calibri" panose="020F0502020204030204"/>
            </a:endParaRPr>
          </a:p>
        </p:txBody>
      </p:sp>
      <p:sp>
        <p:nvSpPr>
          <p:cNvPr id="155" name="Text 30">
            <a:extLst>
              <a:ext uri="{FF2B5EF4-FFF2-40B4-BE49-F238E27FC236}">
                <a16:creationId xmlns:a16="http://schemas.microsoft.com/office/drawing/2014/main" id="{491979A6-3E23-45EB-904E-2BE4D5E22433}"/>
              </a:ext>
            </a:extLst>
          </p:cNvPr>
          <p:cNvSpPr/>
          <p:nvPr/>
        </p:nvSpPr>
        <p:spPr>
          <a:xfrm>
            <a:off x="3531840" y="2944828"/>
            <a:ext cx="2328863" cy="142875"/>
          </a:xfrm>
          <a:prstGeom prst="rect">
            <a:avLst/>
          </a:prstGeom>
          <a:noFill/>
          <a:ln/>
        </p:spPr>
        <p:txBody>
          <a:bodyPr wrap="square" lIns="0" tIns="0" rIns="0" bIns="0" rtlCol="0" anchor="ctr"/>
          <a:lstStyle/>
          <a:p>
            <a:pPr defTabSz="685800">
              <a:lnSpc>
                <a:spcPct val="120000"/>
              </a:lnSpc>
            </a:pPr>
            <a:r>
              <a:rPr lang="en-US" sz="788" dirty="0">
                <a:solidFill>
                  <a:srgbClr val="2C3038">
                    <a:alpha val="70000"/>
                  </a:srgbClr>
                </a:solidFill>
                <a:latin typeface="MiSans" pitchFamily="34" charset="0"/>
                <a:ea typeface="MiSans" pitchFamily="34" charset="-122"/>
                <a:cs typeface="MiSans" pitchFamily="34" charset="-120"/>
              </a:rPr>
              <a:t>以太坊、比特币等推动DeFi、NFT等新概念</a:t>
            </a:r>
            <a:endParaRPr lang="en-US" sz="1200" dirty="0">
              <a:solidFill>
                <a:srgbClr val="000000"/>
              </a:solidFill>
              <a:latin typeface="Calibri" panose="020F0502020204030204"/>
            </a:endParaRPr>
          </a:p>
        </p:txBody>
      </p:sp>
      <p:sp>
        <p:nvSpPr>
          <p:cNvPr id="156" name="Shape 31">
            <a:extLst>
              <a:ext uri="{FF2B5EF4-FFF2-40B4-BE49-F238E27FC236}">
                <a16:creationId xmlns:a16="http://schemas.microsoft.com/office/drawing/2014/main" id="{9A2C5843-81F3-411B-A90D-4680B0C74C6B}"/>
              </a:ext>
            </a:extLst>
          </p:cNvPr>
          <p:cNvSpPr/>
          <p:nvPr/>
        </p:nvSpPr>
        <p:spPr>
          <a:xfrm>
            <a:off x="3446116" y="3259153"/>
            <a:ext cx="2450306" cy="514350"/>
          </a:xfrm>
          <a:custGeom>
            <a:avLst/>
            <a:gdLst/>
            <a:ahLst/>
            <a:cxnLst/>
            <a:rect l="l" t="t" r="r" b="b"/>
            <a:pathLst>
              <a:path w="3267075" h="685800">
                <a:moveTo>
                  <a:pt x="76199" y="0"/>
                </a:moveTo>
                <a:lnTo>
                  <a:pt x="3190876" y="0"/>
                </a:lnTo>
                <a:cubicBezTo>
                  <a:pt x="3232959" y="0"/>
                  <a:pt x="3267075" y="34116"/>
                  <a:pt x="3267075" y="76199"/>
                </a:cubicBezTo>
                <a:lnTo>
                  <a:pt x="3267075" y="609601"/>
                </a:lnTo>
                <a:cubicBezTo>
                  <a:pt x="3267075" y="651684"/>
                  <a:pt x="3232959" y="685800"/>
                  <a:pt x="3190876" y="685800"/>
                </a:cubicBezTo>
                <a:lnTo>
                  <a:pt x="76199" y="685800"/>
                </a:lnTo>
                <a:cubicBezTo>
                  <a:pt x="34116" y="685800"/>
                  <a:pt x="0" y="651684"/>
                  <a:pt x="0" y="609601"/>
                </a:cubicBezTo>
                <a:lnTo>
                  <a:pt x="0" y="76199"/>
                </a:lnTo>
                <a:cubicBezTo>
                  <a:pt x="0" y="34144"/>
                  <a:pt x="34144" y="0"/>
                  <a:pt x="76199" y="0"/>
                </a:cubicBezTo>
                <a:close/>
              </a:path>
            </a:pathLst>
          </a:custGeom>
          <a:solidFill>
            <a:srgbClr val="A9B4C2">
              <a:alpha val="5098"/>
            </a:srgbClr>
          </a:solidFill>
          <a:ln/>
        </p:spPr>
      </p:sp>
      <p:sp>
        <p:nvSpPr>
          <p:cNvPr id="157" name="Text 32">
            <a:extLst>
              <a:ext uri="{FF2B5EF4-FFF2-40B4-BE49-F238E27FC236}">
                <a16:creationId xmlns:a16="http://schemas.microsoft.com/office/drawing/2014/main" id="{F9D2336B-5101-4344-AAFD-A1CF0BAB197E}"/>
              </a:ext>
            </a:extLst>
          </p:cNvPr>
          <p:cNvSpPr/>
          <p:nvPr/>
        </p:nvSpPr>
        <p:spPr>
          <a:xfrm>
            <a:off x="3531841" y="3344878"/>
            <a:ext cx="2336006" cy="171450"/>
          </a:xfrm>
          <a:prstGeom prst="rect">
            <a:avLst/>
          </a:prstGeom>
          <a:noFill/>
          <a:ln/>
        </p:spPr>
        <p:txBody>
          <a:bodyPr wrap="square" lIns="0" tIns="0" rIns="0" bIns="0" rtlCol="0" anchor="ctr"/>
          <a:lstStyle/>
          <a:p>
            <a:pPr defTabSz="685800">
              <a:lnSpc>
                <a:spcPct val="130000"/>
              </a:lnSpc>
            </a:pPr>
            <a:r>
              <a:rPr lang="en-US" sz="900" b="1" dirty="0">
                <a:solidFill>
                  <a:srgbClr val="2C3038"/>
                </a:solidFill>
                <a:latin typeface="MiSans" pitchFamily="34" charset="0"/>
                <a:ea typeface="MiSans" pitchFamily="34" charset="-122"/>
                <a:cs typeface="MiSans" pitchFamily="34" charset="-120"/>
              </a:rPr>
              <a:t>价值主张</a:t>
            </a:r>
            <a:endParaRPr lang="en-US" sz="1200" dirty="0">
              <a:solidFill>
                <a:srgbClr val="000000"/>
              </a:solidFill>
              <a:latin typeface="Calibri" panose="020F0502020204030204"/>
            </a:endParaRPr>
          </a:p>
        </p:txBody>
      </p:sp>
      <p:sp>
        <p:nvSpPr>
          <p:cNvPr id="158" name="Text 33">
            <a:extLst>
              <a:ext uri="{FF2B5EF4-FFF2-40B4-BE49-F238E27FC236}">
                <a16:creationId xmlns:a16="http://schemas.microsoft.com/office/drawing/2014/main" id="{CCEFFEB7-865B-412C-94C3-B4E42BAD28B0}"/>
              </a:ext>
            </a:extLst>
          </p:cNvPr>
          <p:cNvSpPr/>
          <p:nvPr/>
        </p:nvSpPr>
        <p:spPr>
          <a:xfrm>
            <a:off x="3531840" y="3544903"/>
            <a:ext cx="2328863" cy="142875"/>
          </a:xfrm>
          <a:prstGeom prst="rect">
            <a:avLst/>
          </a:prstGeom>
          <a:noFill/>
          <a:ln/>
        </p:spPr>
        <p:txBody>
          <a:bodyPr wrap="square" lIns="0" tIns="0" rIns="0" bIns="0" rtlCol="0" anchor="ctr"/>
          <a:lstStyle/>
          <a:p>
            <a:pPr defTabSz="685800">
              <a:lnSpc>
                <a:spcPct val="120000"/>
              </a:lnSpc>
            </a:pPr>
            <a:r>
              <a:rPr lang="en-US" sz="788" dirty="0">
                <a:solidFill>
                  <a:srgbClr val="2C3038">
                    <a:alpha val="70000"/>
                  </a:srgbClr>
                </a:solidFill>
                <a:latin typeface="MiSans" pitchFamily="34" charset="0"/>
                <a:ea typeface="MiSans" pitchFamily="34" charset="-122"/>
                <a:cs typeface="MiSans" pitchFamily="34" charset="-120"/>
              </a:rPr>
              <a:t>不依赖大型科技公司，用户拥有数据主权</a:t>
            </a:r>
            <a:endParaRPr lang="en-US" sz="1200" dirty="0">
              <a:solidFill>
                <a:srgbClr val="000000"/>
              </a:solidFill>
              <a:latin typeface="Calibri" panose="020F0502020204030204"/>
            </a:endParaRPr>
          </a:p>
        </p:txBody>
      </p:sp>
      <p:sp>
        <p:nvSpPr>
          <p:cNvPr id="159" name="Shape 34">
            <a:extLst>
              <a:ext uri="{FF2B5EF4-FFF2-40B4-BE49-F238E27FC236}">
                <a16:creationId xmlns:a16="http://schemas.microsoft.com/office/drawing/2014/main" id="{9113F862-2EF6-411B-A1AE-F146F3784199}"/>
              </a:ext>
            </a:extLst>
          </p:cNvPr>
          <p:cNvSpPr/>
          <p:nvPr/>
        </p:nvSpPr>
        <p:spPr>
          <a:xfrm>
            <a:off x="6194049" y="1258903"/>
            <a:ext cx="2750344" cy="2657475"/>
          </a:xfrm>
          <a:custGeom>
            <a:avLst/>
            <a:gdLst/>
            <a:ahLst/>
            <a:cxnLst/>
            <a:rect l="l" t="t" r="r" b="b"/>
            <a:pathLst>
              <a:path w="3667125" h="3543300">
                <a:moveTo>
                  <a:pt x="38100" y="0"/>
                </a:moveTo>
                <a:lnTo>
                  <a:pt x="3514728" y="0"/>
                </a:lnTo>
                <a:cubicBezTo>
                  <a:pt x="3598894" y="0"/>
                  <a:pt x="3667125" y="68231"/>
                  <a:pt x="3667125" y="152397"/>
                </a:cubicBezTo>
                <a:lnTo>
                  <a:pt x="3667125" y="3390903"/>
                </a:lnTo>
                <a:cubicBezTo>
                  <a:pt x="3667125" y="3475069"/>
                  <a:pt x="3598894" y="3543300"/>
                  <a:pt x="3514728" y="3543300"/>
                </a:cubicBezTo>
                <a:lnTo>
                  <a:pt x="38100" y="3543300"/>
                </a:lnTo>
                <a:cubicBezTo>
                  <a:pt x="17072" y="3543300"/>
                  <a:pt x="0" y="3526228"/>
                  <a:pt x="0" y="3505200"/>
                </a:cubicBezTo>
                <a:lnTo>
                  <a:pt x="0" y="38100"/>
                </a:lnTo>
                <a:cubicBezTo>
                  <a:pt x="0" y="17072"/>
                  <a:pt x="17072" y="0"/>
                  <a:pt x="38100" y="0"/>
                </a:cubicBezTo>
                <a:close/>
              </a:path>
            </a:pathLst>
          </a:custGeom>
          <a:solidFill>
            <a:srgbClr val="FFFFFF"/>
          </a:solidFill>
          <a:ln/>
          <a:effectLst>
            <a:outerShdw blurRad="142875" dist="95250" dir="5400000" algn="bl" rotWithShape="0">
              <a:srgbClr val="000000">
                <a:alpha val="10196"/>
              </a:srgbClr>
            </a:outerShdw>
          </a:effectLst>
        </p:spPr>
      </p:sp>
      <p:sp>
        <p:nvSpPr>
          <p:cNvPr id="160" name="Shape 35">
            <a:extLst>
              <a:ext uri="{FF2B5EF4-FFF2-40B4-BE49-F238E27FC236}">
                <a16:creationId xmlns:a16="http://schemas.microsoft.com/office/drawing/2014/main" id="{DCD2BB9E-B97A-493E-AA6D-79B18421FE32}"/>
              </a:ext>
            </a:extLst>
          </p:cNvPr>
          <p:cNvSpPr/>
          <p:nvPr/>
        </p:nvSpPr>
        <p:spPr>
          <a:xfrm>
            <a:off x="6194048" y="1258903"/>
            <a:ext cx="28575" cy="2657475"/>
          </a:xfrm>
          <a:custGeom>
            <a:avLst/>
            <a:gdLst/>
            <a:ahLst/>
            <a:cxnLst/>
            <a:rect l="l" t="t" r="r" b="b"/>
            <a:pathLst>
              <a:path w="38100" h="3543300">
                <a:moveTo>
                  <a:pt x="38100" y="0"/>
                </a:moveTo>
                <a:lnTo>
                  <a:pt x="38100" y="0"/>
                </a:lnTo>
                <a:lnTo>
                  <a:pt x="38100" y="3543300"/>
                </a:lnTo>
                <a:lnTo>
                  <a:pt x="38100" y="3543300"/>
                </a:lnTo>
                <a:cubicBezTo>
                  <a:pt x="17072" y="3543300"/>
                  <a:pt x="0" y="3526228"/>
                  <a:pt x="0" y="3505200"/>
                </a:cubicBezTo>
                <a:lnTo>
                  <a:pt x="0" y="38100"/>
                </a:lnTo>
                <a:cubicBezTo>
                  <a:pt x="0" y="17072"/>
                  <a:pt x="17072" y="0"/>
                  <a:pt x="38100" y="0"/>
                </a:cubicBezTo>
                <a:close/>
              </a:path>
            </a:pathLst>
          </a:custGeom>
          <a:solidFill>
            <a:srgbClr val="A9B4C2"/>
          </a:solidFill>
          <a:ln/>
        </p:spPr>
      </p:sp>
      <p:sp>
        <p:nvSpPr>
          <p:cNvPr id="161" name="Shape 36">
            <a:extLst>
              <a:ext uri="{FF2B5EF4-FFF2-40B4-BE49-F238E27FC236}">
                <a16:creationId xmlns:a16="http://schemas.microsoft.com/office/drawing/2014/main" id="{8E990FAD-E741-479C-B94D-DAE707924B19}"/>
              </a:ext>
            </a:extLst>
          </p:cNvPr>
          <p:cNvSpPr/>
          <p:nvPr/>
        </p:nvSpPr>
        <p:spPr>
          <a:xfrm>
            <a:off x="6351211" y="1401778"/>
            <a:ext cx="400050" cy="400050"/>
          </a:xfrm>
          <a:custGeom>
            <a:avLst/>
            <a:gdLst/>
            <a:ahLst/>
            <a:cxnLst/>
            <a:rect l="l" t="t" r="r" b="b"/>
            <a:pathLst>
              <a:path w="533400" h="533400">
                <a:moveTo>
                  <a:pt x="266700" y="0"/>
                </a:moveTo>
                <a:lnTo>
                  <a:pt x="266700" y="0"/>
                </a:lnTo>
                <a:cubicBezTo>
                  <a:pt x="413896" y="0"/>
                  <a:pt x="533400" y="119504"/>
                  <a:pt x="533400" y="266700"/>
                </a:cubicBezTo>
                <a:lnTo>
                  <a:pt x="533400" y="266700"/>
                </a:lnTo>
                <a:cubicBezTo>
                  <a:pt x="533400" y="413896"/>
                  <a:pt x="413896" y="533400"/>
                  <a:pt x="266700" y="533400"/>
                </a:cubicBezTo>
                <a:lnTo>
                  <a:pt x="266700" y="533400"/>
                </a:lnTo>
                <a:cubicBezTo>
                  <a:pt x="119504" y="533400"/>
                  <a:pt x="0" y="413896"/>
                  <a:pt x="0" y="266700"/>
                </a:cubicBezTo>
                <a:lnTo>
                  <a:pt x="0" y="266700"/>
                </a:lnTo>
                <a:cubicBezTo>
                  <a:pt x="0" y="119504"/>
                  <a:pt x="119504" y="0"/>
                  <a:pt x="266700" y="0"/>
                </a:cubicBezTo>
                <a:close/>
              </a:path>
            </a:pathLst>
          </a:custGeom>
          <a:solidFill>
            <a:srgbClr val="A9B4C2"/>
          </a:solidFill>
          <a:ln/>
        </p:spPr>
      </p:sp>
      <p:sp>
        <p:nvSpPr>
          <p:cNvPr id="162" name="Shape 37">
            <a:extLst>
              <a:ext uri="{FF2B5EF4-FFF2-40B4-BE49-F238E27FC236}">
                <a16:creationId xmlns:a16="http://schemas.microsoft.com/office/drawing/2014/main" id="{650ED0AE-823F-467E-B2EA-43A29B511783}"/>
              </a:ext>
            </a:extLst>
          </p:cNvPr>
          <p:cNvSpPr/>
          <p:nvPr/>
        </p:nvSpPr>
        <p:spPr>
          <a:xfrm>
            <a:off x="6470868" y="1530366"/>
            <a:ext cx="160735" cy="142875"/>
          </a:xfrm>
          <a:custGeom>
            <a:avLst/>
            <a:gdLst/>
            <a:ahLst/>
            <a:cxnLst/>
            <a:rect l="l" t="t" r="r" b="b"/>
            <a:pathLst>
              <a:path w="214313" h="190500">
                <a:moveTo>
                  <a:pt x="190500" y="35719"/>
                </a:moveTo>
                <a:lnTo>
                  <a:pt x="23812" y="35719"/>
                </a:lnTo>
                <a:cubicBezTo>
                  <a:pt x="10678" y="35719"/>
                  <a:pt x="0" y="46397"/>
                  <a:pt x="0" y="59531"/>
                </a:cubicBezTo>
                <a:lnTo>
                  <a:pt x="0" y="130969"/>
                </a:lnTo>
                <a:cubicBezTo>
                  <a:pt x="0" y="144103"/>
                  <a:pt x="10678" y="154781"/>
                  <a:pt x="23812" y="154781"/>
                </a:cubicBezTo>
                <a:lnTo>
                  <a:pt x="67531" y="154781"/>
                </a:lnTo>
                <a:cubicBezTo>
                  <a:pt x="73856" y="154781"/>
                  <a:pt x="79921" y="152288"/>
                  <a:pt x="84386" y="147824"/>
                </a:cubicBezTo>
                <a:lnTo>
                  <a:pt x="96999" y="135210"/>
                </a:lnTo>
                <a:cubicBezTo>
                  <a:pt x="99678" y="132531"/>
                  <a:pt x="103361" y="131006"/>
                  <a:pt x="107156" y="131006"/>
                </a:cubicBezTo>
                <a:cubicBezTo>
                  <a:pt x="110951" y="131006"/>
                  <a:pt x="114635" y="132531"/>
                  <a:pt x="117314" y="135210"/>
                </a:cubicBezTo>
                <a:lnTo>
                  <a:pt x="129927" y="147824"/>
                </a:lnTo>
                <a:cubicBezTo>
                  <a:pt x="134392" y="152288"/>
                  <a:pt x="140457" y="154781"/>
                  <a:pt x="146782" y="154781"/>
                </a:cubicBezTo>
                <a:lnTo>
                  <a:pt x="190500" y="154781"/>
                </a:lnTo>
                <a:cubicBezTo>
                  <a:pt x="203634" y="154781"/>
                  <a:pt x="214313" y="144103"/>
                  <a:pt x="214313" y="130969"/>
                </a:cubicBezTo>
                <a:lnTo>
                  <a:pt x="214313" y="59531"/>
                </a:lnTo>
                <a:cubicBezTo>
                  <a:pt x="214313" y="46397"/>
                  <a:pt x="203634" y="35719"/>
                  <a:pt x="190500" y="35719"/>
                </a:cubicBezTo>
                <a:close/>
                <a:moveTo>
                  <a:pt x="29766" y="89297"/>
                </a:moveTo>
                <a:cubicBezTo>
                  <a:pt x="29766" y="76154"/>
                  <a:pt x="40436" y="65484"/>
                  <a:pt x="53578" y="65484"/>
                </a:cubicBezTo>
                <a:cubicBezTo>
                  <a:pt x="66721" y="65484"/>
                  <a:pt x="77391" y="76154"/>
                  <a:pt x="77391" y="89297"/>
                </a:cubicBezTo>
                <a:cubicBezTo>
                  <a:pt x="77391" y="102439"/>
                  <a:pt x="66721" y="113109"/>
                  <a:pt x="53578" y="113109"/>
                </a:cubicBezTo>
                <a:cubicBezTo>
                  <a:pt x="40436" y="113109"/>
                  <a:pt x="29766" y="102439"/>
                  <a:pt x="29766" y="89297"/>
                </a:cubicBezTo>
                <a:close/>
                <a:moveTo>
                  <a:pt x="160734" y="65484"/>
                </a:moveTo>
                <a:cubicBezTo>
                  <a:pt x="173877" y="65484"/>
                  <a:pt x="184547" y="76154"/>
                  <a:pt x="184547" y="89297"/>
                </a:cubicBezTo>
                <a:cubicBezTo>
                  <a:pt x="184547" y="102439"/>
                  <a:pt x="173877" y="113109"/>
                  <a:pt x="160734" y="113109"/>
                </a:cubicBezTo>
                <a:cubicBezTo>
                  <a:pt x="147592" y="113109"/>
                  <a:pt x="136922" y="102439"/>
                  <a:pt x="136922" y="89297"/>
                </a:cubicBezTo>
                <a:cubicBezTo>
                  <a:pt x="136922" y="76154"/>
                  <a:pt x="147592" y="65484"/>
                  <a:pt x="160734" y="65484"/>
                </a:cubicBezTo>
                <a:close/>
              </a:path>
            </a:pathLst>
          </a:custGeom>
          <a:solidFill>
            <a:srgbClr val="FFFFFF"/>
          </a:solidFill>
          <a:ln/>
        </p:spPr>
      </p:sp>
      <p:sp>
        <p:nvSpPr>
          <p:cNvPr id="163" name="Text 38">
            <a:extLst>
              <a:ext uri="{FF2B5EF4-FFF2-40B4-BE49-F238E27FC236}">
                <a16:creationId xmlns:a16="http://schemas.microsoft.com/office/drawing/2014/main" id="{EF46166B-AAC4-48EB-8DF1-3270740E7AA1}"/>
              </a:ext>
            </a:extLst>
          </p:cNvPr>
          <p:cNvSpPr/>
          <p:nvPr/>
        </p:nvSpPr>
        <p:spPr>
          <a:xfrm>
            <a:off x="6836986" y="1501791"/>
            <a:ext cx="835819" cy="200025"/>
          </a:xfrm>
          <a:prstGeom prst="rect">
            <a:avLst/>
          </a:prstGeom>
          <a:noFill/>
          <a:ln/>
        </p:spPr>
        <p:txBody>
          <a:bodyPr wrap="square" lIns="0" tIns="0" rIns="0" bIns="0" rtlCol="0" anchor="ctr"/>
          <a:lstStyle/>
          <a:p>
            <a:pPr defTabSz="685800">
              <a:lnSpc>
                <a:spcPct val="120000"/>
              </a:lnSpc>
            </a:pPr>
            <a:r>
              <a:rPr lang="en-US" sz="1125" b="1" dirty="0">
                <a:solidFill>
                  <a:srgbClr val="3A4F6A"/>
                </a:solidFill>
                <a:latin typeface="MiSans" pitchFamily="34" charset="0"/>
                <a:ea typeface="MiSans" pitchFamily="34" charset="-122"/>
                <a:cs typeface="MiSans" pitchFamily="34" charset="-120"/>
              </a:rPr>
              <a:t>元宇宙与5G</a:t>
            </a:r>
            <a:endParaRPr lang="en-US" sz="1200" dirty="0">
              <a:solidFill>
                <a:srgbClr val="000000"/>
              </a:solidFill>
              <a:latin typeface="Calibri" panose="020F0502020204030204"/>
            </a:endParaRPr>
          </a:p>
        </p:txBody>
      </p:sp>
      <p:sp>
        <p:nvSpPr>
          <p:cNvPr id="164" name="Shape 39">
            <a:extLst>
              <a:ext uri="{FF2B5EF4-FFF2-40B4-BE49-F238E27FC236}">
                <a16:creationId xmlns:a16="http://schemas.microsoft.com/office/drawing/2014/main" id="{85B158F2-444F-4467-B8FD-B29C36943EC6}"/>
              </a:ext>
            </a:extLst>
          </p:cNvPr>
          <p:cNvSpPr/>
          <p:nvPr/>
        </p:nvSpPr>
        <p:spPr>
          <a:xfrm>
            <a:off x="6351211" y="1916128"/>
            <a:ext cx="2450306" cy="514350"/>
          </a:xfrm>
          <a:custGeom>
            <a:avLst/>
            <a:gdLst/>
            <a:ahLst/>
            <a:cxnLst/>
            <a:rect l="l" t="t" r="r" b="b"/>
            <a:pathLst>
              <a:path w="3267075" h="685800">
                <a:moveTo>
                  <a:pt x="76199" y="0"/>
                </a:moveTo>
                <a:lnTo>
                  <a:pt x="3190876" y="0"/>
                </a:lnTo>
                <a:cubicBezTo>
                  <a:pt x="3232959" y="0"/>
                  <a:pt x="3267075" y="34116"/>
                  <a:pt x="3267075" y="76199"/>
                </a:cubicBezTo>
                <a:lnTo>
                  <a:pt x="3267075" y="609601"/>
                </a:lnTo>
                <a:cubicBezTo>
                  <a:pt x="3267075" y="651684"/>
                  <a:pt x="3232959" y="685800"/>
                  <a:pt x="3190876" y="685800"/>
                </a:cubicBezTo>
                <a:lnTo>
                  <a:pt x="76199" y="685800"/>
                </a:lnTo>
                <a:cubicBezTo>
                  <a:pt x="34116" y="685800"/>
                  <a:pt x="0" y="651684"/>
                  <a:pt x="0" y="609601"/>
                </a:cubicBezTo>
                <a:lnTo>
                  <a:pt x="0" y="76199"/>
                </a:lnTo>
                <a:cubicBezTo>
                  <a:pt x="0" y="34144"/>
                  <a:pt x="34144" y="0"/>
                  <a:pt x="76199" y="0"/>
                </a:cubicBezTo>
                <a:close/>
              </a:path>
            </a:pathLst>
          </a:custGeom>
          <a:solidFill>
            <a:srgbClr val="A9B4C2">
              <a:alpha val="5098"/>
            </a:srgbClr>
          </a:solidFill>
          <a:ln/>
        </p:spPr>
      </p:sp>
      <p:sp>
        <p:nvSpPr>
          <p:cNvPr id="165" name="Text 40">
            <a:extLst>
              <a:ext uri="{FF2B5EF4-FFF2-40B4-BE49-F238E27FC236}">
                <a16:creationId xmlns:a16="http://schemas.microsoft.com/office/drawing/2014/main" id="{586B5CDA-2120-49B9-8BBE-1811951E0D39}"/>
              </a:ext>
            </a:extLst>
          </p:cNvPr>
          <p:cNvSpPr/>
          <p:nvPr/>
        </p:nvSpPr>
        <p:spPr>
          <a:xfrm>
            <a:off x="6436936" y="2001853"/>
            <a:ext cx="2336006" cy="171450"/>
          </a:xfrm>
          <a:prstGeom prst="rect">
            <a:avLst/>
          </a:prstGeom>
          <a:noFill/>
          <a:ln/>
        </p:spPr>
        <p:txBody>
          <a:bodyPr wrap="square" lIns="0" tIns="0" rIns="0" bIns="0" rtlCol="0" anchor="ctr"/>
          <a:lstStyle/>
          <a:p>
            <a:pPr defTabSz="685800">
              <a:lnSpc>
                <a:spcPct val="130000"/>
              </a:lnSpc>
            </a:pPr>
            <a:r>
              <a:rPr lang="en-US" sz="900" b="1" dirty="0">
                <a:solidFill>
                  <a:srgbClr val="2C3038"/>
                </a:solidFill>
                <a:latin typeface="MiSans" pitchFamily="34" charset="0"/>
                <a:ea typeface="MiSans" pitchFamily="34" charset="-122"/>
                <a:cs typeface="MiSans" pitchFamily="34" charset="-120"/>
              </a:rPr>
              <a:t>5G网络普及</a:t>
            </a:r>
            <a:endParaRPr lang="en-US" sz="1200" dirty="0">
              <a:solidFill>
                <a:srgbClr val="000000"/>
              </a:solidFill>
              <a:latin typeface="Calibri" panose="020F0502020204030204"/>
            </a:endParaRPr>
          </a:p>
        </p:txBody>
      </p:sp>
      <p:sp>
        <p:nvSpPr>
          <p:cNvPr id="166" name="Text 41">
            <a:extLst>
              <a:ext uri="{FF2B5EF4-FFF2-40B4-BE49-F238E27FC236}">
                <a16:creationId xmlns:a16="http://schemas.microsoft.com/office/drawing/2014/main" id="{C2416A6C-3017-49CC-AC0F-AB3C7FA3AD65}"/>
              </a:ext>
            </a:extLst>
          </p:cNvPr>
          <p:cNvSpPr/>
          <p:nvPr/>
        </p:nvSpPr>
        <p:spPr>
          <a:xfrm>
            <a:off x="6436936" y="2201878"/>
            <a:ext cx="2328863" cy="142875"/>
          </a:xfrm>
          <a:prstGeom prst="rect">
            <a:avLst/>
          </a:prstGeom>
          <a:noFill/>
          <a:ln/>
        </p:spPr>
        <p:txBody>
          <a:bodyPr wrap="square" lIns="0" tIns="0" rIns="0" bIns="0" rtlCol="0" anchor="ctr"/>
          <a:lstStyle/>
          <a:p>
            <a:pPr defTabSz="685800">
              <a:lnSpc>
                <a:spcPct val="120000"/>
              </a:lnSpc>
            </a:pPr>
            <a:r>
              <a:rPr lang="en-US" sz="788" dirty="0">
                <a:solidFill>
                  <a:srgbClr val="2C3038">
                    <a:alpha val="70000"/>
                  </a:srgbClr>
                </a:solidFill>
                <a:latin typeface="MiSans" pitchFamily="34" charset="0"/>
                <a:ea typeface="MiSans" pitchFamily="34" charset="-122"/>
                <a:cs typeface="MiSans" pitchFamily="34" charset="-120"/>
              </a:rPr>
              <a:t>为VR、AR技术快速发展提供基础</a:t>
            </a:r>
            <a:endParaRPr lang="en-US" sz="1200" dirty="0">
              <a:solidFill>
                <a:srgbClr val="000000"/>
              </a:solidFill>
              <a:latin typeface="Calibri" panose="020F0502020204030204"/>
            </a:endParaRPr>
          </a:p>
        </p:txBody>
      </p:sp>
      <p:sp>
        <p:nvSpPr>
          <p:cNvPr id="167" name="Shape 42">
            <a:extLst>
              <a:ext uri="{FF2B5EF4-FFF2-40B4-BE49-F238E27FC236}">
                <a16:creationId xmlns:a16="http://schemas.microsoft.com/office/drawing/2014/main" id="{A42D3EAD-C565-484F-97A9-1C093FB29127}"/>
              </a:ext>
            </a:extLst>
          </p:cNvPr>
          <p:cNvSpPr/>
          <p:nvPr/>
        </p:nvSpPr>
        <p:spPr>
          <a:xfrm>
            <a:off x="6351211" y="2516203"/>
            <a:ext cx="2450306" cy="657225"/>
          </a:xfrm>
          <a:custGeom>
            <a:avLst/>
            <a:gdLst/>
            <a:ahLst/>
            <a:cxnLst/>
            <a:rect l="l" t="t" r="r" b="b"/>
            <a:pathLst>
              <a:path w="3267075" h="876300">
                <a:moveTo>
                  <a:pt x="76203" y="0"/>
                </a:moveTo>
                <a:lnTo>
                  <a:pt x="3190872" y="0"/>
                </a:lnTo>
                <a:cubicBezTo>
                  <a:pt x="3232958" y="0"/>
                  <a:pt x="3267075" y="34117"/>
                  <a:pt x="3267075" y="76203"/>
                </a:cubicBezTo>
                <a:lnTo>
                  <a:pt x="3267075" y="800097"/>
                </a:lnTo>
                <a:cubicBezTo>
                  <a:pt x="3267075" y="842183"/>
                  <a:pt x="3232958" y="876300"/>
                  <a:pt x="3190872" y="876300"/>
                </a:cubicBezTo>
                <a:lnTo>
                  <a:pt x="76203" y="876300"/>
                </a:lnTo>
                <a:cubicBezTo>
                  <a:pt x="34117" y="876300"/>
                  <a:pt x="0" y="842183"/>
                  <a:pt x="0" y="800097"/>
                </a:cubicBezTo>
                <a:lnTo>
                  <a:pt x="0" y="76203"/>
                </a:lnTo>
                <a:cubicBezTo>
                  <a:pt x="0" y="34145"/>
                  <a:pt x="34145" y="0"/>
                  <a:pt x="76203" y="0"/>
                </a:cubicBezTo>
                <a:close/>
              </a:path>
            </a:pathLst>
          </a:custGeom>
          <a:solidFill>
            <a:srgbClr val="3A4F6A">
              <a:alpha val="5098"/>
            </a:srgbClr>
          </a:solidFill>
          <a:ln/>
        </p:spPr>
      </p:sp>
      <p:sp>
        <p:nvSpPr>
          <p:cNvPr id="168" name="Text 43">
            <a:extLst>
              <a:ext uri="{FF2B5EF4-FFF2-40B4-BE49-F238E27FC236}">
                <a16:creationId xmlns:a16="http://schemas.microsoft.com/office/drawing/2014/main" id="{2D35F130-EC25-4B7B-BA1D-DA2C3B0E25B0}"/>
              </a:ext>
            </a:extLst>
          </p:cNvPr>
          <p:cNvSpPr/>
          <p:nvPr/>
        </p:nvSpPr>
        <p:spPr>
          <a:xfrm>
            <a:off x="6436936" y="2601928"/>
            <a:ext cx="2336006" cy="171450"/>
          </a:xfrm>
          <a:prstGeom prst="rect">
            <a:avLst/>
          </a:prstGeom>
          <a:noFill/>
          <a:ln/>
        </p:spPr>
        <p:txBody>
          <a:bodyPr wrap="square" lIns="0" tIns="0" rIns="0" bIns="0" rtlCol="0" anchor="ctr"/>
          <a:lstStyle/>
          <a:p>
            <a:pPr defTabSz="685800">
              <a:lnSpc>
                <a:spcPct val="130000"/>
              </a:lnSpc>
            </a:pPr>
            <a:r>
              <a:rPr lang="en-US" sz="900" b="1" dirty="0">
                <a:solidFill>
                  <a:srgbClr val="2C3038"/>
                </a:solidFill>
                <a:latin typeface="MiSans" pitchFamily="34" charset="0"/>
                <a:ea typeface="MiSans" pitchFamily="34" charset="-122"/>
                <a:cs typeface="MiSans" pitchFamily="34" charset="-120"/>
              </a:rPr>
              <a:t>元宇宙概念</a:t>
            </a:r>
            <a:endParaRPr lang="en-US" sz="1200" dirty="0">
              <a:solidFill>
                <a:srgbClr val="000000"/>
              </a:solidFill>
              <a:latin typeface="Calibri" panose="020F0502020204030204"/>
            </a:endParaRPr>
          </a:p>
        </p:txBody>
      </p:sp>
      <p:sp>
        <p:nvSpPr>
          <p:cNvPr id="169" name="Text 44">
            <a:extLst>
              <a:ext uri="{FF2B5EF4-FFF2-40B4-BE49-F238E27FC236}">
                <a16:creationId xmlns:a16="http://schemas.microsoft.com/office/drawing/2014/main" id="{792740B3-DCDB-423C-91CB-A95EFCA315A9}"/>
              </a:ext>
            </a:extLst>
          </p:cNvPr>
          <p:cNvSpPr/>
          <p:nvPr/>
        </p:nvSpPr>
        <p:spPr>
          <a:xfrm>
            <a:off x="6436936" y="2801953"/>
            <a:ext cx="2328863" cy="285750"/>
          </a:xfrm>
          <a:prstGeom prst="rect">
            <a:avLst/>
          </a:prstGeom>
          <a:noFill/>
          <a:ln/>
        </p:spPr>
        <p:txBody>
          <a:bodyPr wrap="square" lIns="0" tIns="0" rIns="0" bIns="0" rtlCol="0" anchor="ctr"/>
          <a:lstStyle/>
          <a:p>
            <a:pPr defTabSz="685800">
              <a:lnSpc>
                <a:spcPct val="120000"/>
              </a:lnSpc>
            </a:pPr>
            <a:r>
              <a:rPr lang="en-US" sz="788" dirty="0">
                <a:solidFill>
                  <a:srgbClr val="2C3038">
                    <a:alpha val="70000"/>
                  </a:srgbClr>
                </a:solidFill>
                <a:latin typeface="MiSans" pitchFamily="34" charset="0"/>
                <a:ea typeface="MiSans" pitchFamily="34" charset="-122"/>
                <a:cs typeface="MiSans" pitchFamily="34" charset="-120"/>
              </a:rPr>
              <a:t>虚拟社交、数字身份、沉浸式体验成为重要组成部分</a:t>
            </a:r>
            <a:endParaRPr lang="en-US" sz="1200" dirty="0">
              <a:solidFill>
                <a:srgbClr val="000000"/>
              </a:solidFill>
              <a:latin typeface="Calibri" panose="020F0502020204030204"/>
            </a:endParaRPr>
          </a:p>
        </p:txBody>
      </p:sp>
      <p:sp>
        <p:nvSpPr>
          <p:cNvPr id="170" name="Shape 45">
            <a:extLst>
              <a:ext uri="{FF2B5EF4-FFF2-40B4-BE49-F238E27FC236}">
                <a16:creationId xmlns:a16="http://schemas.microsoft.com/office/drawing/2014/main" id="{64E6D5E6-6169-4891-A7E1-1C325A9F29F5}"/>
              </a:ext>
            </a:extLst>
          </p:cNvPr>
          <p:cNvSpPr/>
          <p:nvPr/>
        </p:nvSpPr>
        <p:spPr>
          <a:xfrm>
            <a:off x="6351211" y="3259153"/>
            <a:ext cx="2450306" cy="514350"/>
          </a:xfrm>
          <a:custGeom>
            <a:avLst/>
            <a:gdLst/>
            <a:ahLst/>
            <a:cxnLst/>
            <a:rect l="l" t="t" r="r" b="b"/>
            <a:pathLst>
              <a:path w="3267075" h="685800">
                <a:moveTo>
                  <a:pt x="76199" y="0"/>
                </a:moveTo>
                <a:lnTo>
                  <a:pt x="3190876" y="0"/>
                </a:lnTo>
                <a:cubicBezTo>
                  <a:pt x="3232959" y="0"/>
                  <a:pt x="3267075" y="34116"/>
                  <a:pt x="3267075" y="76199"/>
                </a:cubicBezTo>
                <a:lnTo>
                  <a:pt x="3267075" y="609601"/>
                </a:lnTo>
                <a:cubicBezTo>
                  <a:pt x="3267075" y="651684"/>
                  <a:pt x="3232959" y="685800"/>
                  <a:pt x="3190876" y="685800"/>
                </a:cubicBezTo>
                <a:lnTo>
                  <a:pt x="76199" y="685800"/>
                </a:lnTo>
                <a:cubicBezTo>
                  <a:pt x="34116" y="685800"/>
                  <a:pt x="0" y="651684"/>
                  <a:pt x="0" y="609601"/>
                </a:cubicBezTo>
                <a:lnTo>
                  <a:pt x="0" y="76199"/>
                </a:lnTo>
                <a:cubicBezTo>
                  <a:pt x="0" y="34144"/>
                  <a:pt x="34144" y="0"/>
                  <a:pt x="76199" y="0"/>
                </a:cubicBezTo>
                <a:close/>
              </a:path>
            </a:pathLst>
          </a:custGeom>
          <a:solidFill>
            <a:srgbClr val="4E8A8B">
              <a:alpha val="5098"/>
            </a:srgbClr>
          </a:solidFill>
          <a:ln/>
        </p:spPr>
      </p:sp>
      <p:sp>
        <p:nvSpPr>
          <p:cNvPr id="171" name="Text 46">
            <a:extLst>
              <a:ext uri="{FF2B5EF4-FFF2-40B4-BE49-F238E27FC236}">
                <a16:creationId xmlns:a16="http://schemas.microsoft.com/office/drawing/2014/main" id="{63371E67-D4DF-4A70-A2FE-491F8002B299}"/>
              </a:ext>
            </a:extLst>
          </p:cNvPr>
          <p:cNvSpPr/>
          <p:nvPr/>
        </p:nvSpPr>
        <p:spPr>
          <a:xfrm>
            <a:off x="6436936" y="3344878"/>
            <a:ext cx="2336006" cy="171450"/>
          </a:xfrm>
          <a:prstGeom prst="rect">
            <a:avLst/>
          </a:prstGeom>
          <a:noFill/>
          <a:ln/>
        </p:spPr>
        <p:txBody>
          <a:bodyPr wrap="square" lIns="0" tIns="0" rIns="0" bIns="0" rtlCol="0" anchor="ctr"/>
          <a:lstStyle/>
          <a:p>
            <a:pPr defTabSz="685800">
              <a:lnSpc>
                <a:spcPct val="130000"/>
              </a:lnSpc>
            </a:pPr>
            <a:r>
              <a:rPr lang="en-US" sz="900" b="1" dirty="0">
                <a:solidFill>
                  <a:srgbClr val="2C3038"/>
                </a:solidFill>
                <a:latin typeface="MiSans" pitchFamily="34" charset="0"/>
                <a:ea typeface="MiSans" pitchFamily="34" charset="-122"/>
                <a:cs typeface="MiSans" pitchFamily="34" charset="-120"/>
              </a:rPr>
              <a:t>未来展望</a:t>
            </a:r>
            <a:endParaRPr lang="en-US" sz="1200" dirty="0">
              <a:solidFill>
                <a:srgbClr val="000000"/>
              </a:solidFill>
              <a:latin typeface="Calibri" panose="020F0502020204030204"/>
            </a:endParaRPr>
          </a:p>
        </p:txBody>
      </p:sp>
      <p:sp>
        <p:nvSpPr>
          <p:cNvPr id="172" name="Text 47">
            <a:extLst>
              <a:ext uri="{FF2B5EF4-FFF2-40B4-BE49-F238E27FC236}">
                <a16:creationId xmlns:a16="http://schemas.microsoft.com/office/drawing/2014/main" id="{22AF8D1B-63AD-4117-9DD9-89BFA2B2897F}"/>
              </a:ext>
            </a:extLst>
          </p:cNvPr>
          <p:cNvSpPr/>
          <p:nvPr/>
        </p:nvSpPr>
        <p:spPr>
          <a:xfrm>
            <a:off x="6436936" y="3544903"/>
            <a:ext cx="2328863" cy="142875"/>
          </a:xfrm>
          <a:prstGeom prst="rect">
            <a:avLst/>
          </a:prstGeom>
          <a:noFill/>
          <a:ln/>
        </p:spPr>
        <p:txBody>
          <a:bodyPr wrap="square" lIns="0" tIns="0" rIns="0" bIns="0" rtlCol="0" anchor="ctr"/>
          <a:lstStyle/>
          <a:p>
            <a:pPr defTabSz="685800">
              <a:lnSpc>
                <a:spcPct val="120000"/>
              </a:lnSpc>
            </a:pPr>
            <a:r>
              <a:rPr lang="en-US" sz="788" dirty="0">
                <a:solidFill>
                  <a:srgbClr val="2C3038">
                    <a:alpha val="70000"/>
                  </a:srgbClr>
                </a:solidFill>
                <a:latin typeface="MiSans" pitchFamily="34" charset="0"/>
                <a:ea typeface="MiSans" pitchFamily="34" charset="-122"/>
                <a:cs typeface="MiSans" pitchFamily="34" charset="-120"/>
              </a:rPr>
              <a:t>创造全新的数字生活和社交空间</a:t>
            </a:r>
            <a:endParaRPr lang="en-US" sz="1200" dirty="0">
              <a:solidFill>
                <a:srgbClr val="000000"/>
              </a:solidFill>
              <a:latin typeface="Calibri" panose="020F0502020204030204"/>
            </a:endParaRPr>
          </a:p>
        </p:txBody>
      </p:sp>
      <p:sp>
        <p:nvSpPr>
          <p:cNvPr id="173" name="Shape 48">
            <a:extLst>
              <a:ext uri="{FF2B5EF4-FFF2-40B4-BE49-F238E27FC236}">
                <a16:creationId xmlns:a16="http://schemas.microsoft.com/office/drawing/2014/main" id="{FC4AFEAE-BCEE-4E70-B215-86BE12E7EF03}"/>
              </a:ext>
            </a:extLst>
          </p:cNvPr>
          <p:cNvSpPr/>
          <p:nvPr/>
        </p:nvSpPr>
        <p:spPr>
          <a:xfrm>
            <a:off x="369570" y="4059253"/>
            <a:ext cx="8572500" cy="942975"/>
          </a:xfrm>
          <a:custGeom>
            <a:avLst/>
            <a:gdLst/>
            <a:ahLst/>
            <a:cxnLst/>
            <a:rect l="l" t="t" r="r" b="b"/>
            <a:pathLst>
              <a:path w="11430000" h="1257300">
                <a:moveTo>
                  <a:pt x="152397" y="0"/>
                </a:moveTo>
                <a:lnTo>
                  <a:pt x="11277603" y="0"/>
                </a:lnTo>
                <a:cubicBezTo>
                  <a:pt x="11361769" y="0"/>
                  <a:pt x="11430000" y="68231"/>
                  <a:pt x="11430000" y="152397"/>
                </a:cubicBezTo>
                <a:lnTo>
                  <a:pt x="11430000" y="1104903"/>
                </a:lnTo>
                <a:cubicBezTo>
                  <a:pt x="11430000" y="1189069"/>
                  <a:pt x="11361769" y="1257300"/>
                  <a:pt x="11277603" y="1257300"/>
                </a:cubicBezTo>
                <a:lnTo>
                  <a:pt x="152397" y="1257300"/>
                </a:lnTo>
                <a:cubicBezTo>
                  <a:pt x="68231" y="1257300"/>
                  <a:pt x="0" y="1189069"/>
                  <a:pt x="0" y="1104903"/>
                </a:cubicBezTo>
                <a:lnTo>
                  <a:pt x="0" y="152397"/>
                </a:lnTo>
                <a:cubicBezTo>
                  <a:pt x="0" y="68287"/>
                  <a:pt x="68287" y="0"/>
                  <a:pt x="152397" y="0"/>
                </a:cubicBezTo>
                <a:close/>
              </a:path>
            </a:pathLst>
          </a:custGeom>
          <a:gradFill flip="none" rotWithShape="1">
            <a:gsLst>
              <a:gs pos="0">
                <a:srgbClr val="0048A8"/>
              </a:gs>
              <a:gs pos="100000">
                <a:srgbClr val="006DFA"/>
              </a:gs>
            </a:gsLst>
            <a:lin ang="0" scaled="1"/>
          </a:gradFill>
          <a:ln/>
        </p:spPr>
      </p:sp>
      <p:sp>
        <p:nvSpPr>
          <p:cNvPr id="174" name="Shape 49">
            <a:extLst>
              <a:ext uri="{FF2B5EF4-FFF2-40B4-BE49-F238E27FC236}">
                <a16:creationId xmlns:a16="http://schemas.microsoft.com/office/drawing/2014/main" id="{CFCCD818-5B50-4FAD-9106-9833342DEFF2}"/>
              </a:ext>
            </a:extLst>
          </p:cNvPr>
          <p:cNvSpPr/>
          <p:nvPr/>
        </p:nvSpPr>
        <p:spPr>
          <a:xfrm>
            <a:off x="512445" y="4302054"/>
            <a:ext cx="457200" cy="457200"/>
          </a:xfrm>
          <a:custGeom>
            <a:avLst/>
            <a:gdLst/>
            <a:ahLst/>
            <a:cxnLst/>
            <a:rect l="l" t="t" r="r" b="b"/>
            <a:pathLst>
              <a:path w="609600" h="609600">
                <a:moveTo>
                  <a:pt x="114300" y="0"/>
                </a:moveTo>
                <a:lnTo>
                  <a:pt x="495300" y="0"/>
                </a:lnTo>
                <a:cubicBezTo>
                  <a:pt x="558384" y="0"/>
                  <a:pt x="609600" y="51216"/>
                  <a:pt x="609600" y="114300"/>
                </a:cubicBezTo>
                <a:lnTo>
                  <a:pt x="609600" y="495300"/>
                </a:lnTo>
                <a:cubicBezTo>
                  <a:pt x="609600" y="558384"/>
                  <a:pt x="558384" y="609600"/>
                  <a:pt x="495300" y="609600"/>
                </a:cubicBezTo>
                <a:lnTo>
                  <a:pt x="114300" y="609600"/>
                </a:lnTo>
                <a:cubicBezTo>
                  <a:pt x="51216" y="609600"/>
                  <a:pt x="0" y="558384"/>
                  <a:pt x="0" y="495300"/>
                </a:cubicBezTo>
                <a:lnTo>
                  <a:pt x="0" y="114300"/>
                </a:lnTo>
                <a:cubicBezTo>
                  <a:pt x="0" y="51216"/>
                  <a:pt x="51216" y="0"/>
                  <a:pt x="114300" y="0"/>
                </a:cubicBezTo>
                <a:close/>
              </a:path>
            </a:pathLst>
          </a:custGeom>
          <a:solidFill>
            <a:srgbClr val="FFFFFF">
              <a:alpha val="20000"/>
            </a:srgbClr>
          </a:solidFill>
          <a:ln/>
        </p:spPr>
      </p:sp>
      <p:sp>
        <p:nvSpPr>
          <p:cNvPr id="175" name="Shape 50">
            <a:extLst>
              <a:ext uri="{FF2B5EF4-FFF2-40B4-BE49-F238E27FC236}">
                <a16:creationId xmlns:a16="http://schemas.microsoft.com/office/drawing/2014/main" id="{7B7B421E-E570-4422-9C31-8AED92F04924}"/>
              </a:ext>
            </a:extLst>
          </p:cNvPr>
          <p:cNvSpPr/>
          <p:nvPr/>
        </p:nvSpPr>
        <p:spPr>
          <a:xfrm>
            <a:off x="662464" y="4423497"/>
            <a:ext cx="160735" cy="214313"/>
          </a:xfrm>
          <a:custGeom>
            <a:avLst/>
            <a:gdLst/>
            <a:ahLst/>
            <a:cxnLst/>
            <a:rect l="l" t="t" r="r" b="b"/>
            <a:pathLst>
              <a:path w="214313" h="285750">
                <a:moveTo>
                  <a:pt x="163469" y="214313"/>
                </a:moveTo>
                <a:cubicBezTo>
                  <a:pt x="167543" y="201867"/>
                  <a:pt x="175692" y="190593"/>
                  <a:pt x="184900" y="180882"/>
                </a:cubicBezTo>
                <a:cubicBezTo>
                  <a:pt x="203150" y="161683"/>
                  <a:pt x="214312" y="135731"/>
                  <a:pt x="214312" y="107156"/>
                </a:cubicBezTo>
                <a:cubicBezTo>
                  <a:pt x="214312" y="47997"/>
                  <a:pt x="166315" y="0"/>
                  <a:pt x="107156" y="0"/>
                </a:cubicBezTo>
                <a:cubicBezTo>
                  <a:pt x="47997" y="0"/>
                  <a:pt x="0" y="47997"/>
                  <a:pt x="0" y="107156"/>
                </a:cubicBezTo>
                <a:cubicBezTo>
                  <a:pt x="0" y="135731"/>
                  <a:pt x="11162" y="161683"/>
                  <a:pt x="29412" y="180882"/>
                </a:cubicBezTo>
                <a:cubicBezTo>
                  <a:pt x="38621" y="190593"/>
                  <a:pt x="46825" y="201867"/>
                  <a:pt x="50843" y="214313"/>
                </a:cubicBezTo>
                <a:lnTo>
                  <a:pt x="163413" y="214313"/>
                </a:lnTo>
                <a:close/>
                <a:moveTo>
                  <a:pt x="160734" y="241102"/>
                </a:moveTo>
                <a:lnTo>
                  <a:pt x="53578" y="241102"/>
                </a:lnTo>
                <a:lnTo>
                  <a:pt x="53578" y="250031"/>
                </a:lnTo>
                <a:cubicBezTo>
                  <a:pt x="53578" y="274700"/>
                  <a:pt x="73558" y="294680"/>
                  <a:pt x="98227" y="294680"/>
                </a:cubicBezTo>
                <a:lnTo>
                  <a:pt x="116086" y="294680"/>
                </a:lnTo>
                <a:cubicBezTo>
                  <a:pt x="140754" y="294680"/>
                  <a:pt x="160734" y="274700"/>
                  <a:pt x="160734" y="250031"/>
                </a:cubicBezTo>
                <a:lnTo>
                  <a:pt x="160734" y="241102"/>
                </a:lnTo>
                <a:close/>
                <a:moveTo>
                  <a:pt x="102691" y="62508"/>
                </a:moveTo>
                <a:cubicBezTo>
                  <a:pt x="80479" y="62508"/>
                  <a:pt x="62508" y="80479"/>
                  <a:pt x="62508" y="102691"/>
                </a:cubicBezTo>
                <a:cubicBezTo>
                  <a:pt x="62508" y="110114"/>
                  <a:pt x="56536" y="116086"/>
                  <a:pt x="49113" y="116086"/>
                </a:cubicBezTo>
                <a:cubicBezTo>
                  <a:pt x="41690" y="116086"/>
                  <a:pt x="35719" y="110114"/>
                  <a:pt x="35719" y="102691"/>
                </a:cubicBezTo>
                <a:cubicBezTo>
                  <a:pt x="35719" y="65689"/>
                  <a:pt x="65689" y="35719"/>
                  <a:pt x="102691" y="35719"/>
                </a:cubicBezTo>
                <a:cubicBezTo>
                  <a:pt x="110114" y="35719"/>
                  <a:pt x="116086" y="41690"/>
                  <a:pt x="116086" y="49113"/>
                </a:cubicBezTo>
                <a:cubicBezTo>
                  <a:pt x="116086" y="56536"/>
                  <a:pt x="110114" y="62508"/>
                  <a:pt x="102691" y="62508"/>
                </a:cubicBezTo>
                <a:close/>
              </a:path>
            </a:pathLst>
          </a:custGeom>
          <a:solidFill>
            <a:srgbClr val="FFFFFF"/>
          </a:solidFill>
          <a:ln/>
        </p:spPr>
      </p:sp>
      <p:sp>
        <p:nvSpPr>
          <p:cNvPr id="176" name="Text 51">
            <a:extLst>
              <a:ext uri="{FF2B5EF4-FFF2-40B4-BE49-F238E27FC236}">
                <a16:creationId xmlns:a16="http://schemas.microsoft.com/office/drawing/2014/main" id="{0CC01D99-99E5-4F48-B4C7-E2D12204022D}"/>
              </a:ext>
            </a:extLst>
          </p:cNvPr>
          <p:cNvSpPr/>
          <p:nvPr/>
        </p:nvSpPr>
        <p:spPr>
          <a:xfrm>
            <a:off x="1083945" y="4202128"/>
            <a:ext cx="7800975" cy="228600"/>
          </a:xfrm>
          <a:prstGeom prst="rect">
            <a:avLst/>
          </a:prstGeom>
          <a:noFill/>
          <a:ln/>
        </p:spPr>
        <p:txBody>
          <a:bodyPr wrap="square" lIns="0" tIns="0" rIns="0" bIns="0" rtlCol="0" anchor="ctr"/>
          <a:lstStyle/>
          <a:p>
            <a:pPr defTabSz="685800">
              <a:lnSpc>
                <a:spcPct val="110000"/>
              </a:lnSpc>
            </a:pPr>
            <a:r>
              <a:rPr lang="en-US" sz="1350" b="1" dirty="0">
                <a:solidFill>
                  <a:srgbClr val="FFFFFF"/>
                </a:solidFill>
                <a:latin typeface="MiSans" pitchFamily="34" charset="0"/>
                <a:ea typeface="MiSans" pitchFamily="34" charset="-122"/>
                <a:cs typeface="MiSans" pitchFamily="34" charset="-120"/>
              </a:rPr>
              <a:t>时代特征</a:t>
            </a:r>
            <a:endParaRPr lang="en-US" sz="1200" dirty="0">
              <a:solidFill>
                <a:srgbClr val="000000"/>
              </a:solidFill>
              <a:latin typeface="Calibri" panose="020F0502020204030204"/>
            </a:endParaRPr>
          </a:p>
        </p:txBody>
      </p:sp>
      <p:sp>
        <p:nvSpPr>
          <p:cNvPr id="177" name="Text 52">
            <a:extLst>
              <a:ext uri="{FF2B5EF4-FFF2-40B4-BE49-F238E27FC236}">
                <a16:creationId xmlns:a16="http://schemas.microsoft.com/office/drawing/2014/main" id="{F3075F6A-69FF-4E7C-96B2-7BB71423451D}"/>
              </a:ext>
            </a:extLst>
          </p:cNvPr>
          <p:cNvSpPr/>
          <p:nvPr/>
        </p:nvSpPr>
        <p:spPr>
          <a:xfrm>
            <a:off x="1083945" y="4487791"/>
            <a:ext cx="7772400" cy="371475"/>
          </a:xfrm>
          <a:prstGeom prst="rect">
            <a:avLst/>
          </a:prstGeom>
          <a:noFill/>
          <a:ln/>
        </p:spPr>
        <p:txBody>
          <a:bodyPr wrap="square" lIns="0" tIns="0" rIns="0" bIns="0" rtlCol="0" anchor="ctr"/>
          <a:lstStyle/>
          <a:p>
            <a:pPr defTabSz="685800">
              <a:lnSpc>
                <a:spcPct val="140000"/>
              </a:lnSpc>
            </a:pPr>
            <a:r>
              <a:rPr lang="en-US" sz="900" dirty="0">
                <a:solidFill>
                  <a:srgbClr val="FFFFFF">
                    <a:alpha val="95000"/>
                  </a:srgbClr>
                </a:solidFill>
                <a:latin typeface="MiSans" pitchFamily="34" charset="0"/>
                <a:ea typeface="MiSans" pitchFamily="34" charset="-122"/>
                <a:cs typeface="MiSans" pitchFamily="34" charset="-120"/>
              </a:rPr>
              <a:t>进入2020年代，互联网正在进入智能化和去中心化的新时代。从军事网络到Web1.0的信息互联网，再到Web2.0的社交与移动互联网，如今我们正站在AI驱动的Web3.0时代。</a:t>
            </a:r>
            <a:endParaRPr lang="en-US" sz="1200" dirty="0">
              <a:solidFill>
                <a:srgbClr val="000000"/>
              </a:solidFill>
              <a:latin typeface="Calibri" panose="020F0502020204030204"/>
            </a:endParaRPr>
          </a:p>
        </p:txBody>
      </p:sp>
    </p:spTree>
    <p:extLst>
      <p:ext uri="{BB962C8B-B14F-4D97-AF65-F5344CB8AC3E}">
        <p14:creationId xmlns:p14="http://schemas.microsoft.com/office/powerpoint/2010/main" val="13578188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tx1"/>
            </a:gs>
            <a:gs pos="100000">
              <a:schemeClr val="tx1"/>
            </a:gs>
          </a:gsLst>
          <a:lin ang="5400000" scaled="0"/>
        </a:gradFill>
        <a:effectLst/>
      </p:bgPr>
    </p:bg>
    <p:spTree>
      <p:nvGrpSpPr>
        <p:cNvPr id="1" name=""/>
        <p:cNvGrpSpPr/>
        <p:nvPr/>
      </p:nvGrpSpPr>
      <p:grpSpPr>
        <a:xfrm>
          <a:off x="0" y="0"/>
          <a:ext cx="0" cy="0"/>
          <a:chOff x="0" y="0"/>
          <a:chExt cx="0" cy="0"/>
        </a:xfrm>
      </p:grpSpPr>
      <p:sp>
        <p:nvSpPr>
          <p:cNvPr id="21" name="文本框 20"/>
          <p:cNvSpPr txBox="1"/>
          <p:nvPr/>
        </p:nvSpPr>
        <p:spPr>
          <a:xfrm>
            <a:off x="6842095" y="2859380"/>
            <a:ext cx="2569965" cy="2897248"/>
          </a:xfrm>
          <a:prstGeom prst="rect">
            <a:avLst/>
          </a:prstGeom>
        </p:spPr>
        <p:txBody>
          <a:bodyPr wrap="square" lIns="0" tIns="0" rIns="0" bIns="0" anchor="ctr">
            <a:scene3d>
              <a:camera prst="legacyObliqueTopLeft">
                <a:rot lat="0" lon="0" rev="0"/>
              </a:camera>
              <a:lightRig rig="legacyFlat1" dir="tl"/>
            </a:scene3d>
          </a:bodyPr>
          <a:lstStyle/>
          <a:p>
            <a:pPr algn="r">
              <a:lnSpc>
                <a:spcPct val="117500"/>
              </a:lnSpc>
            </a:pPr>
            <a:r>
              <a:rPr sz="16601" kern="100" spc="0" dirty="0">
                <a:solidFill>
                  <a:srgbClr val="FFFFFF">
                    <a:alpha val="100000"/>
                  </a:srgbClr>
                </a:solidFill>
                <a:latin typeface="CKT Kuaile Bold" panose="02010800040101010101" pitchFamily="1" charset="-122"/>
                <a:ea typeface="CKT Kuaile Bold" panose="02010800040101010101" pitchFamily="1" charset="-122"/>
              </a:rPr>
              <a:t>0</a:t>
            </a:r>
            <a:r>
              <a:rPr lang="en-US" sz="16601" kern="100" spc="0" dirty="0">
                <a:solidFill>
                  <a:srgbClr val="FFFFFF">
                    <a:alpha val="100000"/>
                  </a:srgbClr>
                </a:solidFill>
                <a:latin typeface="CKT Kuaile Bold" panose="02010800040101010101" pitchFamily="1" charset="-122"/>
                <a:ea typeface="CKT Kuaile Bold" panose="02010800040101010101" pitchFamily="1" charset="-122"/>
              </a:rPr>
              <a:t>2</a:t>
            </a:r>
            <a:endParaRPr sz="16601" kern="100" spc="0" dirty="0">
              <a:solidFill>
                <a:srgbClr val="FFFFFF">
                  <a:alpha val="100000"/>
                </a:srgbClr>
              </a:solidFill>
              <a:latin typeface="CKT Kuaile Bold" panose="02010800040101010101" pitchFamily="1" charset="-122"/>
              <a:ea typeface="CKT Kuaile Bold" panose="02010800040101010101" pitchFamily="1" charset="-122"/>
            </a:endParaRPr>
          </a:p>
        </p:txBody>
      </p:sp>
      <p:sp>
        <p:nvSpPr>
          <p:cNvPr id="2" name="矩形 1">
            <a:extLst>
              <a:ext uri="{FF2B5EF4-FFF2-40B4-BE49-F238E27FC236}">
                <a16:creationId xmlns:a16="http://schemas.microsoft.com/office/drawing/2014/main" id="{4A706E61-0A2A-47F6-8914-8480EEC8EC56}"/>
              </a:ext>
            </a:extLst>
          </p:cNvPr>
          <p:cNvSpPr/>
          <p:nvPr/>
        </p:nvSpPr>
        <p:spPr>
          <a:xfrm>
            <a:off x="6598920" y="0"/>
            <a:ext cx="2569965" cy="5143500"/>
          </a:xfrm>
          <a:prstGeom prst="rect">
            <a:avLst/>
          </a:prstGeom>
          <a:gradFill>
            <a:gsLst>
              <a:gs pos="0">
                <a:schemeClr val="tx1">
                  <a:alpha val="0"/>
                </a:schemeClr>
              </a:gs>
              <a:gs pos="100000">
                <a:schemeClr val="tx1">
                  <a:alpha val="27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内容占位符 23">
            <a:extLst>
              <a:ext uri="{FF2B5EF4-FFF2-40B4-BE49-F238E27FC236}">
                <a16:creationId xmlns:a16="http://schemas.microsoft.com/office/drawing/2014/main" id="{A5EE46EB-F7DD-476B-806B-F492C69A69BA}"/>
              </a:ext>
            </a:extLst>
          </p:cNvPr>
          <p:cNvSpPr>
            <a:spLocks noGrp="1"/>
          </p:cNvSpPr>
          <p:nvPr>
            <p:ph sz="quarter" idx="10"/>
          </p:nvPr>
        </p:nvSpPr>
        <p:spPr/>
        <p:txBody>
          <a:bodyPr/>
          <a:lstStyle/>
          <a:p>
            <a:r>
              <a:rPr lang="zh-CN" altLang="en-US" dirty="0"/>
              <a:t>互联网产品的发展历程</a:t>
            </a:r>
          </a:p>
        </p:txBody>
      </p:sp>
      <p:sp>
        <p:nvSpPr>
          <p:cNvPr id="23" name="标题 22">
            <a:extLst>
              <a:ext uri="{FF2B5EF4-FFF2-40B4-BE49-F238E27FC236}">
                <a16:creationId xmlns:a16="http://schemas.microsoft.com/office/drawing/2014/main" id="{8AD7F2C7-64D5-4093-ABF8-1858A9BB452C}"/>
              </a:ext>
            </a:extLst>
          </p:cNvPr>
          <p:cNvSpPr>
            <a:spLocks noGrp="1"/>
          </p:cNvSpPr>
          <p:nvPr>
            <p:ph type="title"/>
          </p:nvPr>
        </p:nvSpPr>
        <p:spPr>
          <a:xfrm>
            <a:off x="4041414" y="1669728"/>
            <a:ext cx="5022464" cy="1660727"/>
          </a:xfrm>
        </p:spPr>
        <p:txBody>
          <a:bodyPr>
            <a:normAutofit/>
          </a:bodyPr>
          <a:lstStyle/>
          <a:p>
            <a:r>
              <a:rPr lang="zh-CN" altLang="en-US" dirty="0"/>
              <a:t>互联网产品</a:t>
            </a:r>
            <a:br>
              <a:rPr lang="zh-CN" altLang="en-US" dirty="0"/>
            </a:br>
            <a:r>
              <a:rPr lang="zh-CN" altLang="en-US" dirty="0"/>
              <a:t>的发展趋势</a:t>
            </a:r>
          </a:p>
        </p:txBody>
      </p:sp>
      <p:sp>
        <p:nvSpPr>
          <p:cNvPr id="19" name="Text 5">
            <a:extLst>
              <a:ext uri="{FF2B5EF4-FFF2-40B4-BE49-F238E27FC236}">
                <a16:creationId xmlns:a16="http://schemas.microsoft.com/office/drawing/2014/main" id="{ACD38E5F-E3D0-4281-BAD3-C4389B8F2CD8}"/>
              </a:ext>
            </a:extLst>
          </p:cNvPr>
          <p:cNvSpPr/>
          <p:nvPr/>
        </p:nvSpPr>
        <p:spPr>
          <a:xfrm>
            <a:off x="4036219" y="2436019"/>
            <a:ext cx="4822031" cy="257175"/>
          </a:xfrm>
          <a:prstGeom prst="rect">
            <a:avLst/>
          </a:prstGeom>
          <a:noFill/>
          <a:ln/>
        </p:spPr>
        <p:txBody>
          <a:bodyPr wrap="square" lIns="0" tIns="0" rIns="0" bIns="0" rtlCol="0" anchor="ctr"/>
          <a:lstStyle/>
          <a:p>
            <a:pPr algn="r" defTabSz="685800"/>
            <a:r>
              <a:rPr lang="en-US" sz="1688" dirty="0">
                <a:solidFill>
                  <a:srgbClr val="FFFFFF">
                    <a:alpha val="90000"/>
                  </a:srgbClr>
                </a:solidFill>
                <a:latin typeface="MiSans" pitchFamily="34" charset="0"/>
                <a:ea typeface="MiSans" pitchFamily="34" charset="-122"/>
                <a:cs typeface="MiSans" pitchFamily="34" charset="-120"/>
              </a:rPr>
              <a:t>创新、迭代与用户体验</a:t>
            </a:r>
            <a:endParaRPr lang="en-US" sz="1200" dirty="0">
              <a:solidFill>
                <a:srgbClr val="000000"/>
              </a:solidFill>
              <a:latin typeface="Calibri" panose="020F0502020204030204"/>
            </a:endParaRPr>
          </a:p>
        </p:txBody>
      </p:sp>
      <p:sp>
        <p:nvSpPr>
          <p:cNvPr id="20" name="Text 6">
            <a:extLst>
              <a:ext uri="{FF2B5EF4-FFF2-40B4-BE49-F238E27FC236}">
                <a16:creationId xmlns:a16="http://schemas.microsoft.com/office/drawing/2014/main" id="{A7F90C78-5940-4E2E-9796-B2BE2C91EA40}"/>
              </a:ext>
            </a:extLst>
          </p:cNvPr>
          <p:cNvSpPr/>
          <p:nvPr/>
        </p:nvSpPr>
        <p:spPr>
          <a:xfrm>
            <a:off x="7900987" y="3050381"/>
            <a:ext cx="500063" cy="200025"/>
          </a:xfrm>
          <a:prstGeom prst="rect">
            <a:avLst/>
          </a:prstGeom>
          <a:noFill/>
          <a:ln/>
        </p:spPr>
        <p:txBody>
          <a:bodyPr wrap="square" lIns="0" tIns="0" rIns="0" bIns="0" rtlCol="0" anchor="ctr"/>
          <a:lstStyle/>
          <a:p>
            <a:pPr algn="r" defTabSz="685800">
              <a:lnSpc>
                <a:spcPct val="120000"/>
              </a:lnSpc>
            </a:pPr>
            <a:r>
              <a:rPr lang="en-US" sz="1125" b="1" dirty="0">
                <a:solidFill>
                  <a:srgbClr val="FFFFFF"/>
                </a:solidFill>
                <a:latin typeface="MiSans" pitchFamily="34" charset="0"/>
                <a:ea typeface="MiSans" pitchFamily="34" charset="-122"/>
                <a:cs typeface="MiSans" pitchFamily="34" charset="-120"/>
              </a:rPr>
              <a:t>智能化</a:t>
            </a:r>
            <a:endParaRPr lang="en-US" sz="1200" dirty="0">
              <a:solidFill>
                <a:srgbClr val="000000"/>
              </a:solidFill>
              <a:latin typeface="Calibri" panose="020F0502020204030204"/>
            </a:endParaRPr>
          </a:p>
        </p:txBody>
      </p:sp>
      <p:sp>
        <p:nvSpPr>
          <p:cNvPr id="22" name="Shape 7">
            <a:extLst>
              <a:ext uri="{FF2B5EF4-FFF2-40B4-BE49-F238E27FC236}">
                <a16:creationId xmlns:a16="http://schemas.microsoft.com/office/drawing/2014/main" id="{E009D4DF-237F-410E-9BD4-825F032E9199}"/>
              </a:ext>
            </a:extLst>
          </p:cNvPr>
          <p:cNvSpPr/>
          <p:nvPr/>
        </p:nvSpPr>
        <p:spPr>
          <a:xfrm>
            <a:off x="8515350" y="2978944"/>
            <a:ext cx="342900" cy="342900"/>
          </a:xfrm>
          <a:custGeom>
            <a:avLst/>
            <a:gdLst/>
            <a:ahLst/>
            <a:cxnLst/>
            <a:rect l="l" t="t" r="r" b="b"/>
            <a:pathLst>
              <a:path w="457200" h="457200">
                <a:moveTo>
                  <a:pt x="228600" y="0"/>
                </a:moveTo>
                <a:lnTo>
                  <a:pt x="228600" y="0"/>
                </a:lnTo>
                <a:cubicBezTo>
                  <a:pt x="354768" y="0"/>
                  <a:pt x="457200" y="102432"/>
                  <a:pt x="457200" y="228600"/>
                </a:cubicBezTo>
                <a:lnTo>
                  <a:pt x="457200" y="228600"/>
                </a:lnTo>
                <a:cubicBezTo>
                  <a:pt x="457200" y="354768"/>
                  <a:pt x="354768" y="457200"/>
                  <a:pt x="228600" y="457200"/>
                </a:cubicBezTo>
                <a:lnTo>
                  <a:pt x="228600" y="457200"/>
                </a:lnTo>
                <a:cubicBezTo>
                  <a:pt x="102432" y="457200"/>
                  <a:pt x="0" y="354768"/>
                  <a:pt x="0" y="228600"/>
                </a:cubicBezTo>
                <a:lnTo>
                  <a:pt x="0" y="228600"/>
                </a:lnTo>
                <a:cubicBezTo>
                  <a:pt x="0" y="102432"/>
                  <a:pt x="102432" y="0"/>
                  <a:pt x="228600" y="0"/>
                </a:cubicBezTo>
                <a:close/>
              </a:path>
            </a:pathLst>
          </a:custGeom>
          <a:solidFill>
            <a:srgbClr val="FFFFFF">
              <a:alpha val="20000"/>
            </a:srgbClr>
          </a:solidFill>
          <a:ln/>
        </p:spPr>
      </p:sp>
      <p:sp>
        <p:nvSpPr>
          <p:cNvPr id="25" name="Shape 8">
            <a:extLst>
              <a:ext uri="{FF2B5EF4-FFF2-40B4-BE49-F238E27FC236}">
                <a16:creationId xmlns:a16="http://schemas.microsoft.com/office/drawing/2014/main" id="{54BB3CC5-7971-4FB1-B4CA-84B65E758A06}"/>
              </a:ext>
            </a:extLst>
          </p:cNvPr>
          <p:cNvSpPr/>
          <p:nvPr/>
        </p:nvSpPr>
        <p:spPr>
          <a:xfrm>
            <a:off x="8615363" y="3078956"/>
            <a:ext cx="142875" cy="142875"/>
          </a:xfrm>
          <a:custGeom>
            <a:avLst/>
            <a:gdLst/>
            <a:ahLst/>
            <a:cxnLst/>
            <a:rect l="l" t="t" r="r" b="b"/>
            <a:pathLst>
              <a:path w="190500" h="190500">
                <a:moveTo>
                  <a:pt x="44648" y="20836"/>
                </a:moveTo>
                <a:cubicBezTo>
                  <a:pt x="44648" y="9339"/>
                  <a:pt x="53987" y="0"/>
                  <a:pt x="65484" y="0"/>
                </a:cubicBezTo>
                <a:lnTo>
                  <a:pt x="74414" y="0"/>
                </a:lnTo>
                <a:cubicBezTo>
                  <a:pt x="81000" y="0"/>
                  <a:pt x="86320" y="5321"/>
                  <a:pt x="86320" y="11906"/>
                </a:cubicBezTo>
                <a:lnTo>
                  <a:pt x="86320" y="178594"/>
                </a:lnTo>
                <a:cubicBezTo>
                  <a:pt x="86320" y="185179"/>
                  <a:pt x="81000" y="190500"/>
                  <a:pt x="74414" y="190500"/>
                </a:cubicBezTo>
                <a:lnTo>
                  <a:pt x="62508" y="190500"/>
                </a:lnTo>
                <a:cubicBezTo>
                  <a:pt x="51420" y="190500"/>
                  <a:pt x="42081" y="182910"/>
                  <a:pt x="39439" y="172641"/>
                </a:cubicBezTo>
                <a:cubicBezTo>
                  <a:pt x="39179" y="172641"/>
                  <a:pt x="38956" y="172641"/>
                  <a:pt x="38695" y="172641"/>
                </a:cubicBezTo>
                <a:cubicBezTo>
                  <a:pt x="22250" y="172641"/>
                  <a:pt x="8930" y="159321"/>
                  <a:pt x="8930" y="142875"/>
                </a:cubicBezTo>
                <a:cubicBezTo>
                  <a:pt x="8930" y="136178"/>
                  <a:pt x="11162" y="130001"/>
                  <a:pt x="14883" y="125016"/>
                </a:cubicBezTo>
                <a:cubicBezTo>
                  <a:pt x="7665" y="119583"/>
                  <a:pt x="2977" y="110951"/>
                  <a:pt x="2977" y="101203"/>
                </a:cubicBezTo>
                <a:cubicBezTo>
                  <a:pt x="2977" y="89706"/>
                  <a:pt x="9525" y="79697"/>
                  <a:pt x="19050" y="74749"/>
                </a:cubicBezTo>
                <a:cubicBezTo>
                  <a:pt x="16408" y="70284"/>
                  <a:pt x="14883" y="65075"/>
                  <a:pt x="14883" y="59531"/>
                </a:cubicBezTo>
                <a:cubicBezTo>
                  <a:pt x="14883" y="43086"/>
                  <a:pt x="28203" y="29766"/>
                  <a:pt x="44648" y="29766"/>
                </a:cubicBezTo>
                <a:lnTo>
                  <a:pt x="44648" y="20836"/>
                </a:lnTo>
                <a:close/>
                <a:moveTo>
                  <a:pt x="145852" y="20836"/>
                </a:moveTo>
                <a:lnTo>
                  <a:pt x="145852" y="29766"/>
                </a:lnTo>
                <a:cubicBezTo>
                  <a:pt x="162297" y="29766"/>
                  <a:pt x="175617" y="43086"/>
                  <a:pt x="175617" y="59531"/>
                </a:cubicBezTo>
                <a:cubicBezTo>
                  <a:pt x="175617" y="65112"/>
                  <a:pt x="174092" y="70321"/>
                  <a:pt x="171450" y="74749"/>
                </a:cubicBezTo>
                <a:cubicBezTo>
                  <a:pt x="181012" y="79697"/>
                  <a:pt x="187523" y="89669"/>
                  <a:pt x="187523" y="101203"/>
                </a:cubicBezTo>
                <a:cubicBezTo>
                  <a:pt x="187523" y="110951"/>
                  <a:pt x="182835" y="119583"/>
                  <a:pt x="175617" y="125016"/>
                </a:cubicBezTo>
                <a:cubicBezTo>
                  <a:pt x="179338" y="130001"/>
                  <a:pt x="181570" y="136178"/>
                  <a:pt x="181570" y="142875"/>
                </a:cubicBezTo>
                <a:cubicBezTo>
                  <a:pt x="181570" y="159321"/>
                  <a:pt x="168250" y="172641"/>
                  <a:pt x="151805" y="172641"/>
                </a:cubicBezTo>
                <a:cubicBezTo>
                  <a:pt x="151544" y="172641"/>
                  <a:pt x="151321" y="172641"/>
                  <a:pt x="151061" y="172641"/>
                </a:cubicBezTo>
                <a:cubicBezTo>
                  <a:pt x="148419" y="182910"/>
                  <a:pt x="139080" y="190500"/>
                  <a:pt x="127992" y="190500"/>
                </a:cubicBezTo>
                <a:lnTo>
                  <a:pt x="116086" y="190500"/>
                </a:lnTo>
                <a:cubicBezTo>
                  <a:pt x="109500" y="190500"/>
                  <a:pt x="104180" y="185179"/>
                  <a:pt x="104180" y="178594"/>
                </a:cubicBezTo>
                <a:lnTo>
                  <a:pt x="104180" y="11906"/>
                </a:lnTo>
                <a:cubicBezTo>
                  <a:pt x="104180" y="5321"/>
                  <a:pt x="109500" y="0"/>
                  <a:pt x="116086" y="0"/>
                </a:cubicBezTo>
                <a:lnTo>
                  <a:pt x="125016" y="0"/>
                </a:lnTo>
                <a:cubicBezTo>
                  <a:pt x="136513" y="0"/>
                  <a:pt x="145852" y="9339"/>
                  <a:pt x="145852" y="20836"/>
                </a:cubicBezTo>
                <a:close/>
              </a:path>
            </a:pathLst>
          </a:custGeom>
          <a:solidFill>
            <a:srgbClr val="FFFFFF"/>
          </a:solidFill>
          <a:ln/>
        </p:spPr>
      </p:sp>
      <p:sp>
        <p:nvSpPr>
          <p:cNvPr id="26" name="Text 9">
            <a:extLst>
              <a:ext uri="{FF2B5EF4-FFF2-40B4-BE49-F238E27FC236}">
                <a16:creationId xmlns:a16="http://schemas.microsoft.com/office/drawing/2014/main" id="{D259206D-72F4-4771-A287-C3C3DD9FE44D}"/>
              </a:ext>
            </a:extLst>
          </p:cNvPr>
          <p:cNvSpPr/>
          <p:nvPr/>
        </p:nvSpPr>
        <p:spPr>
          <a:xfrm>
            <a:off x="7900987" y="3479006"/>
            <a:ext cx="500063" cy="200025"/>
          </a:xfrm>
          <a:prstGeom prst="rect">
            <a:avLst/>
          </a:prstGeom>
          <a:noFill/>
          <a:ln/>
        </p:spPr>
        <p:txBody>
          <a:bodyPr wrap="square" lIns="0" tIns="0" rIns="0" bIns="0" rtlCol="0" anchor="ctr"/>
          <a:lstStyle/>
          <a:p>
            <a:pPr algn="r" defTabSz="685800">
              <a:lnSpc>
                <a:spcPct val="120000"/>
              </a:lnSpc>
            </a:pPr>
            <a:r>
              <a:rPr lang="en-US" sz="1125" b="1" dirty="0">
                <a:solidFill>
                  <a:srgbClr val="FFFFFF"/>
                </a:solidFill>
                <a:latin typeface="MiSans" pitchFamily="34" charset="0"/>
                <a:ea typeface="MiSans" pitchFamily="34" charset="-122"/>
                <a:cs typeface="MiSans" pitchFamily="34" charset="-120"/>
              </a:rPr>
              <a:t>个性化</a:t>
            </a:r>
            <a:endParaRPr lang="en-US" sz="1200" dirty="0">
              <a:solidFill>
                <a:srgbClr val="000000"/>
              </a:solidFill>
              <a:latin typeface="Calibri" panose="020F0502020204030204"/>
            </a:endParaRPr>
          </a:p>
        </p:txBody>
      </p:sp>
      <p:sp>
        <p:nvSpPr>
          <p:cNvPr id="27" name="Shape 10">
            <a:extLst>
              <a:ext uri="{FF2B5EF4-FFF2-40B4-BE49-F238E27FC236}">
                <a16:creationId xmlns:a16="http://schemas.microsoft.com/office/drawing/2014/main" id="{0BED072C-FF52-4C74-AC6A-C7EE6BCBD78F}"/>
              </a:ext>
            </a:extLst>
          </p:cNvPr>
          <p:cNvSpPr/>
          <p:nvPr/>
        </p:nvSpPr>
        <p:spPr>
          <a:xfrm>
            <a:off x="8515350" y="3407569"/>
            <a:ext cx="342900" cy="342900"/>
          </a:xfrm>
          <a:custGeom>
            <a:avLst/>
            <a:gdLst/>
            <a:ahLst/>
            <a:cxnLst/>
            <a:rect l="l" t="t" r="r" b="b"/>
            <a:pathLst>
              <a:path w="457200" h="457200">
                <a:moveTo>
                  <a:pt x="228600" y="0"/>
                </a:moveTo>
                <a:lnTo>
                  <a:pt x="228600" y="0"/>
                </a:lnTo>
                <a:cubicBezTo>
                  <a:pt x="354768" y="0"/>
                  <a:pt x="457200" y="102432"/>
                  <a:pt x="457200" y="228600"/>
                </a:cubicBezTo>
                <a:lnTo>
                  <a:pt x="457200" y="228600"/>
                </a:lnTo>
                <a:cubicBezTo>
                  <a:pt x="457200" y="354768"/>
                  <a:pt x="354768" y="457200"/>
                  <a:pt x="228600" y="457200"/>
                </a:cubicBezTo>
                <a:lnTo>
                  <a:pt x="228600" y="457200"/>
                </a:lnTo>
                <a:cubicBezTo>
                  <a:pt x="102432" y="457200"/>
                  <a:pt x="0" y="354768"/>
                  <a:pt x="0" y="228600"/>
                </a:cubicBezTo>
                <a:lnTo>
                  <a:pt x="0" y="228600"/>
                </a:lnTo>
                <a:cubicBezTo>
                  <a:pt x="0" y="102432"/>
                  <a:pt x="102432" y="0"/>
                  <a:pt x="228600" y="0"/>
                </a:cubicBezTo>
                <a:close/>
              </a:path>
            </a:pathLst>
          </a:custGeom>
          <a:solidFill>
            <a:srgbClr val="FFFFFF">
              <a:alpha val="20000"/>
            </a:srgbClr>
          </a:solidFill>
          <a:ln/>
        </p:spPr>
      </p:sp>
      <p:sp>
        <p:nvSpPr>
          <p:cNvPr id="28" name="Shape 11">
            <a:extLst>
              <a:ext uri="{FF2B5EF4-FFF2-40B4-BE49-F238E27FC236}">
                <a16:creationId xmlns:a16="http://schemas.microsoft.com/office/drawing/2014/main" id="{5B411870-EDAE-4292-9657-B0D6E900842F}"/>
              </a:ext>
            </a:extLst>
          </p:cNvPr>
          <p:cNvSpPr/>
          <p:nvPr/>
        </p:nvSpPr>
        <p:spPr>
          <a:xfrm>
            <a:off x="8597504" y="3507581"/>
            <a:ext cx="178594" cy="142875"/>
          </a:xfrm>
          <a:custGeom>
            <a:avLst/>
            <a:gdLst/>
            <a:ahLst/>
            <a:cxnLst/>
            <a:rect l="l" t="t" r="r" b="b"/>
            <a:pathLst>
              <a:path w="238125" h="190500">
                <a:moveTo>
                  <a:pt x="95436" y="2977"/>
                </a:moveTo>
                <a:cubicBezTo>
                  <a:pt x="120078" y="2977"/>
                  <a:pt x="140084" y="22983"/>
                  <a:pt x="140084" y="47625"/>
                </a:cubicBezTo>
                <a:cubicBezTo>
                  <a:pt x="140084" y="72267"/>
                  <a:pt x="120078" y="92273"/>
                  <a:pt x="95436" y="92273"/>
                </a:cubicBezTo>
                <a:cubicBezTo>
                  <a:pt x="70794" y="92273"/>
                  <a:pt x="50788" y="72267"/>
                  <a:pt x="50788" y="47625"/>
                </a:cubicBezTo>
                <a:cubicBezTo>
                  <a:pt x="50788" y="22983"/>
                  <a:pt x="70794" y="2977"/>
                  <a:pt x="95436" y="2977"/>
                </a:cubicBezTo>
                <a:close/>
                <a:moveTo>
                  <a:pt x="84348" y="113109"/>
                </a:moveTo>
                <a:lnTo>
                  <a:pt x="106449" y="113109"/>
                </a:lnTo>
                <a:lnTo>
                  <a:pt x="107007" y="113109"/>
                </a:lnTo>
                <a:cubicBezTo>
                  <a:pt x="102208" y="123081"/>
                  <a:pt x="104105" y="134764"/>
                  <a:pt x="111286" y="142689"/>
                </a:cubicBezTo>
                <a:cubicBezTo>
                  <a:pt x="103770" y="150986"/>
                  <a:pt x="102059" y="163450"/>
                  <a:pt x="107789" y="173720"/>
                </a:cubicBezTo>
                <a:lnTo>
                  <a:pt x="116160" y="188751"/>
                </a:lnTo>
                <a:cubicBezTo>
                  <a:pt x="116495" y="189347"/>
                  <a:pt x="116867" y="189942"/>
                  <a:pt x="117239" y="190500"/>
                </a:cubicBezTo>
                <a:lnTo>
                  <a:pt x="29059" y="190500"/>
                </a:lnTo>
                <a:cubicBezTo>
                  <a:pt x="22957" y="190500"/>
                  <a:pt x="18008" y="185551"/>
                  <a:pt x="18008" y="179450"/>
                </a:cubicBezTo>
                <a:cubicBezTo>
                  <a:pt x="18008" y="142801"/>
                  <a:pt x="47699" y="113109"/>
                  <a:pt x="84348" y="113109"/>
                </a:cubicBezTo>
                <a:close/>
                <a:moveTo>
                  <a:pt x="160958" y="92125"/>
                </a:moveTo>
                <a:cubicBezTo>
                  <a:pt x="160958" y="87176"/>
                  <a:pt x="164939" y="83195"/>
                  <a:pt x="169887" y="83195"/>
                </a:cubicBezTo>
                <a:lnTo>
                  <a:pt x="187747" y="83195"/>
                </a:lnTo>
                <a:cubicBezTo>
                  <a:pt x="192695" y="83195"/>
                  <a:pt x="196676" y="87176"/>
                  <a:pt x="196676" y="92125"/>
                </a:cubicBezTo>
                <a:lnTo>
                  <a:pt x="196676" y="94394"/>
                </a:lnTo>
                <a:cubicBezTo>
                  <a:pt x="196676" y="101426"/>
                  <a:pt x="205643" y="106598"/>
                  <a:pt x="211745" y="103101"/>
                </a:cubicBezTo>
                <a:lnTo>
                  <a:pt x="213606" y="102022"/>
                </a:lnTo>
                <a:cubicBezTo>
                  <a:pt x="217922" y="99529"/>
                  <a:pt x="223465" y="101054"/>
                  <a:pt x="225884" y="105408"/>
                </a:cubicBezTo>
                <a:lnTo>
                  <a:pt x="234218" y="120365"/>
                </a:lnTo>
                <a:cubicBezTo>
                  <a:pt x="236525" y="124532"/>
                  <a:pt x="235186" y="129741"/>
                  <a:pt x="231167" y="132271"/>
                </a:cubicBezTo>
                <a:lnTo>
                  <a:pt x="229419" y="133350"/>
                </a:lnTo>
                <a:cubicBezTo>
                  <a:pt x="223391" y="137108"/>
                  <a:pt x="223391" y="148196"/>
                  <a:pt x="229419" y="151991"/>
                </a:cubicBezTo>
                <a:lnTo>
                  <a:pt x="231130" y="153070"/>
                </a:lnTo>
                <a:cubicBezTo>
                  <a:pt x="235148" y="155600"/>
                  <a:pt x="236525" y="160809"/>
                  <a:pt x="234218" y="164976"/>
                </a:cubicBezTo>
                <a:lnTo>
                  <a:pt x="225847" y="180008"/>
                </a:lnTo>
                <a:cubicBezTo>
                  <a:pt x="223428" y="184361"/>
                  <a:pt x="217884" y="185924"/>
                  <a:pt x="213568" y="183393"/>
                </a:cubicBezTo>
                <a:lnTo>
                  <a:pt x="211745" y="182314"/>
                </a:lnTo>
                <a:cubicBezTo>
                  <a:pt x="205643" y="178780"/>
                  <a:pt x="196676" y="183989"/>
                  <a:pt x="196676" y="191021"/>
                </a:cubicBezTo>
                <a:lnTo>
                  <a:pt x="196676" y="193291"/>
                </a:lnTo>
                <a:cubicBezTo>
                  <a:pt x="196676" y="198239"/>
                  <a:pt x="192695" y="202220"/>
                  <a:pt x="187747" y="202220"/>
                </a:cubicBezTo>
                <a:lnTo>
                  <a:pt x="169887" y="202220"/>
                </a:lnTo>
                <a:cubicBezTo>
                  <a:pt x="164939" y="202220"/>
                  <a:pt x="160958" y="198239"/>
                  <a:pt x="160958" y="193291"/>
                </a:cubicBezTo>
                <a:lnTo>
                  <a:pt x="160958" y="191095"/>
                </a:lnTo>
                <a:cubicBezTo>
                  <a:pt x="160958" y="184026"/>
                  <a:pt x="151954" y="178817"/>
                  <a:pt x="145814" y="182352"/>
                </a:cubicBezTo>
                <a:lnTo>
                  <a:pt x="144028" y="183393"/>
                </a:lnTo>
                <a:cubicBezTo>
                  <a:pt x="139712" y="185886"/>
                  <a:pt x="134206" y="184361"/>
                  <a:pt x="131750" y="180008"/>
                </a:cubicBezTo>
                <a:lnTo>
                  <a:pt x="123341" y="164976"/>
                </a:lnTo>
                <a:cubicBezTo>
                  <a:pt x="121034" y="160809"/>
                  <a:pt x="122374" y="155563"/>
                  <a:pt x="126429" y="153033"/>
                </a:cubicBezTo>
                <a:lnTo>
                  <a:pt x="128067" y="152028"/>
                </a:lnTo>
                <a:cubicBezTo>
                  <a:pt x="134131" y="148270"/>
                  <a:pt x="134131" y="137108"/>
                  <a:pt x="128067" y="133350"/>
                </a:cubicBezTo>
                <a:lnTo>
                  <a:pt x="126392" y="132308"/>
                </a:lnTo>
                <a:cubicBezTo>
                  <a:pt x="122337" y="129778"/>
                  <a:pt x="120997" y="124532"/>
                  <a:pt x="123304" y="120365"/>
                </a:cubicBezTo>
                <a:lnTo>
                  <a:pt x="131676" y="105370"/>
                </a:lnTo>
                <a:cubicBezTo>
                  <a:pt x="134094" y="101017"/>
                  <a:pt x="139638" y="99492"/>
                  <a:pt x="143917" y="101984"/>
                </a:cubicBezTo>
                <a:lnTo>
                  <a:pt x="145703" y="103026"/>
                </a:lnTo>
                <a:cubicBezTo>
                  <a:pt x="151842" y="106561"/>
                  <a:pt x="160846" y="101352"/>
                  <a:pt x="160846" y="94283"/>
                </a:cubicBezTo>
                <a:lnTo>
                  <a:pt x="160846" y="92087"/>
                </a:lnTo>
                <a:close/>
                <a:moveTo>
                  <a:pt x="198127" y="142801"/>
                </a:moveTo>
                <a:cubicBezTo>
                  <a:pt x="198127" y="132122"/>
                  <a:pt x="189458" y="123453"/>
                  <a:pt x="178780" y="123453"/>
                </a:cubicBezTo>
                <a:cubicBezTo>
                  <a:pt x="168102" y="123453"/>
                  <a:pt x="159432" y="132122"/>
                  <a:pt x="159432" y="142801"/>
                </a:cubicBezTo>
                <a:cubicBezTo>
                  <a:pt x="159432" y="153479"/>
                  <a:pt x="168102" y="162148"/>
                  <a:pt x="178780" y="162148"/>
                </a:cubicBezTo>
                <a:cubicBezTo>
                  <a:pt x="189458" y="162148"/>
                  <a:pt x="198127" y="153479"/>
                  <a:pt x="198127" y="142801"/>
                </a:cubicBezTo>
                <a:close/>
              </a:path>
            </a:pathLst>
          </a:custGeom>
          <a:solidFill>
            <a:srgbClr val="FFFFFF"/>
          </a:solidFill>
          <a:ln/>
        </p:spPr>
      </p:sp>
      <p:sp>
        <p:nvSpPr>
          <p:cNvPr id="29" name="Text 12">
            <a:extLst>
              <a:ext uri="{FF2B5EF4-FFF2-40B4-BE49-F238E27FC236}">
                <a16:creationId xmlns:a16="http://schemas.microsoft.com/office/drawing/2014/main" id="{75015FFD-B468-47CF-96EC-E8D5F4B87BE6}"/>
              </a:ext>
            </a:extLst>
          </p:cNvPr>
          <p:cNvSpPr/>
          <p:nvPr/>
        </p:nvSpPr>
        <p:spPr>
          <a:xfrm>
            <a:off x="7758112" y="3907631"/>
            <a:ext cx="642938" cy="200025"/>
          </a:xfrm>
          <a:prstGeom prst="rect">
            <a:avLst/>
          </a:prstGeom>
          <a:noFill/>
          <a:ln/>
        </p:spPr>
        <p:txBody>
          <a:bodyPr wrap="square" lIns="0" tIns="0" rIns="0" bIns="0" rtlCol="0" anchor="ctr"/>
          <a:lstStyle/>
          <a:p>
            <a:pPr algn="r" defTabSz="685800">
              <a:lnSpc>
                <a:spcPct val="120000"/>
              </a:lnSpc>
            </a:pPr>
            <a:r>
              <a:rPr lang="en-US" sz="1125" b="1" dirty="0">
                <a:solidFill>
                  <a:srgbClr val="FFFFFF"/>
                </a:solidFill>
                <a:latin typeface="MiSans" pitchFamily="34" charset="0"/>
                <a:ea typeface="MiSans" pitchFamily="34" charset="-122"/>
                <a:cs typeface="MiSans" pitchFamily="34" charset="-120"/>
              </a:rPr>
              <a:t>跨界融合</a:t>
            </a:r>
            <a:endParaRPr lang="en-US" sz="1200" dirty="0">
              <a:solidFill>
                <a:srgbClr val="000000"/>
              </a:solidFill>
              <a:latin typeface="Calibri" panose="020F0502020204030204"/>
            </a:endParaRPr>
          </a:p>
        </p:txBody>
      </p:sp>
      <p:sp>
        <p:nvSpPr>
          <p:cNvPr id="30" name="Shape 13">
            <a:extLst>
              <a:ext uri="{FF2B5EF4-FFF2-40B4-BE49-F238E27FC236}">
                <a16:creationId xmlns:a16="http://schemas.microsoft.com/office/drawing/2014/main" id="{D117E00C-61B0-4DCF-B655-13EAC06BFD78}"/>
              </a:ext>
            </a:extLst>
          </p:cNvPr>
          <p:cNvSpPr/>
          <p:nvPr/>
        </p:nvSpPr>
        <p:spPr>
          <a:xfrm>
            <a:off x="8515350" y="3836194"/>
            <a:ext cx="342900" cy="342900"/>
          </a:xfrm>
          <a:custGeom>
            <a:avLst/>
            <a:gdLst/>
            <a:ahLst/>
            <a:cxnLst/>
            <a:rect l="l" t="t" r="r" b="b"/>
            <a:pathLst>
              <a:path w="457200" h="457200">
                <a:moveTo>
                  <a:pt x="228600" y="0"/>
                </a:moveTo>
                <a:lnTo>
                  <a:pt x="228600" y="0"/>
                </a:lnTo>
                <a:cubicBezTo>
                  <a:pt x="354768" y="0"/>
                  <a:pt x="457200" y="102432"/>
                  <a:pt x="457200" y="228600"/>
                </a:cubicBezTo>
                <a:lnTo>
                  <a:pt x="457200" y="228600"/>
                </a:lnTo>
                <a:cubicBezTo>
                  <a:pt x="457200" y="354768"/>
                  <a:pt x="354768" y="457200"/>
                  <a:pt x="228600" y="457200"/>
                </a:cubicBezTo>
                <a:lnTo>
                  <a:pt x="228600" y="457200"/>
                </a:lnTo>
                <a:cubicBezTo>
                  <a:pt x="102432" y="457200"/>
                  <a:pt x="0" y="354768"/>
                  <a:pt x="0" y="228600"/>
                </a:cubicBezTo>
                <a:lnTo>
                  <a:pt x="0" y="228600"/>
                </a:lnTo>
                <a:cubicBezTo>
                  <a:pt x="0" y="102432"/>
                  <a:pt x="102432" y="0"/>
                  <a:pt x="228600" y="0"/>
                </a:cubicBezTo>
                <a:close/>
              </a:path>
            </a:pathLst>
          </a:custGeom>
          <a:solidFill>
            <a:srgbClr val="FFFFFF">
              <a:alpha val="20000"/>
            </a:srgbClr>
          </a:solidFill>
          <a:ln/>
        </p:spPr>
      </p:sp>
      <p:sp>
        <p:nvSpPr>
          <p:cNvPr id="31" name="Shape 14">
            <a:extLst>
              <a:ext uri="{FF2B5EF4-FFF2-40B4-BE49-F238E27FC236}">
                <a16:creationId xmlns:a16="http://schemas.microsoft.com/office/drawing/2014/main" id="{92A594E1-B342-4AD3-AF2E-47437B22A6F0}"/>
              </a:ext>
            </a:extLst>
          </p:cNvPr>
          <p:cNvSpPr/>
          <p:nvPr/>
        </p:nvSpPr>
        <p:spPr>
          <a:xfrm>
            <a:off x="8615363" y="3936206"/>
            <a:ext cx="142875" cy="142875"/>
          </a:xfrm>
          <a:custGeom>
            <a:avLst/>
            <a:gdLst/>
            <a:ahLst/>
            <a:cxnLst/>
            <a:rect l="l" t="t" r="r" b="b"/>
            <a:pathLst>
              <a:path w="190500" h="190500">
                <a:moveTo>
                  <a:pt x="0" y="29766"/>
                </a:moveTo>
                <a:cubicBezTo>
                  <a:pt x="0" y="19906"/>
                  <a:pt x="8000" y="11906"/>
                  <a:pt x="17859" y="11906"/>
                </a:cubicBezTo>
                <a:lnTo>
                  <a:pt x="53578" y="11906"/>
                </a:lnTo>
                <a:cubicBezTo>
                  <a:pt x="63438" y="11906"/>
                  <a:pt x="71438" y="19906"/>
                  <a:pt x="71438" y="29766"/>
                </a:cubicBezTo>
                <a:lnTo>
                  <a:pt x="71438" y="35719"/>
                </a:lnTo>
                <a:lnTo>
                  <a:pt x="119063" y="35719"/>
                </a:lnTo>
                <a:lnTo>
                  <a:pt x="119063" y="29766"/>
                </a:lnTo>
                <a:cubicBezTo>
                  <a:pt x="119063" y="19906"/>
                  <a:pt x="127062" y="11906"/>
                  <a:pt x="136922" y="11906"/>
                </a:cubicBezTo>
                <a:lnTo>
                  <a:pt x="172641" y="11906"/>
                </a:lnTo>
                <a:cubicBezTo>
                  <a:pt x="182500" y="11906"/>
                  <a:pt x="190500" y="19906"/>
                  <a:pt x="190500" y="29766"/>
                </a:cubicBezTo>
                <a:lnTo>
                  <a:pt x="190500" y="65484"/>
                </a:lnTo>
                <a:cubicBezTo>
                  <a:pt x="190500" y="75344"/>
                  <a:pt x="182500" y="83344"/>
                  <a:pt x="172641" y="83344"/>
                </a:cubicBezTo>
                <a:lnTo>
                  <a:pt x="136922" y="83344"/>
                </a:lnTo>
                <a:cubicBezTo>
                  <a:pt x="127062" y="83344"/>
                  <a:pt x="119063" y="75344"/>
                  <a:pt x="119063" y="65484"/>
                </a:cubicBezTo>
                <a:lnTo>
                  <a:pt x="119063" y="59531"/>
                </a:lnTo>
                <a:lnTo>
                  <a:pt x="71438" y="59531"/>
                </a:lnTo>
                <a:lnTo>
                  <a:pt x="71438" y="65484"/>
                </a:lnTo>
                <a:cubicBezTo>
                  <a:pt x="71438" y="68200"/>
                  <a:pt x="70805" y="70805"/>
                  <a:pt x="69726" y="73112"/>
                </a:cubicBezTo>
                <a:lnTo>
                  <a:pt x="95250" y="107156"/>
                </a:lnTo>
                <a:lnTo>
                  <a:pt x="125016" y="107156"/>
                </a:lnTo>
                <a:cubicBezTo>
                  <a:pt x="134875" y="107156"/>
                  <a:pt x="142875" y="115156"/>
                  <a:pt x="142875" y="125016"/>
                </a:cubicBezTo>
                <a:lnTo>
                  <a:pt x="142875" y="160734"/>
                </a:lnTo>
                <a:cubicBezTo>
                  <a:pt x="142875" y="170594"/>
                  <a:pt x="134875" y="178594"/>
                  <a:pt x="125016" y="178594"/>
                </a:cubicBezTo>
                <a:lnTo>
                  <a:pt x="89297" y="178594"/>
                </a:lnTo>
                <a:cubicBezTo>
                  <a:pt x="79437" y="178594"/>
                  <a:pt x="71438" y="170594"/>
                  <a:pt x="71438" y="160734"/>
                </a:cubicBezTo>
                <a:lnTo>
                  <a:pt x="71438" y="125016"/>
                </a:lnTo>
                <a:cubicBezTo>
                  <a:pt x="71438" y="122300"/>
                  <a:pt x="72070" y="119695"/>
                  <a:pt x="73149" y="117388"/>
                </a:cubicBezTo>
                <a:lnTo>
                  <a:pt x="47625" y="83344"/>
                </a:lnTo>
                <a:lnTo>
                  <a:pt x="17859" y="83344"/>
                </a:lnTo>
                <a:cubicBezTo>
                  <a:pt x="8000" y="83344"/>
                  <a:pt x="0" y="75344"/>
                  <a:pt x="0" y="65484"/>
                </a:cubicBezTo>
                <a:lnTo>
                  <a:pt x="0" y="29766"/>
                </a:lnTo>
                <a:close/>
              </a:path>
            </a:pathLst>
          </a:custGeom>
          <a:solidFill>
            <a:srgbClr val="FFFFFF"/>
          </a:solidFill>
          <a:ln/>
        </p:spPr>
      </p:sp>
      <p:sp>
        <p:nvSpPr>
          <p:cNvPr id="32" name="Text 15">
            <a:extLst>
              <a:ext uri="{FF2B5EF4-FFF2-40B4-BE49-F238E27FC236}">
                <a16:creationId xmlns:a16="http://schemas.microsoft.com/office/drawing/2014/main" id="{890B7DA0-F51F-4D91-89F5-DA9887BB3BD3}"/>
              </a:ext>
            </a:extLst>
          </p:cNvPr>
          <p:cNvSpPr/>
          <p:nvPr/>
        </p:nvSpPr>
        <p:spPr>
          <a:xfrm>
            <a:off x="7758112" y="4336256"/>
            <a:ext cx="642938" cy="200025"/>
          </a:xfrm>
          <a:prstGeom prst="rect">
            <a:avLst/>
          </a:prstGeom>
          <a:noFill/>
          <a:ln/>
        </p:spPr>
        <p:txBody>
          <a:bodyPr wrap="square" lIns="0" tIns="0" rIns="0" bIns="0" rtlCol="0" anchor="ctr"/>
          <a:lstStyle/>
          <a:p>
            <a:pPr algn="r" defTabSz="685800">
              <a:lnSpc>
                <a:spcPct val="120000"/>
              </a:lnSpc>
            </a:pPr>
            <a:r>
              <a:rPr lang="en-US" sz="1125" b="1" dirty="0">
                <a:solidFill>
                  <a:srgbClr val="FFFFFF"/>
                </a:solidFill>
                <a:latin typeface="MiSans" pitchFamily="34" charset="0"/>
                <a:ea typeface="MiSans" pitchFamily="34" charset="-122"/>
                <a:cs typeface="MiSans" pitchFamily="34" charset="-120"/>
              </a:rPr>
              <a:t>注重体验</a:t>
            </a:r>
            <a:endParaRPr lang="en-US" sz="1200" dirty="0">
              <a:solidFill>
                <a:srgbClr val="000000"/>
              </a:solidFill>
              <a:latin typeface="Calibri" panose="020F0502020204030204"/>
            </a:endParaRPr>
          </a:p>
        </p:txBody>
      </p:sp>
      <p:sp>
        <p:nvSpPr>
          <p:cNvPr id="33" name="Shape 16">
            <a:extLst>
              <a:ext uri="{FF2B5EF4-FFF2-40B4-BE49-F238E27FC236}">
                <a16:creationId xmlns:a16="http://schemas.microsoft.com/office/drawing/2014/main" id="{FC5E762E-678D-4EE0-AEC7-CC445F774042}"/>
              </a:ext>
            </a:extLst>
          </p:cNvPr>
          <p:cNvSpPr/>
          <p:nvPr/>
        </p:nvSpPr>
        <p:spPr>
          <a:xfrm>
            <a:off x="8515350" y="4264819"/>
            <a:ext cx="342900" cy="342900"/>
          </a:xfrm>
          <a:custGeom>
            <a:avLst/>
            <a:gdLst/>
            <a:ahLst/>
            <a:cxnLst/>
            <a:rect l="l" t="t" r="r" b="b"/>
            <a:pathLst>
              <a:path w="457200" h="457200">
                <a:moveTo>
                  <a:pt x="228600" y="0"/>
                </a:moveTo>
                <a:lnTo>
                  <a:pt x="228600" y="0"/>
                </a:lnTo>
                <a:cubicBezTo>
                  <a:pt x="354768" y="0"/>
                  <a:pt x="457200" y="102432"/>
                  <a:pt x="457200" y="228600"/>
                </a:cubicBezTo>
                <a:lnTo>
                  <a:pt x="457200" y="228600"/>
                </a:lnTo>
                <a:cubicBezTo>
                  <a:pt x="457200" y="354768"/>
                  <a:pt x="354768" y="457200"/>
                  <a:pt x="228600" y="457200"/>
                </a:cubicBezTo>
                <a:lnTo>
                  <a:pt x="228600" y="457200"/>
                </a:lnTo>
                <a:cubicBezTo>
                  <a:pt x="102432" y="457200"/>
                  <a:pt x="0" y="354768"/>
                  <a:pt x="0" y="228600"/>
                </a:cubicBezTo>
                <a:lnTo>
                  <a:pt x="0" y="228600"/>
                </a:lnTo>
                <a:cubicBezTo>
                  <a:pt x="0" y="102432"/>
                  <a:pt x="102432" y="0"/>
                  <a:pt x="228600" y="0"/>
                </a:cubicBezTo>
                <a:close/>
              </a:path>
            </a:pathLst>
          </a:custGeom>
          <a:solidFill>
            <a:srgbClr val="FFFFFF">
              <a:alpha val="20000"/>
            </a:srgbClr>
          </a:solidFill>
          <a:ln/>
        </p:spPr>
      </p:sp>
      <p:sp>
        <p:nvSpPr>
          <p:cNvPr id="34" name="Shape 17">
            <a:extLst>
              <a:ext uri="{FF2B5EF4-FFF2-40B4-BE49-F238E27FC236}">
                <a16:creationId xmlns:a16="http://schemas.microsoft.com/office/drawing/2014/main" id="{F0594226-28BA-407D-A239-513BE0B546E6}"/>
              </a:ext>
            </a:extLst>
          </p:cNvPr>
          <p:cNvSpPr/>
          <p:nvPr/>
        </p:nvSpPr>
        <p:spPr>
          <a:xfrm>
            <a:off x="8615363" y="4364831"/>
            <a:ext cx="142875" cy="142875"/>
          </a:xfrm>
          <a:custGeom>
            <a:avLst/>
            <a:gdLst/>
            <a:ahLst/>
            <a:cxnLst/>
            <a:rect l="l" t="t" r="r" b="b"/>
            <a:pathLst>
              <a:path w="190500" h="190500">
                <a:moveTo>
                  <a:pt x="95250" y="190500"/>
                </a:moveTo>
                <a:cubicBezTo>
                  <a:pt x="147820" y="190500"/>
                  <a:pt x="190500" y="147820"/>
                  <a:pt x="190500" y="95250"/>
                </a:cubicBezTo>
                <a:cubicBezTo>
                  <a:pt x="190500" y="42680"/>
                  <a:pt x="147820" y="0"/>
                  <a:pt x="95250" y="0"/>
                </a:cubicBezTo>
                <a:cubicBezTo>
                  <a:pt x="42680" y="0"/>
                  <a:pt x="0" y="42680"/>
                  <a:pt x="0" y="95250"/>
                </a:cubicBezTo>
                <a:cubicBezTo>
                  <a:pt x="0" y="147820"/>
                  <a:pt x="42680" y="190500"/>
                  <a:pt x="95250" y="190500"/>
                </a:cubicBezTo>
                <a:close/>
                <a:moveTo>
                  <a:pt x="61540" y="119769"/>
                </a:moveTo>
                <a:cubicBezTo>
                  <a:pt x="69131" y="130187"/>
                  <a:pt x="81409" y="136922"/>
                  <a:pt x="95250" y="136922"/>
                </a:cubicBezTo>
                <a:cubicBezTo>
                  <a:pt x="109091" y="136922"/>
                  <a:pt x="121369" y="130187"/>
                  <a:pt x="128960" y="119769"/>
                </a:cubicBezTo>
                <a:cubicBezTo>
                  <a:pt x="131862" y="115788"/>
                  <a:pt x="137443" y="114895"/>
                  <a:pt x="141424" y="117797"/>
                </a:cubicBezTo>
                <a:cubicBezTo>
                  <a:pt x="145405" y="120700"/>
                  <a:pt x="146298" y="126281"/>
                  <a:pt x="143396" y="130262"/>
                </a:cubicBezTo>
                <a:cubicBezTo>
                  <a:pt x="132569" y="145107"/>
                  <a:pt x="115044" y="154781"/>
                  <a:pt x="95250" y="154781"/>
                </a:cubicBezTo>
                <a:cubicBezTo>
                  <a:pt x="75456" y="154781"/>
                  <a:pt x="57931" y="145107"/>
                  <a:pt x="47104" y="130262"/>
                </a:cubicBezTo>
                <a:cubicBezTo>
                  <a:pt x="44202" y="126281"/>
                  <a:pt x="45095" y="120700"/>
                  <a:pt x="49076" y="117797"/>
                </a:cubicBezTo>
                <a:cubicBezTo>
                  <a:pt x="53057" y="114895"/>
                  <a:pt x="58638" y="115788"/>
                  <a:pt x="61540" y="119769"/>
                </a:cubicBezTo>
                <a:close/>
                <a:moveTo>
                  <a:pt x="53578" y="77391"/>
                </a:moveTo>
                <a:cubicBezTo>
                  <a:pt x="53578" y="70819"/>
                  <a:pt x="58913" y="65484"/>
                  <a:pt x="65484" y="65484"/>
                </a:cubicBezTo>
                <a:cubicBezTo>
                  <a:pt x="72056" y="65484"/>
                  <a:pt x="77391" y="70819"/>
                  <a:pt x="77391" y="77391"/>
                </a:cubicBezTo>
                <a:cubicBezTo>
                  <a:pt x="77391" y="83962"/>
                  <a:pt x="72056" y="89297"/>
                  <a:pt x="65484" y="89297"/>
                </a:cubicBezTo>
                <a:cubicBezTo>
                  <a:pt x="58913" y="89297"/>
                  <a:pt x="53578" y="83962"/>
                  <a:pt x="53578" y="77391"/>
                </a:cubicBezTo>
                <a:close/>
                <a:moveTo>
                  <a:pt x="125016" y="65484"/>
                </a:moveTo>
                <a:cubicBezTo>
                  <a:pt x="131587" y="65484"/>
                  <a:pt x="136922" y="70819"/>
                  <a:pt x="136922" y="77391"/>
                </a:cubicBezTo>
                <a:cubicBezTo>
                  <a:pt x="136922" y="83962"/>
                  <a:pt x="131587" y="89297"/>
                  <a:pt x="125016" y="89297"/>
                </a:cubicBezTo>
                <a:cubicBezTo>
                  <a:pt x="118444" y="89297"/>
                  <a:pt x="113109" y="83962"/>
                  <a:pt x="113109" y="77391"/>
                </a:cubicBezTo>
                <a:cubicBezTo>
                  <a:pt x="113109" y="70819"/>
                  <a:pt x="118444" y="65484"/>
                  <a:pt x="125016" y="65484"/>
                </a:cubicBezTo>
                <a:close/>
              </a:path>
            </a:pathLst>
          </a:custGeom>
          <a:solidFill>
            <a:srgbClr val="FFFFFF"/>
          </a:solidFill>
          <a:ln/>
        </p:spPr>
      </p:sp>
      <p:sp>
        <p:nvSpPr>
          <p:cNvPr id="35" name="Text 18">
            <a:extLst>
              <a:ext uri="{FF2B5EF4-FFF2-40B4-BE49-F238E27FC236}">
                <a16:creationId xmlns:a16="http://schemas.microsoft.com/office/drawing/2014/main" id="{A676A3AB-045A-4D54-8D4C-778F1E6D10FD}"/>
              </a:ext>
            </a:extLst>
          </p:cNvPr>
          <p:cNvSpPr/>
          <p:nvPr/>
        </p:nvSpPr>
        <p:spPr>
          <a:xfrm>
            <a:off x="7758112" y="4764881"/>
            <a:ext cx="642938" cy="200025"/>
          </a:xfrm>
          <a:prstGeom prst="rect">
            <a:avLst/>
          </a:prstGeom>
          <a:noFill/>
          <a:ln/>
        </p:spPr>
        <p:txBody>
          <a:bodyPr wrap="square" lIns="0" tIns="0" rIns="0" bIns="0" rtlCol="0" anchor="ctr"/>
          <a:lstStyle/>
          <a:p>
            <a:pPr algn="r" defTabSz="685800">
              <a:lnSpc>
                <a:spcPct val="120000"/>
              </a:lnSpc>
            </a:pPr>
            <a:r>
              <a:rPr lang="en-US" sz="1125" b="1" dirty="0">
                <a:solidFill>
                  <a:srgbClr val="FFFFFF"/>
                </a:solidFill>
                <a:latin typeface="MiSans" pitchFamily="34" charset="0"/>
                <a:ea typeface="MiSans" pitchFamily="34" charset="-122"/>
                <a:cs typeface="MiSans" pitchFamily="34" charset="-120"/>
              </a:rPr>
              <a:t>安全隐私</a:t>
            </a:r>
            <a:endParaRPr lang="en-US" sz="1200" dirty="0">
              <a:solidFill>
                <a:srgbClr val="000000"/>
              </a:solidFill>
              <a:latin typeface="Calibri" panose="020F0502020204030204"/>
            </a:endParaRPr>
          </a:p>
        </p:txBody>
      </p:sp>
      <p:sp>
        <p:nvSpPr>
          <p:cNvPr id="36" name="Shape 19">
            <a:extLst>
              <a:ext uri="{FF2B5EF4-FFF2-40B4-BE49-F238E27FC236}">
                <a16:creationId xmlns:a16="http://schemas.microsoft.com/office/drawing/2014/main" id="{3B1E3D84-8CEC-421A-8AB2-3D80C97C69BB}"/>
              </a:ext>
            </a:extLst>
          </p:cNvPr>
          <p:cNvSpPr/>
          <p:nvPr/>
        </p:nvSpPr>
        <p:spPr>
          <a:xfrm>
            <a:off x="8515350" y="4693444"/>
            <a:ext cx="342900" cy="342900"/>
          </a:xfrm>
          <a:custGeom>
            <a:avLst/>
            <a:gdLst/>
            <a:ahLst/>
            <a:cxnLst/>
            <a:rect l="l" t="t" r="r" b="b"/>
            <a:pathLst>
              <a:path w="457200" h="457200">
                <a:moveTo>
                  <a:pt x="228600" y="0"/>
                </a:moveTo>
                <a:lnTo>
                  <a:pt x="228600" y="0"/>
                </a:lnTo>
                <a:cubicBezTo>
                  <a:pt x="354768" y="0"/>
                  <a:pt x="457200" y="102432"/>
                  <a:pt x="457200" y="228600"/>
                </a:cubicBezTo>
                <a:lnTo>
                  <a:pt x="457200" y="228600"/>
                </a:lnTo>
                <a:cubicBezTo>
                  <a:pt x="457200" y="354768"/>
                  <a:pt x="354768" y="457200"/>
                  <a:pt x="228600" y="457200"/>
                </a:cubicBezTo>
                <a:lnTo>
                  <a:pt x="228600" y="457200"/>
                </a:lnTo>
                <a:cubicBezTo>
                  <a:pt x="102432" y="457200"/>
                  <a:pt x="0" y="354768"/>
                  <a:pt x="0" y="228600"/>
                </a:cubicBezTo>
                <a:lnTo>
                  <a:pt x="0" y="228600"/>
                </a:lnTo>
                <a:cubicBezTo>
                  <a:pt x="0" y="102432"/>
                  <a:pt x="102432" y="0"/>
                  <a:pt x="228600" y="0"/>
                </a:cubicBezTo>
                <a:close/>
              </a:path>
            </a:pathLst>
          </a:custGeom>
          <a:solidFill>
            <a:srgbClr val="FFFFFF">
              <a:alpha val="20000"/>
            </a:srgbClr>
          </a:solidFill>
          <a:ln/>
        </p:spPr>
      </p:sp>
      <p:sp>
        <p:nvSpPr>
          <p:cNvPr id="37" name="Shape 20">
            <a:extLst>
              <a:ext uri="{FF2B5EF4-FFF2-40B4-BE49-F238E27FC236}">
                <a16:creationId xmlns:a16="http://schemas.microsoft.com/office/drawing/2014/main" id="{FF710475-8478-4B97-AE2E-A29ED32CA89B}"/>
              </a:ext>
            </a:extLst>
          </p:cNvPr>
          <p:cNvSpPr/>
          <p:nvPr/>
        </p:nvSpPr>
        <p:spPr>
          <a:xfrm>
            <a:off x="8615363" y="4793456"/>
            <a:ext cx="142875" cy="142875"/>
          </a:xfrm>
          <a:custGeom>
            <a:avLst/>
            <a:gdLst/>
            <a:ahLst/>
            <a:cxnLst/>
            <a:rect l="l" t="t" r="r" b="b"/>
            <a:pathLst>
              <a:path w="190500" h="190500">
                <a:moveTo>
                  <a:pt x="95250" y="0"/>
                </a:moveTo>
                <a:cubicBezTo>
                  <a:pt x="96962" y="0"/>
                  <a:pt x="98673" y="372"/>
                  <a:pt x="100236" y="1079"/>
                </a:cubicBezTo>
                <a:lnTo>
                  <a:pt x="170334" y="30807"/>
                </a:lnTo>
                <a:cubicBezTo>
                  <a:pt x="178519" y="34268"/>
                  <a:pt x="184621" y="42342"/>
                  <a:pt x="184584" y="52090"/>
                </a:cubicBezTo>
                <a:cubicBezTo>
                  <a:pt x="184398" y="88999"/>
                  <a:pt x="169218" y="156530"/>
                  <a:pt x="105110" y="187226"/>
                </a:cubicBezTo>
                <a:cubicBezTo>
                  <a:pt x="98896" y="190202"/>
                  <a:pt x="91678" y="190202"/>
                  <a:pt x="85465" y="187226"/>
                </a:cubicBezTo>
                <a:cubicBezTo>
                  <a:pt x="21320" y="156530"/>
                  <a:pt x="6176" y="88999"/>
                  <a:pt x="5990" y="52090"/>
                </a:cubicBezTo>
                <a:cubicBezTo>
                  <a:pt x="5953" y="42342"/>
                  <a:pt x="12055" y="34268"/>
                  <a:pt x="20241" y="30807"/>
                </a:cubicBezTo>
                <a:lnTo>
                  <a:pt x="90301" y="1079"/>
                </a:lnTo>
                <a:cubicBezTo>
                  <a:pt x="91864" y="372"/>
                  <a:pt x="93538" y="0"/>
                  <a:pt x="95250" y="0"/>
                </a:cubicBezTo>
                <a:close/>
                <a:moveTo>
                  <a:pt x="95250" y="24854"/>
                </a:moveTo>
                <a:lnTo>
                  <a:pt x="95250" y="165534"/>
                </a:lnTo>
                <a:cubicBezTo>
                  <a:pt x="146596" y="140680"/>
                  <a:pt x="160400" y="85613"/>
                  <a:pt x="160734" y="52648"/>
                </a:cubicBezTo>
                <a:lnTo>
                  <a:pt x="95250" y="24892"/>
                </a:lnTo>
                <a:lnTo>
                  <a:pt x="95250" y="24892"/>
                </a:lnTo>
                <a:close/>
              </a:path>
            </a:pathLst>
          </a:custGeom>
          <a:solidFill>
            <a:srgbClr val="FFFFFF"/>
          </a:solidFill>
          <a:ln/>
        </p:spPr>
      </p:sp>
    </p:spTree>
    <p:extLst>
      <p:ext uri="{BB962C8B-B14F-4D97-AF65-F5344CB8AC3E}">
        <p14:creationId xmlns:p14="http://schemas.microsoft.com/office/powerpoint/2010/main" val="71188752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OPFI" val=""/>
</p:tagLst>
</file>

<file path=ppt/theme/theme1.xml><?xml version="1.0" encoding="utf-8"?>
<a:theme xmlns:a="http://schemas.openxmlformats.org/drawingml/2006/main" name="unioffice Theme">
  <a:themeElements>
    <a:clrScheme name="Office">
      <a:dk1>
        <a:sysClr val="windowText" lastClr="000000"/>
      </a:dk1>
      <a:lt1>
        <a:sysClr val="window" lastClr="FFFFFF"/>
      </a:lt1>
      <a:dk2>
        <a:srgbClr val="44546A"/>
      </a:dk2>
      <a:lt2>
        <a:srgbClr val="E7E7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majorFont>
      <a:minorFont>
        <a:latin typeface="Calibri"/>
        <a:ea typeface=""/>
        <a:cs typeface=""/>
      </a:minorFont>
    </a:fontScheme>
    <a:fmtScheme name="Office">
      <a:fillStyleLst>
        <a:solidFill>
          <a:schemeClr val="phClr"/>
        </a:solidFill>
        <a:gradFill rotWithShape="1">
          <a:gsLst>
            <a:gs pos="0">
              <a:schemeClr val="phClr"/>
            </a:gs>
            <a:gs pos="50000">
              <a:schemeClr val="phClr"/>
            </a:gs>
          </a:gsLst>
          <a:lin ang="5400000" scaled="0"/>
        </a:gradFill>
        <a:gradFill rotWithShape="1">
          <a:gsLst>
            <a:gs pos="0">
              <a:schemeClr val="phClr"/>
            </a:gs>
            <a:gs pos="50000">
              <a:schemeClr val="phClr"/>
            </a:gs>
          </a:gsLst>
          <a:lin ang="5400000" scaled="0"/>
        </a:gradFill>
      </a:fillStyleLst>
      <a:lnStyleLst>
        <a:ln w="6350" cap="flat" cmpd="sng" algn="ctr"/>
        <a:ln w="12700" cap="flat" cmpd="sng" algn="ctr"/>
        <a:ln w="19050" cap="flat" cmpd="sng" algn="ctr"/>
      </a:lnStyleLst>
      <a:effectStyleLst>
        <a:effectStyle>
          <a:effectLst/>
        </a:effectStyle>
        <a:effectStyle>
          <a:effectLst/>
        </a:effectStyle>
        <a:effectStyle>
          <a:effectLst/>
        </a:effectStyle>
      </a:effectStyleLst>
      <a:bgFillStyleLst>
        <a:solidFill>
          <a:schemeClr val="phClr"/>
        </a:solidFill>
        <a:solidFill>
          <a:schemeClr val="phClr"/>
        </a:solidFill>
        <a:gradFill rotWithShape="1">
          <a:gsLst>
            <a:gs pos="0">
              <a:schemeClr val="phClr"/>
            </a:gs>
            <a:gs pos="50000">
              <a:schemeClr val="phClr"/>
            </a:gs>
          </a:gsLst>
          <a:lin ang="5400000" scaled="0"/>
        </a:gradFill>
      </a:bgFillStyleLst>
    </a:fmtScheme>
  </a:themeElements>
  <a:objectDefaults/>
  <a:extraClrSchemeLst/>
</a:theme>
</file>

<file path=ppt/theme/theme2.xml><?xml version="1.0" encoding="utf-8"?>
<a:theme xmlns:a="http://schemas.openxmlformats.org/drawingml/2006/main" name="Custom Theme">
  <a:themeElements>
    <a:clrScheme name="Custom">
      <a:dk1>
        <a:srgbClr val="000000"/>
      </a:dk1>
      <a:lt1>
        <a:srgbClr val="FFFFFF"/>
      </a:lt1>
      <a:dk2>
        <a:srgbClr val="333333"/>
      </a:dk2>
      <a:lt2>
        <a:srgbClr val="EEEEEE"/>
      </a:lt2>
      <a:accent1>
        <a:srgbClr val="8DAAC2"/>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125</TotalTime>
  <Words>2266</Words>
  <Application>Microsoft Office PowerPoint</Application>
  <DocSecurity>0</DocSecurity>
  <PresentationFormat>全屏显示(16:9)</PresentationFormat>
  <Paragraphs>320</Paragraphs>
  <Slides>13</Slides>
  <Notes>12</Notes>
  <HiddenSlides>0</HiddenSlides>
  <MMClips>0</MMClips>
  <ScaleCrop>false</ScaleCrop>
  <HeadingPairs>
    <vt:vector size="6" baseType="variant">
      <vt:variant>
        <vt:lpstr>已用的字体</vt:lpstr>
      </vt:variant>
      <vt:variant>
        <vt:i4>16</vt:i4>
      </vt:variant>
      <vt:variant>
        <vt:lpstr>主题</vt:lpstr>
      </vt:variant>
      <vt:variant>
        <vt:i4>2</vt:i4>
      </vt:variant>
      <vt:variant>
        <vt:lpstr>幻灯片标题</vt:lpstr>
      </vt:variant>
      <vt:variant>
        <vt:i4>13</vt:i4>
      </vt:variant>
    </vt:vector>
  </HeadingPairs>
  <TitlesOfParts>
    <vt:vector size="31" baseType="lpstr">
      <vt:lpstr>CKT Kuaile Bold</vt:lpstr>
      <vt:lpstr>GEETYPE-XinGothicGB-W4</vt:lpstr>
      <vt:lpstr>GEETYPE-XinGothicGB-W7</vt:lpstr>
      <vt:lpstr>MiSans</vt:lpstr>
      <vt:lpstr>Reeji-CloudHeiDa-GB</vt:lpstr>
      <vt:lpstr>等线</vt:lpstr>
      <vt:lpstr>思源黑体 CN Medium</vt:lpstr>
      <vt:lpstr>思源黑体 CN Normal</vt:lpstr>
      <vt:lpstr>思源黑体 CN Regular</vt:lpstr>
      <vt:lpstr>思源宋体 CN Heavy</vt:lpstr>
      <vt:lpstr>思源宋体 CN Light</vt:lpstr>
      <vt:lpstr>思源宋体 CN SemiBold</vt:lpstr>
      <vt:lpstr>Arial</vt:lpstr>
      <vt:lpstr>Calibri</vt:lpstr>
      <vt:lpstr>Times New Roman</vt:lpstr>
      <vt:lpstr>Wingdings</vt:lpstr>
      <vt:lpstr>unioffice Theme</vt:lpstr>
      <vt:lpstr>Custom Theme</vt:lpstr>
      <vt:lpstr>PowerPoint 演示文稿</vt:lpstr>
      <vt:lpstr>学习目标</vt:lpstr>
      <vt:lpstr>项目导入</vt:lpstr>
      <vt:lpstr>互联网产品 的历史阶段</vt:lpstr>
      <vt:lpstr>互联网的起源</vt:lpstr>
      <vt:lpstr>互联网商业化的起点</vt:lpstr>
      <vt:lpstr>互联网的黄金时代</vt:lpstr>
      <vt:lpstr>互联网的智能化时代</vt:lpstr>
      <vt:lpstr>互联网产品 的发展趋势</vt:lpstr>
      <vt:lpstr>智能化 · 个性化 · 跨界融合</vt:lpstr>
      <vt:lpstr>注重用户体验 · 安全与隐私保护</vt:lpstr>
      <vt:lpstr>PowerPoint 演示文稿</vt:lpstr>
      <vt:lpstr>PowerPoint 演示文稿</vt:lpstr>
    </vt:vector>
  </TitlesOfParts>
  <Company>FoxyUtils ehf</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cp:lastModifiedBy>salmon ma</cp:lastModifiedBy>
  <cp:revision>19</cp:revision>
  <dcterms:modified xsi:type="dcterms:W3CDTF">2026-01-10T14:54:01Z</dcterms:modified>
</cp:coreProperties>
</file>