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446" r:id="rId3"/>
    <p:sldId id="1250" r:id="rId5"/>
    <p:sldId id="890" r:id="rId6"/>
    <p:sldId id="891" r:id="rId7"/>
    <p:sldId id="1306" r:id="rId8"/>
    <p:sldId id="1305" r:id="rId9"/>
    <p:sldId id="892" r:id="rId10"/>
    <p:sldId id="893" r:id="rId11"/>
    <p:sldId id="1307" r:id="rId12"/>
    <p:sldId id="894" r:id="rId13"/>
    <p:sldId id="1285" r:id="rId14"/>
    <p:sldId id="1284" r:id="rId15"/>
    <p:sldId id="895" r:id="rId16"/>
    <p:sldId id="896" r:id="rId17"/>
    <p:sldId id="897" r:id="rId18"/>
    <p:sldId id="898" r:id="rId19"/>
    <p:sldId id="1271" r:id="rId20"/>
    <p:sldId id="1272" r:id="rId21"/>
    <p:sldId id="1252" r:id="rId22"/>
    <p:sldId id="1253" r:id="rId23"/>
    <p:sldId id="1254" r:id="rId24"/>
    <p:sldId id="1255" r:id="rId25"/>
    <p:sldId id="1256" r:id="rId26"/>
    <p:sldId id="1257" r:id="rId27"/>
    <p:sldId id="1258" r:id="rId28"/>
    <p:sldId id="1259" r:id="rId29"/>
    <p:sldId id="1260" r:id="rId30"/>
    <p:sldId id="1249" r:id="rId31"/>
  </p:sldIdLst>
  <p:sldSz cx="12192000" cy="6858000"/>
  <p:notesSz cx="6858000" cy="9144000"/>
  <p:custDataLst>
    <p:tags r:id="rId36"/>
  </p:custDataLst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65" userDrawn="1">
          <p15:clr>
            <a:srgbClr val="A4A3A4"/>
          </p15:clr>
        </p15:guide>
        <p15:guide id="2" pos="385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air" initials="a" lastIdx="1" clrIdx="0"/>
  <p:cmAuthor id="3" name="WPS" initials="W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</p:showPr>
  <p:clrMru>
    <a:srgbClr val="4589B5"/>
    <a:srgbClr val="EDEDED"/>
    <a:srgbClr val="F2F2F2"/>
    <a:srgbClr val="2075AC"/>
    <a:srgbClr val="74A7C8"/>
    <a:srgbClr val="8BADC3"/>
    <a:srgbClr val="498DB9"/>
    <a:srgbClr val="699C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53" autoAdjust="0"/>
    <p:restoredTop sz="94660" autoAdjust="0"/>
  </p:normalViewPr>
  <p:slideViewPr>
    <p:cSldViewPr showGuides="1">
      <p:cViewPr>
        <p:scale>
          <a:sx n="71" d="100"/>
          <a:sy n="71" d="100"/>
        </p:scale>
        <p:origin x="-1013" y="-322"/>
      </p:cViewPr>
      <p:guideLst>
        <p:guide orient="horz" pos="2265"/>
        <p:guide pos="385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198" cy="7619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6" Type="http://schemas.openxmlformats.org/officeDocument/2006/relationships/tags" Target="tags/tag63.xml"/><Relationship Id="rId35" Type="http://schemas.openxmlformats.org/officeDocument/2006/relationships/commentAuthors" Target="commentAuthors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页眉占位符 11265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eaLnBrk="1" hangingPunct="1">
              <a:buFont typeface="Arial" panose="020B0604020202020204" pitchFamily="34" charset="0"/>
              <a:buNone/>
              <a:defRPr sz="1200" noProof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1267" name="日期占位符 11266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 eaLnBrk="1" hangingPunct="1">
              <a:buFont typeface="Arial" panose="020B0604020202020204" pitchFamily="34" charset="0"/>
              <a:buNone/>
              <a:defRPr sz="1200" noProof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2" name="幻灯片图像占位符 11267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</p:spPr>
      </p:sp>
      <p:sp>
        <p:nvSpPr>
          <p:cNvPr id="2053" name="文本占位符 11268"/>
          <p:cNvSpPr>
            <a:spLocks noGrp="1" noChangeArrowheads="1"/>
          </p:cNvSpPr>
          <p:nvPr>
            <p:ph type="body" sz="quarter" idx="9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noProof="0" smtClean="0"/>
              <a:t>单击此处编辑母版文本样式</a:t>
            </a:r>
            <a:endParaRPr lang="zh-CN" altLang="en-US" noProof="0" smtClean="0"/>
          </a:p>
          <a:p>
            <a:pPr lvl="1"/>
            <a:r>
              <a:rPr lang="zh-CN" altLang="en-US" noProof="0" smtClean="0"/>
              <a:t>第二级</a:t>
            </a:r>
            <a:endParaRPr lang="zh-CN" altLang="en-US" noProof="0" smtClean="0"/>
          </a:p>
          <a:p>
            <a:pPr lvl="2"/>
            <a:r>
              <a:rPr lang="zh-CN" altLang="en-US" noProof="0" smtClean="0"/>
              <a:t>第三级</a:t>
            </a:r>
            <a:endParaRPr lang="zh-CN" altLang="en-US" noProof="0" smtClean="0"/>
          </a:p>
          <a:p>
            <a:pPr lvl="3"/>
            <a:r>
              <a:rPr lang="zh-CN" altLang="en-US" noProof="0" smtClean="0"/>
              <a:t>第四级</a:t>
            </a:r>
            <a:endParaRPr lang="zh-CN" altLang="en-US" noProof="0" smtClean="0"/>
          </a:p>
          <a:p>
            <a:pPr lvl="4"/>
            <a:r>
              <a:rPr lang="zh-CN" altLang="en-US" noProof="0" smtClean="0"/>
              <a:t>第五级</a:t>
            </a:r>
            <a:endParaRPr lang="zh-CN" altLang="en-US" noProof="0" smtClean="0"/>
          </a:p>
        </p:txBody>
      </p:sp>
      <p:sp>
        <p:nvSpPr>
          <p:cNvPr id="11270" name="页脚占位符 11269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eaLnBrk="1" hangingPunct="1">
              <a:buFont typeface="Arial" panose="020B0604020202020204" pitchFamily="34" charset="0"/>
              <a:buNone/>
              <a:defRPr sz="1200" noProof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1271" name="灯片编号占位符 11270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buFont typeface="Arial" panose="020B0604020202020204" pitchFamily="34" charset="0"/>
              <a:buNone/>
              <a:defRPr sz="1200" noProof="1"/>
            </a:lvl1pPr>
          </a:lstStyle>
          <a:p>
            <a:fld id="{C4ED88C0-3A9C-4349-9061-C3B7D97BF956}" type="slidenum">
              <a:rPr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buFont typeface="Arial" panose="020B0604020202020204" pitchFamily="34" charset="0"/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200" lvl="1" algn="l" rtl="0" eaLnBrk="0" fontAlgn="base" hangingPunct="0">
      <a:spcBef>
        <a:spcPct val="30000"/>
      </a:spcBef>
      <a:spcAft>
        <a:spcPct val="0"/>
      </a:spcAft>
      <a:buFont typeface="Arial" panose="020B0604020202020204" pitchFamily="34" charset="0"/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400" lvl="2" algn="l" rtl="0" eaLnBrk="0" fontAlgn="base" hangingPunct="0">
      <a:spcBef>
        <a:spcPct val="30000"/>
      </a:spcBef>
      <a:spcAft>
        <a:spcPct val="0"/>
      </a:spcAft>
      <a:buFont typeface="Arial" panose="020B0604020202020204" pitchFamily="34" charset="0"/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600" lvl="3" algn="l" rtl="0" eaLnBrk="0" fontAlgn="base" hangingPunct="0">
      <a:spcBef>
        <a:spcPct val="30000"/>
      </a:spcBef>
      <a:spcAft>
        <a:spcPct val="0"/>
      </a:spcAft>
      <a:buFont typeface="Arial" panose="020B0604020202020204" pitchFamily="34" charset="0"/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800" lvl="4" algn="l" rtl="0" eaLnBrk="0" fontAlgn="base" hangingPunct="0">
      <a:spcBef>
        <a:spcPct val="30000"/>
      </a:spcBef>
      <a:spcAft>
        <a:spcPct val="0"/>
      </a:spcAft>
      <a:buFont typeface="Arial" panose="020B0604020202020204" pitchFamily="34" charset="0"/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ED88C0-3A9C-4349-9061-C3B7D97BF956}" type="slidenum">
              <a:rPr lang="en-US" altLang="zh-CN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ED88C0-3A9C-4349-9061-C3B7D97BF956}" type="slidenum">
              <a:rPr lang="en-US" altLang="zh-CN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ED88C0-3A9C-4349-9061-C3B7D97BF956}" type="slidenum">
              <a:rPr lang="en-US" altLang="zh-CN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ED88C0-3A9C-4349-9061-C3B7D97BF956}" type="slidenum">
              <a:rPr lang="en-US" altLang="zh-CN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ED88C0-3A9C-4349-9061-C3B7D97BF956}" type="slidenum">
              <a:rPr lang="en-US" altLang="zh-CN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ED88C0-3A9C-4349-9061-C3B7D97BF956}" type="slidenum">
              <a:rPr lang="en-US" altLang="zh-CN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ED88C0-3A9C-4349-9061-C3B7D97BF956}" type="slidenum">
              <a:rPr lang="en-US" altLang="zh-CN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ED88C0-3A9C-4349-9061-C3B7D97BF956}" type="slidenum">
              <a:rPr lang="en-US" altLang="zh-CN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2E462C-25D7-44E8-8E00-9B47434D1BB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2E462C-25D7-44E8-8E00-9B47434D1BB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7105" name="幻灯片图像占位符 1"/>
          <p:cNvSpPr>
            <a:spLocks noGrp="1" noTextEdit="1"/>
          </p:cNvSpPr>
          <p:nvPr>
            <p:ph type="sldImg"/>
          </p:nvPr>
        </p:nvSpPr>
        <p:spPr/>
      </p:sp>
      <p:sp>
        <p:nvSpPr>
          <p:cNvPr id="47106" name="文本占位符 2"/>
          <p:cNvSpPr/>
          <p:nvPr>
            <p:ph type="body"/>
          </p:nvPr>
        </p:nvSpPr>
        <p:spPr/>
        <p:txBody>
          <a:bodyPr wrap="square" lIns="91440" tIns="45720" rIns="91440" bIns="45720" anchor="ctr" anchorCtr="0"/>
          <a:p>
            <a:pPr lvl="0"/>
            <a:endParaRPr lang="zh-CN" alt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ED88C0-3A9C-4349-9061-C3B7D97BF956}" type="slidenum">
              <a:rPr lang="en-US" altLang="zh-CN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ED88C0-3A9C-4349-9061-C3B7D97BF956}" type="slidenum">
              <a:rPr lang="en-US" altLang="zh-CN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ED88C0-3A9C-4349-9061-C3B7D97BF956}" type="slidenum">
              <a:rPr lang="en-US" altLang="zh-CN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ED88C0-3A9C-4349-9061-C3B7D97BF956}" type="slidenum">
              <a:rPr lang="en-US" altLang="zh-CN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ED27BB-415A-47A2-9B71-B256FCAD20A0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slow" advTm="6000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09D4F2-AB64-45D3-BC2F-0AC468AAED5D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slow" advTm="6000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1844707"/>
          </a:xfrm>
        </p:spPr>
        <p:txBody>
          <a:bodyPr vert="eaVert"/>
          <a:lstStyle>
            <a:lvl1pPr>
              <a:defRPr sz="1000">
                <a:solidFill>
                  <a:srgbClr val="EDEDED"/>
                </a:solidFill>
              </a:defRPr>
            </a:lvl1pPr>
          </a:lstStyle>
          <a:p>
            <a:pPr lvl="0"/>
            <a:r>
              <a:rPr lang="zh-CN" altLang="en-US" dirty="0" smtClean="0"/>
              <a:t>版权声明</a:t>
            </a:r>
            <a:endParaRPr lang="zh-CN" altLang="en-US" dirty="0" smtClean="0"/>
          </a:p>
          <a:p>
            <a:pPr lvl="0"/>
            <a:endParaRPr lang="zh-CN" altLang="en-US" dirty="0" smtClean="0"/>
          </a:p>
          <a:p>
            <a:pPr lvl="0"/>
            <a:r>
              <a:rPr lang="zh-CN" altLang="en-US" dirty="0" smtClean="0"/>
              <a:t>感谢您下载觅知网平台上提供的</a:t>
            </a:r>
            <a:r>
              <a:rPr lang="en-US" altLang="zh-CN" dirty="0" smtClean="0"/>
              <a:t>PPT</a:t>
            </a:r>
            <a:r>
              <a:rPr lang="zh-CN" altLang="en-US" dirty="0" smtClean="0"/>
              <a:t>作品，为了您和觅知网以及原创作者的利益，请勿复制、传播、销售，否则将承担法律责任！觅知网将对作品进行维权，按照传播下载次数进行十倍的索取赔偿！</a:t>
            </a:r>
            <a:endParaRPr lang="zh-CN" altLang="en-US" dirty="0" smtClean="0"/>
          </a:p>
          <a:p>
            <a:pPr lvl="0"/>
            <a:endParaRPr lang="zh-CN" altLang="en-US" dirty="0" smtClean="0"/>
          </a:p>
          <a:p>
            <a:pPr lvl="0"/>
            <a:r>
              <a:rPr lang="en-US" altLang="zh-CN" dirty="0" smtClean="0"/>
              <a:t>1.</a:t>
            </a:r>
            <a:r>
              <a:rPr lang="zh-CN" altLang="en-US" dirty="0" smtClean="0"/>
              <a:t>在觅知网出售的</a:t>
            </a:r>
            <a:r>
              <a:rPr lang="en-US" altLang="zh-CN" dirty="0" smtClean="0"/>
              <a:t>PPT</a:t>
            </a:r>
            <a:r>
              <a:rPr lang="zh-CN" altLang="en-US" dirty="0" smtClean="0"/>
              <a:t>模板是免版税类（</a:t>
            </a:r>
            <a:r>
              <a:rPr lang="en-US" altLang="zh-CN" dirty="0" smtClean="0"/>
              <a:t>RF</a:t>
            </a:r>
            <a:r>
              <a:rPr lang="zh-CN" altLang="en-US" dirty="0" smtClean="0"/>
              <a:t>：</a:t>
            </a:r>
            <a:r>
              <a:rPr lang="en-US" altLang="zh-CN" dirty="0" smtClean="0"/>
              <a:t>Royalty-Free</a:t>
            </a:r>
            <a:r>
              <a:rPr lang="zh-CN" altLang="en-US" dirty="0" smtClean="0"/>
              <a:t>）正版受</a:t>
            </a:r>
            <a:r>
              <a:rPr lang="en-US" altLang="zh-CN" dirty="0" smtClean="0"/>
              <a:t>《</a:t>
            </a:r>
            <a:r>
              <a:rPr lang="zh-CN" altLang="en-US" dirty="0" smtClean="0"/>
              <a:t>中国人民共和国著作法</a:t>
            </a:r>
            <a:r>
              <a:rPr lang="en-US" altLang="zh-CN" dirty="0" smtClean="0"/>
              <a:t>》</a:t>
            </a:r>
            <a:r>
              <a:rPr lang="zh-CN" altLang="en-US" dirty="0" smtClean="0"/>
              <a:t>和</a:t>
            </a:r>
            <a:r>
              <a:rPr lang="en-US" altLang="zh-CN" dirty="0" smtClean="0"/>
              <a:t>《</a:t>
            </a:r>
            <a:r>
              <a:rPr lang="zh-CN" altLang="en-US" dirty="0" smtClean="0"/>
              <a:t>世界版权公约</a:t>
            </a:r>
            <a:r>
              <a:rPr lang="en-US" altLang="zh-CN" dirty="0" smtClean="0"/>
              <a:t>》</a:t>
            </a:r>
            <a:r>
              <a:rPr lang="zh-CN" altLang="en-US" dirty="0" smtClean="0"/>
              <a:t>的保护，作品的所有权、版权和著作权归觅知网所有，您下载的是</a:t>
            </a:r>
            <a:r>
              <a:rPr lang="en-US" altLang="zh-CN" dirty="0" smtClean="0"/>
              <a:t>PPT</a:t>
            </a:r>
            <a:r>
              <a:rPr lang="zh-CN" altLang="en-US" dirty="0" smtClean="0"/>
              <a:t>模板素材的使用权。</a:t>
            </a:r>
            <a:endParaRPr lang="zh-CN" altLang="en-US" dirty="0" smtClean="0"/>
          </a:p>
          <a:p>
            <a:pPr lvl="0"/>
            <a:r>
              <a:rPr lang="en-US" altLang="zh-CN" dirty="0" smtClean="0"/>
              <a:t>2.</a:t>
            </a:r>
            <a:r>
              <a:rPr lang="zh-CN" altLang="en-US" dirty="0" smtClean="0"/>
              <a:t>不得将觅知网的</a:t>
            </a:r>
            <a:r>
              <a:rPr lang="en-US" altLang="zh-CN" dirty="0" smtClean="0"/>
              <a:t>PPT</a:t>
            </a:r>
            <a:r>
              <a:rPr lang="zh-CN" altLang="en-US" dirty="0" smtClean="0"/>
              <a:t>模板、</a:t>
            </a:r>
            <a:r>
              <a:rPr lang="en-US" altLang="zh-CN" dirty="0" smtClean="0"/>
              <a:t>PPT</a:t>
            </a:r>
            <a:r>
              <a:rPr lang="zh-CN" altLang="en-US" dirty="0" smtClean="0"/>
              <a:t>素材，本身用于再出售，或者出租、出借、转让、分销、发布或者作为礼物供他人使用，不得转授权、出卖、转让本协议或者本协议中的权利。</a:t>
            </a:r>
            <a:endParaRPr lang="zh-CN" alt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277514-0F86-4363-AB93-87BB95125F23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slow" advTm="6000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1178427"/>
            <a:ext cx="11157817" cy="231007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6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 dirty="0"/>
              <a:t>CLICK TO EDITE SUBTITLE</a:t>
            </a:r>
            <a:endParaRPr lang="en-US" dirty="0"/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508001" y="455085"/>
            <a:ext cx="11157817" cy="66051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背景图案&#10;&#10;描述已自动生成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" t="2688" r="16341" b="3772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>
            <a:off x="285509" y="-96938"/>
            <a:ext cx="11620982" cy="7028727"/>
            <a:chOff x="747387" y="214518"/>
            <a:chExt cx="10705618" cy="6417799"/>
          </a:xfrm>
        </p:grpSpPr>
        <p:pic>
          <p:nvPicPr>
            <p:cNvPr id="4" name="图片 3" descr="图片包含 形状&#10;&#10;描述已自动生成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245" r="-1533" b="41603"/>
            <a:stretch>
              <a:fillRect/>
            </a:stretch>
          </p:blipFill>
          <p:spPr>
            <a:xfrm>
              <a:off x="747387" y="214518"/>
              <a:ext cx="10697226" cy="840091"/>
            </a:xfrm>
            <a:prstGeom prst="rect">
              <a:avLst/>
            </a:prstGeom>
          </p:spPr>
        </p:pic>
        <p:pic>
          <p:nvPicPr>
            <p:cNvPr id="5" name="图片 4" descr="图片包含 形状&#10;&#10;描述已自动生成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245" r="-1533" b="41603"/>
            <a:stretch>
              <a:fillRect/>
            </a:stretch>
          </p:blipFill>
          <p:spPr>
            <a:xfrm>
              <a:off x="755779" y="5792226"/>
              <a:ext cx="10697226" cy="840091"/>
            </a:xfrm>
            <a:prstGeom prst="rect">
              <a:avLst/>
            </a:prstGeom>
          </p:spPr>
        </p:pic>
        <p:sp>
          <p:nvSpPr>
            <p:cNvPr id="6" name="矩形 5"/>
            <p:cNvSpPr/>
            <p:nvPr/>
          </p:nvSpPr>
          <p:spPr>
            <a:xfrm>
              <a:off x="755779" y="594325"/>
              <a:ext cx="10688834" cy="5682488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Light" panose="020B0300000000000000" pitchFamily="34" charset="-122"/>
              </a:endParaRPr>
            </a:p>
          </p:txBody>
        </p:sp>
      </p:grpSp>
    </p:spTree>
  </p:cSld>
  <p:clrMapOvr>
    <a:masterClrMapping/>
  </p:clrMapOvr>
  <p:transition spd="slow" advTm="6000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 advTm="6000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16" y="274638"/>
            <a:ext cx="10973087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 spd="slow" advTm="6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3EED0B-A205-442C-8123-D0E60A17A8CF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slow" advTm="600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8BDDFE-3718-4EFE-A411-97BE1E0BADE0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slow" advTm="600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5F2FC7-0069-4403-AE0F-FA74265032B1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slow" advTm="600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530B7C-DF08-4FCE-B182-4D473D6A282F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slow" advTm="6000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0F4017-E63D-4519-9307-0EAAEF4F026C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slow" advTm="600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7BEA24-151E-4A10-8772-3223064E32C0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slow" advTm="600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4DCD3D-3A90-46E7-BF4C-AF048AB1FC2A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slow" advTm="600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 smtClean="0"/>
              <a:t>单击图标添加图片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7385F3-D6F1-4A38-BFF0-CE950BC46AC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slow" advTm="600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image" Target="../media/image3.png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smtClean="0"/>
              <a:t>单击此处编辑母版标题样式</a:t>
            </a:r>
            <a:endParaRPr lang="en-US" altLang="zh-CN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altLang="zh-CN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buFont typeface="Arial" panose="020B0604020202020204" pitchFamily="34" charset="0"/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fld id="{FF1DA84E-185D-42E2-B94D-0F0FD6BA6FB7}" type="slidenum">
              <a:rPr lang="zh-CN" altLang="en-US"/>
            </a:fld>
            <a:endParaRPr lang="zh-CN" altLang="en-US"/>
          </a:p>
        </p:txBody>
      </p:sp>
      <p:pic>
        <p:nvPicPr>
          <p:cNvPr id="1031" name="图片 7"/>
          <p:cNvPicPr>
            <a:picLocks noChangeAspect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-152400" y="-76200"/>
            <a:ext cx="12357100" cy="708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slow" advTm="6000">
    <p:random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3" Type="http://schemas.openxmlformats.org/officeDocument/2006/relationships/tags" Target="../tags/tag21.xml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30.xml"/><Relationship Id="rId8" Type="http://schemas.openxmlformats.org/officeDocument/2006/relationships/image" Target="../media/image20.jpeg"/><Relationship Id="rId7" Type="http://schemas.openxmlformats.org/officeDocument/2006/relationships/tags" Target="../tags/tag29.xml"/><Relationship Id="rId6" Type="http://schemas.openxmlformats.org/officeDocument/2006/relationships/image" Target="../media/image19.jpeg"/><Relationship Id="rId5" Type="http://schemas.openxmlformats.org/officeDocument/2006/relationships/tags" Target="../tags/tag28.xml"/><Relationship Id="rId4" Type="http://schemas.openxmlformats.org/officeDocument/2006/relationships/image" Target="../media/image18.jpeg"/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1" Type="http://schemas.openxmlformats.org/officeDocument/2006/relationships/slideLayout" Target="../slideLayouts/slideLayout6.xml"/><Relationship Id="rId10" Type="http://schemas.openxmlformats.org/officeDocument/2006/relationships/tags" Target="../tags/tag31.xml"/><Relationship Id="rId1" Type="http://schemas.openxmlformats.org/officeDocument/2006/relationships/tags" Target="../tags/tag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38.xml"/><Relationship Id="rId8" Type="http://schemas.openxmlformats.org/officeDocument/2006/relationships/tags" Target="../tags/tag37.xml"/><Relationship Id="rId7" Type="http://schemas.openxmlformats.org/officeDocument/2006/relationships/tags" Target="../tags/tag36.xml"/><Relationship Id="rId6" Type="http://schemas.openxmlformats.org/officeDocument/2006/relationships/image" Target="../media/image24.jpeg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1" Type="http://schemas.openxmlformats.org/officeDocument/2006/relationships/slideLayout" Target="../slideLayouts/slideLayout7.xml"/><Relationship Id="rId10" Type="http://schemas.openxmlformats.org/officeDocument/2006/relationships/tags" Target="../tags/tag39.xml"/><Relationship Id="rId1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7" Type="http://schemas.openxmlformats.org/officeDocument/2006/relationships/slideLayout" Target="../slideLayouts/slideLayout7.x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tags" Target="../tags/tag44.xml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1" Type="http://schemas.openxmlformats.org/officeDocument/2006/relationships/tags" Target="../tags/tag5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1" Type="http://schemas.openxmlformats.org/officeDocument/2006/relationships/tags" Target="../tags/tag53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1" Type="http://schemas.openxmlformats.org/officeDocument/2006/relationships/tags" Target="../tags/tag5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1" Type="http://schemas.openxmlformats.org/officeDocument/2006/relationships/tags" Target="../tags/tag55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1.png"/><Relationship Id="rId1" Type="http://schemas.openxmlformats.org/officeDocument/2006/relationships/tags" Target="../tags/tag56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1" Type="http://schemas.openxmlformats.org/officeDocument/2006/relationships/tags" Target="../tags/tag57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1" Type="http://schemas.openxmlformats.org/officeDocument/2006/relationships/tags" Target="../tags/tag58.xml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1" Type="http://schemas.openxmlformats.org/officeDocument/2006/relationships/tags" Target="../tags/tag59.xml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1" Type="http://schemas.openxmlformats.org/officeDocument/2006/relationships/tags" Target="../tags/tag60.xml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6.png"/><Relationship Id="rId1" Type="http://schemas.openxmlformats.org/officeDocument/2006/relationships/tags" Target="../tags/tag61.xml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7.png"/><Relationship Id="rId1" Type="http://schemas.openxmlformats.org/officeDocument/2006/relationships/tags" Target="../tags/tag6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9.png"/><Relationship Id="rId7" Type="http://schemas.openxmlformats.org/officeDocument/2006/relationships/image" Target="../media/image8.png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20.xml"/><Relationship Id="rId7" Type="http://schemas.openxmlformats.org/officeDocument/2006/relationships/tags" Target="../tags/tag19.xml"/><Relationship Id="rId6" Type="http://schemas.openxmlformats.org/officeDocument/2006/relationships/tags" Target="../tags/tag18.xml"/><Relationship Id="rId5" Type="http://schemas.openxmlformats.org/officeDocument/2006/relationships/tags" Target="../tags/tag17.xml"/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114483" y="990600"/>
            <a:ext cx="3716337" cy="2728913"/>
          </a:xfrm>
          <a:prstGeom prst="rect">
            <a:avLst/>
          </a:prstGeom>
          <a:solidFill>
            <a:srgbClr val="2075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678113" y="990600"/>
            <a:ext cx="1192212" cy="2728913"/>
          </a:xfrm>
          <a:prstGeom prst="rect">
            <a:avLst/>
          </a:prstGeom>
          <a:solidFill>
            <a:srgbClr val="2075AC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458913" y="1374775"/>
            <a:ext cx="825500" cy="2381250"/>
          </a:xfrm>
          <a:prstGeom prst="rect">
            <a:avLst/>
          </a:prstGeom>
          <a:solidFill>
            <a:srgbClr val="2075A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19125" y="1671638"/>
            <a:ext cx="458788" cy="1787525"/>
          </a:xfrm>
          <a:prstGeom prst="rect">
            <a:avLst/>
          </a:prstGeom>
          <a:solidFill>
            <a:srgbClr val="2075AC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0" y="1924050"/>
            <a:ext cx="228600" cy="1236663"/>
          </a:xfrm>
          <a:prstGeom prst="rect">
            <a:avLst/>
          </a:prstGeom>
          <a:solidFill>
            <a:srgbClr val="2075A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088313" y="990600"/>
            <a:ext cx="1192212" cy="2728913"/>
          </a:xfrm>
          <a:prstGeom prst="rect">
            <a:avLst/>
          </a:prstGeom>
          <a:solidFill>
            <a:srgbClr val="2075AC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9764713" y="1165225"/>
            <a:ext cx="825500" cy="2381250"/>
          </a:xfrm>
          <a:prstGeom prst="rect">
            <a:avLst/>
          </a:prstGeom>
          <a:solidFill>
            <a:srgbClr val="2075A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1060113" y="1504950"/>
            <a:ext cx="458787" cy="1785938"/>
          </a:xfrm>
          <a:prstGeom prst="rect">
            <a:avLst/>
          </a:prstGeom>
          <a:solidFill>
            <a:srgbClr val="2075AC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1974513" y="1779588"/>
            <a:ext cx="230187" cy="1236662"/>
          </a:xfrm>
          <a:prstGeom prst="rect">
            <a:avLst/>
          </a:prstGeom>
          <a:solidFill>
            <a:srgbClr val="2075A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085" name="标题 4097"/>
          <p:cNvSpPr txBox="1">
            <a:spLocks noChangeArrowheads="1"/>
          </p:cNvSpPr>
          <p:nvPr/>
        </p:nvSpPr>
        <p:spPr bwMode="auto">
          <a:xfrm>
            <a:off x="3369945" y="4191000"/>
            <a:ext cx="5160010" cy="14700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r>
              <a:rPr lang="en-US" altLang="zh-CN" sz="6000" b="1">
                <a:solidFill>
                  <a:srgbClr val="2075AC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     </a:t>
            </a:r>
            <a:r>
              <a:rPr lang="zh-CN" altLang="en-US" sz="6000" b="1">
                <a:solidFill>
                  <a:srgbClr val="2075AC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导游业务</a:t>
            </a:r>
            <a:endParaRPr lang="zh-CN" altLang="en-US" sz="6000" b="1">
              <a:solidFill>
                <a:srgbClr val="2075AC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23" name="圆角矩形 22"/>
          <p:cNvSpPr/>
          <p:nvPr/>
        </p:nvSpPr>
        <p:spPr>
          <a:xfrm>
            <a:off x="2940050" y="5724525"/>
            <a:ext cx="6130925" cy="646430"/>
          </a:xfrm>
          <a:prstGeom prst="roundRect">
            <a:avLst/>
          </a:prstGeom>
          <a:solidFill>
            <a:srgbClr val="2075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3092" name="文本框 23"/>
          <p:cNvSpPr txBox="1">
            <a:spLocks noChangeArrowheads="1"/>
          </p:cNvSpPr>
          <p:nvPr/>
        </p:nvSpPr>
        <p:spPr bwMode="auto">
          <a:xfrm>
            <a:off x="3048000" y="5724525"/>
            <a:ext cx="5856605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2800">
                <a:solidFill>
                  <a:schemeClr val="bg1"/>
                </a:solidFill>
                <a:latin typeface="Batang" pitchFamily="18" charset="-127"/>
                <a:ea typeface="Batang" pitchFamily="18" charset="-127"/>
                <a:sym typeface="+mn-ea"/>
              </a:rPr>
              <a:t>            </a:t>
            </a:r>
            <a:r>
              <a:rPr lang="zh-CN" altLang="en-US" sz="2800">
                <a:solidFill>
                  <a:schemeClr val="bg1"/>
                </a:solidFill>
                <a:latin typeface="Batang" pitchFamily="18" charset="-127"/>
                <a:ea typeface="Batang" pitchFamily="18" charset="-127"/>
                <a:sym typeface="+mn-ea"/>
              </a:rPr>
              <a:t>岗</a:t>
            </a:r>
            <a:r>
              <a:rPr lang="en-US" altLang="zh-CN" sz="2800">
                <a:solidFill>
                  <a:schemeClr val="bg1"/>
                </a:solidFill>
                <a:latin typeface="Batang" pitchFamily="18" charset="-127"/>
                <a:ea typeface="Batang" pitchFamily="18" charset="-127"/>
                <a:sym typeface="+mn-ea"/>
              </a:rPr>
              <a:t>-</a:t>
            </a:r>
            <a:r>
              <a:rPr lang="zh-CN" altLang="en-US" sz="2800">
                <a:solidFill>
                  <a:schemeClr val="bg1"/>
                </a:solidFill>
                <a:latin typeface="Batang" pitchFamily="18" charset="-127"/>
                <a:ea typeface="Batang" pitchFamily="18" charset="-127"/>
                <a:sym typeface="+mn-ea"/>
              </a:rPr>
              <a:t>课</a:t>
            </a:r>
            <a:r>
              <a:rPr lang="en-US" altLang="zh-CN" sz="2800">
                <a:solidFill>
                  <a:schemeClr val="bg1"/>
                </a:solidFill>
                <a:latin typeface="Batang" pitchFamily="18" charset="-127"/>
                <a:ea typeface="Batang" pitchFamily="18" charset="-127"/>
                <a:sym typeface="+mn-ea"/>
              </a:rPr>
              <a:t>-</a:t>
            </a:r>
            <a:r>
              <a:rPr lang="zh-CN" altLang="en-US" sz="2800">
                <a:solidFill>
                  <a:schemeClr val="bg1"/>
                </a:solidFill>
                <a:latin typeface="Batang" pitchFamily="18" charset="-127"/>
                <a:ea typeface="Batang" pitchFamily="18" charset="-127"/>
                <a:sym typeface="+mn-ea"/>
              </a:rPr>
              <a:t>赛</a:t>
            </a:r>
            <a:r>
              <a:rPr lang="en-US" altLang="zh-CN" sz="2800">
                <a:solidFill>
                  <a:schemeClr val="bg1"/>
                </a:solidFill>
                <a:latin typeface="Batang" pitchFamily="18" charset="-127"/>
                <a:ea typeface="Batang" pitchFamily="18" charset="-127"/>
                <a:sym typeface="+mn-ea"/>
              </a:rPr>
              <a:t>-</a:t>
            </a:r>
            <a:r>
              <a:rPr lang="zh-CN" altLang="en-US" sz="2800">
                <a:solidFill>
                  <a:schemeClr val="bg1"/>
                </a:solidFill>
                <a:latin typeface="Batang" pitchFamily="18" charset="-127"/>
                <a:ea typeface="Batang" pitchFamily="18" charset="-127"/>
                <a:sym typeface="+mn-ea"/>
              </a:rPr>
              <a:t>证融合课程</a:t>
            </a:r>
            <a:endParaRPr lang="zh-CN" altLang="en-US" sz="2800">
              <a:solidFill>
                <a:schemeClr val="bg1"/>
              </a:solidFill>
              <a:latin typeface="Batang" pitchFamily="18" charset="-127"/>
              <a:ea typeface="Batang" pitchFamily="18" charset="-127"/>
              <a:sym typeface="+mn-ea"/>
            </a:endParaRPr>
          </a:p>
        </p:txBody>
      </p:sp>
      <p:sp>
        <p:nvSpPr>
          <p:cNvPr id="3" name="标题 4097"/>
          <p:cNvSpPr txBox="1">
            <a:spLocks noChangeArrowheads="1"/>
          </p:cNvSpPr>
          <p:nvPr/>
        </p:nvSpPr>
        <p:spPr bwMode="auto">
          <a:xfrm>
            <a:off x="5424805" y="6132195"/>
            <a:ext cx="1566545" cy="10071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p>
            <a:pPr eaLnBrk="1" hangingPunct="1">
              <a:lnSpc>
                <a:spcPct val="90000"/>
              </a:lnSpc>
            </a:pPr>
            <a:r>
              <a:rPr lang="zh-CN" altLang="en-US" sz="2800" b="1">
                <a:solidFill>
                  <a:schemeClr val="accent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王大利</a:t>
            </a:r>
            <a:endParaRPr lang="zh-CN" altLang="en-US" sz="2800" b="1">
              <a:solidFill>
                <a:schemeClr val="accent1">
                  <a:lumMod val="50000"/>
                </a:schemeClr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1"/>
          <a:stretch>
            <a:fillRect/>
          </a:stretch>
        </p:blipFill>
        <p:spPr>
          <a:xfrm>
            <a:off x="4227195" y="1052830"/>
            <a:ext cx="3504565" cy="26142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 advTm="60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35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4" grpId="0" animBg="1"/>
      <p:bldP spid="5" grpId="0" animBg="1"/>
      <p:bldP spid="7" grpId="0" animBg="1"/>
      <p:bldP spid="9" grpId="0" animBg="1"/>
      <p:bldP spid="11" grpId="0" animBg="1"/>
      <p:bldP spid="12" grpId="0" animBg="1"/>
      <p:bldP spid="13" grpId="0" animBg="1"/>
      <p:bldP spid="14" grpId="0" animBg="1"/>
      <p:bldP spid="3085" grpId="0"/>
      <p:bldP spid="23" grpId="0" bldLvl="0" animBg="1"/>
      <p:bldP spid="309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4034" name="组合 10"/>
          <p:cNvGrpSpPr/>
          <p:nvPr/>
        </p:nvGrpSpPr>
        <p:grpSpPr>
          <a:xfrm>
            <a:off x="2349500" y="1339850"/>
            <a:ext cx="2335213" cy="368289"/>
            <a:chOff x="1300" y="2110"/>
            <a:chExt cx="3679" cy="582"/>
          </a:xfrm>
        </p:grpSpPr>
        <p:sp>
          <p:nvSpPr>
            <p:cNvPr id="44035" name="文本框 1"/>
            <p:cNvSpPr txBox="1"/>
            <p:nvPr/>
          </p:nvSpPr>
          <p:spPr>
            <a:xfrm>
              <a:off x="1829" y="2110"/>
              <a:ext cx="3150" cy="58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r>
                <a:rPr lang="en-US" altLang="zh-CN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1.</a:t>
              </a:r>
              <a:r>
                <a:rPr lang="zh-CN" altLang="en-US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参加娱乐活动</a:t>
              </a:r>
              <a:endParaRPr lang="zh-CN" altLang="en-US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" name="雪花"/>
            <p:cNvSpPr/>
            <p:nvPr/>
          </p:nvSpPr>
          <p:spPr>
            <a:xfrm>
              <a:off x="1300" y="2110"/>
              <a:ext cx="530" cy="522"/>
            </a:xfrm>
            <a:custGeom>
              <a:avLst/>
              <a:gdLst>
                <a:gd name="connsiteX0" fmla="*/ 1522567 w 3063960"/>
                <a:gd name="connsiteY0" fmla="*/ 0 h 3063961"/>
                <a:gd name="connsiteX1" fmla="*/ 1643104 w 3063960"/>
                <a:gd name="connsiteY1" fmla="*/ 120538 h 3063961"/>
                <a:gd name="connsiteX2" fmla="*/ 1643104 w 3063960"/>
                <a:gd name="connsiteY2" fmla="*/ 828755 h 3063961"/>
                <a:gd name="connsiteX3" fmla="*/ 2178871 w 3063960"/>
                <a:gd name="connsiteY3" fmla="*/ 292988 h 3063961"/>
                <a:gd name="connsiteX4" fmla="*/ 2264104 w 3063960"/>
                <a:gd name="connsiteY4" fmla="*/ 257684 h 3063961"/>
                <a:gd name="connsiteX5" fmla="*/ 2349337 w 3063960"/>
                <a:gd name="connsiteY5" fmla="*/ 292988 h 3063961"/>
                <a:gd name="connsiteX6" fmla="*/ 2349337 w 3063960"/>
                <a:gd name="connsiteY6" fmla="*/ 463454 h 3063961"/>
                <a:gd name="connsiteX7" fmla="*/ 1643104 w 3063960"/>
                <a:gd name="connsiteY7" fmla="*/ 1169686 h 3063961"/>
                <a:gd name="connsiteX8" fmla="*/ 1643104 w 3063960"/>
                <a:gd name="connsiteY8" fmla="*/ 1405779 h 3063961"/>
                <a:gd name="connsiteX9" fmla="*/ 1910197 w 3063960"/>
                <a:gd name="connsiteY9" fmla="*/ 1405779 h 3063961"/>
                <a:gd name="connsiteX10" fmla="*/ 2581630 w 3063960"/>
                <a:gd name="connsiteY10" fmla="*/ 734346 h 3063961"/>
                <a:gd name="connsiteX11" fmla="*/ 2666862 w 3063960"/>
                <a:gd name="connsiteY11" fmla="*/ 699042 h 3063961"/>
                <a:gd name="connsiteX12" fmla="*/ 2752095 w 3063960"/>
                <a:gd name="connsiteY12" fmla="*/ 734347 h 3063961"/>
                <a:gd name="connsiteX13" fmla="*/ 2752095 w 3063960"/>
                <a:gd name="connsiteY13" fmla="*/ 904812 h 3063961"/>
                <a:gd name="connsiteX14" fmla="*/ 2251129 w 3063960"/>
                <a:gd name="connsiteY14" fmla="*/ 1405779 h 3063961"/>
                <a:gd name="connsiteX15" fmla="*/ 2943423 w 3063960"/>
                <a:gd name="connsiteY15" fmla="*/ 1405778 h 3063961"/>
                <a:gd name="connsiteX16" fmla="*/ 3063960 w 3063960"/>
                <a:gd name="connsiteY16" fmla="*/ 1526316 h 3063961"/>
                <a:gd name="connsiteX17" fmla="*/ 2943423 w 3063960"/>
                <a:gd name="connsiteY17" fmla="*/ 1646854 h 3063961"/>
                <a:gd name="connsiteX18" fmla="*/ 2251130 w 3063960"/>
                <a:gd name="connsiteY18" fmla="*/ 1646854 h 3063961"/>
                <a:gd name="connsiteX19" fmla="*/ 2752095 w 3063960"/>
                <a:gd name="connsiteY19" fmla="*/ 2147819 h 3063961"/>
                <a:gd name="connsiteX20" fmla="*/ 2752095 w 3063960"/>
                <a:gd name="connsiteY20" fmla="*/ 2318285 h 3063961"/>
                <a:gd name="connsiteX21" fmla="*/ 2666862 w 3063960"/>
                <a:gd name="connsiteY21" fmla="*/ 2353589 h 3063961"/>
                <a:gd name="connsiteX22" fmla="*/ 2581630 w 3063960"/>
                <a:gd name="connsiteY22" fmla="*/ 2318284 h 3063961"/>
                <a:gd name="connsiteX23" fmla="*/ 1910199 w 3063960"/>
                <a:gd name="connsiteY23" fmla="*/ 1646853 h 3063961"/>
                <a:gd name="connsiteX24" fmla="*/ 1643104 w 3063960"/>
                <a:gd name="connsiteY24" fmla="*/ 1646853 h 3063961"/>
                <a:gd name="connsiteX25" fmla="*/ 1643104 w 3063960"/>
                <a:gd name="connsiteY25" fmla="*/ 1888845 h 3063961"/>
                <a:gd name="connsiteX26" fmla="*/ 2349337 w 3063960"/>
                <a:gd name="connsiteY26" fmla="*/ 2595078 h 3063961"/>
                <a:gd name="connsiteX27" fmla="*/ 2349337 w 3063960"/>
                <a:gd name="connsiteY27" fmla="*/ 2765543 h 3063961"/>
                <a:gd name="connsiteX28" fmla="*/ 2264103 w 3063960"/>
                <a:gd name="connsiteY28" fmla="*/ 2800847 h 3063961"/>
                <a:gd name="connsiteX29" fmla="*/ 2178871 w 3063960"/>
                <a:gd name="connsiteY29" fmla="*/ 2765543 h 3063961"/>
                <a:gd name="connsiteX30" fmla="*/ 1643104 w 3063960"/>
                <a:gd name="connsiteY30" fmla="*/ 2229776 h 3063961"/>
                <a:gd name="connsiteX31" fmla="*/ 1643104 w 3063960"/>
                <a:gd name="connsiteY31" fmla="*/ 2943423 h 3063961"/>
                <a:gd name="connsiteX32" fmla="*/ 1522566 w 3063960"/>
                <a:gd name="connsiteY32" fmla="*/ 3063961 h 3063961"/>
                <a:gd name="connsiteX33" fmla="*/ 1402029 w 3063960"/>
                <a:gd name="connsiteY33" fmla="*/ 2943424 h 3063961"/>
                <a:gd name="connsiteX34" fmla="*/ 1402029 w 3063960"/>
                <a:gd name="connsiteY34" fmla="*/ 2236093 h 3063961"/>
                <a:gd name="connsiteX35" fmla="*/ 872579 w 3063960"/>
                <a:gd name="connsiteY35" fmla="*/ 2765543 h 3063961"/>
                <a:gd name="connsiteX36" fmla="*/ 787346 w 3063960"/>
                <a:gd name="connsiteY36" fmla="*/ 2800847 h 3063961"/>
                <a:gd name="connsiteX37" fmla="*/ 702113 w 3063960"/>
                <a:gd name="connsiteY37" fmla="*/ 2765543 h 3063961"/>
                <a:gd name="connsiteX38" fmla="*/ 702114 w 3063960"/>
                <a:gd name="connsiteY38" fmla="*/ 2595078 h 3063961"/>
                <a:gd name="connsiteX39" fmla="*/ 1402029 w 3063960"/>
                <a:gd name="connsiteY39" fmla="*/ 1895162 h 3063961"/>
                <a:gd name="connsiteX40" fmla="*/ 1402029 w 3063960"/>
                <a:gd name="connsiteY40" fmla="*/ 1646853 h 3063961"/>
                <a:gd name="connsiteX41" fmla="*/ 1134935 w 3063960"/>
                <a:gd name="connsiteY41" fmla="*/ 1646853 h 3063961"/>
                <a:gd name="connsiteX42" fmla="*/ 463504 w 3063960"/>
                <a:gd name="connsiteY42" fmla="*/ 2318285 h 3063961"/>
                <a:gd name="connsiteX43" fmla="*/ 378271 w 3063960"/>
                <a:gd name="connsiteY43" fmla="*/ 2353589 h 3063961"/>
                <a:gd name="connsiteX44" fmla="*/ 293038 w 3063960"/>
                <a:gd name="connsiteY44" fmla="*/ 2318285 h 3063961"/>
                <a:gd name="connsiteX45" fmla="*/ 293038 w 3063960"/>
                <a:gd name="connsiteY45" fmla="*/ 2147819 h 3063961"/>
                <a:gd name="connsiteX46" fmla="*/ 794004 w 3063960"/>
                <a:gd name="connsiteY46" fmla="*/ 1646853 h 3063961"/>
                <a:gd name="connsiteX47" fmla="*/ 120537 w 3063960"/>
                <a:gd name="connsiteY47" fmla="*/ 1646853 h 3063961"/>
                <a:gd name="connsiteX48" fmla="*/ 0 w 3063960"/>
                <a:gd name="connsiteY48" fmla="*/ 1526316 h 3063961"/>
                <a:gd name="connsiteX49" fmla="*/ 120537 w 3063960"/>
                <a:gd name="connsiteY49" fmla="*/ 1405779 h 3063961"/>
                <a:gd name="connsiteX50" fmla="*/ 794003 w 3063960"/>
                <a:gd name="connsiteY50" fmla="*/ 1405779 h 3063961"/>
                <a:gd name="connsiteX51" fmla="*/ 293038 w 3063960"/>
                <a:gd name="connsiteY51" fmla="*/ 904813 h 3063961"/>
                <a:gd name="connsiteX52" fmla="*/ 293038 w 3063960"/>
                <a:gd name="connsiteY52" fmla="*/ 734347 h 3063961"/>
                <a:gd name="connsiteX53" fmla="*/ 378271 w 3063960"/>
                <a:gd name="connsiteY53" fmla="*/ 699042 h 3063961"/>
                <a:gd name="connsiteX54" fmla="*/ 463504 w 3063960"/>
                <a:gd name="connsiteY54" fmla="*/ 734347 h 3063961"/>
                <a:gd name="connsiteX55" fmla="*/ 1134936 w 3063960"/>
                <a:gd name="connsiteY55" fmla="*/ 1405779 h 3063961"/>
                <a:gd name="connsiteX56" fmla="*/ 1402029 w 3063960"/>
                <a:gd name="connsiteY56" fmla="*/ 1405778 h 3063961"/>
                <a:gd name="connsiteX57" fmla="*/ 1402029 w 3063960"/>
                <a:gd name="connsiteY57" fmla="*/ 1163369 h 3063961"/>
                <a:gd name="connsiteX58" fmla="*/ 702114 w 3063960"/>
                <a:gd name="connsiteY58" fmla="*/ 463454 h 3063961"/>
                <a:gd name="connsiteX59" fmla="*/ 702114 w 3063960"/>
                <a:gd name="connsiteY59" fmla="*/ 292988 h 3063961"/>
                <a:gd name="connsiteX60" fmla="*/ 787347 w 3063960"/>
                <a:gd name="connsiteY60" fmla="*/ 257684 h 3063961"/>
                <a:gd name="connsiteX61" fmla="*/ 872580 w 3063960"/>
                <a:gd name="connsiteY61" fmla="*/ 292988 h 3063961"/>
                <a:gd name="connsiteX62" fmla="*/ 1402029 w 3063960"/>
                <a:gd name="connsiteY62" fmla="*/ 822438 h 3063961"/>
                <a:gd name="connsiteX63" fmla="*/ 1402029 w 3063960"/>
                <a:gd name="connsiteY63" fmla="*/ 120538 h 3063961"/>
                <a:gd name="connsiteX64" fmla="*/ 1522567 w 3063960"/>
                <a:gd name="connsiteY64" fmla="*/ 0 h 3063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3063960" h="3063961">
                  <a:moveTo>
                    <a:pt x="1522567" y="0"/>
                  </a:moveTo>
                  <a:cubicBezTo>
                    <a:pt x="1589138" y="0"/>
                    <a:pt x="1643104" y="53967"/>
                    <a:pt x="1643104" y="120538"/>
                  </a:cubicBezTo>
                  <a:lnTo>
                    <a:pt x="1643104" y="828755"/>
                  </a:lnTo>
                  <a:lnTo>
                    <a:pt x="2178871" y="292988"/>
                  </a:lnTo>
                  <a:cubicBezTo>
                    <a:pt x="2202407" y="269452"/>
                    <a:pt x="2233256" y="257684"/>
                    <a:pt x="2264104" y="257684"/>
                  </a:cubicBezTo>
                  <a:cubicBezTo>
                    <a:pt x="2294952" y="257684"/>
                    <a:pt x="2325800" y="269452"/>
                    <a:pt x="2349337" y="292988"/>
                  </a:cubicBezTo>
                  <a:cubicBezTo>
                    <a:pt x="2396410" y="340061"/>
                    <a:pt x="2396410" y="416381"/>
                    <a:pt x="2349337" y="463454"/>
                  </a:cubicBezTo>
                  <a:lnTo>
                    <a:pt x="1643104" y="1169686"/>
                  </a:lnTo>
                  <a:lnTo>
                    <a:pt x="1643104" y="1405779"/>
                  </a:lnTo>
                  <a:lnTo>
                    <a:pt x="1910197" y="1405779"/>
                  </a:lnTo>
                  <a:lnTo>
                    <a:pt x="2581630" y="734346"/>
                  </a:lnTo>
                  <a:cubicBezTo>
                    <a:pt x="2605166" y="710810"/>
                    <a:pt x="2636014" y="699042"/>
                    <a:pt x="2666862" y="699042"/>
                  </a:cubicBezTo>
                  <a:cubicBezTo>
                    <a:pt x="2697711" y="699042"/>
                    <a:pt x="2728559" y="710810"/>
                    <a:pt x="2752095" y="734347"/>
                  </a:cubicBezTo>
                  <a:cubicBezTo>
                    <a:pt x="2799168" y="781419"/>
                    <a:pt x="2799168" y="857740"/>
                    <a:pt x="2752095" y="904812"/>
                  </a:cubicBezTo>
                  <a:lnTo>
                    <a:pt x="2251129" y="1405779"/>
                  </a:lnTo>
                  <a:lnTo>
                    <a:pt x="2943423" y="1405778"/>
                  </a:lnTo>
                  <a:cubicBezTo>
                    <a:pt x="3009994" y="1405778"/>
                    <a:pt x="3063960" y="1459745"/>
                    <a:pt x="3063960" y="1526316"/>
                  </a:cubicBezTo>
                  <a:cubicBezTo>
                    <a:pt x="3063961" y="1592887"/>
                    <a:pt x="3009994" y="1646853"/>
                    <a:pt x="2943423" y="1646854"/>
                  </a:cubicBezTo>
                  <a:lnTo>
                    <a:pt x="2251130" y="1646854"/>
                  </a:lnTo>
                  <a:lnTo>
                    <a:pt x="2752095" y="2147819"/>
                  </a:lnTo>
                  <a:cubicBezTo>
                    <a:pt x="2799168" y="2194891"/>
                    <a:pt x="2799168" y="2271212"/>
                    <a:pt x="2752095" y="2318285"/>
                  </a:cubicBezTo>
                  <a:cubicBezTo>
                    <a:pt x="2728559" y="2341821"/>
                    <a:pt x="2697711" y="2353589"/>
                    <a:pt x="2666862" y="2353589"/>
                  </a:cubicBezTo>
                  <a:cubicBezTo>
                    <a:pt x="2636014" y="2353589"/>
                    <a:pt x="2605166" y="2341821"/>
                    <a:pt x="2581630" y="2318284"/>
                  </a:cubicBezTo>
                  <a:lnTo>
                    <a:pt x="1910199" y="1646853"/>
                  </a:lnTo>
                  <a:lnTo>
                    <a:pt x="1643104" y="1646853"/>
                  </a:lnTo>
                  <a:lnTo>
                    <a:pt x="1643104" y="1888845"/>
                  </a:lnTo>
                  <a:lnTo>
                    <a:pt x="2349337" y="2595078"/>
                  </a:lnTo>
                  <a:cubicBezTo>
                    <a:pt x="2396410" y="2642150"/>
                    <a:pt x="2396410" y="2718470"/>
                    <a:pt x="2349337" y="2765543"/>
                  </a:cubicBezTo>
                  <a:cubicBezTo>
                    <a:pt x="2325800" y="2789080"/>
                    <a:pt x="2294952" y="2800847"/>
                    <a:pt x="2264103" y="2800847"/>
                  </a:cubicBezTo>
                  <a:cubicBezTo>
                    <a:pt x="2233256" y="2800848"/>
                    <a:pt x="2202407" y="2789080"/>
                    <a:pt x="2178871" y="2765543"/>
                  </a:cubicBezTo>
                  <a:lnTo>
                    <a:pt x="1643104" y="2229776"/>
                  </a:lnTo>
                  <a:lnTo>
                    <a:pt x="1643104" y="2943423"/>
                  </a:lnTo>
                  <a:cubicBezTo>
                    <a:pt x="1643104" y="3009994"/>
                    <a:pt x="1589138" y="3063961"/>
                    <a:pt x="1522566" y="3063961"/>
                  </a:cubicBezTo>
                  <a:cubicBezTo>
                    <a:pt x="1455995" y="3063961"/>
                    <a:pt x="1402029" y="3009995"/>
                    <a:pt x="1402029" y="2943424"/>
                  </a:cubicBezTo>
                  <a:lnTo>
                    <a:pt x="1402029" y="2236093"/>
                  </a:lnTo>
                  <a:lnTo>
                    <a:pt x="872579" y="2765543"/>
                  </a:lnTo>
                  <a:cubicBezTo>
                    <a:pt x="849043" y="2789080"/>
                    <a:pt x="818195" y="2800847"/>
                    <a:pt x="787346" y="2800847"/>
                  </a:cubicBezTo>
                  <a:cubicBezTo>
                    <a:pt x="756498" y="2800847"/>
                    <a:pt x="725650" y="2789080"/>
                    <a:pt x="702113" y="2765543"/>
                  </a:cubicBezTo>
                  <a:cubicBezTo>
                    <a:pt x="655041" y="2718470"/>
                    <a:pt x="655041" y="2642150"/>
                    <a:pt x="702114" y="2595078"/>
                  </a:cubicBezTo>
                  <a:lnTo>
                    <a:pt x="1402029" y="1895162"/>
                  </a:lnTo>
                  <a:lnTo>
                    <a:pt x="1402029" y="1646853"/>
                  </a:lnTo>
                  <a:lnTo>
                    <a:pt x="1134935" y="1646853"/>
                  </a:lnTo>
                  <a:lnTo>
                    <a:pt x="463504" y="2318285"/>
                  </a:lnTo>
                  <a:cubicBezTo>
                    <a:pt x="439967" y="2341821"/>
                    <a:pt x="409119" y="2353589"/>
                    <a:pt x="378271" y="2353589"/>
                  </a:cubicBezTo>
                  <a:cubicBezTo>
                    <a:pt x="347423" y="2353589"/>
                    <a:pt x="316574" y="2341821"/>
                    <a:pt x="293038" y="2318285"/>
                  </a:cubicBezTo>
                  <a:cubicBezTo>
                    <a:pt x="245965" y="2271212"/>
                    <a:pt x="245965" y="2194892"/>
                    <a:pt x="293038" y="2147819"/>
                  </a:cubicBezTo>
                  <a:lnTo>
                    <a:pt x="794004" y="1646853"/>
                  </a:lnTo>
                  <a:lnTo>
                    <a:pt x="120537" y="1646853"/>
                  </a:lnTo>
                  <a:cubicBezTo>
                    <a:pt x="53966" y="1646853"/>
                    <a:pt x="0" y="1592887"/>
                    <a:pt x="0" y="1526316"/>
                  </a:cubicBezTo>
                  <a:cubicBezTo>
                    <a:pt x="0" y="1459745"/>
                    <a:pt x="53966" y="1405779"/>
                    <a:pt x="120537" y="1405779"/>
                  </a:cubicBezTo>
                  <a:lnTo>
                    <a:pt x="794003" y="1405779"/>
                  </a:lnTo>
                  <a:lnTo>
                    <a:pt x="293038" y="904813"/>
                  </a:lnTo>
                  <a:cubicBezTo>
                    <a:pt x="245965" y="857740"/>
                    <a:pt x="245965" y="781420"/>
                    <a:pt x="293038" y="734347"/>
                  </a:cubicBezTo>
                  <a:cubicBezTo>
                    <a:pt x="316574" y="710810"/>
                    <a:pt x="347423" y="699042"/>
                    <a:pt x="378271" y="699042"/>
                  </a:cubicBezTo>
                  <a:cubicBezTo>
                    <a:pt x="409119" y="699042"/>
                    <a:pt x="439967" y="710810"/>
                    <a:pt x="463504" y="734347"/>
                  </a:cubicBezTo>
                  <a:lnTo>
                    <a:pt x="1134936" y="1405779"/>
                  </a:lnTo>
                  <a:lnTo>
                    <a:pt x="1402029" y="1405778"/>
                  </a:lnTo>
                  <a:lnTo>
                    <a:pt x="1402029" y="1163369"/>
                  </a:lnTo>
                  <a:lnTo>
                    <a:pt x="702114" y="463454"/>
                  </a:lnTo>
                  <a:cubicBezTo>
                    <a:pt x="655041" y="416381"/>
                    <a:pt x="655041" y="340061"/>
                    <a:pt x="702114" y="292988"/>
                  </a:cubicBezTo>
                  <a:cubicBezTo>
                    <a:pt x="725650" y="269452"/>
                    <a:pt x="756499" y="257684"/>
                    <a:pt x="787347" y="257684"/>
                  </a:cubicBezTo>
                  <a:cubicBezTo>
                    <a:pt x="818195" y="257683"/>
                    <a:pt x="849043" y="269452"/>
                    <a:pt x="872580" y="292988"/>
                  </a:cubicBezTo>
                  <a:lnTo>
                    <a:pt x="1402029" y="822438"/>
                  </a:lnTo>
                  <a:lnTo>
                    <a:pt x="1402029" y="120538"/>
                  </a:lnTo>
                  <a:cubicBezTo>
                    <a:pt x="1402029" y="53966"/>
                    <a:pt x="1455995" y="0"/>
                    <a:pt x="1522567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44037" name="文本框 3"/>
          <p:cNvSpPr txBox="1"/>
          <p:nvPr/>
        </p:nvSpPr>
        <p:spPr>
          <a:xfrm>
            <a:off x="2344738" y="1524000"/>
            <a:ext cx="7348537" cy="304419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marL="285750" indent="-285750">
              <a:lnSpc>
                <a:spcPct val="240000"/>
              </a:lnSpc>
              <a:buFont typeface="Wingdings 2" panose="05020102010507070707" pitchFamily="18" charset="2"/>
              <a:buChar char="Ý"/>
            </a:pPr>
            <a:r>
              <a:rPr lang="zh-CN" altLang="en-US" sz="1600" dirty="0">
                <a:latin typeface="Calibri" panose="020F0502020204030204" charset="0"/>
                <a:ea typeface="宋体" panose="02010600030101010101" pitchFamily="2" charset="-122"/>
              </a:rPr>
              <a:t>地陪应主动陪同游客参加计划内的娱乐活动，提醒游客注意人身和随身物品安全，引导游客入座，作必要的介绍并解答问题。</a:t>
            </a:r>
            <a:endParaRPr lang="zh-CN" altLang="en-US" sz="1600" dirty="0">
              <a:latin typeface="Calibri" panose="020F0502020204030204" charset="0"/>
              <a:ea typeface="宋体" panose="02010600030101010101" pitchFamily="2" charset="-122"/>
            </a:endParaRPr>
          </a:p>
          <a:p>
            <a:pPr marL="285750" indent="-285750">
              <a:lnSpc>
                <a:spcPct val="240000"/>
              </a:lnSpc>
              <a:buFont typeface="Wingdings 2" panose="05020102010507070707" pitchFamily="18" charset="2"/>
              <a:buChar char="Ý"/>
            </a:pPr>
            <a:r>
              <a:rPr lang="zh-CN" altLang="en-US" sz="1600" dirty="0">
                <a:latin typeface="Calibri" panose="020F0502020204030204" charset="0"/>
                <a:ea typeface="宋体" panose="02010600030101010101" pitchFamily="2" charset="-122"/>
              </a:rPr>
              <a:t>地陪应帮助游客购票参加计划外的娱乐活动，提醒游客费用自理，并告知演出时间、地点和注意事项，一般不陪同前往。阻止低俗、不健康的娱乐节目。</a:t>
            </a:r>
            <a:endParaRPr lang="zh-CN" altLang="en-US" sz="1600" dirty="0">
              <a:latin typeface="Calibri" panose="020F0502020204030204" charset="0"/>
              <a:ea typeface="宋体" panose="02010600030101010101" pitchFamily="2" charset="-122"/>
            </a:endParaRPr>
          </a:p>
        </p:txBody>
      </p:sp>
      <p:pic>
        <p:nvPicPr>
          <p:cNvPr id="44038" name="图片 5" descr="QQ截图2016072810515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63875" y="3954463"/>
            <a:ext cx="2705100" cy="24574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4039" name="文本框 6"/>
          <p:cNvSpPr txBox="1"/>
          <p:nvPr/>
        </p:nvSpPr>
        <p:spPr>
          <a:xfrm>
            <a:off x="2613025" y="4562475"/>
            <a:ext cx="338138" cy="107632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sz="1600" b="1" dirty="0">
                <a:latin typeface="Calibri" panose="020F0502020204030204" charset="0"/>
                <a:ea typeface="宋体" panose="02010600030101010101" pitchFamily="2" charset="-122"/>
              </a:rPr>
              <a:t>坝上射箭</a:t>
            </a:r>
            <a:endParaRPr lang="zh-CN" altLang="en-US" sz="1600" b="1" dirty="0">
              <a:latin typeface="Calibri" panose="020F0502020204030204" charset="0"/>
              <a:ea typeface="宋体" panose="02010600030101010101" pitchFamily="2" charset="-122"/>
            </a:endParaRPr>
          </a:p>
        </p:txBody>
      </p:sp>
      <p:pic>
        <p:nvPicPr>
          <p:cNvPr id="44040" name="图片 7" descr="QQ截图2016072810575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8725" y="3954463"/>
            <a:ext cx="2952750" cy="2416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4041" name="文本框 9"/>
          <p:cNvSpPr txBox="1"/>
          <p:nvPr/>
        </p:nvSpPr>
        <p:spPr>
          <a:xfrm>
            <a:off x="9261475" y="4562475"/>
            <a:ext cx="427038" cy="107632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sz="1600" b="1" dirty="0">
                <a:latin typeface="Calibri" panose="020F0502020204030204" charset="0"/>
                <a:ea typeface="宋体" panose="02010600030101010101" pitchFamily="2" charset="-122"/>
              </a:rPr>
              <a:t>弹跳飞人</a:t>
            </a:r>
            <a:endParaRPr lang="zh-CN" altLang="en-US" sz="1600" b="1" dirty="0">
              <a:latin typeface="Calibri" panose="020F0502020204030204" charset="0"/>
              <a:ea typeface="宋体" panose="02010600030101010101" pitchFamily="2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522730" y="279400"/>
            <a:ext cx="8019415" cy="492125"/>
            <a:chOff x="-2" y="401"/>
            <a:chExt cx="6985" cy="775"/>
          </a:xfrm>
        </p:grpSpPr>
        <p:grpSp>
          <p:nvGrpSpPr>
            <p:cNvPr id="4" name="Group 7"/>
            <p:cNvGrpSpPr/>
            <p:nvPr/>
          </p:nvGrpSpPr>
          <p:grpSpPr>
            <a:xfrm>
              <a:off x="-2" y="401"/>
              <a:ext cx="6985" cy="775"/>
              <a:chOff x="48" y="-32"/>
              <a:chExt cx="5697" cy="712"/>
            </a:xfrm>
          </p:grpSpPr>
          <p:sp>
            <p:nvSpPr>
              <p:cNvPr id="5" name="五边形 13"/>
              <p:cNvSpPr/>
              <p:nvPr>
                <p:custDataLst>
                  <p:tags r:id="rId3"/>
                </p:custDataLst>
              </p:nvPr>
            </p:nvSpPr>
            <p:spPr>
              <a:xfrm>
                <a:off x="48" y="-32"/>
                <a:ext cx="5103" cy="680"/>
              </a:xfrm>
              <a:prstGeom prst="homePlate">
                <a:avLst>
                  <a:gd name="adj" fmla="val 24875"/>
                </a:avLst>
              </a:prstGeom>
              <a:solidFill>
                <a:srgbClr val="00B0F0"/>
              </a:solidFill>
              <a:ln w="9525">
                <a:noFill/>
              </a:ln>
            </p:spPr>
            <p:txBody>
              <a:bodyPr anchor="t" anchorCtr="0"/>
              <a:p>
                <a:endParaRPr lang="zh-CN" altLang="zh-CN" dirty="0">
                  <a:latin typeface="宋体" panose="02010600030101010101" pitchFamily="2" charset="-122"/>
                  <a:ea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6" name="燕尾形 14"/>
              <p:cNvSpPr/>
              <p:nvPr>
                <p:custDataLst>
                  <p:tags r:id="rId4"/>
                </p:custDataLst>
              </p:nvPr>
            </p:nvSpPr>
            <p:spPr>
              <a:xfrm>
                <a:off x="5085" y="0"/>
                <a:ext cx="340" cy="680"/>
              </a:xfrm>
              <a:prstGeom prst="chevron">
                <a:avLst>
                  <a:gd name="adj" fmla="val 50000"/>
                </a:avLst>
              </a:prstGeom>
              <a:solidFill>
                <a:srgbClr val="00B0F0"/>
              </a:solidFill>
              <a:ln w="9525">
                <a:noFill/>
              </a:ln>
            </p:spPr>
            <p:txBody>
              <a:bodyPr anchor="t" anchorCtr="0"/>
              <a:p>
                <a:endParaRPr lang="zh-CN" altLang="zh-CN" dirty="0">
                  <a:latin typeface="宋体" panose="02010600030101010101" pitchFamily="2" charset="-122"/>
                  <a:ea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8" name="燕尾形 15"/>
              <p:cNvSpPr/>
              <p:nvPr>
                <p:custDataLst>
                  <p:tags r:id="rId5"/>
                </p:custDataLst>
              </p:nvPr>
            </p:nvSpPr>
            <p:spPr>
              <a:xfrm>
                <a:off x="5405" y="0"/>
                <a:ext cx="340" cy="680"/>
              </a:xfrm>
              <a:prstGeom prst="chevron">
                <a:avLst>
                  <a:gd name="adj" fmla="val 50000"/>
                </a:avLst>
              </a:prstGeom>
              <a:solidFill>
                <a:srgbClr val="00B0F0"/>
              </a:solidFill>
              <a:ln w="9525">
                <a:noFill/>
              </a:ln>
            </p:spPr>
            <p:txBody>
              <a:bodyPr anchor="t" anchorCtr="0"/>
              <a:p>
                <a:endParaRPr lang="zh-CN" altLang="zh-CN" dirty="0">
                  <a:latin typeface="宋体" panose="02010600030101010101" pitchFamily="2" charset="-122"/>
                  <a:ea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</p:grpSp>
        <p:sp>
          <p:nvSpPr>
            <p:cNvPr id="9" name="文本框 1"/>
            <p:cNvSpPr txBox="1"/>
            <p:nvPr>
              <p:custDataLst>
                <p:tags r:id="rId6"/>
              </p:custDataLst>
            </p:nvPr>
          </p:nvSpPr>
          <p:spPr>
            <a:xfrm>
              <a:off x="186" y="492"/>
              <a:ext cx="6405" cy="62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r>
                <a:rPr lang="zh-CN" altLang="en-US" sz="2000" b="1" dirty="0">
                  <a:solidFill>
                    <a:schemeClr val="bg1"/>
                  </a:solidFill>
                  <a:latin typeface="Calibri" panose="020F0502020204030204" charset="0"/>
                  <a:ea typeface="宋体" panose="02010600030101010101" pitchFamily="2" charset="-122"/>
                </a:rPr>
                <a:t>任务二</a:t>
              </a:r>
              <a:r>
                <a:rPr lang="en-US" altLang="zh-CN" sz="2000" b="1" dirty="0">
                  <a:solidFill>
                    <a:schemeClr val="bg1"/>
                  </a:solidFill>
                  <a:latin typeface="Calibri" panose="020F0502020204030204" charset="0"/>
                  <a:ea typeface="宋体" panose="02010600030101010101" pitchFamily="2" charset="-122"/>
                </a:rPr>
                <a:t>    </a:t>
              </a:r>
              <a:r>
                <a:rPr lang="zh-CN" altLang="en-US" sz="2000" b="1" dirty="0">
                  <a:solidFill>
                    <a:schemeClr val="bg1"/>
                  </a:solidFill>
                  <a:latin typeface="Calibri" panose="020F0502020204030204" charset="0"/>
                  <a:ea typeface="宋体" panose="02010600030101010101" pitchFamily="2" charset="-122"/>
                </a:rPr>
                <a:t>旅游生活服务</a:t>
              </a:r>
              <a:r>
                <a:rPr lang="en-US" altLang="zh-CN" sz="2000" b="1" dirty="0">
                  <a:solidFill>
                    <a:schemeClr val="bg1"/>
                  </a:solidFill>
                  <a:latin typeface="Calibri" panose="020F0502020204030204" charset="0"/>
                  <a:ea typeface="宋体" panose="02010600030101010101" pitchFamily="2" charset="-122"/>
                </a:rPr>
                <a:t>    </a:t>
              </a:r>
              <a:r>
                <a:rPr sz="2000" b="1" dirty="0">
                  <a:solidFill>
                    <a:schemeClr val="bg1"/>
                  </a:solidFill>
                  <a:latin typeface="Calibri" panose="020F0502020204030204" charset="0"/>
                  <a:ea typeface="宋体" panose="02010600030101010101" pitchFamily="2" charset="-122"/>
                </a:rPr>
                <a:t>娱乐服务及问题处理</a:t>
              </a:r>
              <a:endParaRPr sz="2000" b="1" dirty="0">
                <a:solidFill>
                  <a:schemeClr val="bg1"/>
                </a:solidFill>
                <a:latin typeface="Calibri" panose="020F0502020204030204" charset="0"/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  <p:transition spd="slow" advTm="6000"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330" y="631190"/>
            <a:ext cx="4533265" cy="698500"/>
          </a:xfrm>
        </p:spPr>
        <p:txBody>
          <a:bodyPr>
            <a:normAutofit/>
          </a:bodyPr>
          <a:lstStyle/>
          <a:p>
            <a:pPr algn="l"/>
            <a:r>
              <a:rPr lang="zh-CN" altLang="en-US"/>
              <a:t>日之光 2024.5.31</a:t>
            </a:r>
            <a:endParaRPr lang="zh-CN" altLang="en-US"/>
          </a:p>
        </p:txBody>
      </p:sp>
      <p:sp>
        <p:nvSpPr>
          <p:cNvPr id="5" name="矩形 4"/>
          <p:cNvSpPr/>
          <p:nvPr>
            <p:custDataLst>
              <p:tags r:id="rId2"/>
            </p:custDataLst>
          </p:nvPr>
        </p:nvSpPr>
        <p:spPr>
          <a:xfrm rot="16200000">
            <a:off x="10287000" y="3901440"/>
            <a:ext cx="2444115" cy="1365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 descr="7b3731ca530d44649cb8fd2c6b3fb9fe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22300" r="22300"/>
          <a:stretch>
            <a:fillRect/>
          </a:stretch>
        </p:blipFill>
        <p:spPr>
          <a:xfrm>
            <a:off x="9407525" y="2744470"/>
            <a:ext cx="2032635" cy="244602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272" h="3852">
                <a:moveTo>
                  <a:pt x="0" y="0"/>
                </a:moveTo>
                <a:lnTo>
                  <a:pt x="3272" y="0"/>
                </a:lnTo>
                <a:lnTo>
                  <a:pt x="3272" y="3852"/>
                </a:lnTo>
                <a:lnTo>
                  <a:pt x="0" y="3852"/>
                </a:lnTo>
                <a:lnTo>
                  <a:pt x="0" y="0"/>
                </a:lnTo>
                <a:close/>
              </a:path>
            </a:pathLst>
          </a:custGeom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8" name="图片 7" descr="ff899d3daeae41d88894cd8e3d815602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20018" r="20018"/>
          <a:stretch>
            <a:fillRect/>
          </a:stretch>
        </p:blipFill>
        <p:spPr>
          <a:xfrm flipH="1">
            <a:off x="608330" y="1476375"/>
            <a:ext cx="4532630" cy="503936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46" h="7936">
                <a:moveTo>
                  <a:pt x="0" y="0"/>
                </a:moveTo>
                <a:lnTo>
                  <a:pt x="6946" y="0"/>
                </a:lnTo>
                <a:lnTo>
                  <a:pt x="6946" y="7936"/>
                </a:lnTo>
                <a:lnTo>
                  <a:pt x="0" y="7936"/>
                </a:lnTo>
                <a:lnTo>
                  <a:pt x="0" y="0"/>
                </a:lnTo>
                <a:close/>
              </a:path>
            </a:pathLst>
          </a:custGeom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7" name="图片 6" descr="93b8d892ebaa483185e44d35ea1543c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t="24976" b="24976"/>
          <a:stretch>
            <a:fillRect/>
          </a:stretch>
        </p:blipFill>
        <p:spPr>
          <a:xfrm>
            <a:off x="5808980" y="2774315"/>
            <a:ext cx="3421380" cy="241554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937" h="3804">
                <a:moveTo>
                  <a:pt x="0" y="0"/>
                </a:moveTo>
                <a:lnTo>
                  <a:pt x="4937" y="0"/>
                </a:lnTo>
                <a:lnTo>
                  <a:pt x="4937" y="3804"/>
                </a:lnTo>
                <a:lnTo>
                  <a:pt x="0" y="3804"/>
                </a:lnTo>
                <a:lnTo>
                  <a:pt x="0" y="0"/>
                </a:lnTo>
                <a:close/>
              </a:path>
            </a:pathLst>
          </a:custGeom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3" name="正文"/>
          <p:cNvSpPr txBox="1"/>
          <p:nvPr>
            <p:custDataLst>
              <p:tags r:id="rId9"/>
            </p:custDataLst>
          </p:nvPr>
        </p:nvSpPr>
        <p:spPr>
          <a:xfrm>
            <a:off x="5808980" y="5386070"/>
            <a:ext cx="5768340" cy="56832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indent="0" algn="l" fontAlgn="auto">
              <a:lnSpc>
                <a:spcPct val="130000"/>
              </a:lnSpc>
              <a:buClr>
                <a:srgbClr val="376FFF"/>
              </a:buClr>
              <a:buSzPct val="80000"/>
              <a:buNone/>
            </a:pPr>
            <a:r>
              <a:rPr lang="zh-CN" altLang="en-US" sz="13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《日之光》以东夷文化为创作源泉，结合杂技、武术等非遗形式，弘扬传承日照本土优秀传统文化，为日照文化旅游市场带来新看点和新亮点，为广大游客提供新的文化体验。</a:t>
            </a:r>
            <a:endParaRPr lang="zh-CN" altLang="en-US" sz="1300" spc="15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ea"/>
            </a:endParaRPr>
          </a:p>
        </p:txBody>
      </p:sp>
    </p:spTree>
    <p:custDataLst>
      <p:tags r:id="rId10"/>
    </p:custDataLst>
  </p:cSld>
  <p:clrMapOvr>
    <a:masterClrMapping/>
  </p:clrMapOvr>
  <p:transition spd="slow" advTm="6000"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4" name="图片 103"/>
          <p:cNvPicPr/>
          <p:nvPr/>
        </p:nvPicPr>
        <p:blipFill>
          <a:blip r:embed="rId1"/>
          <a:stretch>
            <a:fillRect/>
          </a:stretch>
        </p:blipFill>
        <p:spPr>
          <a:xfrm>
            <a:off x="4800600" y="-76200"/>
            <a:ext cx="8598535" cy="52539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5059" name="文本框 1"/>
          <p:cNvSpPr txBox="1"/>
          <p:nvPr/>
        </p:nvSpPr>
        <p:spPr>
          <a:xfrm>
            <a:off x="4648200" y="5562600"/>
            <a:ext cx="2317750" cy="6985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noAutofit/>
          </a:bodyPr>
          <a:p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海之秀</a:t>
            </a:r>
            <a:r>
              <a:rPr lang="en-US" altLang="zh-CN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endParaRPr lang="en-US" altLang="zh-CN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03" name="图片 102"/>
          <p:cNvPicPr/>
          <p:nvPr/>
        </p:nvPicPr>
        <p:blipFill>
          <a:blip r:embed="rId2"/>
          <a:stretch>
            <a:fillRect/>
          </a:stretch>
        </p:blipFill>
        <p:spPr>
          <a:xfrm>
            <a:off x="-609600" y="-76200"/>
            <a:ext cx="8787130" cy="52546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 advTm="6000"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5057" name="图片 9" descr="16991040388ffdcae028b8335e7b3026"/>
          <p:cNvPicPr>
            <a:picLocks noChangeAspect="1"/>
          </p:cNvPicPr>
          <p:nvPr/>
        </p:nvPicPr>
        <p:blipFill>
          <a:blip r:embed="rId1"/>
          <a:srcRect b="17265"/>
          <a:stretch>
            <a:fillRect/>
          </a:stretch>
        </p:blipFill>
        <p:spPr>
          <a:xfrm>
            <a:off x="6380163" y="3954463"/>
            <a:ext cx="2906712" cy="2420937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5058" name="组合 10"/>
          <p:cNvGrpSpPr/>
          <p:nvPr/>
        </p:nvGrpSpPr>
        <p:grpSpPr>
          <a:xfrm>
            <a:off x="2535238" y="939800"/>
            <a:ext cx="1762125" cy="367989"/>
            <a:chOff x="1300" y="2110"/>
            <a:chExt cx="2776" cy="577"/>
          </a:xfrm>
        </p:grpSpPr>
        <p:sp>
          <p:nvSpPr>
            <p:cNvPr id="45059" name="文本框 1"/>
            <p:cNvSpPr txBox="1"/>
            <p:nvPr/>
          </p:nvSpPr>
          <p:spPr>
            <a:xfrm>
              <a:off x="1829" y="2110"/>
              <a:ext cx="2247" cy="577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r>
                <a:rPr lang="en-US" altLang="zh-CN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2.</a:t>
              </a:r>
              <a:r>
                <a:rPr lang="zh-CN" altLang="en-US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购物活动</a:t>
              </a:r>
              <a:endParaRPr lang="zh-CN" altLang="en-US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" name="雪花"/>
            <p:cNvSpPr/>
            <p:nvPr/>
          </p:nvSpPr>
          <p:spPr>
            <a:xfrm>
              <a:off x="1300" y="2110"/>
              <a:ext cx="530" cy="523"/>
            </a:xfrm>
            <a:custGeom>
              <a:avLst/>
              <a:gdLst>
                <a:gd name="connsiteX0" fmla="*/ 1522567 w 3063960"/>
                <a:gd name="connsiteY0" fmla="*/ 0 h 3063961"/>
                <a:gd name="connsiteX1" fmla="*/ 1643104 w 3063960"/>
                <a:gd name="connsiteY1" fmla="*/ 120538 h 3063961"/>
                <a:gd name="connsiteX2" fmla="*/ 1643104 w 3063960"/>
                <a:gd name="connsiteY2" fmla="*/ 828755 h 3063961"/>
                <a:gd name="connsiteX3" fmla="*/ 2178871 w 3063960"/>
                <a:gd name="connsiteY3" fmla="*/ 292988 h 3063961"/>
                <a:gd name="connsiteX4" fmla="*/ 2264104 w 3063960"/>
                <a:gd name="connsiteY4" fmla="*/ 257684 h 3063961"/>
                <a:gd name="connsiteX5" fmla="*/ 2349337 w 3063960"/>
                <a:gd name="connsiteY5" fmla="*/ 292988 h 3063961"/>
                <a:gd name="connsiteX6" fmla="*/ 2349337 w 3063960"/>
                <a:gd name="connsiteY6" fmla="*/ 463454 h 3063961"/>
                <a:gd name="connsiteX7" fmla="*/ 1643104 w 3063960"/>
                <a:gd name="connsiteY7" fmla="*/ 1169686 h 3063961"/>
                <a:gd name="connsiteX8" fmla="*/ 1643104 w 3063960"/>
                <a:gd name="connsiteY8" fmla="*/ 1405779 h 3063961"/>
                <a:gd name="connsiteX9" fmla="*/ 1910197 w 3063960"/>
                <a:gd name="connsiteY9" fmla="*/ 1405779 h 3063961"/>
                <a:gd name="connsiteX10" fmla="*/ 2581630 w 3063960"/>
                <a:gd name="connsiteY10" fmla="*/ 734346 h 3063961"/>
                <a:gd name="connsiteX11" fmla="*/ 2666862 w 3063960"/>
                <a:gd name="connsiteY11" fmla="*/ 699042 h 3063961"/>
                <a:gd name="connsiteX12" fmla="*/ 2752095 w 3063960"/>
                <a:gd name="connsiteY12" fmla="*/ 734347 h 3063961"/>
                <a:gd name="connsiteX13" fmla="*/ 2752095 w 3063960"/>
                <a:gd name="connsiteY13" fmla="*/ 904812 h 3063961"/>
                <a:gd name="connsiteX14" fmla="*/ 2251129 w 3063960"/>
                <a:gd name="connsiteY14" fmla="*/ 1405779 h 3063961"/>
                <a:gd name="connsiteX15" fmla="*/ 2943423 w 3063960"/>
                <a:gd name="connsiteY15" fmla="*/ 1405778 h 3063961"/>
                <a:gd name="connsiteX16" fmla="*/ 3063960 w 3063960"/>
                <a:gd name="connsiteY16" fmla="*/ 1526316 h 3063961"/>
                <a:gd name="connsiteX17" fmla="*/ 2943423 w 3063960"/>
                <a:gd name="connsiteY17" fmla="*/ 1646854 h 3063961"/>
                <a:gd name="connsiteX18" fmla="*/ 2251130 w 3063960"/>
                <a:gd name="connsiteY18" fmla="*/ 1646854 h 3063961"/>
                <a:gd name="connsiteX19" fmla="*/ 2752095 w 3063960"/>
                <a:gd name="connsiteY19" fmla="*/ 2147819 h 3063961"/>
                <a:gd name="connsiteX20" fmla="*/ 2752095 w 3063960"/>
                <a:gd name="connsiteY20" fmla="*/ 2318285 h 3063961"/>
                <a:gd name="connsiteX21" fmla="*/ 2666862 w 3063960"/>
                <a:gd name="connsiteY21" fmla="*/ 2353589 h 3063961"/>
                <a:gd name="connsiteX22" fmla="*/ 2581630 w 3063960"/>
                <a:gd name="connsiteY22" fmla="*/ 2318284 h 3063961"/>
                <a:gd name="connsiteX23" fmla="*/ 1910199 w 3063960"/>
                <a:gd name="connsiteY23" fmla="*/ 1646853 h 3063961"/>
                <a:gd name="connsiteX24" fmla="*/ 1643104 w 3063960"/>
                <a:gd name="connsiteY24" fmla="*/ 1646853 h 3063961"/>
                <a:gd name="connsiteX25" fmla="*/ 1643104 w 3063960"/>
                <a:gd name="connsiteY25" fmla="*/ 1888845 h 3063961"/>
                <a:gd name="connsiteX26" fmla="*/ 2349337 w 3063960"/>
                <a:gd name="connsiteY26" fmla="*/ 2595078 h 3063961"/>
                <a:gd name="connsiteX27" fmla="*/ 2349337 w 3063960"/>
                <a:gd name="connsiteY27" fmla="*/ 2765543 h 3063961"/>
                <a:gd name="connsiteX28" fmla="*/ 2264103 w 3063960"/>
                <a:gd name="connsiteY28" fmla="*/ 2800847 h 3063961"/>
                <a:gd name="connsiteX29" fmla="*/ 2178871 w 3063960"/>
                <a:gd name="connsiteY29" fmla="*/ 2765543 h 3063961"/>
                <a:gd name="connsiteX30" fmla="*/ 1643104 w 3063960"/>
                <a:gd name="connsiteY30" fmla="*/ 2229776 h 3063961"/>
                <a:gd name="connsiteX31" fmla="*/ 1643104 w 3063960"/>
                <a:gd name="connsiteY31" fmla="*/ 2943423 h 3063961"/>
                <a:gd name="connsiteX32" fmla="*/ 1522566 w 3063960"/>
                <a:gd name="connsiteY32" fmla="*/ 3063961 h 3063961"/>
                <a:gd name="connsiteX33" fmla="*/ 1402029 w 3063960"/>
                <a:gd name="connsiteY33" fmla="*/ 2943424 h 3063961"/>
                <a:gd name="connsiteX34" fmla="*/ 1402029 w 3063960"/>
                <a:gd name="connsiteY34" fmla="*/ 2236093 h 3063961"/>
                <a:gd name="connsiteX35" fmla="*/ 872579 w 3063960"/>
                <a:gd name="connsiteY35" fmla="*/ 2765543 h 3063961"/>
                <a:gd name="connsiteX36" fmla="*/ 787346 w 3063960"/>
                <a:gd name="connsiteY36" fmla="*/ 2800847 h 3063961"/>
                <a:gd name="connsiteX37" fmla="*/ 702113 w 3063960"/>
                <a:gd name="connsiteY37" fmla="*/ 2765543 h 3063961"/>
                <a:gd name="connsiteX38" fmla="*/ 702114 w 3063960"/>
                <a:gd name="connsiteY38" fmla="*/ 2595078 h 3063961"/>
                <a:gd name="connsiteX39" fmla="*/ 1402029 w 3063960"/>
                <a:gd name="connsiteY39" fmla="*/ 1895162 h 3063961"/>
                <a:gd name="connsiteX40" fmla="*/ 1402029 w 3063960"/>
                <a:gd name="connsiteY40" fmla="*/ 1646853 h 3063961"/>
                <a:gd name="connsiteX41" fmla="*/ 1134935 w 3063960"/>
                <a:gd name="connsiteY41" fmla="*/ 1646853 h 3063961"/>
                <a:gd name="connsiteX42" fmla="*/ 463504 w 3063960"/>
                <a:gd name="connsiteY42" fmla="*/ 2318285 h 3063961"/>
                <a:gd name="connsiteX43" fmla="*/ 378271 w 3063960"/>
                <a:gd name="connsiteY43" fmla="*/ 2353589 h 3063961"/>
                <a:gd name="connsiteX44" fmla="*/ 293038 w 3063960"/>
                <a:gd name="connsiteY44" fmla="*/ 2318285 h 3063961"/>
                <a:gd name="connsiteX45" fmla="*/ 293038 w 3063960"/>
                <a:gd name="connsiteY45" fmla="*/ 2147819 h 3063961"/>
                <a:gd name="connsiteX46" fmla="*/ 794004 w 3063960"/>
                <a:gd name="connsiteY46" fmla="*/ 1646853 h 3063961"/>
                <a:gd name="connsiteX47" fmla="*/ 120537 w 3063960"/>
                <a:gd name="connsiteY47" fmla="*/ 1646853 h 3063961"/>
                <a:gd name="connsiteX48" fmla="*/ 0 w 3063960"/>
                <a:gd name="connsiteY48" fmla="*/ 1526316 h 3063961"/>
                <a:gd name="connsiteX49" fmla="*/ 120537 w 3063960"/>
                <a:gd name="connsiteY49" fmla="*/ 1405779 h 3063961"/>
                <a:gd name="connsiteX50" fmla="*/ 794003 w 3063960"/>
                <a:gd name="connsiteY50" fmla="*/ 1405779 h 3063961"/>
                <a:gd name="connsiteX51" fmla="*/ 293038 w 3063960"/>
                <a:gd name="connsiteY51" fmla="*/ 904813 h 3063961"/>
                <a:gd name="connsiteX52" fmla="*/ 293038 w 3063960"/>
                <a:gd name="connsiteY52" fmla="*/ 734347 h 3063961"/>
                <a:gd name="connsiteX53" fmla="*/ 378271 w 3063960"/>
                <a:gd name="connsiteY53" fmla="*/ 699042 h 3063961"/>
                <a:gd name="connsiteX54" fmla="*/ 463504 w 3063960"/>
                <a:gd name="connsiteY54" fmla="*/ 734347 h 3063961"/>
                <a:gd name="connsiteX55" fmla="*/ 1134936 w 3063960"/>
                <a:gd name="connsiteY55" fmla="*/ 1405779 h 3063961"/>
                <a:gd name="connsiteX56" fmla="*/ 1402029 w 3063960"/>
                <a:gd name="connsiteY56" fmla="*/ 1405778 h 3063961"/>
                <a:gd name="connsiteX57" fmla="*/ 1402029 w 3063960"/>
                <a:gd name="connsiteY57" fmla="*/ 1163369 h 3063961"/>
                <a:gd name="connsiteX58" fmla="*/ 702114 w 3063960"/>
                <a:gd name="connsiteY58" fmla="*/ 463454 h 3063961"/>
                <a:gd name="connsiteX59" fmla="*/ 702114 w 3063960"/>
                <a:gd name="connsiteY59" fmla="*/ 292988 h 3063961"/>
                <a:gd name="connsiteX60" fmla="*/ 787347 w 3063960"/>
                <a:gd name="connsiteY60" fmla="*/ 257684 h 3063961"/>
                <a:gd name="connsiteX61" fmla="*/ 872580 w 3063960"/>
                <a:gd name="connsiteY61" fmla="*/ 292988 h 3063961"/>
                <a:gd name="connsiteX62" fmla="*/ 1402029 w 3063960"/>
                <a:gd name="connsiteY62" fmla="*/ 822438 h 3063961"/>
                <a:gd name="connsiteX63" fmla="*/ 1402029 w 3063960"/>
                <a:gd name="connsiteY63" fmla="*/ 120538 h 3063961"/>
                <a:gd name="connsiteX64" fmla="*/ 1522567 w 3063960"/>
                <a:gd name="connsiteY64" fmla="*/ 0 h 3063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3063960" h="3063961">
                  <a:moveTo>
                    <a:pt x="1522567" y="0"/>
                  </a:moveTo>
                  <a:cubicBezTo>
                    <a:pt x="1589138" y="0"/>
                    <a:pt x="1643104" y="53967"/>
                    <a:pt x="1643104" y="120538"/>
                  </a:cubicBezTo>
                  <a:lnTo>
                    <a:pt x="1643104" y="828755"/>
                  </a:lnTo>
                  <a:lnTo>
                    <a:pt x="2178871" y="292988"/>
                  </a:lnTo>
                  <a:cubicBezTo>
                    <a:pt x="2202407" y="269452"/>
                    <a:pt x="2233256" y="257684"/>
                    <a:pt x="2264104" y="257684"/>
                  </a:cubicBezTo>
                  <a:cubicBezTo>
                    <a:pt x="2294952" y="257684"/>
                    <a:pt x="2325800" y="269452"/>
                    <a:pt x="2349337" y="292988"/>
                  </a:cubicBezTo>
                  <a:cubicBezTo>
                    <a:pt x="2396410" y="340061"/>
                    <a:pt x="2396410" y="416381"/>
                    <a:pt x="2349337" y="463454"/>
                  </a:cubicBezTo>
                  <a:lnTo>
                    <a:pt x="1643104" y="1169686"/>
                  </a:lnTo>
                  <a:lnTo>
                    <a:pt x="1643104" y="1405779"/>
                  </a:lnTo>
                  <a:lnTo>
                    <a:pt x="1910197" y="1405779"/>
                  </a:lnTo>
                  <a:lnTo>
                    <a:pt x="2581630" y="734346"/>
                  </a:lnTo>
                  <a:cubicBezTo>
                    <a:pt x="2605166" y="710810"/>
                    <a:pt x="2636014" y="699042"/>
                    <a:pt x="2666862" y="699042"/>
                  </a:cubicBezTo>
                  <a:cubicBezTo>
                    <a:pt x="2697711" y="699042"/>
                    <a:pt x="2728559" y="710810"/>
                    <a:pt x="2752095" y="734347"/>
                  </a:cubicBezTo>
                  <a:cubicBezTo>
                    <a:pt x="2799168" y="781419"/>
                    <a:pt x="2799168" y="857740"/>
                    <a:pt x="2752095" y="904812"/>
                  </a:cubicBezTo>
                  <a:lnTo>
                    <a:pt x="2251129" y="1405779"/>
                  </a:lnTo>
                  <a:lnTo>
                    <a:pt x="2943423" y="1405778"/>
                  </a:lnTo>
                  <a:cubicBezTo>
                    <a:pt x="3009994" y="1405778"/>
                    <a:pt x="3063960" y="1459745"/>
                    <a:pt x="3063960" y="1526316"/>
                  </a:cubicBezTo>
                  <a:cubicBezTo>
                    <a:pt x="3063961" y="1592887"/>
                    <a:pt x="3009994" y="1646853"/>
                    <a:pt x="2943423" y="1646854"/>
                  </a:cubicBezTo>
                  <a:lnTo>
                    <a:pt x="2251130" y="1646854"/>
                  </a:lnTo>
                  <a:lnTo>
                    <a:pt x="2752095" y="2147819"/>
                  </a:lnTo>
                  <a:cubicBezTo>
                    <a:pt x="2799168" y="2194891"/>
                    <a:pt x="2799168" y="2271212"/>
                    <a:pt x="2752095" y="2318285"/>
                  </a:cubicBezTo>
                  <a:cubicBezTo>
                    <a:pt x="2728559" y="2341821"/>
                    <a:pt x="2697711" y="2353589"/>
                    <a:pt x="2666862" y="2353589"/>
                  </a:cubicBezTo>
                  <a:cubicBezTo>
                    <a:pt x="2636014" y="2353589"/>
                    <a:pt x="2605166" y="2341821"/>
                    <a:pt x="2581630" y="2318284"/>
                  </a:cubicBezTo>
                  <a:lnTo>
                    <a:pt x="1910199" y="1646853"/>
                  </a:lnTo>
                  <a:lnTo>
                    <a:pt x="1643104" y="1646853"/>
                  </a:lnTo>
                  <a:lnTo>
                    <a:pt x="1643104" y="1888845"/>
                  </a:lnTo>
                  <a:lnTo>
                    <a:pt x="2349337" y="2595078"/>
                  </a:lnTo>
                  <a:cubicBezTo>
                    <a:pt x="2396410" y="2642150"/>
                    <a:pt x="2396410" y="2718470"/>
                    <a:pt x="2349337" y="2765543"/>
                  </a:cubicBezTo>
                  <a:cubicBezTo>
                    <a:pt x="2325800" y="2789080"/>
                    <a:pt x="2294952" y="2800847"/>
                    <a:pt x="2264103" y="2800847"/>
                  </a:cubicBezTo>
                  <a:cubicBezTo>
                    <a:pt x="2233256" y="2800848"/>
                    <a:pt x="2202407" y="2789080"/>
                    <a:pt x="2178871" y="2765543"/>
                  </a:cubicBezTo>
                  <a:lnTo>
                    <a:pt x="1643104" y="2229776"/>
                  </a:lnTo>
                  <a:lnTo>
                    <a:pt x="1643104" y="2943423"/>
                  </a:lnTo>
                  <a:cubicBezTo>
                    <a:pt x="1643104" y="3009994"/>
                    <a:pt x="1589138" y="3063961"/>
                    <a:pt x="1522566" y="3063961"/>
                  </a:cubicBezTo>
                  <a:cubicBezTo>
                    <a:pt x="1455995" y="3063961"/>
                    <a:pt x="1402029" y="3009995"/>
                    <a:pt x="1402029" y="2943424"/>
                  </a:cubicBezTo>
                  <a:lnTo>
                    <a:pt x="1402029" y="2236093"/>
                  </a:lnTo>
                  <a:lnTo>
                    <a:pt x="872579" y="2765543"/>
                  </a:lnTo>
                  <a:cubicBezTo>
                    <a:pt x="849043" y="2789080"/>
                    <a:pt x="818195" y="2800847"/>
                    <a:pt x="787346" y="2800847"/>
                  </a:cubicBezTo>
                  <a:cubicBezTo>
                    <a:pt x="756498" y="2800847"/>
                    <a:pt x="725650" y="2789080"/>
                    <a:pt x="702113" y="2765543"/>
                  </a:cubicBezTo>
                  <a:cubicBezTo>
                    <a:pt x="655041" y="2718470"/>
                    <a:pt x="655041" y="2642150"/>
                    <a:pt x="702114" y="2595078"/>
                  </a:cubicBezTo>
                  <a:lnTo>
                    <a:pt x="1402029" y="1895162"/>
                  </a:lnTo>
                  <a:lnTo>
                    <a:pt x="1402029" y="1646853"/>
                  </a:lnTo>
                  <a:lnTo>
                    <a:pt x="1134935" y="1646853"/>
                  </a:lnTo>
                  <a:lnTo>
                    <a:pt x="463504" y="2318285"/>
                  </a:lnTo>
                  <a:cubicBezTo>
                    <a:pt x="439967" y="2341821"/>
                    <a:pt x="409119" y="2353589"/>
                    <a:pt x="378271" y="2353589"/>
                  </a:cubicBezTo>
                  <a:cubicBezTo>
                    <a:pt x="347423" y="2353589"/>
                    <a:pt x="316574" y="2341821"/>
                    <a:pt x="293038" y="2318285"/>
                  </a:cubicBezTo>
                  <a:cubicBezTo>
                    <a:pt x="245965" y="2271212"/>
                    <a:pt x="245965" y="2194892"/>
                    <a:pt x="293038" y="2147819"/>
                  </a:cubicBezTo>
                  <a:lnTo>
                    <a:pt x="794004" y="1646853"/>
                  </a:lnTo>
                  <a:lnTo>
                    <a:pt x="120537" y="1646853"/>
                  </a:lnTo>
                  <a:cubicBezTo>
                    <a:pt x="53966" y="1646853"/>
                    <a:pt x="0" y="1592887"/>
                    <a:pt x="0" y="1526316"/>
                  </a:cubicBezTo>
                  <a:cubicBezTo>
                    <a:pt x="0" y="1459745"/>
                    <a:pt x="53966" y="1405779"/>
                    <a:pt x="120537" y="1405779"/>
                  </a:cubicBezTo>
                  <a:lnTo>
                    <a:pt x="794003" y="1405779"/>
                  </a:lnTo>
                  <a:lnTo>
                    <a:pt x="293038" y="904813"/>
                  </a:lnTo>
                  <a:cubicBezTo>
                    <a:pt x="245965" y="857740"/>
                    <a:pt x="245965" y="781420"/>
                    <a:pt x="293038" y="734347"/>
                  </a:cubicBezTo>
                  <a:cubicBezTo>
                    <a:pt x="316574" y="710810"/>
                    <a:pt x="347423" y="699042"/>
                    <a:pt x="378271" y="699042"/>
                  </a:cubicBezTo>
                  <a:cubicBezTo>
                    <a:pt x="409119" y="699042"/>
                    <a:pt x="439967" y="710810"/>
                    <a:pt x="463504" y="734347"/>
                  </a:cubicBezTo>
                  <a:lnTo>
                    <a:pt x="1134936" y="1405779"/>
                  </a:lnTo>
                  <a:lnTo>
                    <a:pt x="1402029" y="1405778"/>
                  </a:lnTo>
                  <a:lnTo>
                    <a:pt x="1402029" y="1163369"/>
                  </a:lnTo>
                  <a:lnTo>
                    <a:pt x="702114" y="463454"/>
                  </a:lnTo>
                  <a:cubicBezTo>
                    <a:pt x="655041" y="416381"/>
                    <a:pt x="655041" y="340061"/>
                    <a:pt x="702114" y="292988"/>
                  </a:cubicBezTo>
                  <a:cubicBezTo>
                    <a:pt x="725650" y="269452"/>
                    <a:pt x="756499" y="257684"/>
                    <a:pt x="787347" y="257684"/>
                  </a:cubicBezTo>
                  <a:cubicBezTo>
                    <a:pt x="818195" y="257683"/>
                    <a:pt x="849043" y="269452"/>
                    <a:pt x="872580" y="292988"/>
                  </a:cubicBezTo>
                  <a:lnTo>
                    <a:pt x="1402029" y="822438"/>
                  </a:lnTo>
                  <a:lnTo>
                    <a:pt x="1402029" y="120538"/>
                  </a:lnTo>
                  <a:cubicBezTo>
                    <a:pt x="1402029" y="53966"/>
                    <a:pt x="1455995" y="0"/>
                    <a:pt x="1522567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45061" name="文本框 3"/>
          <p:cNvSpPr txBox="1"/>
          <p:nvPr>
            <p:custDataLst>
              <p:tags r:id="rId2"/>
            </p:custDataLst>
          </p:nvPr>
        </p:nvSpPr>
        <p:spPr>
          <a:xfrm>
            <a:off x="2581275" y="1397000"/>
            <a:ext cx="2266950" cy="33718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marL="285750" indent="-285750">
              <a:buFont typeface="Wingdings 2" panose="05020102010507070707" pitchFamily="18" charset="2"/>
              <a:buChar char="Ý"/>
            </a:pPr>
            <a:r>
              <a:rPr lang="zh-CN" altLang="en-US" sz="1600" b="1" dirty="0">
                <a:latin typeface="Calibri" panose="020F0502020204030204" charset="0"/>
                <a:ea typeface="宋体" panose="02010600030101010101" pitchFamily="2" charset="-122"/>
              </a:rPr>
              <a:t>正确引导游客购物</a:t>
            </a:r>
            <a:endParaRPr lang="zh-CN" altLang="en-US" sz="1600" b="1" dirty="0"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45062" name="文本框 4"/>
          <p:cNvSpPr txBox="1"/>
          <p:nvPr>
            <p:custDataLst>
              <p:tags r:id="rId3"/>
            </p:custDataLst>
          </p:nvPr>
        </p:nvSpPr>
        <p:spPr>
          <a:xfrm>
            <a:off x="2581275" y="2652713"/>
            <a:ext cx="2446338" cy="33718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marL="285750" indent="-285750">
              <a:buFont typeface="Wingdings 2" panose="05020102010507070707" pitchFamily="18" charset="2"/>
              <a:buChar char="Ý"/>
            </a:pPr>
            <a:r>
              <a:rPr lang="zh-CN" altLang="en-US" sz="1600" b="1" dirty="0">
                <a:latin typeface="Calibri" panose="020F0502020204030204" charset="0"/>
                <a:ea typeface="宋体" panose="02010600030101010101" pitchFamily="2" charset="-122"/>
              </a:rPr>
              <a:t>文物、中药材购买</a:t>
            </a:r>
            <a:endParaRPr lang="zh-CN" altLang="en-US" sz="1600" b="1" dirty="0"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45063" name="文本框 5"/>
          <p:cNvSpPr txBox="1"/>
          <p:nvPr>
            <p:custDataLst>
              <p:tags r:id="rId4"/>
            </p:custDataLst>
          </p:nvPr>
        </p:nvSpPr>
        <p:spPr>
          <a:xfrm>
            <a:off x="2822575" y="1641475"/>
            <a:ext cx="6697663" cy="9271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lnSpc>
                <a:spcPct val="170000"/>
              </a:lnSpc>
            </a:pPr>
            <a:r>
              <a:rPr lang="zh-CN" altLang="en-US" sz="1600" dirty="0">
                <a:latin typeface="Calibri" panose="020F0502020204030204" charset="0"/>
                <a:ea typeface="宋体" panose="02010600030101010101" pitchFamily="2" charset="-122"/>
              </a:rPr>
              <a:t>地陪应按合同规定的次数和时间安排游客购物；到正规购物商店购物，遵循游客自愿。每次购物时间不要超过</a:t>
            </a:r>
            <a:r>
              <a:rPr lang="zh-CN" altLang="en-US" sz="1600" dirty="0">
                <a:latin typeface="Times New Roman" panose="02020603050405020304" charset="0"/>
                <a:ea typeface="宋体" panose="02010600030101010101" pitchFamily="2" charset="-122"/>
              </a:rPr>
              <a:t>40</a:t>
            </a:r>
            <a:r>
              <a:rPr lang="zh-CN" altLang="en-US" sz="1600" dirty="0">
                <a:latin typeface="Calibri" panose="020F0502020204030204" charset="0"/>
                <a:ea typeface="宋体" panose="02010600030101010101" pitchFamily="2" charset="-122"/>
              </a:rPr>
              <a:t>分钟。</a:t>
            </a:r>
            <a:endParaRPr lang="zh-CN" altLang="en-US" sz="1600" dirty="0"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45064" name="文本框 6"/>
          <p:cNvSpPr txBox="1"/>
          <p:nvPr>
            <p:custDataLst>
              <p:tags r:id="rId5"/>
            </p:custDataLst>
          </p:nvPr>
        </p:nvSpPr>
        <p:spPr>
          <a:xfrm>
            <a:off x="2822575" y="2913063"/>
            <a:ext cx="6697663" cy="97726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lnSpc>
                <a:spcPct val="180000"/>
              </a:lnSpc>
            </a:pPr>
            <a:r>
              <a:rPr lang="zh-CN" altLang="en-US" sz="1600" dirty="0">
                <a:latin typeface="Calibri" panose="020F0502020204030204" charset="0"/>
                <a:ea typeface="宋体" panose="02010600030101010101" pitchFamily="2" charset="-122"/>
              </a:rPr>
              <a:t>到正规文物商店购买；保护好火漆印、发票和我国海关准许的带出境限额，以备海关查验；麝香、犀牛角和虎骨禁止出境。</a:t>
            </a:r>
            <a:endParaRPr lang="zh-CN" altLang="en-US" sz="1600" dirty="0">
              <a:latin typeface="Calibri" panose="020F0502020204030204" charset="0"/>
              <a:ea typeface="宋体" panose="02010600030101010101" pitchFamily="2" charset="-122"/>
            </a:endParaRPr>
          </a:p>
        </p:txBody>
      </p:sp>
      <p:pic>
        <p:nvPicPr>
          <p:cNvPr id="45065" name="图片 7" descr="579a0e15a07cd075918518153606b90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1788" y="3954463"/>
            <a:ext cx="2914650" cy="2395537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组合 1"/>
          <p:cNvGrpSpPr/>
          <p:nvPr/>
        </p:nvGrpSpPr>
        <p:grpSpPr>
          <a:xfrm>
            <a:off x="1522730" y="279400"/>
            <a:ext cx="8019415" cy="492125"/>
            <a:chOff x="-2" y="401"/>
            <a:chExt cx="6985" cy="775"/>
          </a:xfrm>
        </p:grpSpPr>
        <p:grpSp>
          <p:nvGrpSpPr>
            <p:cNvPr id="4" name="Group 7"/>
            <p:cNvGrpSpPr/>
            <p:nvPr/>
          </p:nvGrpSpPr>
          <p:grpSpPr>
            <a:xfrm>
              <a:off x="-2" y="401"/>
              <a:ext cx="6985" cy="775"/>
              <a:chOff x="48" y="-32"/>
              <a:chExt cx="5697" cy="712"/>
            </a:xfrm>
          </p:grpSpPr>
          <p:sp>
            <p:nvSpPr>
              <p:cNvPr id="5" name="五边形 13"/>
              <p:cNvSpPr/>
              <p:nvPr>
                <p:custDataLst>
                  <p:tags r:id="rId7"/>
                </p:custDataLst>
              </p:nvPr>
            </p:nvSpPr>
            <p:spPr>
              <a:xfrm>
                <a:off x="48" y="-32"/>
                <a:ext cx="5103" cy="680"/>
              </a:xfrm>
              <a:prstGeom prst="homePlate">
                <a:avLst>
                  <a:gd name="adj" fmla="val 24875"/>
                </a:avLst>
              </a:prstGeom>
              <a:solidFill>
                <a:srgbClr val="00B0F0"/>
              </a:solidFill>
              <a:ln w="9525">
                <a:noFill/>
              </a:ln>
            </p:spPr>
            <p:txBody>
              <a:bodyPr anchor="t" anchorCtr="0"/>
              <a:p>
                <a:endParaRPr lang="zh-CN" altLang="zh-CN" dirty="0">
                  <a:latin typeface="宋体" panose="02010600030101010101" pitchFamily="2" charset="-122"/>
                  <a:ea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6" name="燕尾形 14"/>
              <p:cNvSpPr/>
              <p:nvPr>
                <p:custDataLst>
                  <p:tags r:id="rId8"/>
                </p:custDataLst>
              </p:nvPr>
            </p:nvSpPr>
            <p:spPr>
              <a:xfrm>
                <a:off x="5085" y="0"/>
                <a:ext cx="340" cy="680"/>
              </a:xfrm>
              <a:prstGeom prst="chevron">
                <a:avLst>
                  <a:gd name="adj" fmla="val 50000"/>
                </a:avLst>
              </a:prstGeom>
              <a:solidFill>
                <a:srgbClr val="00B0F0"/>
              </a:solidFill>
              <a:ln w="9525">
                <a:noFill/>
              </a:ln>
            </p:spPr>
            <p:txBody>
              <a:bodyPr anchor="t" anchorCtr="0"/>
              <a:p>
                <a:endParaRPr lang="zh-CN" altLang="zh-CN" dirty="0">
                  <a:latin typeface="宋体" panose="02010600030101010101" pitchFamily="2" charset="-122"/>
                  <a:ea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8" name="燕尾形 15"/>
              <p:cNvSpPr/>
              <p:nvPr>
                <p:custDataLst>
                  <p:tags r:id="rId9"/>
                </p:custDataLst>
              </p:nvPr>
            </p:nvSpPr>
            <p:spPr>
              <a:xfrm>
                <a:off x="5405" y="0"/>
                <a:ext cx="340" cy="680"/>
              </a:xfrm>
              <a:prstGeom prst="chevron">
                <a:avLst>
                  <a:gd name="adj" fmla="val 50000"/>
                </a:avLst>
              </a:prstGeom>
              <a:solidFill>
                <a:srgbClr val="00B0F0"/>
              </a:solidFill>
              <a:ln w="9525">
                <a:noFill/>
              </a:ln>
            </p:spPr>
            <p:txBody>
              <a:bodyPr anchor="t" anchorCtr="0"/>
              <a:p>
                <a:endParaRPr lang="zh-CN" altLang="zh-CN" dirty="0">
                  <a:latin typeface="宋体" panose="02010600030101010101" pitchFamily="2" charset="-122"/>
                  <a:ea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</p:grpSp>
        <p:sp>
          <p:nvSpPr>
            <p:cNvPr id="9" name="文本框 1"/>
            <p:cNvSpPr txBox="1"/>
            <p:nvPr>
              <p:custDataLst>
                <p:tags r:id="rId10"/>
              </p:custDataLst>
            </p:nvPr>
          </p:nvSpPr>
          <p:spPr>
            <a:xfrm>
              <a:off x="186" y="492"/>
              <a:ext cx="6405" cy="62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r>
                <a:rPr lang="zh-CN" altLang="en-US" sz="2000" b="1" dirty="0">
                  <a:solidFill>
                    <a:schemeClr val="bg1"/>
                  </a:solidFill>
                  <a:latin typeface="Calibri" panose="020F0502020204030204" charset="0"/>
                  <a:ea typeface="宋体" panose="02010600030101010101" pitchFamily="2" charset="-122"/>
                </a:rPr>
                <a:t>任务二</a:t>
              </a:r>
              <a:r>
                <a:rPr lang="en-US" altLang="zh-CN" sz="2000" b="1" dirty="0">
                  <a:solidFill>
                    <a:schemeClr val="bg1"/>
                  </a:solidFill>
                  <a:latin typeface="Calibri" panose="020F0502020204030204" charset="0"/>
                  <a:ea typeface="宋体" panose="02010600030101010101" pitchFamily="2" charset="-122"/>
                </a:rPr>
                <a:t>    </a:t>
              </a:r>
              <a:r>
                <a:rPr lang="zh-CN" altLang="en-US" sz="2000" b="1" dirty="0">
                  <a:solidFill>
                    <a:schemeClr val="bg1"/>
                  </a:solidFill>
                  <a:latin typeface="Calibri" panose="020F0502020204030204" charset="0"/>
                  <a:ea typeface="宋体" panose="02010600030101010101" pitchFamily="2" charset="-122"/>
                </a:rPr>
                <a:t>旅游生活服务</a:t>
              </a:r>
              <a:r>
                <a:rPr lang="en-US" altLang="zh-CN" sz="2000" b="1" dirty="0">
                  <a:solidFill>
                    <a:schemeClr val="bg1"/>
                  </a:solidFill>
                  <a:latin typeface="Calibri" panose="020F0502020204030204" charset="0"/>
                  <a:ea typeface="宋体" panose="02010600030101010101" pitchFamily="2" charset="-122"/>
                </a:rPr>
                <a:t>    </a:t>
              </a:r>
              <a:r>
                <a:rPr lang="zh-CN" sz="2000" b="1" dirty="0">
                  <a:solidFill>
                    <a:schemeClr val="bg1"/>
                  </a:solidFill>
                  <a:latin typeface="Calibri" panose="020F0502020204030204" charset="0"/>
                  <a:ea typeface="宋体" panose="02010600030101010101" pitchFamily="2" charset="-122"/>
                </a:rPr>
                <a:t>购物</a:t>
              </a:r>
              <a:r>
                <a:rPr sz="2000" b="1" dirty="0">
                  <a:solidFill>
                    <a:schemeClr val="bg1"/>
                  </a:solidFill>
                  <a:latin typeface="Calibri" panose="020F0502020204030204" charset="0"/>
                  <a:ea typeface="宋体" panose="02010600030101010101" pitchFamily="2" charset="-122"/>
                </a:rPr>
                <a:t>服务及问题处理</a:t>
              </a:r>
              <a:endParaRPr sz="2000" b="1" dirty="0">
                <a:solidFill>
                  <a:schemeClr val="bg1"/>
                </a:solidFill>
                <a:latin typeface="Calibri" panose="020F0502020204030204" charset="0"/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  <p:transition spd="slow" advTm="6000"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6081" name="文本框 1"/>
          <p:cNvSpPr txBox="1"/>
          <p:nvPr/>
        </p:nvSpPr>
        <p:spPr>
          <a:xfrm>
            <a:off x="2533650" y="836613"/>
            <a:ext cx="2338388" cy="39878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sz="2000" dirty="0">
                <a:latin typeface="黑体" panose="02010609060101010101" charset="-122"/>
                <a:ea typeface="黑体" panose="02010609060101010101" charset="-122"/>
              </a:rPr>
              <a:t>用餐服务</a:t>
            </a:r>
            <a:endParaRPr lang="zh-CN" altLang="en-US" sz="2000" dirty="0"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46082" name="组合 4"/>
          <p:cNvGrpSpPr/>
          <p:nvPr/>
        </p:nvGrpSpPr>
        <p:grpSpPr>
          <a:xfrm>
            <a:off x="2533650" y="1295400"/>
            <a:ext cx="1874838" cy="368289"/>
            <a:chOff x="1590" y="2491"/>
            <a:chExt cx="2952" cy="582"/>
          </a:xfrm>
        </p:grpSpPr>
        <p:sp>
          <p:nvSpPr>
            <p:cNvPr id="46083" name="花纹"/>
            <p:cNvSpPr/>
            <p:nvPr/>
          </p:nvSpPr>
          <p:spPr>
            <a:xfrm>
              <a:off x="1590" y="2552"/>
              <a:ext cx="508" cy="453"/>
            </a:xfrm>
            <a:custGeom>
              <a:avLst/>
              <a:gdLst/>
              <a:ahLst/>
              <a:cxnLst>
                <a:cxn ang="0">
                  <a:pos x="517449" y="9855747"/>
                </a:cxn>
                <a:cxn ang="0">
                  <a:pos x="4044874" y="9854477"/>
                </a:cxn>
                <a:cxn ang="0">
                  <a:pos x="2858553" y="10041583"/>
                </a:cxn>
                <a:cxn ang="0">
                  <a:pos x="2310118" y="9482601"/>
                </a:cxn>
                <a:cxn ang="0">
                  <a:pos x="2306754" y="10818641"/>
                </a:cxn>
                <a:cxn ang="0">
                  <a:pos x="3323870" y="9064304"/>
                </a:cxn>
                <a:cxn ang="0">
                  <a:pos x="5836076" y="9572721"/>
                </a:cxn>
                <a:cxn ang="0">
                  <a:pos x="447445" y="9580404"/>
                </a:cxn>
                <a:cxn ang="0">
                  <a:pos x="2324693" y="8802853"/>
                </a:cxn>
                <a:cxn ang="0">
                  <a:pos x="3560567" y="8679466"/>
                </a:cxn>
                <a:cxn ang="0">
                  <a:pos x="1319241" y="9366453"/>
                </a:cxn>
                <a:cxn ang="0">
                  <a:pos x="5017241" y="8979789"/>
                </a:cxn>
                <a:cxn ang="0">
                  <a:pos x="9000980" y="7721820"/>
                </a:cxn>
                <a:cxn ang="0">
                  <a:pos x="2426764" y="7515718"/>
                </a:cxn>
                <a:cxn ang="0">
                  <a:pos x="6380447" y="7256045"/>
                </a:cxn>
                <a:cxn ang="0">
                  <a:pos x="8946212" y="6847365"/>
                </a:cxn>
                <a:cxn ang="0">
                  <a:pos x="8099534" y="6314429"/>
                </a:cxn>
                <a:cxn ang="0">
                  <a:pos x="1509812" y="5755194"/>
                </a:cxn>
                <a:cxn ang="0">
                  <a:pos x="3297765" y="5924010"/>
                </a:cxn>
                <a:cxn ang="0">
                  <a:pos x="1558599" y="5495877"/>
                </a:cxn>
                <a:cxn ang="0">
                  <a:pos x="5009732" y="5274565"/>
                </a:cxn>
                <a:cxn ang="0">
                  <a:pos x="6939450" y="4985505"/>
                </a:cxn>
                <a:cxn ang="0">
                  <a:pos x="4026104" y="6059155"/>
                </a:cxn>
                <a:cxn ang="0">
                  <a:pos x="6455144" y="4467453"/>
                </a:cxn>
                <a:cxn ang="0">
                  <a:pos x="8471681" y="3240825"/>
                </a:cxn>
                <a:cxn ang="0">
                  <a:pos x="2926088" y="2781895"/>
                </a:cxn>
                <a:cxn ang="0">
                  <a:pos x="6755677" y="2886851"/>
                </a:cxn>
                <a:cxn ang="0">
                  <a:pos x="5508749" y="2515486"/>
                </a:cxn>
                <a:cxn ang="0">
                  <a:pos x="6694126" y="2281016"/>
                </a:cxn>
                <a:cxn ang="0">
                  <a:pos x="8155848" y="2823189"/>
                </a:cxn>
                <a:cxn ang="0">
                  <a:pos x="4713449" y="953926"/>
                </a:cxn>
                <a:cxn ang="0">
                  <a:pos x="4509911" y="623650"/>
                </a:cxn>
                <a:cxn ang="0">
                  <a:pos x="4239684" y="3690109"/>
                </a:cxn>
                <a:cxn ang="0">
                  <a:pos x="4961371" y="533727"/>
                </a:cxn>
                <a:cxn ang="0">
                  <a:pos x="4033212" y="667939"/>
                </a:cxn>
                <a:cxn ang="0">
                  <a:pos x="7226461" y="293"/>
                </a:cxn>
                <a:cxn ang="0">
                  <a:pos x="7476318" y="4872885"/>
                </a:cxn>
                <a:cxn ang="0">
                  <a:pos x="8324793" y="7496948"/>
                </a:cxn>
                <a:cxn ang="0">
                  <a:pos x="8092026" y="7647109"/>
                </a:cxn>
                <a:cxn ang="0">
                  <a:pos x="6845592" y="5533591"/>
                </a:cxn>
                <a:cxn ang="0">
                  <a:pos x="4897103" y="8904708"/>
                </a:cxn>
                <a:cxn ang="0">
                  <a:pos x="5520319" y="10214864"/>
                </a:cxn>
                <a:cxn ang="0">
                  <a:pos x="3984806" y="8897200"/>
                </a:cxn>
                <a:cxn ang="0">
                  <a:pos x="1124016" y="9486582"/>
                </a:cxn>
                <a:cxn ang="0">
                  <a:pos x="1416853" y="8165165"/>
                </a:cxn>
                <a:cxn ang="0">
                  <a:pos x="1758495" y="7602061"/>
                </a:cxn>
                <a:cxn ang="0">
                  <a:pos x="2712092" y="6768666"/>
                </a:cxn>
                <a:cxn ang="0">
                  <a:pos x="3309028" y="5691260"/>
                </a:cxn>
                <a:cxn ang="0">
                  <a:pos x="1022650" y="5770095"/>
                </a:cxn>
                <a:cxn ang="0">
                  <a:pos x="3898455" y="6926335"/>
                </a:cxn>
                <a:cxn ang="0">
                  <a:pos x="4281397" y="5999091"/>
                </a:cxn>
                <a:cxn ang="0">
                  <a:pos x="2242802" y="2357690"/>
                </a:cxn>
                <a:cxn ang="0">
                  <a:pos x="2629497" y="2248823"/>
                </a:cxn>
                <a:cxn ang="0">
                  <a:pos x="4788228" y="9557909"/>
                </a:cxn>
                <a:cxn ang="0">
                  <a:pos x="5467759" y="5203238"/>
                </a:cxn>
                <a:cxn ang="0">
                  <a:pos x="8170866" y="653362"/>
                </a:cxn>
                <a:cxn ang="0">
                  <a:pos x="6338760" y="2151218"/>
                </a:cxn>
                <a:cxn ang="0">
                  <a:pos x="5602914" y="1032518"/>
                </a:cxn>
              </a:cxnLst>
              <a:pathLst>
                <a:path w="9095433" h="10934566">
                  <a:moveTo>
                    <a:pt x="960704" y="10165123"/>
                  </a:moveTo>
                  <a:cubicBezTo>
                    <a:pt x="959765" y="10166061"/>
                    <a:pt x="958826" y="10167938"/>
                    <a:pt x="958826" y="10169815"/>
                  </a:cubicBezTo>
                  <a:cubicBezTo>
                    <a:pt x="1154051" y="10481400"/>
                    <a:pt x="1627094" y="10590266"/>
                    <a:pt x="1972491" y="10522694"/>
                  </a:cubicBezTo>
                  <a:cubicBezTo>
                    <a:pt x="1991263" y="10518940"/>
                    <a:pt x="1983754" y="10492662"/>
                    <a:pt x="1968737" y="10492662"/>
                  </a:cubicBezTo>
                  <a:cubicBezTo>
                    <a:pt x="1784776" y="10477646"/>
                    <a:pt x="1642112" y="10383795"/>
                    <a:pt x="1465659" y="10346255"/>
                  </a:cubicBezTo>
                  <a:cubicBezTo>
                    <a:pt x="1277943" y="10304960"/>
                    <a:pt x="1120262" y="10289944"/>
                    <a:pt x="962581" y="10166061"/>
                  </a:cubicBezTo>
                  <a:cubicBezTo>
                    <a:pt x="962581" y="10164184"/>
                    <a:pt x="961642" y="10164184"/>
                    <a:pt x="960704" y="10165123"/>
                  </a:cubicBezTo>
                  <a:close/>
                  <a:moveTo>
                    <a:pt x="517449" y="9855747"/>
                  </a:moveTo>
                  <a:cubicBezTo>
                    <a:pt x="530366" y="9861311"/>
                    <a:pt x="547441" y="9888582"/>
                    <a:pt x="575606" y="9944884"/>
                  </a:cubicBezTo>
                  <a:cubicBezTo>
                    <a:pt x="654469" y="10091268"/>
                    <a:pt x="692023" y="10192611"/>
                    <a:pt x="519275" y="10459105"/>
                  </a:cubicBezTo>
                  <a:cubicBezTo>
                    <a:pt x="342773" y="10721846"/>
                    <a:pt x="432902" y="10586722"/>
                    <a:pt x="410370" y="10406557"/>
                  </a:cubicBezTo>
                  <a:cubicBezTo>
                    <a:pt x="384082" y="10226392"/>
                    <a:pt x="402859" y="10091268"/>
                    <a:pt x="455434" y="9974911"/>
                  </a:cubicBezTo>
                  <a:cubicBezTo>
                    <a:pt x="485947" y="9897497"/>
                    <a:pt x="495922" y="9846473"/>
                    <a:pt x="517449" y="9855747"/>
                  </a:cubicBezTo>
                  <a:close/>
                  <a:moveTo>
                    <a:pt x="4142193" y="9722617"/>
                  </a:moveTo>
                  <a:cubicBezTo>
                    <a:pt x="4084999" y="9727544"/>
                    <a:pt x="4040181" y="9750303"/>
                    <a:pt x="4018594" y="9801921"/>
                  </a:cubicBezTo>
                  <a:cubicBezTo>
                    <a:pt x="4011085" y="9824445"/>
                    <a:pt x="4018594" y="9846969"/>
                    <a:pt x="4044874" y="9854477"/>
                  </a:cubicBezTo>
                  <a:cubicBezTo>
                    <a:pt x="4082417" y="9865739"/>
                    <a:pt x="4123715" y="9858231"/>
                    <a:pt x="4165013" y="9858231"/>
                  </a:cubicBezTo>
                  <a:cubicBezTo>
                    <a:pt x="4240099" y="9861985"/>
                    <a:pt x="4315185" y="9888263"/>
                    <a:pt x="4390272" y="9899525"/>
                  </a:cubicBezTo>
                  <a:cubicBezTo>
                    <a:pt x="4484129" y="9918295"/>
                    <a:pt x="4611775" y="9914541"/>
                    <a:pt x="4698124" y="9869493"/>
                  </a:cubicBezTo>
                  <a:cubicBezTo>
                    <a:pt x="4701878" y="9865739"/>
                    <a:pt x="4701878" y="9861985"/>
                    <a:pt x="4698124" y="9861985"/>
                  </a:cubicBezTo>
                  <a:cubicBezTo>
                    <a:pt x="4596758" y="9853539"/>
                    <a:pt x="4313777" y="9707835"/>
                    <a:pt x="4142193" y="9722617"/>
                  </a:cubicBezTo>
                  <a:close/>
                  <a:moveTo>
                    <a:pt x="2602921" y="9699496"/>
                  </a:moveTo>
                  <a:cubicBezTo>
                    <a:pt x="2753293" y="9699496"/>
                    <a:pt x="2907424" y="9925048"/>
                    <a:pt x="2914942" y="10045343"/>
                  </a:cubicBezTo>
                  <a:cubicBezTo>
                    <a:pt x="2922461" y="10169396"/>
                    <a:pt x="2854794" y="10131804"/>
                    <a:pt x="2858553" y="10041583"/>
                  </a:cubicBezTo>
                  <a:cubicBezTo>
                    <a:pt x="2866071" y="9891215"/>
                    <a:pt x="2730737" y="9778439"/>
                    <a:pt x="2554050" y="9816031"/>
                  </a:cubicBezTo>
                  <a:cubicBezTo>
                    <a:pt x="2381123" y="9853623"/>
                    <a:pt x="2456309" y="9699496"/>
                    <a:pt x="2602921" y="9699496"/>
                  </a:cubicBezTo>
                  <a:close/>
                  <a:moveTo>
                    <a:pt x="2449534" y="9591525"/>
                  </a:moveTo>
                  <a:cubicBezTo>
                    <a:pt x="2458546" y="9591013"/>
                    <a:pt x="2466062" y="9592241"/>
                    <a:pt x="2471229" y="9595515"/>
                  </a:cubicBezTo>
                  <a:cubicBezTo>
                    <a:pt x="2535111" y="9636677"/>
                    <a:pt x="2429893" y="9831259"/>
                    <a:pt x="2332192" y="9752678"/>
                  </a:cubicBezTo>
                  <a:cubicBezTo>
                    <a:pt x="2249991" y="9683919"/>
                    <a:pt x="2386444" y="9595106"/>
                    <a:pt x="2449534" y="9591525"/>
                  </a:cubicBezTo>
                  <a:close/>
                  <a:moveTo>
                    <a:pt x="2177147" y="9450159"/>
                  </a:moveTo>
                  <a:cubicBezTo>
                    <a:pt x="2237828" y="9451892"/>
                    <a:pt x="2293233" y="9464351"/>
                    <a:pt x="2310118" y="9482601"/>
                  </a:cubicBezTo>
                  <a:cubicBezTo>
                    <a:pt x="2358898" y="9527525"/>
                    <a:pt x="2024945" y="9677271"/>
                    <a:pt x="1983670" y="9553731"/>
                  </a:cubicBezTo>
                  <a:cubicBezTo>
                    <a:pt x="1960219" y="9474178"/>
                    <a:pt x="2076012" y="9447270"/>
                    <a:pt x="2177147" y="9450159"/>
                  </a:cubicBezTo>
                  <a:close/>
                  <a:moveTo>
                    <a:pt x="2639338" y="9248688"/>
                  </a:moveTo>
                  <a:cubicBezTo>
                    <a:pt x="2688493" y="9249509"/>
                    <a:pt x="2750669" y="9264292"/>
                    <a:pt x="2821057" y="9298082"/>
                  </a:cubicBezTo>
                  <a:cubicBezTo>
                    <a:pt x="3106364" y="9436997"/>
                    <a:pt x="3324098" y="10293016"/>
                    <a:pt x="2640863" y="10713516"/>
                  </a:cubicBezTo>
                  <a:cubicBezTo>
                    <a:pt x="1957628" y="11137771"/>
                    <a:pt x="1435817" y="10833659"/>
                    <a:pt x="1304426" y="10762324"/>
                  </a:cubicBezTo>
                  <a:cubicBezTo>
                    <a:pt x="1176789" y="10694744"/>
                    <a:pt x="1173035" y="10660954"/>
                    <a:pt x="1338212" y="10721025"/>
                  </a:cubicBezTo>
                  <a:cubicBezTo>
                    <a:pt x="1488374" y="10777342"/>
                    <a:pt x="1837499" y="11002610"/>
                    <a:pt x="2306754" y="10818641"/>
                  </a:cubicBezTo>
                  <a:cubicBezTo>
                    <a:pt x="2779762" y="10630918"/>
                    <a:pt x="2877367" y="10424422"/>
                    <a:pt x="2986235" y="10154101"/>
                  </a:cubicBezTo>
                  <a:cubicBezTo>
                    <a:pt x="3098856" y="9887533"/>
                    <a:pt x="2963710" y="9635984"/>
                    <a:pt x="2678404" y="9482051"/>
                  </a:cubicBezTo>
                  <a:cubicBezTo>
                    <a:pt x="2461608" y="9369417"/>
                    <a:pt x="2491875" y="9246224"/>
                    <a:pt x="2639338" y="9248688"/>
                  </a:cubicBezTo>
                  <a:close/>
                  <a:moveTo>
                    <a:pt x="2131912" y="9092615"/>
                  </a:moveTo>
                  <a:cubicBezTo>
                    <a:pt x="2229028" y="9092791"/>
                    <a:pt x="2385678" y="9192653"/>
                    <a:pt x="2388488" y="9279856"/>
                  </a:cubicBezTo>
                  <a:cubicBezTo>
                    <a:pt x="2392235" y="9366122"/>
                    <a:pt x="2017585" y="9238599"/>
                    <a:pt x="2062543" y="9129829"/>
                  </a:cubicBezTo>
                  <a:cubicBezTo>
                    <a:pt x="2073782" y="9103574"/>
                    <a:pt x="2099540" y="9092556"/>
                    <a:pt x="2131912" y="9092615"/>
                  </a:cubicBezTo>
                  <a:close/>
                  <a:moveTo>
                    <a:pt x="3323870" y="9064304"/>
                  </a:moveTo>
                  <a:cubicBezTo>
                    <a:pt x="3392512" y="9061885"/>
                    <a:pt x="3423020" y="9112608"/>
                    <a:pt x="3312723" y="9185321"/>
                  </a:cubicBezTo>
                  <a:cubicBezTo>
                    <a:pt x="3140003" y="9301661"/>
                    <a:pt x="3339006" y="9586882"/>
                    <a:pt x="3290194" y="9710728"/>
                  </a:cubicBezTo>
                  <a:cubicBezTo>
                    <a:pt x="3245137" y="9834574"/>
                    <a:pt x="3215099" y="9864597"/>
                    <a:pt x="3215099" y="9688211"/>
                  </a:cubicBezTo>
                  <a:cubicBezTo>
                    <a:pt x="3211344" y="9433013"/>
                    <a:pt x="3057398" y="9256626"/>
                    <a:pt x="3181306" y="9132780"/>
                  </a:cubicBezTo>
                  <a:cubicBezTo>
                    <a:pt x="3227771" y="9086338"/>
                    <a:pt x="3282685" y="9065756"/>
                    <a:pt x="3323870" y="9064304"/>
                  </a:cubicBezTo>
                  <a:close/>
                  <a:moveTo>
                    <a:pt x="5407971" y="9058121"/>
                  </a:moveTo>
                  <a:cubicBezTo>
                    <a:pt x="5421115" y="9066096"/>
                    <a:pt x="5443647" y="9139275"/>
                    <a:pt x="5501854" y="9276251"/>
                  </a:cubicBezTo>
                  <a:cubicBezTo>
                    <a:pt x="5618268" y="9550205"/>
                    <a:pt x="5888651" y="9426363"/>
                    <a:pt x="5836076" y="9572721"/>
                  </a:cubicBezTo>
                  <a:cubicBezTo>
                    <a:pt x="5779747" y="9722833"/>
                    <a:pt x="5798523" y="9835416"/>
                    <a:pt x="6008820" y="9940494"/>
                  </a:cubicBezTo>
                  <a:cubicBezTo>
                    <a:pt x="6222873" y="10045572"/>
                    <a:pt x="6159033" y="10034314"/>
                    <a:pt x="5990044" y="9978022"/>
                  </a:cubicBezTo>
                  <a:cubicBezTo>
                    <a:pt x="5580715" y="9831664"/>
                    <a:pt x="5329110" y="9475149"/>
                    <a:pt x="5370418" y="9231218"/>
                  </a:cubicBezTo>
                  <a:cubicBezTo>
                    <a:pt x="5391072" y="9107376"/>
                    <a:pt x="5394828" y="9050146"/>
                    <a:pt x="5407971" y="9058121"/>
                  </a:cubicBezTo>
                  <a:close/>
                  <a:moveTo>
                    <a:pt x="565620" y="8885468"/>
                  </a:moveTo>
                  <a:cubicBezTo>
                    <a:pt x="592819" y="8880773"/>
                    <a:pt x="605011" y="8911763"/>
                    <a:pt x="623769" y="9001917"/>
                  </a:cubicBezTo>
                  <a:cubicBezTo>
                    <a:pt x="665036" y="9185981"/>
                    <a:pt x="571247" y="9204763"/>
                    <a:pt x="466203" y="9317455"/>
                  </a:cubicBezTo>
                  <a:cubicBezTo>
                    <a:pt x="361160" y="9426391"/>
                    <a:pt x="428688" y="9494007"/>
                    <a:pt x="447445" y="9580404"/>
                  </a:cubicBezTo>
                  <a:cubicBezTo>
                    <a:pt x="466203" y="9666802"/>
                    <a:pt x="297383" y="9850866"/>
                    <a:pt x="106054" y="9925994"/>
                  </a:cubicBezTo>
                  <a:cubicBezTo>
                    <a:pt x="-89027" y="10001122"/>
                    <a:pt x="19768" y="9929750"/>
                    <a:pt x="154824" y="9817058"/>
                  </a:cubicBezTo>
                  <a:cubicBezTo>
                    <a:pt x="293632" y="9704366"/>
                    <a:pt x="259868" y="9606699"/>
                    <a:pt x="192340" y="9411366"/>
                  </a:cubicBezTo>
                  <a:cubicBezTo>
                    <a:pt x="124812" y="9212276"/>
                    <a:pt x="308638" y="9054507"/>
                    <a:pt x="417433" y="8983135"/>
                  </a:cubicBezTo>
                  <a:cubicBezTo>
                    <a:pt x="496216" y="8930545"/>
                    <a:pt x="538421" y="8890164"/>
                    <a:pt x="565620" y="8885468"/>
                  </a:cubicBezTo>
                  <a:close/>
                  <a:moveTo>
                    <a:pt x="2364917" y="8798833"/>
                  </a:moveTo>
                  <a:cubicBezTo>
                    <a:pt x="2456725" y="8823373"/>
                    <a:pt x="2528449" y="9065790"/>
                    <a:pt x="2459594" y="9115179"/>
                  </a:cubicBezTo>
                  <a:cubicBezTo>
                    <a:pt x="2403385" y="9156571"/>
                    <a:pt x="2216023" y="8851771"/>
                    <a:pt x="2324693" y="8802853"/>
                  </a:cubicBezTo>
                  <a:cubicBezTo>
                    <a:pt x="2338277" y="8796268"/>
                    <a:pt x="2351802" y="8795327"/>
                    <a:pt x="2364917" y="8798833"/>
                  </a:cubicBezTo>
                  <a:close/>
                  <a:moveTo>
                    <a:pt x="2667491" y="8745676"/>
                  </a:moveTo>
                  <a:cubicBezTo>
                    <a:pt x="2674162" y="8745416"/>
                    <a:pt x="2681359" y="8746706"/>
                    <a:pt x="2689098" y="8749756"/>
                  </a:cubicBezTo>
                  <a:cubicBezTo>
                    <a:pt x="2812923" y="8798554"/>
                    <a:pt x="2741630" y="9095090"/>
                    <a:pt x="2666584" y="9098844"/>
                  </a:cubicBezTo>
                  <a:cubicBezTo>
                    <a:pt x="2585676" y="9102363"/>
                    <a:pt x="2567428" y="8749580"/>
                    <a:pt x="2667491" y="8745676"/>
                  </a:cubicBezTo>
                  <a:close/>
                  <a:moveTo>
                    <a:pt x="3600412" y="8650277"/>
                  </a:moveTo>
                  <a:cubicBezTo>
                    <a:pt x="3590777" y="8651722"/>
                    <a:pt x="3581216" y="8655065"/>
                    <a:pt x="3571830" y="8660696"/>
                  </a:cubicBezTo>
                  <a:cubicBezTo>
                    <a:pt x="3564321" y="8664450"/>
                    <a:pt x="3560567" y="8671958"/>
                    <a:pt x="3560567" y="8679466"/>
                  </a:cubicBezTo>
                  <a:cubicBezTo>
                    <a:pt x="3564321" y="8747039"/>
                    <a:pt x="3646916" y="8788333"/>
                    <a:pt x="3691968" y="8825874"/>
                  </a:cubicBezTo>
                  <a:cubicBezTo>
                    <a:pt x="3759546" y="8885938"/>
                    <a:pt x="3834632" y="8934740"/>
                    <a:pt x="3890947" y="9009821"/>
                  </a:cubicBezTo>
                  <a:cubicBezTo>
                    <a:pt x="3890947" y="9013575"/>
                    <a:pt x="3898455" y="9013575"/>
                    <a:pt x="3898455" y="9006067"/>
                  </a:cubicBezTo>
                  <a:cubicBezTo>
                    <a:pt x="3879684" y="8919724"/>
                    <a:pt x="3838386" y="8829628"/>
                    <a:pt x="3778317" y="8765809"/>
                  </a:cubicBezTo>
                  <a:cubicBezTo>
                    <a:pt x="3738897" y="8723107"/>
                    <a:pt x="3667858" y="8640167"/>
                    <a:pt x="3600412" y="8650277"/>
                  </a:cubicBezTo>
                  <a:close/>
                  <a:moveTo>
                    <a:pt x="1833582" y="8176427"/>
                  </a:moveTo>
                  <a:cubicBezTo>
                    <a:pt x="1589551" y="8217721"/>
                    <a:pt x="1398081" y="8349112"/>
                    <a:pt x="1285452" y="8570600"/>
                  </a:cubicBezTo>
                  <a:cubicBezTo>
                    <a:pt x="1146542" y="8848398"/>
                    <a:pt x="1371801" y="9084901"/>
                    <a:pt x="1319241" y="9366453"/>
                  </a:cubicBezTo>
                  <a:cubicBezTo>
                    <a:pt x="1315486" y="9381470"/>
                    <a:pt x="1334258" y="9392732"/>
                    <a:pt x="1345521" y="9381470"/>
                  </a:cubicBezTo>
                  <a:cubicBezTo>
                    <a:pt x="1491939" y="9257587"/>
                    <a:pt x="1428116" y="9084901"/>
                    <a:pt x="1383064" y="8930986"/>
                  </a:cubicBezTo>
                  <a:cubicBezTo>
                    <a:pt x="1289206" y="8619402"/>
                    <a:pt x="1548254" y="8274031"/>
                    <a:pt x="1833582" y="8180181"/>
                  </a:cubicBezTo>
                  <a:cubicBezTo>
                    <a:pt x="1837336" y="8180181"/>
                    <a:pt x="1833582" y="8176427"/>
                    <a:pt x="1833582" y="8176427"/>
                  </a:cubicBezTo>
                  <a:close/>
                  <a:moveTo>
                    <a:pt x="4878214" y="8129267"/>
                  </a:moveTo>
                  <a:cubicBezTo>
                    <a:pt x="4858152" y="8126451"/>
                    <a:pt x="4837034" y="8142641"/>
                    <a:pt x="4837034" y="8165165"/>
                  </a:cubicBezTo>
                  <a:cubicBezTo>
                    <a:pt x="4833280" y="8285294"/>
                    <a:pt x="4893349" y="8397914"/>
                    <a:pt x="4930892" y="8510535"/>
                  </a:cubicBezTo>
                  <a:cubicBezTo>
                    <a:pt x="4983452" y="8668204"/>
                    <a:pt x="5005978" y="8810857"/>
                    <a:pt x="5017241" y="8979789"/>
                  </a:cubicBezTo>
                  <a:cubicBezTo>
                    <a:pt x="5017241" y="8983543"/>
                    <a:pt x="5024750" y="8987297"/>
                    <a:pt x="5028504" y="8979789"/>
                  </a:cubicBezTo>
                  <a:cubicBezTo>
                    <a:pt x="5129870" y="8754547"/>
                    <a:pt x="5103590" y="8300310"/>
                    <a:pt x="4897103" y="8138886"/>
                  </a:cubicBezTo>
                  <a:cubicBezTo>
                    <a:pt x="4891471" y="8133255"/>
                    <a:pt x="4884901" y="8130205"/>
                    <a:pt x="4878214" y="8129267"/>
                  </a:cubicBezTo>
                  <a:close/>
                  <a:moveTo>
                    <a:pt x="8621975" y="7473554"/>
                  </a:moveTo>
                  <a:cubicBezTo>
                    <a:pt x="8730554" y="7499850"/>
                    <a:pt x="8734298" y="7834184"/>
                    <a:pt x="8636951" y="7819158"/>
                  </a:cubicBezTo>
                  <a:cubicBezTo>
                    <a:pt x="8535860" y="7804132"/>
                    <a:pt x="8535860" y="7454771"/>
                    <a:pt x="8621975" y="7473554"/>
                  </a:cubicBezTo>
                  <a:close/>
                  <a:moveTo>
                    <a:pt x="8861015" y="7397347"/>
                  </a:moveTo>
                  <a:cubicBezTo>
                    <a:pt x="8952617" y="7416602"/>
                    <a:pt x="9082951" y="7639662"/>
                    <a:pt x="9000980" y="7721820"/>
                  </a:cubicBezTo>
                  <a:cubicBezTo>
                    <a:pt x="8903552" y="7811959"/>
                    <a:pt x="8772398" y="7436379"/>
                    <a:pt x="8824859" y="7402577"/>
                  </a:cubicBezTo>
                  <a:cubicBezTo>
                    <a:pt x="8835633" y="7396004"/>
                    <a:pt x="8847928" y="7394596"/>
                    <a:pt x="8861015" y="7397347"/>
                  </a:cubicBezTo>
                  <a:close/>
                  <a:moveTo>
                    <a:pt x="1884588" y="7379971"/>
                  </a:moveTo>
                  <a:cubicBezTo>
                    <a:pt x="1749286" y="7388902"/>
                    <a:pt x="1612547" y="7460346"/>
                    <a:pt x="1484430" y="7388081"/>
                  </a:cubicBezTo>
                  <a:cubicBezTo>
                    <a:pt x="1473168" y="7384327"/>
                    <a:pt x="1461905" y="7395589"/>
                    <a:pt x="1469413" y="7403097"/>
                  </a:cubicBezTo>
                  <a:cubicBezTo>
                    <a:pt x="1548254" y="7534488"/>
                    <a:pt x="1709689" y="7500702"/>
                    <a:pt x="1833582" y="7489440"/>
                  </a:cubicBezTo>
                  <a:cubicBezTo>
                    <a:pt x="2040069" y="7470670"/>
                    <a:pt x="2220276" y="7594553"/>
                    <a:pt x="2426764" y="7523226"/>
                  </a:cubicBezTo>
                  <a:cubicBezTo>
                    <a:pt x="2430518" y="7519472"/>
                    <a:pt x="2430518" y="7515718"/>
                    <a:pt x="2426764" y="7515718"/>
                  </a:cubicBezTo>
                  <a:cubicBezTo>
                    <a:pt x="2261574" y="7489440"/>
                    <a:pt x="2107647" y="7395589"/>
                    <a:pt x="1942457" y="7380573"/>
                  </a:cubicBezTo>
                  <a:cubicBezTo>
                    <a:pt x="1923216" y="7378696"/>
                    <a:pt x="1903916" y="7378696"/>
                    <a:pt x="1884588" y="7379971"/>
                  </a:cubicBezTo>
                  <a:close/>
                  <a:moveTo>
                    <a:pt x="8953835" y="7154618"/>
                  </a:moveTo>
                  <a:cubicBezTo>
                    <a:pt x="9018357" y="7163954"/>
                    <a:pt x="9118647" y="7239344"/>
                    <a:pt x="9090594" y="7312620"/>
                  </a:cubicBezTo>
                  <a:cubicBezTo>
                    <a:pt x="9049449" y="7410322"/>
                    <a:pt x="8854948" y="7267527"/>
                    <a:pt x="8907314" y="7169825"/>
                  </a:cubicBezTo>
                  <a:cubicBezTo>
                    <a:pt x="8914795" y="7155734"/>
                    <a:pt x="8932328" y="7151506"/>
                    <a:pt x="8953835" y="7154618"/>
                  </a:cubicBezTo>
                  <a:close/>
                  <a:moveTo>
                    <a:pt x="6286373" y="7030440"/>
                  </a:moveTo>
                  <a:cubicBezTo>
                    <a:pt x="6301425" y="7035599"/>
                    <a:pt x="6324003" y="7102202"/>
                    <a:pt x="6380447" y="7256045"/>
                  </a:cubicBezTo>
                  <a:cubicBezTo>
                    <a:pt x="6489573" y="7559980"/>
                    <a:pt x="6301425" y="7409888"/>
                    <a:pt x="6354106" y="7620016"/>
                  </a:cubicBezTo>
                  <a:cubicBezTo>
                    <a:pt x="6403025" y="7830143"/>
                    <a:pt x="6418077" y="7938959"/>
                    <a:pt x="6271321" y="7661291"/>
                  </a:cubicBezTo>
                  <a:cubicBezTo>
                    <a:pt x="6214877" y="7552475"/>
                    <a:pt x="6184773" y="7361109"/>
                    <a:pt x="6237454" y="7173495"/>
                  </a:cubicBezTo>
                  <a:cubicBezTo>
                    <a:pt x="6263795" y="7081564"/>
                    <a:pt x="6271321" y="7025280"/>
                    <a:pt x="6286373" y="7030440"/>
                  </a:cubicBezTo>
                  <a:close/>
                  <a:moveTo>
                    <a:pt x="8946212" y="6847365"/>
                  </a:moveTo>
                  <a:cubicBezTo>
                    <a:pt x="9009022" y="6841062"/>
                    <a:pt x="9120528" y="6891488"/>
                    <a:pt x="9083830" y="6967128"/>
                  </a:cubicBezTo>
                  <a:cubicBezTo>
                    <a:pt x="9038663" y="7064246"/>
                    <a:pt x="8899398" y="6929775"/>
                    <a:pt x="8906926" y="6873746"/>
                  </a:cubicBezTo>
                  <a:cubicBezTo>
                    <a:pt x="8909749" y="6857871"/>
                    <a:pt x="8925275" y="6849466"/>
                    <a:pt x="8946212" y="6847365"/>
                  </a:cubicBezTo>
                  <a:close/>
                  <a:moveTo>
                    <a:pt x="8096249" y="6313021"/>
                  </a:moveTo>
                  <a:cubicBezTo>
                    <a:pt x="8094841" y="6313490"/>
                    <a:pt x="8093902" y="6314429"/>
                    <a:pt x="8095779" y="6314429"/>
                  </a:cubicBezTo>
                  <a:cubicBezTo>
                    <a:pt x="8155848" y="6520900"/>
                    <a:pt x="8167112" y="6734880"/>
                    <a:pt x="8114551" y="6945106"/>
                  </a:cubicBezTo>
                  <a:cubicBezTo>
                    <a:pt x="8088271" y="7061480"/>
                    <a:pt x="8035710" y="7162839"/>
                    <a:pt x="7956870" y="7249182"/>
                  </a:cubicBezTo>
                  <a:cubicBezTo>
                    <a:pt x="7863012" y="7358049"/>
                    <a:pt x="7735365" y="7361803"/>
                    <a:pt x="7603964" y="7376819"/>
                  </a:cubicBezTo>
                  <a:cubicBezTo>
                    <a:pt x="7585193" y="7380573"/>
                    <a:pt x="7570175" y="7410605"/>
                    <a:pt x="7596456" y="7418113"/>
                  </a:cubicBezTo>
                  <a:cubicBezTo>
                    <a:pt x="7855503" y="7515718"/>
                    <a:pt x="8084517" y="7320508"/>
                    <a:pt x="8174620" y="7091513"/>
                  </a:cubicBezTo>
                  <a:cubicBezTo>
                    <a:pt x="8268478" y="6855009"/>
                    <a:pt x="8253461" y="6520900"/>
                    <a:pt x="8099534" y="6314429"/>
                  </a:cubicBezTo>
                  <a:cubicBezTo>
                    <a:pt x="8099534" y="6312552"/>
                    <a:pt x="8097657" y="6312552"/>
                    <a:pt x="8096249" y="6313021"/>
                  </a:cubicBezTo>
                  <a:close/>
                  <a:moveTo>
                    <a:pt x="1981054" y="5773739"/>
                  </a:moveTo>
                  <a:cubicBezTo>
                    <a:pt x="2042670" y="5778423"/>
                    <a:pt x="2122731" y="5812386"/>
                    <a:pt x="2118056" y="5875625"/>
                  </a:cubicBezTo>
                  <a:cubicBezTo>
                    <a:pt x="2106836" y="5976809"/>
                    <a:pt x="1904873" y="5853140"/>
                    <a:pt x="1912353" y="5796927"/>
                  </a:cubicBezTo>
                  <a:cubicBezTo>
                    <a:pt x="1913755" y="5778658"/>
                    <a:pt x="1944085" y="5770928"/>
                    <a:pt x="1981054" y="5773739"/>
                  </a:cubicBezTo>
                  <a:close/>
                  <a:moveTo>
                    <a:pt x="1567926" y="5717729"/>
                  </a:moveTo>
                  <a:cubicBezTo>
                    <a:pt x="1601471" y="5713045"/>
                    <a:pt x="1638324" y="5717729"/>
                    <a:pt x="1645883" y="5736461"/>
                  </a:cubicBezTo>
                  <a:cubicBezTo>
                    <a:pt x="1657223" y="5773926"/>
                    <a:pt x="1521151" y="5792659"/>
                    <a:pt x="1509812" y="5755194"/>
                  </a:cubicBezTo>
                  <a:cubicBezTo>
                    <a:pt x="1504143" y="5736461"/>
                    <a:pt x="1534381" y="5722412"/>
                    <a:pt x="1567926" y="5717729"/>
                  </a:cubicBezTo>
                  <a:close/>
                  <a:moveTo>
                    <a:pt x="3042471" y="5649966"/>
                  </a:moveTo>
                  <a:cubicBezTo>
                    <a:pt x="3027454" y="5642458"/>
                    <a:pt x="3001174" y="5657474"/>
                    <a:pt x="3016191" y="5672490"/>
                  </a:cubicBezTo>
                  <a:cubicBezTo>
                    <a:pt x="3117558" y="5807635"/>
                    <a:pt x="3147592" y="5957796"/>
                    <a:pt x="3267730" y="6077925"/>
                  </a:cubicBezTo>
                  <a:cubicBezTo>
                    <a:pt x="3477972" y="6291905"/>
                    <a:pt x="3583093" y="6498376"/>
                    <a:pt x="3703231" y="6768666"/>
                  </a:cubicBezTo>
                  <a:cubicBezTo>
                    <a:pt x="3703231" y="6772420"/>
                    <a:pt x="3706985" y="6772420"/>
                    <a:pt x="3706985" y="6768666"/>
                  </a:cubicBezTo>
                  <a:cubicBezTo>
                    <a:pt x="3688214" y="6558441"/>
                    <a:pt x="3639407" y="6359477"/>
                    <a:pt x="3534287" y="6175530"/>
                  </a:cubicBezTo>
                  <a:cubicBezTo>
                    <a:pt x="3477972" y="6077925"/>
                    <a:pt x="3384114" y="5995337"/>
                    <a:pt x="3297765" y="5924010"/>
                  </a:cubicBezTo>
                  <a:cubicBezTo>
                    <a:pt x="3200153" y="5833913"/>
                    <a:pt x="3147592" y="5728801"/>
                    <a:pt x="3042471" y="5649966"/>
                  </a:cubicBezTo>
                  <a:close/>
                  <a:moveTo>
                    <a:pt x="2021054" y="5539731"/>
                  </a:moveTo>
                  <a:cubicBezTo>
                    <a:pt x="2038223" y="5540437"/>
                    <a:pt x="2052334" y="5549612"/>
                    <a:pt x="2058919" y="5571254"/>
                  </a:cubicBezTo>
                  <a:cubicBezTo>
                    <a:pt x="2089023" y="5661588"/>
                    <a:pt x="1923452" y="5718047"/>
                    <a:pt x="1904638" y="5654060"/>
                  </a:cubicBezTo>
                  <a:cubicBezTo>
                    <a:pt x="1890527" y="5611716"/>
                    <a:pt x="1969549" y="5537614"/>
                    <a:pt x="2021054" y="5539731"/>
                  </a:cubicBezTo>
                  <a:close/>
                  <a:moveTo>
                    <a:pt x="1608497" y="5480566"/>
                  </a:moveTo>
                  <a:cubicBezTo>
                    <a:pt x="1666995" y="5493539"/>
                    <a:pt x="1737689" y="5579093"/>
                    <a:pt x="1698100" y="5626779"/>
                  </a:cubicBezTo>
                  <a:cubicBezTo>
                    <a:pt x="1675479" y="5652959"/>
                    <a:pt x="1509585" y="5555718"/>
                    <a:pt x="1558599" y="5495877"/>
                  </a:cubicBezTo>
                  <a:cubicBezTo>
                    <a:pt x="1570852" y="5479981"/>
                    <a:pt x="1588997" y="5476241"/>
                    <a:pt x="1608497" y="5480566"/>
                  </a:cubicBezTo>
                  <a:close/>
                  <a:moveTo>
                    <a:pt x="1817787" y="5379062"/>
                  </a:moveTo>
                  <a:cubicBezTo>
                    <a:pt x="1892627" y="5390335"/>
                    <a:pt x="1900111" y="5566916"/>
                    <a:pt x="1832755" y="5578188"/>
                  </a:cubicBezTo>
                  <a:cubicBezTo>
                    <a:pt x="1787851" y="5589459"/>
                    <a:pt x="1742948" y="5364034"/>
                    <a:pt x="1817787" y="5379062"/>
                  </a:cubicBezTo>
                  <a:close/>
                  <a:moveTo>
                    <a:pt x="4990961" y="5240780"/>
                  </a:moveTo>
                  <a:cubicBezTo>
                    <a:pt x="4701878" y="5360910"/>
                    <a:pt x="4795736" y="5710031"/>
                    <a:pt x="4626792" y="5920256"/>
                  </a:cubicBezTo>
                  <a:cubicBezTo>
                    <a:pt x="4626792" y="5924010"/>
                    <a:pt x="4630547" y="5927764"/>
                    <a:pt x="4634301" y="5927764"/>
                  </a:cubicBezTo>
                  <a:cubicBezTo>
                    <a:pt x="4885840" y="5792619"/>
                    <a:pt x="4852051" y="5477281"/>
                    <a:pt x="5009732" y="5274565"/>
                  </a:cubicBezTo>
                  <a:cubicBezTo>
                    <a:pt x="5018180" y="5263305"/>
                    <a:pt x="5013956" y="5245707"/>
                    <a:pt x="5003397" y="5240780"/>
                  </a:cubicBezTo>
                  <a:cubicBezTo>
                    <a:pt x="4999877" y="5239138"/>
                    <a:pt x="4995654" y="5238905"/>
                    <a:pt x="4990961" y="5240780"/>
                  </a:cubicBezTo>
                  <a:close/>
                  <a:moveTo>
                    <a:pt x="7359934" y="4715217"/>
                  </a:moveTo>
                  <a:cubicBezTo>
                    <a:pt x="7239796" y="4703955"/>
                    <a:pt x="7134675" y="4767772"/>
                    <a:pt x="7037063" y="4827836"/>
                  </a:cubicBezTo>
                  <a:cubicBezTo>
                    <a:pt x="6973239" y="4865377"/>
                    <a:pt x="6913170" y="4910427"/>
                    <a:pt x="6849347" y="4947965"/>
                  </a:cubicBezTo>
                  <a:cubicBezTo>
                    <a:pt x="6774260" y="4993015"/>
                    <a:pt x="6691666" y="5011783"/>
                    <a:pt x="6620334" y="5060587"/>
                  </a:cubicBezTo>
                  <a:cubicBezTo>
                    <a:pt x="6616579" y="5064341"/>
                    <a:pt x="6616579" y="5071849"/>
                    <a:pt x="6624088" y="5071849"/>
                  </a:cubicBezTo>
                  <a:cubicBezTo>
                    <a:pt x="6732963" y="5056833"/>
                    <a:pt x="6838084" y="5034308"/>
                    <a:pt x="6939450" y="4985505"/>
                  </a:cubicBezTo>
                  <a:cubicBezTo>
                    <a:pt x="7007028" y="4955474"/>
                    <a:pt x="7067097" y="4914178"/>
                    <a:pt x="7127166" y="4872885"/>
                  </a:cubicBezTo>
                  <a:cubicBezTo>
                    <a:pt x="7206007" y="4827836"/>
                    <a:pt x="7296110" y="4805314"/>
                    <a:pt x="7374951" y="4767772"/>
                  </a:cubicBezTo>
                  <a:cubicBezTo>
                    <a:pt x="7404985" y="4752756"/>
                    <a:pt x="7382460" y="4715217"/>
                    <a:pt x="7359934" y="4715217"/>
                  </a:cubicBezTo>
                  <a:close/>
                  <a:moveTo>
                    <a:pt x="3919106" y="4647642"/>
                  </a:moveTo>
                  <a:cubicBezTo>
                    <a:pt x="3911595" y="4647642"/>
                    <a:pt x="3904087" y="4651396"/>
                    <a:pt x="3902209" y="4658905"/>
                  </a:cubicBezTo>
                  <a:cubicBezTo>
                    <a:pt x="3879684" y="4850360"/>
                    <a:pt x="3845895" y="5071849"/>
                    <a:pt x="3898455" y="5255796"/>
                  </a:cubicBezTo>
                  <a:cubicBezTo>
                    <a:pt x="3984806" y="5541099"/>
                    <a:pt x="4059892" y="5755079"/>
                    <a:pt x="4018594" y="6059155"/>
                  </a:cubicBezTo>
                  <a:cubicBezTo>
                    <a:pt x="4014840" y="6066663"/>
                    <a:pt x="4026104" y="6066663"/>
                    <a:pt x="4026104" y="6059155"/>
                  </a:cubicBezTo>
                  <a:cubicBezTo>
                    <a:pt x="4198801" y="5574886"/>
                    <a:pt x="4048629" y="5139421"/>
                    <a:pt x="3935999" y="4658905"/>
                  </a:cubicBezTo>
                  <a:cubicBezTo>
                    <a:pt x="3934122" y="4651396"/>
                    <a:pt x="3926613" y="4647642"/>
                    <a:pt x="3919106" y="4647642"/>
                  </a:cubicBezTo>
                  <a:close/>
                  <a:moveTo>
                    <a:pt x="6759243" y="3844285"/>
                  </a:moveTo>
                  <a:cubicBezTo>
                    <a:pt x="6556510" y="3934382"/>
                    <a:pt x="6458898" y="4182147"/>
                    <a:pt x="6323743" y="4351078"/>
                  </a:cubicBezTo>
                  <a:cubicBezTo>
                    <a:pt x="6166061" y="4550042"/>
                    <a:pt x="5959574" y="4647642"/>
                    <a:pt x="5922031" y="4917933"/>
                  </a:cubicBezTo>
                  <a:cubicBezTo>
                    <a:pt x="5922031" y="4921686"/>
                    <a:pt x="5925785" y="4925441"/>
                    <a:pt x="5929540" y="4921686"/>
                  </a:cubicBezTo>
                  <a:cubicBezTo>
                    <a:pt x="5993363" y="4775281"/>
                    <a:pt x="6075958" y="4670167"/>
                    <a:pt x="6229885" y="4610107"/>
                  </a:cubicBezTo>
                  <a:cubicBezTo>
                    <a:pt x="6308725" y="4580074"/>
                    <a:pt x="6398829" y="4531272"/>
                    <a:pt x="6455144" y="4467453"/>
                  </a:cubicBezTo>
                  <a:cubicBezTo>
                    <a:pt x="6616579" y="4294768"/>
                    <a:pt x="6605316" y="4043248"/>
                    <a:pt x="6778015" y="3874317"/>
                  </a:cubicBezTo>
                  <a:cubicBezTo>
                    <a:pt x="6789278" y="3863055"/>
                    <a:pt x="6778015" y="3840531"/>
                    <a:pt x="6759243" y="3844285"/>
                  </a:cubicBezTo>
                  <a:close/>
                  <a:moveTo>
                    <a:pt x="8471681" y="3240825"/>
                  </a:moveTo>
                  <a:cubicBezTo>
                    <a:pt x="8463703" y="3240825"/>
                    <a:pt x="8456194" y="3245517"/>
                    <a:pt x="8456194" y="3254902"/>
                  </a:cubicBezTo>
                  <a:cubicBezTo>
                    <a:pt x="8384862" y="3701632"/>
                    <a:pt x="8073254" y="4107067"/>
                    <a:pt x="7649016" y="4275998"/>
                  </a:cubicBezTo>
                  <a:cubicBezTo>
                    <a:pt x="7645262" y="4279752"/>
                    <a:pt x="7649016" y="4283506"/>
                    <a:pt x="7652770" y="4283506"/>
                  </a:cubicBezTo>
                  <a:cubicBezTo>
                    <a:pt x="8137077" y="4227195"/>
                    <a:pt x="8617629" y="3772958"/>
                    <a:pt x="8489983" y="3254902"/>
                  </a:cubicBezTo>
                  <a:cubicBezTo>
                    <a:pt x="8488106" y="3245517"/>
                    <a:pt x="8479658" y="3240825"/>
                    <a:pt x="8471681" y="3240825"/>
                  </a:cubicBezTo>
                  <a:close/>
                  <a:moveTo>
                    <a:pt x="6286078" y="2860836"/>
                  </a:moveTo>
                  <a:cubicBezTo>
                    <a:pt x="6338760" y="2838322"/>
                    <a:pt x="6440360" y="3082220"/>
                    <a:pt x="6353812" y="3104734"/>
                  </a:cubicBezTo>
                  <a:cubicBezTo>
                    <a:pt x="6267264" y="3127247"/>
                    <a:pt x="6237160" y="2879597"/>
                    <a:pt x="6286078" y="2860836"/>
                  </a:cubicBezTo>
                  <a:close/>
                  <a:moveTo>
                    <a:pt x="6482318" y="2829802"/>
                  </a:moveTo>
                  <a:cubicBezTo>
                    <a:pt x="6540560" y="2839764"/>
                    <a:pt x="6620751" y="2990985"/>
                    <a:pt x="6594432" y="3010603"/>
                  </a:cubicBezTo>
                  <a:cubicBezTo>
                    <a:pt x="6564353" y="3036760"/>
                    <a:pt x="6410198" y="2868607"/>
                    <a:pt x="6459076" y="2834976"/>
                  </a:cubicBezTo>
                  <a:cubicBezTo>
                    <a:pt x="6466126" y="2829838"/>
                    <a:pt x="6473998" y="2828378"/>
                    <a:pt x="6482318" y="2829802"/>
                  </a:cubicBezTo>
                  <a:close/>
                  <a:moveTo>
                    <a:pt x="2926088" y="2781895"/>
                  </a:moveTo>
                  <a:cubicBezTo>
                    <a:pt x="2907316" y="2781895"/>
                    <a:pt x="2907316" y="2808173"/>
                    <a:pt x="2922333" y="2815681"/>
                  </a:cubicBezTo>
                  <a:cubicBezTo>
                    <a:pt x="3132575" y="2875746"/>
                    <a:pt x="3271485" y="3127266"/>
                    <a:pt x="3380360" y="3307459"/>
                  </a:cubicBezTo>
                  <a:cubicBezTo>
                    <a:pt x="3451692" y="3431342"/>
                    <a:pt x="3511761" y="3562733"/>
                    <a:pt x="3669442" y="3581503"/>
                  </a:cubicBezTo>
                  <a:cubicBezTo>
                    <a:pt x="3684459" y="3585257"/>
                    <a:pt x="3691968" y="3566487"/>
                    <a:pt x="3676951" y="3558979"/>
                  </a:cubicBezTo>
                  <a:cubicBezTo>
                    <a:pt x="3474218" y="3465128"/>
                    <a:pt x="3459200" y="3187330"/>
                    <a:pt x="3339062" y="3014645"/>
                  </a:cubicBezTo>
                  <a:cubicBezTo>
                    <a:pt x="3248959" y="2887008"/>
                    <a:pt x="3083769" y="2778141"/>
                    <a:pt x="2926088" y="2781895"/>
                  </a:cubicBezTo>
                  <a:close/>
                  <a:moveTo>
                    <a:pt x="6596138" y="2753971"/>
                  </a:moveTo>
                  <a:cubicBezTo>
                    <a:pt x="6650521" y="2744622"/>
                    <a:pt x="6785368" y="2821458"/>
                    <a:pt x="6755677" y="2886851"/>
                  </a:cubicBezTo>
                  <a:cubicBezTo>
                    <a:pt x="6721744" y="2965323"/>
                    <a:pt x="6548310" y="2797169"/>
                    <a:pt x="6578472" y="2763539"/>
                  </a:cubicBezTo>
                  <a:cubicBezTo>
                    <a:pt x="6582243" y="2758401"/>
                    <a:pt x="6588370" y="2755306"/>
                    <a:pt x="6596138" y="2753971"/>
                  </a:cubicBezTo>
                  <a:close/>
                  <a:moveTo>
                    <a:pt x="6696357" y="2498048"/>
                  </a:moveTo>
                  <a:cubicBezTo>
                    <a:pt x="6760822" y="2493977"/>
                    <a:pt x="6847117" y="2518326"/>
                    <a:pt x="6842421" y="2579346"/>
                  </a:cubicBezTo>
                  <a:cubicBezTo>
                    <a:pt x="6838664" y="2673223"/>
                    <a:pt x="6628267" y="2590611"/>
                    <a:pt x="6628267" y="2534285"/>
                  </a:cubicBezTo>
                  <a:cubicBezTo>
                    <a:pt x="6626858" y="2513163"/>
                    <a:pt x="6657678" y="2500490"/>
                    <a:pt x="6696357" y="2498048"/>
                  </a:cubicBezTo>
                  <a:close/>
                  <a:moveTo>
                    <a:pt x="5431201" y="2408077"/>
                  </a:moveTo>
                  <a:cubicBezTo>
                    <a:pt x="5445771" y="2403856"/>
                    <a:pt x="5474910" y="2444193"/>
                    <a:pt x="5508749" y="2515486"/>
                  </a:cubicBezTo>
                  <a:cubicBezTo>
                    <a:pt x="5576426" y="2658072"/>
                    <a:pt x="5813298" y="2924484"/>
                    <a:pt x="5598985" y="3157125"/>
                  </a:cubicBezTo>
                  <a:cubicBezTo>
                    <a:pt x="5384673" y="3386013"/>
                    <a:pt x="5456110" y="3277197"/>
                    <a:pt x="5523788" y="3070822"/>
                  </a:cubicBezTo>
                  <a:cubicBezTo>
                    <a:pt x="5591466" y="2860695"/>
                    <a:pt x="5459870" y="2661825"/>
                    <a:pt x="5441071" y="2568018"/>
                  </a:cubicBezTo>
                  <a:cubicBezTo>
                    <a:pt x="5416632" y="2461078"/>
                    <a:pt x="5416632" y="2412298"/>
                    <a:pt x="5431201" y="2408077"/>
                  </a:cubicBezTo>
                  <a:close/>
                  <a:moveTo>
                    <a:pt x="6694126" y="2281016"/>
                  </a:moveTo>
                  <a:cubicBezTo>
                    <a:pt x="6742376" y="2281015"/>
                    <a:pt x="6794841" y="2297824"/>
                    <a:pt x="6804210" y="2327707"/>
                  </a:cubicBezTo>
                  <a:cubicBezTo>
                    <a:pt x="6822948" y="2387471"/>
                    <a:pt x="6616833" y="2380001"/>
                    <a:pt x="6609338" y="2335177"/>
                  </a:cubicBezTo>
                  <a:cubicBezTo>
                    <a:pt x="6601843" y="2297824"/>
                    <a:pt x="6645877" y="2281015"/>
                    <a:pt x="6694126" y="2281016"/>
                  </a:cubicBezTo>
                  <a:close/>
                  <a:moveTo>
                    <a:pt x="8502947" y="1782034"/>
                  </a:moveTo>
                  <a:cubicBezTo>
                    <a:pt x="8490452" y="1778162"/>
                    <a:pt x="8472150" y="1788016"/>
                    <a:pt x="8474966" y="1802094"/>
                  </a:cubicBezTo>
                  <a:cubicBezTo>
                    <a:pt x="8535035" y="2218791"/>
                    <a:pt x="8167112" y="2579178"/>
                    <a:pt x="7881783" y="2841960"/>
                  </a:cubicBezTo>
                  <a:cubicBezTo>
                    <a:pt x="7772909" y="2943318"/>
                    <a:pt x="7664034" y="3033415"/>
                    <a:pt x="7622736" y="3187330"/>
                  </a:cubicBezTo>
                  <a:cubicBezTo>
                    <a:pt x="7562667" y="3408818"/>
                    <a:pt x="7547649" y="3630305"/>
                    <a:pt x="7412494" y="3829268"/>
                  </a:cubicBezTo>
                  <a:cubicBezTo>
                    <a:pt x="7404985" y="3836777"/>
                    <a:pt x="7416248" y="3848039"/>
                    <a:pt x="7423757" y="3844285"/>
                  </a:cubicBezTo>
                  <a:cubicBezTo>
                    <a:pt x="7615227" y="3776713"/>
                    <a:pt x="7697822" y="3592765"/>
                    <a:pt x="7746629" y="3405064"/>
                  </a:cubicBezTo>
                  <a:cubicBezTo>
                    <a:pt x="7821714" y="3131019"/>
                    <a:pt x="7968133" y="3018399"/>
                    <a:pt x="8155848" y="2823189"/>
                  </a:cubicBezTo>
                  <a:cubicBezTo>
                    <a:pt x="8392370" y="2582932"/>
                    <a:pt x="8677699" y="2139956"/>
                    <a:pt x="8512508" y="1790832"/>
                  </a:cubicBezTo>
                  <a:cubicBezTo>
                    <a:pt x="8510631" y="1786139"/>
                    <a:pt x="8507112" y="1783324"/>
                    <a:pt x="8502947" y="1782034"/>
                  </a:cubicBezTo>
                  <a:close/>
                  <a:moveTo>
                    <a:pt x="4377445" y="961250"/>
                  </a:moveTo>
                  <a:cubicBezTo>
                    <a:pt x="4469007" y="973186"/>
                    <a:pt x="4638370" y="1075690"/>
                    <a:pt x="4604497" y="1148706"/>
                  </a:cubicBezTo>
                  <a:cubicBezTo>
                    <a:pt x="4555570" y="1246061"/>
                    <a:pt x="4314698" y="1032629"/>
                    <a:pt x="4322226" y="983951"/>
                  </a:cubicBezTo>
                  <a:cubicBezTo>
                    <a:pt x="4325049" y="963357"/>
                    <a:pt x="4346926" y="957272"/>
                    <a:pt x="4377445" y="961250"/>
                  </a:cubicBezTo>
                  <a:close/>
                  <a:moveTo>
                    <a:pt x="4578784" y="877663"/>
                  </a:moveTo>
                  <a:cubicBezTo>
                    <a:pt x="4644559" y="882513"/>
                    <a:pt x="4725174" y="911607"/>
                    <a:pt x="4713449" y="953926"/>
                  </a:cubicBezTo>
                  <a:cubicBezTo>
                    <a:pt x="4694687" y="1025398"/>
                    <a:pt x="4484560" y="942641"/>
                    <a:pt x="4499569" y="897501"/>
                  </a:cubicBezTo>
                  <a:cubicBezTo>
                    <a:pt x="4505198" y="880573"/>
                    <a:pt x="4539320" y="874754"/>
                    <a:pt x="4578784" y="877663"/>
                  </a:cubicBezTo>
                  <a:close/>
                  <a:moveTo>
                    <a:pt x="4721110" y="709271"/>
                  </a:moveTo>
                  <a:cubicBezTo>
                    <a:pt x="4781242" y="705901"/>
                    <a:pt x="4860978" y="724566"/>
                    <a:pt x="4858633" y="762490"/>
                  </a:cubicBezTo>
                  <a:cubicBezTo>
                    <a:pt x="4858633" y="826960"/>
                    <a:pt x="4656010" y="777659"/>
                    <a:pt x="4656010" y="739736"/>
                  </a:cubicBezTo>
                  <a:cubicBezTo>
                    <a:pt x="4656010" y="721248"/>
                    <a:pt x="4685031" y="711293"/>
                    <a:pt x="4721110" y="709271"/>
                  </a:cubicBezTo>
                  <a:close/>
                  <a:moveTo>
                    <a:pt x="4428654" y="599744"/>
                  </a:moveTo>
                  <a:cubicBezTo>
                    <a:pt x="4456839" y="601892"/>
                    <a:pt x="4484108" y="609575"/>
                    <a:pt x="4509911" y="623650"/>
                  </a:cubicBezTo>
                  <a:cubicBezTo>
                    <a:pt x="4716335" y="740003"/>
                    <a:pt x="4562455" y="833836"/>
                    <a:pt x="4303487" y="830082"/>
                  </a:cubicBezTo>
                  <a:cubicBezTo>
                    <a:pt x="4044519" y="822576"/>
                    <a:pt x="3935678" y="1096568"/>
                    <a:pt x="3864367" y="1242947"/>
                  </a:cubicBezTo>
                  <a:cubicBezTo>
                    <a:pt x="3796810" y="1389326"/>
                    <a:pt x="3969457" y="1171634"/>
                    <a:pt x="4190892" y="1235440"/>
                  </a:cubicBezTo>
                  <a:cubicBezTo>
                    <a:pt x="4412329" y="1299247"/>
                    <a:pt x="4449861" y="1528199"/>
                    <a:pt x="4187139" y="1355546"/>
                  </a:cubicBezTo>
                  <a:cubicBezTo>
                    <a:pt x="3924418" y="1179141"/>
                    <a:pt x="3744265" y="1423106"/>
                    <a:pt x="3691721" y="1607019"/>
                  </a:cubicBezTo>
                  <a:cubicBezTo>
                    <a:pt x="3642930" y="1794684"/>
                    <a:pt x="3646683" y="2087443"/>
                    <a:pt x="3736759" y="2353928"/>
                  </a:cubicBezTo>
                  <a:cubicBezTo>
                    <a:pt x="3826835" y="2620414"/>
                    <a:pt x="4243437" y="3386090"/>
                    <a:pt x="4280969" y="3675096"/>
                  </a:cubicBezTo>
                  <a:cubicBezTo>
                    <a:pt x="4310994" y="3926568"/>
                    <a:pt x="4363538" y="4148013"/>
                    <a:pt x="4239684" y="3690109"/>
                  </a:cubicBezTo>
                  <a:cubicBezTo>
                    <a:pt x="4112077" y="3232204"/>
                    <a:pt x="3744265" y="2695480"/>
                    <a:pt x="3657943" y="2380202"/>
                  </a:cubicBezTo>
                  <a:cubicBezTo>
                    <a:pt x="3579126" y="2064923"/>
                    <a:pt x="3500310" y="1839724"/>
                    <a:pt x="3657943" y="1501926"/>
                  </a:cubicBezTo>
                  <a:cubicBezTo>
                    <a:pt x="3819329" y="1164127"/>
                    <a:pt x="3823082" y="1104074"/>
                    <a:pt x="3699227" y="938928"/>
                  </a:cubicBezTo>
                  <a:cubicBezTo>
                    <a:pt x="3579126" y="773783"/>
                    <a:pt x="3733006" y="687456"/>
                    <a:pt x="3793057" y="957695"/>
                  </a:cubicBezTo>
                  <a:cubicBezTo>
                    <a:pt x="3853107" y="1224180"/>
                    <a:pt x="3778044" y="1340533"/>
                    <a:pt x="3890639" y="1074048"/>
                  </a:cubicBezTo>
                  <a:cubicBezTo>
                    <a:pt x="3989161" y="840873"/>
                    <a:pt x="4231357" y="584709"/>
                    <a:pt x="4428654" y="599744"/>
                  </a:cubicBezTo>
                  <a:close/>
                  <a:moveTo>
                    <a:pt x="4900252" y="517005"/>
                  </a:moveTo>
                  <a:cubicBezTo>
                    <a:pt x="4928289" y="517356"/>
                    <a:pt x="4951048" y="522501"/>
                    <a:pt x="4961371" y="533727"/>
                  </a:cubicBezTo>
                  <a:cubicBezTo>
                    <a:pt x="4998911" y="574889"/>
                    <a:pt x="4709855" y="645986"/>
                    <a:pt x="4698593" y="608566"/>
                  </a:cubicBezTo>
                  <a:cubicBezTo>
                    <a:pt x="4684515" y="558050"/>
                    <a:pt x="4816139" y="515952"/>
                    <a:pt x="4900252" y="517005"/>
                  </a:cubicBezTo>
                  <a:close/>
                  <a:moveTo>
                    <a:pt x="4703180" y="357133"/>
                  </a:moveTo>
                  <a:cubicBezTo>
                    <a:pt x="4712934" y="355439"/>
                    <a:pt x="4722432" y="356553"/>
                    <a:pt x="4731344" y="361244"/>
                  </a:cubicBezTo>
                  <a:cubicBezTo>
                    <a:pt x="4798885" y="395016"/>
                    <a:pt x="4596262" y="571373"/>
                    <a:pt x="4573749" y="541354"/>
                  </a:cubicBezTo>
                  <a:cubicBezTo>
                    <a:pt x="4554049" y="518372"/>
                    <a:pt x="4634899" y="368984"/>
                    <a:pt x="4703180" y="357133"/>
                  </a:cubicBezTo>
                  <a:close/>
                  <a:moveTo>
                    <a:pt x="4029446" y="341758"/>
                  </a:moveTo>
                  <a:cubicBezTo>
                    <a:pt x="4127373" y="338008"/>
                    <a:pt x="4101009" y="649193"/>
                    <a:pt x="4033212" y="667939"/>
                  </a:cubicBezTo>
                  <a:cubicBezTo>
                    <a:pt x="3969184" y="690434"/>
                    <a:pt x="3935285" y="349255"/>
                    <a:pt x="4029446" y="341758"/>
                  </a:cubicBezTo>
                  <a:close/>
                  <a:moveTo>
                    <a:pt x="4514673" y="334261"/>
                  </a:moveTo>
                  <a:cubicBezTo>
                    <a:pt x="4597273" y="360676"/>
                    <a:pt x="4469618" y="534262"/>
                    <a:pt x="4417054" y="534262"/>
                  </a:cubicBezTo>
                  <a:cubicBezTo>
                    <a:pt x="4360735" y="538036"/>
                    <a:pt x="4435826" y="307847"/>
                    <a:pt x="4514673" y="334261"/>
                  </a:cubicBezTo>
                  <a:close/>
                  <a:moveTo>
                    <a:pt x="4254707" y="274508"/>
                  </a:moveTo>
                  <a:cubicBezTo>
                    <a:pt x="4303586" y="274508"/>
                    <a:pt x="4273506" y="578729"/>
                    <a:pt x="4217108" y="582485"/>
                  </a:cubicBezTo>
                  <a:cubicBezTo>
                    <a:pt x="4160710" y="582485"/>
                    <a:pt x="4202069" y="274508"/>
                    <a:pt x="4254707" y="274508"/>
                  </a:cubicBezTo>
                  <a:close/>
                  <a:moveTo>
                    <a:pt x="7226461" y="293"/>
                  </a:moveTo>
                  <a:cubicBezTo>
                    <a:pt x="7689419" y="8795"/>
                    <a:pt x="8124172" y="201468"/>
                    <a:pt x="8388616" y="506954"/>
                  </a:cubicBezTo>
                  <a:cubicBezTo>
                    <a:pt x="8993061" y="1205204"/>
                    <a:pt x="8891694" y="2275101"/>
                    <a:pt x="8692716" y="2834451"/>
                  </a:cubicBezTo>
                  <a:cubicBezTo>
                    <a:pt x="8493737" y="3393802"/>
                    <a:pt x="8929238" y="3596519"/>
                    <a:pt x="8471211" y="4020724"/>
                  </a:cubicBezTo>
                  <a:cubicBezTo>
                    <a:pt x="8013185" y="4441175"/>
                    <a:pt x="7592702" y="4388619"/>
                    <a:pt x="7341162" y="4478715"/>
                  </a:cubicBezTo>
                  <a:cubicBezTo>
                    <a:pt x="7089623" y="4572566"/>
                    <a:pt x="7100886" y="4756509"/>
                    <a:pt x="7356179" y="4583828"/>
                  </a:cubicBezTo>
                  <a:cubicBezTo>
                    <a:pt x="7615227" y="4411143"/>
                    <a:pt x="7990659" y="4621368"/>
                    <a:pt x="8077008" y="4794051"/>
                  </a:cubicBezTo>
                  <a:cubicBezTo>
                    <a:pt x="8159603" y="4970490"/>
                    <a:pt x="8122060" y="4996767"/>
                    <a:pt x="8016939" y="4861623"/>
                  </a:cubicBezTo>
                  <a:cubicBezTo>
                    <a:pt x="7911818" y="4722723"/>
                    <a:pt x="7600210" y="4711463"/>
                    <a:pt x="7476318" y="4872885"/>
                  </a:cubicBezTo>
                  <a:cubicBezTo>
                    <a:pt x="7356179" y="5034308"/>
                    <a:pt x="6992011" y="5255796"/>
                    <a:pt x="6575282" y="5214501"/>
                  </a:cubicBezTo>
                  <a:cubicBezTo>
                    <a:pt x="6158553" y="5173208"/>
                    <a:pt x="6274937" y="5293335"/>
                    <a:pt x="6537739" y="5289581"/>
                  </a:cubicBezTo>
                  <a:cubicBezTo>
                    <a:pt x="6800541" y="5285827"/>
                    <a:pt x="7194744" y="5210746"/>
                    <a:pt x="7810451" y="5593656"/>
                  </a:cubicBezTo>
                  <a:cubicBezTo>
                    <a:pt x="8426160" y="5976566"/>
                    <a:pt x="8696470" y="6588473"/>
                    <a:pt x="8782819" y="7027694"/>
                  </a:cubicBezTo>
                  <a:cubicBezTo>
                    <a:pt x="8872923" y="7466916"/>
                    <a:pt x="8576332" y="7403097"/>
                    <a:pt x="8610121" y="7020186"/>
                  </a:cubicBezTo>
                  <a:cubicBezTo>
                    <a:pt x="8647664" y="6637275"/>
                    <a:pt x="8388616" y="6299413"/>
                    <a:pt x="8208409" y="6025369"/>
                  </a:cubicBezTo>
                  <a:cubicBezTo>
                    <a:pt x="8031956" y="5755079"/>
                    <a:pt x="7528878" y="5537345"/>
                    <a:pt x="7885538" y="5833913"/>
                  </a:cubicBezTo>
                  <a:cubicBezTo>
                    <a:pt x="8238444" y="6126728"/>
                    <a:pt x="8561315" y="6663553"/>
                    <a:pt x="8324793" y="7496948"/>
                  </a:cubicBezTo>
                  <a:cubicBezTo>
                    <a:pt x="8088271" y="8330342"/>
                    <a:pt x="6969485" y="8630664"/>
                    <a:pt x="6353777" y="8153903"/>
                  </a:cubicBezTo>
                  <a:cubicBezTo>
                    <a:pt x="5741824" y="7677141"/>
                    <a:pt x="5756841" y="7084005"/>
                    <a:pt x="5907014" y="6712356"/>
                  </a:cubicBezTo>
                  <a:cubicBezTo>
                    <a:pt x="6053432" y="6340707"/>
                    <a:pt x="6549002" y="6077925"/>
                    <a:pt x="6864364" y="6445820"/>
                  </a:cubicBezTo>
                  <a:cubicBezTo>
                    <a:pt x="7179727" y="6813715"/>
                    <a:pt x="6774260" y="7155331"/>
                    <a:pt x="6841838" y="6918827"/>
                  </a:cubicBezTo>
                  <a:cubicBezTo>
                    <a:pt x="6905662" y="6678570"/>
                    <a:pt x="6500195" y="6370739"/>
                    <a:pt x="6121010" y="6753650"/>
                  </a:cubicBezTo>
                  <a:cubicBezTo>
                    <a:pt x="5741824" y="7132807"/>
                    <a:pt x="6139781" y="8161411"/>
                    <a:pt x="6755489" y="8093838"/>
                  </a:cubicBezTo>
                  <a:cubicBezTo>
                    <a:pt x="7371197" y="8026266"/>
                    <a:pt x="7153447" y="7628339"/>
                    <a:pt x="7487580" y="7898629"/>
                  </a:cubicBezTo>
                  <a:cubicBezTo>
                    <a:pt x="7817960" y="8165165"/>
                    <a:pt x="7990659" y="7864843"/>
                    <a:pt x="8092026" y="7647109"/>
                  </a:cubicBezTo>
                  <a:cubicBezTo>
                    <a:pt x="8193392" y="7429375"/>
                    <a:pt x="8287249" y="7429375"/>
                    <a:pt x="7896801" y="7613323"/>
                  </a:cubicBezTo>
                  <a:cubicBezTo>
                    <a:pt x="7502598" y="7797270"/>
                    <a:pt x="7183481" y="7369311"/>
                    <a:pt x="7198498" y="7068988"/>
                  </a:cubicBezTo>
                  <a:cubicBezTo>
                    <a:pt x="7213515" y="6772420"/>
                    <a:pt x="7416248" y="6723618"/>
                    <a:pt x="7348671" y="6900057"/>
                  </a:cubicBezTo>
                  <a:cubicBezTo>
                    <a:pt x="7277339" y="7076497"/>
                    <a:pt x="7611473" y="7346786"/>
                    <a:pt x="7915573" y="7080251"/>
                  </a:cubicBezTo>
                  <a:cubicBezTo>
                    <a:pt x="8219672" y="6813715"/>
                    <a:pt x="8009431" y="6336953"/>
                    <a:pt x="7829223" y="6100449"/>
                  </a:cubicBezTo>
                  <a:cubicBezTo>
                    <a:pt x="7645262" y="5860192"/>
                    <a:pt x="7637753" y="5987829"/>
                    <a:pt x="7679051" y="6220578"/>
                  </a:cubicBezTo>
                  <a:cubicBezTo>
                    <a:pt x="7724102" y="6457082"/>
                    <a:pt x="7378706" y="6502130"/>
                    <a:pt x="7521370" y="6209316"/>
                  </a:cubicBezTo>
                  <a:cubicBezTo>
                    <a:pt x="7664034" y="5916502"/>
                    <a:pt x="7404985" y="5687506"/>
                    <a:pt x="6845592" y="5533591"/>
                  </a:cubicBezTo>
                  <a:cubicBezTo>
                    <a:pt x="6286200" y="5383431"/>
                    <a:pt x="5272534" y="5773849"/>
                    <a:pt x="4900857" y="6216824"/>
                  </a:cubicBezTo>
                  <a:cubicBezTo>
                    <a:pt x="4525426" y="6659799"/>
                    <a:pt x="4296413" y="7226658"/>
                    <a:pt x="4281397" y="7620831"/>
                  </a:cubicBezTo>
                  <a:cubicBezTo>
                    <a:pt x="4262624" y="8015004"/>
                    <a:pt x="4292659" y="8315326"/>
                    <a:pt x="4341465" y="7725944"/>
                  </a:cubicBezTo>
                  <a:cubicBezTo>
                    <a:pt x="4394026" y="7136561"/>
                    <a:pt x="4589249" y="6873779"/>
                    <a:pt x="4897103" y="6761158"/>
                  </a:cubicBezTo>
                  <a:cubicBezTo>
                    <a:pt x="5204957" y="6648537"/>
                    <a:pt x="5253763" y="6712356"/>
                    <a:pt x="4930892" y="6922581"/>
                  </a:cubicBezTo>
                  <a:cubicBezTo>
                    <a:pt x="4608021" y="7129053"/>
                    <a:pt x="4773210" y="7313000"/>
                    <a:pt x="4634301" y="7665879"/>
                  </a:cubicBezTo>
                  <a:cubicBezTo>
                    <a:pt x="4495392" y="8018758"/>
                    <a:pt x="4540443" y="8315326"/>
                    <a:pt x="4645564" y="8747039"/>
                  </a:cubicBezTo>
                  <a:cubicBezTo>
                    <a:pt x="4750685" y="9182506"/>
                    <a:pt x="4979698" y="9126196"/>
                    <a:pt x="4897103" y="8904708"/>
                  </a:cubicBezTo>
                  <a:cubicBezTo>
                    <a:pt x="4810754" y="8683220"/>
                    <a:pt x="4698124" y="8266523"/>
                    <a:pt x="4750685" y="7984972"/>
                  </a:cubicBezTo>
                  <a:cubicBezTo>
                    <a:pt x="4803245" y="7707174"/>
                    <a:pt x="4709387" y="7549504"/>
                    <a:pt x="5047275" y="8236491"/>
                  </a:cubicBezTo>
                  <a:cubicBezTo>
                    <a:pt x="5385164" y="8923478"/>
                    <a:pt x="5066047" y="9051115"/>
                    <a:pt x="5246254" y="9479074"/>
                  </a:cubicBezTo>
                  <a:cubicBezTo>
                    <a:pt x="5422707" y="9903279"/>
                    <a:pt x="5843190" y="10004638"/>
                    <a:pt x="6181079" y="10087227"/>
                  </a:cubicBezTo>
                  <a:cubicBezTo>
                    <a:pt x="6515213" y="10169815"/>
                    <a:pt x="6744226" y="10098489"/>
                    <a:pt x="6500195" y="10222372"/>
                  </a:cubicBezTo>
                  <a:cubicBezTo>
                    <a:pt x="6259919" y="10342501"/>
                    <a:pt x="6278691" y="10304960"/>
                    <a:pt x="6042169" y="10192339"/>
                  </a:cubicBezTo>
                  <a:cubicBezTo>
                    <a:pt x="5805647" y="10079719"/>
                    <a:pt x="5396427" y="9959590"/>
                    <a:pt x="5764350" y="10154799"/>
                  </a:cubicBezTo>
                  <a:cubicBezTo>
                    <a:pt x="6136027" y="10350009"/>
                    <a:pt x="5854453" y="10458875"/>
                    <a:pt x="5520319" y="10214864"/>
                  </a:cubicBezTo>
                  <a:cubicBezTo>
                    <a:pt x="5265026" y="10030916"/>
                    <a:pt x="5066047" y="9783150"/>
                    <a:pt x="4664335" y="9989622"/>
                  </a:cubicBezTo>
                  <a:cubicBezTo>
                    <a:pt x="4262624" y="10196093"/>
                    <a:pt x="3845895" y="9922049"/>
                    <a:pt x="3767054" y="9865739"/>
                  </a:cubicBezTo>
                  <a:cubicBezTo>
                    <a:pt x="3684459" y="9805675"/>
                    <a:pt x="3489235" y="9877001"/>
                    <a:pt x="3905964" y="9678038"/>
                  </a:cubicBezTo>
                  <a:cubicBezTo>
                    <a:pt x="4318940" y="9475320"/>
                    <a:pt x="4382762" y="9685546"/>
                    <a:pt x="4600512" y="9678038"/>
                  </a:cubicBezTo>
                  <a:cubicBezTo>
                    <a:pt x="4814508" y="9674284"/>
                    <a:pt x="4547952" y="9445288"/>
                    <a:pt x="4029858" y="9246325"/>
                  </a:cubicBezTo>
                  <a:cubicBezTo>
                    <a:pt x="3511761" y="9043607"/>
                    <a:pt x="3496743" y="8833382"/>
                    <a:pt x="3406640" y="8578108"/>
                  </a:cubicBezTo>
                  <a:cubicBezTo>
                    <a:pt x="3320291" y="8326588"/>
                    <a:pt x="3395377" y="8499273"/>
                    <a:pt x="3594356" y="8551830"/>
                  </a:cubicBezTo>
                  <a:cubicBezTo>
                    <a:pt x="3797089" y="8604386"/>
                    <a:pt x="3977297" y="8777071"/>
                    <a:pt x="3984806" y="8897200"/>
                  </a:cubicBezTo>
                  <a:cubicBezTo>
                    <a:pt x="3988560" y="9021083"/>
                    <a:pt x="4101190" y="9111180"/>
                    <a:pt x="4052383" y="8919724"/>
                  </a:cubicBezTo>
                  <a:cubicBezTo>
                    <a:pt x="4003577" y="8724515"/>
                    <a:pt x="3613127" y="8277786"/>
                    <a:pt x="3444183" y="8123870"/>
                  </a:cubicBezTo>
                  <a:cubicBezTo>
                    <a:pt x="3271485" y="7969956"/>
                    <a:pt x="2625742" y="7797270"/>
                    <a:pt x="2426764" y="8251507"/>
                  </a:cubicBezTo>
                  <a:cubicBezTo>
                    <a:pt x="2227785" y="8709499"/>
                    <a:pt x="2111401" y="8307818"/>
                    <a:pt x="1927440" y="8645680"/>
                  </a:cubicBezTo>
                  <a:cubicBezTo>
                    <a:pt x="1743478" y="8983543"/>
                    <a:pt x="1766004" y="8521797"/>
                    <a:pt x="1995017" y="8292802"/>
                  </a:cubicBezTo>
                  <a:cubicBezTo>
                    <a:pt x="2224031" y="8067560"/>
                    <a:pt x="1859862" y="8221475"/>
                    <a:pt x="1600814" y="8623156"/>
                  </a:cubicBezTo>
                  <a:cubicBezTo>
                    <a:pt x="1341766" y="9024837"/>
                    <a:pt x="1720952" y="9051115"/>
                    <a:pt x="1495693" y="9557909"/>
                  </a:cubicBezTo>
                  <a:cubicBezTo>
                    <a:pt x="1270434" y="10060949"/>
                    <a:pt x="1341766" y="9554155"/>
                    <a:pt x="1124016" y="9486582"/>
                  </a:cubicBezTo>
                  <a:cubicBezTo>
                    <a:pt x="906266" y="9419010"/>
                    <a:pt x="902512" y="9242571"/>
                    <a:pt x="1082719" y="8795841"/>
                  </a:cubicBezTo>
                  <a:cubicBezTo>
                    <a:pt x="1266680" y="8345358"/>
                    <a:pt x="910020" y="8900954"/>
                    <a:pt x="816162" y="9137458"/>
                  </a:cubicBezTo>
                  <a:cubicBezTo>
                    <a:pt x="726059" y="9370207"/>
                    <a:pt x="729813" y="10083473"/>
                    <a:pt x="1210365" y="10027162"/>
                  </a:cubicBezTo>
                  <a:cubicBezTo>
                    <a:pt x="1687163" y="9974606"/>
                    <a:pt x="1645866" y="10098489"/>
                    <a:pt x="2051332" y="10334992"/>
                  </a:cubicBezTo>
                  <a:cubicBezTo>
                    <a:pt x="2453044" y="10571496"/>
                    <a:pt x="2468061" y="10383795"/>
                    <a:pt x="2715846" y="10252404"/>
                  </a:cubicBezTo>
                  <a:cubicBezTo>
                    <a:pt x="2967385" y="10124767"/>
                    <a:pt x="2730863" y="10496416"/>
                    <a:pt x="2118910" y="10657839"/>
                  </a:cubicBezTo>
                  <a:cubicBezTo>
                    <a:pt x="1506956" y="10815508"/>
                    <a:pt x="613429" y="10440105"/>
                    <a:pt x="617184" y="9726840"/>
                  </a:cubicBezTo>
                  <a:cubicBezTo>
                    <a:pt x="620938" y="9009821"/>
                    <a:pt x="988861" y="8555584"/>
                    <a:pt x="1416853" y="8165165"/>
                  </a:cubicBezTo>
                  <a:cubicBezTo>
                    <a:pt x="1841090" y="7770992"/>
                    <a:pt x="2453044" y="7737206"/>
                    <a:pt x="2734617" y="7774746"/>
                  </a:cubicBezTo>
                  <a:cubicBezTo>
                    <a:pt x="3012437" y="7812286"/>
                    <a:pt x="3042471" y="7729698"/>
                    <a:pt x="2734617" y="7680895"/>
                  </a:cubicBezTo>
                  <a:cubicBezTo>
                    <a:pt x="2430518" y="7632093"/>
                    <a:pt x="1484430" y="7748468"/>
                    <a:pt x="1202857" y="8146395"/>
                  </a:cubicBezTo>
                  <a:cubicBezTo>
                    <a:pt x="925037" y="8544321"/>
                    <a:pt x="733567" y="8604386"/>
                    <a:pt x="489537" y="8709499"/>
                  </a:cubicBezTo>
                  <a:cubicBezTo>
                    <a:pt x="241752" y="8818365"/>
                    <a:pt x="237998" y="8735777"/>
                    <a:pt x="474520" y="8600632"/>
                  </a:cubicBezTo>
                  <a:cubicBezTo>
                    <a:pt x="711041" y="8465487"/>
                    <a:pt x="778619" y="8206459"/>
                    <a:pt x="876231" y="7958693"/>
                  </a:cubicBezTo>
                  <a:cubicBezTo>
                    <a:pt x="973844" y="7710928"/>
                    <a:pt x="1428116" y="7703420"/>
                    <a:pt x="1702181" y="7680895"/>
                  </a:cubicBezTo>
                  <a:cubicBezTo>
                    <a:pt x="1972491" y="7658371"/>
                    <a:pt x="1901159" y="7568275"/>
                    <a:pt x="1758495" y="7602061"/>
                  </a:cubicBezTo>
                  <a:cubicBezTo>
                    <a:pt x="1612077" y="7635847"/>
                    <a:pt x="1236646" y="7722190"/>
                    <a:pt x="1142788" y="7346786"/>
                  </a:cubicBezTo>
                  <a:cubicBezTo>
                    <a:pt x="1045176" y="6975138"/>
                    <a:pt x="1093982" y="7466916"/>
                    <a:pt x="1634603" y="7309246"/>
                  </a:cubicBezTo>
                  <a:cubicBezTo>
                    <a:pt x="2178979" y="7151577"/>
                    <a:pt x="2175224" y="7339278"/>
                    <a:pt x="2561919" y="7455654"/>
                  </a:cubicBezTo>
                  <a:cubicBezTo>
                    <a:pt x="2948613" y="7572029"/>
                    <a:pt x="2952368" y="7677141"/>
                    <a:pt x="3226433" y="7861089"/>
                  </a:cubicBezTo>
                  <a:cubicBezTo>
                    <a:pt x="3500498" y="8045036"/>
                    <a:pt x="3538041" y="8063806"/>
                    <a:pt x="3703231" y="8300310"/>
                  </a:cubicBezTo>
                  <a:cubicBezTo>
                    <a:pt x="3872175" y="8540567"/>
                    <a:pt x="3902209" y="8375390"/>
                    <a:pt x="3763300" y="8262769"/>
                  </a:cubicBezTo>
                  <a:cubicBezTo>
                    <a:pt x="3628144" y="8150149"/>
                    <a:pt x="3609373" y="8123870"/>
                    <a:pt x="3447937" y="7511964"/>
                  </a:cubicBezTo>
                  <a:cubicBezTo>
                    <a:pt x="3290256" y="6900057"/>
                    <a:pt x="2888544" y="6982646"/>
                    <a:pt x="2712092" y="6768666"/>
                  </a:cubicBezTo>
                  <a:cubicBezTo>
                    <a:pt x="2531884" y="6554687"/>
                    <a:pt x="2693320" y="6547179"/>
                    <a:pt x="2745880" y="6682324"/>
                  </a:cubicBezTo>
                  <a:cubicBezTo>
                    <a:pt x="2798441" y="6821223"/>
                    <a:pt x="2993665" y="6813715"/>
                    <a:pt x="3290256" y="6806207"/>
                  </a:cubicBezTo>
                  <a:cubicBezTo>
                    <a:pt x="3586847" y="6794944"/>
                    <a:pt x="3624390" y="7373065"/>
                    <a:pt x="3628144" y="7455654"/>
                  </a:cubicBezTo>
                  <a:cubicBezTo>
                    <a:pt x="3631899" y="7538242"/>
                    <a:pt x="3688214" y="7808532"/>
                    <a:pt x="3703231" y="7526980"/>
                  </a:cubicBezTo>
                  <a:cubicBezTo>
                    <a:pt x="3718248" y="7241674"/>
                    <a:pt x="3609373" y="6603489"/>
                    <a:pt x="3444183" y="6498376"/>
                  </a:cubicBezTo>
                  <a:cubicBezTo>
                    <a:pt x="3278993" y="6393264"/>
                    <a:pt x="3038717" y="6261873"/>
                    <a:pt x="3031208" y="6130482"/>
                  </a:cubicBezTo>
                  <a:cubicBezTo>
                    <a:pt x="3019945" y="5999091"/>
                    <a:pt x="3064997" y="5713785"/>
                    <a:pt x="2790932" y="5529837"/>
                  </a:cubicBezTo>
                  <a:cubicBezTo>
                    <a:pt x="2516867" y="5345893"/>
                    <a:pt x="2832230" y="5394694"/>
                    <a:pt x="3309028" y="5691260"/>
                  </a:cubicBezTo>
                  <a:cubicBezTo>
                    <a:pt x="3782071" y="5987829"/>
                    <a:pt x="3834632" y="6584719"/>
                    <a:pt x="3797089" y="6802453"/>
                  </a:cubicBezTo>
                  <a:cubicBezTo>
                    <a:pt x="3763300" y="7020186"/>
                    <a:pt x="3845895" y="6952614"/>
                    <a:pt x="3864666" y="6813715"/>
                  </a:cubicBezTo>
                  <a:cubicBezTo>
                    <a:pt x="3883438" y="6671062"/>
                    <a:pt x="3951017" y="6363231"/>
                    <a:pt x="3530532" y="5706277"/>
                  </a:cubicBezTo>
                  <a:cubicBezTo>
                    <a:pt x="3110049" y="5049324"/>
                    <a:pt x="2441781" y="4872885"/>
                    <a:pt x="1889896" y="4993015"/>
                  </a:cubicBezTo>
                  <a:cubicBezTo>
                    <a:pt x="1338012" y="5113142"/>
                    <a:pt x="1214120" y="5514821"/>
                    <a:pt x="1195348" y="5860192"/>
                  </a:cubicBezTo>
                  <a:cubicBezTo>
                    <a:pt x="1180331" y="6209316"/>
                    <a:pt x="1679655" y="6179284"/>
                    <a:pt x="1675901" y="5867700"/>
                  </a:cubicBezTo>
                  <a:cubicBezTo>
                    <a:pt x="1672146" y="5559869"/>
                    <a:pt x="2051332" y="5511067"/>
                    <a:pt x="1762250" y="5984075"/>
                  </a:cubicBezTo>
                  <a:cubicBezTo>
                    <a:pt x="1476922" y="6457082"/>
                    <a:pt x="1067701" y="6107957"/>
                    <a:pt x="1022650" y="5770095"/>
                  </a:cubicBezTo>
                  <a:cubicBezTo>
                    <a:pt x="981352" y="5432235"/>
                    <a:pt x="1274189" y="5113142"/>
                    <a:pt x="1533237" y="5041816"/>
                  </a:cubicBezTo>
                  <a:cubicBezTo>
                    <a:pt x="1788530" y="4974244"/>
                    <a:pt x="2130173" y="4835344"/>
                    <a:pt x="1859862" y="4899162"/>
                  </a:cubicBezTo>
                  <a:cubicBezTo>
                    <a:pt x="1589551" y="4962982"/>
                    <a:pt x="1341766" y="4760264"/>
                    <a:pt x="1229137" y="4662659"/>
                  </a:cubicBezTo>
                  <a:cubicBezTo>
                    <a:pt x="1112753" y="4561304"/>
                    <a:pt x="1000124" y="4493732"/>
                    <a:pt x="1292960" y="4598844"/>
                  </a:cubicBezTo>
                  <a:cubicBezTo>
                    <a:pt x="1582043" y="4707709"/>
                    <a:pt x="1953720" y="4538780"/>
                    <a:pt x="2062595" y="4651396"/>
                  </a:cubicBezTo>
                  <a:cubicBezTo>
                    <a:pt x="2171470" y="4760264"/>
                    <a:pt x="2182733" y="4872885"/>
                    <a:pt x="2644514" y="4925441"/>
                  </a:cubicBezTo>
                  <a:cubicBezTo>
                    <a:pt x="3106295" y="4977999"/>
                    <a:pt x="3583093" y="5511067"/>
                    <a:pt x="3767054" y="5942780"/>
                  </a:cubicBezTo>
                  <a:cubicBezTo>
                    <a:pt x="3954772" y="6370739"/>
                    <a:pt x="3973543" y="6697340"/>
                    <a:pt x="3898455" y="6926335"/>
                  </a:cubicBezTo>
                  <a:cubicBezTo>
                    <a:pt x="3823369" y="7155331"/>
                    <a:pt x="3872175" y="7245428"/>
                    <a:pt x="3943508" y="6933843"/>
                  </a:cubicBezTo>
                  <a:cubicBezTo>
                    <a:pt x="4011085" y="6622259"/>
                    <a:pt x="4018594" y="6445820"/>
                    <a:pt x="3823369" y="5916502"/>
                  </a:cubicBezTo>
                  <a:cubicBezTo>
                    <a:pt x="3628144" y="5387186"/>
                    <a:pt x="3646916" y="4884148"/>
                    <a:pt x="3725757" y="4670167"/>
                  </a:cubicBezTo>
                  <a:cubicBezTo>
                    <a:pt x="3804597" y="4459945"/>
                    <a:pt x="3842140" y="4253474"/>
                    <a:pt x="3500498" y="4140853"/>
                  </a:cubicBezTo>
                  <a:cubicBezTo>
                    <a:pt x="3155101" y="4031986"/>
                    <a:pt x="3290256" y="3938135"/>
                    <a:pt x="3496743" y="4039494"/>
                  </a:cubicBezTo>
                  <a:cubicBezTo>
                    <a:pt x="3706985" y="4140853"/>
                    <a:pt x="3902209" y="4212179"/>
                    <a:pt x="4146241" y="4655150"/>
                  </a:cubicBezTo>
                  <a:cubicBezTo>
                    <a:pt x="4386517" y="5098126"/>
                    <a:pt x="4363992" y="5725047"/>
                    <a:pt x="4232590" y="5972812"/>
                  </a:cubicBezTo>
                  <a:cubicBezTo>
                    <a:pt x="4104944" y="6220578"/>
                    <a:pt x="4187538" y="6258119"/>
                    <a:pt x="4281397" y="5999091"/>
                  </a:cubicBezTo>
                  <a:cubicBezTo>
                    <a:pt x="4379008" y="5743817"/>
                    <a:pt x="4454094" y="5222009"/>
                    <a:pt x="4247608" y="4591336"/>
                  </a:cubicBezTo>
                  <a:cubicBezTo>
                    <a:pt x="4044874" y="3964413"/>
                    <a:pt x="3763300" y="3791728"/>
                    <a:pt x="3466709" y="3705386"/>
                  </a:cubicBezTo>
                  <a:cubicBezTo>
                    <a:pt x="3173872" y="3622797"/>
                    <a:pt x="3188890" y="3183576"/>
                    <a:pt x="2941105" y="2909532"/>
                  </a:cubicBezTo>
                  <a:cubicBezTo>
                    <a:pt x="2689566" y="2635488"/>
                    <a:pt x="2407992" y="2763125"/>
                    <a:pt x="2332906" y="3157298"/>
                  </a:cubicBezTo>
                  <a:cubicBezTo>
                    <a:pt x="2261574" y="3555225"/>
                    <a:pt x="1953720" y="2800665"/>
                    <a:pt x="2708337" y="2699306"/>
                  </a:cubicBezTo>
                  <a:cubicBezTo>
                    <a:pt x="3466709" y="2601702"/>
                    <a:pt x="4187538" y="4185901"/>
                    <a:pt x="4225082" y="4339817"/>
                  </a:cubicBezTo>
                  <a:cubicBezTo>
                    <a:pt x="4262624" y="4493732"/>
                    <a:pt x="4476620" y="5026800"/>
                    <a:pt x="4251363" y="4268490"/>
                  </a:cubicBezTo>
                  <a:cubicBezTo>
                    <a:pt x="4026104" y="3513930"/>
                    <a:pt x="3125066" y="2436525"/>
                    <a:pt x="2242802" y="2357690"/>
                  </a:cubicBezTo>
                  <a:cubicBezTo>
                    <a:pt x="1356784" y="2282609"/>
                    <a:pt x="1090227" y="2654258"/>
                    <a:pt x="879986" y="2905778"/>
                  </a:cubicBezTo>
                  <a:cubicBezTo>
                    <a:pt x="665990" y="3157298"/>
                    <a:pt x="1018895" y="3889333"/>
                    <a:pt x="1514465" y="3589011"/>
                  </a:cubicBezTo>
                  <a:cubicBezTo>
                    <a:pt x="2013789" y="3288689"/>
                    <a:pt x="1371801" y="2898270"/>
                    <a:pt x="1371801" y="3228624"/>
                  </a:cubicBezTo>
                  <a:cubicBezTo>
                    <a:pt x="1371801" y="3558979"/>
                    <a:pt x="910020" y="3476390"/>
                    <a:pt x="1322995" y="3142282"/>
                  </a:cubicBezTo>
                  <a:cubicBezTo>
                    <a:pt x="1739724" y="2804419"/>
                    <a:pt x="2051332" y="3682862"/>
                    <a:pt x="1416853" y="3735418"/>
                  </a:cubicBezTo>
                  <a:cubicBezTo>
                    <a:pt x="778619" y="3787974"/>
                    <a:pt x="538343" y="3074709"/>
                    <a:pt x="977598" y="2627980"/>
                  </a:cubicBezTo>
                  <a:cubicBezTo>
                    <a:pt x="1420607" y="2181251"/>
                    <a:pt x="2175224" y="2143710"/>
                    <a:pt x="2599462" y="2320150"/>
                  </a:cubicBezTo>
                  <a:cubicBezTo>
                    <a:pt x="3027454" y="2496589"/>
                    <a:pt x="2877281" y="2338920"/>
                    <a:pt x="2629497" y="2248823"/>
                  </a:cubicBezTo>
                  <a:cubicBezTo>
                    <a:pt x="2385466" y="2158727"/>
                    <a:pt x="2100138" y="1978533"/>
                    <a:pt x="2644514" y="2121186"/>
                  </a:cubicBezTo>
                  <a:cubicBezTo>
                    <a:pt x="3185135" y="2263839"/>
                    <a:pt x="2862264" y="2260085"/>
                    <a:pt x="3151346" y="2594194"/>
                  </a:cubicBezTo>
                  <a:cubicBezTo>
                    <a:pt x="3444183" y="2928302"/>
                    <a:pt x="3421657" y="2789403"/>
                    <a:pt x="3335308" y="2414000"/>
                  </a:cubicBezTo>
                  <a:cubicBezTo>
                    <a:pt x="3248959" y="2034844"/>
                    <a:pt x="3519269" y="2346428"/>
                    <a:pt x="3534287" y="2661766"/>
                  </a:cubicBezTo>
                  <a:cubicBezTo>
                    <a:pt x="3549304" y="2977105"/>
                    <a:pt x="4056138" y="3108495"/>
                    <a:pt x="4052383" y="3495160"/>
                  </a:cubicBezTo>
                  <a:cubicBezTo>
                    <a:pt x="4048629" y="3878071"/>
                    <a:pt x="4439077" y="3784220"/>
                    <a:pt x="4514163" y="4925441"/>
                  </a:cubicBezTo>
                  <a:cubicBezTo>
                    <a:pt x="4589249" y="6066663"/>
                    <a:pt x="4251363" y="5875208"/>
                    <a:pt x="4018594" y="7080251"/>
                  </a:cubicBezTo>
                  <a:cubicBezTo>
                    <a:pt x="3789580" y="8285294"/>
                    <a:pt x="4540443" y="9310143"/>
                    <a:pt x="4788228" y="9557909"/>
                  </a:cubicBezTo>
                  <a:cubicBezTo>
                    <a:pt x="5036013" y="9805675"/>
                    <a:pt x="5381410" y="9963344"/>
                    <a:pt x="5043521" y="9681792"/>
                  </a:cubicBezTo>
                  <a:cubicBezTo>
                    <a:pt x="4705633" y="9396486"/>
                    <a:pt x="4195047" y="8701991"/>
                    <a:pt x="4071154" y="7793516"/>
                  </a:cubicBezTo>
                  <a:cubicBezTo>
                    <a:pt x="3943508" y="6885041"/>
                    <a:pt x="4480375" y="6269381"/>
                    <a:pt x="4517918" y="5991583"/>
                  </a:cubicBezTo>
                  <a:cubicBezTo>
                    <a:pt x="4559215" y="5717539"/>
                    <a:pt x="4596758" y="5191976"/>
                    <a:pt x="4859560" y="5143175"/>
                  </a:cubicBezTo>
                  <a:cubicBezTo>
                    <a:pt x="5122362" y="5090618"/>
                    <a:pt x="5535336" y="4764018"/>
                    <a:pt x="5422707" y="4550042"/>
                  </a:cubicBezTo>
                  <a:cubicBezTo>
                    <a:pt x="5306323" y="4336063"/>
                    <a:pt x="5377655" y="4204672"/>
                    <a:pt x="5490285" y="4418651"/>
                  </a:cubicBezTo>
                  <a:cubicBezTo>
                    <a:pt x="5602914" y="4632631"/>
                    <a:pt x="5602914" y="4989261"/>
                    <a:pt x="5250009" y="5191976"/>
                  </a:cubicBezTo>
                  <a:cubicBezTo>
                    <a:pt x="4893349" y="5394694"/>
                    <a:pt x="5396427" y="5612426"/>
                    <a:pt x="5467759" y="5203238"/>
                  </a:cubicBezTo>
                  <a:cubicBezTo>
                    <a:pt x="5542845" y="4790297"/>
                    <a:pt x="5925785" y="4219687"/>
                    <a:pt x="6312480" y="4024478"/>
                  </a:cubicBezTo>
                  <a:cubicBezTo>
                    <a:pt x="6702928" y="3825515"/>
                    <a:pt x="6950713" y="3622797"/>
                    <a:pt x="6845592" y="3438850"/>
                  </a:cubicBezTo>
                  <a:cubicBezTo>
                    <a:pt x="6740472" y="3254902"/>
                    <a:pt x="6717946" y="3029661"/>
                    <a:pt x="6879381" y="3243640"/>
                  </a:cubicBezTo>
                  <a:cubicBezTo>
                    <a:pt x="7037063" y="3457620"/>
                    <a:pt x="7112149" y="3742926"/>
                    <a:pt x="6834330" y="4047002"/>
                  </a:cubicBezTo>
                  <a:cubicBezTo>
                    <a:pt x="6556510" y="4351078"/>
                    <a:pt x="7157201" y="4489978"/>
                    <a:pt x="7142183" y="3938135"/>
                  </a:cubicBezTo>
                  <a:cubicBezTo>
                    <a:pt x="7123412" y="3382539"/>
                    <a:pt x="7284847" y="2695552"/>
                    <a:pt x="7799189" y="2459049"/>
                  </a:cubicBezTo>
                  <a:cubicBezTo>
                    <a:pt x="8317285" y="2222545"/>
                    <a:pt x="8756539" y="1092583"/>
                    <a:pt x="8122060" y="743458"/>
                  </a:cubicBezTo>
                  <a:cubicBezTo>
                    <a:pt x="7483826" y="398083"/>
                    <a:pt x="7795434" y="349282"/>
                    <a:pt x="8170866" y="653362"/>
                  </a:cubicBezTo>
                  <a:cubicBezTo>
                    <a:pt x="8542543" y="953684"/>
                    <a:pt x="8865414" y="1989795"/>
                    <a:pt x="8572578" y="2500343"/>
                  </a:cubicBezTo>
                  <a:cubicBezTo>
                    <a:pt x="8279741" y="3007137"/>
                    <a:pt x="8752785" y="2875746"/>
                    <a:pt x="8764048" y="1910961"/>
                  </a:cubicBezTo>
                  <a:cubicBezTo>
                    <a:pt x="8771556" y="946176"/>
                    <a:pt x="8302267" y="330514"/>
                    <a:pt x="7401231" y="131548"/>
                  </a:cubicBezTo>
                  <a:cubicBezTo>
                    <a:pt x="6500195" y="-71168"/>
                    <a:pt x="5952065" y="563265"/>
                    <a:pt x="5738069" y="1021256"/>
                  </a:cubicBezTo>
                  <a:cubicBezTo>
                    <a:pt x="5520319" y="1475494"/>
                    <a:pt x="6083466" y="2230053"/>
                    <a:pt x="6323743" y="1907207"/>
                  </a:cubicBezTo>
                  <a:cubicBezTo>
                    <a:pt x="6564019" y="1584361"/>
                    <a:pt x="7119657" y="1678211"/>
                    <a:pt x="7115903" y="1306562"/>
                  </a:cubicBezTo>
                  <a:cubicBezTo>
                    <a:pt x="7108395" y="934914"/>
                    <a:pt x="7206007" y="750966"/>
                    <a:pt x="7221024" y="1302809"/>
                  </a:cubicBezTo>
                  <a:cubicBezTo>
                    <a:pt x="7239796" y="1858404"/>
                    <a:pt x="6864364" y="2143710"/>
                    <a:pt x="6338760" y="2151218"/>
                  </a:cubicBezTo>
                  <a:cubicBezTo>
                    <a:pt x="5813156" y="2158727"/>
                    <a:pt x="5719298" y="1460478"/>
                    <a:pt x="5636703" y="1501772"/>
                  </a:cubicBezTo>
                  <a:cubicBezTo>
                    <a:pt x="5557862" y="1539312"/>
                    <a:pt x="5771858" y="1986041"/>
                    <a:pt x="5970837" y="2173743"/>
                  </a:cubicBezTo>
                  <a:cubicBezTo>
                    <a:pt x="6169816" y="2361444"/>
                    <a:pt x="6793032" y="2320150"/>
                    <a:pt x="6458898" y="2642996"/>
                  </a:cubicBezTo>
                  <a:cubicBezTo>
                    <a:pt x="6124764" y="2965842"/>
                    <a:pt x="6267428" y="2530375"/>
                    <a:pt x="5929540" y="2233807"/>
                  </a:cubicBezTo>
                  <a:cubicBezTo>
                    <a:pt x="5587897" y="1937239"/>
                    <a:pt x="5659229" y="1569344"/>
                    <a:pt x="5539091" y="1576852"/>
                  </a:cubicBezTo>
                  <a:cubicBezTo>
                    <a:pt x="5415198" y="1584361"/>
                    <a:pt x="5576634" y="1952255"/>
                    <a:pt x="5959574" y="2627980"/>
                  </a:cubicBezTo>
                  <a:cubicBezTo>
                    <a:pt x="6338760" y="3299951"/>
                    <a:pt x="4743176" y="4760264"/>
                    <a:pt x="5531582" y="3754188"/>
                  </a:cubicBezTo>
                  <a:cubicBezTo>
                    <a:pt x="6319988" y="2748109"/>
                    <a:pt x="4912120" y="2361444"/>
                    <a:pt x="5602914" y="1032518"/>
                  </a:cubicBezTo>
                  <a:cubicBezTo>
                    <a:pt x="5989374" y="282883"/>
                    <a:pt x="6631230" y="-10635"/>
                    <a:pt x="7226461" y="293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6084" name="文本框 1"/>
            <p:cNvSpPr txBox="1"/>
            <p:nvPr/>
          </p:nvSpPr>
          <p:spPr>
            <a:xfrm>
              <a:off x="2341" y="2491"/>
              <a:ext cx="2201" cy="58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r>
                <a:rPr lang="en-US" altLang="zh-CN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1.</a:t>
              </a:r>
              <a:r>
                <a:rPr lang="zh-CN" altLang="en-US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提前落实</a:t>
              </a:r>
              <a:endParaRPr lang="zh-CN" altLang="en-US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46085" name="文本框 3"/>
          <p:cNvSpPr txBox="1"/>
          <p:nvPr/>
        </p:nvSpPr>
        <p:spPr>
          <a:xfrm>
            <a:off x="3017838" y="1608138"/>
            <a:ext cx="6345237" cy="9271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lnSpc>
                <a:spcPct val="170000"/>
              </a:lnSpc>
            </a:pPr>
            <a:r>
              <a:rPr lang="zh-CN" altLang="en-US" sz="1600" dirty="0">
                <a:latin typeface="Calibri" panose="020F0502020204030204" charset="0"/>
                <a:ea typeface="宋体" panose="02010600030101010101" pitchFamily="2" charset="-122"/>
              </a:rPr>
              <a:t>提前安排落实当天用餐的时间、地点、人数和标准，尤其是与预定有出入的，要及时通知预定餐厅做出调整。</a:t>
            </a:r>
            <a:endParaRPr lang="zh-CN" altLang="en-US" sz="1600" dirty="0">
              <a:latin typeface="Calibri" panose="020F0502020204030204" charset="0"/>
              <a:ea typeface="宋体" panose="02010600030101010101" pitchFamily="2" charset="-122"/>
            </a:endParaRPr>
          </a:p>
        </p:txBody>
      </p:sp>
      <p:grpSp>
        <p:nvGrpSpPr>
          <p:cNvPr id="46086" name="组合 5"/>
          <p:cNvGrpSpPr/>
          <p:nvPr/>
        </p:nvGrpSpPr>
        <p:grpSpPr>
          <a:xfrm>
            <a:off x="2533650" y="2555875"/>
            <a:ext cx="1962150" cy="367989"/>
            <a:chOff x="1590" y="2491"/>
            <a:chExt cx="3090" cy="577"/>
          </a:xfrm>
        </p:grpSpPr>
        <p:sp>
          <p:nvSpPr>
            <p:cNvPr id="46087" name="花纹"/>
            <p:cNvSpPr/>
            <p:nvPr/>
          </p:nvSpPr>
          <p:spPr>
            <a:xfrm>
              <a:off x="1590" y="2552"/>
              <a:ext cx="508" cy="453"/>
            </a:xfrm>
            <a:custGeom>
              <a:avLst/>
              <a:gdLst/>
              <a:ahLst/>
              <a:cxnLst>
                <a:cxn ang="0">
                  <a:pos x="517449" y="9855747"/>
                </a:cxn>
                <a:cxn ang="0">
                  <a:pos x="4044874" y="9854477"/>
                </a:cxn>
                <a:cxn ang="0">
                  <a:pos x="2858553" y="10041583"/>
                </a:cxn>
                <a:cxn ang="0">
                  <a:pos x="2310118" y="9482601"/>
                </a:cxn>
                <a:cxn ang="0">
                  <a:pos x="2306754" y="10818641"/>
                </a:cxn>
                <a:cxn ang="0">
                  <a:pos x="3323870" y="9064304"/>
                </a:cxn>
                <a:cxn ang="0">
                  <a:pos x="5836076" y="9572721"/>
                </a:cxn>
                <a:cxn ang="0">
                  <a:pos x="447445" y="9580404"/>
                </a:cxn>
                <a:cxn ang="0">
                  <a:pos x="2324693" y="8802853"/>
                </a:cxn>
                <a:cxn ang="0">
                  <a:pos x="3560567" y="8679466"/>
                </a:cxn>
                <a:cxn ang="0">
                  <a:pos x="1319241" y="9366453"/>
                </a:cxn>
                <a:cxn ang="0">
                  <a:pos x="5017241" y="8979789"/>
                </a:cxn>
                <a:cxn ang="0">
                  <a:pos x="9000980" y="7721820"/>
                </a:cxn>
                <a:cxn ang="0">
                  <a:pos x="2426764" y="7515718"/>
                </a:cxn>
                <a:cxn ang="0">
                  <a:pos x="6380447" y="7256045"/>
                </a:cxn>
                <a:cxn ang="0">
                  <a:pos x="8946212" y="6847365"/>
                </a:cxn>
                <a:cxn ang="0">
                  <a:pos x="8099534" y="6314429"/>
                </a:cxn>
                <a:cxn ang="0">
                  <a:pos x="1509812" y="5755194"/>
                </a:cxn>
                <a:cxn ang="0">
                  <a:pos x="3297765" y="5924010"/>
                </a:cxn>
                <a:cxn ang="0">
                  <a:pos x="1558599" y="5495877"/>
                </a:cxn>
                <a:cxn ang="0">
                  <a:pos x="5009732" y="5274565"/>
                </a:cxn>
                <a:cxn ang="0">
                  <a:pos x="6939450" y="4985505"/>
                </a:cxn>
                <a:cxn ang="0">
                  <a:pos x="4026104" y="6059155"/>
                </a:cxn>
                <a:cxn ang="0">
                  <a:pos x="6455144" y="4467453"/>
                </a:cxn>
                <a:cxn ang="0">
                  <a:pos x="8471681" y="3240825"/>
                </a:cxn>
                <a:cxn ang="0">
                  <a:pos x="2926088" y="2781895"/>
                </a:cxn>
                <a:cxn ang="0">
                  <a:pos x="6755677" y="2886851"/>
                </a:cxn>
                <a:cxn ang="0">
                  <a:pos x="5508749" y="2515486"/>
                </a:cxn>
                <a:cxn ang="0">
                  <a:pos x="6694126" y="2281016"/>
                </a:cxn>
                <a:cxn ang="0">
                  <a:pos x="8155848" y="2823189"/>
                </a:cxn>
                <a:cxn ang="0">
                  <a:pos x="4713449" y="953926"/>
                </a:cxn>
                <a:cxn ang="0">
                  <a:pos x="4509911" y="623650"/>
                </a:cxn>
                <a:cxn ang="0">
                  <a:pos x="4239684" y="3690109"/>
                </a:cxn>
                <a:cxn ang="0">
                  <a:pos x="4961371" y="533727"/>
                </a:cxn>
                <a:cxn ang="0">
                  <a:pos x="4033212" y="667939"/>
                </a:cxn>
                <a:cxn ang="0">
                  <a:pos x="7226461" y="293"/>
                </a:cxn>
                <a:cxn ang="0">
                  <a:pos x="7476318" y="4872885"/>
                </a:cxn>
                <a:cxn ang="0">
                  <a:pos x="8324793" y="7496948"/>
                </a:cxn>
                <a:cxn ang="0">
                  <a:pos x="8092026" y="7647109"/>
                </a:cxn>
                <a:cxn ang="0">
                  <a:pos x="6845592" y="5533591"/>
                </a:cxn>
                <a:cxn ang="0">
                  <a:pos x="4897103" y="8904708"/>
                </a:cxn>
                <a:cxn ang="0">
                  <a:pos x="5520319" y="10214864"/>
                </a:cxn>
                <a:cxn ang="0">
                  <a:pos x="3984806" y="8897200"/>
                </a:cxn>
                <a:cxn ang="0">
                  <a:pos x="1124016" y="9486582"/>
                </a:cxn>
                <a:cxn ang="0">
                  <a:pos x="1416853" y="8165165"/>
                </a:cxn>
                <a:cxn ang="0">
                  <a:pos x="1758495" y="7602061"/>
                </a:cxn>
                <a:cxn ang="0">
                  <a:pos x="2712092" y="6768666"/>
                </a:cxn>
                <a:cxn ang="0">
                  <a:pos x="3309028" y="5691260"/>
                </a:cxn>
                <a:cxn ang="0">
                  <a:pos x="1022650" y="5770095"/>
                </a:cxn>
                <a:cxn ang="0">
                  <a:pos x="3898455" y="6926335"/>
                </a:cxn>
                <a:cxn ang="0">
                  <a:pos x="4281397" y="5999091"/>
                </a:cxn>
                <a:cxn ang="0">
                  <a:pos x="2242802" y="2357690"/>
                </a:cxn>
                <a:cxn ang="0">
                  <a:pos x="2629497" y="2248823"/>
                </a:cxn>
                <a:cxn ang="0">
                  <a:pos x="4788228" y="9557909"/>
                </a:cxn>
                <a:cxn ang="0">
                  <a:pos x="5467759" y="5203238"/>
                </a:cxn>
                <a:cxn ang="0">
                  <a:pos x="8170866" y="653362"/>
                </a:cxn>
                <a:cxn ang="0">
                  <a:pos x="6338760" y="2151218"/>
                </a:cxn>
                <a:cxn ang="0">
                  <a:pos x="5602914" y="1032518"/>
                </a:cxn>
              </a:cxnLst>
              <a:pathLst>
                <a:path w="9095433" h="10934566">
                  <a:moveTo>
                    <a:pt x="960704" y="10165123"/>
                  </a:moveTo>
                  <a:cubicBezTo>
                    <a:pt x="959765" y="10166061"/>
                    <a:pt x="958826" y="10167938"/>
                    <a:pt x="958826" y="10169815"/>
                  </a:cubicBezTo>
                  <a:cubicBezTo>
                    <a:pt x="1154051" y="10481400"/>
                    <a:pt x="1627094" y="10590266"/>
                    <a:pt x="1972491" y="10522694"/>
                  </a:cubicBezTo>
                  <a:cubicBezTo>
                    <a:pt x="1991263" y="10518940"/>
                    <a:pt x="1983754" y="10492662"/>
                    <a:pt x="1968737" y="10492662"/>
                  </a:cubicBezTo>
                  <a:cubicBezTo>
                    <a:pt x="1784776" y="10477646"/>
                    <a:pt x="1642112" y="10383795"/>
                    <a:pt x="1465659" y="10346255"/>
                  </a:cubicBezTo>
                  <a:cubicBezTo>
                    <a:pt x="1277943" y="10304960"/>
                    <a:pt x="1120262" y="10289944"/>
                    <a:pt x="962581" y="10166061"/>
                  </a:cubicBezTo>
                  <a:cubicBezTo>
                    <a:pt x="962581" y="10164184"/>
                    <a:pt x="961642" y="10164184"/>
                    <a:pt x="960704" y="10165123"/>
                  </a:cubicBezTo>
                  <a:close/>
                  <a:moveTo>
                    <a:pt x="517449" y="9855747"/>
                  </a:moveTo>
                  <a:cubicBezTo>
                    <a:pt x="530366" y="9861311"/>
                    <a:pt x="547441" y="9888582"/>
                    <a:pt x="575606" y="9944884"/>
                  </a:cubicBezTo>
                  <a:cubicBezTo>
                    <a:pt x="654469" y="10091268"/>
                    <a:pt x="692023" y="10192611"/>
                    <a:pt x="519275" y="10459105"/>
                  </a:cubicBezTo>
                  <a:cubicBezTo>
                    <a:pt x="342773" y="10721846"/>
                    <a:pt x="432902" y="10586722"/>
                    <a:pt x="410370" y="10406557"/>
                  </a:cubicBezTo>
                  <a:cubicBezTo>
                    <a:pt x="384082" y="10226392"/>
                    <a:pt x="402859" y="10091268"/>
                    <a:pt x="455434" y="9974911"/>
                  </a:cubicBezTo>
                  <a:cubicBezTo>
                    <a:pt x="485947" y="9897497"/>
                    <a:pt x="495922" y="9846473"/>
                    <a:pt x="517449" y="9855747"/>
                  </a:cubicBezTo>
                  <a:close/>
                  <a:moveTo>
                    <a:pt x="4142193" y="9722617"/>
                  </a:moveTo>
                  <a:cubicBezTo>
                    <a:pt x="4084999" y="9727544"/>
                    <a:pt x="4040181" y="9750303"/>
                    <a:pt x="4018594" y="9801921"/>
                  </a:cubicBezTo>
                  <a:cubicBezTo>
                    <a:pt x="4011085" y="9824445"/>
                    <a:pt x="4018594" y="9846969"/>
                    <a:pt x="4044874" y="9854477"/>
                  </a:cubicBezTo>
                  <a:cubicBezTo>
                    <a:pt x="4082417" y="9865739"/>
                    <a:pt x="4123715" y="9858231"/>
                    <a:pt x="4165013" y="9858231"/>
                  </a:cubicBezTo>
                  <a:cubicBezTo>
                    <a:pt x="4240099" y="9861985"/>
                    <a:pt x="4315185" y="9888263"/>
                    <a:pt x="4390272" y="9899525"/>
                  </a:cubicBezTo>
                  <a:cubicBezTo>
                    <a:pt x="4484129" y="9918295"/>
                    <a:pt x="4611775" y="9914541"/>
                    <a:pt x="4698124" y="9869493"/>
                  </a:cubicBezTo>
                  <a:cubicBezTo>
                    <a:pt x="4701878" y="9865739"/>
                    <a:pt x="4701878" y="9861985"/>
                    <a:pt x="4698124" y="9861985"/>
                  </a:cubicBezTo>
                  <a:cubicBezTo>
                    <a:pt x="4596758" y="9853539"/>
                    <a:pt x="4313777" y="9707835"/>
                    <a:pt x="4142193" y="9722617"/>
                  </a:cubicBezTo>
                  <a:close/>
                  <a:moveTo>
                    <a:pt x="2602921" y="9699496"/>
                  </a:moveTo>
                  <a:cubicBezTo>
                    <a:pt x="2753293" y="9699496"/>
                    <a:pt x="2907424" y="9925048"/>
                    <a:pt x="2914942" y="10045343"/>
                  </a:cubicBezTo>
                  <a:cubicBezTo>
                    <a:pt x="2922461" y="10169396"/>
                    <a:pt x="2854794" y="10131804"/>
                    <a:pt x="2858553" y="10041583"/>
                  </a:cubicBezTo>
                  <a:cubicBezTo>
                    <a:pt x="2866071" y="9891215"/>
                    <a:pt x="2730737" y="9778439"/>
                    <a:pt x="2554050" y="9816031"/>
                  </a:cubicBezTo>
                  <a:cubicBezTo>
                    <a:pt x="2381123" y="9853623"/>
                    <a:pt x="2456309" y="9699496"/>
                    <a:pt x="2602921" y="9699496"/>
                  </a:cubicBezTo>
                  <a:close/>
                  <a:moveTo>
                    <a:pt x="2449534" y="9591525"/>
                  </a:moveTo>
                  <a:cubicBezTo>
                    <a:pt x="2458546" y="9591013"/>
                    <a:pt x="2466062" y="9592241"/>
                    <a:pt x="2471229" y="9595515"/>
                  </a:cubicBezTo>
                  <a:cubicBezTo>
                    <a:pt x="2535111" y="9636677"/>
                    <a:pt x="2429893" y="9831259"/>
                    <a:pt x="2332192" y="9752678"/>
                  </a:cubicBezTo>
                  <a:cubicBezTo>
                    <a:pt x="2249991" y="9683919"/>
                    <a:pt x="2386444" y="9595106"/>
                    <a:pt x="2449534" y="9591525"/>
                  </a:cubicBezTo>
                  <a:close/>
                  <a:moveTo>
                    <a:pt x="2177147" y="9450159"/>
                  </a:moveTo>
                  <a:cubicBezTo>
                    <a:pt x="2237828" y="9451892"/>
                    <a:pt x="2293233" y="9464351"/>
                    <a:pt x="2310118" y="9482601"/>
                  </a:cubicBezTo>
                  <a:cubicBezTo>
                    <a:pt x="2358898" y="9527525"/>
                    <a:pt x="2024945" y="9677271"/>
                    <a:pt x="1983670" y="9553731"/>
                  </a:cubicBezTo>
                  <a:cubicBezTo>
                    <a:pt x="1960219" y="9474178"/>
                    <a:pt x="2076012" y="9447270"/>
                    <a:pt x="2177147" y="9450159"/>
                  </a:cubicBezTo>
                  <a:close/>
                  <a:moveTo>
                    <a:pt x="2639338" y="9248688"/>
                  </a:moveTo>
                  <a:cubicBezTo>
                    <a:pt x="2688493" y="9249509"/>
                    <a:pt x="2750669" y="9264292"/>
                    <a:pt x="2821057" y="9298082"/>
                  </a:cubicBezTo>
                  <a:cubicBezTo>
                    <a:pt x="3106364" y="9436997"/>
                    <a:pt x="3324098" y="10293016"/>
                    <a:pt x="2640863" y="10713516"/>
                  </a:cubicBezTo>
                  <a:cubicBezTo>
                    <a:pt x="1957628" y="11137771"/>
                    <a:pt x="1435817" y="10833659"/>
                    <a:pt x="1304426" y="10762324"/>
                  </a:cubicBezTo>
                  <a:cubicBezTo>
                    <a:pt x="1176789" y="10694744"/>
                    <a:pt x="1173035" y="10660954"/>
                    <a:pt x="1338212" y="10721025"/>
                  </a:cubicBezTo>
                  <a:cubicBezTo>
                    <a:pt x="1488374" y="10777342"/>
                    <a:pt x="1837499" y="11002610"/>
                    <a:pt x="2306754" y="10818641"/>
                  </a:cubicBezTo>
                  <a:cubicBezTo>
                    <a:pt x="2779762" y="10630918"/>
                    <a:pt x="2877367" y="10424422"/>
                    <a:pt x="2986235" y="10154101"/>
                  </a:cubicBezTo>
                  <a:cubicBezTo>
                    <a:pt x="3098856" y="9887533"/>
                    <a:pt x="2963710" y="9635984"/>
                    <a:pt x="2678404" y="9482051"/>
                  </a:cubicBezTo>
                  <a:cubicBezTo>
                    <a:pt x="2461608" y="9369417"/>
                    <a:pt x="2491875" y="9246224"/>
                    <a:pt x="2639338" y="9248688"/>
                  </a:cubicBezTo>
                  <a:close/>
                  <a:moveTo>
                    <a:pt x="2131912" y="9092615"/>
                  </a:moveTo>
                  <a:cubicBezTo>
                    <a:pt x="2229028" y="9092791"/>
                    <a:pt x="2385678" y="9192653"/>
                    <a:pt x="2388488" y="9279856"/>
                  </a:cubicBezTo>
                  <a:cubicBezTo>
                    <a:pt x="2392235" y="9366122"/>
                    <a:pt x="2017585" y="9238599"/>
                    <a:pt x="2062543" y="9129829"/>
                  </a:cubicBezTo>
                  <a:cubicBezTo>
                    <a:pt x="2073782" y="9103574"/>
                    <a:pt x="2099540" y="9092556"/>
                    <a:pt x="2131912" y="9092615"/>
                  </a:cubicBezTo>
                  <a:close/>
                  <a:moveTo>
                    <a:pt x="3323870" y="9064304"/>
                  </a:moveTo>
                  <a:cubicBezTo>
                    <a:pt x="3392512" y="9061885"/>
                    <a:pt x="3423020" y="9112608"/>
                    <a:pt x="3312723" y="9185321"/>
                  </a:cubicBezTo>
                  <a:cubicBezTo>
                    <a:pt x="3140003" y="9301661"/>
                    <a:pt x="3339006" y="9586882"/>
                    <a:pt x="3290194" y="9710728"/>
                  </a:cubicBezTo>
                  <a:cubicBezTo>
                    <a:pt x="3245137" y="9834574"/>
                    <a:pt x="3215099" y="9864597"/>
                    <a:pt x="3215099" y="9688211"/>
                  </a:cubicBezTo>
                  <a:cubicBezTo>
                    <a:pt x="3211344" y="9433013"/>
                    <a:pt x="3057398" y="9256626"/>
                    <a:pt x="3181306" y="9132780"/>
                  </a:cubicBezTo>
                  <a:cubicBezTo>
                    <a:pt x="3227771" y="9086338"/>
                    <a:pt x="3282685" y="9065756"/>
                    <a:pt x="3323870" y="9064304"/>
                  </a:cubicBezTo>
                  <a:close/>
                  <a:moveTo>
                    <a:pt x="5407971" y="9058121"/>
                  </a:moveTo>
                  <a:cubicBezTo>
                    <a:pt x="5421115" y="9066096"/>
                    <a:pt x="5443647" y="9139275"/>
                    <a:pt x="5501854" y="9276251"/>
                  </a:cubicBezTo>
                  <a:cubicBezTo>
                    <a:pt x="5618268" y="9550205"/>
                    <a:pt x="5888651" y="9426363"/>
                    <a:pt x="5836076" y="9572721"/>
                  </a:cubicBezTo>
                  <a:cubicBezTo>
                    <a:pt x="5779747" y="9722833"/>
                    <a:pt x="5798523" y="9835416"/>
                    <a:pt x="6008820" y="9940494"/>
                  </a:cubicBezTo>
                  <a:cubicBezTo>
                    <a:pt x="6222873" y="10045572"/>
                    <a:pt x="6159033" y="10034314"/>
                    <a:pt x="5990044" y="9978022"/>
                  </a:cubicBezTo>
                  <a:cubicBezTo>
                    <a:pt x="5580715" y="9831664"/>
                    <a:pt x="5329110" y="9475149"/>
                    <a:pt x="5370418" y="9231218"/>
                  </a:cubicBezTo>
                  <a:cubicBezTo>
                    <a:pt x="5391072" y="9107376"/>
                    <a:pt x="5394828" y="9050146"/>
                    <a:pt x="5407971" y="9058121"/>
                  </a:cubicBezTo>
                  <a:close/>
                  <a:moveTo>
                    <a:pt x="565620" y="8885468"/>
                  </a:moveTo>
                  <a:cubicBezTo>
                    <a:pt x="592819" y="8880773"/>
                    <a:pt x="605011" y="8911763"/>
                    <a:pt x="623769" y="9001917"/>
                  </a:cubicBezTo>
                  <a:cubicBezTo>
                    <a:pt x="665036" y="9185981"/>
                    <a:pt x="571247" y="9204763"/>
                    <a:pt x="466203" y="9317455"/>
                  </a:cubicBezTo>
                  <a:cubicBezTo>
                    <a:pt x="361160" y="9426391"/>
                    <a:pt x="428688" y="9494007"/>
                    <a:pt x="447445" y="9580404"/>
                  </a:cubicBezTo>
                  <a:cubicBezTo>
                    <a:pt x="466203" y="9666802"/>
                    <a:pt x="297383" y="9850866"/>
                    <a:pt x="106054" y="9925994"/>
                  </a:cubicBezTo>
                  <a:cubicBezTo>
                    <a:pt x="-89027" y="10001122"/>
                    <a:pt x="19768" y="9929750"/>
                    <a:pt x="154824" y="9817058"/>
                  </a:cubicBezTo>
                  <a:cubicBezTo>
                    <a:pt x="293632" y="9704366"/>
                    <a:pt x="259868" y="9606699"/>
                    <a:pt x="192340" y="9411366"/>
                  </a:cubicBezTo>
                  <a:cubicBezTo>
                    <a:pt x="124812" y="9212276"/>
                    <a:pt x="308638" y="9054507"/>
                    <a:pt x="417433" y="8983135"/>
                  </a:cubicBezTo>
                  <a:cubicBezTo>
                    <a:pt x="496216" y="8930545"/>
                    <a:pt x="538421" y="8890164"/>
                    <a:pt x="565620" y="8885468"/>
                  </a:cubicBezTo>
                  <a:close/>
                  <a:moveTo>
                    <a:pt x="2364917" y="8798833"/>
                  </a:moveTo>
                  <a:cubicBezTo>
                    <a:pt x="2456725" y="8823373"/>
                    <a:pt x="2528449" y="9065790"/>
                    <a:pt x="2459594" y="9115179"/>
                  </a:cubicBezTo>
                  <a:cubicBezTo>
                    <a:pt x="2403385" y="9156571"/>
                    <a:pt x="2216023" y="8851771"/>
                    <a:pt x="2324693" y="8802853"/>
                  </a:cubicBezTo>
                  <a:cubicBezTo>
                    <a:pt x="2338277" y="8796268"/>
                    <a:pt x="2351802" y="8795327"/>
                    <a:pt x="2364917" y="8798833"/>
                  </a:cubicBezTo>
                  <a:close/>
                  <a:moveTo>
                    <a:pt x="2667491" y="8745676"/>
                  </a:moveTo>
                  <a:cubicBezTo>
                    <a:pt x="2674162" y="8745416"/>
                    <a:pt x="2681359" y="8746706"/>
                    <a:pt x="2689098" y="8749756"/>
                  </a:cubicBezTo>
                  <a:cubicBezTo>
                    <a:pt x="2812923" y="8798554"/>
                    <a:pt x="2741630" y="9095090"/>
                    <a:pt x="2666584" y="9098844"/>
                  </a:cubicBezTo>
                  <a:cubicBezTo>
                    <a:pt x="2585676" y="9102363"/>
                    <a:pt x="2567428" y="8749580"/>
                    <a:pt x="2667491" y="8745676"/>
                  </a:cubicBezTo>
                  <a:close/>
                  <a:moveTo>
                    <a:pt x="3600412" y="8650277"/>
                  </a:moveTo>
                  <a:cubicBezTo>
                    <a:pt x="3590777" y="8651722"/>
                    <a:pt x="3581216" y="8655065"/>
                    <a:pt x="3571830" y="8660696"/>
                  </a:cubicBezTo>
                  <a:cubicBezTo>
                    <a:pt x="3564321" y="8664450"/>
                    <a:pt x="3560567" y="8671958"/>
                    <a:pt x="3560567" y="8679466"/>
                  </a:cubicBezTo>
                  <a:cubicBezTo>
                    <a:pt x="3564321" y="8747039"/>
                    <a:pt x="3646916" y="8788333"/>
                    <a:pt x="3691968" y="8825874"/>
                  </a:cubicBezTo>
                  <a:cubicBezTo>
                    <a:pt x="3759546" y="8885938"/>
                    <a:pt x="3834632" y="8934740"/>
                    <a:pt x="3890947" y="9009821"/>
                  </a:cubicBezTo>
                  <a:cubicBezTo>
                    <a:pt x="3890947" y="9013575"/>
                    <a:pt x="3898455" y="9013575"/>
                    <a:pt x="3898455" y="9006067"/>
                  </a:cubicBezTo>
                  <a:cubicBezTo>
                    <a:pt x="3879684" y="8919724"/>
                    <a:pt x="3838386" y="8829628"/>
                    <a:pt x="3778317" y="8765809"/>
                  </a:cubicBezTo>
                  <a:cubicBezTo>
                    <a:pt x="3738897" y="8723107"/>
                    <a:pt x="3667858" y="8640167"/>
                    <a:pt x="3600412" y="8650277"/>
                  </a:cubicBezTo>
                  <a:close/>
                  <a:moveTo>
                    <a:pt x="1833582" y="8176427"/>
                  </a:moveTo>
                  <a:cubicBezTo>
                    <a:pt x="1589551" y="8217721"/>
                    <a:pt x="1398081" y="8349112"/>
                    <a:pt x="1285452" y="8570600"/>
                  </a:cubicBezTo>
                  <a:cubicBezTo>
                    <a:pt x="1146542" y="8848398"/>
                    <a:pt x="1371801" y="9084901"/>
                    <a:pt x="1319241" y="9366453"/>
                  </a:cubicBezTo>
                  <a:cubicBezTo>
                    <a:pt x="1315486" y="9381470"/>
                    <a:pt x="1334258" y="9392732"/>
                    <a:pt x="1345521" y="9381470"/>
                  </a:cubicBezTo>
                  <a:cubicBezTo>
                    <a:pt x="1491939" y="9257587"/>
                    <a:pt x="1428116" y="9084901"/>
                    <a:pt x="1383064" y="8930986"/>
                  </a:cubicBezTo>
                  <a:cubicBezTo>
                    <a:pt x="1289206" y="8619402"/>
                    <a:pt x="1548254" y="8274031"/>
                    <a:pt x="1833582" y="8180181"/>
                  </a:cubicBezTo>
                  <a:cubicBezTo>
                    <a:pt x="1837336" y="8180181"/>
                    <a:pt x="1833582" y="8176427"/>
                    <a:pt x="1833582" y="8176427"/>
                  </a:cubicBezTo>
                  <a:close/>
                  <a:moveTo>
                    <a:pt x="4878214" y="8129267"/>
                  </a:moveTo>
                  <a:cubicBezTo>
                    <a:pt x="4858152" y="8126451"/>
                    <a:pt x="4837034" y="8142641"/>
                    <a:pt x="4837034" y="8165165"/>
                  </a:cubicBezTo>
                  <a:cubicBezTo>
                    <a:pt x="4833280" y="8285294"/>
                    <a:pt x="4893349" y="8397914"/>
                    <a:pt x="4930892" y="8510535"/>
                  </a:cubicBezTo>
                  <a:cubicBezTo>
                    <a:pt x="4983452" y="8668204"/>
                    <a:pt x="5005978" y="8810857"/>
                    <a:pt x="5017241" y="8979789"/>
                  </a:cubicBezTo>
                  <a:cubicBezTo>
                    <a:pt x="5017241" y="8983543"/>
                    <a:pt x="5024750" y="8987297"/>
                    <a:pt x="5028504" y="8979789"/>
                  </a:cubicBezTo>
                  <a:cubicBezTo>
                    <a:pt x="5129870" y="8754547"/>
                    <a:pt x="5103590" y="8300310"/>
                    <a:pt x="4897103" y="8138886"/>
                  </a:cubicBezTo>
                  <a:cubicBezTo>
                    <a:pt x="4891471" y="8133255"/>
                    <a:pt x="4884901" y="8130205"/>
                    <a:pt x="4878214" y="8129267"/>
                  </a:cubicBezTo>
                  <a:close/>
                  <a:moveTo>
                    <a:pt x="8621975" y="7473554"/>
                  </a:moveTo>
                  <a:cubicBezTo>
                    <a:pt x="8730554" y="7499850"/>
                    <a:pt x="8734298" y="7834184"/>
                    <a:pt x="8636951" y="7819158"/>
                  </a:cubicBezTo>
                  <a:cubicBezTo>
                    <a:pt x="8535860" y="7804132"/>
                    <a:pt x="8535860" y="7454771"/>
                    <a:pt x="8621975" y="7473554"/>
                  </a:cubicBezTo>
                  <a:close/>
                  <a:moveTo>
                    <a:pt x="8861015" y="7397347"/>
                  </a:moveTo>
                  <a:cubicBezTo>
                    <a:pt x="8952617" y="7416602"/>
                    <a:pt x="9082951" y="7639662"/>
                    <a:pt x="9000980" y="7721820"/>
                  </a:cubicBezTo>
                  <a:cubicBezTo>
                    <a:pt x="8903552" y="7811959"/>
                    <a:pt x="8772398" y="7436379"/>
                    <a:pt x="8824859" y="7402577"/>
                  </a:cubicBezTo>
                  <a:cubicBezTo>
                    <a:pt x="8835633" y="7396004"/>
                    <a:pt x="8847928" y="7394596"/>
                    <a:pt x="8861015" y="7397347"/>
                  </a:cubicBezTo>
                  <a:close/>
                  <a:moveTo>
                    <a:pt x="1884588" y="7379971"/>
                  </a:moveTo>
                  <a:cubicBezTo>
                    <a:pt x="1749286" y="7388902"/>
                    <a:pt x="1612547" y="7460346"/>
                    <a:pt x="1484430" y="7388081"/>
                  </a:cubicBezTo>
                  <a:cubicBezTo>
                    <a:pt x="1473168" y="7384327"/>
                    <a:pt x="1461905" y="7395589"/>
                    <a:pt x="1469413" y="7403097"/>
                  </a:cubicBezTo>
                  <a:cubicBezTo>
                    <a:pt x="1548254" y="7534488"/>
                    <a:pt x="1709689" y="7500702"/>
                    <a:pt x="1833582" y="7489440"/>
                  </a:cubicBezTo>
                  <a:cubicBezTo>
                    <a:pt x="2040069" y="7470670"/>
                    <a:pt x="2220276" y="7594553"/>
                    <a:pt x="2426764" y="7523226"/>
                  </a:cubicBezTo>
                  <a:cubicBezTo>
                    <a:pt x="2430518" y="7519472"/>
                    <a:pt x="2430518" y="7515718"/>
                    <a:pt x="2426764" y="7515718"/>
                  </a:cubicBezTo>
                  <a:cubicBezTo>
                    <a:pt x="2261574" y="7489440"/>
                    <a:pt x="2107647" y="7395589"/>
                    <a:pt x="1942457" y="7380573"/>
                  </a:cubicBezTo>
                  <a:cubicBezTo>
                    <a:pt x="1923216" y="7378696"/>
                    <a:pt x="1903916" y="7378696"/>
                    <a:pt x="1884588" y="7379971"/>
                  </a:cubicBezTo>
                  <a:close/>
                  <a:moveTo>
                    <a:pt x="8953835" y="7154618"/>
                  </a:moveTo>
                  <a:cubicBezTo>
                    <a:pt x="9018357" y="7163954"/>
                    <a:pt x="9118647" y="7239344"/>
                    <a:pt x="9090594" y="7312620"/>
                  </a:cubicBezTo>
                  <a:cubicBezTo>
                    <a:pt x="9049449" y="7410322"/>
                    <a:pt x="8854948" y="7267527"/>
                    <a:pt x="8907314" y="7169825"/>
                  </a:cubicBezTo>
                  <a:cubicBezTo>
                    <a:pt x="8914795" y="7155734"/>
                    <a:pt x="8932328" y="7151506"/>
                    <a:pt x="8953835" y="7154618"/>
                  </a:cubicBezTo>
                  <a:close/>
                  <a:moveTo>
                    <a:pt x="6286373" y="7030440"/>
                  </a:moveTo>
                  <a:cubicBezTo>
                    <a:pt x="6301425" y="7035599"/>
                    <a:pt x="6324003" y="7102202"/>
                    <a:pt x="6380447" y="7256045"/>
                  </a:cubicBezTo>
                  <a:cubicBezTo>
                    <a:pt x="6489573" y="7559980"/>
                    <a:pt x="6301425" y="7409888"/>
                    <a:pt x="6354106" y="7620016"/>
                  </a:cubicBezTo>
                  <a:cubicBezTo>
                    <a:pt x="6403025" y="7830143"/>
                    <a:pt x="6418077" y="7938959"/>
                    <a:pt x="6271321" y="7661291"/>
                  </a:cubicBezTo>
                  <a:cubicBezTo>
                    <a:pt x="6214877" y="7552475"/>
                    <a:pt x="6184773" y="7361109"/>
                    <a:pt x="6237454" y="7173495"/>
                  </a:cubicBezTo>
                  <a:cubicBezTo>
                    <a:pt x="6263795" y="7081564"/>
                    <a:pt x="6271321" y="7025280"/>
                    <a:pt x="6286373" y="7030440"/>
                  </a:cubicBezTo>
                  <a:close/>
                  <a:moveTo>
                    <a:pt x="8946212" y="6847365"/>
                  </a:moveTo>
                  <a:cubicBezTo>
                    <a:pt x="9009022" y="6841062"/>
                    <a:pt x="9120528" y="6891488"/>
                    <a:pt x="9083830" y="6967128"/>
                  </a:cubicBezTo>
                  <a:cubicBezTo>
                    <a:pt x="9038663" y="7064246"/>
                    <a:pt x="8899398" y="6929775"/>
                    <a:pt x="8906926" y="6873746"/>
                  </a:cubicBezTo>
                  <a:cubicBezTo>
                    <a:pt x="8909749" y="6857871"/>
                    <a:pt x="8925275" y="6849466"/>
                    <a:pt x="8946212" y="6847365"/>
                  </a:cubicBezTo>
                  <a:close/>
                  <a:moveTo>
                    <a:pt x="8096249" y="6313021"/>
                  </a:moveTo>
                  <a:cubicBezTo>
                    <a:pt x="8094841" y="6313490"/>
                    <a:pt x="8093902" y="6314429"/>
                    <a:pt x="8095779" y="6314429"/>
                  </a:cubicBezTo>
                  <a:cubicBezTo>
                    <a:pt x="8155848" y="6520900"/>
                    <a:pt x="8167112" y="6734880"/>
                    <a:pt x="8114551" y="6945106"/>
                  </a:cubicBezTo>
                  <a:cubicBezTo>
                    <a:pt x="8088271" y="7061480"/>
                    <a:pt x="8035710" y="7162839"/>
                    <a:pt x="7956870" y="7249182"/>
                  </a:cubicBezTo>
                  <a:cubicBezTo>
                    <a:pt x="7863012" y="7358049"/>
                    <a:pt x="7735365" y="7361803"/>
                    <a:pt x="7603964" y="7376819"/>
                  </a:cubicBezTo>
                  <a:cubicBezTo>
                    <a:pt x="7585193" y="7380573"/>
                    <a:pt x="7570175" y="7410605"/>
                    <a:pt x="7596456" y="7418113"/>
                  </a:cubicBezTo>
                  <a:cubicBezTo>
                    <a:pt x="7855503" y="7515718"/>
                    <a:pt x="8084517" y="7320508"/>
                    <a:pt x="8174620" y="7091513"/>
                  </a:cubicBezTo>
                  <a:cubicBezTo>
                    <a:pt x="8268478" y="6855009"/>
                    <a:pt x="8253461" y="6520900"/>
                    <a:pt x="8099534" y="6314429"/>
                  </a:cubicBezTo>
                  <a:cubicBezTo>
                    <a:pt x="8099534" y="6312552"/>
                    <a:pt x="8097657" y="6312552"/>
                    <a:pt x="8096249" y="6313021"/>
                  </a:cubicBezTo>
                  <a:close/>
                  <a:moveTo>
                    <a:pt x="1981054" y="5773739"/>
                  </a:moveTo>
                  <a:cubicBezTo>
                    <a:pt x="2042670" y="5778423"/>
                    <a:pt x="2122731" y="5812386"/>
                    <a:pt x="2118056" y="5875625"/>
                  </a:cubicBezTo>
                  <a:cubicBezTo>
                    <a:pt x="2106836" y="5976809"/>
                    <a:pt x="1904873" y="5853140"/>
                    <a:pt x="1912353" y="5796927"/>
                  </a:cubicBezTo>
                  <a:cubicBezTo>
                    <a:pt x="1913755" y="5778658"/>
                    <a:pt x="1944085" y="5770928"/>
                    <a:pt x="1981054" y="5773739"/>
                  </a:cubicBezTo>
                  <a:close/>
                  <a:moveTo>
                    <a:pt x="1567926" y="5717729"/>
                  </a:moveTo>
                  <a:cubicBezTo>
                    <a:pt x="1601471" y="5713045"/>
                    <a:pt x="1638324" y="5717729"/>
                    <a:pt x="1645883" y="5736461"/>
                  </a:cubicBezTo>
                  <a:cubicBezTo>
                    <a:pt x="1657223" y="5773926"/>
                    <a:pt x="1521151" y="5792659"/>
                    <a:pt x="1509812" y="5755194"/>
                  </a:cubicBezTo>
                  <a:cubicBezTo>
                    <a:pt x="1504143" y="5736461"/>
                    <a:pt x="1534381" y="5722412"/>
                    <a:pt x="1567926" y="5717729"/>
                  </a:cubicBezTo>
                  <a:close/>
                  <a:moveTo>
                    <a:pt x="3042471" y="5649966"/>
                  </a:moveTo>
                  <a:cubicBezTo>
                    <a:pt x="3027454" y="5642458"/>
                    <a:pt x="3001174" y="5657474"/>
                    <a:pt x="3016191" y="5672490"/>
                  </a:cubicBezTo>
                  <a:cubicBezTo>
                    <a:pt x="3117558" y="5807635"/>
                    <a:pt x="3147592" y="5957796"/>
                    <a:pt x="3267730" y="6077925"/>
                  </a:cubicBezTo>
                  <a:cubicBezTo>
                    <a:pt x="3477972" y="6291905"/>
                    <a:pt x="3583093" y="6498376"/>
                    <a:pt x="3703231" y="6768666"/>
                  </a:cubicBezTo>
                  <a:cubicBezTo>
                    <a:pt x="3703231" y="6772420"/>
                    <a:pt x="3706985" y="6772420"/>
                    <a:pt x="3706985" y="6768666"/>
                  </a:cubicBezTo>
                  <a:cubicBezTo>
                    <a:pt x="3688214" y="6558441"/>
                    <a:pt x="3639407" y="6359477"/>
                    <a:pt x="3534287" y="6175530"/>
                  </a:cubicBezTo>
                  <a:cubicBezTo>
                    <a:pt x="3477972" y="6077925"/>
                    <a:pt x="3384114" y="5995337"/>
                    <a:pt x="3297765" y="5924010"/>
                  </a:cubicBezTo>
                  <a:cubicBezTo>
                    <a:pt x="3200153" y="5833913"/>
                    <a:pt x="3147592" y="5728801"/>
                    <a:pt x="3042471" y="5649966"/>
                  </a:cubicBezTo>
                  <a:close/>
                  <a:moveTo>
                    <a:pt x="2021054" y="5539731"/>
                  </a:moveTo>
                  <a:cubicBezTo>
                    <a:pt x="2038223" y="5540437"/>
                    <a:pt x="2052334" y="5549612"/>
                    <a:pt x="2058919" y="5571254"/>
                  </a:cubicBezTo>
                  <a:cubicBezTo>
                    <a:pt x="2089023" y="5661588"/>
                    <a:pt x="1923452" y="5718047"/>
                    <a:pt x="1904638" y="5654060"/>
                  </a:cubicBezTo>
                  <a:cubicBezTo>
                    <a:pt x="1890527" y="5611716"/>
                    <a:pt x="1969549" y="5537614"/>
                    <a:pt x="2021054" y="5539731"/>
                  </a:cubicBezTo>
                  <a:close/>
                  <a:moveTo>
                    <a:pt x="1608497" y="5480566"/>
                  </a:moveTo>
                  <a:cubicBezTo>
                    <a:pt x="1666995" y="5493539"/>
                    <a:pt x="1737689" y="5579093"/>
                    <a:pt x="1698100" y="5626779"/>
                  </a:cubicBezTo>
                  <a:cubicBezTo>
                    <a:pt x="1675479" y="5652959"/>
                    <a:pt x="1509585" y="5555718"/>
                    <a:pt x="1558599" y="5495877"/>
                  </a:cubicBezTo>
                  <a:cubicBezTo>
                    <a:pt x="1570852" y="5479981"/>
                    <a:pt x="1588997" y="5476241"/>
                    <a:pt x="1608497" y="5480566"/>
                  </a:cubicBezTo>
                  <a:close/>
                  <a:moveTo>
                    <a:pt x="1817787" y="5379062"/>
                  </a:moveTo>
                  <a:cubicBezTo>
                    <a:pt x="1892627" y="5390335"/>
                    <a:pt x="1900111" y="5566916"/>
                    <a:pt x="1832755" y="5578188"/>
                  </a:cubicBezTo>
                  <a:cubicBezTo>
                    <a:pt x="1787851" y="5589459"/>
                    <a:pt x="1742948" y="5364034"/>
                    <a:pt x="1817787" y="5379062"/>
                  </a:cubicBezTo>
                  <a:close/>
                  <a:moveTo>
                    <a:pt x="4990961" y="5240780"/>
                  </a:moveTo>
                  <a:cubicBezTo>
                    <a:pt x="4701878" y="5360910"/>
                    <a:pt x="4795736" y="5710031"/>
                    <a:pt x="4626792" y="5920256"/>
                  </a:cubicBezTo>
                  <a:cubicBezTo>
                    <a:pt x="4626792" y="5924010"/>
                    <a:pt x="4630547" y="5927764"/>
                    <a:pt x="4634301" y="5927764"/>
                  </a:cubicBezTo>
                  <a:cubicBezTo>
                    <a:pt x="4885840" y="5792619"/>
                    <a:pt x="4852051" y="5477281"/>
                    <a:pt x="5009732" y="5274565"/>
                  </a:cubicBezTo>
                  <a:cubicBezTo>
                    <a:pt x="5018180" y="5263305"/>
                    <a:pt x="5013956" y="5245707"/>
                    <a:pt x="5003397" y="5240780"/>
                  </a:cubicBezTo>
                  <a:cubicBezTo>
                    <a:pt x="4999877" y="5239138"/>
                    <a:pt x="4995654" y="5238905"/>
                    <a:pt x="4990961" y="5240780"/>
                  </a:cubicBezTo>
                  <a:close/>
                  <a:moveTo>
                    <a:pt x="7359934" y="4715217"/>
                  </a:moveTo>
                  <a:cubicBezTo>
                    <a:pt x="7239796" y="4703955"/>
                    <a:pt x="7134675" y="4767772"/>
                    <a:pt x="7037063" y="4827836"/>
                  </a:cubicBezTo>
                  <a:cubicBezTo>
                    <a:pt x="6973239" y="4865377"/>
                    <a:pt x="6913170" y="4910427"/>
                    <a:pt x="6849347" y="4947965"/>
                  </a:cubicBezTo>
                  <a:cubicBezTo>
                    <a:pt x="6774260" y="4993015"/>
                    <a:pt x="6691666" y="5011783"/>
                    <a:pt x="6620334" y="5060587"/>
                  </a:cubicBezTo>
                  <a:cubicBezTo>
                    <a:pt x="6616579" y="5064341"/>
                    <a:pt x="6616579" y="5071849"/>
                    <a:pt x="6624088" y="5071849"/>
                  </a:cubicBezTo>
                  <a:cubicBezTo>
                    <a:pt x="6732963" y="5056833"/>
                    <a:pt x="6838084" y="5034308"/>
                    <a:pt x="6939450" y="4985505"/>
                  </a:cubicBezTo>
                  <a:cubicBezTo>
                    <a:pt x="7007028" y="4955474"/>
                    <a:pt x="7067097" y="4914178"/>
                    <a:pt x="7127166" y="4872885"/>
                  </a:cubicBezTo>
                  <a:cubicBezTo>
                    <a:pt x="7206007" y="4827836"/>
                    <a:pt x="7296110" y="4805314"/>
                    <a:pt x="7374951" y="4767772"/>
                  </a:cubicBezTo>
                  <a:cubicBezTo>
                    <a:pt x="7404985" y="4752756"/>
                    <a:pt x="7382460" y="4715217"/>
                    <a:pt x="7359934" y="4715217"/>
                  </a:cubicBezTo>
                  <a:close/>
                  <a:moveTo>
                    <a:pt x="3919106" y="4647642"/>
                  </a:moveTo>
                  <a:cubicBezTo>
                    <a:pt x="3911595" y="4647642"/>
                    <a:pt x="3904087" y="4651396"/>
                    <a:pt x="3902209" y="4658905"/>
                  </a:cubicBezTo>
                  <a:cubicBezTo>
                    <a:pt x="3879684" y="4850360"/>
                    <a:pt x="3845895" y="5071849"/>
                    <a:pt x="3898455" y="5255796"/>
                  </a:cubicBezTo>
                  <a:cubicBezTo>
                    <a:pt x="3984806" y="5541099"/>
                    <a:pt x="4059892" y="5755079"/>
                    <a:pt x="4018594" y="6059155"/>
                  </a:cubicBezTo>
                  <a:cubicBezTo>
                    <a:pt x="4014840" y="6066663"/>
                    <a:pt x="4026104" y="6066663"/>
                    <a:pt x="4026104" y="6059155"/>
                  </a:cubicBezTo>
                  <a:cubicBezTo>
                    <a:pt x="4198801" y="5574886"/>
                    <a:pt x="4048629" y="5139421"/>
                    <a:pt x="3935999" y="4658905"/>
                  </a:cubicBezTo>
                  <a:cubicBezTo>
                    <a:pt x="3934122" y="4651396"/>
                    <a:pt x="3926613" y="4647642"/>
                    <a:pt x="3919106" y="4647642"/>
                  </a:cubicBezTo>
                  <a:close/>
                  <a:moveTo>
                    <a:pt x="6759243" y="3844285"/>
                  </a:moveTo>
                  <a:cubicBezTo>
                    <a:pt x="6556510" y="3934382"/>
                    <a:pt x="6458898" y="4182147"/>
                    <a:pt x="6323743" y="4351078"/>
                  </a:cubicBezTo>
                  <a:cubicBezTo>
                    <a:pt x="6166061" y="4550042"/>
                    <a:pt x="5959574" y="4647642"/>
                    <a:pt x="5922031" y="4917933"/>
                  </a:cubicBezTo>
                  <a:cubicBezTo>
                    <a:pt x="5922031" y="4921686"/>
                    <a:pt x="5925785" y="4925441"/>
                    <a:pt x="5929540" y="4921686"/>
                  </a:cubicBezTo>
                  <a:cubicBezTo>
                    <a:pt x="5993363" y="4775281"/>
                    <a:pt x="6075958" y="4670167"/>
                    <a:pt x="6229885" y="4610107"/>
                  </a:cubicBezTo>
                  <a:cubicBezTo>
                    <a:pt x="6308725" y="4580074"/>
                    <a:pt x="6398829" y="4531272"/>
                    <a:pt x="6455144" y="4467453"/>
                  </a:cubicBezTo>
                  <a:cubicBezTo>
                    <a:pt x="6616579" y="4294768"/>
                    <a:pt x="6605316" y="4043248"/>
                    <a:pt x="6778015" y="3874317"/>
                  </a:cubicBezTo>
                  <a:cubicBezTo>
                    <a:pt x="6789278" y="3863055"/>
                    <a:pt x="6778015" y="3840531"/>
                    <a:pt x="6759243" y="3844285"/>
                  </a:cubicBezTo>
                  <a:close/>
                  <a:moveTo>
                    <a:pt x="8471681" y="3240825"/>
                  </a:moveTo>
                  <a:cubicBezTo>
                    <a:pt x="8463703" y="3240825"/>
                    <a:pt x="8456194" y="3245517"/>
                    <a:pt x="8456194" y="3254902"/>
                  </a:cubicBezTo>
                  <a:cubicBezTo>
                    <a:pt x="8384862" y="3701632"/>
                    <a:pt x="8073254" y="4107067"/>
                    <a:pt x="7649016" y="4275998"/>
                  </a:cubicBezTo>
                  <a:cubicBezTo>
                    <a:pt x="7645262" y="4279752"/>
                    <a:pt x="7649016" y="4283506"/>
                    <a:pt x="7652770" y="4283506"/>
                  </a:cubicBezTo>
                  <a:cubicBezTo>
                    <a:pt x="8137077" y="4227195"/>
                    <a:pt x="8617629" y="3772958"/>
                    <a:pt x="8489983" y="3254902"/>
                  </a:cubicBezTo>
                  <a:cubicBezTo>
                    <a:pt x="8488106" y="3245517"/>
                    <a:pt x="8479658" y="3240825"/>
                    <a:pt x="8471681" y="3240825"/>
                  </a:cubicBezTo>
                  <a:close/>
                  <a:moveTo>
                    <a:pt x="6286078" y="2860836"/>
                  </a:moveTo>
                  <a:cubicBezTo>
                    <a:pt x="6338760" y="2838322"/>
                    <a:pt x="6440360" y="3082220"/>
                    <a:pt x="6353812" y="3104734"/>
                  </a:cubicBezTo>
                  <a:cubicBezTo>
                    <a:pt x="6267264" y="3127247"/>
                    <a:pt x="6237160" y="2879597"/>
                    <a:pt x="6286078" y="2860836"/>
                  </a:cubicBezTo>
                  <a:close/>
                  <a:moveTo>
                    <a:pt x="6482318" y="2829802"/>
                  </a:moveTo>
                  <a:cubicBezTo>
                    <a:pt x="6540560" y="2839764"/>
                    <a:pt x="6620751" y="2990985"/>
                    <a:pt x="6594432" y="3010603"/>
                  </a:cubicBezTo>
                  <a:cubicBezTo>
                    <a:pt x="6564353" y="3036760"/>
                    <a:pt x="6410198" y="2868607"/>
                    <a:pt x="6459076" y="2834976"/>
                  </a:cubicBezTo>
                  <a:cubicBezTo>
                    <a:pt x="6466126" y="2829838"/>
                    <a:pt x="6473998" y="2828378"/>
                    <a:pt x="6482318" y="2829802"/>
                  </a:cubicBezTo>
                  <a:close/>
                  <a:moveTo>
                    <a:pt x="2926088" y="2781895"/>
                  </a:moveTo>
                  <a:cubicBezTo>
                    <a:pt x="2907316" y="2781895"/>
                    <a:pt x="2907316" y="2808173"/>
                    <a:pt x="2922333" y="2815681"/>
                  </a:cubicBezTo>
                  <a:cubicBezTo>
                    <a:pt x="3132575" y="2875746"/>
                    <a:pt x="3271485" y="3127266"/>
                    <a:pt x="3380360" y="3307459"/>
                  </a:cubicBezTo>
                  <a:cubicBezTo>
                    <a:pt x="3451692" y="3431342"/>
                    <a:pt x="3511761" y="3562733"/>
                    <a:pt x="3669442" y="3581503"/>
                  </a:cubicBezTo>
                  <a:cubicBezTo>
                    <a:pt x="3684459" y="3585257"/>
                    <a:pt x="3691968" y="3566487"/>
                    <a:pt x="3676951" y="3558979"/>
                  </a:cubicBezTo>
                  <a:cubicBezTo>
                    <a:pt x="3474218" y="3465128"/>
                    <a:pt x="3459200" y="3187330"/>
                    <a:pt x="3339062" y="3014645"/>
                  </a:cubicBezTo>
                  <a:cubicBezTo>
                    <a:pt x="3248959" y="2887008"/>
                    <a:pt x="3083769" y="2778141"/>
                    <a:pt x="2926088" y="2781895"/>
                  </a:cubicBezTo>
                  <a:close/>
                  <a:moveTo>
                    <a:pt x="6596138" y="2753971"/>
                  </a:moveTo>
                  <a:cubicBezTo>
                    <a:pt x="6650521" y="2744622"/>
                    <a:pt x="6785368" y="2821458"/>
                    <a:pt x="6755677" y="2886851"/>
                  </a:cubicBezTo>
                  <a:cubicBezTo>
                    <a:pt x="6721744" y="2965323"/>
                    <a:pt x="6548310" y="2797169"/>
                    <a:pt x="6578472" y="2763539"/>
                  </a:cubicBezTo>
                  <a:cubicBezTo>
                    <a:pt x="6582243" y="2758401"/>
                    <a:pt x="6588370" y="2755306"/>
                    <a:pt x="6596138" y="2753971"/>
                  </a:cubicBezTo>
                  <a:close/>
                  <a:moveTo>
                    <a:pt x="6696357" y="2498048"/>
                  </a:moveTo>
                  <a:cubicBezTo>
                    <a:pt x="6760822" y="2493977"/>
                    <a:pt x="6847117" y="2518326"/>
                    <a:pt x="6842421" y="2579346"/>
                  </a:cubicBezTo>
                  <a:cubicBezTo>
                    <a:pt x="6838664" y="2673223"/>
                    <a:pt x="6628267" y="2590611"/>
                    <a:pt x="6628267" y="2534285"/>
                  </a:cubicBezTo>
                  <a:cubicBezTo>
                    <a:pt x="6626858" y="2513163"/>
                    <a:pt x="6657678" y="2500490"/>
                    <a:pt x="6696357" y="2498048"/>
                  </a:cubicBezTo>
                  <a:close/>
                  <a:moveTo>
                    <a:pt x="5431201" y="2408077"/>
                  </a:moveTo>
                  <a:cubicBezTo>
                    <a:pt x="5445771" y="2403856"/>
                    <a:pt x="5474910" y="2444193"/>
                    <a:pt x="5508749" y="2515486"/>
                  </a:cubicBezTo>
                  <a:cubicBezTo>
                    <a:pt x="5576426" y="2658072"/>
                    <a:pt x="5813298" y="2924484"/>
                    <a:pt x="5598985" y="3157125"/>
                  </a:cubicBezTo>
                  <a:cubicBezTo>
                    <a:pt x="5384673" y="3386013"/>
                    <a:pt x="5456110" y="3277197"/>
                    <a:pt x="5523788" y="3070822"/>
                  </a:cubicBezTo>
                  <a:cubicBezTo>
                    <a:pt x="5591466" y="2860695"/>
                    <a:pt x="5459870" y="2661825"/>
                    <a:pt x="5441071" y="2568018"/>
                  </a:cubicBezTo>
                  <a:cubicBezTo>
                    <a:pt x="5416632" y="2461078"/>
                    <a:pt x="5416632" y="2412298"/>
                    <a:pt x="5431201" y="2408077"/>
                  </a:cubicBezTo>
                  <a:close/>
                  <a:moveTo>
                    <a:pt x="6694126" y="2281016"/>
                  </a:moveTo>
                  <a:cubicBezTo>
                    <a:pt x="6742376" y="2281015"/>
                    <a:pt x="6794841" y="2297824"/>
                    <a:pt x="6804210" y="2327707"/>
                  </a:cubicBezTo>
                  <a:cubicBezTo>
                    <a:pt x="6822948" y="2387471"/>
                    <a:pt x="6616833" y="2380001"/>
                    <a:pt x="6609338" y="2335177"/>
                  </a:cubicBezTo>
                  <a:cubicBezTo>
                    <a:pt x="6601843" y="2297824"/>
                    <a:pt x="6645877" y="2281015"/>
                    <a:pt x="6694126" y="2281016"/>
                  </a:cubicBezTo>
                  <a:close/>
                  <a:moveTo>
                    <a:pt x="8502947" y="1782034"/>
                  </a:moveTo>
                  <a:cubicBezTo>
                    <a:pt x="8490452" y="1778162"/>
                    <a:pt x="8472150" y="1788016"/>
                    <a:pt x="8474966" y="1802094"/>
                  </a:cubicBezTo>
                  <a:cubicBezTo>
                    <a:pt x="8535035" y="2218791"/>
                    <a:pt x="8167112" y="2579178"/>
                    <a:pt x="7881783" y="2841960"/>
                  </a:cubicBezTo>
                  <a:cubicBezTo>
                    <a:pt x="7772909" y="2943318"/>
                    <a:pt x="7664034" y="3033415"/>
                    <a:pt x="7622736" y="3187330"/>
                  </a:cubicBezTo>
                  <a:cubicBezTo>
                    <a:pt x="7562667" y="3408818"/>
                    <a:pt x="7547649" y="3630305"/>
                    <a:pt x="7412494" y="3829268"/>
                  </a:cubicBezTo>
                  <a:cubicBezTo>
                    <a:pt x="7404985" y="3836777"/>
                    <a:pt x="7416248" y="3848039"/>
                    <a:pt x="7423757" y="3844285"/>
                  </a:cubicBezTo>
                  <a:cubicBezTo>
                    <a:pt x="7615227" y="3776713"/>
                    <a:pt x="7697822" y="3592765"/>
                    <a:pt x="7746629" y="3405064"/>
                  </a:cubicBezTo>
                  <a:cubicBezTo>
                    <a:pt x="7821714" y="3131019"/>
                    <a:pt x="7968133" y="3018399"/>
                    <a:pt x="8155848" y="2823189"/>
                  </a:cubicBezTo>
                  <a:cubicBezTo>
                    <a:pt x="8392370" y="2582932"/>
                    <a:pt x="8677699" y="2139956"/>
                    <a:pt x="8512508" y="1790832"/>
                  </a:cubicBezTo>
                  <a:cubicBezTo>
                    <a:pt x="8510631" y="1786139"/>
                    <a:pt x="8507112" y="1783324"/>
                    <a:pt x="8502947" y="1782034"/>
                  </a:cubicBezTo>
                  <a:close/>
                  <a:moveTo>
                    <a:pt x="4377445" y="961250"/>
                  </a:moveTo>
                  <a:cubicBezTo>
                    <a:pt x="4469007" y="973186"/>
                    <a:pt x="4638370" y="1075690"/>
                    <a:pt x="4604497" y="1148706"/>
                  </a:cubicBezTo>
                  <a:cubicBezTo>
                    <a:pt x="4555570" y="1246061"/>
                    <a:pt x="4314698" y="1032629"/>
                    <a:pt x="4322226" y="983951"/>
                  </a:cubicBezTo>
                  <a:cubicBezTo>
                    <a:pt x="4325049" y="963357"/>
                    <a:pt x="4346926" y="957272"/>
                    <a:pt x="4377445" y="961250"/>
                  </a:cubicBezTo>
                  <a:close/>
                  <a:moveTo>
                    <a:pt x="4578784" y="877663"/>
                  </a:moveTo>
                  <a:cubicBezTo>
                    <a:pt x="4644559" y="882513"/>
                    <a:pt x="4725174" y="911607"/>
                    <a:pt x="4713449" y="953926"/>
                  </a:cubicBezTo>
                  <a:cubicBezTo>
                    <a:pt x="4694687" y="1025398"/>
                    <a:pt x="4484560" y="942641"/>
                    <a:pt x="4499569" y="897501"/>
                  </a:cubicBezTo>
                  <a:cubicBezTo>
                    <a:pt x="4505198" y="880573"/>
                    <a:pt x="4539320" y="874754"/>
                    <a:pt x="4578784" y="877663"/>
                  </a:cubicBezTo>
                  <a:close/>
                  <a:moveTo>
                    <a:pt x="4721110" y="709271"/>
                  </a:moveTo>
                  <a:cubicBezTo>
                    <a:pt x="4781242" y="705901"/>
                    <a:pt x="4860978" y="724566"/>
                    <a:pt x="4858633" y="762490"/>
                  </a:cubicBezTo>
                  <a:cubicBezTo>
                    <a:pt x="4858633" y="826960"/>
                    <a:pt x="4656010" y="777659"/>
                    <a:pt x="4656010" y="739736"/>
                  </a:cubicBezTo>
                  <a:cubicBezTo>
                    <a:pt x="4656010" y="721248"/>
                    <a:pt x="4685031" y="711293"/>
                    <a:pt x="4721110" y="709271"/>
                  </a:cubicBezTo>
                  <a:close/>
                  <a:moveTo>
                    <a:pt x="4428654" y="599744"/>
                  </a:moveTo>
                  <a:cubicBezTo>
                    <a:pt x="4456839" y="601892"/>
                    <a:pt x="4484108" y="609575"/>
                    <a:pt x="4509911" y="623650"/>
                  </a:cubicBezTo>
                  <a:cubicBezTo>
                    <a:pt x="4716335" y="740003"/>
                    <a:pt x="4562455" y="833836"/>
                    <a:pt x="4303487" y="830082"/>
                  </a:cubicBezTo>
                  <a:cubicBezTo>
                    <a:pt x="4044519" y="822576"/>
                    <a:pt x="3935678" y="1096568"/>
                    <a:pt x="3864367" y="1242947"/>
                  </a:cubicBezTo>
                  <a:cubicBezTo>
                    <a:pt x="3796810" y="1389326"/>
                    <a:pt x="3969457" y="1171634"/>
                    <a:pt x="4190892" y="1235440"/>
                  </a:cubicBezTo>
                  <a:cubicBezTo>
                    <a:pt x="4412329" y="1299247"/>
                    <a:pt x="4449861" y="1528199"/>
                    <a:pt x="4187139" y="1355546"/>
                  </a:cubicBezTo>
                  <a:cubicBezTo>
                    <a:pt x="3924418" y="1179141"/>
                    <a:pt x="3744265" y="1423106"/>
                    <a:pt x="3691721" y="1607019"/>
                  </a:cubicBezTo>
                  <a:cubicBezTo>
                    <a:pt x="3642930" y="1794684"/>
                    <a:pt x="3646683" y="2087443"/>
                    <a:pt x="3736759" y="2353928"/>
                  </a:cubicBezTo>
                  <a:cubicBezTo>
                    <a:pt x="3826835" y="2620414"/>
                    <a:pt x="4243437" y="3386090"/>
                    <a:pt x="4280969" y="3675096"/>
                  </a:cubicBezTo>
                  <a:cubicBezTo>
                    <a:pt x="4310994" y="3926568"/>
                    <a:pt x="4363538" y="4148013"/>
                    <a:pt x="4239684" y="3690109"/>
                  </a:cubicBezTo>
                  <a:cubicBezTo>
                    <a:pt x="4112077" y="3232204"/>
                    <a:pt x="3744265" y="2695480"/>
                    <a:pt x="3657943" y="2380202"/>
                  </a:cubicBezTo>
                  <a:cubicBezTo>
                    <a:pt x="3579126" y="2064923"/>
                    <a:pt x="3500310" y="1839724"/>
                    <a:pt x="3657943" y="1501926"/>
                  </a:cubicBezTo>
                  <a:cubicBezTo>
                    <a:pt x="3819329" y="1164127"/>
                    <a:pt x="3823082" y="1104074"/>
                    <a:pt x="3699227" y="938928"/>
                  </a:cubicBezTo>
                  <a:cubicBezTo>
                    <a:pt x="3579126" y="773783"/>
                    <a:pt x="3733006" y="687456"/>
                    <a:pt x="3793057" y="957695"/>
                  </a:cubicBezTo>
                  <a:cubicBezTo>
                    <a:pt x="3853107" y="1224180"/>
                    <a:pt x="3778044" y="1340533"/>
                    <a:pt x="3890639" y="1074048"/>
                  </a:cubicBezTo>
                  <a:cubicBezTo>
                    <a:pt x="3989161" y="840873"/>
                    <a:pt x="4231357" y="584709"/>
                    <a:pt x="4428654" y="599744"/>
                  </a:cubicBezTo>
                  <a:close/>
                  <a:moveTo>
                    <a:pt x="4900252" y="517005"/>
                  </a:moveTo>
                  <a:cubicBezTo>
                    <a:pt x="4928289" y="517356"/>
                    <a:pt x="4951048" y="522501"/>
                    <a:pt x="4961371" y="533727"/>
                  </a:cubicBezTo>
                  <a:cubicBezTo>
                    <a:pt x="4998911" y="574889"/>
                    <a:pt x="4709855" y="645986"/>
                    <a:pt x="4698593" y="608566"/>
                  </a:cubicBezTo>
                  <a:cubicBezTo>
                    <a:pt x="4684515" y="558050"/>
                    <a:pt x="4816139" y="515952"/>
                    <a:pt x="4900252" y="517005"/>
                  </a:cubicBezTo>
                  <a:close/>
                  <a:moveTo>
                    <a:pt x="4703180" y="357133"/>
                  </a:moveTo>
                  <a:cubicBezTo>
                    <a:pt x="4712934" y="355439"/>
                    <a:pt x="4722432" y="356553"/>
                    <a:pt x="4731344" y="361244"/>
                  </a:cubicBezTo>
                  <a:cubicBezTo>
                    <a:pt x="4798885" y="395016"/>
                    <a:pt x="4596262" y="571373"/>
                    <a:pt x="4573749" y="541354"/>
                  </a:cubicBezTo>
                  <a:cubicBezTo>
                    <a:pt x="4554049" y="518372"/>
                    <a:pt x="4634899" y="368984"/>
                    <a:pt x="4703180" y="357133"/>
                  </a:cubicBezTo>
                  <a:close/>
                  <a:moveTo>
                    <a:pt x="4029446" y="341758"/>
                  </a:moveTo>
                  <a:cubicBezTo>
                    <a:pt x="4127373" y="338008"/>
                    <a:pt x="4101009" y="649193"/>
                    <a:pt x="4033212" y="667939"/>
                  </a:cubicBezTo>
                  <a:cubicBezTo>
                    <a:pt x="3969184" y="690434"/>
                    <a:pt x="3935285" y="349255"/>
                    <a:pt x="4029446" y="341758"/>
                  </a:cubicBezTo>
                  <a:close/>
                  <a:moveTo>
                    <a:pt x="4514673" y="334261"/>
                  </a:moveTo>
                  <a:cubicBezTo>
                    <a:pt x="4597273" y="360676"/>
                    <a:pt x="4469618" y="534262"/>
                    <a:pt x="4417054" y="534262"/>
                  </a:cubicBezTo>
                  <a:cubicBezTo>
                    <a:pt x="4360735" y="538036"/>
                    <a:pt x="4435826" y="307847"/>
                    <a:pt x="4514673" y="334261"/>
                  </a:cubicBezTo>
                  <a:close/>
                  <a:moveTo>
                    <a:pt x="4254707" y="274508"/>
                  </a:moveTo>
                  <a:cubicBezTo>
                    <a:pt x="4303586" y="274508"/>
                    <a:pt x="4273506" y="578729"/>
                    <a:pt x="4217108" y="582485"/>
                  </a:cubicBezTo>
                  <a:cubicBezTo>
                    <a:pt x="4160710" y="582485"/>
                    <a:pt x="4202069" y="274508"/>
                    <a:pt x="4254707" y="274508"/>
                  </a:cubicBezTo>
                  <a:close/>
                  <a:moveTo>
                    <a:pt x="7226461" y="293"/>
                  </a:moveTo>
                  <a:cubicBezTo>
                    <a:pt x="7689419" y="8795"/>
                    <a:pt x="8124172" y="201468"/>
                    <a:pt x="8388616" y="506954"/>
                  </a:cubicBezTo>
                  <a:cubicBezTo>
                    <a:pt x="8993061" y="1205204"/>
                    <a:pt x="8891694" y="2275101"/>
                    <a:pt x="8692716" y="2834451"/>
                  </a:cubicBezTo>
                  <a:cubicBezTo>
                    <a:pt x="8493737" y="3393802"/>
                    <a:pt x="8929238" y="3596519"/>
                    <a:pt x="8471211" y="4020724"/>
                  </a:cubicBezTo>
                  <a:cubicBezTo>
                    <a:pt x="8013185" y="4441175"/>
                    <a:pt x="7592702" y="4388619"/>
                    <a:pt x="7341162" y="4478715"/>
                  </a:cubicBezTo>
                  <a:cubicBezTo>
                    <a:pt x="7089623" y="4572566"/>
                    <a:pt x="7100886" y="4756509"/>
                    <a:pt x="7356179" y="4583828"/>
                  </a:cubicBezTo>
                  <a:cubicBezTo>
                    <a:pt x="7615227" y="4411143"/>
                    <a:pt x="7990659" y="4621368"/>
                    <a:pt x="8077008" y="4794051"/>
                  </a:cubicBezTo>
                  <a:cubicBezTo>
                    <a:pt x="8159603" y="4970490"/>
                    <a:pt x="8122060" y="4996767"/>
                    <a:pt x="8016939" y="4861623"/>
                  </a:cubicBezTo>
                  <a:cubicBezTo>
                    <a:pt x="7911818" y="4722723"/>
                    <a:pt x="7600210" y="4711463"/>
                    <a:pt x="7476318" y="4872885"/>
                  </a:cubicBezTo>
                  <a:cubicBezTo>
                    <a:pt x="7356179" y="5034308"/>
                    <a:pt x="6992011" y="5255796"/>
                    <a:pt x="6575282" y="5214501"/>
                  </a:cubicBezTo>
                  <a:cubicBezTo>
                    <a:pt x="6158553" y="5173208"/>
                    <a:pt x="6274937" y="5293335"/>
                    <a:pt x="6537739" y="5289581"/>
                  </a:cubicBezTo>
                  <a:cubicBezTo>
                    <a:pt x="6800541" y="5285827"/>
                    <a:pt x="7194744" y="5210746"/>
                    <a:pt x="7810451" y="5593656"/>
                  </a:cubicBezTo>
                  <a:cubicBezTo>
                    <a:pt x="8426160" y="5976566"/>
                    <a:pt x="8696470" y="6588473"/>
                    <a:pt x="8782819" y="7027694"/>
                  </a:cubicBezTo>
                  <a:cubicBezTo>
                    <a:pt x="8872923" y="7466916"/>
                    <a:pt x="8576332" y="7403097"/>
                    <a:pt x="8610121" y="7020186"/>
                  </a:cubicBezTo>
                  <a:cubicBezTo>
                    <a:pt x="8647664" y="6637275"/>
                    <a:pt x="8388616" y="6299413"/>
                    <a:pt x="8208409" y="6025369"/>
                  </a:cubicBezTo>
                  <a:cubicBezTo>
                    <a:pt x="8031956" y="5755079"/>
                    <a:pt x="7528878" y="5537345"/>
                    <a:pt x="7885538" y="5833913"/>
                  </a:cubicBezTo>
                  <a:cubicBezTo>
                    <a:pt x="8238444" y="6126728"/>
                    <a:pt x="8561315" y="6663553"/>
                    <a:pt x="8324793" y="7496948"/>
                  </a:cubicBezTo>
                  <a:cubicBezTo>
                    <a:pt x="8088271" y="8330342"/>
                    <a:pt x="6969485" y="8630664"/>
                    <a:pt x="6353777" y="8153903"/>
                  </a:cubicBezTo>
                  <a:cubicBezTo>
                    <a:pt x="5741824" y="7677141"/>
                    <a:pt x="5756841" y="7084005"/>
                    <a:pt x="5907014" y="6712356"/>
                  </a:cubicBezTo>
                  <a:cubicBezTo>
                    <a:pt x="6053432" y="6340707"/>
                    <a:pt x="6549002" y="6077925"/>
                    <a:pt x="6864364" y="6445820"/>
                  </a:cubicBezTo>
                  <a:cubicBezTo>
                    <a:pt x="7179727" y="6813715"/>
                    <a:pt x="6774260" y="7155331"/>
                    <a:pt x="6841838" y="6918827"/>
                  </a:cubicBezTo>
                  <a:cubicBezTo>
                    <a:pt x="6905662" y="6678570"/>
                    <a:pt x="6500195" y="6370739"/>
                    <a:pt x="6121010" y="6753650"/>
                  </a:cubicBezTo>
                  <a:cubicBezTo>
                    <a:pt x="5741824" y="7132807"/>
                    <a:pt x="6139781" y="8161411"/>
                    <a:pt x="6755489" y="8093838"/>
                  </a:cubicBezTo>
                  <a:cubicBezTo>
                    <a:pt x="7371197" y="8026266"/>
                    <a:pt x="7153447" y="7628339"/>
                    <a:pt x="7487580" y="7898629"/>
                  </a:cubicBezTo>
                  <a:cubicBezTo>
                    <a:pt x="7817960" y="8165165"/>
                    <a:pt x="7990659" y="7864843"/>
                    <a:pt x="8092026" y="7647109"/>
                  </a:cubicBezTo>
                  <a:cubicBezTo>
                    <a:pt x="8193392" y="7429375"/>
                    <a:pt x="8287249" y="7429375"/>
                    <a:pt x="7896801" y="7613323"/>
                  </a:cubicBezTo>
                  <a:cubicBezTo>
                    <a:pt x="7502598" y="7797270"/>
                    <a:pt x="7183481" y="7369311"/>
                    <a:pt x="7198498" y="7068988"/>
                  </a:cubicBezTo>
                  <a:cubicBezTo>
                    <a:pt x="7213515" y="6772420"/>
                    <a:pt x="7416248" y="6723618"/>
                    <a:pt x="7348671" y="6900057"/>
                  </a:cubicBezTo>
                  <a:cubicBezTo>
                    <a:pt x="7277339" y="7076497"/>
                    <a:pt x="7611473" y="7346786"/>
                    <a:pt x="7915573" y="7080251"/>
                  </a:cubicBezTo>
                  <a:cubicBezTo>
                    <a:pt x="8219672" y="6813715"/>
                    <a:pt x="8009431" y="6336953"/>
                    <a:pt x="7829223" y="6100449"/>
                  </a:cubicBezTo>
                  <a:cubicBezTo>
                    <a:pt x="7645262" y="5860192"/>
                    <a:pt x="7637753" y="5987829"/>
                    <a:pt x="7679051" y="6220578"/>
                  </a:cubicBezTo>
                  <a:cubicBezTo>
                    <a:pt x="7724102" y="6457082"/>
                    <a:pt x="7378706" y="6502130"/>
                    <a:pt x="7521370" y="6209316"/>
                  </a:cubicBezTo>
                  <a:cubicBezTo>
                    <a:pt x="7664034" y="5916502"/>
                    <a:pt x="7404985" y="5687506"/>
                    <a:pt x="6845592" y="5533591"/>
                  </a:cubicBezTo>
                  <a:cubicBezTo>
                    <a:pt x="6286200" y="5383431"/>
                    <a:pt x="5272534" y="5773849"/>
                    <a:pt x="4900857" y="6216824"/>
                  </a:cubicBezTo>
                  <a:cubicBezTo>
                    <a:pt x="4525426" y="6659799"/>
                    <a:pt x="4296413" y="7226658"/>
                    <a:pt x="4281397" y="7620831"/>
                  </a:cubicBezTo>
                  <a:cubicBezTo>
                    <a:pt x="4262624" y="8015004"/>
                    <a:pt x="4292659" y="8315326"/>
                    <a:pt x="4341465" y="7725944"/>
                  </a:cubicBezTo>
                  <a:cubicBezTo>
                    <a:pt x="4394026" y="7136561"/>
                    <a:pt x="4589249" y="6873779"/>
                    <a:pt x="4897103" y="6761158"/>
                  </a:cubicBezTo>
                  <a:cubicBezTo>
                    <a:pt x="5204957" y="6648537"/>
                    <a:pt x="5253763" y="6712356"/>
                    <a:pt x="4930892" y="6922581"/>
                  </a:cubicBezTo>
                  <a:cubicBezTo>
                    <a:pt x="4608021" y="7129053"/>
                    <a:pt x="4773210" y="7313000"/>
                    <a:pt x="4634301" y="7665879"/>
                  </a:cubicBezTo>
                  <a:cubicBezTo>
                    <a:pt x="4495392" y="8018758"/>
                    <a:pt x="4540443" y="8315326"/>
                    <a:pt x="4645564" y="8747039"/>
                  </a:cubicBezTo>
                  <a:cubicBezTo>
                    <a:pt x="4750685" y="9182506"/>
                    <a:pt x="4979698" y="9126196"/>
                    <a:pt x="4897103" y="8904708"/>
                  </a:cubicBezTo>
                  <a:cubicBezTo>
                    <a:pt x="4810754" y="8683220"/>
                    <a:pt x="4698124" y="8266523"/>
                    <a:pt x="4750685" y="7984972"/>
                  </a:cubicBezTo>
                  <a:cubicBezTo>
                    <a:pt x="4803245" y="7707174"/>
                    <a:pt x="4709387" y="7549504"/>
                    <a:pt x="5047275" y="8236491"/>
                  </a:cubicBezTo>
                  <a:cubicBezTo>
                    <a:pt x="5385164" y="8923478"/>
                    <a:pt x="5066047" y="9051115"/>
                    <a:pt x="5246254" y="9479074"/>
                  </a:cubicBezTo>
                  <a:cubicBezTo>
                    <a:pt x="5422707" y="9903279"/>
                    <a:pt x="5843190" y="10004638"/>
                    <a:pt x="6181079" y="10087227"/>
                  </a:cubicBezTo>
                  <a:cubicBezTo>
                    <a:pt x="6515213" y="10169815"/>
                    <a:pt x="6744226" y="10098489"/>
                    <a:pt x="6500195" y="10222372"/>
                  </a:cubicBezTo>
                  <a:cubicBezTo>
                    <a:pt x="6259919" y="10342501"/>
                    <a:pt x="6278691" y="10304960"/>
                    <a:pt x="6042169" y="10192339"/>
                  </a:cubicBezTo>
                  <a:cubicBezTo>
                    <a:pt x="5805647" y="10079719"/>
                    <a:pt x="5396427" y="9959590"/>
                    <a:pt x="5764350" y="10154799"/>
                  </a:cubicBezTo>
                  <a:cubicBezTo>
                    <a:pt x="6136027" y="10350009"/>
                    <a:pt x="5854453" y="10458875"/>
                    <a:pt x="5520319" y="10214864"/>
                  </a:cubicBezTo>
                  <a:cubicBezTo>
                    <a:pt x="5265026" y="10030916"/>
                    <a:pt x="5066047" y="9783150"/>
                    <a:pt x="4664335" y="9989622"/>
                  </a:cubicBezTo>
                  <a:cubicBezTo>
                    <a:pt x="4262624" y="10196093"/>
                    <a:pt x="3845895" y="9922049"/>
                    <a:pt x="3767054" y="9865739"/>
                  </a:cubicBezTo>
                  <a:cubicBezTo>
                    <a:pt x="3684459" y="9805675"/>
                    <a:pt x="3489235" y="9877001"/>
                    <a:pt x="3905964" y="9678038"/>
                  </a:cubicBezTo>
                  <a:cubicBezTo>
                    <a:pt x="4318940" y="9475320"/>
                    <a:pt x="4382762" y="9685546"/>
                    <a:pt x="4600512" y="9678038"/>
                  </a:cubicBezTo>
                  <a:cubicBezTo>
                    <a:pt x="4814508" y="9674284"/>
                    <a:pt x="4547952" y="9445288"/>
                    <a:pt x="4029858" y="9246325"/>
                  </a:cubicBezTo>
                  <a:cubicBezTo>
                    <a:pt x="3511761" y="9043607"/>
                    <a:pt x="3496743" y="8833382"/>
                    <a:pt x="3406640" y="8578108"/>
                  </a:cubicBezTo>
                  <a:cubicBezTo>
                    <a:pt x="3320291" y="8326588"/>
                    <a:pt x="3395377" y="8499273"/>
                    <a:pt x="3594356" y="8551830"/>
                  </a:cubicBezTo>
                  <a:cubicBezTo>
                    <a:pt x="3797089" y="8604386"/>
                    <a:pt x="3977297" y="8777071"/>
                    <a:pt x="3984806" y="8897200"/>
                  </a:cubicBezTo>
                  <a:cubicBezTo>
                    <a:pt x="3988560" y="9021083"/>
                    <a:pt x="4101190" y="9111180"/>
                    <a:pt x="4052383" y="8919724"/>
                  </a:cubicBezTo>
                  <a:cubicBezTo>
                    <a:pt x="4003577" y="8724515"/>
                    <a:pt x="3613127" y="8277786"/>
                    <a:pt x="3444183" y="8123870"/>
                  </a:cubicBezTo>
                  <a:cubicBezTo>
                    <a:pt x="3271485" y="7969956"/>
                    <a:pt x="2625742" y="7797270"/>
                    <a:pt x="2426764" y="8251507"/>
                  </a:cubicBezTo>
                  <a:cubicBezTo>
                    <a:pt x="2227785" y="8709499"/>
                    <a:pt x="2111401" y="8307818"/>
                    <a:pt x="1927440" y="8645680"/>
                  </a:cubicBezTo>
                  <a:cubicBezTo>
                    <a:pt x="1743478" y="8983543"/>
                    <a:pt x="1766004" y="8521797"/>
                    <a:pt x="1995017" y="8292802"/>
                  </a:cubicBezTo>
                  <a:cubicBezTo>
                    <a:pt x="2224031" y="8067560"/>
                    <a:pt x="1859862" y="8221475"/>
                    <a:pt x="1600814" y="8623156"/>
                  </a:cubicBezTo>
                  <a:cubicBezTo>
                    <a:pt x="1341766" y="9024837"/>
                    <a:pt x="1720952" y="9051115"/>
                    <a:pt x="1495693" y="9557909"/>
                  </a:cubicBezTo>
                  <a:cubicBezTo>
                    <a:pt x="1270434" y="10060949"/>
                    <a:pt x="1341766" y="9554155"/>
                    <a:pt x="1124016" y="9486582"/>
                  </a:cubicBezTo>
                  <a:cubicBezTo>
                    <a:pt x="906266" y="9419010"/>
                    <a:pt x="902512" y="9242571"/>
                    <a:pt x="1082719" y="8795841"/>
                  </a:cubicBezTo>
                  <a:cubicBezTo>
                    <a:pt x="1266680" y="8345358"/>
                    <a:pt x="910020" y="8900954"/>
                    <a:pt x="816162" y="9137458"/>
                  </a:cubicBezTo>
                  <a:cubicBezTo>
                    <a:pt x="726059" y="9370207"/>
                    <a:pt x="729813" y="10083473"/>
                    <a:pt x="1210365" y="10027162"/>
                  </a:cubicBezTo>
                  <a:cubicBezTo>
                    <a:pt x="1687163" y="9974606"/>
                    <a:pt x="1645866" y="10098489"/>
                    <a:pt x="2051332" y="10334992"/>
                  </a:cubicBezTo>
                  <a:cubicBezTo>
                    <a:pt x="2453044" y="10571496"/>
                    <a:pt x="2468061" y="10383795"/>
                    <a:pt x="2715846" y="10252404"/>
                  </a:cubicBezTo>
                  <a:cubicBezTo>
                    <a:pt x="2967385" y="10124767"/>
                    <a:pt x="2730863" y="10496416"/>
                    <a:pt x="2118910" y="10657839"/>
                  </a:cubicBezTo>
                  <a:cubicBezTo>
                    <a:pt x="1506956" y="10815508"/>
                    <a:pt x="613429" y="10440105"/>
                    <a:pt x="617184" y="9726840"/>
                  </a:cubicBezTo>
                  <a:cubicBezTo>
                    <a:pt x="620938" y="9009821"/>
                    <a:pt x="988861" y="8555584"/>
                    <a:pt x="1416853" y="8165165"/>
                  </a:cubicBezTo>
                  <a:cubicBezTo>
                    <a:pt x="1841090" y="7770992"/>
                    <a:pt x="2453044" y="7737206"/>
                    <a:pt x="2734617" y="7774746"/>
                  </a:cubicBezTo>
                  <a:cubicBezTo>
                    <a:pt x="3012437" y="7812286"/>
                    <a:pt x="3042471" y="7729698"/>
                    <a:pt x="2734617" y="7680895"/>
                  </a:cubicBezTo>
                  <a:cubicBezTo>
                    <a:pt x="2430518" y="7632093"/>
                    <a:pt x="1484430" y="7748468"/>
                    <a:pt x="1202857" y="8146395"/>
                  </a:cubicBezTo>
                  <a:cubicBezTo>
                    <a:pt x="925037" y="8544321"/>
                    <a:pt x="733567" y="8604386"/>
                    <a:pt x="489537" y="8709499"/>
                  </a:cubicBezTo>
                  <a:cubicBezTo>
                    <a:pt x="241752" y="8818365"/>
                    <a:pt x="237998" y="8735777"/>
                    <a:pt x="474520" y="8600632"/>
                  </a:cubicBezTo>
                  <a:cubicBezTo>
                    <a:pt x="711041" y="8465487"/>
                    <a:pt x="778619" y="8206459"/>
                    <a:pt x="876231" y="7958693"/>
                  </a:cubicBezTo>
                  <a:cubicBezTo>
                    <a:pt x="973844" y="7710928"/>
                    <a:pt x="1428116" y="7703420"/>
                    <a:pt x="1702181" y="7680895"/>
                  </a:cubicBezTo>
                  <a:cubicBezTo>
                    <a:pt x="1972491" y="7658371"/>
                    <a:pt x="1901159" y="7568275"/>
                    <a:pt x="1758495" y="7602061"/>
                  </a:cubicBezTo>
                  <a:cubicBezTo>
                    <a:pt x="1612077" y="7635847"/>
                    <a:pt x="1236646" y="7722190"/>
                    <a:pt x="1142788" y="7346786"/>
                  </a:cubicBezTo>
                  <a:cubicBezTo>
                    <a:pt x="1045176" y="6975138"/>
                    <a:pt x="1093982" y="7466916"/>
                    <a:pt x="1634603" y="7309246"/>
                  </a:cubicBezTo>
                  <a:cubicBezTo>
                    <a:pt x="2178979" y="7151577"/>
                    <a:pt x="2175224" y="7339278"/>
                    <a:pt x="2561919" y="7455654"/>
                  </a:cubicBezTo>
                  <a:cubicBezTo>
                    <a:pt x="2948613" y="7572029"/>
                    <a:pt x="2952368" y="7677141"/>
                    <a:pt x="3226433" y="7861089"/>
                  </a:cubicBezTo>
                  <a:cubicBezTo>
                    <a:pt x="3500498" y="8045036"/>
                    <a:pt x="3538041" y="8063806"/>
                    <a:pt x="3703231" y="8300310"/>
                  </a:cubicBezTo>
                  <a:cubicBezTo>
                    <a:pt x="3872175" y="8540567"/>
                    <a:pt x="3902209" y="8375390"/>
                    <a:pt x="3763300" y="8262769"/>
                  </a:cubicBezTo>
                  <a:cubicBezTo>
                    <a:pt x="3628144" y="8150149"/>
                    <a:pt x="3609373" y="8123870"/>
                    <a:pt x="3447937" y="7511964"/>
                  </a:cubicBezTo>
                  <a:cubicBezTo>
                    <a:pt x="3290256" y="6900057"/>
                    <a:pt x="2888544" y="6982646"/>
                    <a:pt x="2712092" y="6768666"/>
                  </a:cubicBezTo>
                  <a:cubicBezTo>
                    <a:pt x="2531884" y="6554687"/>
                    <a:pt x="2693320" y="6547179"/>
                    <a:pt x="2745880" y="6682324"/>
                  </a:cubicBezTo>
                  <a:cubicBezTo>
                    <a:pt x="2798441" y="6821223"/>
                    <a:pt x="2993665" y="6813715"/>
                    <a:pt x="3290256" y="6806207"/>
                  </a:cubicBezTo>
                  <a:cubicBezTo>
                    <a:pt x="3586847" y="6794944"/>
                    <a:pt x="3624390" y="7373065"/>
                    <a:pt x="3628144" y="7455654"/>
                  </a:cubicBezTo>
                  <a:cubicBezTo>
                    <a:pt x="3631899" y="7538242"/>
                    <a:pt x="3688214" y="7808532"/>
                    <a:pt x="3703231" y="7526980"/>
                  </a:cubicBezTo>
                  <a:cubicBezTo>
                    <a:pt x="3718248" y="7241674"/>
                    <a:pt x="3609373" y="6603489"/>
                    <a:pt x="3444183" y="6498376"/>
                  </a:cubicBezTo>
                  <a:cubicBezTo>
                    <a:pt x="3278993" y="6393264"/>
                    <a:pt x="3038717" y="6261873"/>
                    <a:pt x="3031208" y="6130482"/>
                  </a:cubicBezTo>
                  <a:cubicBezTo>
                    <a:pt x="3019945" y="5999091"/>
                    <a:pt x="3064997" y="5713785"/>
                    <a:pt x="2790932" y="5529837"/>
                  </a:cubicBezTo>
                  <a:cubicBezTo>
                    <a:pt x="2516867" y="5345893"/>
                    <a:pt x="2832230" y="5394694"/>
                    <a:pt x="3309028" y="5691260"/>
                  </a:cubicBezTo>
                  <a:cubicBezTo>
                    <a:pt x="3782071" y="5987829"/>
                    <a:pt x="3834632" y="6584719"/>
                    <a:pt x="3797089" y="6802453"/>
                  </a:cubicBezTo>
                  <a:cubicBezTo>
                    <a:pt x="3763300" y="7020186"/>
                    <a:pt x="3845895" y="6952614"/>
                    <a:pt x="3864666" y="6813715"/>
                  </a:cubicBezTo>
                  <a:cubicBezTo>
                    <a:pt x="3883438" y="6671062"/>
                    <a:pt x="3951017" y="6363231"/>
                    <a:pt x="3530532" y="5706277"/>
                  </a:cubicBezTo>
                  <a:cubicBezTo>
                    <a:pt x="3110049" y="5049324"/>
                    <a:pt x="2441781" y="4872885"/>
                    <a:pt x="1889896" y="4993015"/>
                  </a:cubicBezTo>
                  <a:cubicBezTo>
                    <a:pt x="1338012" y="5113142"/>
                    <a:pt x="1214120" y="5514821"/>
                    <a:pt x="1195348" y="5860192"/>
                  </a:cubicBezTo>
                  <a:cubicBezTo>
                    <a:pt x="1180331" y="6209316"/>
                    <a:pt x="1679655" y="6179284"/>
                    <a:pt x="1675901" y="5867700"/>
                  </a:cubicBezTo>
                  <a:cubicBezTo>
                    <a:pt x="1672146" y="5559869"/>
                    <a:pt x="2051332" y="5511067"/>
                    <a:pt x="1762250" y="5984075"/>
                  </a:cubicBezTo>
                  <a:cubicBezTo>
                    <a:pt x="1476922" y="6457082"/>
                    <a:pt x="1067701" y="6107957"/>
                    <a:pt x="1022650" y="5770095"/>
                  </a:cubicBezTo>
                  <a:cubicBezTo>
                    <a:pt x="981352" y="5432235"/>
                    <a:pt x="1274189" y="5113142"/>
                    <a:pt x="1533237" y="5041816"/>
                  </a:cubicBezTo>
                  <a:cubicBezTo>
                    <a:pt x="1788530" y="4974244"/>
                    <a:pt x="2130173" y="4835344"/>
                    <a:pt x="1859862" y="4899162"/>
                  </a:cubicBezTo>
                  <a:cubicBezTo>
                    <a:pt x="1589551" y="4962982"/>
                    <a:pt x="1341766" y="4760264"/>
                    <a:pt x="1229137" y="4662659"/>
                  </a:cubicBezTo>
                  <a:cubicBezTo>
                    <a:pt x="1112753" y="4561304"/>
                    <a:pt x="1000124" y="4493732"/>
                    <a:pt x="1292960" y="4598844"/>
                  </a:cubicBezTo>
                  <a:cubicBezTo>
                    <a:pt x="1582043" y="4707709"/>
                    <a:pt x="1953720" y="4538780"/>
                    <a:pt x="2062595" y="4651396"/>
                  </a:cubicBezTo>
                  <a:cubicBezTo>
                    <a:pt x="2171470" y="4760264"/>
                    <a:pt x="2182733" y="4872885"/>
                    <a:pt x="2644514" y="4925441"/>
                  </a:cubicBezTo>
                  <a:cubicBezTo>
                    <a:pt x="3106295" y="4977999"/>
                    <a:pt x="3583093" y="5511067"/>
                    <a:pt x="3767054" y="5942780"/>
                  </a:cubicBezTo>
                  <a:cubicBezTo>
                    <a:pt x="3954772" y="6370739"/>
                    <a:pt x="3973543" y="6697340"/>
                    <a:pt x="3898455" y="6926335"/>
                  </a:cubicBezTo>
                  <a:cubicBezTo>
                    <a:pt x="3823369" y="7155331"/>
                    <a:pt x="3872175" y="7245428"/>
                    <a:pt x="3943508" y="6933843"/>
                  </a:cubicBezTo>
                  <a:cubicBezTo>
                    <a:pt x="4011085" y="6622259"/>
                    <a:pt x="4018594" y="6445820"/>
                    <a:pt x="3823369" y="5916502"/>
                  </a:cubicBezTo>
                  <a:cubicBezTo>
                    <a:pt x="3628144" y="5387186"/>
                    <a:pt x="3646916" y="4884148"/>
                    <a:pt x="3725757" y="4670167"/>
                  </a:cubicBezTo>
                  <a:cubicBezTo>
                    <a:pt x="3804597" y="4459945"/>
                    <a:pt x="3842140" y="4253474"/>
                    <a:pt x="3500498" y="4140853"/>
                  </a:cubicBezTo>
                  <a:cubicBezTo>
                    <a:pt x="3155101" y="4031986"/>
                    <a:pt x="3290256" y="3938135"/>
                    <a:pt x="3496743" y="4039494"/>
                  </a:cubicBezTo>
                  <a:cubicBezTo>
                    <a:pt x="3706985" y="4140853"/>
                    <a:pt x="3902209" y="4212179"/>
                    <a:pt x="4146241" y="4655150"/>
                  </a:cubicBezTo>
                  <a:cubicBezTo>
                    <a:pt x="4386517" y="5098126"/>
                    <a:pt x="4363992" y="5725047"/>
                    <a:pt x="4232590" y="5972812"/>
                  </a:cubicBezTo>
                  <a:cubicBezTo>
                    <a:pt x="4104944" y="6220578"/>
                    <a:pt x="4187538" y="6258119"/>
                    <a:pt x="4281397" y="5999091"/>
                  </a:cubicBezTo>
                  <a:cubicBezTo>
                    <a:pt x="4379008" y="5743817"/>
                    <a:pt x="4454094" y="5222009"/>
                    <a:pt x="4247608" y="4591336"/>
                  </a:cubicBezTo>
                  <a:cubicBezTo>
                    <a:pt x="4044874" y="3964413"/>
                    <a:pt x="3763300" y="3791728"/>
                    <a:pt x="3466709" y="3705386"/>
                  </a:cubicBezTo>
                  <a:cubicBezTo>
                    <a:pt x="3173872" y="3622797"/>
                    <a:pt x="3188890" y="3183576"/>
                    <a:pt x="2941105" y="2909532"/>
                  </a:cubicBezTo>
                  <a:cubicBezTo>
                    <a:pt x="2689566" y="2635488"/>
                    <a:pt x="2407992" y="2763125"/>
                    <a:pt x="2332906" y="3157298"/>
                  </a:cubicBezTo>
                  <a:cubicBezTo>
                    <a:pt x="2261574" y="3555225"/>
                    <a:pt x="1953720" y="2800665"/>
                    <a:pt x="2708337" y="2699306"/>
                  </a:cubicBezTo>
                  <a:cubicBezTo>
                    <a:pt x="3466709" y="2601702"/>
                    <a:pt x="4187538" y="4185901"/>
                    <a:pt x="4225082" y="4339817"/>
                  </a:cubicBezTo>
                  <a:cubicBezTo>
                    <a:pt x="4262624" y="4493732"/>
                    <a:pt x="4476620" y="5026800"/>
                    <a:pt x="4251363" y="4268490"/>
                  </a:cubicBezTo>
                  <a:cubicBezTo>
                    <a:pt x="4026104" y="3513930"/>
                    <a:pt x="3125066" y="2436525"/>
                    <a:pt x="2242802" y="2357690"/>
                  </a:cubicBezTo>
                  <a:cubicBezTo>
                    <a:pt x="1356784" y="2282609"/>
                    <a:pt x="1090227" y="2654258"/>
                    <a:pt x="879986" y="2905778"/>
                  </a:cubicBezTo>
                  <a:cubicBezTo>
                    <a:pt x="665990" y="3157298"/>
                    <a:pt x="1018895" y="3889333"/>
                    <a:pt x="1514465" y="3589011"/>
                  </a:cubicBezTo>
                  <a:cubicBezTo>
                    <a:pt x="2013789" y="3288689"/>
                    <a:pt x="1371801" y="2898270"/>
                    <a:pt x="1371801" y="3228624"/>
                  </a:cubicBezTo>
                  <a:cubicBezTo>
                    <a:pt x="1371801" y="3558979"/>
                    <a:pt x="910020" y="3476390"/>
                    <a:pt x="1322995" y="3142282"/>
                  </a:cubicBezTo>
                  <a:cubicBezTo>
                    <a:pt x="1739724" y="2804419"/>
                    <a:pt x="2051332" y="3682862"/>
                    <a:pt x="1416853" y="3735418"/>
                  </a:cubicBezTo>
                  <a:cubicBezTo>
                    <a:pt x="778619" y="3787974"/>
                    <a:pt x="538343" y="3074709"/>
                    <a:pt x="977598" y="2627980"/>
                  </a:cubicBezTo>
                  <a:cubicBezTo>
                    <a:pt x="1420607" y="2181251"/>
                    <a:pt x="2175224" y="2143710"/>
                    <a:pt x="2599462" y="2320150"/>
                  </a:cubicBezTo>
                  <a:cubicBezTo>
                    <a:pt x="3027454" y="2496589"/>
                    <a:pt x="2877281" y="2338920"/>
                    <a:pt x="2629497" y="2248823"/>
                  </a:cubicBezTo>
                  <a:cubicBezTo>
                    <a:pt x="2385466" y="2158727"/>
                    <a:pt x="2100138" y="1978533"/>
                    <a:pt x="2644514" y="2121186"/>
                  </a:cubicBezTo>
                  <a:cubicBezTo>
                    <a:pt x="3185135" y="2263839"/>
                    <a:pt x="2862264" y="2260085"/>
                    <a:pt x="3151346" y="2594194"/>
                  </a:cubicBezTo>
                  <a:cubicBezTo>
                    <a:pt x="3444183" y="2928302"/>
                    <a:pt x="3421657" y="2789403"/>
                    <a:pt x="3335308" y="2414000"/>
                  </a:cubicBezTo>
                  <a:cubicBezTo>
                    <a:pt x="3248959" y="2034844"/>
                    <a:pt x="3519269" y="2346428"/>
                    <a:pt x="3534287" y="2661766"/>
                  </a:cubicBezTo>
                  <a:cubicBezTo>
                    <a:pt x="3549304" y="2977105"/>
                    <a:pt x="4056138" y="3108495"/>
                    <a:pt x="4052383" y="3495160"/>
                  </a:cubicBezTo>
                  <a:cubicBezTo>
                    <a:pt x="4048629" y="3878071"/>
                    <a:pt x="4439077" y="3784220"/>
                    <a:pt x="4514163" y="4925441"/>
                  </a:cubicBezTo>
                  <a:cubicBezTo>
                    <a:pt x="4589249" y="6066663"/>
                    <a:pt x="4251363" y="5875208"/>
                    <a:pt x="4018594" y="7080251"/>
                  </a:cubicBezTo>
                  <a:cubicBezTo>
                    <a:pt x="3789580" y="8285294"/>
                    <a:pt x="4540443" y="9310143"/>
                    <a:pt x="4788228" y="9557909"/>
                  </a:cubicBezTo>
                  <a:cubicBezTo>
                    <a:pt x="5036013" y="9805675"/>
                    <a:pt x="5381410" y="9963344"/>
                    <a:pt x="5043521" y="9681792"/>
                  </a:cubicBezTo>
                  <a:cubicBezTo>
                    <a:pt x="4705633" y="9396486"/>
                    <a:pt x="4195047" y="8701991"/>
                    <a:pt x="4071154" y="7793516"/>
                  </a:cubicBezTo>
                  <a:cubicBezTo>
                    <a:pt x="3943508" y="6885041"/>
                    <a:pt x="4480375" y="6269381"/>
                    <a:pt x="4517918" y="5991583"/>
                  </a:cubicBezTo>
                  <a:cubicBezTo>
                    <a:pt x="4559215" y="5717539"/>
                    <a:pt x="4596758" y="5191976"/>
                    <a:pt x="4859560" y="5143175"/>
                  </a:cubicBezTo>
                  <a:cubicBezTo>
                    <a:pt x="5122362" y="5090618"/>
                    <a:pt x="5535336" y="4764018"/>
                    <a:pt x="5422707" y="4550042"/>
                  </a:cubicBezTo>
                  <a:cubicBezTo>
                    <a:pt x="5306323" y="4336063"/>
                    <a:pt x="5377655" y="4204672"/>
                    <a:pt x="5490285" y="4418651"/>
                  </a:cubicBezTo>
                  <a:cubicBezTo>
                    <a:pt x="5602914" y="4632631"/>
                    <a:pt x="5602914" y="4989261"/>
                    <a:pt x="5250009" y="5191976"/>
                  </a:cubicBezTo>
                  <a:cubicBezTo>
                    <a:pt x="4893349" y="5394694"/>
                    <a:pt x="5396427" y="5612426"/>
                    <a:pt x="5467759" y="5203238"/>
                  </a:cubicBezTo>
                  <a:cubicBezTo>
                    <a:pt x="5542845" y="4790297"/>
                    <a:pt x="5925785" y="4219687"/>
                    <a:pt x="6312480" y="4024478"/>
                  </a:cubicBezTo>
                  <a:cubicBezTo>
                    <a:pt x="6702928" y="3825515"/>
                    <a:pt x="6950713" y="3622797"/>
                    <a:pt x="6845592" y="3438850"/>
                  </a:cubicBezTo>
                  <a:cubicBezTo>
                    <a:pt x="6740472" y="3254902"/>
                    <a:pt x="6717946" y="3029661"/>
                    <a:pt x="6879381" y="3243640"/>
                  </a:cubicBezTo>
                  <a:cubicBezTo>
                    <a:pt x="7037063" y="3457620"/>
                    <a:pt x="7112149" y="3742926"/>
                    <a:pt x="6834330" y="4047002"/>
                  </a:cubicBezTo>
                  <a:cubicBezTo>
                    <a:pt x="6556510" y="4351078"/>
                    <a:pt x="7157201" y="4489978"/>
                    <a:pt x="7142183" y="3938135"/>
                  </a:cubicBezTo>
                  <a:cubicBezTo>
                    <a:pt x="7123412" y="3382539"/>
                    <a:pt x="7284847" y="2695552"/>
                    <a:pt x="7799189" y="2459049"/>
                  </a:cubicBezTo>
                  <a:cubicBezTo>
                    <a:pt x="8317285" y="2222545"/>
                    <a:pt x="8756539" y="1092583"/>
                    <a:pt x="8122060" y="743458"/>
                  </a:cubicBezTo>
                  <a:cubicBezTo>
                    <a:pt x="7483826" y="398083"/>
                    <a:pt x="7795434" y="349282"/>
                    <a:pt x="8170866" y="653362"/>
                  </a:cubicBezTo>
                  <a:cubicBezTo>
                    <a:pt x="8542543" y="953684"/>
                    <a:pt x="8865414" y="1989795"/>
                    <a:pt x="8572578" y="2500343"/>
                  </a:cubicBezTo>
                  <a:cubicBezTo>
                    <a:pt x="8279741" y="3007137"/>
                    <a:pt x="8752785" y="2875746"/>
                    <a:pt x="8764048" y="1910961"/>
                  </a:cubicBezTo>
                  <a:cubicBezTo>
                    <a:pt x="8771556" y="946176"/>
                    <a:pt x="8302267" y="330514"/>
                    <a:pt x="7401231" y="131548"/>
                  </a:cubicBezTo>
                  <a:cubicBezTo>
                    <a:pt x="6500195" y="-71168"/>
                    <a:pt x="5952065" y="563265"/>
                    <a:pt x="5738069" y="1021256"/>
                  </a:cubicBezTo>
                  <a:cubicBezTo>
                    <a:pt x="5520319" y="1475494"/>
                    <a:pt x="6083466" y="2230053"/>
                    <a:pt x="6323743" y="1907207"/>
                  </a:cubicBezTo>
                  <a:cubicBezTo>
                    <a:pt x="6564019" y="1584361"/>
                    <a:pt x="7119657" y="1678211"/>
                    <a:pt x="7115903" y="1306562"/>
                  </a:cubicBezTo>
                  <a:cubicBezTo>
                    <a:pt x="7108395" y="934914"/>
                    <a:pt x="7206007" y="750966"/>
                    <a:pt x="7221024" y="1302809"/>
                  </a:cubicBezTo>
                  <a:cubicBezTo>
                    <a:pt x="7239796" y="1858404"/>
                    <a:pt x="6864364" y="2143710"/>
                    <a:pt x="6338760" y="2151218"/>
                  </a:cubicBezTo>
                  <a:cubicBezTo>
                    <a:pt x="5813156" y="2158727"/>
                    <a:pt x="5719298" y="1460478"/>
                    <a:pt x="5636703" y="1501772"/>
                  </a:cubicBezTo>
                  <a:cubicBezTo>
                    <a:pt x="5557862" y="1539312"/>
                    <a:pt x="5771858" y="1986041"/>
                    <a:pt x="5970837" y="2173743"/>
                  </a:cubicBezTo>
                  <a:cubicBezTo>
                    <a:pt x="6169816" y="2361444"/>
                    <a:pt x="6793032" y="2320150"/>
                    <a:pt x="6458898" y="2642996"/>
                  </a:cubicBezTo>
                  <a:cubicBezTo>
                    <a:pt x="6124764" y="2965842"/>
                    <a:pt x="6267428" y="2530375"/>
                    <a:pt x="5929540" y="2233807"/>
                  </a:cubicBezTo>
                  <a:cubicBezTo>
                    <a:pt x="5587897" y="1937239"/>
                    <a:pt x="5659229" y="1569344"/>
                    <a:pt x="5539091" y="1576852"/>
                  </a:cubicBezTo>
                  <a:cubicBezTo>
                    <a:pt x="5415198" y="1584361"/>
                    <a:pt x="5576634" y="1952255"/>
                    <a:pt x="5959574" y="2627980"/>
                  </a:cubicBezTo>
                  <a:cubicBezTo>
                    <a:pt x="6338760" y="3299951"/>
                    <a:pt x="4743176" y="4760264"/>
                    <a:pt x="5531582" y="3754188"/>
                  </a:cubicBezTo>
                  <a:cubicBezTo>
                    <a:pt x="6319988" y="2748109"/>
                    <a:pt x="4912120" y="2361444"/>
                    <a:pt x="5602914" y="1032518"/>
                  </a:cubicBezTo>
                  <a:cubicBezTo>
                    <a:pt x="5989374" y="282883"/>
                    <a:pt x="6631230" y="-10635"/>
                    <a:pt x="7226461" y="293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6088" name="文本框 7"/>
            <p:cNvSpPr txBox="1"/>
            <p:nvPr/>
          </p:nvSpPr>
          <p:spPr>
            <a:xfrm>
              <a:off x="2341" y="2491"/>
              <a:ext cx="2339" cy="577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r>
                <a:rPr lang="en-US" altLang="zh-CN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2.</a:t>
              </a:r>
              <a:r>
                <a:rPr lang="zh-CN" altLang="en-US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餐中服务</a:t>
              </a:r>
              <a:endParaRPr lang="zh-CN" altLang="en-US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46089" name="文本框 8"/>
          <p:cNvSpPr txBox="1"/>
          <p:nvPr/>
        </p:nvSpPr>
        <p:spPr>
          <a:xfrm>
            <a:off x="3017838" y="2874963"/>
            <a:ext cx="6345237" cy="87884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lnSpc>
                <a:spcPct val="160000"/>
              </a:lnSpc>
            </a:pPr>
            <a:r>
              <a:rPr lang="zh-CN" altLang="en-US" sz="1600" dirty="0">
                <a:latin typeface="Calibri" panose="020F0502020204030204" charset="0"/>
                <a:ea typeface="宋体" panose="02010600030101010101" pitchFamily="2" charset="-122"/>
              </a:rPr>
              <a:t>用餐时，地陪应引导游客入座，介绍当地特色菜品；巡查游客用餐情况，监督餐厅上餐标准；出现问题及时解决。</a:t>
            </a:r>
            <a:endParaRPr lang="zh-CN" altLang="en-US" sz="1600" dirty="0">
              <a:latin typeface="Calibri" panose="020F0502020204030204" charset="0"/>
              <a:ea typeface="宋体" panose="02010600030101010101" pitchFamily="2" charset="-122"/>
            </a:endParaRPr>
          </a:p>
        </p:txBody>
      </p:sp>
      <p:pic>
        <p:nvPicPr>
          <p:cNvPr id="46090" name="图片 9" descr="13f4edeecff96fdbe22b70a0390879b2"/>
          <p:cNvPicPr>
            <a:picLocks noChangeAspect="1"/>
          </p:cNvPicPr>
          <p:nvPr/>
        </p:nvPicPr>
        <p:blipFill>
          <a:blip r:embed="rId1"/>
          <a:srcRect b="4790"/>
          <a:stretch>
            <a:fillRect/>
          </a:stretch>
        </p:blipFill>
        <p:spPr>
          <a:xfrm>
            <a:off x="6537325" y="3716338"/>
            <a:ext cx="2933700" cy="2633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097" name="图片 1" descr="4c2caa50f59ae7e2f37acc98c77291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7838" y="3765550"/>
            <a:ext cx="3068637" cy="25844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组合 1"/>
          <p:cNvGrpSpPr/>
          <p:nvPr/>
        </p:nvGrpSpPr>
        <p:grpSpPr>
          <a:xfrm>
            <a:off x="1522730" y="279400"/>
            <a:ext cx="8019415" cy="492125"/>
            <a:chOff x="-2" y="401"/>
            <a:chExt cx="6985" cy="775"/>
          </a:xfrm>
        </p:grpSpPr>
        <p:grpSp>
          <p:nvGrpSpPr>
            <p:cNvPr id="4" name="Group 7"/>
            <p:cNvGrpSpPr/>
            <p:nvPr/>
          </p:nvGrpSpPr>
          <p:grpSpPr>
            <a:xfrm>
              <a:off x="-2" y="401"/>
              <a:ext cx="6985" cy="775"/>
              <a:chOff x="48" y="-32"/>
              <a:chExt cx="5697" cy="712"/>
            </a:xfrm>
          </p:grpSpPr>
          <p:sp>
            <p:nvSpPr>
              <p:cNvPr id="5" name="五边形 13"/>
              <p:cNvSpPr/>
              <p:nvPr>
                <p:custDataLst>
                  <p:tags r:id="rId3"/>
                </p:custDataLst>
              </p:nvPr>
            </p:nvSpPr>
            <p:spPr>
              <a:xfrm>
                <a:off x="48" y="-32"/>
                <a:ext cx="5103" cy="680"/>
              </a:xfrm>
              <a:prstGeom prst="homePlate">
                <a:avLst>
                  <a:gd name="adj" fmla="val 24875"/>
                </a:avLst>
              </a:prstGeom>
              <a:solidFill>
                <a:srgbClr val="00B0F0"/>
              </a:solidFill>
              <a:ln w="9525">
                <a:noFill/>
              </a:ln>
            </p:spPr>
            <p:txBody>
              <a:bodyPr anchor="t" anchorCtr="0"/>
              <a:p>
                <a:endParaRPr lang="zh-CN" altLang="zh-CN" dirty="0">
                  <a:latin typeface="宋体" panose="02010600030101010101" pitchFamily="2" charset="-122"/>
                  <a:ea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6" name="燕尾形 14"/>
              <p:cNvSpPr/>
              <p:nvPr>
                <p:custDataLst>
                  <p:tags r:id="rId4"/>
                </p:custDataLst>
              </p:nvPr>
            </p:nvSpPr>
            <p:spPr>
              <a:xfrm>
                <a:off x="5085" y="0"/>
                <a:ext cx="340" cy="680"/>
              </a:xfrm>
              <a:prstGeom prst="chevron">
                <a:avLst>
                  <a:gd name="adj" fmla="val 50000"/>
                </a:avLst>
              </a:prstGeom>
              <a:solidFill>
                <a:srgbClr val="00B0F0"/>
              </a:solidFill>
              <a:ln w="9525">
                <a:noFill/>
              </a:ln>
            </p:spPr>
            <p:txBody>
              <a:bodyPr anchor="t" anchorCtr="0"/>
              <a:p>
                <a:endParaRPr lang="zh-CN" altLang="zh-CN" dirty="0">
                  <a:latin typeface="宋体" panose="02010600030101010101" pitchFamily="2" charset="-122"/>
                  <a:ea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8" name="燕尾形 15"/>
              <p:cNvSpPr/>
              <p:nvPr>
                <p:custDataLst>
                  <p:tags r:id="rId5"/>
                </p:custDataLst>
              </p:nvPr>
            </p:nvSpPr>
            <p:spPr>
              <a:xfrm>
                <a:off x="5405" y="0"/>
                <a:ext cx="340" cy="680"/>
              </a:xfrm>
              <a:prstGeom prst="chevron">
                <a:avLst>
                  <a:gd name="adj" fmla="val 50000"/>
                </a:avLst>
              </a:prstGeom>
              <a:solidFill>
                <a:srgbClr val="00B0F0"/>
              </a:solidFill>
              <a:ln w="9525">
                <a:noFill/>
              </a:ln>
            </p:spPr>
            <p:txBody>
              <a:bodyPr anchor="t" anchorCtr="0"/>
              <a:p>
                <a:endParaRPr lang="zh-CN" altLang="zh-CN" dirty="0">
                  <a:latin typeface="宋体" panose="02010600030101010101" pitchFamily="2" charset="-122"/>
                  <a:ea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</p:grpSp>
        <p:sp>
          <p:nvSpPr>
            <p:cNvPr id="9" name="文本框 1"/>
            <p:cNvSpPr txBox="1"/>
            <p:nvPr>
              <p:custDataLst>
                <p:tags r:id="rId6"/>
              </p:custDataLst>
            </p:nvPr>
          </p:nvSpPr>
          <p:spPr>
            <a:xfrm>
              <a:off x="186" y="492"/>
              <a:ext cx="6405" cy="62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r>
                <a:rPr lang="zh-CN" altLang="en-US" sz="2000" b="1" dirty="0">
                  <a:solidFill>
                    <a:schemeClr val="bg1"/>
                  </a:solidFill>
                  <a:latin typeface="Calibri" panose="020F0502020204030204" charset="0"/>
                  <a:ea typeface="宋体" panose="02010600030101010101" pitchFamily="2" charset="-122"/>
                </a:rPr>
                <a:t>任务二</a:t>
              </a:r>
              <a:r>
                <a:rPr lang="en-US" altLang="zh-CN" sz="2000" b="1" dirty="0">
                  <a:solidFill>
                    <a:schemeClr val="bg1"/>
                  </a:solidFill>
                  <a:latin typeface="Calibri" panose="020F0502020204030204" charset="0"/>
                  <a:ea typeface="宋体" panose="02010600030101010101" pitchFamily="2" charset="-122"/>
                </a:rPr>
                <a:t>    </a:t>
              </a:r>
              <a:r>
                <a:rPr lang="zh-CN" altLang="en-US" sz="2000" b="1" dirty="0">
                  <a:solidFill>
                    <a:schemeClr val="bg1"/>
                  </a:solidFill>
                  <a:latin typeface="Calibri" panose="020F0502020204030204" charset="0"/>
                  <a:ea typeface="宋体" panose="02010600030101010101" pitchFamily="2" charset="-122"/>
                </a:rPr>
                <a:t>旅游生活服务</a:t>
              </a:r>
              <a:r>
                <a:rPr lang="en-US" altLang="zh-CN" sz="2000" b="1" dirty="0">
                  <a:solidFill>
                    <a:schemeClr val="bg1"/>
                  </a:solidFill>
                  <a:latin typeface="Calibri" panose="020F0502020204030204" charset="0"/>
                  <a:ea typeface="宋体" panose="02010600030101010101" pitchFamily="2" charset="-122"/>
                </a:rPr>
                <a:t>    </a:t>
              </a:r>
              <a:r>
                <a:rPr lang="zh-CN" sz="2000" b="1" dirty="0">
                  <a:solidFill>
                    <a:schemeClr val="bg1"/>
                  </a:solidFill>
                  <a:latin typeface="Calibri" panose="020F0502020204030204" charset="0"/>
                  <a:ea typeface="宋体" panose="02010600030101010101" pitchFamily="2" charset="-122"/>
                </a:rPr>
                <a:t>用餐</a:t>
              </a:r>
              <a:r>
                <a:rPr lang="zh-CN" sz="2000" b="1" dirty="0">
                  <a:solidFill>
                    <a:schemeClr val="bg1"/>
                  </a:solidFill>
                  <a:latin typeface="Calibri" panose="020F0502020204030204" charset="0"/>
                  <a:ea typeface="宋体" panose="02010600030101010101" pitchFamily="2" charset="-122"/>
                </a:rPr>
                <a:t>服务</a:t>
              </a:r>
              <a:endParaRPr lang="zh-CN" sz="2000" b="1" dirty="0">
                <a:solidFill>
                  <a:schemeClr val="bg1"/>
                </a:solidFill>
                <a:latin typeface="Calibri" panose="020F0502020204030204" charset="0"/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  <p:transition spd="slow" advTm="6000"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8129" name="组合 5"/>
          <p:cNvGrpSpPr/>
          <p:nvPr/>
        </p:nvGrpSpPr>
        <p:grpSpPr>
          <a:xfrm>
            <a:off x="2498725" y="1108075"/>
            <a:ext cx="3216275" cy="367989"/>
            <a:chOff x="1590" y="2491"/>
            <a:chExt cx="5067" cy="577"/>
          </a:xfrm>
        </p:grpSpPr>
        <p:sp>
          <p:nvSpPr>
            <p:cNvPr id="48130" name="花纹"/>
            <p:cNvSpPr/>
            <p:nvPr/>
          </p:nvSpPr>
          <p:spPr>
            <a:xfrm>
              <a:off x="1590" y="2552"/>
              <a:ext cx="508" cy="453"/>
            </a:xfrm>
            <a:custGeom>
              <a:avLst/>
              <a:gdLst/>
              <a:ahLst/>
              <a:cxnLst>
                <a:cxn ang="0">
                  <a:pos x="517449" y="9855747"/>
                </a:cxn>
                <a:cxn ang="0">
                  <a:pos x="4044874" y="9854477"/>
                </a:cxn>
                <a:cxn ang="0">
                  <a:pos x="2858553" y="10041583"/>
                </a:cxn>
                <a:cxn ang="0">
                  <a:pos x="2310118" y="9482601"/>
                </a:cxn>
                <a:cxn ang="0">
                  <a:pos x="2306754" y="10818641"/>
                </a:cxn>
                <a:cxn ang="0">
                  <a:pos x="3323870" y="9064304"/>
                </a:cxn>
                <a:cxn ang="0">
                  <a:pos x="5836076" y="9572721"/>
                </a:cxn>
                <a:cxn ang="0">
                  <a:pos x="447445" y="9580404"/>
                </a:cxn>
                <a:cxn ang="0">
                  <a:pos x="2324693" y="8802853"/>
                </a:cxn>
                <a:cxn ang="0">
                  <a:pos x="3560567" y="8679466"/>
                </a:cxn>
                <a:cxn ang="0">
                  <a:pos x="1319241" y="9366453"/>
                </a:cxn>
                <a:cxn ang="0">
                  <a:pos x="5017241" y="8979789"/>
                </a:cxn>
                <a:cxn ang="0">
                  <a:pos x="9000980" y="7721820"/>
                </a:cxn>
                <a:cxn ang="0">
                  <a:pos x="2426764" y="7515718"/>
                </a:cxn>
                <a:cxn ang="0">
                  <a:pos x="6380447" y="7256045"/>
                </a:cxn>
                <a:cxn ang="0">
                  <a:pos x="8946212" y="6847365"/>
                </a:cxn>
                <a:cxn ang="0">
                  <a:pos x="8099534" y="6314429"/>
                </a:cxn>
                <a:cxn ang="0">
                  <a:pos x="1509812" y="5755194"/>
                </a:cxn>
                <a:cxn ang="0">
                  <a:pos x="3297765" y="5924010"/>
                </a:cxn>
                <a:cxn ang="0">
                  <a:pos x="1558599" y="5495877"/>
                </a:cxn>
                <a:cxn ang="0">
                  <a:pos x="5009732" y="5274565"/>
                </a:cxn>
                <a:cxn ang="0">
                  <a:pos x="6939450" y="4985505"/>
                </a:cxn>
                <a:cxn ang="0">
                  <a:pos x="4026104" y="6059155"/>
                </a:cxn>
                <a:cxn ang="0">
                  <a:pos x="6455144" y="4467453"/>
                </a:cxn>
                <a:cxn ang="0">
                  <a:pos x="8471681" y="3240825"/>
                </a:cxn>
                <a:cxn ang="0">
                  <a:pos x="2926088" y="2781895"/>
                </a:cxn>
                <a:cxn ang="0">
                  <a:pos x="6755677" y="2886851"/>
                </a:cxn>
                <a:cxn ang="0">
                  <a:pos x="5508749" y="2515486"/>
                </a:cxn>
                <a:cxn ang="0">
                  <a:pos x="6694126" y="2281016"/>
                </a:cxn>
                <a:cxn ang="0">
                  <a:pos x="8155848" y="2823189"/>
                </a:cxn>
                <a:cxn ang="0">
                  <a:pos x="4713449" y="953926"/>
                </a:cxn>
                <a:cxn ang="0">
                  <a:pos x="4509911" y="623650"/>
                </a:cxn>
                <a:cxn ang="0">
                  <a:pos x="4239684" y="3690109"/>
                </a:cxn>
                <a:cxn ang="0">
                  <a:pos x="4961371" y="533727"/>
                </a:cxn>
                <a:cxn ang="0">
                  <a:pos x="4033212" y="667939"/>
                </a:cxn>
                <a:cxn ang="0">
                  <a:pos x="7226461" y="293"/>
                </a:cxn>
                <a:cxn ang="0">
                  <a:pos x="7476318" y="4872885"/>
                </a:cxn>
                <a:cxn ang="0">
                  <a:pos x="8324793" y="7496948"/>
                </a:cxn>
                <a:cxn ang="0">
                  <a:pos x="8092026" y="7647109"/>
                </a:cxn>
                <a:cxn ang="0">
                  <a:pos x="6845592" y="5533591"/>
                </a:cxn>
                <a:cxn ang="0">
                  <a:pos x="4897103" y="8904708"/>
                </a:cxn>
                <a:cxn ang="0">
                  <a:pos x="5520319" y="10214864"/>
                </a:cxn>
                <a:cxn ang="0">
                  <a:pos x="3984806" y="8897200"/>
                </a:cxn>
                <a:cxn ang="0">
                  <a:pos x="1124016" y="9486582"/>
                </a:cxn>
                <a:cxn ang="0">
                  <a:pos x="1416853" y="8165165"/>
                </a:cxn>
                <a:cxn ang="0">
                  <a:pos x="1758495" y="7602061"/>
                </a:cxn>
                <a:cxn ang="0">
                  <a:pos x="2712092" y="6768666"/>
                </a:cxn>
                <a:cxn ang="0">
                  <a:pos x="3309028" y="5691260"/>
                </a:cxn>
                <a:cxn ang="0">
                  <a:pos x="1022650" y="5770095"/>
                </a:cxn>
                <a:cxn ang="0">
                  <a:pos x="3898455" y="6926335"/>
                </a:cxn>
                <a:cxn ang="0">
                  <a:pos x="4281397" y="5999091"/>
                </a:cxn>
                <a:cxn ang="0">
                  <a:pos x="2242802" y="2357690"/>
                </a:cxn>
                <a:cxn ang="0">
                  <a:pos x="2629497" y="2248823"/>
                </a:cxn>
                <a:cxn ang="0">
                  <a:pos x="4788228" y="9557909"/>
                </a:cxn>
                <a:cxn ang="0">
                  <a:pos x="5467759" y="5203238"/>
                </a:cxn>
                <a:cxn ang="0">
                  <a:pos x="8170866" y="653362"/>
                </a:cxn>
                <a:cxn ang="0">
                  <a:pos x="6338760" y="2151218"/>
                </a:cxn>
                <a:cxn ang="0">
                  <a:pos x="5602914" y="1032518"/>
                </a:cxn>
              </a:cxnLst>
              <a:pathLst>
                <a:path w="9095433" h="10934566">
                  <a:moveTo>
                    <a:pt x="960704" y="10165123"/>
                  </a:moveTo>
                  <a:cubicBezTo>
                    <a:pt x="959765" y="10166061"/>
                    <a:pt x="958826" y="10167938"/>
                    <a:pt x="958826" y="10169815"/>
                  </a:cubicBezTo>
                  <a:cubicBezTo>
                    <a:pt x="1154051" y="10481400"/>
                    <a:pt x="1627094" y="10590266"/>
                    <a:pt x="1972491" y="10522694"/>
                  </a:cubicBezTo>
                  <a:cubicBezTo>
                    <a:pt x="1991263" y="10518940"/>
                    <a:pt x="1983754" y="10492662"/>
                    <a:pt x="1968737" y="10492662"/>
                  </a:cubicBezTo>
                  <a:cubicBezTo>
                    <a:pt x="1784776" y="10477646"/>
                    <a:pt x="1642112" y="10383795"/>
                    <a:pt x="1465659" y="10346255"/>
                  </a:cubicBezTo>
                  <a:cubicBezTo>
                    <a:pt x="1277943" y="10304960"/>
                    <a:pt x="1120262" y="10289944"/>
                    <a:pt x="962581" y="10166061"/>
                  </a:cubicBezTo>
                  <a:cubicBezTo>
                    <a:pt x="962581" y="10164184"/>
                    <a:pt x="961642" y="10164184"/>
                    <a:pt x="960704" y="10165123"/>
                  </a:cubicBezTo>
                  <a:close/>
                  <a:moveTo>
                    <a:pt x="517449" y="9855747"/>
                  </a:moveTo>
                  <a:cubicBezTo>
                    <a:pt x="530366" y="9861311"/>
                    <a:pt x="547441" y="9888582"/>
                    <a:pt x="575606" y="9944884"/>
                  </a:cubicBezTo>
                  <a:cubicBezTo>
                    <a:pt x="654469" y="10091268"/>
                    <a:pt x="692023" y="10192611"/>
                    <a:pt x="519275" y="10459105"/>
                  </a:cubicBezTo>
                  <a:cubicBezTo>
                    <a:pt x="342773" y="10721846"/>
                    <a:pt x="432902" y="10586722"/>
                    <a:pt x="410370" y="10406557"/>
                  </a:cubicBezTo>
                  <a:cubicBezTo>
                    <a:pt x="384082" y="10226392"/>
                    <a:pt x="402859" y="10091268"/>
                    <a:pt x="455434" y="9974911"/>
                  </a:cubicBezTo>
                  <a:cubicBezTo>
                    <a:pt x="485947" y="9897497"/>
                    <a:pt x="495922" y="9846473"/>
                    <a:pt x="517449" y="9855747"/>
                  </a:cubicBezTo>
                  <a:close/>
                  <a:moveTo>
                    <a:pt x="4142193" y="9722617"/>
                  </a:moveTo>
                  <a:cubicBezTo>
                    <a:pt x="4084999" y="9727544"/>
                    <a:pt x="4040181" y="9750303"/>
                    <a:pt x="4018594" y="9801921"/>
                  </a:cubicBezTo>
                  <a:cubicBezTo>
                    <a:pt x="4011085" y="9824445"/>
                    <a:pt x="4018594" y="9846969"/>
                    <a:pt x="4044874" y="9854477"/>
                  </a:cubicBezTo>
                  <a:cubicBezTo>
                    <a:pt x="4082417" y="9865739"/>
                    <a:pt x="4123715" y="9858231"/>
                    <a:pt x="4165013" y="9858231"/>
                  </a:cubicBezTo>
                  <a:cubicBezTo>
                    <a:pt x="4240099" y="9861985"/>
                    <a:pt x="4315185" y="9888263"/>
                    <a:pt x="4390272" y="9899525"/>
                  </a:cubicBezTo>
                  <a:cubicBezTo>
                    <a:pt x="4484129" y="9918295"/>
                    <a:pt x="4611775" y="9914541"/>
                    <a:pt x="4698124" y="9869493"/>
                  </a:cubicBezTo>
                  <a:cubicBezTo>
                    <a:pt x="4701878" y="9865739"/>
                    <a:pt x="4701878" y="9861985"/>
                    <a:pt x="4698124" y="9861985"/>
                  </a:cubicBezTo>
                  <a:cubicBezTo>
                    <a:pt x="4596758" y="9853539"/>
                    <a:pt x="4313777" y="9707835"/>
                    <a:pt x="4142193" y="9722617"/>
                  </a:cubicBezTo>
                  <a:close/>
                  <a:moveTo>
                    <a:pt x="2602921" y="9699496"/>
                  </a:moveTo>
                  <a:cubicBezTo>
                    <a:pt x="2753293" y="9699496"/>
                    <a:pt x="2907424" y="9925048"/>
                    <a:pt x="2914942" y="10045343"/>
                  </a:cubicBezTo>
                  <a:cubicBezTo>
                    <a:pt x="2922461" y="10169396"/>
                    <a:pt x="2854794" y="10131804"/>
                    <a:pt x="2858553" y="10041583"/>
                  </a:cubicBezTo>
                  <a:cubicBezTo>
                    <a:pt x="2866071" y="9891215"/>
                    <a:pt x="2730737" y="9778439"/>
                    <a:pt x="2554050" y="9816031"/>
                  </a:cubicBezTo>
                  <a:cubicBezTo>
                    <a:pt x="2381123" y="9853623"/>
                    <a:pt x="2456309" y="9699496"/>
                    <a:pt x="2602921" y="9699496"/>
                  </a:cubicBezTo>
                  <a:close/>
                  <a:moveTo>
                    <a:pt x="2449534" y="9591525"/>
                  </a:moveTo>
                  <a:cubicBezTo>
                    <a:pt x="2458546" y="9591013"/>
                    <a:pt x="2466062" y="9592241"/>
                    <a:pt x="2471229" y="9595515"/>
                  </a:cubicBezTo>
                  <a:cubicBezTo>
                    <a:pt x="2535111" y="9636677"/>
                    <a:pt x="2429893" y="9831259"/>
                    <a:pt x="2332192" y="9752678"/>
                  </a:cubicBezTo>
                  <a:cubicBezTo>
                    <a:pt x="2249991" y="9683919"/>
                    <a:pt x="2386444" y="9595106"/>
                    <a:pt x="2449534" y="9591525"/>
                  </a:cubicBezTo>
                  <a:close/>
                  <a:moveTo>
                    <a:pt x="2177147" y="9450159"/>
                  </a:moveTo>
                  <a:cubicBezTo>
                    <a:pt x="2237828" y="9451892"/>
                    <a:pt x="2293233" y="9464351"/>
                    <a:pt x="2310118" y="9482601"/>
                  </a:cubicBezTo>
                  <a:cubicBezTo>
                    <a:pt x="2358898" y="9527525"/>
                    <a:pt x="2024945" y="9677271"/>
                    <a:pt x="1983670" y="9553731"/>
                  </a:cubicBezTo>
                  <a:cubicBezTo>
                    <a:pt x="1960219" y="9474178"/>
                    <a:pt x="2076012" y="9447270"/>
                    <a:pt x="2177147" y="9450159"/>
                  </a:cubicBezTo>
                  <a:close/>
                  <a:moveTo>
                    <a:pt x="2639338" y="9248688"/>
                  </a:moveTo>
                  <a:cubicBezTo>
                    <a:pt x="2688493" y="9249509"/>
                    <a:pt x="2750669" y="9264292"/>
                    <a:pt x="2821057" y="9298082"/>
                  </a:cubicBezTo>
                  <a:cubicBezTo>
                    <a:pt x="3106364" y="9436997"/>
                    <a:pt x="3324098" y="10293016"/>
                    <a:pt x="2640863" y="10713516"/>
                  </a:cubicBezTo>
                  <a:cubicBezTo>
                    <a:pt x="1957628" y="11137771"/>
                    <a:pt x="1435817" y="10833659"/>
                    <a:pt x="1304426" y="10762324"/>
                  </a:cubicBezTo>
                  <a:cubicBezTo>
                    <a:pt x="1176789" y="10694744"/>
                    <a:pt x="1173035" y="10660954"/>
                    <a:pt x="1338212" y="10721025"/>
                  </a:cubicBezTo>
                  <a:cubicBezTo>
                    <a:pt x="1488374" y="10777342"/>
                    <a:pt x="1837499" y="11002610"/>
                    <a:pt x="2306754" y="10818641"/>
                  </a:cubicBezTo>
                  <a:cubicBezTo>
                    <a:pt x="2779762" y="10630918"/>
                    <a:pt x="2877367" y="10424422"/>
                    <a:pt x="2986235" y="10154101"/>
                  </a:cubicBezTo>
                  <a:cubicBezTo>
                    <a:pt x="3098856" y="9887533"/>
                    <a:pt x="2963710" y="9635984"/>
                    <a:pt x="2678404" y="9482051"/>
                  </a:cubicBezTo>
                  <a:cubicBezTo>
                    <a:pt x="2461608" y="9369417"/>
                    <a:pt x="2491875" y="9246224"/>
                    <a:pt x="2639338" y="9248688"/>
                  </a:cubicBezTo>
                  <a:close/>
                  <a:moveTo>
                    <a:pt x="2131912" y="9092615"/>
                  </a:moveTo>
                  <a:cubicBezTo>
                    <a:pt x="2229028" y="9092791"/>
                    <a:pt x="2385678" y="9192653"/>
                    <a:pt x="2388488" y="9279856"/>
                  </a:cubicBezTo>
                  <a:cubicBezTo>
                    <a:pt x="2392235" y="9366122"/>
                    <a:pt x="2017585" y="9238599"/>
                    <a:pt x="2062543" y="9129829"/>
                  </a:cubicBezTo>
                  <a:cubicBezTo>
                    <a:pt x="2073782" y="9103574"/>
                    <a:pt x="2099540" y="9092556"/>
                    <a:pt x="2131912" y="9092615"/>
                  </a:cubicBezTo>
                  <a:close/>
                  <a:moveTo>
                    <a:pt x="3323870" y="9064304"/>
                  </a:moveTo>
                  <a:cubicBezTo>
                    <a:pt x="3392512" y="9061885"/>
                    <a:pt x="3423020" y="9112608"/>
                    <a:pt x="3312723" y="9185321"/>
                  </a:cubicBezTo>
                  <a:cubicBezTo>
                    <a:pt x="3140003" y="9301661"/>
                    <a:pt x="3339006" y="9586882"/>
                    <a:pt x="3290194" y="9710728"/>
                  </a:cubicBezTo>
                  <a:cubicBezTo>
                    <a:pt x="3245137" y="9834574"/>
                    <a:pt x="3215099" y="9864597"/>
                    <a:pt x="3215099" y="9688211"/>
                  </a:cubicBezTo>
                  <a:cubicBezTo>
                    <a:pt x="3211344" y="9433013"/>
                    <a:pt x="3057398" y="9256626"/>
                    <a:pt x="3181306" y="9132780"/>
                  </a:cubicBezTo>
                  <a:cubicBezTo>
                    <a:pt x="3227771" y="9086338"/>
                    <a:pt x="3282685" y="9065756"/>
                    <a:pt x="3323870" y="9064304"/>
                  </a:cubicBezTo>
                  <a:close/>
                  <a:moveTo>
                    <a:pt x="5407971" y="9058121"/>
                  </a:moveTo>
                  <a:cubicBezTo>
                    <a:pt x="5421115" y="9066096"/>
                    <a:pt x="5443647" y="9139275"/>
                    <a:pt x="5501854" y="9276251"/>
                  </a:cubicBezTo>
                  <a:cubicBezTo>
                    <a:pt x="5618268" y="9550205"/>
                    <a:pt x="5888651" y="9426363"/>
                    <a:pt x="5836076" y="9572721"/>
                  </a:cubicBezTo>
                  <a:cubicBezTo>
                    <a:pt x="5779747" y="9722833"/>
                    <a:pt x="5798523" y="9835416"/>
                    <a:pt x="6008820" y="9940494"/>
                  </a:cubicBezTo>
                  <a:cubicBezTo>
                    <a:pt x="6222873" y="10045572"/>
                    <a:pt x="6159033" y="10034314"/>
                    <a:pt x="5990044" y="9978022"/>
                  </a:cubicBezTo>
                  <a:cubicBezTo>
                    <a:pt x="5580715" y="9831664"/>
                    <a:pt x="5329110" y="9475149"/>
                    <a:pt x="5370418" y="9231218"/>
                  </a:cubicBezTo>
                  <a:cubicBezTo>
                    <a:pt x="5391072" y="9107376"/>
                    <a:pt x="5394828" y="9050146"/>
                    <a:pt x="5407971" y="9058121"/>
                  </a:cubicBezTo>
                  <a:close/>
                  <a:moveTo>
                    <a:pt x="565620" y="8885468"/>
                  </a:moveTo>
                  <a:cubicBezTo>
                    <a:pt x="592819" y="8880773"/>
                    <a:pt x="605011" y="8911763"/>
                    <a:pt x="623769" y="9001917"/>
                  </a:cubicBezTo>
                  <a:cubicBezTo>
                    <a:pt x="665036" y="9185981"/>
                    <a:pt x="571247" y="9204763"/>
                    <a:pt x="466203" y="9317455"/>
                  </a:cubicBezTo>
                  <a:cubicBezTo>
                    <a:pt x="361160" y="9426391"/>
                    <a:pt x="428688" y="9494007"/>
                    <a:pt x="447445" y="9580404"/>
                  </a:cubicBezTo>
                  <a:cubicBezTo>
                    <a:pt x="466203" y="9666802"/>
                    <a:pt x="297383" y="9850866"/>
                    <a:pt x="106054" y="9925994"/>
                  </a:cubicBezTo>
                  <a:cubicBezTo>
                    <a:pt x="-89027" y="10001122"/>
                    <a:pt x="19768" y="9929750"/>
                    <a:pt x="154824" y="9817058"/>
                  </a:cubicBezTo>
                  <a:cubicBezTo>
                    <a:pt x="293632" y="9704366"/>
                    <a:pt x="259868" y="9606699"/>
                    <a:pt x="192340" y="9411366"/>
                  </a:cubicBezTo>
                  <a:cubicBezTo>
                    <a:pt x="124812" y="9212276"/>
                    <a:pt x="308638" y="9054507"/>
                    <a:pt x="417433" y="8983135"/>
                  </a:cubicBezTo>
                  <a:cubicBezTo>
                    <a:pt x="496216" y="8930545"/>
                    <a:pt x="538421" y="8890164"/>
                    <a:pt x="565620" y="8885468"/>
                  </a:cubicBezTo>
                  <a:close/>
                  <a:moveTo>
                    <a:pt x="2364917" y="8798833"/>
                  </a:moveTo>
                  <a:cubicBezTo>
                    <a:pt x="2456725" y="8823373"/>
                    <a:pt x="2528449" y="9065790"/>
                    <a:pt x="2459594" y="9115179"/>
                  </a:cubicBezTo>
                  <a:cubicBezTo>
                    <a:pt x="2403385" y="9156571"/>
                    <a:pt x="2216023" y="8851771"/>
                    <a:pt x="2324693" y="8802853"/>
                  </a:cubicBezTo>
                  <a:cubicBezTo>
                    <a:pt x="2338277" y="8796268"/>
                    <a:pt x="2351802" y="8795327"/>
                    <a:pt x="2364917" y="8798833"/>
                  </a:cubicBezTo>
                  <a:close/>
                  <a:moveTo>
                    <a:pt x="2667491" y="8745676"/>
                  </a:moveTo>
                  <a:cubicBezTo>
                    <a:pt x="2674162" y="8745416"/>
                    <a:pt x="2681359" y="8746706"/>
                    <a:pt x="2689098" y="8749756"/>
                  </a:cubicBezTo>
                  <a:cubicBezTo>
                    <a:pt x="2812923" y="8798554"/>
                    <a:pt x="2741630" y="9095090"/>
                    <a:pt x="2666584" y="9098844"/>
                  </a:cubicBezTo>
                  <a:cubicBezTo>
                    <a:pt x="2585676" y="9102363"/>
                    <a:pt x="2567428" y="8749580"/>
                    <a:pt x="2667491" y="8745676"/>
                  </a:cubicBezTo>
                  <a:close/>
                  <a:moveTo>
                    <a:pt x="3600412" y="8650277"/>
                  </a:moveTo>
                  <a:cubicBezTo>
                    <a:pt x="3590777" y="8651722"/>
                    <a:pt x="3581216" y="8655065"/>
                    <a:pt x="3571830" y="8660696"/>
                  </a:cubicBezTo>
                  <a:cubicBezTo>
                    <a:pt x="3564321" y="8664450"/>
                    <a:pt x="3560567" y="8671958"/>
                    <a:pt x="3560567" y="8679466"/>
                  </a:cubicBezTo>
                  <a:cubicBezTo>
                    <a:pt x="3564321" y="8747039"/>
                    <a:pt x="3646916" y="8788333"/>
                    <a:pt x="3691968" y="8825874"/>
                  </a:cubicBezTo>
                  <a:cubicBezTo>
                    <a:pt x="3759546" y="8885938"/>
                    <a:pt x="3834632" y="8934740"/>
                    <a:pt x="3890947" y="9009821"/>
                  </a:cubicBezTo>
                  <a:cubicBezTo>
                    <a:pt x="3890947" y="9013575"/>
                    <a:pt x="3898455" y="9013575"/>
                    <a:pt x="3898455" y="9006067"/>
                  </a:cubicBezTo>
                  <a:cubicBezTo>
                    <a:pt x="3879684" y="8919724"/>
                    <a:pt x="3838386" y="8829628"/>
                    <a:pt x="3778317" y="8765809"/>
                  </a:cubicBezTo>
                  <a:cubicBezTo>
                    <a:pt x="3738897" y="8723107"/>
                    <a:pt x="3667858" y="8640167"/>
                    <a:pt x="3600412" y="8650277"/>
                  </a:cubicBezTo>
                  <a:close/>
                  <a:moveTo>
                    <a:pt x="1833582" y="8176427"/>
                  </a:moveTo>
                  <a:cubicBezTo>
                    <a:pt x="1589551" y="8217721"/>
                    <a:pt x="1398081" y="8349112"/>
                    <a:pt x="1285452" y="8570600"/>
                  </a:cubicBezTo>
                  <a:cubicBezTo>
                    <a:pt x="1146542" y="8848398"/>
                    <a:pt x="1371801" y="9084901"/>
                    <a:pt x="1319241" y="9366453"/>
                  </a:cubicBezTo>
                  <a:cubicBezTo>
                    <a:pt x="1315486" y="9381470"/>
                    <a:pt x="1334258" y="9392732"/>
                    <a:pt x="1345521" y="9381470"/>
                  </a:cubicBezTo>
                  <a:cubicBezTo>
                    <a:pt x="1491939" y="9257587"/>
                    <a:pt x="1428116" y="9084901"/>
                    <a:pt x="1383064" y="8930986"/>
                  </a:cubicBezTo>
                  <a:cubicBezTo>
                    <a:pt x="1289206" y="8619402"/>
                    <a:pt x="1548254" y="8274031"/>
                    <a:pt x="1833582" y="8180181"/>
                  </a:cubicBezTo>
                  <a:cubicBezTo>
                    <a:pt x="1837336" y="8180181"/>
                    <a:pt x="1833582" y="8176427"/>
                    <a:pt x="1833582" y="8176427"/>
                  </a:cubicBezTo>
                  <a:close/>
                  <a:moveTo>
                    <a:pt x="4878214" y="8129267"/>
                  </a:moveTo>
                  <a:cubicBezTo>
                    <a:pt x="4858152" y="8126451"/>
                    <a:pt x="4837034" y="8142641"/>
                    <a:pt x="4837034" y="8165165"/>
                  </a:cubicBezTo>
                  <a:cubicBezTo>
                    <a:pt x="4833280" y="8285294"/>
                    <a:pt x="4893349" y="8397914"/>
                    <a:pt x="4930892" y="8510535"/>
                  </a:cubicBezTo>
                  <a:cubicBezTo>
                    <a:pt x="4983452" y="8668204"/>
                    <a:pt x="5005978" y="8810857"/>
                    <a:pt x="5017241" y="8979789"/>
                  </a:cubicBezTo>
                  <a:cubicBezTo>
                    <a:pt x="5017241" y="8983543"/>
                    <a:pt x="5024750" y="8987297"/>
                    <a:pt x="5028504" y="8979789"/>
                  </a:cubicBezTo>
                  <a:cubicBezTo>
                    <a:pt x="5129870" y="8754547"/>
                    <a:pt x="5103590" y="8300310"/>
                    <a:pt x="4897103" y="8138886"/>
                  </a:cubicBezTo>
                  <a:cubicBezTo>
                    <a:pt x="4891471" y="8133255"/>
                    <a:pt x="4884901" y="8130205"/>
                    <a:pt x="4878214" y="8129267"/>
                  </a:cubicBezTo>
                  <a:close/>
                  <a:moveTo>
                    <a:pt x="8621975" y="7473554"/>
                  </a:moveTo>
                  <a:cubicBezTo>
                    <a:pt x="8730554" y="7499850"/>
                    <a:pt x="8734298" y="7834184"/>
                    <a:pt x="8636951" y="7819158"/>
                  </a:cubicBezTo>
                  <a:cubicBezTo>
                    <a:pt x="8535860" y="7804132"/>
                    <a:pt x="8535860" y="7454771"/>
                    <a:pt x="8621975" y="7473554"/>
                  </a:cubicBezTo>
                  <a:close/>
                  <a:moveTo>
                    <a:pt x="8861015" y="7397347"/>
                  </a:moveTo>
                  <a:cubicBezTo>
                    <a:pt x="8952617" y="7416602"/>
                    <a:pt x="9082951" y="7639662"/>
                    <a:pt x="9000980" y="7721820"/>
                  </a:cubicBezTo>
                  <a:cubicBezTo>
                    <a:pt x="8903552" y="7811959"/>
                    <a:pt x="8772398" y="7436379"/>
                    <a:pt x="8824859" y="7402577"/>
                  </a:cubicBezTo>
                  <a:cubicBezTo>
                    <a:pt x="8835633" y="7396004"/>
                    <a:pt x="8847928" y="7394596"/>
                    <a:pt x="8861015" y="7397347"/>
                  </a:cubicBezTo>
                  <a:close/>
                  <a:moveTo>
                    <a:pt x="1884588" y="7379971"/>
                  </a:moveTo>
                  <a:cubicBezTo>
                    <a:pt x="1749286" y="7388902"/>
                    <a:pt x="1612547" y="7460346"/>
                    <a:pt x="1484430" y="7388081"/>
                  </a:cubicBezTo>
                  <a:cubicBezTo>
                    <a:pt x="1473168" y="7384327"/>
                    <a:pt x="1461905" y="7395589"/>
                    <a:pt x="1469413" y="7403097"/>
                  </a:cubicBezTo>
                  <a:cubicBezTo>
                    <a:pt x="1548254" y="7534488"/>
                    <a:pt x="1709689" y="7500702"/>
                    <a:pt x="1833582" y="7489440"/>
                  </a:cubicBezTo>
                  <a:cubicBezTo>
                    <a:pt x="2040069" y="7470670"/>
                    <a:pt x="2220276" y="7594553"/>
                    <a:pt x="2426764" y="7523226"/>
                  </a:cubicBezTo>
                  <a:cubicBezTo>
                    <a:pt x="2430518" y="7519472"/>
                    <a:pt x="2430518" y="7515718"/>
                    <a:pt x="2426764" y="7515718"/>
                  </a:cubicBezTo>
                  <a:cubicBezTo>
                    <a:pt x="2261574" y="7489440"/>
                    <a:pt x="2107647" y="7395589"/>
                    <a:pt x="1942457" y="7380573"/>
                  </a:cubicBezTo>
                  <a:cubicBezTo>
                    <a:pt x="1923216" y="7378696"/>
                    <a:pt x="1903916" y="7378696"/>
                    <a:pt x="1884588" y="7379971"/>
                  </a:cubicBezTo>
                  <a:close/>
                  <a:moveTo>
                    <a:pt x="8953835" y="7154618"/>
                  </a:moveTo>
                  <a:cubicBezTo>
                    <a:pt x="9018357" y="7163954"/>
                    <a:pt x="9118647" y="7239344"/>
                    <a:pt x="9090594" y="7312620"/>
                  </a:cubicBezTo>
                  <a:cubicBezTo>
                    <a:pt x="9049449" y="7410322"/>
                    <a:pt x="8854948" y="7267527"/>
                    <a:pt x="8907314" y="7169825"/>
                  </a:cubicBezTo>
                  <a:cubicBezTo>
                    <a:pt x="8914795" y="7155734"/>
                    <a:pt x="8932328" y="7151506"/>
                    <a:pt x="8953835" y="7154618"/>
                  </a:cubicBezTo>
                  <a:close/>
                  <a:moveTo>
                    <a:pt x="6286373" y="7030440"/>
                  </a:moveTo>
                  <a:cubicBezTo>
                    <a:pt x="6301425" y="7035599"/>
                    <a:pt x="6324003" y="7102202"/>
                    <a:pt x="6380447" y="7256045"/>
                  </a:cubicBezTo>
                  <a:cubicBezTo>
                    <a:pt x="6489573" y="7559980"/>
                    <a:pt x="6301425" y="7409888"/>
                    <a:pt x="6354106" y="7620016"/>
                  </a:cubicBezTo>
                  <a:cubicBezTo>
                    <a:pt x="6403025" y="7830143"/>
                    <a:pt x="6418077" y="7938959"/>
                    <a:pt x="6271321" y="7661291"/>
                  </a:cubicBezTo>
                  <a:cubicBezTo>
                    <a:pt x="6214877" y="7552475"/>
                    <a:pt x="6184773" y="7361109"/>
                    <a:pt x="6237454" y="7173495"/>
                  </a:cubicBezTo>
                  <a:cubicBezTo>
                    <a:pt x="6263795" y="7081564"/>
                    <a:pt x="6271321" y="7025280"/>
                    <a:pt x="6286373" y="7030440"/>
                  </a:cubicBezTo>
                  <a:close/>
                  <a:moveTo>
                    <a:pt x="8946212" y="6847365"/>
                  </a:moveTo>
                  <a:cubicBezTo>
                    <a:pt x="9009022" y="6841062"/>
                    <a:pt x="9120528" y="6891488"/>
                    <a:pt x="9083830" y="6967128"/>
                  </a:cubicBezTo>
                  <a:cubicBezTo>
                    <a:pt x="9038663" y="7064246"/>
                    <a:pt x="8899398" y="6929775"/>
                    <a:pt x="8906926" y="6873746"/>
                  </a:cubicBezTo>
                  <a:cubicBezTo>
                    <a:pt x="8909749" y="6857871"/>
                    <a:pt x="8925275" y="6849466"/>
                    <a:pt x="8946212" y="6847365"/>
                  </a:cubicBezTo>
                  <a:close/>
                  <a:moveTo>
                    <a:pt x="8096249" y="6313021"/>
                  </a:moveTo>
                  <a:cubicBezTo>
                    <a:pt x="8094841" y="6313490"/>
                    <a:pt x="8093902" y="6314429"/>
                    <a:pt x="8095779" y="6314429"/>
                  </a:cubicBezTo>
                  <a:cubicBezTo>
                    <a:pt x="8155848" y="6520900"/>
                    <a:pt x="8167112" y="6734880"/>
                    <a:pt x="8114551" y="6945106"/>
                  </a:cubicBezTo>
                  <a:cubicBezTo>
                    <a:pt x="8088271" y="7061480"/>
                    <a:pt x="8035710" y="7162839"/>
                    <a:pt x="7956870" y="7249182"/>
                  </a:cubicBezTo>
                  <a:cubicBezTo>
                    <a:pt x="7863012" y="7358049"/>
                    <a:pt x="7735365" y="7361803"/>
                    <a:pt x="7603964" y="7376819"/>
                  </a:cubicBezTo>
                  <a:cubicBezTo>
                    <a:pt x="7585193" y="7380573"/>
                    <a:pt x="7570175" y="7410605"/>
                    <a:pt x="7596456" y="7418113"/>
                  </a:cubicBezTo>
                  <a:cubicBezTo>
                    <a:pt x="7855503" y="7515718"/>
                    <a:pt x="8084517" y="7320508"/>
                    <a:pt x="8174620" y="7091513"/>
                  </a:cubicBezTo>
                  <a:cubicBezTo>
                    <a:pt x="8268478" y="6855009"/>
                    <a:pt x="8253461" y="6520900"/>
                    <a:pt x="8099534" y="6314429"/>
                  </a:cubicBezTo>
                  <a:cubicBezTo>
                    <a:pt x="8099534" y="6312552"/>
                    <a:pt x="8097657" y="6312552"/>
                    <a:pt x="8096249" y="6313021"/>
                  </a:cubicBezTo>
                  <a:close/>
                  <a:moveTo>
                    <a:pt x="1981054" y="5773739"/>
                  </a:moveTo>
                  <a:cubicBezTo>
                    <a:pt x="2042670" y="5778423"/>
                    <a:pt x="2122731" y="5812386"/>
                    <a:pt x="2118056" y="5875625"/>
                  </a:cubicBezTo>
                  <a:cubicBezTo>
                    <a:pt x="2106836" y="5976809"/>
                    <a:pt x="1904873" y="5853140"/>
                    <a:pt x="1912353" y="5796927"/>
                  </a:cubicBezTo>
                  <a:cubicBezTo>
                    <a:pt x="1913755" y="5778658"/>
                    <a:pt x="1944085" y="5770928"/>
                    <a:pt x="1981054" y="5773739"/>
                  </a:cubicBezTo>
                  <a:close/>
                  <a:moveTo>
                    <a:pt x="1567926" y="5717729"/>
                  </a:moveTo>
                  <a:cubicBezTo>
                    <a:pt x="1601471" y="5713045"/>
                    <a:pt x="1638324" y="5717729"/>
                    <a:pt x="1645883" y="5736461"/>
                  </a:cubicBezTo>
                  <a:cubicBezTo>
                    <a:pt x="1657223" y="5773926"/>
                    <a:pt x="1521151" y="5792659"/>
                    <a:pt x="1509812" y="5755194"/>
                  </a:cubicBezTo>
                  <a:cubicBezTo>
                    <a:pt x="1504143" y="5736461"/>
                    <a:pt x="1534381" y="5722412"/>
                    <a:pt x="1567926" y="5717729"/>
                  </a:cubicBezTo>
                  <a:close/>
                  <a:moveTo>
                    <a:pt x="3042471" y="5649966"/>
                  </a:moveTo>
                  <a:cubicBezTo>
                    <a:pt x="3027454" y="5642458"/>
                    <a:pt x="3001174" y="5657474"/>
                    <a:pt x="3016191" y="5672490"/>
                  </a:cubicBezTo>
                  <a:cubicBezTo>
                    <a:pt x="3117558" y="5807635"/>
                    <a:pt x="3147592" y="5957796"/>
                    <a:pt x="3267730" y="6077925"/>
                  </a:cubicBezTo>
                  <a:cubicBezTo>
                    <a:pt x="3477972" y="6291905"/>
                    <a:pt x="3583093" y="6498376"/>
                    <a:pt x="3703231" y="6768666"/>
                  </a:cubicBezTo>
                  <a:cubicBezTo>
                    <a:pt x="3703231" y="6772420"/>
                    <a:pt x="3706985" y="6772420"/>
                    <a:pt x="3706985" y="6768666"/>
                  </a:cubicBezTo>
                  <a:cubicBezTo>
                    <a:pt x="3688214" y="6558441"/>
                    <a:pt x="3639407" y="6359477"/>
                    <a:pt x="3534287" y="6175530"/>
                  </a:cubicBezTo>
                  <a:cubicBezTo>
                    <a:pt x="3477972" y="6077925"/>
                    <a:pt x="3384114" y="5995337"/>
                    <a:pt x="3297765" y="5924010"/>
                  </a:cubicBezTo>
                  <a:cubicBezTo>
                    <a:pt x="3200153" y="5833913"/>
                    <a:pt x="3147592" y="5728801"/>
                    <a:pt x="3042471" y="5649966"/>
                  </a:cubicBezTo>
                  <a:close/>
                  <a:moveTo>
                    <a:pt x="2021054" y="5539731"/>
                  </a:moveTo>
                  <a:cubicBezTo>
                    <a:pt x="2038223" y="5540437"/>
                    <a:pt x="2052334" y="5549612"/>
                    <a:pt x="2058919" y="5571254"/>
                  </a:cubicBezTo>
                  <a:cubicBezTo>
                    <a:pt x="2089023" y="5661588"/>
                    <a:pt x="1923452" y="5718047"/>
                    <a:pt x="1904638" y="5654060"/>
                  </a:cubicBezTo>
                  <a:cubicBezTo>
                    <a:pt x="1890527" y="5611716"/>
                    <a:pt x="1969549" y="5537614"/>
                    <a:pt x="2021054" y="5539731"/>
                  </a:cubicBezTo>
                  <a:close/>
                  <a:moveTo>
                    <a:pt x="1608497" y="5480566"/>
                  </a:moveTo>
                  <a:cubicBezTo>
                    <a:pt x="1666995" y="5493539"/>
                    <a:pt x="1737689" y="5579093"/>
                    <a:pt x="1698100" y="5626779"/>
                  </a:cubicBezTo>
                  <a:cubicBezTo>
                    <a:pt x="1675479" y="5652959"/>
                    <a:pt x="1509585" y="5555718"/>
                    <a:pt x="1558599" y="5495877"/>
                  </a:cubicBezTo>
                  <a:cubicBezTo>
                    <a:pt x="1570852" y="5479981"/>
                    <a:pt x="1588997" y="5476241"/>
                    <a:pt x="1608497" y="5480566"/>
                  </a:cubicBezTo>
                  <a:close/>
                  <a:moveTo>
                    <a:pt x="1817787" y="5379062"/>
                  </a:moveTo>
                  <a:cubicBezTo>
                    <a:pt x="1892627" y="5390335"/>
                    <a:pt x="1900111" y="5566916"/>
                    <a:pt x="1832755" y="5578188"/>
                  </a:cubicBezTo>
                  <a:cubicBezTo>
                    <a:pt x="1787851" y="5589459"/>
                    <a:pt x="1742948" y="5364034"/>
                    <a:pt x="1817787" y="5379062"/>
                  </a:cubicBezTo>
                  <a:close/>
                  <a:moveTo>
                    <a:pt x="4990961" y="5240780"/>
                  </a:moveTo>
                  <a:cubicBezTo>
                    <a:pt x="4701878" y="5360910"/>
                    <a:pt x="4795736" y="5710031"/>
                    <a:pt x="4626792" y="5920256"/>
                  </a:cubicBezTo>
                  <a:cubicBezTo>
                    <a:pt x="4626792" y="5924010"/>
                    <a:pt x="4630547" y="5927764"/>
                    <a:pt x="4634301" y="5927764"/>
                  </a:cubicBezTo>
                  <a:cubicBezTo>
                    <a:pt x="4885840" y="5792619"/>
                    <a:pt x="4852051" y="5477281"/>
                    <a:pt x="5009732" y="5274565"/>
                  </a:cubicBezTo>
                  <a:cubicBezTo>
                    <a:pt x="5018180" y="5263305"/>
                    <a:pt x="5013956" y="5245707"/>
                    <a:pt x="5003397" y="5240780"/>
                  </a:cubicBezTo>
                  <a:cubicBezTo>
                    <a:pt x="4999877" y="5239138"/>
                    <a:pt x="4995654" y="5238905"/>
                    <a:pt x="4990961" y="5240780"/>
                  </a:cubicBezTo>
                  <a:close/>
                  <a:moveTo>
                    <a:pt x="7359934" y="4715217"/>
                  </a:moveTo>
                  <a:cubicBezTo>
                    <a:pt x="7239796" y="4703955"/>
                    <a:pt x="7134675" y="4767772"/>
                    <a:pt x="7037063" y="4827836"/>
                  </a:cubicBezTo>
                  <a:cubicBezTo>
                    <a:pt x="6973239" y="4865377"/>
                    <a:pt x="6913170" y="4910427"/>
                    <a:pt x="6849347" y="4947965"/>
                  </a:cubicBezTo>
                  <a:cubicBezTo>
                    <a:pt x="6774260" y="4993015"/>
                    <a:pt x="6691666" y="5011783"/>
                    <a:pt x="6620334" y="5060587"/>
                  </a:cubicBezTo>
                  <a:cubicBezTo>
                    <a:pt x="6616579" y="5064341"/>
                    <a:pt x="6616579" y="5071849"/>
                    <a:pt x="6624088" y="5071849"/>
                  </a:cubicBezTo>
                  <a:cubicBezTo>
                    <a:pt x="6732963" y="5056833"/>
                    <a:pt x="6838084" y="5034308"/>
                    <a:pt x="6939450" y="4985505"/>
                  </a:cubicBezTo>
                  <a:cubicBezTo>
                    <a:pt x="7007028" y="4955474"/>
                    <a:pt x="7067097" y="4914178"/>
                    <a:pt x="7127166" y="4872885"/>
                  </a:cubicBezTo>
                  <a:cubicBezTo>
                    <a:pt x="7206007" y="4827836"/>
                    <a:pt x="7296110" y="4805314"/>
                    <a:pt x="7374951" y="4767772"/>
                  </a:cubicBezTo>
                  <a:cubicBezTo>
                    <a:pt x="7404985" y="4752756"/>
                    <a:pt x="7382460" y="4715217"/>
                    <a:pt x="7359934" y="4715217"/>
                  </a:cubicBezTo>
                  <a:close/>
                  <a:moveTo>
                    <a:pt x="3919106" y="4647642"/>
                  </a:moveTo>
                  <a:cubicBezTo>
                    <a:pt x="3911595" y="4647642"/>
                    <a:pt x="3904087" y="4651396"/>
                    <a:pt x="3902209" y="4658905"/>
                  </a:cubicBezTo>
                  <a:cubicBezTo>
                    <a:pt x="3879684" y="4850360"/>
                    <a:pt x="3845895" y="5071849"/>
                    <a:pt x="3898455" y="5255796"/>
                  </a:cubicBezTo>
                  <a:cubicBezTo>
                    <a:pt x="3984806" y="5541099"/>
                    <a:pt x="4059892" y="5755079"/>
                    <a:pt x="4018594" y="6059155"/>
                  </a:cubicBezTo>
                  <a:cubicBezTo>
                    <a:pt x="4014840" y="6066663"/>
                    <a:pt x="4026104" y="6066663"/>
                    <a:pt x="4026104" y="6059155"/>
                  </a:cubicBezTo>
                  <a:cubicBezTo>
                    <a:pt x="4198801" y="5574886"/>
                    <a:pt x="4048629" y="5139421"/>
                    <a:pt x="3935999" y="4658905"/>
                  </a:cubicBezTo>
                  <a:cubicBezTo>
                    <a:pt x="3934122" y="4651396"/>
                    <a:pt x="3926613" y="4647642"/>
                    <a:pt x="3919106" y="4647642"/>
                  </a:cubicBezTo>
                  <a:close/>
                  <a:moveTo>
                    <a:pt x="6759243" y="3844285"/>
                  </a:moveTo>
                  <a:cubicBezTo>
                    <a:pt x="6556510" y="3934382"/>
                    <a:pt x="6458898" y="4182147"/>
                    <a:pt x="6323743" y="4351078"/>
                  </a:cubicBezTo>
                  <a:cubicBezTo>
                    <a:pt x="6166061" y="4550042"/>
                    <a:pt x="5959574" y="4647642"/>
                    <a:pt x="5922031" y="4917933"/>
                  </a:cubicBezTo>
                  <a:cubicBezTo>
                    <a:pt x="5922031" y="4921686"/>
                    <a:pt x="5925785" y="4925441"/>
                    <a:pt x="5929540" y="4921686"/>
                  </a:cubicBezTo>
                  <a:cubicBezTo>
                    <a:pt x="5993363" y="4775281"/>
                    <a:pt x="6075958" y="4670167"/>
                    <a:pt x="6229885" y="4610107"/>
                  </a:cubicBezTo>
                  <a:cubicBezTo>
                    <a:pt x="6308725" y="4580074"/>
                    <a:pt x="6398829" y="4531272"/>
                    <a:pt x="6455144" y="4467453"/>
                  </a:cubicBezTo>
                  <a:cubicBezTo>
                    <a:pt x="6616579" y="4294768"/>
                    <a:pt x="6605316" y="4043248"/>
                    <a:pt x="6778015" y="3874317"/>
                  </a:cubicBezTo>
                  <a:cubicBezTo>
                    <a:pt x="6789278" y="3863055"/>
                    <a:pt x="6778015" y="3840531"/>
                    <a:pt x="6759243" y="3844285"/>
                  </a:cubicBezTo>
                  <a:close/>
                  <a:moveTo>
                    <a:pt x="8471681" y="3240825"/>
                  </a:moveTo>
                  <a:cubicBezTo>
                    <a:pt x="8463703" y="3240825"/>
                    <a:pt x="8456194" y="3245517"/>
                    <a:pt x="8456194" y="3254902"/>
                  </a:cubicBezTo>
                  <a:cubicBezTo>
                    <a:pt x="8384862" y="3701632"/>
                    <a:pt x="8073254" y="4107067"/>
                    <a:pt x="7649016" y="4275998"/>
                  </a:cubicBezTo>
                  <a:cubicBezTo>
                    <a:pt x="7645262" y="4279752"/>
                    <a:pt x="7649016" y="4283506"/>
                    <a:pt x="7652770" y="4283506"/>
                  </a:cubicBezTo>
                  <a:cubicBezTo>
                    <a:pt x="8137077" y="4227195"/>
                    <a:pt x="8617629" y="3772958"/>
                    <a:pt x="8489983" y="3254902"/>
                  </a:cubicBezTo>
                  <a:cubicBezTo>
                    <a:pt x="8488106" y="3245517"/>
                    <a:pt x="8479658" y="3240825"/>
                    <a:pt x="8471681" y="3240825"/>
                  </a:cubicBezTo>
                  <a:close/>
                  <a:moveTo>
                    <a:pt x="6286078" y="2860836"/>
                  </a:moveTo>
                  <a:cubicBezTo>
                    <a:pt x="6338760" y="2838322"/>
                    <a:pt x="6440360" y="3082220"/>
                    <a:pt x="6353812" y="3104734"/>
                  </a:cubicBezTo>
                  <a:cubicBezTo>
                    <a:pt x="6267264" y="3127247"/>
                    <a:pt x="6237160" y="2879597"/>
                    <a:pt x="6286078" y="2860836"/>
                  </a:cubicBezTo>
                  <a:close/>
                  <a:moveTo>
                    <a:pt x="6482318" y="2829802"/>
                  </a:moveTo>
                  <a:cubicBezTo>
                    <a:pt x="6540560" y="2839764"/>
                    <a:pt x="6620751" y="2990985"/>
                    <a:pt x="6594432" y="3010603"/>
                  </a:cubicBezTo>
                  <a:cubicBezTo>
                    <a:pt x="6564353" y="3036760"/>
                    <a:pt x="6410198" y="2868607"/>
                    <a:pt x="6459076" y="2834976"/>
                  </a:cubicBezTo>
                  <a:cubicBezTo>
                    <a:pt x="6466126" y="2829838"/>
                    <a:pt x="6473998" y="2828378"/>
                    <a:pt x="6482318" y="2829802"/>
                  </a:cubicBezTo>
                  <a:close/>
                  <a:moveTo>
                    <a:pt x="2926088" y="2781895"/>
                  </a:moveTo>
                  <a:cubicBezTo>
                    <a:pt x="2907316" y="2781895"/>
                    <a:pt x="2907316" y="2808173"/>
                    <a:pt x="2922333" y="2815681"/>
                  </a:cubicBezTo>
                  <a:cubicBezTo>
                    <a:pt x="3132575" y="2875746"/>
                    <a:pt x="3271485" y="3127266"/>
                    <a:pt x="3380360" y="3307459"/>
                  </a:cubicBezTo>
                  <a:cubicBezTo>
                    <a:pt x="3451692" y="3431342"/>
                    <a:pt x="3511761" y="3562733"/>
                    <a:pt x="3669442" y="3581503"/>
                  </a:cubicBezTo>
                  <a:cubicBezTo>
                    <a:pt x="3684459" y="3585257"/>
                    <a:pt x="3691968" y="3566487"/>
                    <a:pt x="3676951" y="3558979"/>
                  </a:cubicBezTo>
                  <a:cubicBezTo>
                    <a:pt x="3474218" y="3465128"/>
                    <a:pt x="3459200" y="3187330"/>
                    <a:pt x="3339062" y="3014645"/>
                  </a:cubicBezTo>
                  <a:cubicBezTo>
                    <a:pt x="3248959" y="2887008"/>
                    <a:pt x="3083769" y="2778141"/>
                    <a:pt x="2926088" y="2781895"/>
                  </a:cubicBezTo>
                  <a:close/>
                  <a:moveTo>
                    <a:pt x="6596138" y="2753971"/>
                  </a:moveTo>
                  <a:cubicBezTo>
                    <a:pt x="6650521" y="2744622"/>
                    <a:pt x="6785368" y="2821458"/>
                    <a:pt x="6755677" y="2886851"/>
                  </a:cubicBezTo>
                  <a:cubicBezTo>
                    <a:pt x="6721744" y="2965323"/>
                    <a:pt x="6548310" y="2797169"/>
                    <a:pt x="6578472" y="2763539"/>
                  </a:cubicBezTo>
                  <a:cubicBezTo>
                    <a:pt x="6582243" y="2758401"/>
                    <a:pt x="6588370" y="2755306"/>
                    <a:pt x="6596138" y="2753971"/>
                  </a:cubicBezTo>
                  <a:close/>
                  <a:moveTo>
                    <a:pt x="6696357" y="2498048"/>
                  </a:moveTo>
                  <a:cubicBezTo>
                    <a:pt x="6760822" y="2493977"/>
                    <a:pt x="6847117" y="2518326"/>
                    <a:pt x="6842421" y="2579346"/>
                  </a:cubicBezTo>
                  <a:cubicBezTo>
                    <a:pt x="6838664" y="2673223"/>
                    <a:pt x="6628267" y="2590611"/>
                    <a:pt x="6628267" y="2534285"/>
                  </a:cubicBezTo>
                  <a:cubicBezTo>
                    <a:pt x="6626858" y="2513163"/>
                    <a:pt x="6657678" y="2500490"/>
                    <a:pt x="6696357" y="2498048"/>
                  </a:cubicBezTo>
                  <a:close/>
                  <a:moveTo>
                    <a:pt x="5431201" y="2408077"/>
                  </a:moveTo>
                  <a:cubicBezTo>
                    <a:pt x="5445771" y="2403856"/>
                    <a:pt x="5474910" y="2444193"/>
                    <a:pt x="5508749" y="2515486"/>
                  </a:cubicBezTo>
                  <a:cubicBezTo>
                    <a:pt x="5576426" y="2658072"/>
                    <a:pt x="5813298" y="2924484"/>
                    <a:pt x="5598985" y="3157125"/>
                  </a:cubicBezTo>
                  <a:cubicBezTo>
                    <a:pt x="5384673" y="3386013"/>
                    <a:pt x="5456110" y="3277197"/>
                    <a:pt x="5523788" y="3070822"/>
                  </a:cubicBezTo>
                  <a:cubicBezTo>
                    <a:pt x="5591466" y="2860695"/>
                    <a:pt x="5459870" y="2661825"/>
                    <a:pt x="5441071" y="2568018"/>
                  </a:cubicBezTo>
                  <a:cubicBezTo>
                    <a:pt x="5416632" y="2461078"/>
                    <a:pt x="5416632" y="2412298"/>
                    <a:pt x="5431201" y="2408077"/>
                  </a:cubicBezTo>
                  <a:close/>
                  <a:moveTo>
                    <a:pt x="6694126" y="2281016"/>
                  </a:moveTo>
                  <a:cubicBezTo>
                    <a:pt x="6742376" y="2281015"/>
                    <a:pt x="6794841" y="2297824"/>
                    <a:pt x="6804210" y="2327707"/>
                  </a:cubicBezTo>
                  <a:cubicBezTo>
                    <a:pt x="6822948" y="2387471"/>
                    <a:pt x="6616833" y="2380001"/>
                    <a:pt x="6609338" y="2335177"/>
                  </a:cubicBezTo>
                  <a:cubicBezTo>
                    <a:pt x="6601843" y="2297824"/>
                    <a:pt x="6645877" y="2281015"/>
                    <a:pt x="6694126" y="2281016"/>
                  </a:cubicBezTo>
                  <a:close/>
                  <a:moveTo>
                    <a:pt x="8502947" y="1782034"/>
                  </a:moveTo>
                  <a:cubicBezTo>
                    <a:pt x="8490452" y="1778162"/>
                    <a:pt x="8472150" y="1788016"/>
                    <a:pt x="8474966" y="1802094"/>
                  </a:cubicBezTo>
                  <a:cubicBezTo>
                    <a:pt x="8535035" y="2218791"/>
                    <a:pt x="8167112" y="2579178"/>
                    <a:pt x="7881783" y="2841960"/>
                  </a:cubicBezTo>
                  <a:cubicBezTo>
                    <a:pt x="7772909" y="2943318"/>
                    <a:pt x="7664034" y="3033415"/>
                    <a:pt x="7622736" y="3187330"/>
                  </a:cubicBezTo>
                  <a:cubicBezTo>
                    <a:pt x="7562667" y="3408818"/>
                    <a:pt x="7547649" y="3630305"/>
                    <a:pt x="7412494" y="3829268"/>
                  </a:cubicBezTo>
                  <a:cubicBezTo>
                    <a:pt x="7404985" y="3836777"/>
                    <a:pt x="7416248" y="3848039"/>
                    <a:pt x="7423757" y="3844285"/>
                  </a:cubicBezTo>
                  <a:cubicBezTo>
                    <a:pt x="7615227" y="3776713"/>
                    <a:pt x="7697822" y="3592765"/>
                    <a:pt x="7746629" y="3405064"/>
                  </a:cubicBezTo>
                  <a:cubicBezTo>
                    <a:pt x="7821714" y="3131019"/>
                    <a:pt x="7968133" y="3018399"/>
                    <a:pt x="8155848" y="2823189"/>
                  </a:cubicBezTo>
                  <a:cubicBezTo>
                    <a:pt x="8392370" y="2582932"/>
                    <a:pt x="8677699" y="2139956"/>
                    <a:pt x="8512508" y="1790832"/>
                  </a:cubicBezTo>
                  <a:cubicBezTo>
                    <a:pt x="8510631" y="1786139"/>
                    <a:pt x="8507112" y="1783324"/>
                    <a:pt x="8502947" y="1782034"/>
                  </a:cubicBezTo>
                  <a:close/>
                  <a:moveTo>
                    <a:pt x="4377445" y="961250"/>
                  </a:moveTo>
                  <a:cubicBezTo>
                    <a:pt x="4469007" y="973186"/>
                    <a:pt x="4638370" y="1075690"/>
                    <a:pt x="4604497" y="1148706"/>
                  </a:cubicBezTo>
                  <a:cubicBezTo>
                    <a:pt x="4555570" y="1246061"/>
                    <a:pt x="4314698" y="1032629"/>
                    <a:pt x="4322226" y="983951"/>
                  </a:cubicBezTo>
                  <a:cubicBezTo>
                    <a:pt x="4325049" y="963357"/>
                    <a:pt x="4346926" y="957272"/>
                    <a:pt x="4377445" y="961250"/>
                  </a:cubicBezTo>
                  <a:close/>
                  <a:moveTo>
                    <a:pt x="4578784" y="877663"/>
                  </a:moveTo>
                  <a:cubicBezTo>
                    <a:pt x="4644559" y="882513"/>
                    <a:pt x="4725174" y="911607"/>
                    <a:pt x="4713449" y="953926"/>
                  </a:cubicBezTo>
                  <a:cubicBezTo>
                    <a:pt x="4694687" y="1025398"/>
                    <a:pt x="4484560" y="942641"/>
                    <a:pt x="4499569" y="897501"/>
                  </a:cubicBezTo>
                  <a:cubicBezTo>
                    <a:pt x="4505198" y="880573"/>
                    <a:pt x="4539320" y="874754"/>
                    <a:pt x="4578784" y="877663"/>
                  </a:cubicBezTo>
                  <a:close/>
                  <a:moveTo>
                    <a:pt x="4721110" y="709271"/>
                  </a:moveTo>
                  <a:cubicBezTo>
                    <a:pt x="4781242" y="705901"/>
                    <a:pt x="4860978" y="724566"/>
                    <a:pt x="4858633" y="762490"/>
                  </a:cubicBezTo>
                  <a:cubicBezTo>
                    <a:pt x="4858633" y="826960"/>
                    <a:pt x="4656010" y="777659"/>
                    <a:pt x="4656010" y="739736"/>
                  </a:cubicBezTo>
                  <a:cubicBezTo>
                    <a:pt x="4656010" y="721248"/>
                    <a:pt x="4685031" y="711293"/>
                    <a:pt x="4721110" y="709271"/>
                  </a:cubicBezTo>
                  <a:close/>
                  <a:moveTo>
                    <a:pt x="4428654" y="599744"/>
                  </a:moveTo>
                  <a:cubicBezTo>
                    <a:pt x="4456839" y="601892"/>
                    <a:pt x="4484108" y="609575"/>
                    <a:pt x="4509911" y="623650"/>
                  </a:cubicBezTo>
                  <a:cubicBezTo>
                    <a:pt x="4716335" y="740003"/>
                    <a:pt x="4562455" y="833836"/>
                    <a:pt x="4303487" y="830082"/>
                  </a:cubicBezTo>
                  <a:cubicBezTo>
                    <a:pt x="4044519" y="822576"/>
                    <a:pt x="3935678" y="1096568"/>
                    <a:pt x="3864367" y="1242947"/>
                  </a:cubicBezTo>
                  <a:cubicBezTo>
                    <a:pt x="3796810" y="1389326"/>
                    <a:pt x="3969457" y="1171634"/>
                    <a:pt x="4190892" y="1235440"/>
                  </a:cubicBezTo>
                  <a:cubicBezTo>
                    <a:pt x="4412329" y="1299247"/>
                    <a:pt x="4449861" y="1528199"/>
                    <a:pt x="4187139" y="1355546"/>
                  </a:cubicBezTo>
                  <a:cubicBezTo>
                    <a:pt x="3924418" y="1179141"/>
                    <a:pt x="3744265" y="1423106"/>
                    <a:pt x="3691721" y="1607019"/>
                  </a:cubicBezTo>
                  <a:cubicBezTo>
                    <a:pt x="3642930" y="1794684"/>
                    <a:pt x="3646683" y="2087443"/>
                    <a:pt x="3736759" y="2353928"/>
                  </a:cubicBezTo>
                  <a:cubicBezTo>
                    <a:pt x="3826835" y="2620414"/>
                    <a:pt x="4243437" y="3386090"/>
                    <a:pt x="4280969" y="3675096"/>
                  </a:cubicBezTo>
                  <a:cubicBezTo>
                    <a:pt x="4310994" y="3926568"/>
                    <a:pt x="4363538" y="4148013"/>
                    <a:pt x="4239684" y="3690109"/>
                  </a:cubicBezTo>
                  <a:cubicBezTo>
                    <a:pt x="4112077" y="3232204"/>
                    <a:pt x="3744265" y="2695480"/>
                    <a:pt x="3657943" y="2380202"/>
                  </a:cubicBezTo>
                  <a:cubicBezTo>
                    <a:pt x="3579126" y="2064923"/>
                    <a:pt x="3500310" y="1839724"/>
                    <a:pt x="3657943" y="1501926"/>
                  </a:cubicBezTo>
                  <a:cubicBezTo>
                    <a:pt x="3819329" y="1164127"/>
                    <a:pt x="3823082" y="1104074"/>
                    <a:pt x="3699227" y="938928"/>
                  </a:cubicBezTo>
                  <a:cubicBezTo>
                    <a:pt x="3579126" y="773783"/>
                    <a:pt x="3733006" y="687456"/>
                    <a:pt x="3793057" y="957695"/>
                  </a:cubicBezTo>
                  <a:cubicBezTo>
                    <a:pt x="3853107" y="1224180"/>
                    <a:pt x="3778044" y="1340533"/>
                    <a:pt x="3890639" y="1074048"/>
                  </a:cubicBezTo>
                  <a:cubicBezTo>
                    <a:pt x="3989161" y="840873"/>
                    <a:pt x="4231357" y="584709"/>
                    <a:pt x="4428654" y="599744"/>
                  </a:cubicBezTo>
                  <a:close/>
                  <a:moveTo>
                    <a:pt x="4900252" y="517005"/>
                  </a:moveTo>
                  <a:cubicBezTo>
                    <a:pt x="4928289" y="517356"/>
                    <a:pt x="4951048" y="522501"/>
                    <a:pt x="4961371" y="533727"/>
                  </a:cubicBezTo>
                  <a:cubicBezTo>
                    <a:pt x="4998911" y="574889"/>
                    <a:pt x="4709855" y="645986"/>
                    <a:pt x="4698593" y="608566"/>
                  </a:cubicBezTo>
                  <a:cubicBezTo>
                    <a:pt x="4684515" y="558050"/>
                    <a:pt x="4816139" y="515952"/>
                    <a:pt x="4900252" y="517005"/>
                  </a:cubicBezTo>
                  <a:close/>
                  <a:moveTo>
                    <a:pt x="4703180" y="357133"/>
                  </a:moveTo>
                  <a:cubicBezTo>
                    <a:pt x="4712934" y="355439"/>
                    <a:pt x="4722432" y="356553"/>
                    <a:pt x="4731344" y="361244"/>
                  </a:cubicBezTo>
                  <a:cubicBezTo>
                    <a:pt x="4798885" y="395016"/>
                    <a:pt x="4596262" y="571373"/>
                    <a:pt x="4573749" y="541354"/>
                  </a:cubicBezTo>
                  <a:cubicBezTo>
                    <a:pt x="4554049" y="518372"/>
                    <a:pt x="4634899" y="368984"/>
                    <a:pt x="4703180" y="357133"/>
                  </a:cubicBezTo>
                  <a:close/>
                  <a:moveTo>
                    <a:pt x="4029446" y="341758"/>
                  </a:moveTo>
                  <a:cubicBezTo>
                    <a:pt x="4127373" y="338008"/>
                    <a:pt x="4101009" y="649193"/>
                    <a:pt x="4033212" y="667939"/>
                  </a:cubicBezTo>
                  <a:cubicBezTo>
                    <a:pt x="3969184" y="690434"/>
                    <a:pt x="3935285" y="349255"/>
                    <a:pt x="4029446" y="341758"/>
                  </a:cubicBezTo>
                  <a:close/>
                  <a:moveTo>
                    <a:pt x="4514673" y="334261"/>
                  </a:moveTo>
                  <a:cubicBezTo>
                    <a:pt x="4597273" y="360676"/>
                    <a:pt x="4469618" y="534262"/>
                    <a:pt x="4417054" y="534262"/>
                  </a:cubicBezTo>
                  <a:cubicBezTo>
                    <a:pt x="4360735" y="538036"/>
                    <a:pt x="4435826" y="307847"/>
                    <a:pt x="4514673" y="334261"/>
                  </a:cubicBezTo>
                  <a:close/>
                  <a:moveTo>
                    <a:pt x="4254707" y="274508"/>
                  </a:moveTo>
                  <a:cubicBezTo>
                    <a:pt x="4303586" y="274508"/>
                    <a:pt x="4273506" y="578729"/>
                    <a:pt x="4217108" y="582485"/>
                  </a:cubicBezTo>
                  <a:cubicBezTo>
                    <a:pt x="4160710" y="582485"/>
                    <a:pt x="4202069" y="274508"/>
                    <a:pt x="4254707" y="274508"/>
                  </a:cubicBezTo>
                  <a:close/>
                  <a:moveTo>
                    <a:pt x="7226461" y="293"/>
                  </a:moveTo>
                  <a:cubicBezTo>
                    <a:pt x="7689419" y="8795"/>
                    <a:pt x="8124172" y="201468"/>
                    <a:pt x="8388616" y="506954"/>
                  </a:cubicBezTo>
                  <a:cubicBezTo>
                    <a:pt x="8993061" y="1205204"/>
                    <a:pt x="8891694" y="2275101"/>
                    <a:pt x="8692716" y="2834451"/>
                  </a:cubicBezTo>
                  <a:cubicBezTo>
                    <a:pt x="8493737" y="3393802"/>
                    <a:pt x="8929238" y="3596519"/>
                    <a:pt x="8471211" y="4020724"/>
                  </a:cubicBezTo>
                  <a:cubicBezTo>
                    <a:pt x="8013185" y="4441175"/>
                    <a:pt x="7592702" y="4388619"/>
                    <a:pt x="7341162" y="4478715"/>
                  </a:cubicBezTo>
                  <a:cubicBezTo>
                    <a:pt x="7089623" y="4572566"/>
                    <a:pt x="7100886" y="4756509"/>
                    <a:pt x="7356179" y="4583828"/>
                  </a:cubicBezTo>
                  <a:cubicBezTo>
                    <a:pt x="7615227" y="4411143"/>
                    <a:pt x="7990659" y="4621368"/>
                    <a:pt x="8077008" y="4794051"/>
                  </a:cubicBezTo>
                  <a:cubicBezTo>
                    <a:pt x="8159603" y="4970490"/>
                    <a:pt x="8122060" y="4996767"/>
                    <a:pt x="8016939" y="4861623"/>
                  </a:cubicBezTo>
                  <a:cubicBezTo>
                    <a:pt x="7911818" y="4722723"/>
                    <a:pt x="7600210" y="4711463"/>
                    <a:pt x="7476318" y="4872885"/>
                  </a:cubicBezTo>
                  <a:cubicBezTo>
                    <a:pt x="7356179" y="5034308"/>
                    <a:pt x="6992011" y="5255796"/>
                    <a:pt x="6575282" y="5214501"/>
                  </a:cubicBezTo>
                  <a:cubicBezTo>
                    <a:pt x="6158553" y="5173208"/>
                    <a:pt x="6274937" y="5293335"/>
                    <a:pt x="6537739" y="5289581"/>
                  </a:cubicBezTo>
                  <a:cubicBezTo>
                    <a:pt x="6800541" y="5285827"/>
                    <a:pt x="7194744" y="5210746"/>
                    <a:pt x="7810451" y="5593656"/>
                  </a:cubicBezTo>
                  <a:cubicBezTo>
                    <a:pt x="8426160" y="5976566"/>
                    <a:pt x="8696470" y="6588473"/>
                    <a:pt x="8782819" y="7027694"/>
                  </a:cubicBezTo>
                  <a:cubicBezTo>
                    <a:pt x="8872923" y="7466916"/>
                    <a:pt x="8576332" y="7403097"/>
                    <a:pt x="8610121" y="7020186"/>
                  </a:cubicBezTo>
                  <a:cubicBezTo>
                    <a:pt x="8647664" y="6637275"/>
                    <a:pt x="8388616" y="6299413"/>
                    <a:pt x="8208409" y="6025369"/>
                  </a:cubicBezTo>
                  <a:cubicBezTo>
                    <a:pt x="8031956" y="5755079"/>
                    <a:pt x="7528878" y="5537345"/>
                    <a:pt x="7885538" y="5833913"/>
                  </a:cubicBezTo>
                  <a:cubicBezTo>
                    <a:pt x="8238444" y="6126728"/>
                    <a:pt x="8561315" y="6663553"/>
                    <a:pt x="8324793" y="7496948"/>
                  </a:cubicBezTo>
                  <a:cubicBezTo>
                    <a:pt x="8088271" y="8330342"/>
                    <a:pt x="6969485" y="8630664"/>
                    <a:pt x="6353777" y="8153903"/>
                  </a:cubicBezTo>
                  <a:cubicBezTo>
                    <a:pt x="5741824" y="7677141"/>
                    <a:pt x="5756841" y="7084005"/>
                    <a:pt x="5907014" y="6712356"/>
                  </a:cubicBezTo>
                  <a:cubicBezTo>
                    <a:pt x="6053432" y="6340707"/>
                    <a:pt x="6549002" y="6077925"/>
                    <a:pt x="6864364" y="6445820"/>
                  </a:cubicBezTo>
                  <a:cubicBezTo>
                    <a:pt x="7179727" y="6813715"/>
                    <a:pt x="6774260" y="7155331"/>
                    <a:pt x="6841838" y="6918827"/>
                  </a:cubicBezTo>
                  <a:cubicBezTo>
                    <a:pt x="6905662" y="6678570"/>
                    <a:pt x="6500195" y="6370739"/>
                    <a:pt x="6121010" y="6753650"/>
                  </a:cubicBezTo>
                  <a:cubicBezTo>
                    <a:pt x="5741824" y="7132807"/>
                    <a:pt x="6139781" y="8161411"/>
                    <a:pt x="6755489" y="8093838"/>
                  </a:cubicBezTo>
                  <a:cubicBezTo>
                    <a:pt x="7371197" y="8026266"/>
                    <a:pt x="7153447" y="7628339"/>
                    <a:pt x="7487580" y="7898629"/>
                  </a:cubicBezTo>
                  <a:cubicBezTo>
                    <a:pt x="7817960" y="8165165"/>
                    <a:pt x="7990659" y="7864843"/>
                    <a:pt x="8092026" y="7647109"/>
                  </a:cubicBezTo>
                  <a:cubicBezTo>
                    <a:pt x="8193392" y="7429375"/>
                    <a:pt x="8287249" y="7429375"/>
                    <a:pt x="7896801" y="7613323"/>
                  </a:cubicBezTo>
                  <a:cubicBezTo>
                    <a:pt x="7502598" y="7797270"/>
                    <a:pt x="7183481" y="7369311"/>
                    <a:pt x="7198498" y="7068988"/>
                  </a:cubicBezTo>
                  <a:cubicBezTo>
                    <a:pt x="7213515" y="6772420"/>
                    <a:pt x="7416248" y="6723618"/>
                    <a:pt x="7348671" y="6900057"/>
                  </a:cubicBezTo>
                  <a:cubicBezTo>
                    <a:pt x="7277339" y="7076497"/>
                    <a:pt x="7611473" y="7346786"/>
                    <a:pt x="7915573" y="7080251"/>
                  </a:cubicBezTo>
                  <a:cubicBezTo>
                    <a:pt x="8219672" y="6813715"/>
                    <a:pt x="8009431" y="6336953"/>
                    <a:pt x="7829223" y="6100449"/>
                  </a:cubicBezTo>
                  <a:cubicBezTo>
                    <a:pt x="7645262" y="5860192"/>
                    <a:pt x="7637753" y="5987829"/>
                    <a:pt x="7679051" y="6220578"/>
                  </a:cubicBezTo>
                  <a:cubicBezTo>
                    <a:pt x="7724102" y="6457082"/>
                    <a:pt x="7378706" y="6502130"/>
                    <a:pt x="7521370" y="6209316"/>
                  </a:cubicBezTo>
                  <a:cubicBezTo>
                    <a:pt x="7664034" y="5916502"/>
                    <a:pt x="7404985" y="5687506"/>
                    <a:pt x="6845592" y="5533591"/>
                  </a:cubicBezTo>
                  <a:cubicBezTo>
                    <a:pt x="6286200" y="5383431"/>
                    <a:pt x="5272534" y="5773849"/>
                    <a:pt x="4900857" y="6216824"/>
                  </a:cubicBezTo>
                  <a:cubicBezTo>
                    <a:pt x="4525426" y="6659799"/>
                    <a:pt x="4296413" y="7226658"/>
                    <a:pt x="4281397" y="7620831"/>
                  </a:cubicBezTo>
                  <a:cubicBezTo>
                    <a:pt x="4262624" y="8015004"/>
                    <a:pt x="4292659" y="8315326"/>
                    <a:pt x="4341465" y="7725944"/>
                  </a:cubicBezTo>
                  <a:cubicBezTo>
                    <a:pt x="4394026" y="7136561"/>
                    <a:pt x="4589249" y="6873779"/>
                    <a:pt x="4897103" y="6761158"/>
                  </a:cubicBezTo>
                  <a:cubicBezTo>
                    <a:pt x="5204957" y="6648537"/>
                    <a:pt x="5253763" y="6712356"/>
                    <a:pt x="4930892" y="6922581"/>
                  </a:cubicBezTo>
                  <a:cubicBezTo>
                    <a:pt x="4608021" y="7129053"/>
                    <a:pt x="4773210" y="7313000"/>
                    <a:pt x="4634301" y="7665879"/>
                  </a:cubicBezTo>
                  <a:cubicBezTo>
                    <a:pt x="4495392" y="8018758"/>
                    <a:pt x="4540443" y="8315326"/>
                    <a:pt x="4645564" y="8747039"/>
                  </a:cubicBezTo>
                  <a:cubicBezTo>
                    <a:pt x="4750685" y="9182506"/>
                    <a:pt x="4979698" y="9126196"/>
                    <a:pt x="4897103" y="8904708"/>
                  </a:cubicBezTo>
                  <a:cubicBezTo>
                    <a:pt x="4810754" y="8683220"/>
                    <a:pt x="4698124" y="8266523"/>
                    <a:pt x="4750685" y="7984972"/>
                  </a:cubicBezTo>
                  <a:cubicBezTo>
                    <a:pt x="4803245" y="7707174"/>
                    <a:pt x="4709387" y="7549504"/>
                    <a:pt x="5047275" y="8236491"/>
                  </a:cubicBezTo>
                  <a:cubicBezTo>
                    <a:pt x="5385164" y="8923478"/>
                    <a:pt x="5066047" y="9051115"/>
                    <a:pt x="5246254" y="9479074"/>
                  </a:cubicBezTo>
                  <a:cubicBezTo>
                    <a:pt x="5422707" y="9903279"/>
                    <a:pt x="5843190" y="10004638"/>
                    <a:pt x="6181079" y="10087227"/>
                  </a:cubicBezTo>
                  <a:cubicBezTo>
                    <a:pt x="6515213" y="10169815"/>
                    <a:pt x="6744226" y="10098489"/>
                    <a:pt x="6500195" y="10222372"/>
                  </a:cubicBezTo>
                  <a:cubicBezTo>
                    <a:pt x="6259919" y="10342501"/>
                    <a:pt x="6278691" y="10304960"/>
                    <a:pt x="6042169" y="10192339"/>
                  </a:cubicBezTo>
                  <a:cubicBezTo>
                    <a:pt x="5805647" y="10079719"/>
                    <a:pt x="5396427" y="9959590"/>
                    <a:pt x="5764350" y="10154799"/>
                  </a:cubicBezTo>
                  <a:cubicBezTo>
                    <a:pt x="6136027" y="10350009"/>
                    <a:pt x="5854453" y="10458875"/>
                    <a:pt x="5520319" y="10214864"/>
                  </a:cubicBezTo>
                  <a:cubicBezTo>
                    <a:pt x="5265026" y="10030916"/>
                    <a:pt x="5066047" y="9783150"/>
                    <a:pt x="4664335" y="9989622"/>
                  </a:cubicBezTo>
                  <a:cubicBezTo>
                    <a:pt x="4262624" y="10196093"/>
                    <a:pt x="3845895" y="9922049"/>
                    <a:pt x="3767054" y="9865739"/>
                  </a:cubicBezTo>
                  <a:cubicBezTo>
                    <a:pt x="3684459" y="9805675"/>
                    <a:pt x="3489235" y="9877001"/>
                    <a:pt x="3905964" y="9678038"/>
                  </a:cubicBezTo>
                  <a:cubicBezTo>
                    <a:pt x="4318940" y="9475320"/>
                    <a:pt x="4382762" y="9685546"/>
                    <a:pt x="4600512" y="9678038"/>
                  </a:cubicBezTo>
                  <a:cubicBezTo>
                    <a:pt x="4814508" y="9674284"/>
                    <a:pt x="4547952" y="9445288"/>
                    <a:pt x="4029858" y="9246325"/>
                  </a:cubicBezTo>
                  <a:cubicBezTo>
                    <a:pt x="3511761" y="9043607"/>
                    <a:pt x="3496743" y="8833382"/>
                    <a:pt x="3406640" y="8578108"/>
                  </a:cubicBezTo>
                  <a:cubicBezTo>
                    <a:pt x="3320291" y="8326588"/>
                    <a:pt x="3395377" y="8499273"/>
                    <a:pt x="3594356" y="8551830"/>
                  </a:cubicBezTo>
                  <a:cubicBezTo>
                    <a:pt x="3797089" y="8604386"/>
                    <a:pt x="3977297" y="8777071"/>
                    <a:pt x="3984806" y="8897200"/>
                  </a:cubicBezTo>
                  <a:cubicBezTo>
                    <a:pt x="3988560" y="9021083"/>
                    <a:pt x="4101190" y="9111180"/>
                    <a:pt x="4052383" y="8919724"/>
                  </a:cubicBezTo>
                  <a:cubicBezTo>
                    <a:pt x="4003577" y="8724515"/>
                    <a:pt x="3613127" y="8277786"/>
                    <a:pt x="3444183" y="8123870"/>
                  </a:cubicBezTo>
                  <a:cubicBezTo>
                    <a:pt x="3271485" y="7969956"/>
                    <a:pt x="2625742" y="7797270"/>
                    <a:pt x="2426764" y="8251507"/>
                  </a:cubicBezTo>
                  <a:cubicBezTo>
                    <a:pt x="2227785" y="8709499"/>
                    <a:pt x="2111401" y="8307818"/>
                    <a:pt x="1927440" y="8645680"/>
                  </a:cubicBezTo>
                  <a:cubicBezTo>
                    <a:pt x="1743478" y="8983543"/>
                    <a:pt x="1766004" y="8521797"/>
                    <a:pt x="1995017" y="8292802"/>
                  </a:cubicBezTo>
                  <a:cubicBezTo>
                    <a:pt x="2224031" y="8067560"/>
                    <a:pt x="1859862" y="8221475"/>
                    <a:pt x="1600814" y="8623156"/>
                  </a:cubicBezTo>
                  <a:cubicBezTo>
                    <a:pt x="1341766" y="9024837"/>
                    <a:pt x="1720952" y="9051115"/>
                    <a:pt x="1495693" y="9557909"/>
                  </a:cubicBezTo>
                  <a:cubicBezTo>
                    <a:pt x="1270434" y="10060949"/>
                    <a:pt x="1341766" y="9554155"/>
                    <a:pt x="1124016" y="9486582"/>
                  </a:cubicBezTo>
                  <a:cubicBezTo>
                    <a:pt x="906266" y="9419010"/>
                    <a:pt x="902512" y="9242571"/>
                    <a:pt x="1082719" y="8795841"/>
                  </a:cubicBezTo>
                  <a:cubicBezTo>
                    <a:pt x="1266680" y="8345358"/>
                    <a:pt x="910020" y="8900954"/>
                    <a:pt x="816162" y="9137458"/>
                  </a:cubicBezTo>
                  <a:cubicBezTo>
                    <a:pt x="726059" y="9370207"/>
                    <a:pt x="729813" y="10083473"/>
                    <a:pt x="1210365" y="10027162"/>
                  </a:cubicBezTo>
                  <a:cubicBezTo>
                    <a:pt x="1687163" y="9974606"/>
                    <a:pt x="1645866" y="10098489"/>
                    <a:pt x="2051332" y="10334992"/>
                  </a:cubicBezTo>
                  <a:cubicBezTo>
                    <a:pt x="2453044" y="10571496"/>
                    <a:pt x="2468061" y="10383795"/>
                    <a:pt x="2715846" y="10252404"/>
                  </a:cubicBezTo>
                  <a:cubicBezTo>
                    <a:pt x="2967385" y="10124767"/>
                    <a:pt x="2730863" y="10496416"/>
                    <a:pt x="2118910" y="10657839"/>
                  </a:cubicBezTo>
                  <a:cubicBezTo>
                    <a:pt x="1506956" y="10815508"/>
                    <a:pt x="613429" y="10440105"/>
                    <a:pt x="617184" y="9726840"/>
                  </a:cubicBezTo>
                  <a:cubicBezTo>
                    <a:pt x="620938" y="9009821"/>
                    <a:pt x="988861" y="8555584"/>
                    <a:pt x="1416853" y="8165165"/>
                  </a:cubicBezTo>
                  <a:cubicBezTo>
                    <a:pt x="1841090" y="7770992"/>
                    <a:pt x="2453044" y="7737206"/>
                    <a:pt x="2734617" y="7774746"/>
                  </a:cubicBezTo>
                  <a:cubicBezTo>
                    <a:pt x="3012437" y="7812286"/>
                    <a:pt x="3042471" y="7729698"/>
                    <a:pt x="2734617" y="7680895"/>
                  </a:cubicBezTo>
                  <a:cubicBezTo>
                    <a:pt x="2430518" y="7632093"/>
                    <a:pt x="1484430" y="7748468"/>
                    <a:pt x="1202857" y="8146395"/>
                  </a:cubicBezTo>
                  <a:cubicBezTo>
                    <a:pt x="925037" y="8544321"/>
                    <a:pt x="733567" y="8604386"/>
                    <a:pt x="489537" y="8709499"/>
                  </a:cubicBezTo>
                  <a:cubicBezTo>
                    <a:pt x="241752" y="8818365"/>
                    <a:pt x="237998" y="8735777"/>
                    <a:pt x="474520" y="8600632"/>
                  </a:cubicBezTo>
                  <a:cubicBezTo>
                    <a:pt x="711041" y="8465487"/>
                    <a:pt x="778619" y="8206459"/>
                    <a:pt x="876231" y="7958693"/>
                  </a:cubicBezTo>
                  <a:cubicBezTo>
                    <a:pt x="973844" y="7710928"/>
                    <a:pt x="1428116" y="7703420"/>
                    <a:pt x="1702181" y="7680895"/>
                  </a:cubicBezTo>
                  <a:cubicBezTo>
                    <a:pt x="1972491" y="7658371"/>
                    <a:pt x="1901159" y="7568275"/>
                    <a:pt x="1758495" y="7602061"/>
                  </a:cubicBezTo>
                  <a:cubicBezTo>
                    <a:pt x="1612077" y="7635847"/>
                    <a:pt x="1236646" y="7722190"/>
                    <a:pt x="1142788" y="7346786"/>
                  </a:cubicBezTo>
                  <a:cubicBezTo>
                    <a:pt x="1045176" y="6975138"/>
                    <a:pt x="1093982" y="7466916"/>
                    <a:pt x="1634603" y="7309246"/>
                  </a:cubicBezTo>
                  <a:cubicBezTo>
                    <a:pt x="2178979" y="7151577"/>
                    <a:pt x="2175224" y="7339278"/>
                    <a:pt x="2561919" y="7455654"/>
                  </a:cubicBezTo>
                  <a:cubicBezTo>
                    <a:pt x="2948613" y="7572029"/>
                    <a:pt x="2952368" y="7677141"/>
                    <a:pt x="3226433" y="7861089"/>
                  </a:cubicBezTo>
                  <a:cubicBezTo>
                    <a:pt x="3500498" y="8045036"/>
                    <a:pt x="3538041" y="8063806"/>
                    <a:pt x="3703231" y="8300310"/>
                  </a:cubicBezTo>
                  <a:cubicBezTo>
                    <a:pt x="3872175" y="8540567"/>
                    <a:pt x="3902209" y="8375390"/>
                    <a:pt x="3763300" y="8262769"/>
                  </a:cubicBezTo>
                  <a:cubicBezTo>
                    <a:pt x="3628144" y="8150149"/>
                    <a:pt x="3609373" y="8123870"/>
                    <a:pt x="3447937" y="7511964"/>
                  </a:cubicBezTo>
                  <a:cubicBezTo>
                    <a:pt x="3290256" y="6900057"/>
                    <a:pt x="2888544" y="6982646"/>
                    <a:pt x="2712092" y="6768666"/>
                  </a:cubicBezTo>
                  <a:cubicBezTo>
                    <a:pt x="2531884" y="6554687"/>
                    <a:pt x="2693320" y="6547179"/>
                    <a:pt x="2745880" y="6682324"/>
                  </a:cubicBezTo>
                  <a:cubicBezTo>
                    <a:pt x="2798441" y="6821223"/>
                    <a:pt x="2993665" y="6813715"/>
                    <a:pt x="3290256" y="6806207"/>
                  </a:cubicBezTo>
                  <a:cubicBezTo>
                    <a:pt x="3586847" y="6794944"/>
                    <a:pt x="3624390" y="7373065"/>
                    <a:pt x="3628144" y="7455654"/>
                  </a:cubicBezTo>
                  <a:cubicBezTo>
                    <a:pt x="3631899" y="7538242"/>
                    <a:pt x="3688214" y="7808532"/>
                    <a:pt x="3703231" y="7526980"/>
                  </a:cubicBezTo>
                  <a:cubicBezTo>
                    <a:pt x="3718248" y="7241674"/>
                    <a:pt x="3609373" y="6603489"/>
                    <a:pt x="3444183" y="6498376"/>
                  </a:cubicBezTo>
                  <a:cubicBezTo>
                    <a:pt x="3278993" y="6393264"/>
                    <a:pt x="3038717" y="6261873"/>
                    <a:pt x="3031208" y="6130482"/>
                  </a:cubicBezTo>
                  <a:cubicBezTo>
                    <a:pt x="3019945" y="5999091"/>
                    <a:pt x="3064997" y="5713785"/>
                    <a:pt x="2790932" y="5529837"/>
                  </a:cubicBezTo>
                  <a:cubicBezTo>
                    <a:pt x="2516867" y="5345893"/>
                    <a:pt x="2832230" y="5394694"/>
                    <a:pt x="3309028" y="5691260"/>
                  </a:cubicBezTo>
                  <a:cubicBezTo>
                    <a:pt x="3782071" y="5987829"/>
                    <a:pt x="3834632" y="6584719"/>
                    <a:pt x="3797089" y="6802453"/>
                  </a:cubicBezTo>
                  <a:cubicBezTo>
                    <a:pt x="3763300" y="7020186"/>
                    <a:pt x="3845895" y="6952614"/>
                    <a:pt x="3864666" y="6813715"/>
                  </a:cubicBezTo>
                  <a:cubicBezTo>
                    <a:pt x="3883438" y="6671062"/>
                    <a:pt x="3951017" y="6363231"/>
                    <a:pt x="3530532" y="5706277"/>
                  </a:cubicBezTo>
                  <a:cubicBezTo>
                    <a:pt x="3110049" y="5049324"/>
                    <a:pt x="2441781" y="4872885"/>
                    <a:pt x="1889896" y="4993015"/>
                  </a:cubicBezTo>
                  <a:cubicBezTo>
                    <a:pt x="1338012" y="5113142"/>
                    <a:pt x="1214120" y="5514821"/>
                    <a:pt x="1195348" y="5860192"/>
                  </a:cubicBezTo>
                  <a:cubicBezTo>
                    <a:pt x="1180331" y="6209316"/>
                    <a:pt x="1679655" y="6179284"/>
                    <a:pt x="1675901" y="5867700"/>
                  </a:cubicBezTo>
                  <a:cubicBezTo>
                    <a:pt x="1672146" y="5559869"/>
                    <a:pt x="2051332" y="5511067"/>
                    <a:pt x="1762250" y="5984075"/>
                  </a:cubicBezTo>
                  <a:cubicBezTo>
                    <a:pt x="1476922" y="6457082"/>
                    <a:pt x="1067701" y="6107957"/>
                    <a:pt x="1022650" y="5770095"/>
                  </a:cubicBezTo>
                  <a:cubicBezTo>
                    <a:pt x="981352" y="5432235"/>
                    <a:pt x="1274189" y="5113142"/>
                    <a:pt x="1533237" y="5041816"/>
                  </a:cubicBezTo>
                  <a:cubicBezTo>
                    <a:pt x="1788530" y="4974244"/>
                    <a:pt x="2130173" y="4835344"/>
                    <a:pt x="1859862" y="4899162"/>
                  </a:cubicBezTo>
                  <a:cubicBezTo>
                    <a:pt x="1589551" y="4962982"/>
                    <a:pt x="1341766" y="4760264"/>
                    <a:pt x="1229137" y="4662659"/>
                  </a:cubicBezTo>
                  <a:cubicBezTo>
                    <a:pt x="1112753" y="4561304"/>
                    <a:pt x="1000124" y="4493732"/>
                    <a:pt x="1292960" y="4598844"/>
                  </a:cubicBezTo>
                  <a:cubicBezTo>
                    <a:pt x="1582043" y="4707709"/>
                    <a:pt x="1953720" y="4538780"/>
                    <a:pt x="2062595" y="4651396"/>
                  </a:cubicBezTo>
                  <a:cubicBezTo>
                    <a:pt x="2171470" y="4760264"/>
                    <a:pt x="2182733" y="4872885"/>
                    <a:pt x="2644514" y="4925441"/>
                  </a:cubicBezTo>
                  <a:cubicBezTo>
                    <a:pt x="3106295" y="4977999"/>
                    <a:pt x="3583093" y="5511067"/>
                    <a:pt x="3767054" y="5942780"/>
                  </a:cubicBezTo>
                  <a:cubicBezTo>
                    <a:pt x="3954772" y="6370739"/>
                    <a:pt x="3973543" y="6697340"/>
                    <a:pt x="3898455" y="6926335"/>
                  </a:cubicBezTo>
                  <a:cubicBezTo>
                    <a:pt x="3823369" y="7155331"/>
                    <a:pt x="3872175" y="7245428"/>
                    <a:pt x="3943508" y="6933843"/>
                  </a:cubicBezTo>
                  <a:cubicBezTo>
                    <a:pt x="4011085" y="6622259"/>
                    <a:pt x="4018594" y="6445820"/>
                    <a:pt x="3823369" y="5916502"/>
                  </a:cubicBezTo>
                  <a:cubicBezTo>
                    <a:pt x="3628144" y="5387186"/>
                    <a:pt x="3646916" y="4884148"/>
                    <a:pt x="3725757" y="4670167"/>
                  </a:cubicBezTo>
                  <a:cubicBezTo>
                    <a:pt x="3804597" y="4459945"/>
                    <a:pt x="3842140" y="4253474"/>
                    <a:pt x="3500498" y="4140853"/>
                  </a:cubicBezTo>
                  <a:cubicBezTo>
                    <a:pt x="3155101" y="4031986"/>
                    <a:pt x="3290256" y="3938135"/>
                    <a:pt x="3496743" y="4039494"/>
                  </a:cubicBezTo>
                  <a:cubicBezTo>
                    <a:pt x="3706985" y="4140853"/>
                    <a:pt x="3902209" y="4212179"/>
                    <a:pt x="4146241" y="4655150"/>
                  </a:cubicBezTo>
                  <a:cubicBezTo>
                    <a:pt x="4386517" y="5098126"/>
                    <a:pt x="4363992" y="5725047"/>
                    <a:pt x="4232590" y="5972812"/>
                  </a:cubicBezTo>
                  <a:cubicBezTo>
                    <a:pt x="4104944" y="6220578"/>
                    <a:pt x="4187538" y="6258119"/>
                    <a:pt x="4281397" y="5999091"/>
                  </a:cubicBezTo>
                  <a:cubicBezTo>
                    <a:pt x="4379008" y="5743817"/>
                    <a:pt x="4454094" y="5222009"/>
                    <a:pt x="4247608" y="4591336"/>
                  </a:cubicBezTo>
                  <a:cubicBezTo>
                    <a:pt x="4044874" y="3964413"/>
                    <a:pt x="3763300" y="3791728"/>
                    <a:pt x="3466709" y="3705386"/>
                  </a:cubicBezTo>
                  <a:cubicBezTo>
                    <a:pt x="3173872" y="3622797"/>
                    <a:pt x="3188890" y="3183576"/>
                    <a:pt x="2941105" y="2909532"/>
                  </a:cubicBezTo>
                  <a:cubicBezTo>
                    <a:pt x="2689566" y="2635488"/>
                    <a:pt x="2407992" y="2763125"/>
                    <a:pt x="2332906" y="3157298"/>
                  </a:cubicBezTo>
                  <a:cubicBezTo>
                    <a:pt x="2261574" y="3555225"/>
                    <a:pt x="1953720" y="2800665"/>
                    <a:pt x="2708337" y="2699306"/>
                  </a:cubicBezTo>
                  <a:cubicBezTo>
                    <a:pt x="3466709" y="2601702"/>
                    <a:pt x="4187538" y="4185901"/>
                    <a:pt x="4225082" y="4339817"/>
                  </a:cubicBezTo>
                  <a:cubicBezTo>
                    <a:pt x="4262624" y="4493732"/>
                    <a:pt x="4476620" y="5026800"/>
                    <a:pt x="4251363" y="4268490"/>
                  </a:cubicBezTo>
                  <a:cubicBezTo>
                    <a:pt x="4026104" y="3513930"/>
                    <a:pt x="3125066" y="2436525"/>
                    <a:pt x="2242802" y="2357690"/>
                  </a:cubicBezTo>
                  <a:cubicBezTo>
                    <a:pt x="1356784" y="2282609"/>
                    <a:pt x="1090227" y="2654258"/>
                    <a:pt x="879986" y="2905778"/>
                  </a:cubicBezTo>
                  <a:cubicBezTo>
                    <a:pt x="665990" y="3157298"/>
                    <a:pt x="1018895" y="3889333"/>
                    <a:pt x="1514465" y="3589011"/>
                  </a:cubicBezTo>
                  <a:cubicBezTo>
                    <a:pt x="2013789" y="3288689"/>
                    <a:pt x="1371801" y="2898270"/>
                    <a:pt x="1371801" y="3228624"/>
                  </a:cubicBezTo>
                  <a:cubicBezTo>
                    <a:pt x="1371801" y="3558979"/>
                    <a:pt x="910020" y="3476390"/>
                    <a:pt x="1322995" y="3142282"/>
                  </a:cubicBezTo>
                  <a:cubicBezTo>
                    <a:pt x="1739724" y="2804419"/>
                    <a:pt x="2051332" y="3682862"/>
                    <a:pt x="1416853" y="3735418"/>
                  </a:cubicBezTo>
                  <a:cubicBezTo>
                    <a:pt x="778619" y="3787974"/>
                    <a:pt x="538343" y="3074709"/>
                    <a:pt x="977598" y="2627980"/>
                  </a:cubicBezTo>
                  <a:cubicBezTo>
                    <a:pt x="1420607" y="2181251"/>
                    <a:pt x="2175224" y="2143710"/>
                    <a:pt x="2599462" y="2320150"/>
                  </a:cubicBezTo>
                  <a:cubicBezTo>
                    <a:pt x="3027454" y="2496589"/>
                    <a:pt x="2877281" y="2338920"/>
                    <a:pt x="2629497" y="2248823"/>
                  </a:cubicBezTo>
                  <a:cubicBezTo>
                    <a:pt x="2385466" y="2158727"/>
                    <a:pt x="2100138" y="1978533"/>
                    <a:pt x="2644514" y="2121186"/>
                  </a:cubicBezTo>
                  <a:cubicBezTo>
                    <a:pt x="3185135" y="2263839"/>
                    <a:pt x="2862264" y="2260085"/>
                    <a:pt x="3151346" y="2594194"/>
                  </a:cubicBezTo>
                  <a:cubicBezTo>
                    <a:pt x="3444183" y="2928302"/>
                    <a:pt x="3421657" y="2789403"/>
                    <a:pt x="3335308" y="2414000"/>
                  </a:cubicBezTo>
                  <a:cubicBezTo>
                    <a:pt x="3248959" y="2034844"/>
                    <a:pt x="3519269" y="2346428"/>
                    <a:pt x="3534287" y="2661766"/>
                  </a:cubicBezTo>
                  <a:cubicBezTo>
                    <a:pt x="3549304" y="2977105"/>
                    <a:pt x="4056138" y="3108495"/>
                    <a:pt x="4052383" y="3495160"/>
                  </a:cubicBezTo>
                  <a:cubicBezTo>
                    <a:pt x="4048629" y="3878071"/>
                    <a:pt x="4439077" y="3784220"/>
                    <a:pt x="4514163" y="4925441"/>
                  </a:cubicBezTo>
                  <a:cubicBezTo>
                    <a:pt x="4589249" y="6066663"/>
                    <a:pt x="4251363" y="5875208"/>
                    <a:pt x="4018594" y="7080251"/>
                  </a:cubicBezTo>
                  <a:cubicBezTo>
                    <a:pt x="3789580" y="8285294"/>
                    <a:pt x="4540443" y="9310143"/>
                    <a:pt x="4788228" y="9557909"/>
                  </a:cubicBezTo>
                  <a:cubicBezTo>
                    <a:pt x="5036013" y="9805675"/>
                    <a:pt x="5381410" y="9963344"/>
                    <a:pt x="5043521" y="9681792"/>
                  </a:cubicBezTo>
                  <a:cubicBezTo>
                    <a:pt x="4705633" y="9396486"/>
                    <a:pt x="4195047" y="8701991"/>
                    <a:pt x="4071154" y="7793516"/>
                  </a:cubicBezTo>
                  <a:cubicBezTo>
                    <a:pt x="3943508" y="6885041"/>
                    <a:pt x="4480375" y="6269381"/>
                    <a:pt x="4517918" y="5991583"/>
                  </a:cubicBezTo>
                  <a:cubicBezTo>
                    <a:pt x="4559215" y="5717539"/>
                    <a:pt x="4596758" y="5191976"/>
                    <a:pt x="4859560" y="5143175"/>
                  </a:cubicBezTo>
                  <a:cubicBezTo>
                    <a:pt x="5122362" y="5090618"/>
                    <a:pt x="5535336" y="4764018"/>
                    <a:pt x="5422707" y="4550042"/>
                  </a:cubicBezTo>
                  <a:cubicBezTo>
                    <a:pt x="5306323" y="4336063"/>
                    <a:pt x="5377655" y="4204672"/>
                    <a:pt x="5490285" y="4418651"/>
                  </a:cubicBezTo>
                  <a:cubicBezTo>
                    <a:pt x="5602914" y="4632631"/>
                    <a:pt x="5602914" y="4989261"/>
                    <a:pt x="5250009" y="5191976"/>
                  </a:cubicBezTo>
                  <a:cubicBezTo>
                    <a:pt x="4893349" y="5394694"/>
                    <a:pt x="5396427" y="5612426"/>
                    <a:pt x="5467759" y="5203238"/>
                  </a:cubicBezTo>
                  <a:cubicBezTo>
                    <a:pt x="5542845" y="4790297"/>
                    <a:pt x="5925785" y="4219687"/>
                    <a:pt x="6312480" y="4024478"/>
                  </a:cubicBezTo>
                  <a:cubicBezTo>
                    <a:pt x="6702928" y="3825515"/>
                    <a:pt x="6950713" y="3622797"/>
                    <a:pt x="6845592" y="3438850"/>
                  </a:cubicBezTo>
                  <a:cubicBezTo>
                    <a:pt x="6740472" y="3254902"/>
                    <a:pt x="6717946" y="3029661"/>
                    <a:pt x="6879381" y="3243640"/>
                  </a:cubicBezTo>
                  <a:cubicBezTo>
                    <a:pt x="7037063" y="3457620"/>
                    <a:pt x="7112149" y="3742926"/>
                    <a:pt x="6834330" y="4047002"/>
                  </a:cubicBezTo>
                  <a:cubicBezTo>
                    <a:pt x="6556510" y="4351078"/>
                    <a:pt x="7157201" y="4489978"/>
                    <a:pt x="7142183" y="3938135"/>
                  </a:cubicBezTo>
                  <a:cubicBezTo>
                    <a:pt x="7123412" y="3382539"/>
                    <a:pt x="7284847" y="2695552"/>
                    <a:pt x="7799189" y="2459049"/>
                  </a:cubicBezTo>
                  <a:cubicBezTo>
                    <a:pt x="8317285" y="2222545"/>
                    <a:pt x="8756539" y="1092583"/>
                    <a:pt x="8122060" y="743458"/>
                  </a:cubicBezTo>
                  <a:cubicBezTo>
                    <a:pt x="7483826" y="398083"/>
                    <a:pt x="7795434" y="349282"/>
                    <a:pt x="8170866" y="653362"/>
                  </a:cubicBezTo>
                  <a:cubicBezTo>
                    <a:pt x="8542543" y="953684"/>
                    <a:pt x="8865414" y="1989795"/>
                    <a:pt x="8572578" y="2500343"/>
                  </a:cubicBezTo>
                  <a:cubicBezTo>
                    <a:pt x="8279741" y="3007137"/>
                    <a:pt x="8752785" y="2875746"/>
                    <a:pt x="8764048" y="1910961"/>
                  </a:cubicBezTo>
                  <a:cubicBezTo>
                    <a:pt x="8771556" y="946176"/>
                    <a:pt x="8302267" y="330514"/>
                    <a:pt x="7401231" y="131548"/>
                  </a:cubicBezTo>
                  <a:cubicBezTo>
                    <a:pt x="6500195" y="-71168"/>
                    <a:pt x="5952065" y="563265"/>
                    <a:pt x="5738069" y="1021256"/>
                  </a:cubicBezTo>
                  <a:cubicBezTo>
                    <a:pt x="5520319" y="1475494"/>
                    <a:pt x="6083466" y="2230053"/>
                    <a:pt x="6323743" y="1907207"/>
                  </a:cubicBezTo>
                  <a:cubicBezTo>
                    <a:pt x="6564019" y="1584361"/>
                    <a:pt x="7119657" y="1678211"/>
                    <a:pt x="7115903" y="1306562"/>
                  </a:cubicBezTo>
                  <a:cubicBezTo>
                    <a:pt x="7108395" y="934914"/>
                    <a:pt x="7206007" y="750966"/>
                    <a:pt x="7221024" y="1302809"/>
                  </a:cubicBezTo>
                  <a:cubicBezTo>
                    <a:pt x="7239796" y="1858404"/>
                    <a:pt x="6864364" y="2143710"/>
                    <a:pt x="6338760" y="2151218"/>
                  </a:cubicBezTo>
                  <a:cubicBezTo>
                    <a:pt x="5813156" y="2158727"/>
                    <a:pt x="5719298" y="1460478"/>
                    <a:pt x="5636703" y="1501772"/>
                  </a:cubicBezTo>
                  <a:cubicBezTo>
                    <a:pt x="5557862" y="1539312"/>
                    <a:pt x="5771858" y="1986041"/>
                    <a:pt x="5970837" y="2173743"/>
                  </a:cubicBezTo>
                  <a:cubicBezTo>
                    <a:pt x="6169816" y="2361444"/>
                    <a:pt x="6793032" y="2320150"/>
                    <a:pt x="6458898" y="2642996"/>
                  </a:cubicBezTo>
                  <a:cubicBezTo>
                    <a:pt x="6124764" y="2965842"/>
                    <a:pt x="6267428" y="2530375"/>
                    <a:pt x="5929540" y="2233807"/>
                  </a:cubicBezTo>
                  <a:cubicBezTo>
                    <a:pt x="5587897" y="1937239"/>
                    <a:pt x="5659229" y="1569344"/>
                    <a:pt x="5539091" y="1576852"/>
                  </a:cubicBezTo>
                  <a:cubicBezTo>
                    <a:pt x="5415198" y="1584361"/>
                    <a:pt x="5576634" y="1952255"/>
                    <a:pt x="5959574" y="2627980"/>
                  </a:cubicBezTo>
                  <a:cubicBezTo>
                    <a:pt x="6338760" y="3299951"/>
                    <a:pt x="4743176" y="4760264"/>
                    <a:pt x="5531582" y="3754188"/>
                  </a:cubicBezTo>
                  <a:cubicBezTo>
                    <a:pt x="6319988" y="2748109"/>
                    <a:pt x="4912120" y="2361444"/>
                    <a:pt x="5602914" y="1032518"/>
                  </a:cubicBezTo>
                  <a:cubicBezTo>
                    <a:pt x="5989374" y="282883"/>
                    <a:pt x="6631230" y="-10635"/>
                    <a:pt x="7226461" y="293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8131" name="文本框 7"/>
            <p:cNvSpPr txBox="1"/>
            <p:nvPr/>
          </p:nvSpPr>
          <p:spPr>
            <a:xfrm>
              <a:off x="2341" y="2491"/>
              <a:ext cx="4316" cy="577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r>
                <a:rPr lang="zh-CN" altLang="en-US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处理游客用餐个别要求</a:t>
              </a:r>
              <a:endParaRPr lang="zh-CN" altLang="en-US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48132" name="文本框 1"/>
          <p:cNvSpPr txBox="1"/>
          <p:nvPr/>
        </p:nvSpPr>
        <p:spPr>
          <a:xfrm>
            <a:off x="2974975" y="1662113"/>
            <a:ext cx="1774825" cy="33718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marL="285750" indent="-285750">
              <a:buFont typeface="Wingdings 2" panose="05020102010507070707" pitchFamily="18" charset="2"/>
              <a:buChar char="Ý"/>
            </a:pPr>
            <a:r>
              <a:rPr lang="zh-CN" altLang="en-US" sz="1600" b="1" dirty="0">
                <a:latin typeface="Calibri" panose="020F0502020204030204" charset="0"/>
                <a:ea typeface="宋体" panose="02010600030101010101" pitchFamily="2" charset="-122"/>
              </a:rPr>
              <a:t>特殊饮食要求</a:t>
            </a:r>
            <a:endParaRPr lang="zh-CN" altLang="en-US" sz="1600" b="1" dirty="0"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48133" name="文本框 2"/>
          <p:cNvSpPr txBox="1"/>
          <p:nvPr/>
        </p:nvSpPr>
        <p:spPr>
          <a:xfrm>
            <a:off x="2974975" y="2005013"/>
            <a:ext cx="6327775" cy="156845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lnSpc>
                <a:spcPct val="150000"/>
              </a:lnSpc>
            </a:pPr>
            <a:r>
              <a:rPr lang="zh-CN" altLang="en-US" sz="1600" dirty="0">
                <a:latin typeface="Calibri" panose="020F0502020204030204" charset="0"/>
                <a:ea typeface="宋体" panose="02010600030101010101" pitchFamily="2" charset="-122"/>
              </a:rPr>
              <a:t>因个别游客因宗教信仰、生活习惯、身体状况或个人喜好而提出特殊餐饮要求的，地陪应与餐厅提前联系并作安排。游客在抵达餐厅后提出的，地陪应与餐厅协商，尽量予以满足。换餐有困难的，要与客人协商解决。</a:t>
            </a:r>
            <a:endParaRPr lang="zh-CN" altLang="en-US" sz="1600" dirty="0"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48134" name="文本框 3"/>
          <p:cNvSpPr txBox="1"/>
          <p:nvPr/>
        </p:nvSpPr>
        <p:spPr>
          <a:xfrm>
            <a:off x="2974975" y="3736975"/>
            <a:ext cx="2038350" cy="33718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marL="285750" indent="-285750">
              <a:buFont typeface="Wingdings 2" panose="05020102010507070707" pitchFamily="18" charset="2"/>
              <a:buChar char="Ý"/>
            </a:pPr>
            <a:r>
              <a:rPr lang="zh-CN" altLang="en-US" sz="1600" b="1" dirty="0">
                <a:latin typeface="Calibri" panose="020F0502020204030204" charset="0"/>
                <a:ea typeface="宋体" panose="02010600030101010101" pitchFamily="2" charset="-122"/>
              </a:rPr>
              <a:t>要求换餐或加餐</a:t>
            </a:r>
            <a:endParaRPr lang="zh-CN" altLang="en-US" sz="1600" b="1" dirty="0"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48135" name="文本框 4"/>
          <p:cNvSpPr txBox="1"/>
          <p:nvPr/>
        </p:nvSpPr>
        <p:spPr>
          <a:xfrm>
            <a:off x="2974975" y="4086225"/>
            <a:ext cx="6327775" cy="87884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lnSpc>
                <a:spcPct val="160000"/>
              </a:lnSpc>
            </a:pPr>
            <a:r>
              <a:rPr lang="zh-CN" altLang="en-US" sz="1600" dirty="0">
                <a:latin typeface="Calibri" panose="020F0502020204030204" charset="0"/>
                <a:ea typeface="宋体" panose="02010600030101010101" pitchFamily="2" charset="-122"/>
              </a:rPr>
              <a:t>地陪一般应婉拒并做好解释工作。若游客坚持，可建议客人自行点菜，费用自理。</a:t>
            </a:r>
            <a:endParaRPr lang="zh-CN" altLang="en-US" sz="1600" dirty="0"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48136" name="文本框 8"/>
          <p:cNvSpPr txBox="1"/>
          <p:nvPr/>
        </p:nvSpPr>
        <p:spPr>
          <a:xfrm>
            <a:off x="2974975" y="5205413"/>
            <a:ext cx="2265363" cy="33718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marL="285750" indent="-285750">
              <a:buFont typeface="Wingdings 2" panose="05020102010507070707" pitchFamily="18" charset="2"/>
              <a:buChar char="Ý"/>
            </a:pPr>
            <a:r>
              <a:rPr lang="zh-CN" altLang="en-US" sz="1600" b="1" dirty="0">
                <a:latin typeface="Calibri" panose="020F0502020204030204" charset="0"/>
                <a:ea typeface="宋体" panose="02010600030101010101" pitchFamily="2" charset="-122"/>
              </a:rPr>
              <a:t>游客要求单独用餐</a:t>
            </a:r>
            <a:endParaRPr lang="zh-CN" altLang="en-US" sz="1600" b="1" dirty="0"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48137" name="文本框 9"/>
          <p:cNvSpPr txBox="1"/>
          <p:nvPr/>
        </p:nvSpPr>
        <p:spPr>
          <a:xfrm>
            <a:off x="2974975" y="5476875"/>
            <a:ext cx="6327775" cy="97726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lnSpc>
                <a:spcPct val="180000"/>
              </a:lnSpc>
            </a:pPr>
            <a:r>
              <a:rPr lang="zh-CN" altLang="en-US" sz="1600" dirty="0">
                <a:latin typeface="Calibri" panose="020F0502020204030204" charset="0"/>
                <a:ea typeface="宋体" panose="02010600030101010101" pitchFamily="2" charset="-122"/>
              </a:rPr>
              <a:t>地陪首先向游客建议和团队其他成员一起用餐；若游客执意要求，地陪可与餐厅联系，餐费用自理，综合服务费不退。</a:t>
            </a:r>
            <a:endParaRPr lang="zh-CN" altLang="en-US" sz="1600" dirty="0">
              <a:latin typeface="Calibri" panose="020F0502020204030204" charset="0"/>
              <a:ea typeface="宋体" panose="02010600030101010101" pitchFamily="2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522730" y="279400"/>
            <a:ext cx="8019415" cy="492125"/>
            <a:chOff x="-2" y="401"/>
            <a:chExt cx="6985" cy="775"/>
          </a:xfrm>
        </p:grpSpPr>
        <p:grpSp>
          <p:nvGrpSpPr>
            <p:cNvPr id="4" name="Group 7"/>
            <p:cNvGrpSpPr/>
            <p:nvPr/>
          </p:nvGrpSpPr>
          <p:grpSpPr>
            <a:xfrm>
              <a:off x="-2" y="401"/>
              <a:ext cx="6985" cy="775"/>
              <a:chOff x="48" y="-32"/>
              <a:chExt cx="5697" cy="712"/>
            </a:xfrm>
          </p:grpSpPr>
          <p:sp>
            <p:nvSpPr>
              <p:cNvPr id="5" name="五边形 13"/>
              <p:cNvSpPr/>
              <p:nvPr>
                <p:custDataLst>
                  <p:tags r:id="rId1"/>
                </p:custDataLst>
              </p:nvPr>
            </p:nvSpPr>
            <p:spPr>
              <a:xfrm>
                <a:off x="48" y="-32"/>
                <a:ext cx="5103" cy="680"/>
              </a:xfrm>
              <a:prstGeom prst="homePlate">
                <a:avLst>
                  <a:gd name="adj" fmla="val 24875"/>
                </a:avLst>
              </a:prstGeom>
              <a:solidFill>
                <a:srgbClr val="00B0F0"/>
              </a:solidFill>
              <a:ln w="9525">
                <a:noFill/>
              </a:ln>
            </p:spPr>
            <p:txBody>
              <a:bodyPr anchor="t" anchorCtr="0"/>
              <a:p>
                <a:endParaRPr lang="zh-CN" altLang="zh-CN" dirty="0">
                  <a:latin typeface="宋体" panose="02010600030101010101" pitchFamily="2" charset="-122"/>
                  <a:ea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6" name="燕尾形 14"/>
              <p:cNvSpPr/>
              <p:nvPr>
                <p:custDataLst>
                  <p:tags r:id="rId2"/>
                </p:custDataLst>
              </p:nvPr>
            </p:nvSpPr>
            <p:spPr>
              <a:xfrm>
                <a:off x="5085" y="0"/>
                <a:ext cx="340" cy="680"/>
              </a:xfrm>
              <a:prstGeom prst="chevron">
                <a:avLst>
                  <a:gd name="adj" fmla="val 50000"/>
                </a:avLst>
              </a:prstGeom>
              <a:solidFill>
                <a:srgbClr val="00B0F0"/>
              </a:solidFill>
              <a:ln w="9525">
                <a:noFill/>
              </a:ln>
            </p:spPr>
            <p:txBody>
              <a:bodyPr anchor="t" anchorCtr="0"/>
              <a:p>
                <a:endParaRPr lang="zh-CN" altLang="zh-CN" dirty="0">
                  <a:latin typeface="宋体" panose="02010600030101010101" pitchFamily="2" charset="-122"/>
                  <a:ea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8" name="燕尾形 15"/>
              <p:cNvSpPr/>
              <p:nvPr>
                <p:custDataLst>
                  <p:tags r:id="rId3"/>
                </p:custDataLst>
              </p:nvPr>
            </p:nvSpPr>
            <p:spPr>
              <a:xfrm>
                <a:off x="5405" y="0"/>
                <a:ext cx="340" cy="680"/>
              </a:xfrm>
              <a:prstGeom prst="chevron">
                <a:avLst>
                  <a:gd name="adj" fmla="val 50000"/>
                </a:avLst>
              </a:prstGeom>
              <a:solidFill>
                <a:srgbClr val="00B0F0"/>
              </a:solidFill>
              <a:ln w="9525">
                <a:noFill/>
              </a:ln>
            </p:spPr>
            <p:txBody>
              <a:bodyPr anchor="t" anchorCtr="0"/>
              <a:p>
                <a:endParaRPr lang="zh-CN" altLang="zh-CN" dirty="0">
                  <a:latin typeface="宋体" panose="02010600030101010101" pitchFamily="2" charset="-122"/>
                  <a:ea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</p:grpSp>
        <p:sp>
          <p:nvSpPr>
            <p:cNvPr id="9" name="文本框 1"/>
            <p:cNvSpPr txBox="1"/>
            <p:nvPr>
              <p:custDataLst>
                <p:tags r:id="rId4"/>
              </p:custDataLst>
            </p:nvPr>
          </p:nvSpPr>
          <p:spPr>
            <a:xfrm>
              <a:off x="186" y="492"/>
              <a:ext cx="6405" cy="62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r>
                <a:rPr lang="zh-CN" altLang="en-US" sz="2000" b="1" dirty="0">
                  <a:solidFill>
                    <a:schemeClr val="bg1"/>
                  </a:solidFill>
                  <a:latin typeface="Calibri" panose="020F0502020204030204" charset="0"/>
                  <a:ea typeface="宋体" panose="02010600030101010101" pitchFamily="2" charset="-122"/>
                </a:rPr>
                <a:t>任务二</a:t>
              </a:r>
              <a:r>
                <a:rPr lang="en-US" altLang="zh-CN" sz="2000" b="1" dirty="0">
                  <a:solidFill>
                    <a:schemeClr val="bg1"/>
                  </a:solidFill>
                  <a:latin typeface="Calibri" panose="020F0502020204030204" charset="0"/>
                  <a:ea typeface="宋体" panose="02010600030101010101" pitchFamily="2" charset="-122"/>
                </a:rPr>
                <a:t>    </a:t>
              </a:r>
              <a:r>
                <a:rPr lang="zh-CN" altLang="en-US" sz="2000" b="1" dirty="0">
                  <a:solidFill>
                    <a:schemeClr val="bg1"/>
                  </a:solidFill>
                  <a:latin typeface="Calibri" panose="020F0502020204030204" charset="0"/>
                  <a:ea typeface="宋体" panose="02010600030101010101" pitchFamily="2" charset="-122"/>
                </a:rPr>
                <a:t>旅游生活服务</a:t>
              </a:r>
              <a:r>
                <a:rPr lang="en-US" altLang="zh-CN" sz="2000" b="1" dirty="0">
                  <a:solidFill>
                    <a:schemeClr val="bg1"/>
                  </a:solidFill>
                  <a:latin typeface="Calibri" panose="020F0502020204030204" charset="0"/>
                  <a:ea typeface="宋体" panose="02010600030101010101" pitchFamily="2" charset="-122"/>
                </a:rPr>
                <a:t>    </a:t>
              </a:r>
              <a:r>
                <a:rPr lang="zh-CN" sz="2000" b="1" dirty="0">
                  <a:solidFill>
                    <a:schemeClr val="bg1"/>
                  </a:solidFill>
                  <a:latin typeface="Calibri" panose="020F0502020204030204" charset="0"/>
                  <a:ea typeface="宋体" panose="02010600030101010101" pitchFamily="2" charset="-122"/>
                </a:rPr>
                <a:t>用餐服务的个别要求与</a:t>
              </a:r>
              <a:r>
                <a:rPr lang="zh-CN" sz="2000" b="1" dirty="0">
                  <a:solidFill>
                    <a:schemeClr val="bg1"/>
                  </a:solidFill>
                  <a:latin typeface="Calibri" panose="020F0502020204030204" charset="0"/>
                  <a:ea typeface="宋体" panose="02010600030101010101" pitchFamily="2" charset="-122"/>
                </a:rPr>
                <a:t>处理</a:t>
              </a:r>
              <a:endParaRPr lang="zh-CN" sz="2000" b="1" dirty="0">
                <a:solidFill>
                  <a:schemeClr val="bg1"/>
                </a:solidFill>
                <a:latin typeface="Calibri" panose="020F0502020204030204" charset="0"/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  <p:transition spd="slow" advTm="6000"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9153" name="文本框 1"/>
          <p:cNvSpPr txBox="1"/>
          <p:nvPr/>
        </p:nvSpPr>
        <p:spPr>
          <a:xfrm>
            <a:off x="2506663" y="1031875"/>
            <a:ext cx="1971675" cy="33718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marL="285750" indent="-285750">
              <a:buFont typeface="Wingdings 2" panose="05020102010507070707" pitchFamily="18" charset="2"/>
              <a:buChar char="Ý"/>
            </a:pPr>
            <a:r>
              <a:rPr lang="zh-CN" altLang="en-US" sz="1600" b="1" dirty="0">
                <a:latin typeface="Calibri" panose="020F0502020204030204" charset="0"/>
                <a:ea typeface="宋体" panose="02010600030101010101" pitchFamily="2" charset="-122"/>
              </a:rPr>
              <a:t>团队要求换餐</a:t>
            </a:r>
            <a:endParaRPr lang="zh-CN" altLang="en-US" sz="1600" b="1" dirty="0"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49154" name="文本框 2"/>
          <p:cNvSpPr txBox="1"/>
          <p:nvPr/>
        </p:nvSpPr>
        <p:spPr>
          <a:xfrm>
            <a:off x="2506663" y="2395538"/>
            <a:ext cx="2170112" cy="33718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marL="285750" indent="-285750">
              <a:buFont typeface="Wingdings 2" panose="05020102010507070707" pitchFamily="18" charset="2"/>
              <a:buChar char="Ý"/>
            </a:pPr>
            <a:r>
              <a:rPr lang="zh-CN" altLang="en-US" sz="1600" b="1" dirty="0">
                <a:latin typeface="Calibri" panose="020F0502020204030204" charset="0"/>
                <a:ea typeface="宋体" panose="02010600030101010101" pitchFamily="2" charset="-122"/>
              </a:rPr>
              <a:t>要求推迟晚餐时间</a:t>
            </a:r>
            <a:endParaRPr lang="zh-CN" altLang="en-US" sz="1600" b="1" dirty="0"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49155" name="文本框 3"/>
          <p:cNvSpPr txBox="1"/>
          <p:nvPr/>
        </p:nvSpPr>
        <p:spPr>
          <a:xfrm>
            <a:off x="2506663" y="1365250"/>
            <a:ext cx="7259637" cy="87884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lnSpc>
                <a:spcPct val="160000"/>
              </a:lnSpc>
            </a:pPr>
            <a:r>
              <a:rPr lang="zh-CN" altLang="en-US" sz="1600" dirty="0">
                <a:latin typeface="Times New Roman" panose="02020603050405020304" charset="0"/>
                <a:ea typeface="宋体" panose="02010600030101010101" pitchFamily="2" charset="-122"/>
              </a:rPr>
              <a:t>在用餐前3个小时提出的，地陪应与餐厅联系，按规定处理；临近用餐时间提出的，要做好解释工作。执意要换的，告知餐费自理。</a:t>
            </a:r>
            <a:endParaRPr lang="zh-CN" altLang="en-US" sz="1600" dirty="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49156" name="文本框 4"/>
          <p:cNvSpPr txBox="1"/>
          <p:nvPr/>
        </p:nvSpPr>
        <p:spPr>
          <a:xfrm>
            <a:off x="2506663" y="2676525"/>
            <a:ext cx="7259637" cy="97726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lnSpc>
                <a:spcPct val="180000"/>
              </a:lnSpc>
            </a:pPr>
            <a:r>
              <a:rPr lang="zh-CN" altLang="en-US" sz="1600" dirty="0">
                <a:latin typeface="Times New Roman" panose="02020603050405020304" charset="0"/>
                <a:ea typeface="宋体" panose="02010600030101010101" pitchFamily="2" charset="-122"/>
              </a:rPr>
              <a:t>地陪应提前2小时与餐厅联系，视情况处理。一般要告知旅游团过时用餐需要另付服务费。</a:t>
            </a:r>
            <a:endParaRPr lang="zh-CN" altLang="en-US" sz="1600" dirty="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grpSp>
        <p:nvGrpSpPr>
          <p:cNvPr id="49157" name="组合 5"/>
          <p:cNvGrpSpPr/>
          <p:nvPr/>
        </p:nvGrpSpPr>
        <p:grpSpPr>
          <a:xfrm>
            <a:off x="2506663" y="3803650"/>
            <a:ext cx="1855787" cy="367989"/>
            <a:chOff x="1590" y="2491"/>
            <a:chExt cx="2923" cy="577"/>
          </a:xfrm>
        </p:grpSpPr>
        <p:sp>
          <p:nvSpPr>
            <p:cNvPr id="49158" name="花纹"/>
            <p:cNvSpPr/>
            <p:nvPr/>
          </p:nvSpPr>
          <p:spPr>
            <a:xfrm>
              <a:off x="1590" y="2552"/>
              <a:ext cx="508" cy="453"/>
            </a:xfrm>
            <a:custGeom>
              <a:avLst/>
              <a:gdLst/>
              <a:ahLst/>
              <a:cxnLst>
                <a:cxn ang="0">
                  <a:pos x="517449" y="9855747"/>
                </a:cxn>
                <a:cxn ang="0">
                  <a:pos x="4044874" y="9854477"/>
                </a:cxn>
                <a:cxn ang="0">
                  <a:pos x="2858553" y="10041583"/>
                </a:cxn>
                <a:cxn ang="0">
                  <a:pos x="2310118" y="9482601"/>
                </a:cxn>
                <a:cxn ang="0">
                  <a:pos x="2306754" y="10818641"/>
                </a:cxn>
                <a:cxn ang="0">
                  <a:pos x="3323870" y="9064304"/>
                </a:cxn>
                <a:cxn ang="0">
                  <a:pos x="5836076" y="9572721"/>
                </a:cxn>
                <a:cxn ang="0">
                  <a:pos x="447445" y="9580404"/>
                </a:cxn>
                <a:cxn ang="0">
                  <a:pos x="2324693" y="8802853"/>
                </a:cxn>
                <a:cxn ang="0">
                  <a:pos x="3560567" y="8679466"/>
                </a:cxn>
                <a:cxn ang="0">
                  <a:pos x="1319241" y="9366453"/>
                </a:cxn>
                <a:cxn ang="0">
                  <a:pos x="5017241" y="8979789"/>
                </a:cxn>
                <a:cxn ang="0">
                  <a:pos x="9000980" y="7721820"/>
                </a:cxn>
                <a:cxn ang="0">
                  <a:pos x="2426764" y="7515718"/>
                </a:cxn>
                <a:cxn ang="0">
                  <a:pos x="6380447" y="7256045"/>
                </a:cxn>
                <a:cxn ang="0">
                  <a:pos x="8946212" y="6847365"/>
                </a:cxn>
                <a:cxn ang="0">
                  <a:pos x="8099534" y="6314429"/>
                </a:cxn>
                <a:cxn ang="0">
                  <a:pos x="1509812" y="5755194"/>
                </a:cxn>
                <a:cxn ang="0">
                  <a:pos x="3297765" y="5924010"/>
                </a:cxn>
                <a:cxn ang="0">
                  <a:pos x="1558599" y="5495877"/>
                </a:cxn>
                <a:cxn ang="0">
                  <a:pos x="5009732" y="5274565"/>
                </a:cxn>
                <a:cxn ang="0">
                  <a:pos x="6939450" y="4985505"/>
                </a:cxn>
                <a:cxn ang="0">
                  <a:pos x="4026104" y="6059155"/>
                </a:cxn>
                <a:cxn ang="0">
                  <a:pos x="6455144" y="4467453"/>
                </a:cxn>
                <a:cxn ang="0">
                  <a:pos x="8471681" y="3240825"/>
                </a:cxn>
                <a:cxn ang="0">
                  <a:pos x="2926088" y="2781895"/>
                </a:cxn>
                <a:cxn ang="0">
                  <a:pos x="6755677" y="2886851"/>
                </a:cxn>
                <a:cxn ang="0">
                  <a:pos x="5508749" y="2515486"/>
                </a:cxn>
                <a:cxn ang="0">
                  <a:pos x="6694126" y="2281016"/>
                </a:cxn>
                <a:cxn ang="0">
                  <a:pos x="8155848" y="2823189"/>
                </a:cxn>
                <a:cxn ang="0">
                  <a:pos x="4713449" y="953926"/>
                </a:cxn>
                <a:cxn ang="0">
                  <a:pos x="4509911" y="623650"/>
                </a:cxn>
                <a:cxn ang="0">
                  <a:pos x="4239684" y="3690109"/>
                </a:cxn>
                <a:cxn ang="0">
                  <a:pos x="4961371" y="533727"/>
                </a:cxn>
                <a:cxn ang="0">
                  <a:pos x="4033212" y="667939"/>
                </a:cxn>
                <a:cxn ang="0">
                  <a:pos x="7226461" y="293"/>
                </a:cxn>
                <a:cxn ang="0">
                  <a:pos x="7476318" y="4872885"/>
                </a:cxn>
                <a:cxn ang="0">
                  <a:pos x="8324793" y="7496948"/>
                </a:cxn>
                <a:cxn ang="0">
                  <a:pos x="8092026" y="7647109"/>
                </a:cxn>
                <a:cxn ang="0">
                  <a:pos x="6845592" y="5533591"/>
                </a:cxn>
                <a:cxn ang="0">
                  <a:pos x="4897103" y="8904708"/>
                </a:cxn>
                <a:cxn ang="0">
                  <a:pos x="5520319" y="10214864"/>
                </a:cxn>
                <a:cxn ang="0">
                  <a:pos x="3984806" y="8897200"/>
                </a:cxn>
                <a:cxn ang="0">
                  <a:pos x="1124016" y="9486582"/>
                </a:cxn>
                <a:cxn ang="0">
                  <a:pos x="1416853" y="8165165"/>
                </a:cxn>
                <a:cxn ang="0">
                  <a:pos x="1758495" y="7602061"/>
                </a:cxn>
                <a:cxn ang="0">
                  <a:pos x="2712092" y="6768666"/>
                </a:cxn>
                <a:cxn ang="0">
                  <a:pos x="3309028" y="5691260"/>
                </a:cxn>
                <a:cxn ang="0">
                  <a:pos x="1022650" y="5770095"/>
                </a:cxn>
                <a:cxn ang="0">
                  <a:pos x="3898455" y="6926335"/>
                </a:cxn>
                <a:cxn ang="0">
                  <a:pos x="4281397" y="5999091"/>
                </a:cxn>
                <a:cxn ang="0">
                  <a:pos x="2242802" y="2357690"/>
                </a:cxn>
                <a:cxn ang="0">
                  <a:pos x="2629497" y="2248823"/>
                </a:cxn>
                <a:cxn ang="0">
                  <a:pos x="4788228" y="9557909"/>
                </a:cxn>
                <a:cxn ang="0">
                  <a:pos x="5467759" y="5203238"/>
                </a:cxn>
                <a:cxn ang="0">
                  <a:pos x="8170866" y="653362"/>
                </a:cxn>
                <a:cxn ang="0">
                  <a:pos x="6338760" y="2151218"/>
                </a:cxn>
                <a:cxn ang="0">
                  <a:pos x="5602914" y="1032518"/>
                </a:cxn>
              </a:cxnLst>
              <a:pathLst>
                <a:path w="9095433" h="10934566">
                  <a:moveTo>
                    <a:pt x="960704" y="10165123"/>
                  </a:moveTo>
                  <a:cubicBezTo>
                    <a:pt x="959765" y="10166061"/>
                    <a:pt x="958826" y="10167938"/>
                    <a:pt x="958826" y="10169815"/>
                  </a:cubicBezTo>
                  <a:cubicBezTo>
                    <a:pt x="1154051" y="10481400"/>
                    <a:pt x="1627094" y="10590266"/>
                    <a:pt x="1972491" y="10522694"/>
                  </a:cubicBezTo>
                  <a:cubicBezTo>
                    <a:pt x="1991263" y="10518940"/>
                    <a:pt x="1983754" y="10492662"/>
                    <a:pt x="1968737" y="10492662"/>
                  </a:cubicBezTo>
                  <a:cubicBezTo>
                    <a:pt x="1784776" y="10477646"/>
                    <a:pt x="1642112" y="10383795"/>
                    <a:pt x="1465659" y="10346255"/>
                  </a:cubicBezTo>
                  <a:cubicBezTo>
                    <a:pt x="1277943" y="10304960"/>
                    <a:pt x="1120262" y="10289944"/>
                    <a:pt x="962581" y="10166061"/>
                  </a:cubicBezTo>
                  <a:cubicBezTo>
                    <a:pt x="962581" y="10164184"/>
                    <a:pt x="961642" y="10164184"/>
                    <a:pt x="960704" y="10165123"/>
                  </a:cubicBezTo>
                  <a:close/>
                  <a:moveTo>
                    <a:pt x="517449" y="9855747"/>
                  </a:moveTo>
                  <a:cubicBezTo>
                    <a:pt x="530366" y="9861311"/>
                    <a:pt x="547441" y="9888582"/>
                    <a:pt x="575606" y="9944884"/>
                  </a:cubicBezTo>
                  <a:cubicBezTo>
                    <a:pt x="654469" y="10091268"/>
                    <a:pt x="692023" y="10192611"/>
                    <a:pt x="519275" y="10459105"/>
                  </a:cubicBezTo>
                  <a:cubicBezTo>
                    <a:pt x="342773" y="10721846"/>
                    <a:pt x="432902" y="10586722"/>
                    <a:pt x="410370" y="10406557"/>
                  </a:cubicBezTo>
                  <a:cubicBezTo>
                    <a:pt x="384082" y="10226392"/>
                    <a:pt x="402859" y="10091268"/>
                    <a:pt x="455434" y="9974911"/>
                  </a:cubicBezTo>
                  <a:cubicBezTo>
                    <a:pt x="485947" y="9897497"/>
                    <a:pt x="495922" y="9846473"/>
                    <a:pt x="517449" y="9855747"/>
                  </a:cubicBezTo>
                  <a:close/>
                  <a:moveTo>
                    <a:pt x="4142193" y="9722617"/>
                  </a:moveTo>
                  <a:cubicBezTo>
                    <a:pt x="4084999" y="9727544"/>
                    <a:pt x="4040181" y="9750303"/>
                    <a:pt x="4018594" y="9801921"/>
                  </a:cubicBezTo>
                  <a:cubicBezTo>
                    <a:pt x="4011085" y="9824445"/>
                    <a:pt x="4018594" y="9846969"/>
                    <a:pt x="4044874" y="9854477"/>
                  </a:cubicBezTo>
                  <a:cubicBezTo>
                    <a:pt x="4082417" y="9865739"/>
                    <a:pt x="4123715" y="9858231"/>
                    <a:pt x="4165013" y="9858231"/>
                  </a:cubicBezTo>
                  <a:cubicBezTo>
                    <a:pt x="4240099" y="9861985"/>
                    <a:pt x="4315185" y="9888263"/>
                    <a:pt x="4390272" y="9899525"/>
                  </a:cubicBezTo>
                  <a:cubicBezTo>
                    <a:pt x="4484129" y="9918295"/>
                    <a:pt x="4611775" y="9914541"/>
                    <a:pt x="4698124" y="9869493"/>
                  </a:cubicBezTo>
                  <a:cubicBezTo>
                    <a:pt x="4701878" y="9865739"/>
                    <a:pt x="4701878" y="9861985"/>
                    <a:pt x="4698124" y="9861985"/>
                  </a:cubicBezTo>
                  <a:cubicBezTo>
                    <a:pt x="4596758" y="9853539"/>
                    <a:pt x="4313777" y="9707835"/>
                    <a:pt x="4142193" y="9722617"/>
                  </a:cubicBezTo>
                  <a:close/>
                  <a:moveTo>
                    <a:pt x="2602921" y="9699496"/>
                  </a:moveTo>
                  <a:cubicBezTo>
                    <a:pt x="2753293" y="9699496"/>
                    <a:pt x="2907424" y="9925048"/>
                    <a:pt x="2914942" y="10045343"/>
                  </a:cubicBezTo>
                  <a:cubicBezTo>
                    <a:pt x="2922461" y="10169396"/>
                    <a:pt x="2854794" y="10131804"/>
                    <a:pt x="2858553" y="10041583"/>
                  </a:cubicBezTo>
                  <a:cubicBezTo>
                    <a:pt x="2866071" y="9891215"/>
                    <a:pt x="2730737" y="9778439"/>
                    <a:pt x="2554050" y="9816031"/>
                  </a:cubicBezTo>
                  <a:cubicBezTo>
                    <a:pt x="2381123" y="9853623"/>
                    <a:pt x="2456309" y="9699496"/>
                    <a:pt x="2602921" y="9699496"/>
                  </a:cubicBezTo>
                  <a:close/>
                  <a:moveTo>
                    <a:pt x="2449534" y="9591525"/>
                  </a:moveTo>
                  <a:cubicBezTo>
                    <a:pt x="2458546" y="9591013"/>
                    <a:pt x="2466062" y="9592241"/>
                    <a:pt x="2471229" y="9595515"/>
                  </a:cubicBezTo>
                  <a:cubicBezTo>
                    <a:pt x="2535111" y="9636677"/>
                    <a:pt x="2429893" y="9831259"/>
                    <a:pt x="2332192" y="9752678"/>
                  </a:cubicBezTo>
                  <a:cubicBezTo>
                    <a:pt x="2249991" y="9683919"/>
                    <a:pt x="2386444" y="9595106"/>
                    <a:pt x="2449534" y="9591525"/>
                  </a:cubicBezTo>
                  <a:close/>
                  <a:moveTo>
                    <a:pt x="2177147" y="9450159"/>
                  </a:moveTo>
                  <a:cubicBezTo>
                    <a:pt x="2237828" y="9451892"/>
                    <a:pt x="2293233" y="9464351"/>
                    <a:pt x="2310118" y="9482601"/>
                  </a:cubicBezTo>
                  <a:cubicBezTo>
                    <a:pt x="2358898" y="9527525"/>
                    <a:pt x="2024945" y="9677271"/>
                    <a:pt x="1983670" y="9553731"/>
                  </a:cubicBezTo>
                  <a:cubicBezTo>
                    <a:pt x="1960219" y="9474178"/>
                    <a:pt x="2076012" y="9447270"/>
                    <a:pt x="2177147" y="9450159"/>
                  </a:cubicBezTo>
                  <a:close/>
                  <a:moveTo>
                    <a:pt x="2639338" y="9248688"/>
                  </a:moveTo>
                  <a:cubicBezTo>
                    <a:pt x="2688493" y="9249509"/>
                    <a:pt x="2750669" y="9264292"/>
                    <a:pt x="2821057" y="9298082"/>
                  </a:cubicBezTo>
                  <a:cubicBezTo>
                    <a:pt x="3106364" y="9436997"/>
                    <a:pt x="3324098" y="10293016"/>
                    <a:pt x="2640863" y="10713516"/>
                  </a:cubicBezTo>
                  <a:cubicBezTo>
                    <a:pt x="1957628" y="11137771"/>
                    <a:pt x="1435817" y="10833659"/>
                    <a:pt x="1304426" y="10762324"/>
                  </a:cubicBezTo>
                  <a:cubicBezTo>
                    <a:pt x="1176789" y="10694744"/>
                    <a:pt x="1173035" y="10660954"/>
                    <a:pt x="1338212" y="10721025"/>
                  </a:cubicBezTo>
                  <a:cubicBezTo>
                    <a:pt x="1488374" y="10777342"/>
                    <a:pt x="1837499" y="11002610"/>
                    <a:pt x="2306754" y="10818641"/>
                  </a:cubicBezTo>
                  <a:cubicBezTo>
                    <a:pt x="2779762" y="10630918"/>
                    <a:pt x="2877367" y="10424422"/>
                    <a:pt x="2986235" y="10154101"/>
                  </a:cubicBezTo>
                  <a:cubicBezTo>
                    <a:pt x="3098856" y="9887533"/>
                    <a:pt x="2963710" y="9635984"/>
                    <a:pt x="2678404" y="9482051"/>
                  </a:cubicBezTo>
                  <a:cubicBezTo>
                    <a:pt x="2461608" y="9369417"/>
                    <a:pt x="2491875" y="9246224"/>
                    <a:pt x="2639338" y="9248688"/>
                  </a:cubicBezTo>
                  <a:close/>
                  <a:moveTo>
                    <a:pt x="2131912" y="9092615"/>
                  </a:moveTo>
                  <a:cubicBezTo>
                    <a:pt x="2229028" y="9092791"/>
                    <a:pt x="2385678" y="9192653"/>
                    <a:pt x="2388488" y="9279856"/>
                  </a:cubicBezTo>
                  <a:cubicBezTo>
                    <a:pt x="2392235" y="9366122"/>
                    <a:pt x="2017585" y="9238599"/>
                    <a:pt x="2062543" y="9129829"/>
                  </a:cubicBezTo>
                  <a:cubicBezTo>
                    <a:pt x="2073782" y="9103574"/>
                    <a:pt x="2099540" y="9092556"/>
                    <a:pt x="2131912" y="9092615"/>
                  </a:cubicBezTo>
                  <a:close/>
                  <a:moveTo>
                    <a:pt x="3323870" y="9064304"/>
                  </a:moveTo>
                  <a:cubicBezTo>
                    <a:pt x="3392512" y="9061885"/>
                    <a:pt x="3423020" y="9112608"/>
                    <a:pt x="3312723" y="9185321"/>
                  </a:cubicBezTo>
                  <a:cubicBezTo>
                    <a:pt x="3140003" y="9301661"/>
                    <a:pt x="3339006" y="9586882"/>
                    <a:pt x="3290194" y="9710728"/>
                  </a:cubicBezTo>
                  <a:cubicBezTo>
                    <a:pt x="3245137" y="9834574"/>
                    <a:pt x="3215099" y="9864597"/>
                    <a:pt x="3215099" y="9688211"/>
                  </a:cubicBezTo>
                  <a:cubicBezTo>
                    <a:pt x="3211344" y="9433013"/>
                    <a:pt x="3057398" y="9256626"/>
                    <a:pt x="3181306" y="9132780"/>
                  </a:cubicBezTo>
                  <a:cubicBezTo>
                    <a:pt x="3227771" y="9086338"/>
                    <a:pt x="3282685" y="9065756"/>
                    <a:pt x="3323870" y="9064304"/>
                  </a:cubicBezTo>
                  <a:close/>
                  <a:moveTo>
                    <a:pt x="5407971" y="9058121"/>
                  </a:moveTo>
                  <a:cubicBezTo>
                    <a:pt x="5421115" y="9066096"/>
                    <a:pt x="5443647" y="9139275"/>
                    <a:pt x="5501854" y="9276251"/>
                  </a:cubicBezTo>
                  <a:cubicBezTo>
                    <a:pt x="5618268" y="9550205"/>
                    <a:pt x="5888651" y="9426363"/>
                    <a:pt x="5836076" y="9572721"/>
                  </a:cubicBezTo>
                  <a:cubicBezTo>
                    <a:pt x="5779747" y="9722833"/>
                    <a:pt x="5798523" y="9835416"/>
                    <a:pt x="6008820" y="9940494"/>
                  </a:cubicBezTo>
                  <a:cubicBezTo>
                    <a:pt x="6222873" y="10045572"/>
                    <a:pt x="6159033" y="10034314"/>
                    <a:pt x="5990044" y="9978022"/>
                  </a:cubicBezTo>
                  <a:cubicBezTo>
                    <a:pt x="5580715" y="9831664"/>
                    <a:pt x="5329110" y="9475149"/>
                    <a:pt x="5370418" y="9231218"/>
                  </a:cubicBezTo>
                  <a:cubicBezTo>
                    <a:pt x="5391072" y="9107376"/>
                    <a:pt x="5394828" y="9050146"/>
                    <a:pt x="5407971" y="9058121"/>
                  </a:cubicBezTo>
                  <a:close/>
                  <a:moveTo>
                    <a:pt x="565620" y="8885468"/>
                  </a:moveTo>
                  <a:cubicBezTo>
                    <a:pt x="592819" y="8880773"/>
                    <a:pt x="605011" y="8911763"/>
                    <a:pt x="623769" y="9001917"/>
                  </a:cubicBezTo>
                  <a:cubicBezTo>
                    <a:pt x="665036" y="9185981"/>
                    <a:pt x="571247" y="9204763"/>
                    <a:pt x="466203" y="9317455"/>
                  </a:cubicBezTo>
                  <a:cubicBezTo>
                    <a:pt x="361160" y="9426391"/>
                    <a:pt x="428688" y="9494007"/>
                    <a:pt x="447445" y="9580404"/>
                  </a:cubicBezTo>
                  <a:cubicBezTo>
                    <a:pt x="466203" y="9666802"/>
                    <a:pt x="297383" y="9850866"/>
                    <a:pt x="106054" y="9925994"/>
                  </a:cubicBezTo>
                  <a:cubicBezTo>
                    <a:pt x="-89027" y="10001122"/>
                    <a:pt x="19768" y="9929750"/>
                    <a:pt x="154824" y="9817058"/>
                  </a:cubicBezTo>
                  <a:cubicBezTo>
                    <a:pt x="293632" y="9704366"/>
                    <a:pt x="259868" y="9606699"/>
                    <a:pt x="192340" y="9411366"/>
                  </a:cubicBezTo>
                  <a:cubicBezTo>
                    <a:pt x="124812" y="9212276"/>
                    <a:pt x="308638" y="9054507"/>
                    <a:pt x="417433" y="8983135"/>
                  </a:cubicBezTo>
                  <a:cubicBezTo>
                    <a:pt x="496216" y="8930545"/>
                    <a:pt x="538421" y="8890164"/>
                    <a:pt x="565620" y="8885468"/>
                  </a:cubicBezTo>
                  <a:close/>
                  <a:moveTo>
                    <a:pt x="2364917" y="8798833"/>
                  </a:moveTo>
                  <a:cubicBezTo>
                    <a:pt x="2456725" y="8823373"/>
                    <a:pt x="2528449" y="9065790"/>
                    <a:pt x="2459594" y="9115179"/>
                  </a:cubicBezTo>
                  <a:cubicBezTo>
                    <a:pt x="2403385" y="9156571"/>
                    <a:pt x="2216023" y="8851771"/>
                    <a:pt x="2324693" y="8802853"/>
                  </a:cubicBezTo>
                  <a:cubicBezTo>
                    <a:pt x="2338277" y="8796268"/>
                    <a:pt x="2351802" y="8795327"/>
                    <a:pt x="2364917" y="8798833"/>
                  </a:cubicBezTo>
                  <a:close/>
                  <a:moveTo>
                    <a:pt x="2667491" y="8745676"/>
                  </a:moveTo>
                  <a:cubicBezTo>
                    <a:pt x="2674162" y="8745416"/>
                    <a:pt x="2681359" y="8746706"/>
                    <a:pt x="2689098" y="8749756"/>
                  </a:cubicBezTo>
                  <a:cubicBezTo>
                    <a:pt x="2812923" y="8798554"/>
                    <a:pt x="2741630" y="9095090"/>
                    <a:pt x="2666584" y="9098844"/>
                  </a:cubicBezTo>
                  <a:cubicBezTo>
                    <a:pt x="2585676" y="9102363"/>
                    <a:pt x="2567428" y="8749580"/>
                    <a:pt x="2667491" y="8745676"/>
                  </a:cubicBezTo>
                  <a:close/>
                  <a:moveTo>
                    <a:pt x="3600412" y="8650277"/>
                  </a:moveTo>
                  <a:cubicBezTo>
                    <a:pt x="3590777" y="8651722"/>
                    <a:pt x="3581216" y="8655065"/>
                    <a:pt x="3571830" y="8660696"/>
                  </a:cubicBezTo>
                  <a:cubicBezTo>
                    <a:pt x="3564321" y="8664450"/>
                    <a:pt x="3560567" y="8671958"/>
                    <a:pt x="3560567" y="8679466"/>
                  </a:cubicBezTo>
                  <a:cubicBezTo>
                    <a:pt x="3564321" y="8747039"/>
                    <a:pt x="3646916" y="8788333"/>
                    <a:pt x="3691968" y="8825874"/>
                  </a:cubicBezTo>
                  <a:cubicBezTo>
                    <a:pt x="3759546" y="8885938"/>
                    <a:pt x="3834632" y="8934740"/>
                    <a:pt x="3890947" y="9009821"/>
                  </a:cubicBezTo>
                  <a:cubicBezTo>
                    <a:pt x="3890947" y="9013575"/>
                    <a:pt x="3898455" y="9013575"/>
                    <a:pt x="3898455" y="9006067"/>
                  </a:cubicBezTo>
                  <a:cubicBezTo>
                    <a:pt x="3879684" y="8919724"/>
                    <a:pt x="3838386" y="8829628"/>
                    <a:pt x="3778317" y="8765809"/>
                  </a:cubicBezTo>
                  <a:cubicBezTo>
                    <a:pt x="3738897" y="8723107"/>
                    <a:pt x="3667858" y="8640167"/>
                    <a:pt x="3600412" y="8650277"/>
                  </a:cubicBezTo>
                  <a:close/>
                  <a:moveTo>
                    <a:pt x="1833582" y="8176427"/>
                  </a:moveTo>
                  <a:cubicBezTo>
                    <a:pt x="1589551" y="8217721"/>
                    <a:pt x="1398081" y="8349112"/>
                    <a:pt x="1285452" y="8570600"/>
                  </a:cubicBezTo>
                  <a:cubicBezTo>
                    <a:pt x="1146542" y="8848398"/>
                    <a:pt x="1371801" y="9084901"/>
                    <a:pt x="1319241" y="9366453"/>
                  </a:cubicBezTo>
                  <a:cubicBezTo>
                    <a:pt x="1315486" y="9381470"/>
                    <a:pt x="1334258" y="9392732"/>
                    <a:pt x="1345521" y="9381470"/>
                  </a:cubicBezTo>
                  <a:cubicBezTo>
                    <a:pt x="1491939" y="9257587"/>
                    <a:pt x="1428116" y="9084901"/>
                    <a:pt x="1383064" y="8930986"/>
                  </a:cubicBezTo>
                  <a:cubicBezTo>
                    <a:pt x="1289206" y="8619402"/>
                    <a:pt x="1548254" y="8274031"/>
                    <a:pt x="1833582" y="8180181"/>
                  </a:cubicBezTo>
                  <a:cubicBezTo>
                    <a:pt x="1837336" y="8180181"/>
                    <a:pt x="1833582" y="8176427"/>
                    <a:pt x="1833582" y="8176427"/>
                  </a:cubicBezTo>
                  <a:close/>
                  <a:moveTo>
                    <a:pt x="4878214" y="8129267"/>
                  </a:moveTo>
                  <a:cubicBezTo>
                    <a:pt x="4858152" y="8126451"/>
                    <a:pt x="4837034" y="8142641"/>
                    <a:pt x="4837034" y="8165165"/>
                  </a:cubicBezTo>
                  <a:cubicBezTo>
                    <a:pt x="4833280" y="8285294"/>
                    <a:pt x="4893349" y="8397914"/>
                    <a:pt x="4930892" y="8510535"/>
                  </a:cubicBezTo>
                  <a:cubicBezTo>
                    <a:pt x="4983452" y="8668204"/>
                    <a:pt x="5005978" y="8810857"/>
                    <a:pt x="5017241" y="8979789"/>
                  </a:cubicBezTo>
                  <a:cubicBezTo>
                    <a:pt x="5017241" y="8983543"/>
                    <a:pt x="5024750" y="8987297"/>
                    <a:pt x="5028504" y="8979789"/>
                  </a:cubicBezTo>
                  <a:cubicBezTo>
                    <a:pt x="5129870" y="8754547"/>
                    <a:pt x="5103590" y="8300310"/>
                    <a:pt x="4897103" y="8138886"/>
                  </a:cubicBezTo>
                  <a:cubicBezTo>
                    <a:pt x="4891471" y="8133255"/>
                    <a:pt x="4884901" y="8130205"/>
                    <a:pt x="4878214" y="8129267"/>
                  </a:cubicBezTo>
                  <a:close/>
                  <a:moveTo>
                    <a:pt x="8621975" y="7473554"/>
                  </a:moveTo>
                  <a:cubicBezTo>
                    <a:pt x="8730554" y="7499850"/>
                    <a:pt x="8734298" y="7834184"/>
                    <a:pt x="8636951" y="7819158"/>
                  </a:cubicBezTo>
                  <a:cubicBezTo>
                    <a:pt x="8535860" y="7804132"/>
                    <a:pt x="8535860" y="7454771"/>
                    <a:pt x="8621975" y="7473554"/>
                  </a:cubicBezTo>
                  <a:close/>
                  <a:moveTo>
                    <a:pt x="8861015" y="7397347"/>
                  </a:moveTo>
                  <a:cubicBezTo>
                    <a:pt x="8952617" y="7416602"/>
                    <a:pt x="9082951" y="7639662"/>
                    <a:pt x="9000980" y="7721820"/>
                  </a:cubicBezTo>
                  <a:cubicBezTo>
                    <a:pt x="8903552" y="7811959"/>
                    <a:pt x="8772398" y="7436379"/>
                    <a:pt x="8824859" y="7402577"/>
                  </a:cubicBezTo>
                  <a:cubicBezTo>
                    <a:pt x="8835633" y="7396004"/>
                    <a:pt x="8847928" y="7394596"/>
                    <a:pt x="8861015" y="7397347"/>
                  </a:cubicBezTo>
                  <a:close/>
                  <a:moveTo>
                    <a:pt x="1884588" y="7379971"/>
                  </a:moveTo>
                  <a:cubicBezTo>
                    <a:pt x="1749286" y="7388902"/>
                    <a:pt x="1612547" y="7460346"/>
                    <a:pt x="1484430" y="7388081"/>
                  </a:cubicBezTo>
                  <a:cubicBezTo>
                    <a:pt x="1473168" y="7384327"/>
                    <a:pt x="1461905" y="7395589"/>
                    <a:pt x="1469413" y="7403097"/>
                  </a:cubicBezTo>
                  <a:cubicBezTo>
                    <a:pt x="1548254" y="7534488"/>
                    <a:pt x="1709689" y="7500702"/>
                    <a:pt x="1833582" y="7489440"/>
                  </a:cubicBezTo>
                  <a:cubicBezTo>
                    <a:pt x="2040069" y="7470670"/>
                    <a:pt x="2220276" y="7594553"/>
                    <a:pt x="2426764" y="7523226"/>
                  </a:cubicBezTo>
                  <a:cubicBezTo>
                    <a:pt x="2430518" y="7519472"/>
                    <a:pt x="2430518" y="7515718"/>
                    <a:pt x="2426764" y="7515718"/>
                  </a:cubicBezTo>
                  <a:cubicBezTo>
                    <a:pt x="2261574" y="7489440"/>
                    <a:pt x="2107647" y="7395589"/>
                    <a:pt x="1942457" y="7380573"/>
                  </a:cubicBezTo>
                  <a:cubicBezTo>
                    <a:pt x="1923216" y="7378696"/>
                    <a:pt x="1903916" y="7378696"/>
                    <a:pt x="1884588" y="7379971"/>
                  </a:cubicBezTo>
                  <a:close/>
                  <a:moveTo>
                    <a:pt x="8953835" y="7154618"/>
                  </a:moveTo>
                  <a:cubicBezTo>
                    <a:pt x="9018357" y="7163954"/>
                    <a:pt x="9118647" y="7239344"/>
                    <a:pt x="9090594" y="7312620"/>
                  </a:cubicBezTo>
                  <a:cubicBezTo>
                    <a:pt x="9049449" y="7410322"/>
                    <a:pt x="8854948" y="7267527"/>
                    <a:pt x="8907314" y="7169825"/>
                  </a:cubicBezTo>
                  <a:cubicBezTo>
                    <a:pt x="8914795" y="7155734"/>
                    <a:pt x="8932328" y="7151506"/>
                    <a:pt x="8953835" y="7154618"/>
                  </a:cubicBezTo>
                  <a:close/>
                  <a:moveTo>
                    <a:pt x="6286373" y="7030440"/>
                  </a:moveTo>
                  <a:cubicBezTo>
                    <a:pt x="6301425" y="7035599"/>
                    <a:pt x="6324003" y="7102202"/>
                    <a:pt x="6380447" y="7256045"/>
                  </a:cubicBezTo>
                  <a:cubicBezTo>
                    <a:pt x="6489573" y="7559980"/>
                    <a:pt x="6301425" y="7409888"/>
                    <a:pt x="6354106" y="7620016"/>
                  </a:cubicBezTo>
                  <a:cubicBezTo>
                    <a:pt x="6403025" y="7830143"/>
                    <a:pt x="6418077" y="7938959"/>
                    <a:pt x="6271321" y="7661291"/>
                  </a:cubicBezTo>
                  <a:cubicBezTo>
                    <a:pt x="6214877" y="7552475"/>
                    <a:pt x="6184773" y="7361109"/>
                    <a:pt x="6237454" y="7173495"/>
                  </a:cubicBezTo>
                  <a:cubicBezTo>
                    <a:pt x="6263795" y="7081564"/>
                    <a:pt x="6271321" y="7025280"/>
                    <a:pt x="6286373" y="7030440"/>
                  </a:cubicBezTo>
                  <a:close/>
                  <a:moveTo>
                    <a:pt x="8946212" y="6847365"/>
                  </a:moveTo>
                  <a:cubicBezTo>
                    <a:pt x="9009022" y="6841062"/>
                    <a:pt x="9120528" y="6891488"/>
                    <a:pt x="9083830" y="6967128"/>
                  </a:cubicBezTo>
                  <a:cubicBezTo>
                    <a:pt x="9038663" y="7064246"/>
                    <a:pt x="8899398" y="6929775"/>
                    <a:pt x="8906926" y="6873746"/>
                  </a:cubicBezTo>
                  <a:cubicBezTo>
                    <a:pt x="8909749" y="6857871"/>
                    <a:pt x="8925275" y="6849466"/>
                    <a:pt x="8946212" y="6847365"/>
                  </a:cubicBezTo>
                  <a:close/>
                  <a:moveTo>
                    <a:pt x="8096249" y="6313021"/>
                  </a:moveTo>
                  <a:cubicBezTo>
                    <a:pt x="8094841" y="6313490"/>
                    <a:pt x="8093902" y="6314429"/>
                    <a:pt x="8095779" y="6314429"/>
                  </a:cubicBezTo>
                  <a:cubicBezTo>
                    <a:pt x="8155848" y="6520900"/>
                    <a:pt x="8167112" y="6734880"/>
                    <a:pt x="8114551" y="6945106"/>
                  </a:cubicBezTo>
                  <a:cubicBezTo>
                    <a:pt x="8088271" y="7061480"/>
                    <a:pt x="8035710" y="7162839"/>
                    <a:pt x="7956870" y="7249182"/>
                  </a:cubicBezTo>
                  <a:cubicBezTo>
                    <a:pt x="7863012" y="7358049"/>
                    <a:pt x="7735365" y="7361803"/>
                    <a:pt x="7603964" y="7376819"/>
                  </a:cubicBezTo>
                  <a:cubicBezTo>
                    <a:pt x="7585193" y="7380573"/>
                    <a:pt x="7570175" y="7410605"/>
                    <a:pt x="7596456" y="7418113"/>
                  </a:cubicBezTo>
                  <a:cubicBezTo>
                    <a:pt x="7855503" y="7515718"/>
                    <a:pt x="8084517" y="7320508"/>
                    <a:pt x="8174620" y="7091513"/>
                  </a:cubicBezTo>
                  <a:cubicBezTo>
                    <a:pt x="8268478" y="6855009"/>
                    <a:pt x="8253461" y="6520900"/>
                    <a:pt x="8099534" y="6314429"/>
                  </a:cubicBezTo>
                  <a:cubicBezTo>
                    <a:pt x="8099534" y="6312552"/>
                    <a:pt x="8097657" y="6312552"/>
                    <a:pt x="8096249" y="6313021"/>
                  </a:cubicBezTo>
                  <a:close/>
                  <a:moveTo>
                    <a:pt x="1981054" y="5773739"/>
                  </a:moveTo>
                  <a:cubicBezTo>
                    <a:pt x="2042670" y="5778423"/>
                    <a:pt x="2122731" y="5812386"/>
                    <a:pt x="2118056" y="5875625"/>
                  </a:cubicBezTo>
                  <a:cubicBezTo>
                    <a:pt x="2106836" y="5976809"/>
                    <a:pt x="1904873" y="5853140"/>
                    <a:pt x="1912353" y="5796927"/>
                  </a:cubicBezTo>
                  <a:cubicBezTo>
                    <a:pt x="1913755" y="5778658"/>
                    <a:pt x="1944085" y="5770928"/>
                    <a:pt x="1981054" y="5773739"/>
                  </a:cubicBezTo>
                  <a:close/>
                  <a:moveTo>
                    <a:pt x="1567926" y="5717729"/>
                  </a:moveTo>
                  <a:cubicBezTo>
                    <a:pt x="1601471" y="5713045"/>
                    <a:pt x="1638324" y="5717729"/>
                    <a:pt x="1645883" y="5736461"/>
                  </a:cubicBezTo>
                  <a:cubicBezTo>
                    <a:pt x="1657223" y="5773926"/>
                    <a:pt x="1521151" y="5792659"/>
                    <a:pt x="1509812" y="5755194"/>
                  </a:cubicBezTo>
                  <a:cubicBezTo>
                    <a:pt x="1504143" y="5736461"/>
                    <a:pt x="1534381" y="5722412"/>
                    <a:pt x="1567926" y="5717729"/>
                  </a:cubicBezTo>
                  <a:close/>
                  <a:moveTo>
                    <a:pt x="3042471" y="5649966"/>
                  </a:moveTo>
                  <a:cubicBezTo>
                    <a:pt x="3027454" y="5642458"/>
                    <a:pt x="3001174" y="5657474"/>
                    <a:pt x="3016191" y="5672490"/>
                  </a:cubicBezTo>
                  <a:cubicBezTo>
                    <a:pt x="3117558" y="5807635"/>
                    <a:pt x="3147592" y="5957796"/>
                    <a:pt x="3267730" y="6077925"/>
                  </a:cubicBezTo>
                  <a:cubicBezTo>
                    <a:pt x="3477972" y="6291905"/>
                    <a:pt x="3583093" y="6498376"/>
                    <a:pt x="3703231" y="6768666"/>
                  </a:cubicBezTo>
                  <a:cubicBezTo>
                    <a:pt x="3703231" y="6772420"/>
                    <a:pt x="3706985" y="6772420"/>
                    <a:pt x="3706985" y="6768666"/>
                  </a:cubicBezTo>
                  <a:cubicBezTo>
                    <a:pt x="3688214" y="6558441"/>
                    <a:pt x="3639407" y="6359477"/>
                    <a:pt x="3534287" y="6175530"/>
                  </a:cubicBezTo>
                  <a:cubicBezTo>
                    <a:pt x="3477972" y="6077925"/>
                    <a:pt x="3384114" y="5995337"/>
                    <a:pt x="3297765" y="5924010"/>
                  </a:cubicBezTo>
                  <a:cubicBezTo>
                    <a:pt x="3200153" y="5833913"/>
                    <a:pt x="3147592" y="5728801"/>
                    <a:pt x="3042471" y="5649966"/>
                  </a:cubicBezTo>
                  <a:close/>
                  <a:moveTo>
                    <a:pt x="2021054" y="5539731"/>
                  </a:moveTo>
                  <a:cubicBezTo>
                    <a:pt x="2038223" y="5540437"/>
                    <a:pt x="2052334" y="5549612"/>
                    <a:pt x="2058919" y="5571254"/>
                  </a:cubicBezTo>
                  <a:cubicBezTo>
                    <a:pt x="2089023" y="5661588"/>
                    <a:pt x="1923452" y="5718047"/>
                    <a:pt x="1904638" y="5654060"/>
                  </a:cubicBezTo>
                  <a:cubicBezTo>
                    <a:pt x="1890527" y="5611716"/>
                    <a:pt x="1969549" y="5537614"/>
                    <a:pt x="2021054" y="5539731"/>
                  </a:cubicBezTo>
                  <a:close/>
                  <a:moveTo>
                    <a:pt x="1608497" y="5480566"/>
                  </a:moveTo>
                  <a:cubicBezTo>
                    <a:pt x="1666995" y="5493539"/>
                    <a:pt x="1737689" y="5579093"/>
                    <a:pt x="1698100" y="5626779"/>
                  </a:cubicBezTo>
                  <a:cubicBezTo>
                    <a:pt x="1675479" y="5652959"/>
                    <a:pt x="1509585" y="5555718"/>
                    <a:pt x="1558599" y="5495877"/>
                  </a:cubicBezTo>
                  <a:cubicBezTo>
                    <a:pt x="1570852" y="5479981"/>
                    <a:pt x="1588997" y="5476241"/>
                    <a:pt x="1608497" y="5480566"/>
                  </a:cubicBezTo>
                  <a:close/>
                  <a:moveTo>
                    <a:pt x="1817787" y="5379062"/>
                  </a:moveTo>
                  <a:cubicBezTo>
                    <a:pt x="1892627" y="5390335"/>
                    <a:pt x="1900111" y="5566916"/>
                    <a:pt x="1832755" y="5578188"/>
                  </a:cubicBezTo>
                  <a:cubicBezTo>
                    <a:pt x="1787851" y="5589459"/>
                    <a:pt x="1742948" y="5364034"/>
                    <a:pt x="1817787" y="5379062"/>
                  </a:cubicBezTo>
                  <a:close/>
                  <a:moveTo>
                    <a:pt x="4990961" y="5240780"/>
                  </a:moveTo>
                  <a:cubicBezTo>
                    <a:pt x="4701878" y="5360910"/>
                    <a:pt x="4795736" y="5710031"/>
                    <a:pt x="4626792" y="5920256"/>
                  </a:cubicBezTo>
                  <a:cubicBezTo>
                    <a:pt x="4626792" y="5924010"/>
                    <a:pt x="4630547" y="5927764"/>
                    <a:pt x="4634301" y="5927764"/>
                  </a:cubicBezTo>
                  <a:cubicBezTo>
                    <a:pt x="4885840" y="5792619"/>
                    <a:pt x="4852051" y="5477281"/>
                    <a:pt x="5009732" y="5274565"/>
                  </a:cubicBezTo>
                  <a:cubicBezTo>
                    <a:pt x="5018180" y="5263305"/>
                    <a:pt x="5013956" y="5245707"/>
                    <a:pt x="5003397" y="5240780"/>
                  </a:cubicBezTo>
                  <a:cubicBezTo>
                    <a:pt x="4999877" y="5239138"/>
                    <a:pt x="4995654" y="5238905"/>
                    <a:pt x="4990961" y="5240780"/>
                  </a:cubicBezTo>
                  <a:close/>
                  <a:moveTo>
                    <a:pt x="7359934" y="4715217"/>
                  </a:moveTo>
                  <a:cubicBezTo>
                    <a:pt x="7239796" y="4703955"/>
                    <a:pt x="7134675" y="4767772"/>
                    <a:pt x="7037063" y="4827836"/>
                  </a:cubicBezTo>
                  <a:cubicBezTo>
                    <a:pt x="6973239" y="4865377"/>
                    <a:pt x="6913170" y="4910427"/>
                    <a:pt x="6849347" y="4947965"/>
                  </a:cubicBezTo>
                  <a:cubicBezTo>
                    <a:pt x="6774260" y="4993015"/>
                    <a:pt x="6691666" y="5011783"/>
                    <a:pt x="6620334" y="5060587"/>
                  </a:cubicBezTo>
                  <a:cubicBezTo>
                    <a:pt x="6616579" y="5064341"/>
                    <a:pt x="6616579" y="5071849"/>
                    <a:pt x="6624088" y="5071849"/>
                  </a:cubicBezTo>
                  <a:cubicBezTo>
                    <a:pt x="6732963" y="5056833"/>
                    <a:pt x="6838084" y="5034308"/>
                    <a:pt x="6939450" y="4985505"/>
                  </a:cubicBezTo>
                  <a:cubicBezTo>
                    <a:pt x="7007028" y="4955474"/>
                    <a:pt x="7067097" y="4914178"/>
                    <a:pt x="7127166" y="4872885"/>
                  </a:cubicBezTo>
                  <a:cubicBezTo>
                    <a:pt x="7206007" y="4827836"/>
                    <a:pt x="7296110" y="4805314"/>
                    <a:pt x="7374951" y="4767772"/>
                  </a:cubicBezTo>
                  <a:cubicBezTo>
                    <a:pt x="7404985" y="4752756"/>
                    <a:pt x="7382460" y="4715217"/>
                    <a:pt x="7359934" y="4715217"/>
                  </a:cubicBezTo>
                  <a:close/>
                  <a:moveTo>
                    <a:pt x="3919106" y="4647642"/>
                  </a:moveTo>
                  <a:cubicBezTo>
                    <a:pt x="3911595" y="4647642"/>
                    <a:pt x="3904087" y="4651396"/>
                    <a:pt x="3902209" y="4658905"/>
                  </a:cubicBezTo>
                  <a:cubicBezTo>
                    <a:pt x="3879684" y="4850360"/>
                    <a:pt x="3845895" y="5071849"/>
                    <a:pt x="3898455" y="5255796"/>
                  </a:cubicBezTo>
                  <a:cubicBezTo>
                    <a:pt x="3984806" y="5541099"/>
                    <a:pt x="4059892" y="5755079"/>
                    <a:pt x="4018594" y="6059155"/>
                  </a:cubicBezTo>
                  <a:cubicBezTo>
                    <a:pt x="4014840" y="6066663"/>
                    <a:pt x="4026104" y="6066663"/>
                    <a:pt x="4026104" y="6059155"/>
                  </a:cubicBezTo>
                  <a:cubicBezTo>
                    <a:pt x="4198801" y="5574886"/>
                    <a:pt x="4048629" y="5139421"/>
                    <a:pt x="3935999" y="4658905"/>
                  </a:cubicBezTo>
                  <a:cubicBezTo>
                    <a:pt x="3934122" y="4651396"/>
                    <a:pt x="3926613" y="4647642"/>
                    <a:pt x="3919106" y="4647642"/>
                  </a:cubicBezTo>
                  <a:close/>
                  <a:moveTo>
                    <a:pt x="6759243" y="3844285"/>
                  </a:moveTo>
                  <a:cubicBezTo>
                    <a:pt x="6556510" y="3934382"/>
                    <a:pt x="6458898" y="4182147"/>
                    <a:pt x="6323743" y="4351078"/>
                  </a:cubicBezTo>
                  <a:cubicBezTo>
                    <a:pt x="6166061" y="4550042"/>
                    <a:pt x="5959574" y="4647642"/>
                    <a:pt x="5922031" y="4917933"/>
                  </a:cubicBezTo>
                  <a:cubicBezTo>
                    <a:pt x="5922031" y="4921686"/>
                    <a:pt x="5925785" y="4925441"/>
                    <a:pt x="5929540" y="4921686"/>
                  </a:cubicBezTo>
                  <a:cubicBezTo>
                    <a:pt x="5993363" y="4775281"/>
                    <a:pt x="6075958" y="4670167"/>
                    <a:pt x="6229885" y="4610107"/>
                  </a:cubicBezTo>
                  <a:cubicBezTo>
                    <a:pt x="6308725" y="4580074"/>
                    <a:pt x="6398829" y="4531272"/>
                    <a:pt x="6455144" y="4467453"/>
                  </a:cubicBezTo>
                  <a:cubicBezTo>
                    <a:pt x="6616579" y="4294768"/>
                    <a:pt x="6605316" y="4043248"/>
                    <a:pt x="6778015" y="3874317"/>
                  </a:cubicBezTo>
                  <a:cubicBezTo>
                    <a:pt x="6789278" y="3863055"/>
                    <a:pt x="6778015" y="3840531"/>
                    <a:pt x="6759243" y="3844285"/>
                  </a:cubicBezTo>
                  <a:close/>
                  <a:moveTo>
                    <a:pt x="8471681" y="3240825"/>
                  </a:moveTo>
                  <a:cubicBezTo>
                    <a:pt x="8463703" y="3240825"/>
                    <a:pt x="8456194" y="3245517"/>
                    <a:pt x="8456194" y="3254902"/>
                  </a:cubicBezTo>
                  <a:cubicBezTo>
                    <a:pt x="8384862" y="3701632"/>
                    <a:pt x="8073254" y="4107067"/>
                    <a:pt x="7649016" y="4275998"/>
                  </a:cubicBezTo>
                  <a:cubicBezTo>
                    <a:pt x="7645262" y="4279752"/>
                    <a:pt x="7649016" y="4283506"/>
                    <a:pt x="7652770" y="4283506"/>
                  </a:cubicBezTo>
                  <a:cubicBezTo>
                    <a:pt x="8137077" y="4227195"/>
                    <a:pt x="8617629" y="3772958"/>
                    <a:pt x="8489983" y="3254902"/>
                  </a:cubicBezTo>
                  <a:cubicBezTo>
                    <a:pt x="8488106" y="3245517"/>
                    <a:pt x="8479658" y="3240825"/>
                    <a:pt x="8471681" y="3240825"/>
                  </a:cubicBezTo>
                  <a:close/>
                  <a:moveTo>
                    <a:pt x="6286078" y="2860836"/>
                  </a:moveTo>
                  <a:cubicBezTo>
                    <a:pt x="6338760" y="2838322"/>
                    <a:pt x="6440360" y="3082220"/>
                    <a:pt x="6353812" y="3104734"/>
                  </a:cubicBezTo>
                  <a:cubicBezTo>
                    <a:pt x="6267264" y="3127247"/>
                    <a:pt x="6237160" y="2879597"/>
                    <a:pt x="6286078" y="2860836"/>
                  </a:cubicBezTo>
                  <a:close/>
                  <a:moveTo>
                    <a:pt x="6482318" y="2829802"/>
                  </a:moveTo>
                  <a:cubicBezTo>
                    <a:pt x="6540560" y="2839764"/>
                    <a:pt x="6620751" y="2990985"/>
                    <a:pt x="6594432" y="3010603"/>
                  </a:cubicBezTo>
                  <a:cubicBezTo>
                    <a:pt x="6564353" y="3036760"/>
                    <a:pt x="6410198" y="2868607"/>
                    <a:pt x="6459076" y="2834976"/>
                  </a:cubicBezTo>
                  <a:cubicBezTo>
                    <a:pt x="6466126" y="2829838"/>
                    <a:pt x="6473998" y="2828378"/>
                    <a:pt x="6482318" y="2829802"/>
                  </a:cubicBezTo>
                  <a:close/>
                  <a:moveTo>
                    <a:pt x="2926088" y="2781895"/>
                  </a:moveTo>
                  <a:cubicBezTo>
                    <a:pt x="2907316" y="2781895"/>
                    <a:pt x="2907316" y="2808173"/>
                    <a:pt x="2922333" y="2815681"/>
                  </a:cubicBezTo>
                  <a:cubicBezTo>
                    <a:pt x="3132575" y="2875746"/>
                    <a:pt x="3271485" y="3127266"/>
                    <a:pt x="3380360" y="3307459"/>
                  </a:cubicBezTo>
                  <a:cubicBezTo>
                    <a:pt x="3451692" y="3431342"/>
                    <a:pt x="3511761" y="3562733"/>
                    <a:pt x="3669442" y="3581503"/>
                  </a:cubicBezTo>
                  <a:cubicBezTo>
                    <a:pt x="3684459" y="3585257"/>
                    <a:pt x="3691968" y="3566487"/>
                    <a:pt x="3676951" y="3558979"/>
                  </a:cubicBezTo>
                  <a:cubicBezTo>
                    <a:pt x="3474218" y="3465128"/>
                    <a:pt x="3459200" y="3187330"/>
                    <a:pt x="3339062" y="3014645"/>
                  </a:cubicBezTo>
                  <a:cubicBezTo>
                    <a:pt x="3248959" y="2887008"/>
                    <a:pt x="3083769" y="2778141"/>
                    <a:pt x="2926088" y="2781895"/>
                  </a:cubicBezTo>
                  <a:close/>
                  <a:moveTo>
                    <a:pt x="6596138" y="2753971"/>
                  </a:moveTo>
                  <a:cubicBezTo>
                    <a:pt x="6650521" y="2744622"/>
                    <a:pt x="6785368" y="2821458"/>
                    <a:pt x="6755677" y="2886851"/>
                  </a:cubicBezTo>
                  <a:cubicBezTo>
                    <a:pt x="6721744" y="2965323"/>
                    <a:pt x="6548310" y="2797169"/>
                    <a:pt x="6578472" y="2763539"/>
                  </a:cubicBezTo>
                  <a:cubicBezTo>
                    <a:pt x="6582243" y="2758401"/>
                    <a:pt x="6588370" y="2755306"/>
                    <a:pt x="6596138" y="2753971"/>
                  </a:cubicBezTo>
                  <a:close/>
                  <a:moveTo>
                    <a:pt x="6696357" y="2498048"/>
                  </a:moveTo>
                  <a:cubicBezTo>
                    <a:pt x="6760822" y="2493977"/>
                    <a:pt x="6847117" y="2518326"/>
                    <a:pt x="6842421" y="2579346"/>
                  </a:cubicBezTo>
                  <a:cubicBezTo>
                    <a:pt x="6838664" y="2673223"/>
                    <a:pt x="6628267" y="2590611"/>
                    <a:pt x="6628267" y="2534285"/>
                  </a:cubicBezTo>
                  <a:cubicBezTo>
                    <a:pt x="6626858" y="2513163"/>
                    <a:pt x="6657678" y="2500490"/>
                    <a:pt x="6696357" y="2498048"/>
                  </a:cubicBezTo>
                  <a:close/>
                  <a:moveTo>
                    <a:pt x="5431201" y="2408077"/>
                  </a:moveTo>
                  <a:cubicBezTo>
                    <a:pt x="5445771" y="2403856"/>
                    <a:pt x="5474910" y="2444193"/>
                    <a:pt x="5508749" y="2515486"/>
                  </a:cubicBezTo>
                  <a:cubicBezTo>
                    <a:pt x="5576426" y="2658072"/>
                    <a:pt x="5813298" y="2924484"/>
                    <a:pt x="5598985" y="3157125"/>
                  </a:cubicBezTo>
                  <a:cubicBezTo>
                    <a:pt x="5384673" y="3386013"/>
                    <a:pt x="5456110" y="3277197"/>
                    <a:pt x="5523788" y="3070822"/>
                  </a:cubicBezTo>
                  <a:cubicBezTo>
                    <a:pt x="5591466" y="2860695"/>
                    <a:pt x="5459870" y="2661825"/>
                    <a:pt x="5441071" y="2568018"/>
                  </a:cubicBezTo>
                  <a:cubicBezTo>
                    <a:pt x="5416632" y="2461078"/>
                    <a:pt x="5416632" y="2412298"/>
                    <a:pt x="5431201" y="2408077"/>
                  </a:cubicBezTo>
                  <a:close/>
                  <a:moveTo>
                    <a:pt x="6694126" y="2281016"/>
                  </a:moveTo>
                  <a:cubicBezTo>
                    <a:pt x="6742376" y="2281015"/>
                    <a:pt x="6794841" y="2297824"/>
                    <a:pt x="6804210" y="2327707"/>
                  </a:cubicBezTo>
                  <a:cubicBezTo>
                    <a:pt x="6822948" y="2387471"/>
                    <a:pt x="6616833" y="2380001"/>
                    <a:pt x="6609338" y="2335177"/>
                  </a:cubicBezTo>
                  <a:cubicBezTo>
                    <a:pt x="6601843" y="2297824"/>
                    <a:pt x="6645877" y="2281015"/>
                    <a:pt x="6694126" y="2281016"/>
                  </a:cubicBezTo>
                  <a:close/>
                  <a:moveTo>
                    <a:pt x="8502947" y="1782034"/>
                  </a:moveTo>
                  <a:cubicBezTo>
                    <a:pt x="8490452" y="1778162"/>
                    <a:pt x="8472150" y="1788016"/>
                    <a:pt x="8474966" y="1802094"/>
                  </a:cubicBezTo>
                  <a:cubicBezTo>
                    <a:pt x="8535035" y="2218791"/>
                    <a:pt x="8167112" y="2579178"/>
                    <a:pt x="7881783" y="2841960"/>
                  </a:cubicBezTo>
                  <a:cubicBezTo>
                    <a:pt x="7772909" y="2943318"/>
                    <a:pt x="7664034" y="3033415"/>
                    <a:pt x="7622736" y="3187330"/>
                  </a:cubicBezTo>
                  <a:cubicBezTo>
                    <a:pt x="7562667" y="3408818"/>
                    <a:pt x="7547649" y="3630305"/>
                    <a:pt x="7412494" y="3829268"/>
                  </a:cubicBezTo>
                  <a:cubicBezTo>
                    <a:pt x="7404985" y="3836777"/>
                    <a:pt x="7416248" y="3848039"/>
                    <a:pt x="7423757" y="3844285"/>
                  </a:cubicBezTo>
                  <a:cubicBezTo>
                    <a:pt x="7615227" y="3776713"/>
                    <a:pt x="7697822" y="3592765"/>
                    <a:pt x="7746629" y="3405064"/>
                  </a:cubicBezTo>
                  <a:cubicBezTo>
                    <a:pt x="7821714" y="3131019"/>
                    <a:pt x="7968133" y="3018399"/>
                    <a:pt x="8155848" y="2823189"/>
                  </a:cubicBezTo>
                  <a:cubicBezTo>
                    <a:pt x="8392370" y="2582932"/>
                    <a:pt x="8677699" y="2139956"/>
                    <a:pt x="8512508" y="1790832"/>
                  </a:cubicBezTo>
                  <a:cubicBezTo>
                    <a:pt x="8510631" y="1786139"/>
                    <a:pt x="8507112" y="1783324"/>
                    <a:pt x="8502947" y="1782034"/>
                  </a:cubicBezTo>
                  <a:close/>
                  <a:moveTo>
                    <a:pt x="4377445" y="961250"/>
                  </a:moveTo>
                  <a:cubicBezTo>
                    <a:pt x="4469007" y="973186"/>
                    <a:pt x="4638370" y="1075690"/>
                    <a:pt x="4604497" y="1148706"/>
                  </a:cubicBezTo>
                  <a:cubicBezTo>
                    <a:pt x="4555570" y="1246061"/>
                    <a:pt x="4314698" y="1032629"/>
                    <a:pt x="4322226" y="983951"/>
                  </a:cubicBezTo>
                  <a:cubicBezTo>
                    <a:pt x="4325049" y="963357"/>
                    <a:pt x="4346926" y="957272"/>
                    <a:pt x="4377445" y="961250"/>
                  </a:cubicBezTo>
                  <a:close/>
                  <a:moveTo>
                    <a:pt x="4578784" y="877663"/>
                  </a:moveTo>
                  <a:cubicBezTo>
                    <a:pt x="4644559" y="882513"/>
                    <a:pt x="4725174" y="911607"/>
                    <a:pt x="4713449" y="953926"/>
                  </a:cubicBezTo>
                  <a:cubicBezTo>
                    <a:pt x="4694687" y="1025398"/>
                    <a:pt x="4484560" y="942641"/>
                    <a:pt x="4499569" y="897501"/>
                  </a:cubicBezTo>
                  <a:cubicBezTo>
                    <a:pt x="4505198" y="880573"/>
                    <a:pt x="4539320" y="874754"/>
                    <a:pt x="4578784" y="877663"/>
                  </a:cubicBezTo>
                  <a:close/>
                  <a:moveTo>
                    <a:pt x="4721110" y="709271"/>
                  </a:moveTo>
                  <a:cubicBezTo>
                    <a:pt x="4781242" y="705901"/>
                    <a:pt x="4860978" y="724566"/>
                    <a:pt x="4858633" y="762490"/>
                  </a:cubicBezTo>
                  <a:cubicBezTo>
                    <a:pt x="4858633" y="826960"/>
                    <a:pt x="4656010" y="777659"/>
                    <a:pt x="4656010" y="739736"/>
                  </a:cubicBezTo>
                  <a:cubicBezTo>
                    <a:pt x="4656010" y="721248"/>
                    <a:pt x="4685031" y="711293"/>
                    <a:pt x="4721110" y="709271"/>
                  </a:cubicBezTo>
                  <a:close/>
                  <a:moveTo>
                    <a:pt x="4428654" y="599744"/>
                  </a:moveTo>
                  <a:cubicBezTo>
                    <a:pt x="4456839" y="601892"/>
                    <a:pt x="4484108" y="609575"/>
                    <a:pt x="4509911" y="623650"/>
                  </a:cubicBezTo>
                  <a:cubicBezTo>
                    <a:pt x="4716335" y="740003"/>
                    <a:pt x="4562455" y="833836"/>
                    <a:pt x="4303487" y="830082"/>
                  </a:cubicBezTo>
                  <a:cubicBezTo>
                    <a:pt x="4044519" y="822576"/>
                    <a:pt x="3935678" y="1096568"/>
                    <a:pt x="3864367" y="1242947"/>
                  </a:cubicBezTo>
                  <a:cubicBezTo>
                    <a:pt x="3796810" y="1389326"/>
                    <a:pt x="3969457" y="1171634"/>
                    <a:pt x="4190892" y="1235440"/>
                  </a:cubicBezTo>
                  <a:cubicBezTo>
                    <a:pt x="4412329" y="1299247"/>
                    <a:pt x="4449861" y="1528199"/>
                    <a:pt x="4187139" y="1355546"/>
                  </a:cubicBezTo>
                  <a:cubicBezTo>
                    <a:pt x="3924418" y="1179141"/>
                    <a:pt x="3744265" y="1423106"/>
                    <a:pt x="3691721" y="1607019"/>
                  </a:cubicBezTo>
                  <a:cubicBezTo>
                    <a:pt x="3642930" y="1794684"/>
                    <a:pt x="3646683" y="2087443"/>
                    <a:pt x="3736759" y="2353928"/>
                  </a:cubicBezTo>
                  <a:cubicBezTo>
                    <a:pt x="3826835" y="2620414"/>
                    <a:pt x="4243437" y="3386090"/>
                    <a:pt x="4280969" y="3675096"/>
                  </a:cubicBezTo>
                  <a:cubicBezTo>
                    <a:pt x="4310994" y="3926568"/>
                    <a:pt x="4363538" y="4148013"/>
                    <a:pt x="4239684" y="3690109"/>
                  </a:cubicBezTo>
                  <a:cubicBezTo>
                    <a:pt x="4112077" y="3232204"/>
                    <a:pt x="3744265" y="2695480"/>
                    <a:pt x="3657943" y="2380202"/>
                  </a:cubicBezTo>
                  <a:cubicBezTo>
                    <a:pt x="3579126" y="2064923"/>
                    <a:pt x="3500310" y="1839724"/>
                    <a:pt x="3657943" y="1501926"/>
                  </a:cubicBezTo>
                  <a:cubicBezTo>
                    <a:pt x="3819329" y="1164127"/>
                    <a:pt x="3823082" y="1104074"/>
                    <a:pt x="3699227" y="938928"/>
                  </a:cubicBezTo>
                  <a:cubicBezTo>
                    <a:pt x="3579126" y="773783"/>
                    <a:pt x="3733006" y="687456"/>
                    <a:pt x="3793057" y="957695"/>
                  </a:cubicBezTo>
                  <a:cubicBezTo>
                    <a:pt x="3853107" y="1224180"/>
                    <a:pt x="3778044" y="1340533"/>
                    <a:pt x="3890639" y="1074048"/>
                  </a:cubicBezTo>
                  <a:cubicBezTo>
                    <a:pt x="3989161" y="840873"/>
                    <a:pt x="4231357" y="584709"/>
                    <a:pt x="4428654" y="599744"/>
                  </a:cubicBezTo>
                  <a:close/>
                  <a:moveTo>
                    <a:pt x="4900252" y="517005"/>
                  </a:moveTo>
                  <a:cubicBezTo>
                    <a:pt x="4928289" y="517356"/>
                    <a:pt x="4951048" y="522501"/>
                    <a:pt x="4961371" y="533727"/>
                  </a:cubicBezTo>
                  <a:cubicBezTo>
                    <a:pt x="4998911" y="574889"/>
                    <a:pt x="4709855" y="645986"/>
                    <a:pt x="4698593" y="608566"/>
                  </a:cubicBezTo>
                  <a:cubicBezTo>
                    <a:pt x="4684515" y="558050"/>
                    <a:pt x="4816139" y="515952"/>
                    <a:pt x="4900252" y="517005"/>
                  </a:cubicBezTo>
                  <a:close/>
                  <a:moveTo>
                    <a:pt x="4703180" y="357133"/>
                  </a:moveTo>
                  <a:cubicBezTo>
                    <a:pt x="4712934" y="355439"/>
                    <a:pt x="4722432" y="356553"/>
                    <a:pt x="4731344" y="361244"/>
                  </a:cubicBezTo>
                  <a:cubicBezTo>
                    <a:pt x="4798885" y="395016"/>
                    <a:pt x="4596262" y="571373"/>
                    <a:pt x="4573749" y="541354"/>
                  </a:cubicBezTo>
                  <a:cubicBezTo>
                    <a:pt x="4554049" y="518372"/>
                    <a:pt x="4634899" y="368984"/>
                    <a:pt x="4703180" y="357133"/>
                  </a:cubicBezTo>
                  <a:close/>
                  <a:moveTo>
                    <a:pt x="4029446" y="341758"/>
                  </a:moveTo>
                  <a:cubicBezTo>
                    <a:pt x="4127373" y="338008"/>
                    <a:pt x="4101009" y="649193"/>
                    <a:pt x="4033212" y="667939"/>
                  </a:cubicBezTo>
                  <a:cubicBezTo>
                    <a:pt x="3969184" y="690434"/>
                    <a:pt x="3935285" y="349255"/>
                    <a:pt x="4029446" y="341758"/>
                  </a:cubicBezTo>
                  <a:close/>
                  <a:moveTo>
                    <a:pt x="4514673" y="334261"/>
                  </a:moveTo>
                  <a:cubicBezTo>
                    <a:pt x="4597273" y="360676"/>
                    <a:pt x="4469618" y="534262"/>
                    <a:pt x="4417054" y="534262"/>
                  </a:cubicBezTo>
                  <a:cubicBezTo>
                    <a:pt x="4360735" y="538036"/>
                    <a:pt x="4435826" y="307847"/>
                    <a:pt x="4514673" y="334261"/>
                  </a:cubicBezTo>
                  <a:close/>
                  <a:moveTo>
                    <a:pt x="4254707" y="274508"/>
                  </a:moveTo>
                  <a:cubicBezTo>
                    <a:pt x="4303586" y="274508"/>
                    <a:pt x="4273506" y="578729"/>
                    <a:pt x="4217108" y="582485"/>
                  </a:cubicBezTo>
                  <a:cubicBezTo>
                    <a:pt x="4160710" y="582485"/>
                    <a:pt x="4202069" y="274508"/>
                    <a:pt x="4254707" y="274508"/>
                  </a:cubicBezTo>
                  <a:close/>
                  <a:moveTo>
                    <a:pt x="7226461" y="293"/>
                  </a:moveTo>
                  <a:cubicBezTo>
                    <a:pt x="7689419" y="8795"/>
                    <a:pt x="8124172" y="201468"/>
                    <a:pt x="8388616" y="506954"/>
                  </a:cubicBezTo>
                  <a:cubicBezTo>
                    <a:pt x="8993061" y="1205204"/>
                    <a:pt x="8891694" y="2275101"/>
                    <a:pt x="8692716" y="2834451"/>
                  </a:cubicBezTo>
                  <a:cubicBezTo>
                    <a:pt x="8493737" y="3393802"/>
                    <a:pt x="8929238" y="3596519"/>
                    <a:pt x="8471211" y="4020724"/>
                  </a:cubicBezTo>
                  <a:cubicBezTo>
                    <a:pt x="8013185" y="4441175"/>
                    <a:pt x="7592702" y="4388619"/>
                    <a:pt x="7341162" y="4478715"/>
                  </a:cubicBezTo>
                  <a:cubicBezTo>
                    <a:pt x="7089623" y="4572566"/>
                    <a:pt x="7100886" y="4756509"/>
                    <a:pt x="7356179" y="4583828"/>
                  </a:cubicBezTo>
                  <a:cubicBezTo>
                    <a:pt x="7615227" y="4411143"/>
                    <a:pt x="7990659" y="4621368"/>
                    <a:pt x="8077008" y="4794051"/>
                  </a:cubicBezTo>
                  <a:cubicBezTo>
                    <a:pt x="8159603" y="4970490"/>
                    <a:pt x="8122060" y="4996767"/>
                    <a:pt x="8016939" y="4861623"/>
                  </a:cubicBezTo>
                  <a:cubicBezTo>
                    <a:pt x="7911818" y="4722723"/>
                    <a:pt x="7600210" y="4711463"/>
                    <a:pt x="7476318" y="4872885"/>
                  </a:cubicBezTo>
                  <a:cubicBezTo>
                    <a:pt x="7356179" y="5034308"/>
                    <a:pt x="6992011" y="5255796"/>
                    <a:pt x="6575282" y="5214501"/>
                  </a:cubicBezTo>
                  <a:cubicBezTo>
                    <a:pt x="6158553" y="5173208"/>
                    <a:pt x="6274937" y="5293335"/>
                    <a:pt x="6537739" y="5289581"/>
                  </a:cubicBezTo>
                  <a:cubicBezTo>
                    <a:pt x="6800541" y="5285827"/>
                    <a:pt x="7194744" y="5210746"/>
                    <a:pt x="7810451" y="5593656"/>
                  </a:cubicBezTo>
                  <a:cubicBezTo>
                    <a:pt x="8426160" y="5976566"/>
                    <a:pt x="8696470" y="6588473"/>
                    <a:pt x="8782819" y="7027694"/>
                  </a:cubicBezTo>
                  <a:cubicBezTo>
                    <a:pt x="8872923" y="7466916"/>
                    <a:pt x="8576332" y="7403097"/>
                    <a:pt x="8610121" y="7020186"/>
                  </a:cubicBezTo>
                  <a:cubicBezTo>
                    <a:pt x="8647664" y="6637275"/>
                    <a:pt x="8388616" y="6299413"/>
                    <a:pt x="8208409" y="6025369"/>
                  </a:cubicBezTo>
                  <a:cubicBezTo>
                    <a:pt x="8031956" y="5755079"/>
                    <a:pt x="7528878" y="5537345"/>
                    <a:pt x="7885538" y="5833913"/>
                  </a:cubicBezTo>
                  <a:cubicBezTo>
                    <a:pt x="8238444" y="6126728"/>
                    <a:pt x="8561315" y="6663553"/>
                    <a:pt x="8324793" y="7496948"/>
                  </a:cubicBezTo>
                  <a:cubicBezTo>
                    <a:pt x="8088271" y="8330342"/>
                    <a:pt x="6969485" y="8630664"/>
                    <a:pt x="6353777" y="8153903"/>
                  </a:cubicBezTo>
                  <a:cubicBezTo>
                    <a:pt x="5741824" y="7677141"/>
                    <a:pt x="5756841" y="7084005"/>
                    <a:pt x="5907014" y="6712356"/>
                  </a:cubicBezTo>
                  <a:cubicBezTo>
                    <a:pt x="6053432" y="6340707"/>
                    <a:pt x="6549002" y="6077925"/>
                    <a:pt x="6864364" y="6445820"/>
                  </a:cubicBezTo>
                  <a:cubicBezTo>
                    <a:pt x="7179727" y="6813715"/>
                    <a:pt x="6774260" y="7155331"/>
                    <a:pt x="6841838" y="6918827"/>
                  </a:cubicBezTo>
                  <a:cubicBezTo>
                    <a:pt x="6905662" y="6678570"/>
                    <a:pt x="6500195" y="6370739"/>
                    <a:pt x="6121010" y="6753650"/>
                  </a:cubicBezTo>
                  <a:cubicBezTo>
                    <a:pt x="5741824" y="7132807"/>
                    <a:pt x="6139781" y="8161411"/>
                    <a:pt x="6755489" y="8093838"/>
                  </a:cubicBezTo>
                  <a:cubicBezTo>
                    <a:pt x="7371197" y="8026266"/>
                    <a:pt x="7153447" y="7628339"/>
                    <a:pt x="7487580" y="7898629"/>
                  </a:cubicBezTo>
                  <a:cubicBezTo>
                    <a:pt x="7817960" y="8165165"/>
                    <a:pt x="7990659" y="7864843"/>
                    <a:pt x="8092026" y="7647109"/>
                  </a:cubicBezTo>
                  <a:cubicBezTo>
                    <a:pt x="8193392" y="7429375"/>
                    <a:pt x="8287249" y="7429375"/>
                    <a:pt x="7896801" y="7613323"/>
                  </a:cubicBezTo>
                  <a:cubicBezTo>
                    <a:pt x="7502598" y="7797270"/>
                    <a:pt x="7183481" y="7369311"/>
                    <a:pt x="7198498" y="7068988"/>
                  </a:cubicBezTo>
                  <a:cubicBezTo>
                    <a:pt x="7213515" y="6772420"/>
                    <a:pt x="7416248" y="6723618"/>
                    <a:pt x="7348671" y="6900057"/>
                  </a:cubicBezTo>
                  <a:cubicBezTo>
                    <a:pt x="7277339" y="7076497"/>
                    <a:pt x="7611473" y="7346786"/>
                    <a:pt x="7915573" y="7080251"/>
                  </a:cubicBezTo>
                  <a:cubicBezTo>
                    <a:pt x="8219672" y="6813715"/>
                    <a:pt x="8009431" y="6336953"/>
                    <a:pt x="7829223" y="6100449"/>
                  </a:cubicBezTo>
                  <a:cubicBezTo>
                    <a:pt x="7645262" y="5860192"/>
                    <a:pt x="7637753" y="5987829"/>
                    <a:pt x="7679051" y="6220578"/>
                  </a:cubicBezTo>
                  <a:cubicBezTo>
                    <a:pt x="7724102" y="6457082"/>
                    <a:pt x="7378706" y="6502130"/>
                    <a:pt x="7521370" y="6209316"/>
                  </a:cubicBezTo>
                  <a:cubicBezTo>
                    <a:pt x="7664034" y="5916502"/>
                    <a:pt x="7404985" y="5687506"/>
                    <a:pt x="6845592" y="5533591"/>
                  </a:cubicBezTo>
                  <a:cubicBezTo>
                    <a:pt x="6286200" y="5383431"/>
                    <a:pt x="5272534" y="5773849"/>
                    <a:pt x="4900857" y="6216824"/>
                  </a:cubicBezTo>
                  <a:cubicBezTo>
                    <a:pt x="4525426" y="6659799"/>
                    <a:pt x="4296413" y="7226658"/>
                    <a:pt x="4281397" y="7620831"/>
                  </a:cubicBezTo>
                  <a:cubicBezTo>
                    <a:pt x="4262624" y="8015004"/>
                    <a:pt x="4292659" y="8315326"/>
                    <a:pt x="4341465" y="7725944"/>
                  </a:cubicBezTo>
                  <a:cubicBezTo>
                    <a:pt x="4394026" y="7136561"/>
                    <a:pt x="4589249" y="6873779"/>
                    <a:pt x="4897103" y="6761158"/>
                  </a:cubicBezTo>
                  <a:cubicBezTo>
                    <a:pt x="5204957" y="6648537"/>
                    <a:pt x="5253763" y="6712356"/>
                    <a:pt x="4930892" y="6922581"/>
                  </a:cubicBezTo>
                  <a:cubicBezTo>
                    <a:pt x="4608021" y="7129053"/>
                    <a:pt x="4773210" y="7313000"/>
                    <a:pt x="4634301" y="7665879"/>
                  </a:cubicBezTo>
                  <a:cubicBezTo>
                    <a:pt x="4495392" y="8018758"/>
                    <a:pt x="4540443" y="8315326"/>
                    <a:pt x="4645564" y="8747039"/>
                  </a:cubicBezTo>
                  <a:cubicBezTo>
                    <a:pt x="4750685" y="9182506"/>
                    <a:pt x="4979698" y="9126196"/>
                    <a:pt x="4897103" y="8904708"/>
                  </a:cubicBezTo>
                  <a:cubicBezTo>
                    <a:pt x="4810754" y="8683220"/>
                    <a:pt x="4698124" y="8266523"/>
                    <a:pt x="4750685" y="7984972"/>
                  </a:cubicBezTo>
                  <a:cubicBezTo>
                    <a:pt x="4803245" y="7707174"/>
                    <a:pt x="4709387" y="7549504"/>
                    <a:pt x="5047275" y="8236491"/>
                  </a:cubicBezTo>
                  <a:cubicBezTo>
                    <a:pt x="5385164" y="8923478"/>
                    <a:pt x="5066047" y="9051115"/>
                    <a:pt x="5246254" y="9479074"/>
                  </a:cubicBezTo>
                  <a:cubicBezTo>
                    <a:pt x="5422707" y="9903279"/>
                    <a:pt x="5843190" y="10004638"/>
                    <a:pt x="6181079" y="10087227"/>
                  </a:cubicBezTo>
                  <a:cubicBezTo>
                    <a:pt x="6515213" y="10169815"/>
                    <a:pt x="6744226" y="10098489"/>
                    <a:pt x="6500195" y="10222372"/>
                  </a:cubicBezTo>
                  <a:cubicBezTo>
                    <a:pt x="6259919" y="10342501"/>
                    <a:pt x="6278691" y="10304960"/>
                    <a:pt x="6042169" y="10192339"/>
                  </a:cubicBezTo>
                  <a:cubicBezTo>
                    <a:pt x="5805647" y="10079719"/>
                    <a:pt x="5396427" y="9959590"/>
                    <a:pt x="5764350" y="10154799"/>
                  </a:cubicBezTo>
                  <a:cubicBezTo>
                    <a:pt x="6136027" y="10350009"/>
                    <a:pt x="5854453" y="10458875"/>
                    <a:pt x="5520319" y="10214864"/>
                  </a:cubicBezTo>
                  <a:cubicBezTo>
                    <a:pt x="5265026" y="10030916"/>
                    <a:pt x="5066047" y="9783150"/>
                    <a:pt x="4664335" y="9989622"/>
                  </a:cubicBezTo>
                  <a:cubicBezTo>
                    <a:pt x="4262624" y="10196093"/>
                    <a:pt x="3845895" y="9922049"/>
                    <a:pt x="3767054" y="9865739"/>
                  </a:cubicBezTo>
                  <a:cubicBezTo>
                    <a:pt x="3684459" y="9805675"/>
                    <a:pt x="3489235" y="9877001"/>
                    <a:pt x="3905964" y="9678038"/>
                  </a:cubicBezTo>
                  <a:cubicBezTo>
                    <a:pt x="4318940" y="9475320"/>
                    <a:pt x="4382762" y="9685546"/>
                    <a:pt x="4600512" y="9678038"/>
                  </a:cubicBezTo>
                  <a:cubicBezTo>
                    <a:pt x="4814508" y="9674284"/>
                    <a:pt x="4547952" y="9445288"/>
                    <a:pt x="4029858" y="9246325"/>
                  </a:cubicBezTo>
                  <a:cubicBezTo>
                    <a:pt x="3511761" y="9043607"/>
                    <a:pt x="3496743" y="8833382"/>
                    <a:pt x="3406640" y="8578108"/>
                  </a:cubicBezTo>
                  <a:cubicBezTo>
                    <a:pt x="3320291" y="8326588"/>
                    <a:pt x="3395377" y="8499273"/>
                    <a:pt x="3594356" y="8551830"/>
                  </a:cubicBezTo>
                  <a:cubicBezTo>
                    <a:pt x="3797089" y="8604386"/>
                    <a:pt x="3977297" y="8777071"/>
                    <a:pt x="3984806" y="8897200"/>
                  </a:cubicBezTo>
                  <a:cubicBezTo>
                    <a:pt x="3988560" y="9021083"/>
                    <a:pt x="4101190" y="9111180"/>
                    <a:pt x="4052383" y="8919724"/>
                  </a:cubicBezTo>
                  <a:cubicBezTo>
                    <a:pt x="4003577" y="8724515"/>
                    <a:pt x="3613127" y="8277786"/>
                    <a:pt x="3444183" y="8123870"/>
                  </a:cubicBezTo>
                  <a:cubicBezTo>
                    <a:pt x="3271485" y="7969956"/>
                    <a:pt x="2625742" y="7797270"/>
                    <a:pt x="2426764" y="8251507"/>
                  </a:cubicBezTo>
                  <a:cubicBezTo>
                    <a:pt x="2227785" y="8709499"/>
                    <a:pt x="2111401" y="8307818"/>
                    <a:pt x="1927440" y="8645680"/>
                  </a:cubicBezTo>
                  <a:cubicBezTo>
                    <a:pt x="1743478" y="8983543"/>
                    <a:pt x="1766004" y="8521797"/>
                    <a:pt x="1995017" y="8292802"/>
                  </a:cubicBezTo>
                  <a:cubicBezTo>
                    <a:pt x="2224031" y="8067560"/>
                    <a:pt x="1859862" y="8221475"/>
                    <a:pt x="1600814" y="8623156"/>
                  </a:cubicBezTo>
                  <a:cubicBezTo>
                    <a:pt x="1341766" y="9024837"/>
                    <a:pt x="1720952" y="9051115"/>
                    <a:pt x="1495693" y="9557909"/>
                  </a:cubicBezTo>
                  <a:cubicBezTo>
                    <a:pt x="1270434" y="10060949"/>
                    <a:pt x="1341766" y="9554155"/>
                    <a:pt x="1124016" y="9486582"/>
                  </a:cubicBezTo>
                  <a:cubicBezTo>
                    <a:pt x="906266" y="9419010"/>
                    <a:pt x="902512" y="9242571"/>
                    <a:pt x="1082719" y="8795841"/>
                  </a:cubicBezTo>
                  <a:cubicBezTo>
                    <a:pt x="1266680" y="8345358"/>
                    <a:pt x="910020" y="8900954"/>
                    <a:pt x="816162" y="9137458"/>
                  </a:cubicBezTo>
                  <a:cubicBezTo>
                    <a:pt x="726059" y="9370207"/>
                    <a:pt x="729813" y="10083473"/>
                    <a:pt x="1210365" y="10027162"/>
                  </a:cubicBezTo>
                  <a:cubicBezTo>
                    <a:pt x="1687163" y="9974606"/>
                    <a:pt x="1645866" y="10098489"/>
                    <a:pt x="2051332" y="10334992"/>
                  </a:cubicBezTo>
                  <a:cubicBezTo>
                    <a:pt x="2453044" y="10571496"/>
                    <a:pt x="2468061" y="10383795"/>
                    <a:pt x="2715846" y="10252404"/>
                  </a:cubicBezTo>
                  <a:cubicBezTo>
                    <a:pt x="2967385" y="10124767"/>
                    <a:pt x="2730863" y="10496416"/>
                    <a:pt x="2118910" y="10657839"/>
                  </a:cubicBezTo>
                  <a:cubicBezTo>
                    <a:pt x="1506956" y="10815508"/>
                    <a:pt x="613429" y="10440105"/>
                    <a:pt x="617184" y="9726840"/>
                  </a:cubicBezTo>
                  <a:cubicBezTo>
                    <a:pt x="620938" y="9009821"/>
                    <a:pt x="988861" y="8555584"/>
                    <a:pt x="1416853" y="8165165"/>
                  </a:cubicBezTo>
                  <a:cubicBezTo>
                    <a:pt x="1841090" y="7770992"/>
                    <a:pt x="2453044" y="7737206"/>
                    <a:pt x="2734617" y="7774746"/>
                  </a:cubicBezTo>
                  <a:cubicBezTo>
                    <a:pt x="3012437" y="7812286"/>
                    <a:pt x="3042471" y="7729698"/>
                    <a:pt x="2734617" y="7680895"/>
                  </a:cubicBezTo>
                  <a:cubicBezTo>
                    <a:pt x="2430518" y="7632093"/>
                    <a:pt x="1484430" y="7748468"/>
                    <a:pt x="1202857" y="8146395"/>
                  </a:cubicBezTo>
                  <a:cubicBezTo>
                    <a:pt x="925037" y="8544321"/>
                    <a:pt x="733567" y="8604386"/>
                    <a:pt x="489537" y="8709499"/>
                  </a:cubicBezTo>
                  <a:cubicBezTo>
                    <a:pt x="241752" y="8818365"/>
                    <a:pt x="237998" y="8735777"/>
                    <a:pt x="474520" y="8600632"/>
                  </a:cubicBezTo>
                  <a:cubicBezTo>
                    <a:pt x="711041" y="8465487"/>
                    <a:pt x="778619" y="8206459"/>
                    <a:pt x="876231" y="7958693"/>
                  </a:cubicBezTo>
                  <a:cubicBezTo>
                    <a:pt x="973844" y="7710928"/>
                    <a:pt x="1428116" y="7703420"/>
                    <a:pt x="1702181" y="7680895"/>
                  </a:cubicBezTo>
                  <a:cubicBezTo>
                    <a:pt x="1972491" y="7658371"/>
                    <a:pt x="1901159" y="7568275"/>
                    <a:pt x="1758495" y="7602061"/>
                  </a:cubicBezTo>
                  <a:cubicBezTo>
                    <a:pt x="1612077" y="7635847"/>
                    <a:pt x="1236646" y="7722190"/>
                    <a:pt x="1142788" y="7346786"/>
                  </a:cubicBezTo>
                  <a:cubicBezTo>
                    <a:pt x="1045176" y="6975138"/>
                    <a:pt x="1093982" y="7466916"/>
                    <a:pt x="1634603" y="7309246"/>
                  </a:cubicBezTo>
                  <a:cubicBezTo>
                    <a:pt x="2178979" y="7151577"/>
                    <a:pt x="2175224" y="7339278"/>
                    <a:pt x="2561919" y="7455654"/>
                  </a:cubicBezTo>
                  <a:cubicBezTo>
                    <a:pt x="2948613" y="7572029"/>
                    <a:pt x="2952368" y="7677141"/>
                    <a:pt x="3226433" y="7861089"/>
                  </a:cubicBezTo>
                  <a:cubicBezTo>
                    <a:pt x="3500498" y="8045036"/>
                    <a:pt x="3538041" y="8063806"/>
                    <a:pt x="3703231" y="8300310"/>
                  </a:cubicBezTo>
                  <a:cubicBezTo>
                    <a:pt x="3872175" y="8540567"/>
                    <a:pt x="3902209" y="8375390"/>
                    <a:pt x="3763300" y="8262769"/>
                  </a:cubicBezTo>
                  <a:cubicBezTo>
                    <a:pt x="3628144" y="8150149"/>
                    <a:pt x="3609373" y="8123870"/>
                    <a:pt x="3447937" y="7511964"/>
                  </a:cubicBezTo>
                  <a:cubicBezTo>
                    <a:pt x="3290256" y="6900057"/>
                    <a:pt x="2888544" y="6982646"/>
                    <a:pt x="2712092" y="6768666"/>
                  </a:cubicBezTo>
                  <a:cubicBezTo>
                    <a:pt x="2531884" y="6554687"/>
                    <a:pt x="2693320" y="6547179"/>
                    <a:pt x="2745880" y="6682324"/>
                  </a:cubicBezTo>
                  <a:cubicBezTo>
                    <a:pt x="2798441" y="6821223"/>
                    <a:pt x="2993665" y="6813715"/>
                    <a:pt x="3290256" y="6806207"/>
                  </a:cubicBezTo>
                  <a:cubicBezTo>
                    <a:pt x="3586847" y="6794944"/>
                    <a:pt x="3624390" y="7373065"/>
                    <a:pt x="3628144" y="7455654"/>
                  </a:cubicBezTo>
                  <a:cubicBezTo>
                    <a:pt x="3631899" y="7538242"/>
                    <a:pt x="3688214" y="7808532"/>
                    <a:pt x="3703231" y="7526980"/>
                  </a:cubicBezTo>
                  <a:cubicBezTo>
                    <a:pt x="3718248" y="7241674"/>
                    <a:pt x="3609373" y="6603489"/>
                    <a:pt x="3444183" y="6498376"/>
                  </a:cubicBezTo>
                  <a:cubicBezTo>
                    <a:pt x="3278993" y="6393264"/>
                    <a:pt x="3038717" y="6261873"/>
                    <a:pt x="3031208" y="6130482"/>
                  </a:cubicBezTo>
                  <a:cubicBezTo>
                    <a:pt x="3019945" y="5999091"/>
                    <a:pt x="3064997" y="5713785"/>
                    <a:pt x="2790932" y="5529837"/>
                  </a:cubicBezTo>
                  <a:cubicBezTo>
                    <a:pt x="2516867" y="5345893"/>
                    <a:pt x="2832230" y="5394694"/>
                    <a:pt x="3309028" y="5691260"/>
                  </a:cubicBezTo>
                  <a:cubicBezTo>
                    <a:pt x="3782071" y="5987829"/>
                    <a:pt x="3834632" y="6584719"/>
                    <a:pt x="3797089" y="6802453"/>
                  </a:cubicBezTo>
                  <a:cubicBezTo>
                    <a:pt x="3763300" y="7020186"/>
                    <a:pt x="3845895" y="6952614"/>
                    <a:pt x="3864666" y="6813715"/>
                  </a:cubicBezTo>
                  <a:cubicBezTo>
                    <a:pt x="3883438" y="6671062"/>
                    <a:pt x="3951017" y="6363231"/>
                    <a:pt x="3530532" y="5706277"/>
                  </a:cubicBezTo>
                  <a:cubicBezTo>
                    <a:pt x="3110049" y="5049324"/>
                    <a:pt x="2441781" y="4872885"/>
                    <a:pt x="1889896" y="4993015"/>
                  </a:cubicBezTo>
                  <a:cubicBezTo>
                    <a:pt x="1338012" y="5113142"/>
                    <a:pt x="1214120" y="5514821"/>
                    <a:pt x="1195348" y="5860192"/>
                  </a:cubicBezTo>
                  <a:cubicBezTo>
                    <a:pt x="1180331" y="6209316"/>
                    <a:pt x="1679655" y="6179284"/>
                    <a:pt x="1675901" y="5867700"/>
                  </a:cubicBezTo>
                  <a:cubicBezTo>
                    <a:pt x="1672146" y="5559869"/>
                    <a:pt x="2051332" y="5511067"/>
                    <a:pt x="1762250" y="5984075"/>
                  </a:cubicBezTo>
                  <a:cubicBezTo>
                    <a:pt x="1476922" y="6457082"/>
                    <a:pt x="1067701" y="6107957"/>
                    <a:pt x="1022650" y="5770095"/>
                  </a:cubicBezTo>
                  <a:cubicBezTo>
                    <a:pt x="981352" y="5432235"/>
                    <a:pt x="1274189" y="5113142"/>
                    <a:pt x="1533237" y="5041816"/>
                  </a:cubicBezTo>
                  <a:cubicBezTo>
                    <a:pt x="1788530" y="4974244"/>
                    <a:pt x="2130173" y="4835344"/>
                    <a:pt x="1859862" y="4899162"/>
                  </a:cubicBezTo>
                  <a:cubicBezTo>
                    <a:pt x="1589551" y="4962982"/>
                    <a:pt x="1341766" y="4760264"/>
                    <a:pt x="1229137" y="4662659"/>
                  </a:cubicBezTo>
                  <a:cubicBezTo>
                    <a:pt x="1112753" y="4561304"/>
                    <a:pt x="1000124" y="4493732"/>
                    <a:pt x="1292960" y="4598844"/>
                  </a:cubicBezTo>
                  <a:cubicBezTo>
                    <a:pt x="1582043" y="4707709"/>
                    <a:pt x="1953720" y="4538780"/>
                    <a:pt x="2062595" y="4651396"/>
                  </a:cubicBezTo>
                  <a:cubicBezTo>
                    <a:pt x="2171470" y="4760264"/>
                    <a:pt x="2182733" y="4872885"/>
                    <a:pt x="2644514" y="4925441"/>
                  </a:cubicBezTo>
                  <a:cubicBezTo>
                    <a:pt x="3106295" y="4977999"/>
                    <a:pt x="3583093" y="5511067"/>
                    <a:pt x="3767054" y="5942780"/>
                  </a:cubicBezTo>
                  <a:cubicBezTo>
                    <a:pt x="3954772" y="6370739"/>
                    <a:pt x="3973543" y="6697340"/>
                    <a:pt x="3898455" y="6926335"/>
                  </a:cubicBezTo>
                  <a:cubicBezTo>
                    <a:pt x="3823369" y="7155331"/>
                    <a:pt x="3872175" y="7245428"/>
                    <a:pt x="3943508" y="6933843"/>
                  </a:cubicBezTo>
                  <a:cubicBezTo>
                    <a:pt x="4011085" y="6622259"/>
                    <a:pt x="4018594" y="6445820"/>
                    <a:pt x="3823369" y="5916502"/>
                  </a:cubicBezTo>
                  <a:cubicBezTo>
                    <a:pt x="3628144" y="5387186"/>
                    <a:pt x="3646916" y="4884148"/>
                    <a:pt x="3725757" y="4670167"/>
                  </a:cubicBezTo>
                  <a:cubicBezTo>
                    <a:pt x="3804597" y="4459945"/>
                    <a:pt x="3842140" y="4253474"/>
                    <a:pt x="3500498" y="4140853"/>
                  </a:cubicBezTo>
                  <a:cubicBezTo>
                    <a:pt x="3155101" y="4031986"/>
                    <a:pt x="3290256" y="3938135"/>
                    <a:pt x="3496743" y="4039494"/>
                  </a:cubicBezTo>
                  <a:cubicBezTo>
                    <a:pt x="3706985" y="4140853"/>
                    <a:pt x="3902209" y="4212179"/>
                    <a:pt x="4146241" y="4655150"/>
                  </a:cubicBezTo>
                  <a:cubicBezTo>
                    <a:pt x="4386517" y="5098126"/>
                    <a:pt x="4363992" y="5725047"/>
                    <a:pt x="4232590" y="5972812"/>
                  </a:cubicBezTo>
                  <a:cubicBezTo>
                    <a:pt x="4104944" y="6220578"/>
                    <a:pt x="4187538" y="6258119"/>
                    <a:pt x="4281397" y="5999091"/>
                  </a:cubicBezTo>
                  <a:cubicBezTo>
                    <a:pt x="4379008" y="5743817"/>
                    <a:pt x="4454094" y="5222009"/>
                    <a:pt x="4247608" y="4591336"/>
                  </a:cubicBezTo>
                  <a:cubicBezTo>
                    <a:pt x="4044874" y="3964413"/>
                    <a:pt x="3763300" y="3791728"/>
                    <a:pt x="3466709" y="3705386"/>
                  </a:cubicBezTo>
                  <a:cubicBezTo>
                    <a:pt x="3173872" y="3622797"/>
                    <a:pt x="3188890" y="3183576"/>
                    <a:pt x="2941105" y="2909532"/>
                  </a:cubicBezTo>
                  <a:cubicBezTo>
                    <a:pt x="2689566" y="2635488"/>
                    <a:pt x="2407992" y="2763125"/>
                    <a:pt x="2332906" y="3157298"/>
                  </a:cubicBezTo>
                  <a:cubicBezTo>
                    <a:pt x="2261574" y="3555225"/>
                    <a:pt x="1953720" y="2800665"/>
                    <a:pt x="2708337" y="2699306"/>
                  </a:cubicBezTo>
                  <a:cubicBezTo>
                    <a:pt x="3466709" y="2601702"/>
                    <a:pt x="4187538" y="4185901"/>
                    <a:pt x="4225082" y="4339817"/>
                  </a:cubicBezTo>
                  <a:cubicBezTo>
                    <a:pt x="4262624" y="4493732"/>
                    <a:pt x="4476620" y="5026800"/>
                    <a:pt x="4251363" y="4268490"/>
                  </a:cubicBezTo>
                  <a:cubicBezTo>
                    <a:pt x="4026104" y="3513930"/>
                    <a:pt x="3125066" y="2436525"/>
                    <a:pt x="2242802" y="2357690"/>
                  </a:cubicBezTo>
                  <a:cubicBezTo>
                    <a:pt x="1356784" y="2282609"/>
                    <a:pt x="1090227" y="2654258"/>
                    <a:pt x="879986" y="2905778"/>
                  </a:cubicBezTo>
                  <a:cubicBezTo>
                    <a:pt x="665990" y="3157298"/>
                    <a:pt x="1018895" y="3889333"/>
                    <a:pt x="1514465" y="3589011"/>
                  </a:cubicBezTo>
                  <a:cubicBezTo>
                    <a:pt x="2013789" y="3288689"/>
                    <a:pt x="1371801" y="2898270"/>
                    <a:pt x="1371801" y="3228624"/>
                  </a:cubicBezTo>
                  <a:cubicBezTo>
                    <a:pt x="1371801" y="3558979"/>
                    <a:pt x="910020" y="3476390"/>
                    <a:pt x="1322995" y="3142282"/>
                  </a:cubicBezTo>
                  <a:cubicBezTo>
                    <a:pt x="1739724" y="2804419"/>
                    <a:pt x="2051332" y="3682862"/>
                    <a:pt x="1416853" y="3735418"/>
                  </a:cubicBezTo>
                  <a:cubicBezTo>
                    <a:pt x="778619" y="3787974"/>
                    <a:pt x="538343" y="3074709"/>
                    <a:pt x="977598" y="2627980"/>
                  </a:cubicBezTo>
                  <a:cubicBezTo>
                    <a:pt x="1420607" y="2181251"/>
                    <a:pt x="2175224" y="2143710"/>
                    <a:pt x="2599462" y="2320150"/>
                  </a:cubicBezTo>
                  <a:cubicBezTo>
                    <a:pt x="3027454" y="2496589"/>
                    <a:pt x="2877281" y="2338920"/>
                    <a:pt x="2629497" y="2248823"/>
                  </a:cubicBezTo>
                  <a:cubicBezTo>
                    <a:pt x="2385466" y="2158727"/>
                    <a:pt x="2100138" y="1978533"/>
                    <a:pt x="2644514" y="2121186"/>
                  </a:cubicBezTo>
                  <a:cubicBezTo>
                    <a:pt x="3185135" y="2263839"/>
                    <a:pt x="2862264" y="2260085"/>
                    <a:pt x="3151346" y="2594194"/>
                  </a:cubicBezTo>
                  <a:cubicBezTo>
                    <a:pt x="3444183" y="2928302"/>
                    <a:pt x="3421657" y="2789403"/>
                    <a:pt x="3335308" y="2414000"/>
                  </a:cubicBezTo>
                  <a:cubicBezTo>
                    <a:pt x="3248959" y="2034844"/>
                    <a:pt x="3519269" y="2346428"/>
                    <a:pt x="3534287" y="2661766"/>
                  </a:cubicBezTo>
                  <a:cubicBezTo>
                    <a:pt x="3549304" y="2977105"/>
                    <a:pt x="4056138" y="3108495"/>
                    <a:pt x="4052383" y="3495160"/>
                  </a:cubicBezTo>
                  <a:cubicBezTo>
                    <a:pt x="4048629" y="3878071"/>
                    <a:pt x="4439077" y="3784220"/>
                    <a:pt x="4514163" y="4925441"/>
                  </a:cubicBezTo>
                  <a:cubicBezTo>
                    <a:pt x="4589249" y="6066663"/>
                    <a:pt x="4251363" y="5875208"/>
                    <a:pt x="4018594" y="7080251"/>
                  </a:cubicBezTo>
                  <a:cubicBezTo>
                    <a:pt x="3789580" y="8285294"/>
                    <a:pt x="4540443" y="9310143"/>
                    <a:pt x="4788228" y="9557909"/>
                  </a:cubicBezTo>
                  <a:cubicBezTo>
                    <a:pt x="5036013" y="9805675"/>
                    <a:pt x="5381410" y="9963344"/>
                    <a:pt x="5043521" y="9681792"/>
                  </a:cubicBezTo>
                  <a:cubicBezTo>
                    <a:pt x="4705633" y="9396486"/>
                    <a:pt x="4195047" y="8701991"/>
                    <a:pt x="4071154" y="7793516"/>
                  </a:cubicBezTo>
                  <a:cubicBezTo>
                    <a:pt x="3943508" y="6885041"/>
                    <a:pt x="4480375" y="6269381"/>
                    <a:pt x="4517918" y="5991583"/>
                  </a:cubicBezTo>
                  <a:cubicBezTo>
                    <a:pt x="4559215" y="5717539"/>
                    <a:pt x="4596758" y="5191976"/>
                    <a:pt x="4859560" y="5143175"/>
                  </a:cubicBezTo>
                  <a:cubicBezTo>
                    <a:pt x="5122362" y="5090618"/>
                    <a:pt x="5535336" y="4764018"/>
                    <a:pt x="5422707" y="4550042"/>
                  </a:cubicBezTo>
                  <a:cubicBezTo>
                    <a:pt x="5306323" y="4336063"/>
                    <a:pt x="5377655" y="4204672"/>
                    <a:pt x="5490285" y="4418651"/>
                  </a:cubicBezTo>
                  <a:cubicBezTo>
                    <a:pt x="5602914" y="4632631"/>
                    <a:pt x="5602914" y="4989261"/>
                    <a:pt x="5250009" y="5191976"/>
                  </a:cubicBezTo>
                  <a:cubicBezTo>
                    <a:pt x="4893349" y="5394694"/>
                    <a:pt x="5396427" y="5612426"/>
                    <a:pt x="5467759" y="5203238"/>
                  </a:cubicBezTo>
                  <a:cubicBezTo>
                    <a:pt x="5542845" y="4790297"/>
                    <a:pt x="5925785" y="4219687"/>
                    <a:pt x="6312480" y="4024478"/>
                  </a:cubicBezTo>
                  <a:cubicBezTo>
                    <a:pt x="6702928" y="3825515"/>
                    <a:pt x="6950713" y="3622797"/>
                    <a:pt x="6845592" y="3438850"/>
                  </a:cubicBezTo>
                  <a:cubicBezTo>
                    <a:pt x="6740472" y="3254902"/>
                    <a:pt x="6717946" y="3029661"/>
                    <a:pt x="6879381" y="3243640"/>
                  </a:cubicBezTo>
                  <a:cubicBezTo>
                    <a:pt x="7037063" y="3457620"/>
                    <a:pt x="7112149" y="3742926"/>
                    <a:pt x="6834330" y="4047002"/>
                  </a:cubicBezTo>
                  <a:cubicBezTo>
                    <a:pt x="6556510" y="4351078"/>
                    <a:pt x="7157201" y="4489978"/>
                    <a:pt x="7142183" y="3938135"/>
                  </a:cubicBezTo>
                  <a:cubicBezTo>
                    <a:pt x="7123412" y="3382539"/>
                    <a:pt x="7284847" y="2695552"/>
                    <a:pt x="7799189" y="2459049"/>
                  </a:cubicBezTo>
                  <a:cubicBezTo>
                    <a:pt x="8317285" y="2222545"/>
                    <a:pt x="8756539" y="1092583"/>
                    <a:pt x="8122060" y="743458"/>
                  </a:cubicBezTo>
                  <a:cubicBezTo>
                    <a:pt x="7483826" y="398083"/>
                    <a:pt x="7795434" y="349282"/>
                    <a:pt x="8170866" y="653362"/>
                  </a:cubicBezTo>
                  <a:cubicBezTo>
                    <a:pt x="8542543" y="953684"/>
                    <a:pt x="8865414" y="1989795"/>
                    <a:pt x="8572578" y="2500343"/>
                  </a:cubicBezTo>
                  <a:cubicBezTo>
                    <a:pt x="8279741" y="3007137"/>
                    <a:pt x="8752785" y="2875746"/>
                    <a:pt x="8764048" y="1910961"/>
                  </a:cubicBezTo>
                  <a:cubicBezTo>
                    <a:pt x="8771556" y="946176"/>
                    <a:pt x="8302267" y="330514"/>
                    <a:pt x="7401231" y="131548"/>
                  </a:cubicBezTo>
                  <a:cubicBezTo>
                    <a:pt x="6500195" y="-71168"/>
                    <a:pt x="5952065" y="563265"/>
                    <a:pt x="5738069" y="1021256"/>
                  </a:cubicBezTo>
                  <a:cubicBezTo>
                    <a:pt x="5520319" y="1475494"/>
                    <a:pt x="6083466" y="2230053"/>
                    <a:pt x="6323743" y="1907207"/>
                  </a:cubicBezTo>
                  <a:cubicBezTo>
                    <a:pt x="6564019" y="1584361"/>
                    <a:pt x="7119657" y="1678211"/>
                    <a:pt x="7115903" y="1306562"/>
                  </a:cubicBezTo>
                  <a:cubicBezTo>
                    <a:pt x="7108395" y="934914"/>
                    <a:pt x="7206007" y="750966"/>
                    <a:pt x="7221024" y="1302809"/>
                  </a:cubicBezTo>
                  <a:cubicBezTo>
                    <a:pt x="7239796" y="1858404"/>
                    <a:pt x="6864364" y="2143710"/>
                    <a:pt x="6338760" y="2151218"/>
                  </a:cubicBezTo>
                  <a:cubicBezTo>
                    <a:pt x="5813156" y="2158727"/>
                    <a:pt x="5719298" y="1460478"/>
                    <a:pt x="5636703" y="1501772"/>
                  </a:cubicBezTo>
                  <a:cubicBezTo>
                    <a:pt x="5557862" y="1539312"/>
                    <a:pt x="5771858" y="1986041"/>
                    <a:pt x="5970837" y="2173743"/>
                  </a:cubicBezTo>
                  <a:cubicBezTo>
                    <a:pt x="6169816" y="2361444"/>
                    <a:pt x="6793032" y="2320150"/>
                    <a:pt x="6458898" y="2642996"/>
                  </a:cubicBezTo>
                  <a:cubicBezTo>
                    <a:pt x="6124764" y="2965842"/>
                    <a:pt x="6267428" y="2530375"/>
                    <a:pt x="5929540" y="2233807"/>
                  </a:cubicBezTo>
                  <a:cubicBezTo>
                    <a:pt x="5587897" y="1937239"/>
                    <a:pt x="5659229" y="1569344"/>
                    <a:pt x="5539091" y="1576852"/>
                  </a:cubicBezTo>
                  <a:cubicBezTo>
                    <a:pt x="5415198" y="1584361"/>
                    <a:pt x="5576634" y="1952255"/>
                    <a:pt x="5959574" y="2627980"/>
                  </a:cubicBezTo>
                  <a:cubicBezTo>
                    <a:pt x="6338760" y="3299951"/>
                    <a:pt x="4743176" y="4760264"/>
                    <a:pt x="5531582" y="3754188"/>
                  </a:cubicBezTo>
                  <a:cubicBezTo>
                    <a:pt x="6319988" y="2748109"/>
                    <a:pt x="4912120" y="2361444"/>
                    <a:pt x="5602914" y="1032518"/>
                  </a:cubicBezTo>
                  <a:cubicBezTo>
                    <a:pt x="5989374" y="282883"/>
                    <a:pt x="6631230" y="-10635"/>
                    <a:pt x="7226461" y="293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9159" name="文本框 7"/>
            <p:cNvSpPr txBox="1"/>
            <p:nvPr/>
          </p:nvSpPr>
          <p:spPr>
            <a:xfrm>
              <a:off x="2341" y="2491"/>
              <a:ext cx="2172" cy="577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r>
                <a:rPr lang="en-US" altLang="zh-CN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4.</a:t>
              </a:r>
              <a:r>
                <a:rPr lang="zh-CN" altLang="en-US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餐后服务</a:t>
              </a:r>
              <a:endParaRPr lang="zh-CN" altLang="en-US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49160" name="文本框 8"/>
          <p:cNvSpPr txBox="1"/>
          <p:nvPr/>
        </p:nvSpPr>
        <p:spPr>
          <a:xfrm>
            <a:off x="2603500" y="4132263"/>
            <a:ext cx="2486025" cy="245364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lnSpc>
                <a:spcPct val="240000"/>
              </a:lnSpc>
            </a:pPr>
            <a:r>
              <a:rPr lang="zh-CN" altLang="en-US" sz="1600" dirty="0">
                <a:latin typeface="Calibri" panose="020F0502020204030204" charset="0"/>
                <a:ea typeface="宋体" panose="02010600030101010101" pitchFamily="2" charset="-122"/>
              </a:rPr>
              <a:t>餐后，地陪应与餐厅结账或签单，提醒游客带好随身物品，并告知下一步活动安排。</a:t>
            </a:r>
            <a:endParaRPr lang="zh-CN" altLang="en-US" sz="1600" dirty="0">
              <a:latin typeface="Calibri" panose="020F0502020204030204" charset="0"/>
              <a:ea typeface="宋体" panose="02010600030101010101" pitchFamily="2" charset="-122"/>
            </a:endParaRPr>
          </a:p>
        </p:txBody>
      </p:sp>
      <p:pic>
        <p:nvPicPr>
          <p:cNvPr id="49167" name="图片 1" descr="8bff3f6378da5baa389ce825de964713"/>
          <p:cNvPicPr>
            <a:picLocks noChangeAspect="1"/>
          </p:cNvPicPr>
          <p:nvPr/>
        </p:nvPicPr>
        <p:blipFill>
          <a:blip r:embed="rId1"/>
          <a:srcRect l="4893" r="4883" b="19159"/>
          <a:stretch>
            <a:fillRect/>
          </a:stretch>
        </p:blipFill>
        <p:spPr>
          <a:xfrm>
            <a:off x="5241925" y="3543300"/>
            <a:ext cx="4392613" cy="28956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组合 1"/>
          <p:cNvGrpSpPr/>
          <p:nvPr/>
        </p:nvGrpSpPr>
        <p:grpSpPr>
          <a:xfrm>
            <a:off x="1522730" y="279400"/>
            <a:ext cx="8019415" cy="492125"/>
            <a:chOff x="-2" y="401"/>
            <a:chExt cx="6985" cy="775"/>
          </a:xfrm>
        </p:grpSpPr>
        <p:grpSp>
          <p:nvGrpSpPr>
            <p:cNvPr id="4" name="Group 7"/>
            <p:cNvGrpSpPr/>
            <p:nvPr/>
          </p:nvGrpSpPr>
          <p:grpSpPr>
            <a:xfrm>
              <a:off x="-2" y="401"/>
              <a:ext cx="6985" cy="775"/>
              <a:chOff x="48" y="-32"/>
              <a:chExt cx="5697" cy="712"/>
            </a:xfrm>
          </p:grpSpPr>
          <p:sp>
            <p:nvSpPr>
              <p:cNvPr id="5" name="五边形 13"/>
              <p:cNvSpPr/>
              <p:nvPr>
                <p:custDataLst>
                  <p:tags r:id="rId2"/>
                </p:custDataLst>
              </p:nvPr>
            </p:nvSpPr>
            <p:spPr>
              <a:xfrm>
                <a:off x="48" y="-32"/>
                <a:ext cx="5103" cy="680"/>
              </a:xfrm>
              <a:prstGeom prst="homePlate">
                <a:avLst>
                  <a:gd name="adj" fmla="val 24875"/>
                </a:avLst>
              </a:prstGeom>
              <a:solidFill>
                <a:srgbClr val="00B0F0"/>
              </a:solidFill>
              <a:ln w="9525">
                <a:noFill/>
              </a:ln>
            </p:spPr>
            <p:txBody>
              <a:bodyPr anchor="t" anchorCtr="0"/>
              <a:p>
                <a:endParaRPr lang="zh-CN" altLang="zh-CN" dirty="0">
                  <a:latin typeface="宋体" panose="02010600030101010101" pitchFamily="2" charset="-122"/>
                  <a:ea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6" name="燕尾形 14"/>
              <p:cNvSpPr/>
              <p:nvPr>
                <p:custDataLst>
                  <p:tags r:id="rId3"/>
                </p:custDataLst>
              </p:nvPr>
            </p:nvSpPr>
            <p:spPr>
              <a:xfrm>
                <a:off x="5085" y="0"/>
                <a:ext cx="340" cy="680"/>
              </a:xfrm>
              <a:prstGeom prst="chevron">
                <a:avLst>
                  <a:gd name="adj" fmla="val 50000"/>
                </a:avLst>
              </a:prstGeom>
              <a:solidFill>
                <a:srgbClr val="00B0F0"/>
              </a:solidFill>
              <a:ln w="9525">
                <a:noFill/>
              </a:ln>
            </p:spPr>
            <p:txBody>
              <a:bodyPr anchor="t" anchorCtr="0"/>
              <a:p>
                <a:endParaRPr lang="zh-CN" altLang="zh-CN" dirty="0">
                  <a:latin typeface="宋体" panose="02010600030101010101" pitchFamily="2" charset="-122"/>
                  <a:ea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8" name="燕尾形 15"/>
              <p:cNvSpPr/>
              <p:nvPr>
                <p:custDataLst>
                  <p:tags r:id="rId4"/>
                </p:custDataLst>
              </p:nvPr>
            </p:nvSpPr>
            <p:spPr>
              <a:xfrm>
                <a:off x="5405" y="0"/>
                <a:ext cx="340" cy="680"/>
              </a:xfrm>
              <a:prstGeom prst="chevron">
                <a:avLst>
                  <a:gd name="adj" fmla="val 50000"/>
                </a:avLst>
              </a:prstGeom>
              <a:solidFill>
                <a:srgbClr val="00B0F0"/>
              </a:solidFill>
              <a:ln w="9525">
                <a:noFill/>
              </a:ln>
            </p:spPr>
            <p:txBody>
              <a:bodyPr anchor="t" anchorCtr="0"/>
              <a:p>
                <a:endParaRPr lang="zh-CN" altLang="zh-CN" dirty="0">
                  <a:latin typeface="宋体" panose="02010600030101010101" pitchFamily="2" charset="-122"/>
                  <a:ea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</p:grpSp>
        <p:sp>
          <p:nvSpPr>
            <p:cNvPr id="9" name="文本框 1"/>
            <p:cNvSpPr txBox="1"/>
            <p:nvPr>
              <p:custDataLst>
                <p:tags r:id="rId5"/>
              </p:custDataLst>
            </p:nvPr>
          </p:nvSpPr>
          <p:spPr>
            <a:xfrm>
              <a:off x="186" y="492"/>
              <a:ext cx="6405" cy="62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r>
                <a:rPr lang="zh-CN" altLang="en-US" sz="2000" b="1" dirty="0">
                  <a:solidFill>
                    <a:schemeClr val="bg1"/>
                  </a:solidFill>
                  <a:latin typeface="Calibri" panose="020F0502020204030204" charset="0"/>
                  <a:ea typeface="宋体" panose="02010600030101010101" pitchFamily="2" charset="-122"/>
                </a:rPr>
                <a:t>任务二</a:t>
              </a:r>
              <a:r>
                <a:rPr lang="en-US" altLang="zh-CN" sz="2000" b="1" dirty="0">
                  <a:solidFill>
                    <a:schemeClr val="bg1"/>
                  </a:solidFill>
                  <a:latin typeface="Calibri" panose="020F0502020204030204" charset="0"/>
                  <a:ea typeface="宋体" panose="02010600030101010101" pitchFamily="2" charset="-122"/>
                </a:rPr>
                <a:t>    </a:t>
              </a:r>
              <a:r>
                <a:rPr lang="zh-CN" altLang="en-US" sz="2000" b="1" dirty="0">
                  <a:solidFill>
                    <a:schemeClr val="bg1"/>
                  </a:solidFill>
                  <a:latin typeface="Calibri" panose="020F0502020204030204" charset="0"/>
                  <a:ea typeface="宋体" panose="02010600030101010101" pitchFamily="2" charset="-122"/>
                </a:rPr>
                <a:t>旅游生活服务</a:t>
              </a:r>
              <a:r>
                <a:rPr lang="en-US" altLang="zh-CN" sz="2000" b="1" dirty="0">
                  <a:solidFill>
                    <a:schemeClr val="bg1"/>
                  </a:solidFill>
                  <a:latin typeface="Calibri" panose="020F0502020204030204" charset="0"/>
                  <a:ea typeface="宋体" panose="02010600030101010101" pitchFamily="2" charset="-122"/>
                </a:rPr>
                <a:t>    </a:t>
              </a:r>
              <a:r>
                <a:rPr lang="zh-CN" sz="2000" b="1" dirty="0">
                  <a:solidFill>
                    <a:schemeClr val="bg1"/>
                  </a:solidFill>
                  <a:latin typeface="Calibri" panose="020F0502020204030204" charset="0"/>
                  <a:ea typeface="宋体" panose="02010600030101010101" pitchFamily="2" charset="-122"/>
                </a:rPr>
                <a:t>用餐服务的个别要求与</a:t>
              </a:r>
              <a:r>
                <a:rPr lang="zh-CN" sz="2000" b="1" dirty="0">
                  <a:solidFill>
                    <a:schemeClr val="bg1"/>
                  </a:solidFill>
                  <a:latin typeface="Calibri" panose="020F0502020204030204" charset="0"/>
                  <a:ea typeface="宋体" panose="02010600030101010101" pitchFamily="2" charset="-122"/>
                </a:rPr>
                <a:t>处理</a:t>
              </a:r>
              <a:endParaRPr lang="zh-CN" sz="2000" b="1" dirty="0">
                <a:solidFill>
                  <a:schemeClr val="bg1"/>
                </a:solidFill>
                <a:latin typeface="Calibri" panose="020F0502020204030204" charset="0"/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  <p:transition spd="slow" advTm="6000"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762000" y="1143000"/>
            <a:ext cx="10471785" cy="30810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 rtlCol="0" anchor="t">
            <a:noAutofit/>
          </a:bodyPr>
          <a:p>
            <a:r>
              <a:rPr lang="zh-CN" altLang="en-US" sz="2800">
                <a:highlight>
                  <a:srgbClr val="FFFF00"/>
                </a:highlight>
                <a:sym typeface="+mn-ea"/>
              </a:rPr>
              <a:t>判断题</a:t>
            </a:r>
            <a:endParaRPr lang="zh-CN" altLang="en-US" sz="2800">
              <a:highlight>
                <a:srgbClr val="FFFF00"/>
              </a:highlight>
              <a:sym typeface="+mn-ea"/>
            </a:endParaRPr>
          </a:p>
          <a:p>
            <a:pPr marL="0" indent="0">
              <a:buNone/>
            </a:pPr>
            <a:r>
              <a:rPr lang="zh-CN" altLang="en-US" sz="2800">
                <a:sym typeface="+mn-ea"/>
              </a:rPr>
              <a:t>如果游客要去吃风味餐，导游可以协助，不允许前往。</a:t>
            </a:r>
            <a:endParaRPr lang="zh-CN" altLang="en-US" sz="2800"/>
          </a:p>
          <a:p>
            <a:pPr marL="0" indent="0">
              <a:buNone/>
            </a:pPr>
            <a:endParaRPr lang="zh-CN" altLang="en-US" sz="2800"/>
          </a:p>
          <a:p>
            <a:pPr marL="0" indent="0">
              <a:buNone/>
            </a:pPr>
            <a:r>
              <a:rPr lang="zh-CN" altLang="en-US" sz="2800">
                <a:sym typeface="+mn-ea"/>
              </a:rPr>
              <a:t>答案：（</a:t>
            </a:r>
            <a:r>
              <a:rPr lang="en-US" altLang="zh-CN" sz="2800">
                <a:sym typeface="+mn-ea"/>
              </a:rPr>
              <a:t>  </a:t>
            </a:r>
            <a:r>
              <a:rPr lang="zh-CN" altLang="en-US" sz="2800">
                <a:sym typeface="+mn-ea"/>
              </a:rPr>
              <a:t>）</a:t>
            </a:r>
            <a:endParaRPr lang="zh-CN" altLang="en-US" sz="2800">
              <a:sym typeface="+mn-ea"/>
            </a:endParaRPr>
          </a:p>
          <a:p>
            <a:pPr marL="0" indent="0">
              <a:buNone/>
            </a:pPr>
            <a:endParaRPr lang="zh-CN" altLang="en-US" sz="2800"/>
          </a:p>
          <a:p>
            <a:endParaRPr lang="zh-CN" altLang="en-US" sz="2800">
              <a:sym typeface="+mn-ea"/>
            </a:endParaRPr>
          </a:p>
        </p:txBody>
      </p:sp>
      <p:grpSp>
        <p:nvGrpSpPr>
          <p:cNvPr id="18433" name="组合 2"/>
          <p:cNvGrpSpPr/>
          <p:nvPr/>
        </p:nvGrpSpPr>
        <p:grpSpPr>
          <a:xfrm>
            <a:off x="76200" y="-163195"/>
            <a:ext cx="4059555" cy="938530"/>
            <a:chOff x="-1024" y="-355"/>
            <a:chExt cx="5387" cy="1584"/>
          </a:xfrm>
        </p:grpSpPr>
        <p:sp>
          <p:nvSpPr>
            <p:cNvPr id="15366" name="虚尾箭头 1"/>
            <p:cNvSpPr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-1024" y="-355"/>
              <a:ext cx="5158" cy="1584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49" y="396"/>
                </a:cxn>
                <a:cxn ang="0">
                  <a:pos x="49" y="1188"/>
                </a:cxn>
                <a:cxn ang="0">
                  <a:pos x="0" y="1188"/>
                </a:cxn>
                <a:cxn ang="0">
                  <a:pos x="99" y="396"/>
                </a:cxn>
                <a:cxn ang="0">
                  <a:pos x="198" y="396"/>
                </a:cxn>
                <a:cxn ang="0">
                  <a:pos x="198" y="1188"/>
                </a:cxn>
                <a:cxn ang="0">
                  <a:pos x="99" y="1188"/>
                </a:cxn>
                <a:cxn ang="0">
                  <a:pos x="247" y="396"/>
                </a:cxn>
                <a:cxn ang="0">
                  <a:pos x="4366" y="396"/>
                </a:cxn>
                <a:cxn ang="0">
                  <a:pos x="4366" y="0"/>
                </a:cxn>
                <a:cxn ang="0">
                  <a:pos x="5158" y="792"/>
                </a:cxn>
                <a:cxn ang="0">
                  <a:pos x="4366" y="1584"/>
                </a:cxn>
                <a:cxn ang="0">
                  <a:pos x="4366" y="1188"/>
                </a:cxn>
                <a:cxn ang="0">
                  <a:pos x="247" y="1188"/>
                </a:cxn>
              </a:cxnLst>
              <a:rect l="0" t="0" r="r" b="b"/>
              <a:pathLst>
                <a:path w="5158" h="1584">
                  <a:moveTo>
                    <a:pt x="0" y="396"/>
                  </a:moveTo>
                  <a:lnTo>
                    <a:pt x="49" y="396"/>
                  </a:lnTo>
                  <a:lnTo>
                    <a:pt x="49" y="1188"/>
                  </a:lnTo>
                  <a:lnTo>
                    <a:pt x="0" y="1188"/>
                  </a:lnTo>
                  <a:close/>
                  <a:moveTo>
                    <a:pt x="99" y="396"/>
                  </a:moveTo>
                  <a:lnTo>
                    <a:pt x="198" y="396"/>
                  </a:lnTo>
                  <a:lnTo>
                    <a:pt x="198" y="1188"/>
                  </a:lnTo>
                  <a:lnTo>
                    <a:pt x="99" y="1188"/>
                  </a:lnTo>
                  <a:close/>
                  <a:moveTo>
                    <a:pt x="247" y="396"/>
                  </a:moveTo>
                  <a:lnTo>
                    <a:pt x="4366" y="396"/>
                  </a:lnTo>
                  <a:lnTo>
                    <a:pt x="4366" y="0"/>
                  </a:lnTo>
                  <a:lnTo>
                    <a:pt x="5158" y="792"/>
                  </a:lnTo>
                  <a:lnTo>
                    <a:pt x="4366" y="1584"/>
                  </a:lnTo>
                  <a:lnTo>
                    <a:pt x="4366" y="1188"/>
                  </a:lnTo>
                  <a:lnTo>
                    <a:pt x="247" y="1188"/>
                  </a:lnTo>
                  <a:close/>
                </a:path>
              </a:pathLst>
            </a:custGeom>
            <a:blipFill dpi="0" rotWithShape="1">
              <a:blip r:embed="rId2" cstate="print"/>
              <a:srcRect/>
              <a:tile tx="0" ty="0" sx="100000" sy="100000" flip="none" algn="tl"/>
            </a:blipFill>
            <a:ln w="9525">
              <a:noFill/>
              <a:round/>
            </a:ln>
            <a:effectLst>
              <a:outerShdw dist="53882" dir="13500000" algn="ctr" rotWithShape="0">
                <a:schemeClr val="bg2">
                  <a:alpha val="50000"/>
                </a:schemeClr>
              </a:outerShdw>
            </a:effectLst>
          </p:spPr>
          <p:txBody>
            <a:bodyPr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435" name="文本框 1"/>
            <p:cNvSpPr txBox="1"/>
            <p:nvPr/>
          </p:nvSpPr>
          <p:spPr>
            <a:xfrm>
              <a:off x="-224" y="49"/>
              <a:ext cx="4587" cy="777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r>
                <a:rPr lang="zh-CN" altLang="en-US" sz="2400" b="1" dirty="0">
                  <a:solidFill>
                    <a:schemeClr val="bg1"/>
                  </a:solidFill>
                  <a:latin typeface="Calibri" panose="020F0502020204030204" charset="0"/>
                  <a:ea typeface="宋体" panose="02010600030101010101" pitchFamily="2" charset="-122"/>
                </a:rPr>
                <a:t>考试真题</a:t>
              </a:r>
              <a:r>
                <a:rPr lang="en-US" altLang="zh-CN" sz="2400" b="1" dirty="0">
                  <a:solidFill>
                    <a:schemeClr val="bg1"/>
                  </a:solidFill>
                  <a:latin typeface="Calibri" panose="020F0502020204030204" charset="0"/>
                  <a:ea typeface="宋体" panose="02010600030101010101" pitchFamily="2" charset="-122"/>
                </a:rPr>
                <a:t>  2022</a:t>
              </a:r>
              <a:r>
                <a:rPr lang="zh-CN" altLang="en-US" sz="2400" b="1" dirty="0">
                  <a:solidFill>
                    <a:schemeClr val="bg1"/>
                  </a:solidFill>
                  <a:latin typeface="Calibri" panose="020F0502020204030204" charset="0"/>
                  <a:ea typeface="宋体" panose="02010600030101010101" pitchFamily="2" charset="-122"/>
                </a:rPr>
                <a:t>年</a:t>
              </a:r>
              <a:endParaRPr lang="zh-CN" altLang="en-US" sz="2400" b="1" dirty="0">
                <a:solidFill>
                  <a:schemeClr val="bg1"/>
                </a:solidFill>
                <a:latin typeface="Calibri" panose="020F0502020204030204" charset="0"/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  <p:transition spd="slow" advTm="6000"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762000" y="1143000"/>
            <a:ext cx="10471785" cy="30810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 rtlCol="0" anchor="t">
            <a:noAutofit/>
          </a:bodyPr>
          <a:p>
            <a:r>
              <a:rPr lang="zh-CN" altLang="en-US" sz="2800">
                <a:highlight>
                  <a:srgbClr val="FFFF00"/>
                </a:highlight>
                <a:sym typeface="+mn-ea"/>
              </a:rPr>
              <a:t>判断题</a:t>
            </a:r>
            <a:endParaRPr lang="zh-CN" altLang="en-US" sz="2800">
              <a:highlight>
                <a:srgbClr val="FFFF00"/>
              </a:highlight>
              <a:sym typeface="+mn-ea"/>
            </a:endParaRPr>
          </a:p>
          <a:p>
            <a:pPr marL="0" indent="0">
              <a:buNone/>
            </a:pPr>
            <a:r>
              <a:rPr lang="zh-CN" altLang="en-US" sz="2800">
                <a:sym typeface="+mn-ea"/>
              </a:rPr>
              <a:t>如果游客要去吃风味餐，导游可以协助，不允许前往。</a:t>
            </a:r>
            <a:endParaRPr lang="zh-CN" altLang="en-US" sz="2800"/>
          </a:p>
          <a:p>
            <a:pPr marL="0" indent="0">
              <a:buNone/>
            </a:pPr>
            <a:endParaRPr lang="zh-CN" altLang="en-US" sz="2800"/>
          </a:p>
          <a:p>
            <a:pPr marL="0" indent="0">
              <a:buNone/>
            </a:pPr>
            <a:r>
              <a:rPr lang="zh-CN" altLang="en-US" sz="2800">
                <a:sym typeface="+mn-ea"/>
              </a:rPr>
              <a:t>答案：（</a:t>
            </a:r>
            <a:r>
              <a:rPr lang="en-US" altLang="zh-CN" sz="2800">
                <a:sym typeface="+mn-ea"/>
              </a:rPr>
              <a:t>  </a:t>
            </a:r>
            <a:r>
              <a:rPr lang="zh-CN" altLang="en-US" sz="2800">
                <a:sym typeface="+mn-ea"/>
              </a:rPr>
              <a:t>）</a:t>
            </a:r>
            <a:endParaRPr lang="zh-CN" altLang="en-US" sz="2800">
              <a:sym typeface="+mn-ea"/>
            </a:endParaRPr>
          </a:p>
          <a:p>
            <a:pPr marL="0" indent="0">
              <a:buNone/>
            </a:pPr>
            <a:endParaRPr lang="zh-CN" altLang="en-US" sz="2800">
              <a:sym typeface="+mn-ea"/>
            </a:endParaRPr>
          </a:p>
          <a:p>
            <a:pPr marL="0" indent="0">
              <a:buNone/>
            </a:pPr>
            <a:r>
              <a:rPr lang="zh-CN" altLang="en-US" sz="2800">
                <a:sym typeface="+mn-ea"/>
              </a:rPr>
              <a:t>答案：</a:t>
            </a:r>
            <a:r>
              <a:rPr lang="en-US" altLang="zh-CN" sz="2800">
                <a:sym typeface="+mn-ea"/>
              </a:rPr>
              <a:t>B</a:t>
            </a:r>
            <a:endParaRPr lang="zh-CN" altLang="en-US" sz="2800">
              <a:sym typeface="+mn-ea"/>
            </a:endParaRPr>
          </a:p>
          <a:p>
            <a:pPr marL="0" indent="0">
              <a:buNone/>
            </a:pPr>
            <a:r>
              <a:rPr lang="zh-CN" altLang="en-US" sz="2800">
                <a:sym typeface="+mn-ea"/>
              </a:rPr>
              <a:t>【解析】品尝风味餐分为计划内和计划外两种。前一种是旅游接待计划中安排好的，地陪与游客一道参与；在品尝风味餐之前，地陪要做好各项联系落实工作，用餐时要介绍风味餐的特色。后一种是旅游接待计划中未予安排而由游客自费预订的，如游客邀请地陪参加，在这种情况下地陪要注意不要反客为主。</a:t>
            </a:r>
            <a:endParaRPr lang="zh-CN" altLang="en-US" sz="2800"/>
          </a:p>
          <a:p>
            <a:pPr marL="0" indent="0">
              <a:buNone/>
            </a:pPr>
            <a:r>
              <a:rPr lang="zh-CN" altLang="en-US" sz="2800">
                <a:sym typeface="+mn-ea"/>
              </a:rPr>
              <a:t>答案出处：第八版导游业务课本第</a:t>
            </a:r>
            <a:r>
              <a:rPr lang="en-US" altLang="zh-CN" sz="2800">
                <a:sym typeface="+mn-ea"/>
              </a:rPr>
              <a:t>88</a:t>
            </a:r>
            <a:r>
              <a:rPr lang="zh-CN" altLang="en-US" sz="2800">
                <a:sym typeface="+mn-ea"/>
              </a:rPr>
              <a:t>页</a:t>
            </a:r>
            <a:endParaRPr lang="zh-CN" altLang="en-US" sz="2800"/>
          </a:p>
          <a:p>
            <a:pPr marL="0" indent="0">
              <a:buNone/>
            </a:pPr>
            <a:endParaRPr lang="zh-CN" altLang="en-US" sz="2800">
              <a:sym typeface="+mn-ea"/>
            </a:endParaRPr>
          </a:p>
          <a:p>
            <a:pPr marL="0" indent="0">
              <a:buNone/>
            </a:pPr>
            <a:endParaRPr lang="zh-CN" altLang="en-US" sz="2800"/>
          </a:p>
          <a:p>
            <a:endParaRPr lang="zh-CN" altLang="en-US" sz="2800">
              <a:sym typeface="+mn-ea"/>
            </a:endParaRPr>
          </a:p>
        </p:txBody>
      </p:sp>
      <p:grpSp>
        <p:nvGrpSpPr>
          <p:cNvPr id="18433" name="组合 2"/>
          <p:cNvGrpSpPr/>
          <p:nvPr/>
        </p:nvGrpSpPr>
        <p:grpSpPr>
          <a:xfrm>
            <a:off x="76200" y="-163195"/>
            <a:ext cx="4059555" cy="938530"/>
            <a:chOff x="-1024" y="-355"/>
            <a:chExt cx="5387" cy="1584"/>
          </a:xfrm>
        </p:grpSpPr>
        <p:sp>
          <p:nvSpPr>
            <p:cNvPr id="15366" name="虚尾箭头 1"/>
            <p:cNvSpPr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-1024" y="-355"/>
              <a:ext cx="5158" cy="1584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49" y="396"/>
                </a:cxn>
                <a:cxn ang="0">
                  <a:pos x="49" y="1188"/>
                </a:cxn>
                <a:cxn ang="0">
                  <a:pos x="0" y="1188"/>
                </a:cxn>
                <a:cxn ang="0">
                  <a:pos x="99" y="396"/>
                </a:cxn>
                <a:cxn ang="0">
                  <a:pos x="198" y="396"/>
                </a:cxn>
                <a:cxn ang="0">
                  <a:pos x="198" y="1188"/>
                </a:cxn>
                <a:cxn ang="0">
                  <a:pos x="99" y="1188"/>
                </a:cxn>
                <a:cxn ang="0">
                  <a:pos x="247" y="396"/>
                </a:cxn>
                <a:cxn ang="0">
                  <a:pos x="4366" y="396"/>
                </a:cxn>
                <a:cxn ang="0">
                  <a:pos x="4366" y="0"/>
                </a:cxn>
                <a:cxn ang="0">
                  <a:pos x="5158" y="792"/>
                </a:cxn>
                <a:cxn ang="0">
                  <a:pos x="4366" y="1584"/>
                </a:cxn>
                <a:cxn ang="0">
                  <a:pos x="4366" y="1188"/>
                </a:cxn>
                <a:cxn ang="0">
                  <a:pos x="247" y="1188"/>
                </a:cxn>
              </a:cxnLst>
              <a:rect l="0" t="0" r="r" b="b"/>
              <a:pathLst>
                <a:path w="5158" h="1584">
                  <a:moveTo>
                    <a:pt x="0" y="396"/>
                  </a:moveTo>
                  <a:lnTo>
                    <a:pt x="49" y="396"/>
                  </a:lnTo>
                  <a:lnTo>
                    <a:pt x="49" y="1188"/>
                  </a:lnTo>
                  <a:lnTo>
                    <a:pt x="0" y="1188"/>
                  </a:lnTo>
                  <a:close/>
                  <a:moveTo>
                    <a:pt x="99" y="396"/>
                  </a:moveTo>
                  <a:lnTo>
                    <a:pt x="198" y="396"/>
                  </a:lnTo>
                  <a:lnTo>
                    <a:pt x="198" y="1188"/>
                  </a:lnTo>
                  <a:lnTo>
                    <a:pt x="99" y="1188"/>
                  </a:lnTo>
                  <a:close/>
                  <a:moveTo>
                    <a:pt x="247" y="396"/>
                  </a:moveTo>
                  <a:lnTo>
                    <a:pt x="4366" y="396"/>
                  </a:lnTo>
                  <a:lnTo>
                    <a:pt x="4366" y="0"/>
                  </a:lnTo>
                  <a:lnTo>
                    <a:pt x="5158" y="792"/>
                  </a:lnTo>
                  <a:lnTo>
                    <a:pt x="4366" y="1584"/>
                  </a:lnTo>
                  <a:lnTo>
                    <a:pt x="4366" y="1188"/>
                  </a:lnTo>
                  <a:lnTo>
                    <a:pt x="247" y="1188"/>
                  </a:lnTo>
                  <a:close/>
                </a:path>
              </a:pathLst>
            </a:custGeom>
            <a:blipFill dpi="0" rotWithShape="1">
              <a:blip r:embed="rId2" cstate="print"/>
              <a:srcRect/>
              <a:tile tx="0" ty="0" sx="100000" sy="100000" flip="none" algn="tl"/>
            </a:blipFill>
            <a:ln w="9525">
              <a:noFill/>
              <a:round/>
            </a:ln>
            <a:effectLst>
              <a:outerShdw dist="53882" dir="13500000" algn="ctr" rotWithShape="0">
                <a:schemeClr val="bg2">
                  <a:alpha val="50000"/>
                </a:schemeClr>
              </a:outerShdw>
            </a:effectLst>
          </p:spPr>
          <p:txBody>
            <a:bodyPr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435" name="文本框 1"/>
            <p:cNvSpPr txBox="1"/>
            <p:nvPr/>
          </p:nvSpPr>
          <p:spPr>
            <a:xfrm>
              <a:off x="-224" y="49"/>
              <a:ext cx="4587" cy="777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r>
                <a:rPr lang="zh-CN" altLang="en-US" sz="2400" b="1" dirty="0">
                  <a:solidFill>
                    <a:schemeClr val="bg1"/>
                  </a:solidFill>
                  <a:latin typeface="Calibri" panose="020F0502020204030204" charset="0"/>
                  <a:ea typeface="宋体" panose="02010600030101010101" pitchFamily="2" charset="-122"/>
                </a:rPr>
                <a:t>考试真题</a:t>
              </a:r>
              <a:r>
                <a:rPr lang="en-US" altLang="zh-CN" sz="2400" b="1" dirty="0">
                  <a:solidFill>
                    <a:schemeClr val="bg1"/>
                  </a:solidFill>
                  <a:latin typeface="Calibri" panose="020F0502020204030204" charset="0"/>
                  <a:ea typeface="宋体" panose="02010600030101010101" pitchFamily="2" charset="-122"/>
                </a:rPr>
                <a:t>  2022</a:t>
              </a:r>
              <a:r>
                <a:rPr lang="zh-CN" altLang="en-US" sz="2400" b="1" dirty="0">
                  <a:solidFill>
                    <a:schemeClr val="bg1"/>
                  </a:solidFill>
                  <a:latin typeface="Calibri" panose="020F0502020204030204" charset="0"/>
                  <a:ea typeface="宋体" panose="02010600030101010101" pitchFamily="2" charset="-122"/>
                </a:rPr>
                <a:t>年</a:t>
              </a:r>
              <a:endParaRPr lang="zh-CN" altLang="en-US" sz="2400" b="1" dirty="0">
                <a:solidFill>
                  <a:schemeClr val="bg1"/>
                </a:solidFill>
                <a:latin typeface="Calibri" panose="020F0502020204030204" charset="0"/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  <p:transition spd="slow" advTm="6000">
    <p:rand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五边形 1"/>
          <p:cNvSpPr/>
          <p:nvPr/>
        </p:nvSpPr>
        <p:spPr>
          <a:xfrm>
            <a:off x="155575" y="333375"/>
            <a:ext cx="604838" cy="455613"/>
          </a:xfrm>
          <a:prstGeom prst="homePlate">
            <a:avLst>
              <a:gd name="adj" fmla="val 38242"/>
            </a:avLst>
          </a:prstGeom>
          <a:solidFill>
            <a:srgbClr val="2075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 sz="2000"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5875" y="333375"/>
            <a:ext cx="101600" cy="455613"/>
          </a:xfrm>
          <a:prstGeom prst="rect">
            <a:avLst/>
          </a:prstGeom>
          <a:solidFill>
            <a:srgbClr val="498D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 sz="2000"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-122238" y="333375"/>
            <a:ext cx="100013" cy="455613"/>
          </a:xfrm>
          <a:prstGeom prst="rect">
            <a:avLst/>
          </a:prstGeom>
          <a:solidFill>
            <a:srgbClr val="74A7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 sz="2000"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</p:txBody>
      </p:sp>
      <p:sp>
        <p:nvSpPr>
          <p:cNvPr id="5" name="标题 20"/>
          <p:cNvSpPr txBox="1"/>
          <p:nvPr/>
        </p:nvSpPr>
        <p:spPr>
          <a:xfrm>
            <a:off x="838200" y="382905"/>
            <a:ext cx="5918835" cy="53149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2800" spc="300" dirty="0" smtClean="0">
                <a:solidFill>
                  <a:srgbClr val="2075AC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游客个别要求的处理</a:t>
            </a:r>
            <a:r>
              <a:rPr lang="en-US" altLang="zh-CN" sz="2800" spc="300" dirty="0" smtClean="0">
                <a:solidFill>
                  <a:srgbClr val="2075AC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/</a:t>
            </a:r>
            <a:r>
              <a:rPr lang="zh-CN" altLang="en-US" sz="2800" spc="300" dirty="0" smtClean="0">
                <a:solidFill>
                  <a:srgbClr val="2075AC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应急</a:t>
            </a:r>
            <a:r>
              <a:rPr lang="zh-CN" altLang="en-US" sz="2800" spc="300" dirty="0" smtClean="0">
                <a:solidFill>
                  <a:srgbClr val="2075AC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处理</a:t>
            </a:r>
            <a:endParaRPr lang="zh-CN" altLang="en-US" sz="2800" spc="300" dirty="0" smtClean="0">
              <a:solidFill>
                <a:srgbClr val="2075AC"/>
              </a:solidFill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</p:txBody>
      </p:sp>
      <p:sp>
        <p:nvSpPr>
          <p:cNvPr id="6" name="标题 20"/>
          <p:cNvSpPr txBox="1"/>
          <p:nvPr>
            <p:custDataLst>
              <p:tags r:id="rId1"/>
            </p:custDataLst>
          </p:nvPr>
        </p:nvSpPr>
        <p:spPr>
          <a:xfrm>
            <a:off x="228600" y="1600200"/>
            <a:ext cx="5918835" cy="53149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sz="2800" spc="300" dirty="0" smtClean="0">
              <a:solidFill>
                <a:srgbClr val="2075AC"/>
              </a:solidFill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838200"/>
            <a:ext cx="10798810" cy="6035675"/>
          </a:xfrm>
          <a:prstGeom prst="rect">
            <a:avLst/>
          </a:prstGeom>
        </p:spPr>
      </p:pic>
    </p:spTree>
  </p:cSld>
  <p:clrMapOvr>
    <a:masterClrMapping/>
  </p:clrMapOvr>
  <p:transition spd="slow" advTm="6000"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133850" y="2152650"/>
            <a:ext cx="3714750" cy="2730500"/>
          </a:xfrm>
          <a:prstGeom prst="rect">
            <a:avLst/>
          </a:prstGeom>
          <a:solidFill>
            <a:srgbClr val="2075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679700" y="2152650"/>
            <a:ext cx="1190625" cy="2730500"/>
          </a:xfrm>
          <a:prstGeom prst="rect">
            <a:avLst/>
          </a:prstGeom>
          <a:solidFill>
            <a:srgbClr val="2075AC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460500" y="2536825"/>
            <a:ext cx="823913" cy="2382838"/>
          </a:xfrm>
          <a:prstGeom prst="rect">
            <a:avLst/>
          </a:prstGeom>
          <a:solidFill>
            <a:srgbClr val="2075A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20713" y="2835275"/>
            <a:ext cx="457200" cy="1785938"/>
          </a:xfrm>
          <a:prstGeom prst="rect">
            <a:avLst/>
          </a:prstGeom>
          <a:solidFill>
            <a:srgbClr val="2075AC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3087688"/>
            <a:ext cx="228600" cy="1236662"/>
          </a:xfrm>
          <a:prstGeom prst="rect">
            <a:avLst/>
          </a:prstGeom>
          <a:solidFill>
            <a:srgbClr val="2075A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8089900" y="2152650"/>
            <a:ext cx="1190625" cy="2730500"/>
          </a:xfrm>
          <a:prstGeom prst="rect">
            <a:avLst/>
          </a:prstGeom>
          <a:solidFill>
            <a:srgbClr val="2075AC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9766300" y="2327275"/>
            <a:ext cx="823913" cy="2381250"/>
          </a:xfrm>
          <a:prstGeom prst="rect">
            <a:avLst/>
          </a:prstGeom>
          <a:solidFill>
            <a:srgbClr val="2075A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1061700" y="2667000"/>
            <a:ext cx="457200" cy="1785938"/>
          </a:xfrm>
          <a:prstGeom prst="rect">
            <a:avLst/>
          </a:prstGeom>
          <a:solidFill>
            <a:srgbClr val="2075AC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1976100" y="2941638"/>
            <a:ext cx="228600" cy="1236662"/>
          </a:xfrm>
          <a:prstGeom prst="rect">
            <a:avLst/>
          </a:prstGeom>
          <a:solidFill>
            <a:srgbClr val="2075A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2" name="内容占位符 2"/>
          <p:cNvSpPr txBox="1">
            <a:spLocks noChangeArrowheads="1"/>
          </p:cNvSpPr>
          <p:nvPr/>
        </p:nvSpPr>
        <p:spPr>
          <a:xfrm>
            <a:off x="4953000" y="3767138"/>
            <a:ext cx="2279650" cy="5699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zh-CN" sz="3200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3200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带团</a:t>
            </a:r>
            <a:r>
              <a:rPr lang="zh-CN" altLang="en-US" sz="3200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</a:t>
            </a:r>
            <a:endParaRPr lang="zh-CN" altLang="en-US" sz="3200" dirty="0" smtClean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859655" y="2519680"/>
            <a:ext cx="2022475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altLang="zh-CN" sz="32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en-US" sz="32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项目二</a:t>
            </a:r>
            <a:endParaRPr lang="zh-CN" altLang="en-US" sz="3200" b="1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4419600" y="3560763"/>
            <a:ext cx="31242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Tm="6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35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 bldLvl="0" animBg="1"/>
      <p:bldP spid="4" grpId="0" bldLvl="0" animBg="1"/>
      <p:bldP spid="5" grpId="0" bldLvl="0" animBg="1"/>
      <p:bldP spid="6" grpId="0" bldLvl="0" animBg="1"/>
      <p:bldP spid="7" grpId="0" bldLvl="0" animBg="1"/>
      <p:bldP spid="8" grpId="0" bldLvl="0" animBg="1"/>
      <p:bldP spid="9" grpId="0" bldLvl="0" animBg="1"/>
      <p:bldP spid="10" grpId="0" bldLvl="0" animBg="1"/>
      <p:bldP spid="12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五边形 1"/>
          <p:cNvSpPr/>
          <p:nvPr/>
        </p:nvSpPr>
        <p:spPr>
          <a:xfrm>
            <a:off x="155575" y="333375"/>
            <a:ext cx="604838" cy="455613"/>
          </a:xfrm>
          <a:prstGeom prst="homePlate">
            <a:avLst>
              <a:gd name="adj" fmla="val 38242"/>
            </a:avLst>
          </a:prstGeom>
          <a:solidFill>
            <a:srgbClr val="2075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 sz="2000"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5875" y="333375"/>
            <a:ext cx="101600" cy="455613"/>
          </a:xfrm>
          <a:prstGeom prst="rect">
            <a:avLst/>
          </a:prstGeom>
          <a:solidFill>
            <a:srgbClr val="498D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 sz="2000"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-122238" y="333375"/>
            <a:ext cx="100013" cy="455613"/>
          </a:xfrm>
          <a:prstGeom prst="rect">
            <a:avLst/>
          </a:prstGeom>
          <a:solidFill>
            <a:srgbClr val="74A7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 sz="2000"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</p:txBody>
      </p:sp>
      <p:sp>
        <p:nvSpPr>
          <p:cNvPr id="5" name="标题 20"/>
          <p:cNvSpPr txBox="1"/>
          <p:nvPr/>
        </p:nvSpPr>
        <p:spPr>
          <a:xfrm>
            <a:off x="838200" y="382905"/>
            <a:ext cx="5918835" cy="53149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2800" spc="300" dirty="0" smtClean="0">
                <a:solidFill>
                  <a:srgbClr val="2075AC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游客个别要求的处理</a:t>
            </a:r>
            <a:r>
              <a:rPr lang="en-US" altLang="zh-CN" sz="2800" spc="300" dirty="0" smtClean="0">
                <a:solidFill>
                  <a:srgbClr val="2075AC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/</a:t>
            </a:r>
            <a:r>
              <a:rPr lang="zh-CN" altLang="en-US" sz="2800" spc="300" dirty="0" smtClean="0">
                <a:solidFill>
                  <a:srgbClr val="2075AC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应急</a:t>
            </a:r>
            <a:r>
              <a:rPr lang="zh-CN" altLang="en-US" sz="2800" spc="300" dirty="0" smtClean="0">
                <a:solidFill>
                  <a:srgbClr val="2075AC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处理</a:t>
            </a:r>
            <a:endParaRPr lang="zh-CN" altLang="en-US" sz="2800" spc="300" dirty="0" smtClean="0">
              <a:solidFill>
                <a:srgbClr val="2075AC"/>
              </a:solidFill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</p:txBody>
      </p:sp>
      <p:sp>
        <p:nvSpPr>
          <p:cNvPr id="6" name="标题 20"/>
          <p:cNvSpPr txBox="1"/>
          <p:nvPr>
            <p:custDataLst>
              <p:tags r:id="rId1"/>
            </p:custDataLst>
          </p:nvPr>
        </p:nvSpPr>
        <p:spPr>
          <a:xfrm>
            <a:off x="228600" y="1600200"/>
            <a:ext cx="5918835" cy="53149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sz="2800" spc="300" dirty="0" smtClean="0">
              <a:solidFill>
                <a:srgbClr val="2075AC"/>
              </a:solidFill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75" y="789305"/>
            <a:ext cx="11073765" cy="6091555"/>
          </a:xfrm>
          <a:prstGeom prst="rect">
            <a:avLst/>
          </a:prstGeom>
        </p:spPr>
      </p:pic>
    </p:spTree>
  </p:cSld>
  <p:clrMapOvr>
    <a:masterClrMapping/>
  </p:clrMapOvr>
  <p:transition spd="slow" advTm="6000">
    <p:rand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五边形 1"/>
          <p:cNvSpPr/>
          <p:nvPr/>
        </p:nvSpPr>
        <p:spPr>
          <a:xfrm>
            <a:off x="155575" y="333375"/>
            <a:ext cx="604838" cy="455613"/>
          </a:xfrm>
          <a:prstGeom prst="homePlate">
            <a:avLst>
              <a:gd name="adj" fmla="val 38242"/>
            </a:avLst>
          </a:prstGeom>
          <a:solidFill>
            <a:srgbClr val="2075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 sz="2000"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5875" y="333375"/>
            <a:ext cx="101600" cy="455613"/>
          </a:xfrm>
          <a:prstGeom prst="rect">
            <a:avLst/>
          </a:prstGeom>
          <a:solidFill>
            <a:srgbClr val="498D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 sz="2000"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-122238" y="333375"/>
            <a:ext cx="100013" cy="455613"/>
          </a:xfrm>
          <a:prstGeom prst="rect">
            <a:avLst/>
          </a:prstGeom>
          <a:solidFill>
            <a:srgbClr val="74A7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 sz="2000"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</p:txBody>
      </p:sp>
      <p:sp>
        <p:nvSpPr>
          <p:cNvPr id="5" name="标题 20"/>
          <p:cNvSpPr txBox="1"/>
          <p:nvPr/>
        </p:nvSpPr>
        <p:spPr>
          <a:xfrm>
            <a:off x="838200" y="382905"/>
            <a:ext cx="5918835" cy="53149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2800" spc="300" dirty="0" smtClean="0">
                <a:solidFill>
                  <a:srgbClr val="2075AC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游客个别要求的处理</a:t>
            </a:r>
            <a:r>
              <a:rPr lang="en-US" altLang="zh-CN" sz="2800" spc="300" dirty="0" smtClean="0">
                <a:solidFill>
                  <a:srgbClr val="2075AC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/</a:t>
            </a:r>
            <a:r>
              <a:rPr lang="zh-CN" altLang="en-US" sz="2800" spc="300" dirty="0" smtClean="0">
                <a:solidFill>
                  <a:srgbClr val="2075AC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应急</a:t>
            </a:r>
            <a:r>
              <a:rPr lang="zh-CN" altLang="en-US" sz="2800" spc="300" dirty="0" smtClean="0">
                <a:solidFill>
                  <a:srgbClr val="2075AC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处理</a:t>
            </a:r>
            <a:endParaRPr lang="zh-CN" altLang="en-US" sz="2800" spc="300" dirty="0" smtClean="0">
              <a:solidFill>
                <a:srgbClr val="2075AC"/>
              </a:solidFill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</p:txBody>
      </p:sp>
      <p:sp>
        <p:nvSpPr>
          <p:cNvPr id="6" name="标题 20"/>
          <p:cNvSpPr txBox="1"/>
          <p:nvPr>
            <p:custDataLst>
              <p:tags r:id="rId1"/>
            </p:custDataLst>
          </p:nvPr>
        </p:nvSpPr>
        <p:spPr>
          <a:xfrm>
            <a:off x="228600" y="1600200"/>
            <a:ext cx="5918835" cy="53149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sz="2800" spc="300" dirty="0" smtClean="0">
              <a:solidFill>
                <a:srgbClr val="2075AC"/>
              </a:solidFill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475" y="805815"/>
            <a:ext cx="11089640" cy="6224270"/>
          </a:xfrm>
          <a:prstGeom prst="rect">
            <a:avLst/>
          </a:prstGeom>
        </p:spPr>
      </p:pic>
    </p:spTree>
  </p:cSld>
  <p:clrMapOvr>
    <a:masterClrMapping/>
  </p:clrMapOvr>
  <p:transition spd="slow" advTm="6000">
    <p:rand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五边形 1"/>
          <p:cNvSpPr/>
          <p:nvPr/>
        </p:nvSpPr>
        <p:spPr>
          <a:xfrm>
            <a:off x="155575" y="333375"/>
            <a:ext cx="604838" cy="455613"/>
          </a:xfrm>
          <a:prstGeom prst="homePlate">
            <a:avLst>
              <a:gd name="adj" fmla="val 38242"/>
            </a:avLst>
          </a:prstGeom>
          <a:solidFill>
            <a:srgbClr val="2075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 sz="2000"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5875" y="333375"/>
            <a:ext cx="101600" cy="455613"/>
          </a:xfrm>
          <a:prstGeom prst="rect">
            <a:avLst/>
          </a:prstGeom>
          <a:solidFill>
            <a:srgbClr val="498D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 sz="2000"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-122238" y="333375"/>
            <a:ext cx="100013" cy="455613"/>
          </a:xfrm>
          <a:prstGeom prst="rect">
            <a:avLst/>
          </a:prstGeom>
          <a:solidFill>
            <a:srgbClr val="74A7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 sz="2000"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</p:txBody>
      </p:sp>
      <p:sp>
        <p:nvSpPr>
          <p:cNvPr id="5" name="标题 20"/>
          <p:cNvSpPr txBox="1"/>
          <p:nvPr/>
        </p:nvSpPr>
        <p:spPr>
          <a:xfrm>
            <a:off x="838200" y="382905"/>
            <a:ext cx="5918835" cy="53149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2800" spc="300" dirty="0" smtClean="0">
                <a:solidFill>
                  <a:srgbClr val="2075AC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游客个别要求的处理</a:t>
            </a:r>
            <a:r>
              <a:rPr lang="en-US" altLang="zh-CN" sz="2800" spc="300" dirty="0" smtClean="0">
                <a:solidFill>
                  <a:srgbClr val="2075AC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/</a:t>
            </a:r>
            <a:r>
              <a:rPr lang="zh-CN" altLang="en-US" sz="2800" spc="300" dirty="0" smtClean="0">
                <a:solidFill>
                  <a:srgbClr val="2075AC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应急</a:t>
            </a:r>
            <a:r>
              <a:rPr lang="zh-CN" altLang="en-US" sz="2800" spc="300" dirty="0" smtClean="0">
                <a:solidFill>
                  <a:srgbClr val="2075AC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处理</a:t>
            </a:r>
            <a:endParaRPr lang="zh-CN" altLang="en-US" sz="2800" spc="300" dirty="0" smtClean="0">
              <a:solidFill>
                <a:srgbClr val="2075AC"/>
              </a:solidFill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</p:txBody>
      </p:sp>
      <p:sp>
        <p:nvSpPr>
          <p:cNvPr id="6" name="标题 20"/>
          <p:cNvSpPr txBox="1"/>
          <p:nvPr>
            <p:custDataLst>
              <p:tags r:id="rId1"/>
            </p:custDataLst>
          </p:nvPr>
        </p:nvSpPr>
        <p:spPr>
          <a:xfrm>
            <a:off x="228600" y="1600200"/>
            <a:ext cx="5918835" cy="53149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sz="2800" spc="300" dirty="0" smtClean="0">
              <a:solidFill>
                <a:srgbClr val="2075AC"/>
              </a:solidFill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75" y="838200"/>
            <a:ext cx="10967085" cy="6153785"/>
          </a:xfrm>
          <a:prstGeom prst="rect">
            <a:avLst/>
          </a:prstGeom>
        </p:spPr>
      </p:pic>
    </p:spTree>
  </p:cSld>
  <p:clrMapOvr>
    <a:masterClrMapping/>
  </p:clrMapOvr>
  <p:transition spd="slow" advTm="6000">
    <p:rand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五边形 1"/>
          <p:cNvSpPr/>
          <p:nvPr/>
        </p:nvSpPr>
        <p:spPr>
          <a:xfrm>
            <a:off x="155575" y="333375"/>
            <a:ext cx="604838" cy="455613"/>
          </a:xfrm>
          <a:prstGeom prst="homePlate">
            <a:avLst>
              <a:gd name="adj" fmla="val 38242"/>
            </a:avLst>
          </a:prstGeom>
          <a:solidFill>
            <a:srgbClr val="2075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 sz="2000"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5875" y="333375"/>
            <a:ext cx="101600" cy="455613"/>
          </a:xfrm>
          <a:prstGeom prst="rect">
            <a:avLst/>
          </a:prstGeom>
          <a:solidFill>
            <a:srgbClr val="498D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 sz="2000"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-122238" y="333375"/>
            <a:ext cx="100013" cy="455613"/>
          </a:xfrm>
          <a:prstGeom prst="rect">
            <a:avLst/>
          </a:prstGeom>
          <a:solidFill>
            <a:srgbClr val="74A7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 sz="2000"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</p:txBody>
      </p:sp>
      <p:sp>
        <p:nvSpPr>
          <p:cNvPr id="5" name="标题 20"/>
          <p:cNvSpPr txBox="1"/>
          <p:nvPr/>
        </p:nvSpPr>
        <p:spPr>
          <a:xfrm>
            <a:off x="838200" y="382905"/>
            <a:ext cx="5918835" cy="53149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2800" spc="300" dirty="0" smtClean="0">
                <a:solidFill>
                  <a:srgbClr val="2075AC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游客个别要求的处理</a:t>
            </a:r>
            <a:r>
              <a:rPr lang="en-US" altLang="zh-CN" sz="2800" spc="300" dirty="0" smtClean="0">
                <a:solidFill>
                  <a:srgbClr val="2075AC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/</a:t>
            </a:r>
            <a:r>
              <a:rPr lang="zh-CN" altLang="en-US" sz="2800" spc="300" dirty="0" smtClean="0">
                <a:solidFill>
                  <a:srgbClr val="2075AC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应急</a:t>
            </a:r>
            <a:r>
              <a:rPr lang="zh-CN" altLang="en-US" sz="2800" spc="300" dirty="0" smtClean="0">
                <a:solidFill>
                  <a:srgbClr val="2075AC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处理</a:t>
            </a:r>
            <a:endParaRPr lang="zh-CN" altLang="en-US" sz="2800" spc="300" dirty="0" smtClean="0">
              <a:solidFill>
                <a:srgbClr val="2075AC"/>
              </a:solidFill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</p:txBody>
      </p:sp>
      <p:sp>
        <p:nvSpPr>
          <p:cNvPr id="6" name="标题 20"/>
          <p:cNvSpPr txBox="1"/>
          <p:nvPr>
            <p:custDataLst>
              <p:tags r:id="rId1"/>
            </p:custDataLst>
          </p:nvPr>
        </p:nvSpPr>
        <p:spPr>
          <a:xfrm>
            <a:off x="228600" y="1600200"/>
            <a:ext cx="5918835" cy="53149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sz="2800" spc="300" dirty="0" smtClean="0">
              <a:solidFill>
                <a:srgbClr val="2075AC"/>
              </a:solidFill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75" y="838200"/>
            <a:ext cx="10037445" cy="6097270"/>
          </a:xfrm>
          <a:prstGeom prst="rect">
            <a:avLst/>
          </a:prstGeom>
        </p:spPr>
      </p:pic>
    </p:spTree>
  </p:cSld>
  <p:clrMapOvr>
    <a:masterClrMapping/>
  </p:clrMapOvr>
  <p:transition spd="slow" advTm="6000">
    <p:rand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五边形 1"/>
          <p:cNvSpPr/>
          <p:nvPr/>
        </p:nvSpPr>
        <p:spPr>
          <a:xfrm>
            <a:off x="155575" y="333375"/>
            <a:ext cx="604838" cy="455613"/>
          </a:xfrm>
          <a:prstGeom prst="homePlate">
            <a:avLst>
              <a:gd name="adj" fmla="val 38242"/>
            </a:avLst>
          </a:prstGeom>
          <a:solidFill>
            <a:srgbClr val="2075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 sz="2000"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5875" y="333375"/>
            <a:ext cx="101600" cy="455613"/>
          </a:xfrm>
          <a:prstGeom prst="rect">
            <a:avLst/>
          </a:prstGeom>
          <a:solidFill>
            <a:srgbClr val="498D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 sz="2000"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-122238" y="333375"/>
            <a:ext cx="100013" cy="455613"/>
          </a:xfrm>
          <a:prstGeom prst="rect">
            <a:avLst/>
          </a:prstGeom>
          <a:solidFill>
            <a:srgbClr val="74A7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 sz="2000"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</p:txBody>
      </p:sp>
      <p:sp>
        <p:nvSpPr>
          <p:cNvPr id="5" name="标题 20"/>
          <p:cNvSpPr txBox="1"/>
          <p:nvPr/>
        </p:nvSpPr>
        <p:spPr>
          <a:xfrm>
            <a:off x="838200" y="382905"/>
            <a:ext cx="5918835" cy="53149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2800" spc="300" dirty="0" smtClean="0">
                <a:solidFill>
                  <a:srgbClr val="2075AC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游客个别要求的处理</a:t>
            </a:r>
            <a:r>
              <a:rPr lang="en-US" altLang="zh-CN" sz="2800" spc="300" dirty="0" smtClean="0">
                <a:solidFill>
                  <a:srgbClr val="2075AC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/</a:t>
            </a:r>
            <a:r>
              <a:rPr lang="zh-CN" altLang="en-US" sz="2800" spc="300" dirty="0" smtClean="0">
                <a:solidFill>
                  <a:srgbClr val="2075AC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应急</a:t>
            </a:r>
            <a:r>
              <a:rPr lang="zh-CN" altLang="en-US" sz="2800" spc="300" dirty="0" smtClean="0">
                <a:solidFill>
                  <a:srgbClr val="2075AC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处理</a:t>
            </a:r>
            <a:endParaRPr lang="zh-CN" altLang="en-US" sz="2800" spc="300" dirty="0" smtClean="0">
              <a:solidFill>
                <a:srgbClr val="2075AC"/>
              </a:solidFill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</p:txBody>
      </p:sp>
      <p:sp>
        <p:nvSpPr>
          <p:cNvPr id="6" name="标题 20"/>
          <p:cNvSpPr txBox="1"/>
          <p:nvPr>
            <p:custDataLst>
              <p:tags r:id="rId1"/>
            </p:custDataLst>
          </p:nvPr>
        </p:nvSpPr>
        <p:spPr>
          <a:xfrm>
            <a:off x="228600" y="1600200"/>
            <a:ext cx="5918835" cy="53149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sz="2800" spc="300" dirty="0" smtClean="0">
              <a:solidFill>
                <a:srgbClr val="2075AC"/>
              </a:solidFill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838200"/>
            <a:ext cx="10323195" cy="6181725"/>
          </a:xfrm>
          <a:prstGeom prst="rect">
            <a:avLst/>
          </a:prstGeom>
        </p:spPr>
      </p:pic>
    </p:spTree>
  </p:cSld>
  <p:clrMapOvr>
    <a:masterClrMapping/>
  </p:clrMapOvr>
  <p:transition spd="slow" advTm="6000">
    <p:rand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五边形 1"/>
          <p:cNvSpPr/>
          <p:nvPr/>
        </p:nvSpPr>
        <p:spPr>
          <a:xfrm>
            <a:off x="155575" y="333375"/>
            <a:ext cx="604838" cy="455613"/>
          </a:xfrm>
          <a:prstGeom prst="homePlate">
            <a:avLst>
              <a:gd name="adj" fmla="val 38242"/>
            </a:avLst>
          </a:prstGeom>
          <a:solidFill>
            <a:srgbClr val="2075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 sz="2000"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5875" y="333375"/>
            <a:ext cx="101600" cy="455613"/>
          </a:xfrm>
          <a:prstGeom prst="rect">
            <a:avLst/>
          </a:prstGeom>
          <a:solidFill>
            <a:srgbClr val="498D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 sz="2000"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-122238" y="333375"/>
            <a:ext cx="100013" cy="455613"/>
          </a:xfrm>
          <a:prstGeom prst="rect">
            <a:avLst/>
          </a:prstGeom>
          <a:solidFill>
            <a:srgbClr val="74A7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 sz="2000"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</p:txBody>
      </p:sp>
      <p:sp>
        <p:nvSpPr>
          <p:cNvPr id="5" name="标题 20"/>
          <p:cNvSpPr txBox="1"/>
          <p:nvPr/>
        </p:nvSpPr>
        <p:spPr>
          <a:xfrm>
            <a:off x="838200" y="382905"/>
            <a:ext cx="5918835" cy="53149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2800" spc="300" dirty="0" smtClean="0">
                <a:solidFill>
                  <a:srgbClr val="2075AC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游客个别要求的处理</a:t>
            </a:r>
            <a:r>
              <a:rPr lang="en-US" altLang="zh-CN" sz="2800" spc="300" dirty="0" smtClean="0">
                <a:solidFill>
                  <a:srgbClr val="2075AC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/</a:t>
            </a:r>
            <a:r>
              <a:rPr lang="zh-CN" altLang="en-US" sz="2800" spc="300" dirty="0" smtClean="0">
                <a:solidFill>
                  <a:srgbClr val="2075AC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应急</a:t>
            </a:r>
            <a:r>
              <a:rPr lang="zh-CN" altLang="en-US" sz="2800" spc="300" dirty="0" smtClean="0">
                <a:solidFill>
                  <a:srgbClr val="2075AC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处理</a:t>
            </a:r>
            <a:endParaRPr lang="zh-CN" altLang="en-US" sz="2800" spc="300" dirty="0" smtClean="0">
              <a:solidFill>
                <a:srgbClr val="2075AC"/>
              </a:solidFill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</p:txBody>
      </p:sp>
      <p:sp>
        <p:nvSpPr>
          <p:cNvPr id="6" name="标题 20"/>
          <p:cNvSpPr txBox="1"/>
          <p:nvPr>
            <p:custDataLst>
              <p:tags r:id="rId1"/>
            </p:custDataLst>
          </p:nvPr>
        </p:nvSpPr>
        <p:spPr>
          <a:xfrm>
            <a:off x="228600" y="1600200"/>
            <a:ext cx="5918835" cy="53149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sz="2800" spc="300" dirty="0" smtClean="0">
              <a:solidFill>
                <a:srgbClr val="2075AC"/>
              </a:solidFill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475" y="838200"/>
            <a:ext cx="10333355" cy="6136640"/>
          </a:xfrm>
          <a:prstGeom prst="rect">
            <a:avLst/>
          </a:prstGeom>
        </p:spPr>
      </p:pic>
    </p:spTree>
  </p:cSld>
  <p:clrMapOvr>
    <a:masterClrMapping/>
  </p:clrMapOvr>
  <p:transition spd="slow" advTm="6000">
    <p:rand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五边形 1"/>
          <p:cNvSpPr/>
          <p:nvPr/>
        </p:nvSpPr>
        <p:spPr>
          <a:xfrm>
            <a:off x="155575" y="333375"/>
            <a:ext cx="604838" cy="455613"/>
          </a:xfrm>
          <a:prstGeom prst="homePlate">
            <a:avLst>
              <a:gd name="adj" fmla="val 38242"/>
            </a:avLst>
          </a:prstGeom>
          <a:solidFill>
            <a:srgbClr val="2075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 sz="2000"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5875" y="333375"/>
            <a:ext cx="101600" cy="455613"/>
          </a:xfrm>
          <a:prstGeom prst="rect">
            <a:avLst/>
          </a:prstGeom>
          <a:solidFill>
            <a:srgbClr val="498D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 sz="2000"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-122238" y="333375"/>
            <a:ext cx="100013" cy="455613"/>
          </a:xfrm>
          <a:prstGeom prst="rect">
            <a:avLst/>
          </a:prstGeom>
          <a:solidFill>
            <a:srgbClr val="74A7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 sz="2000"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</p:txBody>
      </p:sp>
      <p:sp>
        <p:nvSpPr>
          <p:cNvPr id="5" name="标题 20"/>
          <p:cNvSpPr txBox="1"/>
          <p:nvPr/>
        </p:nvSpPr>
        <p:spPr>
          <a:xfrm>
            <a:off x="838200" y="382905"/>
            <a:ext cx="5918835" cy="53149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2800" spc="300" dirty="0" smtClean="0">
                <a:solidFill>
                  <a:srgbClr val="2075AC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游客个别要求的处理</a:t>
            </a:r>
            <a:r>
              <a:rPr lang="en-US" altLang="zh-CN" sz="2800" spc="300" dirty="0" smtClean="0">
                <a:solidFill>
                  <a:srgbClr val="2075AC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/</a:t>
            </a:r>
            <a:r>
              <a:rPr lang="zh-CN" altLang="en-US" sz="2800" spc="300" dirty="0" smtClean="0">
                <a:solidFill>
                  <a:srgbClr val="2075AC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应急</a:t>
            </a:r>
            <a:r>
              <a:rPr lang="zh-CN" altLang="en-US" sz="2800" spc="300" dirty="0" smtClean="0">
                <a:solidFill>
                  <a:srgbClr val="2075AC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处理</a:t>
            </a:r>
            <a:endParaRPr lang="zh-CN" altLang="en-US" sz="2800" spc="300" dirty="0" smtClean="0">
              <a:solidFill>
                <a:srgbClr val="2075AC"/>
              </a:solidFill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</p:txBody>
      </p:sp>
      <p:sp>
        <p:nvSpPr>
          <p:cNvPr id="6" name="标题 20"/>
          <p:cNvSpPr txBox="1"/>
          <p:nvPr>
            <p:custDataLst>
              <p:tags r:id="rId1"/>
            </p:custDataLst>
          </p:nvPr>
        </p:nvSpPr>
        <p:spPr>
          <a:xfrm>
            <a:off x="228600" y="1600200"/>
            <a:ext cx="5918835" cy="53149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sz="2800" spc="300" dirty="0" smtClean="0">
              <a:solidFill>
                <a:srgbClr val="2075AC"/>
              </a:solidFill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75" y="838200"/>
            <a:ext cx="9984740" cy="6093460"/>
          </a:xfrm>
          <a:prstGeom prst="rect">
            <a:avLst/>
          </a:prstGeom>
        </p:spPr>
      </p:pic>
    </p:spTree>
  </p:cSld>
  <p:clrMapOvr>
    <a:masterClrMapping/>
  </p:clrMapOvr>
  <p:transition spd="slow" advTm="6000">
    <p:rand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五边形 1"/>
          <p:cNvSpPr/>
          <p:nvPr/>
        </p:nvSpPr>
        <p:spPr>
          <a:xfrm>
            <a:off x="155575" y="333375"/>
            <a:ext cx="604838" cy="455613"/>
          </a:xfrm>
          <a:prstGeom prst="homePlate">
            <a:avLst>
              <a:gd name="adj" fmla="val 38242"/>
            </a:avLst>
          </a:prstGeom>
          <a:solidFill>
            <a:srgbClr val="2075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 sz="2000"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5875" y="333375"/>
            <a:ext cx="101600" cy="455613"/>
          </a:xfrm>
          <a:prstGeom prst="rect">
            <a:avLst/>
          </a:prstGeom>
          <a:solidFill>
            <a:srgbClr val="498D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 sz="2000"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-122238" y="333375"/>
            <a:ext cx="100013" cy="455613"/>
          </a:xfrm>
          <a:prstGeom prst="rect">
            <a:avLst/>
          </a:prstGeom>
          <a:solidFill>
            <a:srgbClr val="74A7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 sz="2000"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</p:txBody>
      </p:sp>
      <p:sp>
        <p:nvSpPr>
          <p:cNvPr id="5" name="标题 20"/>
          <p:cNvSpPr txBox="1"/>
          <p:nvPr/>
        </p:nvSpPr>
        <p:spPr>
          <a:xfrm>
            <a:off x="838200" y="382905"/>
            <a:ext cx="5918835" cy="53149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2800" spc="300" dirty="0" smtClean="0">
                <a:solidFill>
                  <a:srgbClr val="2075AC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游客个别要求的处理</a:t>
            </a:r>
            <a:r>
              <a:rPr lang="en-US" altLang="zh-CN" sz="2800" spc="300" dirty="0" smtClean="0">
                <a:solidFill>
                  <a:srgbClr val="2075AC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/</a:t>
            </a:r>
            <a:r>
              <a:rPr lang="zh-CN" altLang="en-US" sz="2800" spc="300" dirty="0" smtClean="0">
                <a:solidFill>
                  <a:srgbClr val="2075AC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应急</a:t>
            </a:r>
            <a:r>
              <a:rPr lang="zh-CN" altLang="en-US" sz="2800" spc="300" dirty="0" smtClean="0">
                <a:solidFill>
                  <a:srgbClr val="2075AC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处理</a:t>
            </a:r>
            <a:endParaRPr lang="zh-CN" altLang="en-US" sz="2800" spc="300" dirty="0" smtClean="0">
              <a:solidFill>
                <a:srgbClr val="2075AC"/>
              </a:solidFill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</p:txBody>
      </p:sp>
      <p:sp>
        <p:nvSpPr>
          <p:cNvPr id="6" name="标题 20"/>
          <p:cNvSpPr txBox="1"/>
          <p:nvPr>
            <p:custDataLst>
              <p:tags r:id="rId1"/>
            </p:custDataLst>
          </p:nvPr>
        </p:nvSpPr>
        <p:spPr>
          <a:xfrm>
            <a:off x="228600" y="1600200"/>
            <a:ext cx="5918835" cy="53149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sz="2800" spc="300" dirty="0" smtClean="0">
              <a:solidFill>
                <a:srgbClr val="2075AC"/>
              </a:solidFill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676400"/>
            <a:ext cx="11510645" cy="3620135"/>
          </a:xfrm>
          <a:prstGeom prst="rect">
            <a:avLst/>
          </a:prstGeom>
        </p:spPr>
      </p:pic>
    </p:spTree>
  </p:cSld>
  <p:clrMapOvr>
    <a:masterClrMapping/>
  </p:clrMapOvr>
  <p:transition spd="slow" advTm="6000">
    <p:rand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102100" y="1046163"/>
            <a:ext cx="3716338" cy="3913187"/>
          </a:xfrm>
          <a:prstGeom prst="rect">
            <a:avLst/>
          </a:prstGeom>
          <a:solidFill>
            <a:srgbClr val="2075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647950" y="1527175"/>
            <a:ext cx="1192213" cy="3432175"/>
          </a:xfrm>
          <a:prstGeom prst="rect">
            <a:avLst/>
          </a:prstGeom>
          <a:solidFill>
            <a:srgbClr val="2075AC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428750" y="1905000"/>
            <a:ext cx="825500" cy="3090863"/>
          </a:xfrm>
          <a:prstGeom prst="rect">
            <a:avLst/>
          </a:prstGeom>
          <a:solidFill>
            <a:srgbClr val="2075A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88963" y="2230438"/>
            <a:ext cx="458787" cy="2468562"/>
          </a:xfrm>
          <a:prstGeom prst="rect">
            <a:avLst/>
          </a:prstGeom>
          <a:solidFill>
            <a:srgbClr val="2075AC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-30163" y="2687638"/>
            <a:ext cx="225426" cy="1712912"/>
          </a:xfrm>
          <a:prstGeom prst="rect">
            <a:avLst/>
          </a:prstGeom>
          <a:solidFill>
            <a:srgbClr val="2075A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058150" y="1527175"/>
            <a:ext cx="1192213" cy="3432175"/>
          </a:xfrm>
          <a:prstGeom prst="rect">
            <a:avLst/>
          </a:prstGeom>
          <a:solidFill>
            <a:srgbClr val="2075AC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9734550" y="1905000"/>
            <a:ext cx="825500" cy="2881313"/>
          </a:xfrm>
          <a:prstGeom prst="rect">
            <a:avLst/>
          </a:prstGeom>
          <a:solidFill>
            <a:srgbClr val="2075A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1029950" y="2230438"/>
            <a:ext cx="458788" cy="2300287"/>
          </a:xfrm>
          <a:prstGeom prst="rect">
            <a:avLst/>
          </a:prstGeom>
          <a:solidFill>
            <a:srgbClr val="2075AC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1944350" y="2744788"/>
            <a:ext cx="247650" cy="1511300"/>
          </a:xfrm>
          <a:prstGeom prst="rect">
            <a:avLst/>
          </a:prstGeom>
          <a:solidFill>
            <a:srgbClr val="2075A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3084" name="图片 15"/>
          <p:cNvPicPr>
            <a:picLocks noChangeAspect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3937000" y="1395413"/>
            <a:ext cx="4017963" cy="526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5" name="标题 4097"/>
          <p:cNvSpPr txBox="1">
            <a:spLocks noChangeArrowheads="1"/>
          </p:cNvSpPr>
          <p:nvPr/>
        </p:nvSpPr>
        <p:spPr bwMode="auto">
          <a:xfrm>
            <a:off x="4419600" y="1527175"/>
            <a:ext cx="3162300" cy="14141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eaLnBrk="1" hangingPunct="1">
              <a:lnSpc>
                <a:spcPct val="150000"/>
              </a:lnSpc>
            </a:pPr>
            <a:r>
              <a:rPr lang="zh-CN" altLang="en-US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讲好中国</a:t>
            </a:r>
            <a:r>
              <a:rPr lang="zh-CN" altLang="en-US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故事</a:t>
            </a:r>
            <a:endParaRPr lang="zh-CN" altLang="en-US" sz="3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 advTm="6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35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4" grpId="0" bldLvl="0" animBg="1"/>
      <p:bldP spid="5" grpId="0" bldLvl="0" animBg="1"/>
      <p:bldP spid="7" grpId="0" bldLvl="0" animBg="1"/>
      <p:bldP spid="9" grpId="0" bldLvl="0" animBg="1"/>
      <p:bldP spid="11" grpId="0" bldLvl="0" animBg="1"/>
      <p:bldP spid="12" grpId="0" bldLvl="0" animBg="1"/>
      <p:bldP spid="13" grpId="0" bldLvl="0" animBg="1"/>
      <p:bldP spid="14" grpId="0" bldLvl="0" animBg="1"/>
      <p:bldP spid="308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9937" name="文本框 1"/>
          <p:cNvSpPr txBox="1"/>
          <p:nvPr/>
        </p:nvSpPr>
        <p:spPr>
          <a:xfrm>
            <a:off x="1447483" y="911225"/>
            <a:ext cx="2447925" cy="39878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sz="2000" dirty="0">
                <a:latin typeface="黑体" panose="02010609060101010101" charset="-122"/>
                <a:ea typeface="黑体" panose="02010609060101010101" charset="-122"/>
              </a:rPr>
              <a:t>参观游览服务</a:t>
            </a:r>
            <a:endParaRPr lang="zh-CN" altLang="en-US" sz="2000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9938" name="文本框 2"/>
          <p:cNvSpPr txBox="1"/>
          <p:nvPr/>
        </p:nvSpPr>
        <p:spPr>
          <a:xfrm>
            <a:off x="1286510" y="1327150"/>
            <a:ext cx="4544695" cy="11430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lnSpc>
                <a:spcPct val="190000"/>
              </a:lnSpc>
            </a:pPr>
            <a:r>
              <a:rPr lang="zh-CN" altLang="en-US" sz="1800" dirty="0">
                <a:latin typeface="Calibri" panose="020F0502020204030204" charset="0"/>
                <a:ea typeface="宋体" panose="02010600030101010101" pitchFamily="2" charset="-122"/>
              </a:rPr>
              <a:t>参观游览服务是旅游活动的核心部分，是导游服务工作的中心环节。</a:t>
            </a:r>
            <a:endParaRPr lang="zh-CN" altLang="en-US" sz="1800" dirty="0">
              <a:latin typeface="Calibri" panose="020F0502020204030204" charset="0"/>
              <a:ea typeface="宋体" panose="02010600030101010101" pitchFamily="2" charset="-122"/>
            </a:endParaRPr>
          </a:p>
        </p:txBody>
      </p:sp>
      <p:grpSp>
        <p:nvGrpSpPr>
          <p:cNvPr id="39939" name="组合 3"/>
          <p:cNvGrpSpPr/>
          <p:nvPr/>
        </p:nvGrpSpPr>
        <p:grpSpPr>
          <a:xfrm>
            <a:off x="1676083" y="2852103"/>
            <a:ext cx="2932112" cy="431800"/>
            <a:chOff x="1232" y="4706"/>
            <a:chExt cx="4619" cy="681"/>
          </a:xfrm>
        </p:grpSpPr>
        <p:sp>
          <p:nvSpPr>
            <p:cNvPr id="2050" name="花"/>
            <p:cNvSpPr/>
            <p:nvPr/>
          </p:nvSpPr>
          <p:spPr bwMode="auto">
            <a:xfrm>
              <a:off x="1232" y="4706"/>
              <a:ext cx="755" cy="681"/>
            </a:xfrm>
            <a:custGeom>
              <a:avLst/>
              <a:gdLst/>
              <a:ahLst/>
              <a:cxnLst/>
              <a:rect l="0" t="0" r="r" b="b"/>
              <a:pathLst>
                <a:path w="2238375" h="2093912">
                  <a:moveTo>
                    <a:pt x="1193252" y="1157287"/>
                  </a:moveTo>
                  <a:lnTo>
                    <a:pt x="1210731" y="1180306"/>
                  </a:lnTo>
                  <a:lnTo>
                    <a:pt x="1227018" y="1203722"/>
                  </a:lnTo>
                  <a:lnTo>
                    <a:pt x="1242511" y="1226740"/>
                  </a:lnTo>
                  <a:lnTo>
                    <a:pt x="1256415" y="1249759"/>
                  </a:lnTo>
                  <a:lnTo>
                    <a:pt x="1269921" y="1272778"/>
                  </a:lnTo>
                  <a:lnTo>
                    <a:pt x="1281442" y="1295003"/>
                  </a:lnTo>
                  <a:lnTo>
                    <a:pt x="1292962" y="1317625"/>
                  </a:lnTo>
                  <a:lnTo>
                    <a:pt x="1302496" y="1340247"/>
                  </a:lnTo>
                  <a:lnTo>
                    <a:pt x="1311236" y="1362472"/>
                  </a:lnTo>
                  <a:lnTo>
                    <a:pt x="1319578" y="1384697"/>
                  </a:lnTo>
                  <a:lnTo>
                    <a:pt x="1326331" y="1406128"/>
                  </a:lnTo>
                  <a:lnTo>
                    <a:pt x="1332687" y="1427956"/>
                  </a:lnTo>
                  <a:lnTo>
                    <a:pt x="1337852" y="1449784"/>
                  </a:lnTo>
                  <a:lnTo>
                    <a:pt x="1342221" y="1471215"/>
                  </a:lnTo>
                  <a:lnTo>
                    <a:pt x="1345797" y="1491853"/>
                  </a:lnTo>
                  <a:lnTo>
                    <a:pt x="1348577" y="1512887"/>
                  </a:lnTo>
                  <a:lnTo>
                    <a:pt x="1350564" y="1533922"/>
                  </a:lnTo>
                  <a:lnTo>
                    <a:pt x="1352153" y="1554559"/>
                  </a:lnTo>
                  <a:lnTo>
                    <a:pt x="1352550" y="1574403"/>
                  </a:lnTo>
                  <a:lnTo>
                    <a:pt x="1352550" y="1594643"/>
                  </a:lnTo>
                  <a:lnTo>
                    <a:pt x="1351756" y="1614487"/>
                  </a:lnTo>
                  <a:lnTo>
                    <a:pt x="1350564" y="1633934"/>
                  </a:lnTo>
                  <a:lnTo>
                    <a:pt x="1348577" y="1652984"/>
                  </a:lnTo>
                  <a:lnTo>
                    <a:pt x="1346194" y="1672034"/>
                  </a:lnTo>
                  <a:lnTo>
                    <a:pt x="1343413" y="1690687"/>
                  </a:lnTo>
                  <a:lnTo>
                    <a:pt x="1339441" y="1708547"/>
                  </a:lnTo>
                  <a:lnTo>
                    <a:pt x="1335865" y="1726803"/>
                  </a:lnTo>
                  <a:lnTo>
                    <a:pt x="1331496" y="1744662"/>
                  </a:lnTo>
                  <a:lnTo>
                    <a:pt x="1326729" y="1761728"/>
                  </a:lnTo>
                  <a:lnTo>
                    <a:pt x="1321962" y="1778793"/>
                  </a:lnTo>
                  <a:lnTo>
                    <a:pt x="1316400" y="1795462"/>
                  </a:lnTo>
                  <a:lnTo>
                    <a:pt x="1310441" y="1811734"/>
                  </a:lnTo>
                  <a:lnTo>
                    <a:pt x="1304482" y="1827609"/>
                  </a:lnTo>
                  <a:lnTo>
                    <a:pt x="1298126" y="1843484"/>
                  </a:lnTo>
                  <a:lnTo>
                    <a:pt x="1291770" y="1858565"/>
                  </a:lnTo>
                  <a:lnTo>
                    <a:pt x="1284620" y="1873250"/>
                  </a:lnTo>
                  <a:lnTo>
                    <a:pt x="1277866" y="1887934"/>
                  </a:lnTo>
                  <a:lnTo>
                    <a:pt x="1270716" y="1901825"/>
                  </a:lnTo>
                  <a:lnTo>
                    <a:pt x="1263963" y="1915715"/>
                  </a:lnTo>
                  <a:lnTo>
                    <a:pt x="1256415" y="1928415"/>
                  </a:lnTo>
                  <a:lnTo>
                    <a:pt x="1249264" y="1941512"/>
                  </a:lnTo>
                  <a:lnTo>
                    <a:pt x="1241716" y="1953418"/>
                  </a:lnTo>
                  <a:lnTo>
                    <a:pt x="1227018" y="1976834"/>
                  </a:lnTo>
                  <a:lnTo>
                    <a:pt x="1213114" y="1998265"/>
                  </a:lnTo>
                  <a:lnTo>
                    <a:pt x="1199210" y="2017315"/>
                  </a:lnTo>
                  <a:lnTo>
                    <a:pt x="1186101" y="2034778"/>
                  </a:lnTo>
                  <a:lnTo>
                    <a:pt x="1173786" y="2049859"/>
                  </a:lnTo>
                  <a:lnTo>
                    <a:pt x="1163060" y="2063353"/>
                  </a:lnTo>
                  <a:lnTo>
                    <a:pt x="1153923" y="2074068"/>
                  </a:lnTo>
                  <a:lnTo>
                    <a:pt x="1140020" y="2088753"/>
                  </a:lnTo>
                  <a:lnTo>
                    <a:pt x="1135253" y="2093912"/>
                  </a:lnTo>
                  <a:lnTo>
                    <a:pt x="1119362" y="2079625"/>
                  </a:lnTo>
                  <a:lnTo>
                    <a:pt x="1103870" y="2065734"/>
                  </a:lnTo>
                  <a:lnTo>
                    <a:pt x="1089171" y="2051050"/>
                  </a:lnTo>
                  <a:lnTo>
                    <a:pt x="1075267" y="2036365"/>
                  </a:lnTo>
                  <a:lnTo>
                    <a:pt x="1062158" y="2020887"/>
                  </a:lnTo>
                  <a:lnTo>
                    <a:pt x="1050240" y="2005806"/>
                  </a:lnTo>
                  <a:lnTo>
                    <a:pt x="1038720" y="1989931"/>
                  </a:lnTo>
                  <a:lnTo>
                    <a:pt x="1027597" y="1974453"/>
                  </a:lnTo>
                  <a:lnTo>
                    <a:pt x="1017666" y="1958181"/>
                  </a:lnTo>
                  <a:lnTo>
                    <a:pt x="1008529" y="1942306"/>
                  </a:lnTo>
                  <a:lnTo>
                    <a:pt x="999392" y="1926034"/>
                  </a:lnTo>
                  <a:lnTo>
                    <a:pt x="991447" y="1909365"/>
                  </a:lnTo>
                  <a:lnTo>
                    <a:pt x="984296" y="1893093"/>
                  </a:lnTo>
                  <a:lnTo>
                    <a:pt x="977146" y="1876028"/>
                  </a:lnTo>
                  <a:lnTo>
                    <a:pt x="970790" y="1859359"/>
                  </a:lnTo>
                  <a:lnTo>
                    <a:pt x="965228" y="1842690"/>
                  </a:lnTo>
                  <a:lnTo>
                    <a:pt x="960064" y="1825625"/>
                  </a:lnTo>
                  <a:lnTo>
                    <a:pt x="955694" y="1808559"/>
                  </a:lnTo>
                  <a:lnTo>
                    <a:pt x="951324" y="1791493"/>
                  </a:lnTo>
                  <a:lnTo>
                    <a:pt x="947749" y="1774825"/>
                  </a:lnTo>
                  <a:lnTo>
                    <a:pt x="944571" y="1757759"/>
                  </a:lnTo>
                  <a:lnTo>
                    <a:pt x="941790" y="1740693"/>
                  </a:lnTo>
                  <a:lnTo>
                    <a:pt x="939804" y="1724025"/>
                  </a:lnTo>
                  <a:lnTo>
                    <a:pt x="938215" y="1706959"/>
                  </a:lnTo>
                  <a:lnTo>
                    <a:pt x="936626" y="1690290"/>
                  </a:lnTo>
                  <a:lnTo>
                    <a:pt x="935832" y="1673622"/>
                  </a:lnTo>
                  <a:lnTo>
                    <a:pt x="935037" y="1656953"/>
                  </a:lnTo>
                  <a:lnTo>
                    <a:pt x="935037" y="1640681"/>
                  </a:lnTo>
                  <a:lnTo>
                    <a:pt x="935037" y="1624409"/>
                  </a:lnTo>
                  <a:lnTo>
                    <a:pt x="935434" y="1608534"/>
                  </a:lnTo>
                  <a:lnTo>
                    <a:pt x="936229" y="1592262"/>
                  </a:lnTo>
                  <a:lnTo>
                    <a:pt x="937023" y="1576784"/>
                  </a:lnTo>
                  <a:lnTo>
                    <a:pt x="938215" y="1560909"/>
                  </a:lnTo>
                  <a:lnTo>
                    <a:pt x="939804" y="1545431"/>
                  </a:lnTo>
                  <a:lnTo>
                    <a:pt x="943379" y="1515665"/>
                  </a:lnTo>
                  <a:lnTo>
                    <a:pt x="947352" y="1487090"/>
                  </a:lnTo>
                  <a:lnTo>
                    <a:pt x="952913" y="1459706"/>
                  </a:lnTo>
                  <a:lnTo>
                    <a:pt x="958078" y="1433909"/>
                  </a:lnTo>
                  <a:lnTo>
                    <a:pt x="963639" y="1409700"/>
                  </a:lnTo>
                  <a:lnTo>
                    <a:pt x="969598" y="1386681"/>
                  </a:lnTo>
                  <a:lnTo>
                    <a:pt x="975160" y="1365647"/>
                  </a:lnTo>
                  <a:lnTo>
                    <a:pt x="981118" y="1346597"/>
                  </a:lnTo>
                  <a:lnTo>
                    <a:pt x="986680" y="1329928"/>
                  </a:lnTo>
                  <a:lnTo>
                    <a:pt x="991447" y="1315243"/>
                  </a:lnTo>
                  <a:lnTo>
                    <a:pt x="995817" y="1302940"/>
                  </a:lnTo>
                  <a:lnTo>
                    <a:pt x="1002173" y="1285875"/>
                  </a:lnTo>
                  <a:lnTo>
                    <a:pt x="1004556" y="1279922"/>
                  </a:lnTo>
                  <a:lnTo>
                    <a:pt x="1010515" y="1284684"/>
                  </a:lnTo>
                  <a:lnTo>
                    <a:pt x="1015679" y="1289447"/>
                  </a:lnTo>
                  <a:lnTo>
                    <a:pt x="1020446" y="1294606"/>
                  </a:lnTo>
                  <a:lnTo>
                    <a:pt x="1025611" y="1300162"/>
                  </a:lnTo>
                  <a:lnTo>
                    <a:pt x="1029980" y="1305718"/>
                  </a:lnTo>
                  <a:lnTo>
                    <a:pt x="1034748" y="1311275"/>
                  </a:lnTo>
                  <a:lnTo>
                    <a:pt x="1043884" y="1323578"/>
                  </a:lnTo>
                  <a:lnTo>
                    <a:pt x="1052227" y="1336675"/>
                  </a:lnTo>
                  <a:lnTo>
                    <a:pt x="1060172" y="1350168"/>
                  </a:lnTo>
                  <a:lnTo>
                    <a:pt x="1068117" y="1364456"/>
                  </a:lnTo>
                  <a:lnTo>
                    <a:pt x="1075267" y="1378743"/>
                  </a:lnTo>
                  <a:lnTo>
                    <a:pt x="1081623" y="1394222"/>
                  </a:lnTo>
                  <a:lnTo>
                    <a:pt x="1087582" y="1409700"/>
                  </a:lnTo>
                  <a:lnTo>
                    <a:pt x="1093938" y="1425178"/>
                  </a:lnTo>
                  <a:lnTo>
                    <a:pt x="1099103" y="1441053"/>
                  </a:lnTo>
                  <a:lnTo>
                    <a:pt x="1103870" y="1456928"/>
                  </a:lnTo>
                  <a:lnTo>
                    <a:pt x="1108637" y="1472803"/>
                  </a:lnTo>
                  <a:lnTo>
                    <a:pt x="1112609" y="1488281"/>
                  </a:lnTo>
                  <a:lnTo>
                    <a:pt x="1116582" y="1504156"/>
                  </a:lnTo>
                  <a:lnTo>
                    <a:pt x="1120554" y="1518840"/>
                  </a:lnTo>
                  <a:lnTo>
                    <a:pt x="1123335" y="1533922"/>
                  </a:lnTo>
                  <a:lnTo>
                    <a:pt x="1128897" y="1562497"/>
                  </a:lnTo>
                  <a:lnTo>
                    <a:pt x="1133266" y="1588293"/>
                  </a:lnTo>
                  <a:lnTo>
                    <a:pt x="1136444" y="1610915"/>
                  </a:lnTo>
                  <a:lnTo>
                    <a:pt x="1138828" y="1629568"/>
                  </a:lnTo>
                  <a:lnTo>
                    <a:pt x="1140417" y="1643856"/>
                  </a:lnTo>
                  <a:lnTo>
                    <a:pt x="1141609" y="1656159"/>
                  </a:lnTo>
                  <a:lnTo>
                    <a:pt x="1147170" y="1646237"/>
                  </a:lnTo>
                  <a:lnTo>
                    <a:pt x="1151937" y="1636712"/>
                  </a:lnTo>
                  <a:lnTo>
                    <a:pt x="1156307" y="1626393"/>
                  </a:lnTo>
                  <a:lnTo>
                    <a:pt x="1160677" y="1616472"/>
                  </a:lnTo>
                  <a:lnTo>
                    <a:pt x="1165047" y="1606550"/>
                  </a:lnTo>
                  <a:lnTo>
                    <a:pt x="1169019" y="1595834"/>
                  </a:lnTo>
                  <a:lnTo>
                    <a:pt x="1176567" y="1574800"/>
                  </a:lnTo>
                  <a:lnTo>
                    <a:pt x="1182923" y="1554162"/>
                  </a:lnTo>
                  <a:lnTo>
                    <a:pt x="1188087" y="1533128"/>
                  </a:lnTo>
                  <a:lnTo>
                    <a:pt x="1193252" y="1511697"/>
                  </a:lnTo>
                  <a:lnTo>
                    <a:pt x="1197224" y="1490265"/>
                  </a:lnTo>
                  <a:lnTo>
                    <a:pt x="1200402" y="1469628"/>
                  </a:lnTo>
                  <a:lnTo>
                    <a:pt x="1203580" y="1448593"/>
                  </a:lnTo>
                  <a:lnTo>
                    <a:pt x="1205964" y="1427559"/>
                  </a:lnTo>
                  <a:lnTo>
                    <a:pt x="1207553" y="1406922"/>
                  </a:lnTo>
                  <a:lnTo>
                    <a:pt x="1208744" y="1387078"/>
                  </a:lnTo>
                  <a:lnTo>
                    <a:pt x="1209539" y="1366837"/>
                  </a:lnTo>
                  <a:lnTo>
                    <a:pt x="1209936" y="1347390"/>
                  </a:lnTo>
                  <a:lnTo>
                    <a:pt x="1209936" y="1329134"/>
                  </a:lnTo>
                  <a:lnTo>
                    <a:pt x="1209539" y="1310481"/>
                  </a:lnTo>
                  <a:lnTo>
                    <a:pt x="1208744" y="1293018"/>
                  </a:lnTo>
                  <a:lnTo>
                    <a:pt x="1207950" y="1276350"/>
                  </a:lnTo>
                  <a:lnTo>
                    <a:pt x="1206758" y="1260475"/>
                  </a:lnTo>
                  <a:lnTo>
                    <a:pt x="1203977" y="1231106"/>
                  </a:lnTo>
                  <a:lnTo>
                    <a:pt x="1200799" y="1206103"/>
                  </a:lnTo>
                  <a:lnTo>
                    <a:pt x="1198019" y="1185862"/>
                  </a:lnTo>
                  <a:lnTo>
                    <a:pt x="1195635" y="1170384"/>
                  </a:lnTo>
                  <a:lnTo>
                    <a:pt x="1193252" y="1157287"/>
                  </a:lnTo>
                  <a:close/>
                  <a:moveTo>
                    <a:pt x="678687" y="949325"/>
                  </a:moveTo>
                  <a:lnTo>
                    <a:pt x="696516" y="949325"/>
                  </a:lnTo>
                  <a:lnTo>
                    <a:pt x="712760" y="949325"/>
                  </a:lnTo>
                  <a:lnTo>
                    <a:pt x="725835" y="949722"/>
                  </a:lnTo>
                  <a:lnTo>
                    <a:pt x="744456" y="950515"/>
                  </a:lnTo>
                  <a:lnTo>
                    <a:pt x="750795" y="950911"/>
                  </a:lnTo>
                  <a:lnTo>
                    <a:pt x="748022" y="957256"/>
                  </a:lnTo>
                  <a:lnTo>
                    <a:pt x="744852" y="963600"/>
                  </a:lnTo>
                  <a:lnTo>
                    <a:pt x="741683" y="969945"/>
                  </a:lnTo>
                  <a:lnTo>
                    <a:pt x="738117" y="976289"/>
                  </a:lnTo>
                  <a:lnTo>
                    <a:pt x="734155" y="982237"/>
                  </a:lnTo>
                  <a:lnTo>
                    <a:pt x="729400" y="988185"/>
                  </a:lnTo>
                  <a:lnTo>
                    <a:pt x="720684" y="1000477"/>
                  </a:lnTo>
                  <a:lnTo>
                    <a:pt x="710779" y="1012373"/>
                  </a:lnTo>
                  <a:lnTo>
                    <a:pt x="699686" y="1024269"/>
                  </a:lnTo>
                  <a:lnTo>
                    <a:pt x="688592" y="1035371"/>
                  </a:lnTo>
                  <a:lnTo>
                    <a:pt x="676706" y="1046870"/>
                  </a:lnTo>
                  <a:lnTo>
                    <a:pt x="663632" y="1057577"/>
                  </a:lnTo>
                  <a:lnTo>
                    <a:pt x="650953" y="1067886"/>
                  </a:lnTo>
                  <a:lnTo>
                    <a:pt x="637086" y="1078196"/>
                  </a:lnTo>
                  <a:lnTo>
                    <a:pt x="623616" y="1087713"/>
                  </a:lnTo>
                  <a:lnTo>
                    <a:pt x="609749" y="1097229"/>
                  </a:lnTo>
                  <a:lnTo>
                    <a:pt x="595882" y="1106746"/>
                  </a:lnTo>
                  <a:lnTo>
                    <a:pt x="581619" y="1115469"/>
                  </a:lnTo>
                  <a:lnTo>
                    <a:pt x="568148" y="1123400"/>
                  </a:lnTo>
                  <a:lnTo>
                    <a:pt x="554281" y="1131727"/>
                  </a:lnTo>
                  <a:lnTo>
                    <a:pt x="540810" y="1139261"/>
                  </a:lnTo>
                  <a:lnTo>
                    <a:pt x="515057" y="1152743"/>
                  </a:lnTo>
                  <a:lnTo>
                    <a:pt x="491285" y="1165035"/>
                  </a:lnTo>
                  <a:lnTo>
                    <a:pt x="469891" y="1174948"/>
                  </a:lnTo>
                  <a:lnTo>
                    <a:pt x="452854" y="1182879"/>
                  </a:lnTo>
                  <a:lnTo>
                    <a:pt x="438987" y="1189223"/>
                  </a:lnTo>
                  <a:lnTo>
                    <a:pt x="427498" y="1193981"/>
                  </a:lnTo>
                  <a:lnTo>
                    <a:pt x="438591" y="1195567"/>
                  </a:lnTo>
                  <a:lnTo>
                    <a:pt x="449685" y="1197153"/>
                  </a:lnTo>
                  <a:lnTo>
                    <a:pt x="461174" y="1198343"/>
                  </a:lnTo>
                  <a:lnTo>
                    <a:pt x="472268" y="1199136"/>
                  </a:lnTo>
                  <a:lnTo>
                    <a:pt x="494455" y="1200326"/>
                  </a:lnTo>
                  <a:lnTo>
                    <a:pt x="517038" y="1200722"/>
                  </a:lnTo>
                  <a:lnTo>
                    <a:pt x="539622" y="1200326"/>
                  </a:lnTo>
                  <a:lnTo>
                    <a:pt x="561412" y="1199136"/>
                  </a:lnTo>
                  <a:lnTo>
                    <a:pt x="583996" y="1197153"/>
                  </a:lnTo>
                  <a:lnTo>
                    <a:pt x="605787" y="1194378"/>
                  </a:lnTo>
                  <a:lnTo>
                    <a:pt x="627578" y="1191206"/>
                  </a:lnTo>
                  <a:lnTo>
                    <a:pt x="648972" y="1187240"/>
                  </a:lnTo>
                  <a:lnTo>
                    <a:pt x="669575" y="1182482"/>
                  </a:lnTo>
                  <a:lnTo>
                    <a:pt x="690177" y="1177724"/>
                  </a:lnTo>
                  <a:lnTo>
                    <a:pt x="710383" y="1172569"/>
                  </a:lnTo>
                  <a:lnTo>
                    <a:pt x="729400" y="1167414"/>
                  </a:lnTo>
                  <a:lnTo>
                    <a:pt x="748418" y="1161863"/>
                  </a:lnTo>
                  <a:lnTo>
                    <a:pt x="767039" y="1155518"/>
                  </a:lnTo>
                  <a:lnTo>
                    <a:pt x="784472" y="1149570"/>
                  </a:lnTo>
                  <a:lnTo>
                    <a:pt x="801112" y="1143623"/>
                  </a:lnTo>
                  <a:lnTo>
                    <a:pt x="817356" y="1137675"/>
                  </a:lnTo>
                  <a:lnTo>
                    <a:pt x="832412" y="1131727"/>
                  </a:lnTo>
                  <a:lnTo>
                    <a:pt x="860146" y="1120228"/>
                  </a:lnTo>
                  <a:lnTo>
                    <a:pt x="883521" y="1109521"/>
                  </a:lnTo>
                  <a:lnTo>
                    <a:pt x="902935" y="1100798"/>
                  </a:lnTo>
                  <a:lnTo>
                    <a:pt x="916802" y="1093264"/>
                  </a:lnTo>
                  <a:lnTo>
                    <a:pt x="928688" y="1087316"/>
                  </a:lnTo>
                  <a:lnTo>
                    <a:pt x="911255" y="1111108"/>
                  </a:lnTo>
                  <a:lnTo>
                    <a:pt x="893823" y="1133313"/>
                  </a:lnTo>
                  <a:lnTo>
                    <a:pt x="876390" y="1154329"/>
                  </a:lnTo>
                  <a:lnTo>
                    <a:pt x="858165" y="1174948"/>
                  </a:lnTo>
                  <a:lnTo>
                    <a:pt x="839940" y="1193981"/>
                  </a:lnTo>
                  <a:lnTo>
                    <a:pt x="822111" y="1211825"/>
                  </a:lnTo>
                  <a:lnTo>
                    <a:pt x="803093" y="1229272"/>
                  </a:lnTo>
                  <a:lnTo>
                    <a:pt x="784472" y="1245530"/>
                  </a:lnTo>
                  <a:lnTo>
                    <a:pt x="765851" y="1260597"/>
                  </a:lnTo>
                  <a:lnTo>
                    <a:pt x="746833" y="1274872"/>
                  </a:lnTo>
                  <a:lnTo>
                    <a:pt x="727419" y="1287958"/>
                  </a:lnTo>
                  <a:lnTo>
                    <a:pt x="708402" y="1300647"/>
                  </a:lnTo>
                  <a:lnTo>
                    <a:pt x="688988" y="1311749"/>
                  </a:lnTo>
                  <a:lnTo>
                    <a:pt x="669575" y="1322455"/>
                  </a:lnTo>
                  <a:lnTo>
                    <a:pt x="650161" y="1332369"/>
                  </a:lnTo>
                  <a:lnTo>
                    <a:pt x="630747" y="1341489"/>
                  </a:lnTo>
                  <a:lnTo>
                    <a:pt x="610937" y="1349419"/>
                  </a:lnTo>
                  <a:lnTo>
                    <a:pt x="591920" y="1357350"/>
                  </a:lnTo>
                  <a:lnTo>
                    <a:pt x="572110" y="1364091"/>
                  </a:lnTo>
                  <a:lnTo>
                    <a:pt x="552696" y="1370038"/>
                  </a:lnTo>
                  <a:lnTo>
                    <a:pt x="532886" y="1375590"/>
                  </a:lnTo>
                  <a:lnTo>
                    <a:pt x="513869" y="1380745"/>
                  </a:lnTo>
                  <a:lnTo>
                    <a:pt x="494851" y="1384710"/>
                  </a:lnTo>
                  <a:lnTo>
                    <a:pt x="475438" y="1388279"/>
                  </a:lnTo>
                  <a:lnTo>
                    <a:pt x="456816" y="1391451"/>
                  </a:lnTo>
                  <a:lnTo>
                    <a:pt x="437799" y="1393830"/>
                  </a:lnTo>
                  <a:lnTo>
                    <a:pt x="418781" y="1395813"/>
                  </a:lnTo>
                  <a:lnTo>
                    <a:pt x="400556" y="1397002"/>
                  </a:lnTo>
                  <a:lnTo>
                    <a:pt x="381935" y="1398192"/>
                  </a:lnTo>
                  <a:lnTo>
                    <a:pt x="363710" y="1398588"/>
                  </a:lnTo>
                  <a:lnTo>
                    <a:pt x="346277" y="1398588"/>
                  </a:lnTo>
                  <a:lnTo>
                    <a:pt x="328448" y="1398192"/>
                  </a:lnTo>
                  <a:lnTo>
                    <a:pt x="311015" y="1397399"/>
                  </a:lnTo>
                  <a:lnTo>
                    <a:pt x="293979" y="1396606"/>
                  </a:lnTo>
                  <a:lnTo>
                    <a:pt x="276942" y="1395020"/>
                  </a:lnTo>
                  <a:lnTo>
                    <a:pt x="260698" y="1393433"/>
                  </a:lnTo>
                  <a:lnTo>
                    <a:pt x="244454" y="1391451"/>
                  </a:lnTo>
                  <a:lnTo>
                    <a:pt x="228606" y="1389468"/>
                  </a:lnTo>
                  <a:lnTo>
                    <a:pt x="213551" y="1387089"/>
                  </a:lnTo>
                  <a:lnTo>
                    <a:pt x="198099" y="1384313"/>
                  </a:lnTo>
                  <a:lnTo>
                    <a:pt x="183836" y="1381538"/>
                  </a:lnTo>
                  <a:lnTo>
                    <a:pt x="169573" y="1378365"/>
                  </a:lnTo>
                  <a:lnTo>
                    <a:pt x="142235" y="1372021"/>
                  </a:lnTo>
                  <a:lnTo>
                    <a:pt x="117275" y="1365280"/>
                  </a:lnTo>
                  <a:lnTo>
                    <a:pt x="94295" y="1358539"/>
                  </a:lnTo>
                  <a:lnTo>
                    <a:pt x="73297" y="1351798"/>
                  </a:lnTo>
                  <a:lnTo>
                    <a:pt x="54675" y="1345454"/>
                  </a:lnTo>
                  <a:lnTo>
                    <a:pt x="38827" y="1339506"/>
                  </a:lnTo>
                  <a:lnTo>
                    <a:pt x="25357" y="1333955"/>
                  </a:lnTo>
                  <a:lnTo>
                    <a:pt x="6339" y="1326024"/>
                  </a:lnTo>
                  <a:lnTo>
                    <a:pt x="0" y="1322852"/>
                  </a:lnTo>
                  <a:lnTo>
                    <a:pt x="9113" y="1303819"/>
                  </a:lnTo>
                  <a:lnTo>
                    <a:pt x="18225" y="1284786"/>
                  </a:lnTo>
                  <a:lnTo>
                    <a:pt x="27734" y="1266942"/>
                  </a:lnTo>
                  <a:lnTo>
                    <a:pt x="38035" y="1249891"/>
                  </a:lnTo>
                  <a:lnTo>
                    <a:pt x="48732" y="1232841"/>
                  </a:lnTo>
                  <a:lnTo>
                    <a:pt x="59430" y="1216980"/>
                  </a:lnTo>
                  <a:lnTo>
                    <a:pt x="71316" y="1201119"/>
                  </a:lnTo>
                  <a:lnTo>
                    <a:pt x="83202" y="1186447"/>
                  </a:lnTo>
                  <a:lnTo>
                    <a:pt x="95880" y="1172172"/>
                  </a:lnTo>
                  <a:lnTo>
                    <a:pt x="108558" y="1158691"/>
                  </a:lnTo>
                  <a:lnTo>
                    <a:pt x="122029" y="1145209"/>
                  </a:lnTo>
                  <a:lnTo>
                    <a:pt x="135104" y="1132916"/>
                  </a:lnTo>
                  <a:lnTo>
                    <a:pt x="149367" y="1120624"/>
                  </a:lnTo>
                  <a:lnTo>
                    <a:pt x="163234" y="1109125"/>
                  </a:lnTo>
                  <a:lnTo>
                    <a:pt x="177893" y="1098022"/>
                  </a:lnTo>
                  <a:lnTo>
                    <a:pt x="192156" y="1087713"/>
                  </a:lnTo>
                  <a:lnTo>
                    <a:pt x="207212" y="1077799"/>
                  </a:lnTo>
                  <a:lnTo>
                    <a:pt x="222267" y="1067886"/>
                  </a:lnTo>
                  <a:lnTo>
                    <a:pt x="237719" y="1059163"/>
                  </a:lnTo>
                  <a:lnTo>
                    <a:pt x="252774" y="1050836"/>
                  </a:lnTo>
                  <a:lnTo>
                    <a:pt x="268622" y="1042112"/>
                  </a:lnTo>
                  <a:lnTo>
                    <a:pt x="283678" y="1034578"/>
                  </a:lnTo>
                  <a:lnTo>
                    <a:pt x="299922" y="1027441"/>
                  </a:lnTo>
                  <a:lnTo>
                    <a:pt x="315770" y="1020700"/>
                  </a:lnTo>
                  <a:lnTo>
                    <a:pt x="331222" y="1013959"/>
                  </a:lnTo>
                  <a:lnTo>
                    <a:pt x="347466" y="1008011"/>
                  </a:lnTo>
                  <a:lnTo>
                    <a:pt x="363314" y="1002460"/>
                  </a:lnTo>
                  <a:lnTo>
                    <a:pt x="379161" y="997305"/>
                  </a:lnTo>
                  <a:lnTo>
                    <a:pt x="394613" y="992546"/>
                  </a:lnTo>
                  <a:lnTo>
                    <a:pt x="410857" y="987392"/>
                  </a:lnTo>
                  <a:lnTo>
                    <a:pt x="426705" y="983426"/>
                  </a:lnTo>
                  <a:lnTo>
                    <a:pt x="441761" y="979461"/>
                  </a:lnTo>
                  <a:lnTo>
                    <a:pt x="457609" y="975892"/>
                  </a:lnTo>
                  <a:lnTo>
                    <a:pt x="472664" y="972324"/>
                  </a:lnTo>
                  <a:lnTo>
                    <a:pt x="502775" y="966772"/>
                  </a:lnTo>
                  <a:lnTo>
                    <a:pt x="531698" y="962014"/>
                  </a:lnTo>
                  <a:lnTo>
                    <a:pt x="559828" y="957652"/>
                  </a:lnTo>
                  <a:lnTo>
                    <a:pt x="586769" y="954877"/>
                  </a:lnTo>
                  <a:lnTo>
                    <a:pt x="612126" y="952497"/>
                  </a:lnTo>
                  <a:lnTo>
                    <a:pt x="636294" y="950911"/>
                  </a:lnTo>
                  <a:lnTo>
                    <a:pt x="658481" y="949722"/>
                  </a:lnTo>
                  <a:lnTo>
                    <a:pt x="678687" y="949325"/>
                  </a:lnTo>
                  <a:close/>
                  <a:moveTo>
                    <a:pt x="1603324" y="885825"/>
                  </a:moveTo>
                  <a:lnTo>
                    <a:pt x="1627168" y="885825"/>
                  </a:lnTo>
                  <a:lnTo>
                    <a:pt x="1650218" y="887014"/>
                  </a:lnTo>
                  <a:lnTo>
                    <a:pt x="1672472" y="888997"/>
                  </a:lnTo>
                  <a:lnTo>
                    <a:pt x="1694727" y="891376"/>
                  </a:lnTo>
                  <a:lnTo>
                    <a:pt x="1716584" y="894549"/>
                  </a:lnTo>
                  <a:lnTo>
                    <a:pt x="1738044" y="898117"/>
                  </a:lnTo>
                  <a:lnTo>
                    <a:pt x="1758709" y="902876"/>
                  </a:lnTo>
                  <a:lnTo>
                    <a:pt x="1778977" y="908031"/>
                  </a:lnTo>
                  <a:lnTo>
                    <a:pt x="1798847" y="913979"/>
                  </a:lnTo>
                  <a:lnTo>
                    <a:pt x="1818717" y="919927"/>
                  </a:lnTo>
                  <a:lnTo>
                    <a:pt x="1837395" y="926668"/>
                  </a:lnTo>
                  <a:lnTo>
                    <a:pt x="1856073" y="934203"/>
                  </a:lnTo>
                  <a:lnTo>
                    <a:pt x="1874353" y="941737"/>
                  </a:lnTo>
                  <a:lnTo>
                    <a:pt x="1891839" y="949668"/>
                  </a:lnTo>
                  <a:lnTo>
                    <a:pt x="1908928" y="957996"/>
                  </a:lnTo>
                  <a:lnTo>
                    <a:pt x="1926016" y="967116"/>
                  </a:lnTo>
                  <a:lnTo>
                    <a:pt x="1942309" y="976236"/>
                  </a:lnTo>
                  <a:lnTo>
                    <a:pt x="1958206" y="985357"/>
                  </a:lnTo>
                  <a:lnTo>
                    <a:pt x="1973307" y="995667"/>
                  </a:lnTo>
                  <a:lnTo>
                    <a:pt x="1988806" y="1005580"/>
                  </a:lnTo>
                  <a:lnTo>
                    <a:pt x="2003112" y="1015494"/>
                  </a:lnTo>
                  <a:lnTo>
                    <a:pt x="2017419" y="1026200"/>
                  </a:lnTo>
                  <a:lnTo>
                    <a:pt x="2030930" y="1036510"/>
                  </a:lnTo>
                  <a:lnTo>
                    <a:pt x="2044045" y="1047614"/>
                  </a:lnTo>
                  <a:lnTo>
                    <a:pt x="2056762" y="1057924"/>
                  </a:lnTo>
                  <a:lnTo>
                    <a:pt x="2069478" y="1068630"/>
                  </a:lnTo>
                  <a:lnTo>
                    <a:pt x="2081003" y="1079733"/>
                  </a:lnTo>
                  <a:lnTo>
                    <a:pt x="2092925" y="1090440"/>
                  </a:lnTo>
                  <a:lnTo>
                    <a:pt x="2103655" y="1101543"/>
                  </a:lnTo>
                  <a:lnTo>
                    <a:pt x="2113988" y="1112250"/>
                  </a:lnTo>
                  <a:lnTo>
                    <a:pt x="2124718" y="1122956"/>
                  </a:lnTo>
                  <a:lnTo>
                    <a:pt x="2134255" y="1133663"/>
                  </a:lnTo>
                  <a:lnTo>
                    <a:pt x="2152536" y="1153886"/>
                  </a:lnTo>
                  <a:lnTo>
                    <a:pt x="2168432" y="1174110"/>
                  </a:lnTo>
                  <a:lnTo>
                    <a:pt x="2183533" y="1192747"/>
                  </a:lnTo>
                  <a:lnTo>
                    <a:pt x="2195853" y="1210195"/>
                  </a:lnTo>
                  <a:lnTo>
                    <a:pt x="2207378" y="1226057"/>
                  </a:lnTo>
                  <a:lnTo>
                    <a:pt x="2216915" y="1240332"/>
                  </a:lnTo>
                  <a:lnTo>
                    <a:pt x="2224466" y="1252228"/>
                  </a:lnTo>
                  <a:lnTo>
                    <a:pt x="2234798" y="1269676"/>
                  </a:lnTo>
                  <a:lnTo>
                    <a:pt x="2238375" y="1275624"/>
                  </a:lnTo>
                  <a:lnTo>
                    <a:pt x="2219300" y="1286331"/>
                  </a:lnTo>
                  <a:lnTo>
                    <a:pt x="2200622" y="1296244"/>
                  </a:lnTo>
                  <a:lnTo>
                    <a:pt x="2182341" y="1305365"/>
                  </a:lnTo>
                  <a:lnTo>
                    <a:pt x="2163266" y="1313295"/>
                  </a:lnTo>
                  <a:lnTo>
                    <a:pt x="2144190" y="1320830"/>
                  </a:lnTo>
                  <a:lnTo>
                    <a:pt x="2125910" y="1327571"/>
                  </a:lnTo>
                  <a:lnTo>
                    <a:pt x="2106834" y="1333519"/>
                  </a:lnTo>
                  <a:lnTo>
                    <a:pt x="2088156" y="1338277"/>
                  </a:lnTo>
                  <a:lnTo>
                    <a:pt x="2069876" y="1342639"/>
                  </a:lnTo>
                  <a:lnTo>
                    <a:pt x="2050801" y="1346605"/>
                  </a:lnTo>
                  <a:lnTo>
                    <a:pt x="2032123" y="1349381"/>
                  </a:lnTo>
                  <a:lnTo>
                    <a:pt x="2013842" y="1352156"/>
                  </a:lnTo>
                  <a:lnTo>
                    <a:pt x="1995164" y="1354139"/>
                  </a:lnTo>
                  <a:lnTo>
                    <a:pt x="1976884" y="1355329"/>
                  </a:lnTo>
                  <a:lnTo>
                    <a:pt x="1958603" y="1355725"/>
                  </a:lnTo>
                  <a:lnTo>
                    <a:pt x="1940322" y="1355725"/>
                  </a:lnTo>
                  <a:lnTo>
                    <a:pt x="1922042" y="1355329"/>
                  </a:lnTo>
                  <a:lnTo>
                    <a:pt x="1904556" y="1354536"/>
                  </a:lnTo>
                  <a:lnTo>
                    <a:pt x="1886276" y="1352949"/>
                  </a:lnTo>
                  <a:lnTo>
                    <a:pt x="1868790" y="1350570"/>
                  </a:lnTo>
                  <a:lnTo>
                    <a:pt x="1851304" y="1348191"/>
                  </a:lnTo>
                  <a:lnTo>
                    <a:pt x="1833818" y="1345812"/>
                  </a:lnTo>
                  <a:lnTo>
                    <a:pt x="1817127" y="1342639"/>
                  </a:lnTo>
                  <a:lnTo>
                    <a:pt x="1799642" y="1339071"/>
                  </a:lnTo>
                  <a:lnTo>
                    <a:pt x="1782951" y="1335105"/>
                  </a:lnTo>
                  <a:lnTo>
                    <a:pt x="1766657" y="1331140"/>
                  </a:lnTo>
                  <a:lnTo>
                    <a:pt x="1749966" y="1326381"/>
                  </a:lnTo>
                  <a:lnTo>
                    <a:pt x="1734070" y="1321226"/>
                  </a:lnTo>
                  <a:lnTo>
                    <a:pt x="1718174" y="1316071"/>
                  </a:lnTo>
                  <a:lnTo>
                    <a:pt x="1703073" y="1310916"/>
                  </a:lnTo>
                  <a:lnTo>
                    <a:pt x="1687574" y="1305365"/>
                  </a:lnTo>
                  <a:lnTo>
                    <a:pt x="1672075" y="1299813"/>
                  </a:lnTo>
                  <a:lnTo>
                    <a:pt x="1657769" y="1293468"/>
                  </a:lnTo>
                  <a:lnTo>
                    <a:pt x="1643065" y="1287520"/>
                  </a:lnTo>
                  <a:lnTo>
                    <a:pt x="1615246" y="1275228"/>
                  </a:lnTo>
                  <a:lnTo>
                    <a:pt x="1588620" y="1262142"/>
                  </a:lnTo>
                  <a:lnTo>
                    <a:pt x="1563584" y="1249452"/>
                  </a:lnTo>
                  <a:lnTo>
                    <a:pt x="1540137" y="1235970"/>
                  </a:lnTo>
                  <a:lnTo>
                    <a:pt x="1517883" y="1223281"/>
                  </a:lnTo>
                  <a:lnTo>
                    <a:pt x="1497218" y="1210592"/>
                  </a:lnTo>
                  <a:lnTo>
                    <a:pt x="1478540" y="1199092"/>
                  </a:lnTo>
                  <a:lnTo>
                    <a:pt x="1462246" y="1187989"/>
                  </a:lnTo>
                  <a:lnTo>
                    <a:pt x="1447145" y="1177679"/>
                  </a:lnTo>
                  <a:lnTo>
                    <a:pt x="1434825" y="1168558"/>
                  </a:lnTo>
                  <a:lnTo>
                    <a:pt x="1423698" y="1160628"/>
                  </a:lnTo>
                  <a:lnTo>
                    <a:pt x="1409391" y="1149128"/>
                  </a:lnTo>
                  <a:lnTo>
                    <a:pt x="1404623" y="1145162"/>
                  </a:lnTo>
                  <a:lnTo>
                    <a:pt x="1410584" y="1141594"/>
                  </a:lnTo>
                  <a:lnTo>
                    <a:pt x="1416942" y="1138421"/>
                  </a:lnTo>
                  <a:lnTo>
                    <a:pt x="1423300" y="1135249"/>
                  </a:lnTo>
                  <a:lnTo>
                    <a:pt x="1430454" y="1132473"/>
                  </a:lnTo>
                  <a:lnTo>
                    <a:pt x="1444363" y="1126525"/>
                  </a:lnTo>
                  <a:lnTo>
                    <a:pt x="1459067" y="1122163"/>
                  </a:lnTo>
                  <a:lnTo>
                    <a:pt x="1474168" y="1118198"/>
                  </a:lnTo>
                  <a:lnTo>
                    <a:pt x="1490064" y="1115025"/>
                  </a:lnTo>
                  <a:lnTo>
                    <a:pt x="1505960" y="1112646"/>
                  </a:lnTo>
                  <a:lnTo>
                    <a:pt x="1522651" y="1110663"/>
                  </a:lnTo>
                  <a:lnTo>
                    <a:pt x="1539740" y="1109077"/>
                  </a:lnTo>
                  <a:lnTo>
                    <a:pt x="1556431" y="1108284"/>
                  </a:lnTo>
                  <a:lnTo>
                    <a:pt x="1573519" y="1107491"/>
                  </a:lnTo>
                  <a:lnTo>
                    <a:pt x="1590210" y="1107491"/>
                  </a:lnTo>
                  <a:lnTo>
                    <a:pt x="1607298" y="1107888"/>
                  </a:lnTo>
                  <a:lnTo>
                    <a:pt x="1624387" y="1108284"/>
                  </a:lnTo>
                  <a:lnTo>
                    <a:pt x="1640680" y="1109474"/>
                  </a:lnTo>
                  <a:lnTo>
                    <a:pt x="1657371" y="1110663"/>
                  </a:lnTo>
                  <a:lnTo>
                    <a:pt x="1672870" y="1111853"/>
                  </a:lnTo>
                  <a:lnTo>
                    <a:pt x="1688369" y="1113439"/>
                  </a:lnTo>
                  <a:lnTo>
                    <a:pt x="1717776" y="1117008"/>
                  </a:lnTo>
                  <a:lnTo>
                    <a:pt x="1744402" y="1120974"/>
                  </a:lnTo>
                  <a:lnTo>
                    <a:pt x="1767452" y="1124939"/>
                  </a:lnTo>
                  <a:lnTo>
                    <a:pt x="1786527" y="1128904"/>
                  </a:lnTo>
                  <a:lnTo>
                    <a:pt x="1800834" y="1131680"/>
                  </a:lnTo>
                  <a:lnTo>
                    <a:pt x="1813153" y="1134456"/>
                  </a:lnTo>
                  <a:lnTo>
                    <a:pt x="1805205" y="1126129"/>
                  </a:lnTo>
                  <a:lnTo>
                    <a:pt x="1797257" y="1118594"/>
                  </a:lnTo>
                  <a:lnTo>
                    <a:pt x="1788912" y="1111457"/>
                  </a:lnTo>
                  <a:lnTo>
                    <a:pt x="1780169" y="1104319"/>
                  </a:lnTo>
                  <a:lnTo>
                    <a:pt x="1763080" y="1090440"/>
                  </a:lnTo>
                  <a:lnTo>
                    <a:pt x="1744800" y="1077354"/>
                  </a:lnTo>
                  <a:lnTo>
                    <a:pt x="1726122" y="1064665"/>
                  </a:lnTo>
                  <a:lnTo>
                    <a:pt x="1707841" y="1053165"/>
                  </a:lnTo>
                  <a:lnTo>
                    <a:pt x="1688369" y="1042062"/>
                  </a:lnTo>
                  <a:lnTo>
                    <a:pt x="1668896" y="1031752"/>
                  </a:lnTo>
                  <a:lnTo>
                    <a:pt x="1649820" y="1022235"/>
                  </a:lnTo>
                  <a:lnTo>
                    <a:pt x="1629950" y="1012718"/>
                  </a:lnTo>
                  <a:lnTo>
                    <a:pt x="1610080" y="1004391"/>
                  </a:lnTo>
                  <a:lnTo>
                    <a:pt x="1590607" y="996460"/>
                  </a:lnTo>
                  <a:lnTo>
                    <a:pt x="1571532" y="989322"/>
                  </a:lnTo>
                  <a:lnTo>
                    <a:pt x="1552457" y="982184"/>
                  </a:lnTo>
                  <a:lnTo>
                    <a:pt x="1533381" y="975840"/>
                  </a:lnTo>
                  <a:lnTo>
                    <a:pt x="1515101" y="970288"/>
                  </a:lnTo>
                  <a:lnTo>
                    <a:pt x="1497218" y="965133"/>
                  </a:lnTo>
                  <a:lnTo>
                    <a:pt x="1480129" y="960375"/>
                  </a:lnTo>
                  <a:lnTo>
                    <a:pt x="1463438" y="955616"/>
                  </a:lnTo>
                  <a:lnTo>
                    <a:pt x="1447542" y="952047"/>
                  </a:lnTo>
                  <a:lnTo>
                    <a:pt x="1418134" y="945306"/>
                  </a:lnTo>
                  <a:lnTo>
                    <a:pt x="1392700" y="940547"/>
                  </a:lnTo>
                  <a:lnTo>
                    <a:pt x="1372035" y="936978"/>
                  </a:lnTo>
                  <a:lnTo>
                    <a:pt x="1356139" y="934599"/>
                  </a:lnTo>
                  <a:lnTo>
                    <a:pt x="1343025" y="933013"/>
                  </a:lnTo>
                  <a:lnTo>
                    <a:pt x="1371241" y="923496"/>
                  </a:lnTo>
                  <a:lnTo>
                    <a:pt x="1398661" y="915169"/>
                  </a:lnTo>
                  <a:lnTo>
                    <a:pt x="1426082" y="908428"/>
                  </a:lnTo>
                  <a:lnTo>
                    <a:pt x="1452708" y="902083"/>
                  </a:lnTo>
                  <a:lnTo>
                    <a:pt x="1478540" y="896928"/>
                  </a:lnTo>
                  <a:lnTo>
                    <a:pt x="1504371" y="892962"/>
                  </a:lnTo>
                  <a:lnTo>
                    <a:pt x="1529805" y="889790"/>
                  </a:lnTo>
                  <a:lnTo>
                    <a:pt x="1554841" y="887807"/>
                  </a:lnTo>
                  <a:lnTo>
                    <a:pt x="1579480" y="886221"/>
                  </a:lnTo>
                  <a:lnTo>
                    <a:pt x="1603324" y="885825"/>
                  </a:lnTo>
                  <a:close/>
                  <a:moveTo>
                    <a:pt x="399645" y="28575"/>
                  </a:moveTo>
                  <a:lnTo>
                    <a:pt x="420652" y="30558"/>
                  </a:lnTo>
                  <a:lnTo>
                    <a:pt x="442055" y="33335"/>
                  </a:lnTo>
                  <a:lnTo>
                    <a:pt x="462665" y="36905"/>
                  </a:lnTo>
                  <a:lnTo>
                    <a:pt x="482879" y="41268"/>
                  </a:lnTo>
                  <a:lnTo>
                    <a:pt x="501904" y="45632"/>
                  </a:lnTo>
                  <a:lnTo>
                    <a:pt x="521325" y="51185"/>
                  </a:lnTo>
                  <a:lnTo>
                    <a:pt x="539953" y="57135"/>
                  </a:lnTo>
                  <a:lnTo>
                    <a:pt x="558186" y="63482"/>
                  </a:lnTo>
                  <a:lnTo>
                    <a:pt x="576021" y="71019"/>
                  </a:lnTo>
                  <a:lnTo>
                    <a:pt x="593461" y="78556"/>
                  </a:lnTo>
                  <a:lnTo>
                    <a:pt x="610108" y="86489"/>
                  </a:lnTo>
                  <a:lnTo>
                    <a:pt x="626754" y="95613"/>
                  </a:lnTo>
                  <a:lnTo>
                    <a:pt x="642608" y="104737"/>
                  </a:lnTo>
                  <a:lnTo>
                    <a:pt x="658066" y="114257"/>
                  </a:lnTo>
                  <a:lnTo>
                    <a:pt x="673127" y="124174"/>
                  </a:lnTo>
                  <a:lnTo>
                    <a:pt x="688189" y="134487"/>
                  </a:lnTo>
                  <a:lnTo>
                    <a:pt x="702061" y="145197"/>
                  </a:lnTo>
                  <a:lnTo>
                    <a:pt x="716330" y="156304"/>
                  </a:lnTo>
                  <a:lnTo>
                    <a:pt x="729409" y="167808"/>
                  </a:lnTo>
                  <a:lnTo>
                    <a:pt x="742885" y="179708"/>
                  </a:lnTo>
                  <a:lnTo>
                    <a:pt x="755568" y="191212"/>
                  </a:lnTo>
                  <a:lnTo>
                    <a:pt x="767855" y="203509"/>
                  </a:lnTo>
                  <a:lnTo>
                    <a:pt x="779746" y="216202"/>
                  </a:lnTo>
                  <a:lnTo>
                    <a:pt x="791636" y="228499"/>
                  </a:lnTo>
                  <a:lnTo>
                    <a:pt x="802338" y="241590"/>
                  </a:lnTo>
                  <a:lnTo>
                    <a:pt x="813039" y="254283"/>
                  </a:lnTo>
                  <a:lnTo>
                    <a:pt x="823741" y="267374"/>
                  </a:lnTo>
                  <a:lnTo>
                    <a:pt x="833649" y="280464"/>
                  </a:lnTo>
                  <a:lnTo>
                    <a:pt x="843558" y="293554"/>
                  </a:lnTo>
                  <a:lnTo>
                    <a:pt x="853070" y="306645"/>
                  </a:lnTo>
                  <a:lnTo>
                    <a:pt x="861790" y="320132"/>
                  </a:lnTo>
                  <a:lnTo>
                    <a:pt x="870906" y="333222"/>
                  </a:lnTo>
                  <a:lnTo>
                    <a:pt x="878833" y="346709"/>
                  </a:lnTo>
                  <a:lnTo>
                    <a:pt x="886760" y="359799"/>
                  </a:lnTo>
                  <a:lnTo>
                    <a:pt x="902218" y="385980"/>
                  </a:lnTo>
                  <a:lnTo>
                    <a:pt x="915694" y="411764"/>
                  </a:lnTo>
                  <a:lnTo>
                    <a:pt x="928377" y="436754"/>
                  </a:lnTo>
                  <a:lnTo>
                    <a:pt x="939475" y="460951"/>
                  </a:lnTo>
                  <a:lnTo>
                    <a:pt x="949384" y="483562"/>
                  </a:lnTo>
                  <a:lnTo>
                    <a:pt x="958500" y="505379"/>
                  </a:lnTo>
                  <a:lnTo>
                    <a:pt x="966427" y="525610"/>
                  </a:lnTo>
                  <a:lnTo>
                    <a:pt x="972768" y="544650"/>
                  </a:lnTo>
                  <a:lnTo>
                    <a:pt x="978714" y="560914"/>
                  </a:lnTo>
                  <a:lnTo>
                    <a:pt x="983866" y="575987"/>
                  </a:lnTo>
                  <a:lnTo>
                    <a:pt x="987433" y="588284"/>
                  </a:lnTo>
                  <a:lnTo>
                    <a:pt x="992190" y="605738"/>
                  </a:lnTo>
                  <a:lnTo>
                    <a:pt x="993775" y="612085"/>
                  </a:lnTo>
                  <a:lnTo>
                    <a:pt x="987037" y="611292"/>
                  </a:lnTo>
                  <a:lnTo>
                    <a:pt x="979506" y="610498"/>
                  </a:lnTo>
                  <a:lnTo>
                    <a:pt x="972372" y="609308"/>
                  </a:lnTo>
                  <a:lnTo>
                    <a:pt x="965238" y="607722"/>
                  </a:lnTo>
                  <a:lnTo>
                    <a:pt x="950573" y="604151"/>
                  </a:lnTo>
                  <a:lnTo>
                    <a:pt x="936304" y="599391"/>
                  </a:lnTo>
                  <a:lnTo>
                    <a:pt x="921243" y="593441"/>
                  </a:lnTo>
                  <a:lnTo>
                    <a:pt x="906974" y="587094"/>
                  </a:lnTo>
                  <a:lnTo>
                    <a:pt x="891913" y="579954"/>
                  </a:lnTo>
                  <a:lnTo>
                    <a:pt x="877644" y="572417"/>
                  </a:lnTo>
                  <a:lnTo>
                    <a:pt x="862979" y="563691"/>
                  </a:lnTo>
                  <a:lnTo>
                    <a:pt x="849107" y="554964"/>
                  </a:lnTo>
                  <a:lnTo>
                    <a:pt x="834838" y="545840"/>
                  </a:lnTo>
                  <a:lnTo>
                    <a:pt x="821362" y="535923"/>
                  </a:lnTo>
                  <a:lnTo>
                    <a:pt x="807490" y="526006"/>
                  </a:lnTo>
                  <a:lnTo>
                    <a:pt x="794411" y="516089"/>
                  </a:lnTo>
                  <a:lnTo>
                    <a:pt x="781331" y="505379"/>
                  </a:lnTo>
                  <a:lnTo>
                    <a:pt x="769044" y="495066"/>
                  </a:lnTo>
                  <a:lnTo>
                    <a:pt x="756757" y="485149"/>
                  </a:lnTo>
                  <a:lnTo>
                    <a:pt x="745659" y="474438"/>
                  </a:lnTo>
                  <a:lnTo>
                    <a:pt x="723860" y="454605"/>
                  </a:lnTo>
                  <a:lnTo>
                    <a:pt x="705232" y="436754"/>
                  </a:lnTo>
                  <a:lnTo>
                    <a:pt x="688981" y="420094"/>
                  </a:lnTo>
                  <a:lnTo>
                    <a:pt x="675902" y="406607"/>
                  </a:lnTo>
                  <a:lnTo>
                    <a:pt x="665597" y="395500"/>
                  </a:lnTo>
                  <a:lnTo>
                    <a:pt x="657670" y="386376"/>
                  </a:lnTo>
                  <a:lnTo>
                    <a:pt x="659255" y="397087"/>
                  </a:lnTo>
                  <a:lnTo>
                    <a:pt x="661237" y="408194"/>
                  </a:lnTo>
                  <a:lnTo>
                    <a:pt x="663615" y="418904"/>
                  </a:lnTo>
                  <a:lnTo>
                    <a:pt x="665993" y="430011"/>
                  </a:lnTo>
                  <a:lnTo>
                    <a:pt x="668767" y="440324"/>
                  </a:lnTo>
                  <a:lnTo>
                    <a:pt x="671542" y="450638"/>
                  </a:lnTo>
                  <a:lnTo>
                    <a:pt x="678676" y="471662"/>
                  </a:lnTo>
                  <a:lnTo>
                    <a:pt x="685810" y="492686"/>
                  </a:lnTo>
                  <a:lnTo>
                    <a:pt x="693738" y="512916"/>
                  </a:lnTo>
                  <a:lnTo>
                    <a:pt x="702457" y="532750"/>
                  </a:lnTo>
                  <a:lnTo>
                    <a:pt x="712366" y="552187"/>
                  </a:lnTo>
                  <a:lnTo>
                    <a:pt x="721878" y="571624"/>
                  </a:lnTo>
                  <a:lnTo>
                    <a:pt x="732580" y="589871"/>
                  </a:lnTo>
                  <a:lnTo>
                    <a:pt x="743281" y="608118"/>
                  </a:lnTo>
                  <a:lnTo>
                    <a:pt x="753983" y="625969"/>
                  </a:lnTo>
                  <a:lnTo>
                    <a:pt x="765477" y="642629"/>
                  </a:lnTo>
                  <a:lnTo>
                    <a:pt x="776575" y="659289"/>
                  </a:lnTo>
                  <a:lnTo>
                    <a:pt x="788069" y="674760"/>
                  </a:lnTo>
                  <a:lnTo>
                    <a:pt x="799167" y="690230"/>
                  </a:lnTo>
                  <a:lnTo>
                    <a:pt x="810265" y="704510"/>
                  </a:lnTo>
                  <a:lnTo>
                    <a:pt x="821759" y="718394"/>
                  </a:lnTo>
                  <a:lnTo>
                    <a:pt x="832460" y="731484"/>
                  </a:lnTo>
                  <a:lnTo>
                    <a:pt x="843162" y="743781"/>
                  </a:lnTo>
                  <a:lnTo>
                    <a:pt x="862583" y="765995"/>
                  </a:lnTo>
                  <a:lnTo>
                    <a:pt x="880022" y="784242"/>
                  </a:lnTo>
                  <a:lnTo>
                    <a:pt x="894687" y="799316"/>
                  </a:lnTo>
                  <a:lnTo>
                    <a:pt x="906182" y="810026"/>
                  </a:lnTo>
                  <a:lnTo>
                    <a:pt x="915694" y="819150"/>
                  </a:lnTo>
                  <a:lnTo>
                    <a:pt x="887553" y="810423"/>
                  </a:lnTo>
                  <a:lnTo>
                    <a:pt x="860205" y="801299"/>
                  </a:lnTo>
                  <a:lnTo>
                    <a:pt x="834046" y="791382"/>
                  </a:lnTo>
                  <a:lnTo>
                    <a:pt x="808679" y="781069"/>
                  </a:lnTo>
                  <a:lnTo>
                    <a:pt x="784502" y="770359"/>
                  </a:lnTo>
                  <a:lnTo>
                    <a:pt x="761513" y="758458"/>
                  </a:lnTo>
                  <a:lnTo>
                    <a:pt x="738921" y="746558"/>
                  </a:lnTo>
                  <a:lnTo>
                    <a:pt x="717519" y="734261"/>
                  </a:lnTo>
                  <a:lnTo>
                    <a:pt x="696908" y="721171"/>
                  </a:lnTo>
                  <a:lnTo>
                    <a:pt x="677487" y="707684"/>
                  </a:lnTo>
                  <a:lnTo>
                    <a:pt x="658462" y="694197"/>
                  </a:lnTo>
                  <a:lnTo>
                    <a:pt x="640230" y="680313"/>
                  </a:lnTo>
                  <a:lnTo>
                    <a:pt x="623583" y="666033"/>
                  </a:lnTo>
                  <a:lnTo>
                    <a:pt x="606937" y="650959"/>
                  </a:lnTo>
                  <a:lnTo>
                    <a:pt x="591083" y="635886"/>
                  </a:lnTo>
                  <a:lnTo>
                    <a:pt x="576418" y="620415"/>
                  </a:lnTo>
                  <a:lnTo>
                    <a:pt x="562149" y="605341"/>
                  </a:lnTo>
                  <a:lnTo>
                    <a:pt x="549069" y="589078"/>
                  </a:lnTo>
                  <a:lnTo>
                    <a:pt x="536386" y="573607"/>
                  </a:lnTo>
                  <a:lnTo>
                    <a:pt x="524496" y="556947"/>
                  </a:lnTo>
                  <a:lnTo>
                    <a:pt x="513398" y="541080"/>
                  </a:lnTo>
                  <a:lnTo>
                    <a:pt x="502300" y="524420"/>
                  </a:lnTo>
                  <a:lnTo>
                    <a:pt x="492391" y="507363"/>
                  </a:lnTo>
                  <a:lnTo>
                    <a:pt x="483275" y="491099"/>
                  </a:lnTo>
                  <a:lnTo>
                    <a:pt x="474159" y="474042"/>
                  </a:lnTo>
                  <a:lnTo>
                    <a:pt x="465836" y="457778"/>
                  </a:lnTo>
                  <a:lnTo>
                    <a:pt x="458305" y="440721"/>
                  </a:lnTo>
                  <a:lnTo>
                    <a:pt x="451171" y="423664"/>
                  </a:lnTo>
                  <a:lnTo>
                    <a:pt x="444433" y="407004"/>
                  </a:lnTo>
                  <a:lnTo>
                    <a:pt x="438488" y="390343"/>
                  </a:lnTo>
                  <a:lnTo>
                    <a:pt x="432939" y="374079"/>
                  </a:lnTo>
                  <a:lnTo>
                    <a:pt x="427786" y="357419"/>
                  </a:lnTo>
                  <a:lnTo>
                    <a:pt x="423030" y="340759"/>
                  </a:lnTo>
                  <a:lnTo>
                    <a:pt x="418670" y="324892"/>
                  </a:lnTo>
                  <a:lnTo>
                    <a:pt x="414707" y="308628"/>
                  </a:lnTo>
                  <a:lnTo>
                    <a:pt x="411536" y="292761"/>
                  </a:lnTo>
                  <a:lnTo>
                    <a:pt x="408365" y="277291"/>
                  </a:lnTo>
                  <a:lnTo>
                    <a:pt x="405591" y="261820"/>
                  </a:lnTo>
                  <a:lnTo>
                    <a:pt x="403212" y="246746"/>
                  </a:lnTo>
                  <a:lnTo>
                    <a:pt x="401231" y="231673"/>
                  </a:lnTo>
                  <a:lnTo>
                    <a:pt x="399645" y="217392"/>
                  </a:lnTo>
                  <a:lnTo>
                    <a:pt x="398060" y="203112"/>
                  </a:lnTo>
                  <a:lnTo>
                    <a:pt x="395682" y="176138"/>
                  </a:lnTo>
                  <a:lnTo>
                    <a:pt x="394096" y="150751"/>
                  </a:lnTo>
                  <a:lnTo>
                    <a:pt x="393700" y="127347"/>
                  </a:lnTo>
                  <a:lnTo>
                    <a:pt x="393700" y="105530"/>
                  </a:lnTo>
                  <a:lnTo>
                    <a:pt x="394493" y="86093"/>
                  </a:lnTo>
                  <a:lnTo>
                    <a:pt x="395285" y="69829"/>
                  </a:lnTo>
                  <a:lnTo>
                    <a:pt x="396474" y="55152"/>
                  </a:lnTo>
                  <a:lnTo>
                    <a:pt x="398853" y="35318"/>
                  </a:lnTo>
                  <a:lnTo>
                    <a:pt x="399645" y="28575"/>
                  </a:lnTo>
                  <a:close/>
                  <a:moveTo>
                    <a:pt x="1782366" y="0"/>
                  </a:moveTo>
                  <a:lnTo>
                    <a:pt x="1787526" y="20648"/>
                  </a:lnTo>
                  <a:lnTo>
                    <a:pt x="1791097" y="41297"/>
                  </a:lnTo>
                  <a:lnTo>
                    <a:pt x="1794272" y="61152"/>
                  </a:lnTo>
                  <a:lnTo>
                    <a:pt x="1796257" y="81006"/>
                  </a:lnTo>
                  <a:lnTo>
                    <a:pt x="1797844" y="100861"/>
                  </a:lnTo>
                  <a:lnTo>
                    <a:pt x="1798638" y="119921"/>
                  </a:lnTo>
                  <a:lnTo>
                    <a:pt x="1798241" y="139378"/>
                  </a:lnTo>
                  <a:lnTo>
                    <a:pt x="1797447" y="158439"/>
                  </a:lnTo>
                  <a:lnTo>
                    <a:pt x="1796257" y="177499"/>
                  </a:lnTo>
                  <a:lnTo>
                    <a:pt x="1793876" y="195765"/>
                  </a:lnTo>
                  <a:lnTo>
                    <a:pt x="1791494" y="214031"/>
                  </a:lnTo>
                  <a:lnTo>
                    <a:pt x="1787922" y="231900"/>
                  </a:lnTo>
                  <a:lnTo>
                    <a:pt x="1783557" y="249769"/>
                  </a:lnTo>
                  <a:lnTo>
                    <a:pt x="1779191" y="267241"/>
                  </a:lnTo>
                  <a:lnTo>
                    <a:pt x="1774429" y="284316"/>
                  </a:lnTo>
                  <a:lnTo>
                    <a:pt x="1768872" y="301391"/>
                  </a:lnTo>
                  <a:lnTo>
                    <a:pt x="1762919" y="318069"/>
                  </a:lnTo>
                  <a:lnTo>
                    <a:pt x="1756172" y="334349"/>
                  </a:lnTo>
                  <a:lnTo>
                    <a:pt x="1749425" y="350630"/>
                  </a:lnTo>
                  <a:lnTo>
                    <a:pt x="1741885" y="366117"/>
                  </a:lnTo>
                  <a:lnTo>
                    <a:pt x="1734344" y="381603"/>
                  </a:lnTo>
                  <a:lnTo>
                    <a:pt x="1726010" y="396693"/>
                  </a:lnTo>
                  <a:lnTo>
                    <a:pt x="1717675" y="411782"/>
                  </a:lnTo>
                  <a:lnTo>
                    <a:pt x="1709341" y="426474"/>
                  </a:lnTo>
                  <a:lnTo>
                    <a:pt x="1699816" y="440770"/>
                  </a:lnTo>
                  <a:lnTo>
                    <a:pt x="1691085" y="454668"/>
                  </a:lnTo>
                  <a:lnTo>
                    <a:pt x="1681560" y="468566"/>
                  </a:lnTo>
                  <a:lnTo>
                    <a:pt x="1671638" y="482067"/>
                  </a:lnTo>
                  <a:lnTo>
                    <a:pt x="1661716" y="495171"/>
                  </a:lnTo>
                  <a:lnTo>
                    <a:pt x="1652191" y="507878"/>
                  </a:lnTo>
                  <a:lnTo>
                    <a:pt x="1641475" y="520585"/>
                  </a:lnTo>
                  <a:lnTo>
                    <a:pt x="1631554" y="532497"/>
                  </a:lnTo>
                  <a:lnTo>
                    <a:pt x="1621235" y="544807"/>
                  </a:lnTo>
                  <a:lnTo>
                    <a:pt x="1610916" y="555926"/>
                  </a:lnTo>
                  <a:lnTo>
                    <a:pt x="1589882" y="578163"/>
                  </a:lnTo>
                  <a:lnTo>
                    <a:pt x="1569244" y="598811"/>
                  </a:lnTo>
                  <a:lnTo>
                    <a:pt x="1548607" y="617872"/>
                  </a:lnTo>
                  <a:lnTo>
                    <a:pt x="1528763" y="636138"/>
                  </a:lnTo>
                  <a:lnTo>
                    <a:pt x="1509713" y="652418"/>
                  </a:lnTo>
                  <a:lnTo>
                    <a:pt x="1491060" y="667508"/>
                  </a:lnTo>
                  <a:lnTo>
                    <a:pt x="1473597" y="681406"/>
                  </a:lnTo>
                  <a:lnTo>
                    <a:pt x="1457722" y="693319"/>
                  </a:lnTo>
                  <a:lnTo>
                    <a:pt x="1443038" y="703643"/>
                  </a:lnTo>
                  <a:lnTo>
                    <a:pt x="1430338" y="712776"/>
                  </a:lnTo>
                  <a:lnTo>
                    <a:pt x="1419225" y="720321"/>
                  </a:lnTo>
                  <a:lnTo>
                    <a:pt x="1403747" y="729851"/>
                  </a:lnTo>
                  <a:lnTo>
                    <a:pt x="1398588" y="733425"/>
                  </a:lnTo>
                  <a:lnTo>
                    <a:pt x="1396603" y="726674"/>
                  </a:lnTo>
                  <a:lnTo>
                    <a:pt x="1395413" y="719924"/>
                  </a:lnTo>
                  <a:lnTo>
                    <a:pt x="1394222" y="712776"/>
                  </a:lnTo>
                  <a:lnTo>
                    <a:pt x="1393428" y="705231"/>
                  </a:lnTo>
                  <a:lnTo>
                    <a:pt x="1393031" y="698084"/>
                  </a:lnTo>
                  <a:lnTo>
                    <a:pt x="1392635" y="690936"/>
                  </a:lnTo>
                  <a:lnTo>
                    <a:pt x="1392635" y="675847"/>
                  </a:lnTo>
                  <a:lnTo>
                    <a:pt x="1393825" y="660360"/>
                  </a:lnTo>
                  <a:lnTo>
                    <a:pt x="1395413" y="644874"/>
                  </a:lnTo>
                  <a:lnTo>
                    <a:pt x="1398191" y="628990"/>
                  </a:lnTo>
                  <a:lnTo>
                    <a:pt x="1401366" y="613107"/>
                  </a:lnTo>
                  <a:lnTo>
                    <a:pt x="1404938" y="597223"/>
                  </a:lnTo>
                  <a:lnTo>
                    <a:pt x="1409303" y="580942"/>
                  </a:lnTo>
                  <a:lnTo>
                    <a:pt x="1413669" y="565059"/>
                  </a:lnTo>
                  <a:lnTo>
                    <a:pt x="1418828" y="549175"/>
                  </a:lnTo>
                  <a:lnTo>
                    <a:pt x="1424385" y="533291"/>
                  </a:lnTo>
                  <a:lnTo>
                    <a:pt x="1430338" y="518202"/>
                  </a:lnTo>
                  <a:lnTo>
                    <a:pt x="1436291" y="502716"/>
                  </a:lnTo>
                  <a:lnTo>
                    <a:pt x="1442641" y="488420"/>
                  </a:lnTo>
                  <a:lnTo>
                    <a:pt x="1448594" y="473728"/>
                  </a:lnTo>
                  <a:lnTo>
                    <a:pt x="1455341" y="460227"/>
                  </a:lnTo>
                  <a:lnTo>
                    <a:pt x="1467644" y="434019"/>
                  </a:lnTo>
                  <a:lnTo>
                    <a:pt x="1479550" y="410591"/>
                  </a:lnTo>
                  <a:lnTo>
                    <a:pt x="1490663" y="390339"/>
                  </a:lnTo>
                  <a:lnTo>
                    <a:pt x="1499791" y="373661"/>
                  </a:lnTo>
                  <a:lnTo>
                    <a:pt x="1507332" y="361352"/>
                  </a:lnTo>
                  <a:lnTo>
                    <a:pt x="1514078" y="350630"/>
                  </a:lnTo>
                  <a:lnTo>
                    <a:pt x="1503760" y="355792"/>
                  </a:lnTo>
                  <a:lnTo>
                    <a:pt x="1493838" y="360954"/>
                  </a:lnTo>
                  <a:lnTo>
                    <a:pt x="1484313" y="366117"/>
                  </a:lnTo>
                  <a:lnTo>
                    <a:pt x="1474391" y="371676"/>
                  </a:lnTo>
                  <a:lnTo>
                    <a:pt x="1455738" y="383986"/>
                  </a:lnTo>
                  <a:lnTo>
                    <a:pt x="1437085" y="396295"/>
                  </a:lnTo>
                  <a:lnTo>
                    <a:pt x="1419225" y="409797"/>
                  </a:lnTo>
                  <a:lnTo>
                    <a:pt x="1402160" y="423298"/>
                  </a:lnTo>
                  <a:lnTo>
                    <a:pt x="1385491" y="437990"/>
                  </a:lnTo>
                  <a:lnTo>
                    <a:pt x="1369219" y="452682"/>
                  </a:lnTo>
                  <a:lnTo>
                    <a:pt x="1353741" y="467772"/>
                  </a:lnTo>
                  <a:lnTo>
                    <a:pt x="1338660" y="483258"/>
                  </a:lnTo>
                  <a:lnTo>
                    <a:pt x="1324372" y="498745"/>
                  </a:lnTo>
                  <a:lnTo>
                    <a:pt x="1310481" y="514628"/>
                  </a:lnTo>
                  <a:lnTo>
                    <a:pt x="1297781" y="530115"/>
                  </a:lnTo>
                  <a:lnTo>
                    <a:pt x="1285081" y="545998"/>
                  </a:lnTo>
                  <a:lnTo>
                    <a:pt x="1273175" y="561088"/>
                  </a:lnTo>
                  <a:lnTo>
                    <a:pt x="1262063" y="576574"/>
                  </a:lnTo>
                  <a:lnTo>
                    <a:pt x="1251347" y="591267"/>
                  </a:lnTo>
                  <a:lnTo>
                    <a:pt x="1241425" y="605959"/>
                  </a:lnTo>
                  <a:lnTo>
                    <a:pt x="1232297" y="619857"/>
                  </a:lnTo>
                  <a:lnTo>
                    <a:pt x="1223169" y="633755"/>
                  </a:lnTo>
                  <a:lnTo>
                    <a:pt x="1208088" y="659169"/>
                  </a:lnTo>
                  <a:lnTo>
                    <a:pt x="1194991" y="681009"/>
                  </a:lnTo>
                  <a:lnTo>
                    <a:pt x="1185069" y="699275"/>
                  </a:lnTo>
                  <a:lnTo>
                    <a:pt x="1178322" y="713173"/>
                  </a:lnTo>
                  <a:lnTo>
                    <a:pt x="1171972" y="724689"/>
                  </a:lnTo>
                  <a:lnTo>
                    <a:pt x="1171575" y="696098"/>
                  </a:lnTo>
                  <a:lnTo>
                    <a:pt x="1172369" y="667905"/>
                  </a:lnTo>
                  <a:lnTo>
                    <a:pt x="1173956" y="640506"/>
                  </a:lnTo>
                  <a:lnTo>
                    <a:pt x="1176734" y="613504"/>
                  </a:lnTo>
                  <a:lnTo>
                    <a:pt x="1179513" y="587693"/>
                  </a:lnTo>
                  <a:lnTo>
                    <a:pt x="1183481" y="562279"/>
                  </a:lnTo>
                  <a:lnTo>
                    <a:pt x="1188244" y="537659"/>
                  </a:lnTo>
                  <a:lnTo>
                    <a:pt x="1193800" y="514231"/>
                  </a:lnTo>
                  <a:lnTo>
                    <a:pt x="1199753" y="491200"/>
                  </a:lnTo>
                  <a:lnTo>
                    <a:pt x="1206897" y="468566"/>
                  </a:lnTo>
                  <a:lnTo>
                    <a:pt x="1214438" y="446726"/>
                  </a:lnTo>
                  <a:lnTo>
                    <a:pt x="1222375" y="425680"/>
                  </a:lnTo>
                  <a:lnTo>
                    <a:pt x="1231503" y="405429"/>
                  </a:lnTo>
                  <a:lnTo>
                    <a:pt x="1240631" y="385574"/>
                  </a:lnTo>
                  <a:lnTo>
                    <a:pt x="1250156" y="366117"/>
                  </a:lnTo>
                  <a:lnTo>
                    <a:pt x="1260872" y="347850"/>
                  </a:lnTo>
                  <a:lnTo>
                    <a:pt x="1271588" y="329584"/>
                  </a:lnTo>
                  <a:lnTo>
                    <a:pt x="1282700" y="312112"/>
                  </a:lnTo>
                  <a:lnTo>
                    <a:pt x="1294606" y="295832"/>
                  </a:lnTo>
                  <a:lnTo>
                    <a:pt x="1306513" y="279551"/>
                  </a:lnTo>
                  <a:lnTo>
                    <a:pt x="1319213" y="264065"/>
                  </a:lnTo>
                  <a:lnTo>
                    <a:pt x="1331913" y="248975"/>
                  </a:lnTo>
                  <a:lnTo>
                    <a:pt x="1345010" y="234680"/>
                  </a:lnTo>
                  <a:lnTo>
                    <a:pt x="1358106" y="220385"/>
                  </a:lnTo>
                  <a:lnTo>
                    <a:pt x="1371997" y="207281"/>
                  </a:lnTo>
                  <a:lnTo>
                    <a:pt x="1385491" y="194177"/>
                  </a:lnTo>
                  <a:lnTo>
                    <a:pt x="1399778" y="182264"/>
                  </a:lnTo>
                  <a:lnTo>
                    <a:pt x="1413669" y="169954"/>
                  </a:lnTo>
                  <a:lnTo>
                    <a:pt x="1428353" y="158836"/>
                  </a:lnTo>
                  <a:lnTo>
                    <a:pt x="1442244" y="147717"/>
                  </a:lnTo>
                  <a:lnTo>
                    <a:pt x="1456928" y="137790"/>
                  </a:lnTo>
                  <a:lnTo>
                    <a:pt x="1471216" y="127863"/>
                  </a:lnTo>
                  <a:lnTo>
                    <a:pt x="1485900" y="118333"/>
                  </a:lnTo>
                  <a:lnTo>
                    <a:pt x="1500188" y="109199"/>
                  </a:lnTo>
                  <a:lnTo>
                    <a:pt x="1514872" y="100861"/>
                  </a:lnTo>
                  <a:lnTo>
                    <a:pt x="1529160" y="92919"/>
                  </a:lnTo>
                  <a:lnTo>
                    <a:pt x="1543447" y="84977"/>
                  </a:lnTo>
                  <a:lnTo>
                    <a:pt x="1557338" y="77829"/>
                  </a:lnTo>
                  <a:lnTo>
                    <a:pt x="1571625" y="71079"/>
                  </a:lnTo>
                  <a:lnTo>
                    <a:pt x="1585119" y="64328"/>
                  </a:lnTo>
                  <a:lnTo>
                    <a:pt x="1599010" y="57975"/>
                  </a:lnTo>
                  <a:lnTo>
                    <a:pt x="1612107" y="52416"/>
                  </a:lnTo>
                  <a:lnTo>
                    <a:pt x="1637904" y="42091"/>
                  </a:lnTo>
                  <a:lnTo>
                    <a:pt x="1662113" y="32958"/>
                  </a:lnTo>
                  <a:lnTo>
                    <a:pt x="1685132" y="25414"/>
                  </a:lnTo>
                  <a:lnTo>
                    <a:pt x="1706166" y="18663"/>
                  </a:lnTo>
                  <a:lnTo>
                    <a:pt x="1724819" y="13501"/>
                  </a:lnTo>
                  <a:lnTo>
                    <a:pt x="1741488" y="9133"/>
                  </a:lnTo>
                  <a:lnTo>
                    <a:pt x="1755379" y="5162"/>
                  </a:lnTo>
                  <a:lnTo>
                    <a:pt x="1775619" y="1191"/>
                  </a:lnTo>
                  <a:lnTo>
                    <a:pt x="178236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941" name="文本框 1"/>
            <p:cNvSpPr txBox="1"/>
            <p:nvPr/>
          </p:nvSpPr>
          <p:spPr>
            <a:xfrm>
              <a:off x="2149" y="4758"/>
              <a:ext cx="3702" cy="581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r>
                <a:rPr lang="en-US" altLang="zh-CN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1.</a:t>
              </a:r>
              <a:r>
                <a:rPr lang="zh-CN" altLang="en-US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出发前的准备工作</a:t>
              </a:r>
              <a:endParaRPr lang="zh-CN" altLang="en-US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39942" name="文本框 2"/>
          <p:cNvSpPr txBox="1"/>
          <p:nvPr/>
        </p:nvSpPr>
        <p:spPr>
          <a:xfrm>
            <a:off x="1522095" y="3315970"/>
            <a:ext cx="8652510" cy="29305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noAutofit/>
          </a:bodyPr>
          <a:p>
            <a:pPr marL="285750" indent="-285750">
              <a:lnSpc>
                <a:spcPct val="160000"/>
              </a:lnSpc>
              <a:buFont typeface="Wingdings 2" panose="05020102010507070707" pitchFamily="18" charset="2"/>
              <a:buChar char="Ý"/>
            </a:pPr>
            <a:r>
              <a:rPr lang="zh-CN" altLang="en-US" sz="1600" dirty="0">
                <a:latin typeface="Calibri" panose="020F0502020204030204" charset="0"/>
                <a:ea typeface="宋体" panose="02010600030101010101" pitchFamily="2" charset="-122"/>
              </a:rPr>
              <a:t>做好带团物品的准备：如导游证、导游旗、票据等。</a:t>
            </a:r>
            <a:endParaRPr lang="zh-CN" altLang="en-US" sz="1600" dirty="0">
              <a:latin typeface="Calibri" panose="020F0502020204030204" charset="0"/>
              <a:ea typeface="宋体" panose="02010600030101010101" pitchFamily="2" charset="-122"/>
            </a:endParaRPr>
          </a:p>
          <a:p>
            <a:pPr marL="285750" indent="-285750">
              <a:lnSpc>
                <a:spcPct val="160000"/>
              </a:lnSpc>
              <a:buFont typeface="Wingdings 2" panose="05020102010507070707" pitchFamily="18" charset="2"/>
              <a:buChar char="Ý"/>
            </a:pPr>
            <a:r>
              <a:rPr lang="zh-CN" altLang="en-US" sz="1600" dirty="0">
                <a:latin typeface="Calibri" panose="020F0502020204030204" charset="0"/>
                <a:ea typeface="宋体" panose="02010600030101010101" pitchFamily="2" charset="-122"/>
              </a:rPr>
              <a:t>提前</a:t>
            </a:r>
            <a:r>
              <a:rPr lang="zh-CN" altLang="en-US" sz="1600" b="1" dirty="0">
                <a:latin typeface="Times New Roman" panose="02020603050405020304" charset="0"/>
                <a:ea typeface="宋体" panose="02010600030101010101" pitchFamily="2" charset="-122"/>
              </a:rPr>
              <a:t>10</a:t>
            </a:r>
            <a:r>
              <a:rPr lang="zh-CN" altLang="en-US" sz="1600" b="1" dirty="0">
                <a:latin typeface="Calibri" panose="020F0502020204030204" charset="0"/>
                <a:ea typeface="宋体" panose="02010600030101010101" pitchFamily="2" charset="-122"/>
              </a:rPr>
              <a:t>分钟</a:t>
            </a:r>
            <a:r>
              <a:rPr lang="zh-CN" altLang="en-US" sz="1600" dirty="0">
                <a:latin typeface="Calibri" panose="020F0502020204030204" charset="0"/>
                <a:ea typeface="宋体" panose="02010600030101010101" pitchFamily="2" charset="-122"/>
              </a:rPr>
              <a:t>到达出发地点（问候、征集信息、个性化</a:t>
            </a:r>
            <a:r>
              <a:rPr lang="zh-CN" altLang="en-US" sz="1600" dirty="0">
                <a:latin typeface="Calibri" panose="020F0502020204030204" charset="0"/>
                <a:ea typeface="宋体" panose="02010600030101010101" pitchFamily="2" charset="-122"/>
              </a:rPr>
              <a:t>服务）。</a:t>
            </a:r>
            <a:endParaRPr lang="zh-CN" altLang="en-US" sz="1600" dirty="0">
              <a:latin typeface="Calibri" panose="020F0502020204030204" charset="0"/>
              <a:ea typeface="宋体" panose="02010600030101010101" pitchFamily="2" charset="-122"/>
            </a:endParaRPr>
          </a:p>
          <a:p>
            <a:pPr marL="285750" indent="-285750">
              <a:lnSpc>
                <a:spcPct val="160000"/>
              </a:lnSpc>
              <a:buFont typeface="Wingdings 2" panose="05020102010507070707" pitchFamily="18" charset="2"/>
              <a:buChar char="Ý"/>
            </a:pPr>
            <a:r>
              <a:rPr lang="zh-CN" altLang="en-US" sz="1600" dirty="0">
                <a:latin typeface="Calibri" panose="020F0502020204030204" charset="0"/>
                <a:ea typeface="宋体" panose="02010600030101010101" pitchFamily="2" charset="-122"/>
              </a:rPr>
              <a:t>通知司机做好出行准备。</a:t>
            </a:r>
            <a:endParaRPr lang="zh-CN" altLang="en-US" sz="1600" dirty="0">
              <a:latin typeface="Calibri" panose="020F0502020204030204" charset="0"/>
              <a:ea typeface="宋体" panose="02010600030101010101" pitchFamily="2" charset="-122"/>
            </a:endParaRPr>
          </a:p>
          <a:p>
            <a:pPr marL="285750" indent="-285750">
              <a:lnSpc>
                <a:spcPct val="160000"/>
              </a:lnSpc>
              <a:buFont typeface="Wingdings 2" panose="05020102010507070707" pitchFamily="18" charset="2"/>
              <a:buChar char="Ý"/>
            </a:pPr>
            <a:r>
              <a:rPr lang="zh-CN" altLang="en-US" sz="1600" dirty="0">
                <a:latin typeface="Calibri" panose="020F0502020204030204" charset="0"/>
                <a:ea typeface="宋体" panose="02010600030101010101" pitchFamily="2" charset="-122"/>
              </a:rPr>
              <a:t>落实当天用餐情况。</a:t>
            </a:r>
            <a:endParaRPr lang="zh-CN" altLang="en-US" sz="1600" dirty="0">
              <a:latin typeface="Calibri" panose="020F0502020204030204" charset="0"/>
              <a:ea typeface="宋体" panose="02010600030101010101" pitchFamily="2" charset="-122"/>
            </a:endParaRPr>
          </a:p>
          <a:p>
            <a:pPr marL="285750" indent="-285750">
              <a:lnSpc>
                <a:spcPct val="160000"/>
              </a:lnSpc>
              <a:buFont typeface="Wingdings 2" panose="05020102010507070707" pitchFamily="18" charset="2"/>
              <a:buChar char="Ý"/>
            </a:pPr>
            <a:r>
              <a:rPr lang="zh-CN" altLang="en-US" sz="1600" dirty="0">
                <a:latin typeface="Calibri" panose="020F0502020204030204" charset="0"/>
                <a:ea typeface="宋体" panose="02010600030101010101" pitchFamily="2" charset="-122"/>
              </a:rPr>
              <a:t>核实实到人数。</a:t>
            </a:r>
            <a:endParaRPr lang="zh-CN" altLang="en-US" sz="1600" dirty="0">
              <a:latin typeface="Calibri" panose="020F0502020204030204" charset="0"/>
              <a:ea typeface="宋体" panose="02010600030101010101" pitchFamily="2" charset="-122"/>
            </a:endParaRPr>
          </a:p>
          <a:p>
            <a:pPr marL="285750" indent="-285750">
              <a:lnSpc>
                <a:spcPct val="160000"/>
              </a:lnSpc>
              <a:buFont typeface="Wingdings 2" panose="05020102010507070707" pitchFamily="18" charset="2"/>
              <a:buChar char="Ý"/>
            </a:pPr>
            <a:r>
              <a:rPr lang="zh-CN" altLang="en-US" sz="1600" dirty="0">
                <a:latin typeface="Calibri" panose="020F0502020204030204" charset="0"/>
                <a:ea typeface="宋体" panose="02010600030101010101" pitchFamily="2" charset="-122"/>
              </a:rPr>
              <a:t>提醒注意事项：如天气、游览情况、雨具等。</a:t>
            </a:r>
            <a:endParaRPr lang="zh-CN" altLang="en-US" sz="1600" dirty="0">
              <a:latin typeface="Calibri" panose="020F0502020204030204" charset="0"/>
              <a:ea typeface="宋体" panose="02010600030101010101" pitchFamily="2" charset="-122"/>
            </a:endParaRPr>
          </a:p>
          <a:p>
            <a:pPr marL="285750" indent="-285750">
              <a:lnSpc>
                <a:spcPct val="160000"/>
              </a:lnSpc>
              <a:buFont typeface="Wingdings 2" panose="05020102010507070707" pitchFamily="18" charset="2"/>
              <a:buChar char="Ý"/>
            </a:pPr>
            <a:r>
              <a:rPr lang="zh-CN" altLang="en-US" sz="1600" dirty="0">
                <a:latin typeface="Calibri" panose="020F0502020204030204" charset="0"/>
                <a:ea typeface="宋体" panose="02010600030101010101" pitchFamily="2" charset="-122"/>
              </a:rPr>
              <a:t>组织游客有序集合登车：登车时，地陪导游人员应站在</a:t>
            </a:r>
            <a:r>
              <a:rPr lang="zh-CN" altLang="en-US" sz="1600" b="1" dirty="0">
                <a:latin typeface="Calibri" panose="020F0502020204030204" charset="0"/>
                <a:ea typeface="宋体" panose="02010600030101010101" pitchFamily="2" charset="-122"/>
              </a:rPr>
              <a:t>车门一侧</a:t>
            </a:r>
            <a:r>
              <a:rPr lang="zh-CN" altLang="en-US" sz="1600" dirty="0">
                <a:latin typeface="Calibri" panose="020F0502020204030204" charset="0"/>
                <a:ea typeface="宋体" panose="02010600030101010101" pitchFamily="2" charset="-122"/>
              </a:rPr>
              <a:t>，组织游登车。</a:t>
            </a:r>
            <a:endParaRPr lang="zh-CN" altLang="en-US" sz="1600" dirty="0">
              <a:latin typeface="Calibri" panose="020F0502020204030204" charset="0"/>
              <a:ea typeface="宋体" panose="02010600030101010101" pitchFamily="2" charset="-122"/>
            </a:endParaRPr>
          </a:p>
        </p:txBody>
      </p:sp>
      <p:grpSp>
        <p:nvGrpSpPr>
          <p:cNvPr id="39943" name="组合 1"/>
          <p:cNvGrpSpPr/>
          <p:nvPr/>
        </p:nvGrpSpPr>
        <p:grpSpPr>
          <a:xfrm>
            <a:off x="1522730" y="279400"/>
            <a:ext cx="8019415" cy="492125"/>
            <a:chOff x="-2" y="401"/>
            <a:chExt cx="6985" cy="775"/>
          </a:xfrm>
        </p:grpSpPr>
        <p:grpSp>
          <p:nvGrpSpPr>
            <p:cNvPr id="39944" name="Group 7"/>
            <p:cNvGrpSpPr/>
            <p:nvPr/>
          </p:nvGrpSpPr>
          <p:grpSpPr>
            <a:xfrm>
              <a:off x="-2" y="401"/>
              <a:ext cx="6985" cy="775"/>
              <a:chOff x="48" y="-32"/>
              <a:chExt cx="5697" cy="712"/>
            </a:xfrm>
          </p:grpSpPr>
          <p:sp>
            <p:nvSpPr>
              <p:cNvPr id="39945" name="五边形 13"/>
              <p:cNvSpPr/>
              <p:nvPr/>
            </p:nvSpPr>
            <p:spPr>
              <a:xfrm>
                <a:off x="48" y="-32"/>
                <a:ext cx="5103" cy="680"/>
              </a:xfrm>
              <a:prstGeom prst="homePlate">
                <a:avLst>
                  <a:gd name="adj" fmla="val 24875"/>
                </a:avLst>
              </a:prstGeom>
              <a:solidFill>
                <a:srgbClr val="00B0F0"/>
              </a:solidFill>
              <a:ln w="9525">
                <a:noFill/>
              </a:ln>
            </p:spPr>
            <p:txBody>
              <a:bodyPr anchor="t" anchorCtr="0"/>
              <a:p>
                <a:endParaRPr lang="zh-CN" altLang="zh-CN" dirty="0">
                  <a:latin typeface="宋体" panose="02010600030101010101" pitchFamily="2" charset="-122"/>
                  <a:ea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39946" name="燕尾形 14"/>
              <p:cNvSpPr/>
              <p:nvPr/>
            </p:nvSpPr>
            <p:spPr>
              <a:xfrm>
                <a:off x="5085" y="0"/>
                <a:ext cx="340" cy="680"/>
              </a:xfrm>
              <a:prstGeom prst="chevron">
                <a:avLst>
                  <a:gd name="adj" fmla="val 50000"/>
                </a:avLst>
              </a:prstGeom>
              <a:solidFill>
                <a:srgbClr val="00B0F0"/>
              </a:solidFill>
              <a:ln w="9525">
                <a:noFill/>
              </a:ln>
            </p:spPr>
            <p:txBody>
              <a:bodyPr anchor="t" anchorCtr="0"/>
              <a:p>
                <a:endParaRPr lang="zh-CN" altLang="zh-CN" dirty="0">
                  <a:latin typeface="宋体" panose="02010600030101010101" pitchFamily="2" charset="-122"/>
                  <a:ea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39947" name="燕尾形 15"/>
              <p:cNvSpPr/>
              <p:nvPr/>
            </p:nvSpPr>
            <p:spPr>
              <a:xfrm>
                <a:off x="5405" y="0"/>
                <a:ext cx="340" cy="680"/>
              </a:xfrm>
              <a:prstGeom prst="chevron">
                <a:avLst>
                  <a:gd name="adj" fmla="val 50000"/>
                </a:avLst>
              </a:prstGeom>
              <a:solidFill>
                <a:srgbClr val="00B0F0"/>
              </a:solidFill>
              <a:ln w="9525">
                <a:noFill/>
              </a:ln>
            </p:spPr>
            <p:txBody>
              <a:bodyPr anchor="t" anchorCtr="0"/>
              <a:p>
                <a:endParaRPr lang="zh-CN" altLang="zh-CN" dirty="0">
                  <a:latin typeface="宋体" panose="02010600030101010101" pitchFamily="2" charset="-122"/>
                  <a:ea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</p:grpSp>
        <p:sp>
          <p:nvSpPr>
            <p:cNvPr id="39948" name="文本框 1"/>
            <p:cNvSpPr txBox="1"/>
            <p:nvPr/>
          </p:nvSpPr>
          <p:spPr>
            <a:xfrm>
              <a:off x="186" y="492"/>
              <a:ext cx="6405" cy="62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r>
                <a:rPr lang="zh-CN" altLang="en-US" sz="2000" b="1" dirty="0">
                  <a:solidFill>
                    <a:schemeClr val="bg1"/>
                  </a:solidFill>
                  <a:latin typeface="Calibri" panose="020F0502020204030204" charset="0"/>
                  <a:ea typeface="宋体" panose="02010600030101010101" pitchFamily="2" charset="-122"/>
                </a:rPr>
                <a:t>任务一</a:t>
              </a:r>
              <a:r>
                <a:rPr lang="en-US" altLang="zh-CN" sz="2000" b="1" dirty="0">
                  <a:solidFill>
                    <a:schemeClr val="bg1"/>
                  </a:solidFill>
                  <a:latin typeface="Calibri" panose="020F0502020204030204" charset="0"/>
                  <a:ea typeface="宋体" panose="02010600030101010101" pitchFamily="2" charset="-122"/>
                </a:rPr>
                <a:t>   </a:t>
              </a:r>
              <a:r>
                <a:rPr lang="zh-CN" altLang="en-US" sz="2000" b="1" dirty="0">
                  <a:solidFill>
                    <a:schemeClr val="bg1"/>
                  </a:solidFill>
                  <a:latin typeface="Calibri" panose="020F0502020204030204" charset="0"/>
                  <a:ea typeface="宋体" panose="02010600030101010101" pitchFamily="2" charset="-122"/>
                </a:rPr>
                <a:t>参观游览服务</a:t>
              </a:r>
              <a:r>
                <a:rPr lang="en-US" altLang="zh-CN" sz="2000" b="1" dirty="0">
                  <a:solidFill>
                    <a:schemeClr val="bg1"/>
                  </a:solidFill>
                  <a:latin typeface="Calibri" panose="020F0502020204030204" charset="0"/>
                  <a:ea typeface="宋体" panose="02010600030101010101" pitchFamily="2" charset="-122"/>
                </a:rPr>
                <a:t>    赴景点途中的导游服务和问题处理</a:t>
              </a:r>
              <a:endParaRPr lang="en-US" altLang="zh-CN" sz="2000" b="1" dirty="0">
                <a:solidFill>
                  <a:schemeClr val="bg1"/>
                </a:solidFill>
                <a:latin typeface="Calibri" panose="020F0502020204030204" charset="0"/>
                <a:ea typeface="宋体" panose="02010600030101010101" pitchFamily="2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34200" y="911225"/>
            <a:ext cx="3669665" cy="2751455"/>
          </a:xfrm>
          <a:prstGeom prst="rect">
            <a:avLst/>
          </a:prstGeom>
        </p:spPr>
      </p:pic>
    </p:spTree>
  </p:cSld>
  <p:clrMapOvr>
    <a:masterClrMapping/>
  </p:clrMapOvr>
  <p:transition spd="slow" advTm="6000"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0961" name="组合 3"/>
          <p:cNvGrpSpPr/>
          <p:nvPr/>
        </p:nvGrpSpPr>
        <p:grpSpPr>
          <a:xfrm>
            <a:off x="1600200" y="960438"/>
            <a:ext cx="2879725" cy="433387"/>
            <a:chOff x="1232" y="4706"/>
            <a:chExt cx="4535" cy="681"/>
          </a:xfrm>
        </p:grpSpPr>
        <p:sp>
          <p:nvSpPr>
            <p:cNvPr id="2" name="花"/>
            <p:cNvSpPr/>
            <p:nvPr/>
          </p:nvSpPr>
          <p:spPr bwMode="auto">
            <a:xfrm>
              <a:off x="1232" y="4706"/>
              <a:ext cx="755" cy="681"/>
            </a:xfrm>
            <a:custGeom>
              <a:avLst/>
              <a:gdLst/>
              <a:ahLst/>
              <a:cxnLst/>
              <a:rect l="0" t="0" r="r" b="b"/>
              <a:pathLst>
                <a:path w="2238375" h="2093912">
                  <a:moveTo>
                    <a:pt x="1193252" y="1157287"/>
                  </a:moveTo>
                  <a:lnTo>
                    <a:pt x="1210731" y="1180306"/>
                  </a:lnTo>
                  <a:lnTo>
                    <a:pt x="1227018" y="1203722"/>
                  </a:lnTo>
                  <a:lnTo>
                    <a:pt x="1242511" y="1226740"/>
                  </a:lnTo>
                  <a:lnTo>
                    <a:pt x="1256415" y="1249759"/>
                  </a:lnTo>
                  <a:lnTo>
                    <a:pt x="1269921" y="1272778"/>
                  </a:lnTo>
                  <a:lnTo>
                    <a:pt x="1281442" y="1295003"/>
                  </a:lnTo>
                  <a:lnTo>
                    <a:pt x="1292962" y="1317625"/>
                  </a:lnTo>
                  <a:lnTo>
                    <a:pt x="1302496" y="1340247"/>
                  </a:lnTo>
                  <a:lnTo>
                    <a:pt x="1311236" y="1362472"/>
                  </a:lnTo>
                  <a:lnTo>
                    <a:pt x="1319578" y="1384697"/>
                  </a:lnTo>
                  <a:lnTo>
                    <a:pt x="1326331" y="1406128"/>
                  </a:lnTo>
                  <a:lnTo>
                    <a:pt x="1332687" y="1427956"/>
                  </a:lnTo>
                  <a:lnTo>
                    <a:pt x="1337852" y="1449784"/>
                  </a:lnTo>
                  <a:lnTo>
                    <a:pt x="1342221" y="1471215"/>
                  </a:lnTo>
                  <a:lnTo>
                    <a:pt x="1345797" y="1491853"/>
                  </a:lnTo>
                  <a:lnTo>
                    <a:pt x="1348577" y="1512887"/>
                  </a:lnTo>
                  <a:lnTo>
                    <a:pt x="1350564" y="1533922"/>
                  </a:lnTo>
                  <a:lnTo>
                    <a:pt x="1352153" y="1554559"/>
                  </a:lnTo>
                  <a:lnTo>
                    <a:pt x="1352550" y="1574403"/>
                  </a:lnTo>
                  <a:lnTo>
                    <a:pt x="1352550" y="1594643"/>
                  </a:lnTo>
                  <a:lnTo>
                    <a:pt x="1351756" y="1614487"/>
                  </a:lnTo>
                  <a:lnTo>
                    <a:pt x="1350564" y="1633934"/>
                  </a:lnTo>
                  <a:lnTo>
                    <a:pt x="1348577" y="1652984"/>
                  </a:lnTo>
                  <a:lnTo>
                    <a:pt x="1346194" y="1672034"/>
                  </a:lnTo>
                  <a:lnTo>
                    <a:pt x="1343413" y="1690687"/>
                  </a:lnTo>
                  <a:lnTo>
                    <a:pt x="1339441" y="1708547"/>
                  </a:lnTo>
                  <a:lnTo>
                    <a:pt x="1335865" y="1726803"/>
                  </a:lnTo>
                  <a:lnTo>
                    <a:pt x="1331496" y="1744662"/>
                  </a:lnTo>
                  <a:lnTo>
                    <a:pt x="1326729" y="1761728"/>
                  </a:lnTo>
                  <a:lnTo>
                    <a:pt x="1321962" y="1778793"/>
                  </a:lnTo>
                  <a:lnTo>
                    <a:pt x="1316400" y="1795462"/>
                  </a:lnTo>
                  <a:lnTo>
                    <a:pt x="1310441" y="1811734"/>
                  </a:lnTo>
                  <a:lnTo>
                    <a:pt x="1304482" y="1827609"/>
                  </a:lnTo>
                  <a:lnTo>
                    <a:pt x="1298126" y="1843484"/>
                  </a:lnTo>
                  <a:lnTo>
                    <a:pt x="1291770" y="1858565"/>
                  </a:lnTo>
                  <a:lnTo>
                    <a:pt x="1284620" y="1873250"/>
                  </a:lnTo>
                  <a:lnTo>
                    <a:pt x="1277866" y="1887934"/>
                  </a:lnTo>
                  <a:lnTo>
                    <a:pt x="1270716" y="1901825"/>
                  </a:lnTo>
                  <a:lnTo>
                    <a:pt x="1263963" y="1915715"/>
                  </a:lnTo>
                  <a:lnTo>
                    <a:pt x="1256415" y="1928415"/>
                  </a:lnTo>
                  <a:lnTo>
                    <a:pt x="1249264" y="1941512"/>
                  </a:lnTo>
                  <a:lnTo>
                    <a:pt x="1241716" y="1953418"/>
                  </a:lnTo>
                  <a:lnTo>
                    <a:pt x="1227018" y="1976834"/>
                  </a:lnTo>
                  <a:lnTo>
                    <a:pt x="1213114" y="1998265"/>
                  </a:lnTo>
                  <a:lnTo>
                    <a:pt x="1199210" y="2017315"/>
                  </a:lnTo>
                  <a:lnTo>
                    <a:pt x="1186101" y="2034778"/>
                  </a:lnTo>
                  <a:lnTo>
                    <a:pt x="1173786" y="2049859"/>
                  </a:lnTo>
                  <a:lnTo>
                    <a:pt x="1163060" y="2063353"/>
                  </a:lnTo>
                  <a:lnTo>
                    <a:pt x="1153923" y="2074068"/>
                  </a:lnTo>
                  <a:lnTo>
                    <a:pt x="1140020" y="2088753"/>
                  </a:lnTo>
                  <a:lnTo>
                    <a:pt x="1135253" y="2093912"/>
                  </a:lnTo>
                  <a:lnTo>
                    <a:pt x="1119362" y="2079625"/>
                  </a:lnTo>
                  <a:lnTo>
                    <a:pt x="1103870" y="2065734"/>
                  </a:lnTo>
                  <a:lnTo>
                    <a:pt x="1089171" y="2051050"/>
                  </a:lnTo>
                  <a:lnTo>
                    <a:pt x="1075267" y="2036365"/>
                  </a:lnTo>
                  <a:lnTo>
                    <a:pt x="1062158" y="2020887"/>
                  </a:lnTo>
                  <a:lnTo>
                    <a:pt x="1050240" y="2005806"/>
                  </a:lnTo>
                  <a:lnTo>
                    <a:pt x="1038720" y="1989931"/>
                  </a:lnTo>
                  <a:lnTo>
                    <a:pt x="1027597" y="1974453"/>
                  </a:lnTo>
                  <a:lnTo>
                    <a:pt x="1017666" y="1958181"/>
                  </a:lnTo>
                  <a:lnTo>
                    <a:pt x="1008529" y="1942306"/>
                  </a:lnTo>
                  <a:lnTo>
                    <a:pt x="999392" y="1926034"/>
                  </a:lnTo>
                  <a:lnTo>
                    <a:pt x="991447" y="1909365"/>
                  </a:lnTo>
                  <a:lnTo>
                    <a:pt x="984296" y="1893093"/>
                  </a:lnTo>
                  <a:lnTo>
                    <a:pt x="977146" y="1876028"/>
                  </a:lnTo>
                  <a:lnTo>
                    <a:pt x="970790" y="1859359"/>
                  </a:lnTo>
                  <a:lnTo>
                    <a:pt x="965228" y="1842690"/>
                  </a:lnTo>
                  <a:lnTo>
                    <a:pt x="960064" y="1825625"/>
                  </a:lnTo>
                  <a:lnTo>
                    <a:pt x="955694" y="1808559"/>
                  </a:lnTo>
                  <a:lnTo>
                    <a:pt x="951324" y="1791493"/>
                  </a:lnTo>
                  <a:lnTo>
                    <a:pt x="947749" y="1774825"/>
                  </a:lnTo>
                  <a:lnTo>
                    <a:pt x="944571" y="1757759"/>
                  </a:lnTo>
                  <a:lnTo>
                    <a:pt x="941790" y="1740693"/>
                  </a:lnTo>
                  <a:lnTo>
                    <a:pt x="939804" y="1724025"/>
                  </a:lnTo>
                  <a:lnTo>
                    <a:pt x="938215" y="1706959"/>
                  </a:lnTo>
                  <a:lnTo>
                    <a:pt x="936626" y="1690290"/>
                  </a:lnTo>
                  <a:lnTo>
                    <a:pt x="935832" y="1673622"/>
                  </a:lnTo>
                  <a:lnTo>
                    <a:pt x="935037" y="1656953"/>
                  </a:lnTo>
                  <a:lnTo>
                    <a:pt x="935037" y="1640681"/>
                  </a:lnTo>
                  <a:lnTo>
                    <a:pt x="935037" y="1624409"/>
                  </a:lnTo>
                  <a:lnTo>
                    <a:pt x="935434" y="1608534"/>
                  </a:lnTo>
                  <a:lnTo>
                    <a:pt x="936229" y="1592262"/>
                  </a:lnTo>
                  <a:lnTo>
                    <a:pt x="937023" y="1576784"/>
                  </a:lnTo>
                  <a:lnTo>
                    <a:pt x="938215" y="1560909"/>
                  </a:lnTo>
                  <a:lnTo>
                    <a:pt x="939804" y="1545431"/>
                  </a:lnTo>
                  <a:lnTo>
                    <a:pt x="943379" y="1515665"/>
                  </a:lnTo>
                  <a:lnTo>
                    <a:pt x="947352" y="1487090"/>
                  </a:lnTo>
                  <a:lnTo>
                    <a:pt x="952913" y="1459706"/>
                  </a:lnTo>
                  <a:lnTo>
                    <a:pt x="958078" y="1433909"/>
                  </a:lnTo>
                  <a:lnTo>
                    <a:pt x="963639" y="1409700"/>
                  </a:lnTo>
                  <a:lnTo>
                    <a:pt x="969598" y="1386681"/>
                  </a:lnTo>
                  <a:lnTo>
                    <a:pt x="975160" y="1365647"/>
                  </a:lnTo>
                  <a:lnTo>
                    <a:pt x="981118" y="1346597"/>
                  </a:lnTo>
                  <a:lnTo>
                    <a:pt x="986680" y="1329928"/>
                  </a:lnTo>
                  <a:lnTo>
                    <a:pt x="991447" y="1315243"/>
                  </a:lnTo>
                  <a:lnTo>
                    <a:pt x="995817" y="1302940"/>
                  </a:lnTo>
                  <a:lnTo>
                    <a:pt x="1002173" y="1285875"/>
                  </a:lnTo>
                  <a:lnTo>
                    <a:pt x="1004556" y="1279922"/>
                  </a:lnTo>
                  <a:lnTo>
                    <a:pt x="1010515" y="1284684"/>
                  </a:lnTo>
                  <a:lnTo>
                    <a:pt x="1015679" y="1289447"/>
                  </a:lnTo>
                  <a:lnTo>
                    <a:pt x="1020446" y="1294606"/>
                  </a:lnTo>
                  <a:lnTo>
                    <a:pt x="1025611" y="1300162"/>
                  </a:lnTo>
                  <a:lnTo>
                    <a:pt x="1029980" y="1305718"/>
                  </a:lnTo>
                  <a:lnTo>
                    <a:pt x="1034748" y="1311275"/>
                  </a:lnTo>
                  <a:lnTo>
                    <a:pt x="1043884" y="1323578"/>
                  </a:lnTo>
                  <a:lnTo>
                    <a:pt x="1052227" y="1336675"/>
                  </a:lnTo>
                  <a:lnTo>
                    <a:pt x="1060172" y="1350168"/>
                  </a:lnTo>
                  <a:lnTo>
                    <a:pt x="1068117" y="1364456"/>
                  </a:lnTo>
                  <a:lnTo>
                    <a:pt x="1075267" y="1378743"/>
                  </a:lnTo>
                  <a:lnTo>
                    <a:pt x="1081623" y="1394222"/>
                  </a:lnTo>
                  <a:lnTo>
                    <a:pt x="1087582" y="1409700"/>
                  </a:lnTo>
                  <a:lnTo>
                    <a:pt x="1093938" y="1425178"/>
                  </a:lnTo>
                  <a:lnTo>
                    <a:pt x="1099103" y="1441053"/>
                  </a:lnTo>
                  <a:lnTo>
                    <a:pt x="1103870" y="1456928"/>
                  </a:lnTo>
                  <a:lnTo>
                    <a:pt x="1108637" y="1472803"/>
                  </a:lnTo>
                  <a:lnTo>
                    <a:pt x="1112609" y="1488281"/>
                  </a:lnTo>
                  <a:lnTo>
                    <a:pt x="1116582" y="1504156"/>
                  </a:lnTo>
                  <a:lnTo>
                    <a:pt x="1120554" y="1518840"/>
                  </a:lnTo>
                  <a:lnTo>
                    <a:pt x="1123335" y="1533922"/>
                  </a:lnTo>
                  <a:lnTo>
                    <a:pt x="1128897" y="1562497"/>
                  </a:lnTo>
                  <a:lnTo>
                    <a:pt x="1133266" y="1588293"/>
                  </a:lnTo>
                  <a:lnTo>
                    <a:pt x="1136444" y="1610915"/>
                  </a:lnTo>
                  <a:lnTo>
                    <a:pt x="1138828" y="1629568"/>
                  </a:lnTo>
                  <a:lnTo>
                    <a:pt x="1140417" y="1643856"/>
                  </a:lnTo>
                  <a:lnTo>
                    <a:pt x="1141609" y="1656159"/>
                  </a:lnTo>
                  <a:lnTo>
                    <a:pt x="1147170" y="1646237"/>
                  </a:lnTo>
                  <a:lnTo>
                    <a:pt x="1151937" y="1636712"/>
                  </a:lnTo>
                  <a:lnTo>
                    <a:pt x="1156307" y="1626393"/>
                  </a:lnTo>
                  <a:lnTo>
                    <a:pt x="1160677" y="1616472"/>
                  </a:lnTo>
                  <a:lnTo>
                    <a:pt x="1165047" y="1606550"/>
                  </a:lnTo>
                  <a:lnTo>
                    <a:pt x="1169019" y="1595834"/>
                  </a:lnTo>
                  <a:lnTo>
                    <a:pt x="1176567" y="1574800"/>
                  </a:lnTo>
                  <a:lnTo>
                    <a:pt x="1182923" y="1554162"/>
                  </a:lnTo>
                  <a:lnTo>
                    <a:pt x="1188087" y="1533128"/>
                  </a:lnTo>
                  <a:lnTo>
                    <a:pt x="1193252" y="1511697"/>
                  </a:lnTo>
                  <a:lnTo>
                    <a:pt x="1197224" y="1490265"/>
                  </a:lnTo>
                  <a:lnTo>
                    <a:pt x="1200402" y="1469628"/>
                  </a:lnTo>
                  <a:lnTo>
                    <a:pt x="1203580" y="1448593"/>
                  </a:lnTo>
                  <a:lnTo>
                    <a:pt x="1205964" y="1427559"/>
                  </a:lnTo>
                  <a:lnTo>
                    <a:pt x="1207553" y="1406922"/>
                  </a:lnTo>
                  <a:lnTo>
                    <a:pt x="1208744" y="1387078"/>
                  </a:lnTo>
                  <a:lnTo>
                    <a:pt x="1209539" y="1366837"/>
                  </a:lnTo>
                  <a:lnTo>
                    <a:pt x="1209936" y="1347390"/>
                  </a:lnTo>
                  <a:lnTo>
                    <a:pt x="1209936" y="1329134"/>
                  </a:lnTo>
                  <a:lnTo>
                    <a:pt x="1209539" y="1310481"/>
                  </a:lnTo>
                  <a:lnTo>
                    <a:pt x="1208744" y="1293018"/>
                  </a:lnTo>
                  <a:lnTo>
                    <a:pt x="1207950" y="1276350"/>
                  </a:lnTo>
                  <a:lnTo>
                    <a:pt x="1206758" y="1260475"/>
                  </a:lnTo>
                  <a:lnTo>
                    <a:pt x="1203977" y="1231106"/>
                  </a:lnTo>
                  <a:lnTo>
                    <a:pt x="1200799" y="1206103"/>
                  </a:lnTo>
                  <a:lnTo>
                    <a:pt x="1198019" y="1185862"/>
                  </a:lnTo>
                  <a:lnTo>
                    <a:pt x="1195635" y="1170384"/>
                  </a:lnTo>
                  <a:lnTo>
                    <a:pt x="1193252" y="1157287"/>
                  </a:lnTo>
                  <a:close/>
                  <a:moveTo>
                    <a:pt x="678687" y="949325"/>
                  </a:moveTo>
                  <a:lnTo>
                    <a:pt x="696516" y="949325"/>
                  </a:lnTo>
                  <a:lnTo>
                    <a:pt x="712760" y="949325"/>
                  </a:lnTo>
                  <a:lnTo>
                    <a:pt x="725835" y="949722"/>
                  </a:lnTo>
                  <a:lnTo>
                    <a:pt x="744456" y="950515"/>
                  </a:lnTo>
                  <a:lnTo>
                    <a:pt x="750795" y="950911"/>
                  </a:lnTo>
                  <a:lnTo>
                    <a:pt x="748022" y="957256"/>
                  </a:lnTo>
                  <a:lnTo>
                    <a:pt x="744852" y="963600"/>
                  </a:lnTo>
                  <a:lnTo>
                    <a:pt x="741683" y="969945"/>
                  </a:lnTo>
                  <a:lnTo>
                    <a:pt x="738117" y="976289"/>
                  </a:lnTo>
                  <a:lnTo>
                    <a:pt x="734155" y="982237"/>
                  </a:lnTo>
                  <a:lnTo>
                    <a:pt x="729400" y="988185"/>
                  </a:lnTo>
                  <a:lnTo>
                    <a:pt x="720684" y="1000477"/>
                  </a:lnTo>
                  <a:lnTo>
                    <a:pt x="710779" y="1012373"/>
                  </a:lnTo>
                  <a:lnTo>
                    <a:pt x="699686" y="1024269"/>
                  </a:lnTo>
                  <a:lnTo>
                    <a:pt x="688592" y="1035371"/>
                  </a:lnTo>
                  <a:lnTo>
                    <a:pt x="676706" y="1046870"/>
                  </a:lnTo>
                  <a:lnTo>
                    <a:pt x="663632" y="1057577"/>
                  </a:lnTo>
                  <a:lnTo>
                    <a:pt x="650953" y="1067886"/>
                  </a:lnTo>
                  <a:lnTo>
                    <a:pt x="637086" y="1078196"/>
                  </a:lnTo>
                  <a:lnTo>
                    <a:pt x="623616" y="1087713"/>
                  </a:lnTo>
                  <a:lnTo>
                    <a:pt x="609749" y="1097229"/>
                  </a:lnTo>
                  <a:lnTo>
                    <a:pt x="595882" y="1106746"/>
                  </a:lnTo>
                  <a:lnTo>
                    <a:pt x="581619" y="1115469"/>
                  </a:lnTo>
                  <a:lnTo>
                    <a:pt x="568148" y="1123400"/>
                  </a:lnTo>
                  <a:lnTo>
                    <a:pt x="554281" y="1131727"/>
                  </a:lnTo>
                  <a:lnTo>
                    <a:pt x="540810" y="1139261"/>
                  </a:lnTo>
                  <a:lnTo>
                    <a:pt x="515057" y="1152743"/>
                  </a:lnTo>
                  <a:lnTo>
                    <a:pt x="491285" y="1165035"/>
                  </a:lnTo>
                  <a:lnTo>
                    <a:pt x="469891" y="1174948"/>
                  </a:lnTo>
                  <a:lnTo>
                    <a:pt x="452854" y="1182879"/>
                  </a:lnTo>
                  <a:lnTo>
                    <a:pt x="438987" y="1189223"/>
                  </a:lnTo>
                  <a:lnTo>
                    <a:pt x="427498" y="1193981"/>
                  </a:lnTo>
                  <a:lnTo>
                    <a:pt x="438591" y="1195567"/>
                  </a:lnTo>
                  <a:lnTo>
                    <a:pt x="449685" y="1197153"/>
                  </a:lnTo>
                  <a:lnTo>
                    <a:pt x="461174" y="1198343"/>
                  </a:lnTo>
                  <a:lnTo>
                    <a:pt x="472268" y="1199136"/>
                  </a:lnTo>
                  <a:lnTo>
                    <a:pt x="494455" y="1200326"/>
                  </a:lnTo>
                  <a:lnTo>
                    <a:pt x="517038" y="1200722"/>
                  </a:lnTo>
                  <a:lnTo>
                    <a:pt x="539622" y="1200326"/>
                  </a:lnTo>
                  <a:lnTo>
                    <a:pt x="561412" y="1199136"/>
                  </a:lnTo>
                  <a:lnTo>
                    <a:pt x="583996" y="1197153"/>
                  </a:lnTo>
                  <a:lnTo>
                    <a:pt x="605787" y="1194378"/>
                  </a:lnTo>
                  <a:lnTo>
                    <a:pt x="627578" y="1191206"/>
                  </a:lnTo>
                  <a:lnTo>
                    <a:pt x="648972" y="1187240"/>
                  </a:lnTo>
                  <a:lnTo>
                    <a:pt x="669575" y="1182482"/>
                  </a:lnTo>
                  <a:lnTo>
                    <a:pt x="690177" y="1177724"/>
                  </a:lnTo>
                  <a:lnTo>
                    <a:pt x="710383" y="1172569"/>
                  </a:lnTo>
                  <a:lnTo>
                    <a:pt x="729400" y="1167414"/>
                  </a:lnTo>
                  <a:lnTo>
                    <a:pt x="748418" y="1161863"/>
                  </a:lnTo>
                  <a:lnTo>
                    <a:pt x="767039" y="1155518"/>
                  </a:lnTo>
                  <a:lnTo>
                    <a:pt x="784472" y="1149570"/>
                  </a:lnTo>
                  <a:lnTo>
                    <a:pt x="801112" y="1143623"/>
                  </a:lnTo>
                  <a:lnTo>
                    <a:pt x="817356" y="1137675"/>
                  </a:lnTo>
                  <a:lnTo>
                    <a:pt x="832412" y="1131727"/>
                  </a:lnTo>
                  <a:lnTo>
                    <a:pt x="860146" y="1120228"/>
                  </a:lnTo>
                  <a:lnTo>
                    <a:pt x="883521" y="1109521"/>
                  </a:lnTo>
                  <a:lnTo>
                    <a:pt x="902935" y="1100798"/>
                  </a:lnTo>
                  <a:lnTo>
                    <a:pt x="916802" y="1093264"/>
                  </a:lnTo>
                  <a:lnTo>
                    <a:pt x="928688" y="1087316"/>
                  </a:lnTo>
                  <a:lnTo>
                    <a:pt x="911255" y="1111108"/>
                  </a:lnTo>
                  <a:lnTo>
                    <a:pt x="893823" y="1133313"/>
                  </a:lnTo>
                  <a:lnTo>
                    <a:pt x="876390" y="1154329"/>
                  </a:lnTo>
                  <a:lnTo>
                    <a:pt x="858165" y="1174948"/>
                  </a:lnTo>
                  <a:lnTo>
                    <a:pt x="839940" y="1193981"/>
                  </a:lnTo>
                  <a:lnTo>
                    <a:pt x="822111" y="1211825"/>
                  </a:lnTo>
                  <a:lnTo>
                    <a:pt x="803093" y="1229272"/>
                  </a:lnTo>
                  <a:lnTo>
                    <a:pt x="784472" y="1245530"/>
                  </a:lnTo>
                  <a:lnTo>
                    <a:pt x="765851" y="1260597"/>
                  </a:lnTo>
                  <a:lnTo>
                    <a:pt x="746833" y="1274872"/>
                  </a:lnTo>
                  <a:lnTo>
                    <a:pt x="727419" y="1287958"/>
                  </a:lnTo>
                  <a:lnTo>
                    <a:pt x="708402" y="1300647"/>
                  </a:lnTo>
                  <a:lnTo>
                    <a:pt x="688988" y="1311749"/>
                  </a:lnTo>
                  <a:lnTo>
                    <a:pt x="669575" y="1322455"/>
                  </a:lnTo>
                  <a:lnTo>
                    <a:pt x="650161" y="1332369"/>
                  </a:lnTo>
                  <a:lnTo>
                    <a:pt x="630747" y="1341489"/>
                  </a:lnTo>
                  <a:lnTo>
                    <a:pt x="610937" y="1349419"/>
                  </a:lnTo>
                  <a:lnTo>
                    <a:pt x="591920" y="1357350"/>
                  </a:lnTo>
                  <a:lnTo>
                    <a:pt x="572110" y="1364091"/>
                  </a:lnTo>
                  <a:lnTo>
                    <a:pt x="552696" y="1370038"/>
                  </a:lnTo>
                  <a:lnTo>
                    <a:pt x="532886" y="1375590"/>
                  </a:lnTo>
                  <a:lnTo>
                    <a:pt x="513869" y="1380745"/>
                  </a:lnTo>
                  <a:lnTo>
                    <a:pt x="494851" y="1384710"/>
                  </a:lnTo>
                  <a:lnTo>
                    <a:pt x="475438" y="1388279"/>
                  </a:lnTo>
                  <a:lnTo>
                    <a:pt x="456816" y="1391451"/>
                  </a:lnTo>
                  <a:lnTo>
                    <a:pt x="437799" y="1393830"/>
                  </a:lnTo>
                  <a:lnTo>
                    <a:pt x="418781" y="1395813"/>
                  </a:lnTo>
                  <a:lnTo>
                    <a:pt x="400556" y="1397002"/>
                  </a:lnTo>
                  <a:lnTo>
                    <a:pt x="381935" y="1398192"/>
                  </a:lnTo>
                  <a:lnTo>
                    <a:pt x="363710" y="1398588"/>
                  </a:lnTo>
                  <a:lnTo>
                    <a:pt x="346277" y="1398588"/>
                  </a:lnTo>
                  <a:lnTo>
                    <a:pt x="328448" y="1398192"/>
                  </a:lnTo>
                  <a:lnTo>
                    <a:pt x="311015" y="1397399"/>
                  </a:lnTo>
                  <a:lnTo>
                    <a:pt x="293979" y="1396606"/>
                  </a:lnTo>
                  <a:lnTo>
                    <a:pt x="276942" y="1395020"/>
                  </a:lnTo>
                  <a:lnTo>
                    <a:pt x="260698" y="1393433"/>
                  </a:lnTo>
                  <a:lnTo>
                    <a:pt x="244454" y="1391451"/>
                  </a:lnTo>
                  <a:lnTo>
                    <a:pt x="228606" y="1389468"/>
                  </a:lnTo>
                  <a:lnTo>
                    <a:pt x="213551" y="1387089"/>
                  </a:lnTo>
                  <a:lnTo>
                    <a:pt x="198099" y="1384313"/>
                  </a:lnTo>
                  <a:lnTo>
                    <a:pt x="183836" y="1381538"/>
                  </a:lnTo>
                  <a:lnTo>
                    <a:pt x="169573" y="1378365"/>
                  </a:lnTo>
                  <a:lnTo>
                    <a:pt x="142235" y="1372021"/>
                  </a:lnTo>
                  <a:lnTo>
                    <a:pt x="117275" y="1365280"/>
                  </a:lnTo>
                  <a:lnTo>
                    <a:pt x="94295" y="1358539"/>
                  </a:lnTo>
                  <a:lnTo>
                    <a:pt x="73297" y="1351798"/>
                  </a:lnTo>
                  <a:lnTo>
                    <a:pt x="54675" y="1345454"/>
                  </a:lnTo>
                  <a:lnTo>
                    <a:pt x="38827" y="1339506"/>
                  </a:lnTo>
                  <a:lnTo>
                    <a:pt x="25357" y="1333955"/>
                  </a:lnTo>
                  <a:lnTo>
                    <a:pt x="6339" y="1326024"/>
                  </a:lnTo>
                  <a:lnTo>
                    <a:pt x="0" y="1322852"/>
                  </a:lnTo>
                  <a:lnTo>
                    <a:pt x="9113" y="1303819"/>
                  </a:lnTo>
                  <a:lnTo>
                    <a:pt x="18225" y="1284786"/>
                  </a:lnTo>
                  <a:lnTo>
                    <a:pt x="27734" y="1266942"/>
                  </a:lnTo>
                  <a:lnTo>
                    <a:pt x="38035" y="1249891"/>
                  </a:lnTo>
                  <a:lnTo>
                    <a:pt x="48732" y="1232841"/>
                  </a:lnTo>
                  <a:lnTo>
                    <a:pt x="59430" y="1216980"/>
                  </a:lnTo>
                  <a:lnTo>
                    <a:pt x="71316" y="1201119"/>
                  </a:lnTo>
                  <a:lnTo>
                    <a:pt x="83202" y="1186447"/>
                  </a:lnTo>
                  <a:lnTo>
                    <a:pt x="95880" y="1172172"/>
                  </a:lnTo>
                  <a:lnTo>
                    <a:pt x="108558" y="1158691"/>
                  </a:lnTo>
                  <a:lnTo>
                    <a:pt x="122029" y="1145209"/>
                  </a:lnTo>
                  <a:lnTo>
                    <a:pt x="135104" y="1132916"/>
                  </a:lnTo>
                  <a:lnTo>
                    <a:pt x="149367" y="1120624"/>
                  </a:lnTo>
                  <a:lnTo>
                    <a:pt x="163234" y="1109125"/>
                  </a:lnTo>
                  <a:lnTo>
                    <a:pt x="177893" y="1098022"/>
                  </a:lnTo>
                  <a:lnTo>
                    <a:pt x="192156" y="1087713"/>
                  </a:lnTo>
                  <a:lnTo>
                    <a:pt x="207212" y="1077799"/>
                  </a:lnTo>
                  <a:lnTo>
                    <a:pt x="222267" y="1067886"/>
                  </a:lnTo>
                  <a:lnTo>
                    <a:pt x="237719" y="1059163"/>
                  </a:lnTo>
                  <a:lnTo>
                    <a:pt x="252774" y="1050836"/>
                  </a:lnTo>
                  <a:lnTo>
                    <a:pt x="268622" y="1042112"/>
                  </a:lnTo>
                  <a:lnTo>
                    <a:pt x="283678" y="1034578"/>
                  </a:lnTo>
                  <a:lnTo>
                    <a:pt x="299922" y="1027441"/>
                  </a:lnTo>
                  <a:lnTo>
                    <a:pt x="315770" y="1020700"/>
                  </a:lnTo>
                  <a:lnTo>
                    <a:pt x="331222" y="1013959"/>
                  </a:lnTo>
                  <a:lnTo>
                    <a:pt x="347466" y="1008011"/>
                  </a:lnTo>
                  <a:lnTo>
                    <a:pt x="363314" y="1002460"/>
                  </a:lnTo>
                  <a:lnTo>
                    <a:pt x="379161" y="997305"/>
                  </a:lnTo>
                  <a:lnTo>
                    <a:pt x="394613" y="992546"/>
                  </a:lnTo>
                  <a:lnTo>
                    <a:pt x="410857" y="987392"/>
                  </a:lnTo>
                  <a:lnTo>
                    <a:pt x="426705" y="983426"/>
                  </a:lnTo>
                  <a:lnTo>
                    <a:pt x="441761" y="979461"/>
                  </a:lnTo>
                  <a:lnTo>
                    <a:pt x="457609" y="975892"/>
                  </a:lnTo>
                  <a:lnTo>
                    <a:pt x="472664" y="972324"/>
                  </a:lnTo>
                  <a:lnTo>
                    <a:pt x="502775" y="966772"/>
                  </a:lnTo>
                  <a:lnTo>
                    <a:pt x="531698" y="962014"/>
                  </a:lnTo>
                  <a:lnTo>
                    <a:pt x="559828" y="957652"/>
                  </a:lnTo>
                  <a:lnTo>
                    <a:pt x="586769" y="954877"/>
                  </a:lnTo>
                  <a:lnTo>
                    <a:pt x="612126" y="952497"/>
                  </a:lnTo>
                  <a:lnTo>
                    <a:pt x="636294" y="950911"/>
                  </a:lnTo>
                  <a:lnTo>
                    <a:pt x="658481" y="949722"/>
                  </a:lnTo>
                  <a:lnTo>
                    <a:pt x="678687" y="949325"/>
                  </a:lnTo>
                  <a:close/>
                  <a:moveTo>
                    <a:pt x="1603324" y="885825"/>
                  </a:moveTo>
                  <a:lnTo>
                    <a:pt x="1627168" y="885825"/>
                  </a:lnTo>
                  <a:lnTo>
                    <a:pt x="1650218" y="887014"/>
                  </a:lnTo>
                  <a:lnTo>
                    <a:pt x="1672472" y="888997"/>
                  </a:lnTo>
                  <a:lnTo>
                    <a:pt x="1694727" y="891376"/>
                  </a:lnTo>
                  <a:lnTo>
                    <a:pt x="1716584" y="894549"/>
                  </a:lnTo>
                  <a:lnTo>
                    <a:pt x="1738044" y="898117"/>
                  </a:lnTo>
                  <a:lnTo>
                    <a:pt x="1758709" y="902876"/>
                  </a:lnTo>
                  <a:lnTo>
                    <a:pt x="1778977" y="908031"/>
                  </a:lnTo>
                  <a:lnTo>
                    <a:pt x="1798847" y="913979"/>
                  </a:lnTo>
                  <a:lnTo>
                    <a:pt x="1818717" y="919927"/>
                  </a:lnTo>
                  <a:lnTo>
                    <a:pt x="1837395" y="926668"/>
                  </a:lnTo>
                  <a:lnTo>
                    <a:pt x="1856073" y="934203"/>
                  </a:lnTo>
                  <a:lnTo>
                    <a:pt x="1874353" y="941737"/>
                  </a:lnTo>
                  <a:lnTo>
                    <a:pt x="1891839" y="949668"/>
                  </a:lnTo>
                  <a:lnTo>
                    <a:pt x="1908928" y="957996"/>
                  </a:lnTo>
                  <a:lnTo>
                    <a:pt x="1926016" y="967116"/>
                  </a:lnTo>
                  <a:lnTo>
                    <a:pt x="1942309" y="976236"/>
                  </a:lnTo>
                  <a:lnTo>
                    <a:pt x="1958206" y="985357"/>
                  </a:lnTo>
                  <a:lnTo>
                    <a:pt x="1973307" y="995667"/>
                  </a:lnTo>
                  <a:lnTo>
                    <a:pt x="1988806" y="1005580"/>
                  </a:lnTo>
                  <a:lnTo>
                    <a:pt x="2003112" y="1015494"/>
                  </a:lnTo>
                  <a:lnTo>
                    <a:pt x="2017419" y="1026200"/>
                  </a:lnTo>
                  <a:lnTo>
                    <a:pt x="2030930" y="1036510"/>
                  </a:lnTo>
                  <a:lnTo>
                    <a:pt x="2044045" y="1047614"/>
                  </a:lnTo>
                  <a:lnTo>
                    <a:pt x="2056762" y="1057924"/>
                  </a:lnTo>
                  <a:lnTo>
                    <a:pt x="2069478" y="1068630"/>
                  </a:lnTo>
                  <a:lnTo>
                    <a:pt x="2081003" y="1079733"/>
                  </a:lnTo>
                  <a:lnTo>
                    <a:pt x="2092925" y="1090440"/>
                  </a:lnTo>
                  <a:lnTo>
                    <a:pt x="2103655" y="1101543"/>
                  </a:lnTo>
                  <a:lnTo>
                    <a:pt x="2113988" y="1112250"/>
                  </a:lnTo>
                  <a:lnTo>
                    <a:pt x="2124718" y="1122956"/>
                  </a:lnTo>
                  <a:lnTo>
                    <a:pt x="2134255" y="1133663"/>
                  </a:lnTo>
                  <a:lnTo>
                    <a:pt x="2152536" y="1153886"/>
                  </a:lnTo>
                  <a:lnTo>
                    <a:pt x="2168432" y="1174110"/>
                  </a:lnTo>
                  <a:lnTo>
                    <a:pt x="2183533" y="1192747"/>
                  </a:lnTo>
                  <a:lnTo>
                    <a:pt x="2195853" y="1210195"/>
                  </a:lnTo>
                  <a:lnTo>
                    <a:pt x="2207378" y="1226057"/>
                  </a:lnTo>
                  <a:lnTo>
                    <a:pt x="2216915" y="1240332"/>
                  </a:lnTo>
                  <a:lnTo>
                    <a:pt x="2224466" y="1252228"/>
                  </a:lnTo>
                  <a:lnTo>
                    <a:pt x="2234798" y="1269676"/>
                  </a:lnTo>
                  <a:lnTo>
                    <a:pt x="2238375" y="1275624"/>
                  </a:lnTo>
                  <a:lnTo>
                    <a:pt x="2219300" y="1286331"/>
                  </a:lnTo>
                  <a:lnTo>
                    <a:pt x="2200622" y="1296244"/>
                  </a:lnTo>
                  <a:lnTo>
                    <a:pt x="2182341" y="1305365"/>
                  </a:lnTo>
                  <a:lnTo>
                    <a:pt x="2163266" y="1313295"/>
                  </a:lnTo>
                  <a:lnTo>
                    <a:pt x="2144190" y="1320830"/>
                  </a:lnTo>
                  <a:lnTo>
                    <a:pt x="2125910" y="1327571"/>
                  </a:lnTo>
                  <a:lnTo>
                    <a:pt x="2106834" y="1333519"/>
                  </a:lnTo>
                  <a:lnTo>
                    <a:pt x="2088156" y="1338277"/>
                  </a:lnTo>
                  <a:lnTo>
                    <a:pt x="2069876" y="1342639"/>
                  </a:lnTo>
                  <a:lnTo>
                    <a:pt x="2050801" y="1346605"/>
                  </a:lnTo>
                  <a:lnTo>
                    <a:pt x="2032123" y="1349381"/>
                  </a:lnTo>
                  <a:lnTo>
                    <a:pt x="2013842" y="1352156"/>
                  </a:lnTo>
                  <a:lnTo>
                    <a:pt x="1995164" y="1354139"/>
                  </a:lnTo>
                  <a:lnTo>
                    <a:pt x="1976884" y="1355329"/>
                  </a:lnTo>
                  <a:lnTo>
                    <a:pt x="1958603" y="1355725"/>
                  </a:lnTo>
                  <a:lnTo>
                    <a:pt x="1940322" y="1355725"/>
                  </a:lnTo>
                  <a:lnTo>
                    <a:pt x="1922042" y="1355329"/>
                  </a:lnTo>
                  <a:lnTo>
                    <a:pt x="1904556" y="1354536"/>
                  </a:lnTo>
                  <a:lnTo>
                    <a:pt x="1886276" y="1352949"/>
                  </a:lnTo>
                  <a:lnTo>
                    <a:pt x="1868790" y="1350570"/>
                  </a:lnTo>
                  <a:lnTo>
                    <a:pt x="1851304" y="1348191"/>
                  </a:lnTo>
                  <a:lnTo>
                    <a:pt x="1833818" y="1345812"/>
                  </a:lnTo>
                  <a:lnTo>
                    <a:pt x="1817127" y="1342639"/>
                  </a:lnTo>
                  <a:lnTo>
                    <a:pt x="1799642" y="1339071"/>
                  </a:lnTo>
                  <a:lnTo>
                    <a:pt x="1782951" y="1335105"/>
                  </a:lnTo>
                  <a:lnTo>
                    <a:pt x="1766657" y="1331140"/>
                  </a:lnTo>
                  <a:lnTo>
                    <a:pt x="1749966" y="1326381"/>
                  </a:lnTo>
                  <a:lnTo>
                    <a:pt x="1734070" y="1321226"/>
                  </a:lnTo>
                  <a:lnTo>
                    <a:pt x="1718174" y="1316071"/>
                  </a:lnTo>
                  <a:lnTo>
                    <a:pt x="1703073" y="1310916"/>
                  </a:lnTo>
                  <a:lnTo>
                    <a:pt x="1687574" y="1305365"/>
                  </a:lnTo>
                  <a:lnTo>
                    <a:pt x="1672075" y="1299813"/>
                  </a:lnTo>
                  <a:lnTo>
                    <a:pt x="1657769" y="1293468"/>
                  </a:lnTo>
                  <a:lnTo>
                    <a:pt x="1643065" y="1287520"/>
                  </a:lnTo>
                  <a:lnTo>
                    <a:pt x="1615246" y="1275228"/>
                  </a:lnTo>
                  <a:lnTo>
                    <a:pt x="1588620" y="1262142"/>
                  </a:lnTo>
                  <a:lnTo>
                    <a:pt x="1563584" y="1249452"/>
                  </a:lnTo>
                  <a:lnTo>
                    <a:pt x="1540137" y="1235970"/>
                  </a:lnTo>
                  <a:lnTo>
                    <a:pt x="1517883" y="1223281"/>
                  </a:lnTo>
                  <a:lnTo>
                    <a:pt x="1497218" y="1210592"/>
                  </a:lnTo>
                  <a:lnTo>
                    <a:pt x="1478540" y="1199092"/>
                  </a:lnTo>
                  <a:lnTo>
                    <a:pt x="1462246" y="1187989"/>
                  </a:lnTo>
                  <a:lnTo>
                    <a:pt x="1447145" y="1177679"/>
                  </a:lnTo>
                  <a:lnTo>
                    <a:pt x="1434825" y="1168558"/>
                  </a:lnTo>
                  <a:lnTo>
                    <a:pt x="1423698" y="1160628"/>
                  </a:lnTo>
                  <a:lnTo>
                    <a:pt x="1409391" y="1149128"/>
                  </a:lnTo>
                  <a:lnTo>
                    <a:pt x="1404623" y="1145162"/>
                  </a:lnTo>
                  <a:lnTo>
                    <a:pt x="1410584" y="1141594"/>
                  </a:lnTo>
                  <a:lnTo>
                    <a:pt x="1416942" y="1138421"/>
                  </a:lnTo>
                  <a:lnTo>
                    <a:pt x="1423300" y="1135249"/>
                  </a:lnTo>
                  <a:lnTo>
                    <a:pt x="1430454" y="1132473"/>
                  </a:lnTo>
                  <a:lnTo>
                    <a:pt x="1444363" y="1126525"/>
                  </a:lnTo>
                  <a:lnTo>
                    <a:pt x="1459067" y="1122163"/>
                  </a:lnTo>
                  <a:lnTo>
                    <a:pt x="1474168" y="1118198"/>
                  </a:lnTo>
                  <a:lnTo>
                    <a:pt x="1490064" y="1115025"/>
                  </a:lnTo>
                  <a:lnTo>
                    <a:pt x="1505960" y="1112646"/>
                  </a:lnTo>
                  <a:lnTo>
                    <a:pt x="1522651" y="1110663"/>
                  </a:lnTo>
                  <a:lnTo>
                    <a:pt x="1539740" y="1109077"/>
                  </a:lnTo>
                  <a:lnTo>
                    <a:pt x="1556431" y="1108284"/>
                  </a:lnTo>
                  <a:lnTo>
                    <a:pt x="1573519" y="1107491"/>
                  </a:lnTo>
                  <a:lnTo>
                    <a:pt x="1590210" y="1107491"/>
                  </a:lnTo>
                  <a:lnTo>
                    <a:pt x="1607298" y="1107888"/>
                  </a:lnTo>
                  <a:lnTo>
                    <a:pt x="1624387" y="1108284"/>
                  </a:lnTo>
                  <a:lnTo>
                    <a:pt x="1640680" y="1109474"/>
                  </a:lnTo>
                  <a:lnTo>
                    <a:pt x="1657371" y="1110663"/>
                  </a:lnTo>
                  <a:lnTo>
                    <a:pt x="1672870" y="1111853"/>
                  </a:lnTo>
                  <a:lnTo>
                    <a:pt x="1688369" y="1113439"/>
                  </a:lnTo>
                  <a:lnTo>
                    <a:pt x="1717776" y="1117008"/>
                  </a:lnTo>
                  <a:lnTo>
                    <a:pt x="1744402" y="1120974"/>
                  </a:lnTo>
                  <a:lnTo>
                    <a:pt x="1767452" y="1124939"/>
                  </a:lnTo>
                  <a:lnTo>
                    <a:pt x="1786527" y="1128904"/>
                  </a:lnTo>
                  <a:lnTo>
                    <a:pt x="1800834" y="1131680"/>
                  </a:lnTo>
                  <a:lnTo>
                    <a:pt x="1813153" y="1134456"/>
                  </a:lnTo>
                  <a:lnTo>
                    <a:pt x="1805205" y="1126129"/>
                  </a:lnTo>
                  <a:lnTo>
                    <a:pt x="1797257" y="1118594"/>
                  </a:lnTo>
                  <a:lnTo>
                    <a:pt x="1788912" y="1111457"/>
                  </a:lnTo>
                  <a:lnTo>
                    <a:pt x="1780169" y="1104319"/>
                  </a:lnTo>
                  <a:lnTo>
                    <a:pt x="1763080" y="1090440"/>
                  </a:lnTo>
                  <a:lnTo>
                    <a:pt x="1744800" y="1077354"/>
                  </a:lnTo>
                  <a:lnTo>
                    <a:pt x="1726122" y="1064665"/>
                  </a:lnTo>
                  <a:lnTo>
                    <a:pt x="1707841" y="1053165"/>
                  </a:lnTo>
                  <a:lnTo>
                    <a:pt x="1688369" y="1042062"/>
                  </a:lnTo>
                  <a:lnTo>
                    <a:pt x="1668896" y="1031752"/>
                  </a:lnTo>
                  <a:lnTo>
                    <a:pt x="1649820" y="1022235"/>
                  </a:lnTo>
                  <a:lnTo>
                    <a:pt x="1629950" y="1012718"/>
                  </a:lnTo>
                  <a:lnTo>
                    <a:pt x="1610080" y="1004391"/>
                  </a:lnTo>
                  <a:lnTo>
                    <a:pt x="1590607" y="996460"/>
                  </a:lnTo>
                  <a:lnTo>
                    <a:pt x="1571532" y="989322"/>
                  </a:lnTo>
                  <a:lnTo>
                    <a:pt x="1552457" y="982184"/>
                  </a:lnTo>
                  <a:lnTo>
                    <a:pt x="1533381" y="975840"/>
                  </a:lnTo>
                  <a:lnTo>
                    <a:pt x="1515101" y="970288"/>
                  </a:lnTo>
                  <a:lnTo>
                    <a:pt x="1497218" y="965133"/>
                  </a:lnTo>
                  <a:lnTo>
                    <a:pt x="1480129" y="960375"/>
                  </a:lnTo>
                  <a:lnTo>
                    <a:pt x="1463438" y="955616"/>
                  </a:lnTo>
                  <a:lnTo>
                    <a:pt x="1447542" y="952047"/>
                  </a:lnTo>
                  <a:lnTo>
                    <a:pt x="1418134" y="945306"/>
                  </a:lnTo>
                  <a:lnTo>
                    <a:pt x="1392700" y="940547"/>
                  </a:lnTo>
                  <a:lnTo>
                    <a:pt x="1372035" y="936978"/>
                  </a:lnTo>
                  <a:lnTo>
                    <a:pt x="1356139" y="934599"/>
                  </a:lnTo>
                  <a:lnTo>
                    <a:pt x="1343025" y="933013"/>
                  </a:lnTo>
                  <a:lnTo>
                    <a:pt x="1371241" y="923496"/>
                  </a:lnTo>
                  <a:lnTo>
                    <a:pt x="1398661" y="915169"/>
                  </a:lnTo>
                  <a:lnTo>
                    <a:pt x="1426082" y="908428"/>
                  </a:lnTo>
                  <a:lnTo>
                    <a:pt x="1452708" y="902083"/>
                  </a:lnTo>
                  <a:lnTo>
                    <a:pt x="1478540" y="896928"/>
                  </a:lnTo>
                  <a:lnTo>
                    <a:pt x="1504371" y="892962"/>
                  </a:lnTo>
                  <a:lnTo>
                    <a:pt x="1529805" y="889790"/>
                  </a:lnTo>
                  <a:lnTo>
                    <a:pt x="1554841" y="887807"/>
                  </a:lnTo>
                  <a:lnTo>
                    <a:pt x="1579480" y="886221"/>
                  </a:lnTo>
                  <a:lnTo>
                    <a:pt x="1603324" y="885825"/>
                  </a:lnTo>
                  <a:close/>
                  <a:moveTo>
                    <a:pt x="399645" y="28575"/>
                  </a:moveTo>
                  <a:lnTo>
                    <a:pt x="420652" y="30558"/>
                  </a:lnTo>
                  <a:lnTo>
                    <a:pt x="442055" y="33335"/>
                  </a:lnTo>
                  <a:lnTo>
                    <a:pt x="462665" y="36905"/>
                  </a:lnTo>
                  <a:lnTo>
                    <a:pt x="482879" y="41268"/>
                  </a:lnTo>
                  <a:lnTo>
                    <a:pt x="501904" y="45632"/>
                  </a:lnTo>
                  <a:lnTo>
                    <a:pt x="521325" y="51185"/>
                  </a:lnTo>
                  <a:lnTo>
                    <a:pt x="539953" y="57135"/>
                  </a:lnTo>
                  <a:lnTo>
                    <a:pt x="558186" y="63482"/>
                  </a:lnTo>
                  <a:lnTo>
                    <a:pt x="576021" y="71019"/>
                  </a:lnTo>
                  <a:lnTo>
                    <a:pt x="593461" y="78556"/>
                  </a:lnTo>
                  <a:lnTo>
                    <a:pt x="610108" y="86489"/>
                  </a:lnTo>
                  <a:lnTo>
                    <a:pt x="626754" y="95613"/>
                  </a:lnTo>
                  <a:lnTo>
                    <a:pt x="642608" y="104737"/>
                  </a:lnTo>
                  <a:lnTo>
                    <a:pt x="658066" y="114257"/>
                  </a:lnTo>
                  <a:lnTo>
                    <a:pt x="673127" y="124174"/>
                  </a:lnTo>
                  <a:lnTo>
                    <a:pt x="688189" y="134487"/>
                  </a:lnTo>
                  <a:lnTo>
                    <a:pt x="702061" y="145197"/>
                  </a:lnTo>
                  <a:lnTo>
                    <a:pt x="716330" y="156304"/>
                  </a:lnTo>
                  <a:lnTo>
                    <a:pt x="729409" y="167808"/>
                  </a:lnTo>
                  <a:lnTo>
                    <a:pt x="742885" y="179708"/>
                  </a:lnTo>
                  <a:lnTo>
                    <a:pt x="755568" y="191212"/>
                  </a:lnTo>
                  <a:lnTo>
                    <a:pt x="767855" y="203509"/>
                  </a:lnTo>
                  <a:lnTo>
                    <a:pt x="779746" y="216202"/>
                  </a:lnTo>
                  <a:lnTo>
                    <a:pt x="791636" y="228499"/>
                  </a:lnTo>
                  <a:lnTo>
                    <a:pt x="802338" y="241590"/>
                  </a:lnTo>
                  <a:lnTo>
                    <a:pt x="813039" y="254283"/>
                  </a:lnTo>
                  <a:lnTo>
                    <a:pt x="823741" y="267374"/>
                  </a:lnTo>
                  <a:lnTo>
                    <a:pt x="833649" y="280464"/>
                  </a:lnTo>
                  <a:lnTo>
                    <a:pt x="843558" y="293554"/>
                  </a:lnTo>
                  <a:lnTo>
                    <a:pt x="853070" y="306645"/>
                  </a:lnTo>
                  <a:lnTo>
                    <a:pt x="861790" y="320132"/>
                  </a:lnTo>
                  <a:lnTo>
                    <a:pt x="870906" y="333222"/>
                  </a:lnTo>
                  <a:lnTo>
                    <a:pt x="878833" y="346709"/>
                  </a:lnTo>
                  <a:lnTo>
                    <a:pt x="886760" y="359799"/>
                  </a:lnTo>
                  <a:lnTo>
                    <a:pt x="902218" y="385980"/>
                  </a:lnTo>
                  <a:lnTo>
                    <a:pt x="915694" y="411764"/>
                  </a:lnTo>
                  <a:lnTo>
                    <a:pt x="928377" y="436754"/>
                  </a:lnTo>
                  <a:lnTo>
                    <a:pt x="939475" y="460951"/>
                  </a:lnTo>
                  <a:lnTo>
                    <a:pt x="949384" y="483562"/>
                  </a:lnTo>
                  <a:lnTo>
                    <a:pt x="958500" y="505379"/>
                  </a:lnTo>
                  <a:lnTo>
                    <a:pt x="966427" y="525610"/>
                  </a:lnTo>
                  <a:lnTo>
                    <a:pt x="972768" y="544650"/>
                  </a:lnTo>
                  <a:lnTo>
                    <a:pt x="978714" y="560914"/>
                  </a:lnTo>
                  <a:lnTo>
                    <a:pt x="983866" y="575987"/>
                  </a:lnTo>
                  <a:lnTo>
                    <a:pt x="987433" y="588284"/>
                  </a:lnTo>
                  <a:lnTo>
                    <a:pt x="992190" y="605738"/>
                  </a:lnTo>
                  <a:lnTo>
                    <a:pt x="993775" y="612085"/>
                  </a:lnTo>
                  <a:lnTo>
                    <a:pt x="987037" y="611292"/>
                  </a:lnTo>
                  <a:lnTo>
                    <a:pt x="979506" y="610498"/>
                  </a:lnTo>
                  <a:lnTo>
                    <a:pt x="972372" y="609308"/>
                  </a:lnTo>
                  <a:lnTo>
                    <a:pt x="965238" y="607722"/>
                  </a:lnTo>
                  <a:lnTo>
                    <a:pt x="950573" y="604151"/>
                  </a:lnTo>
                  <a:lnTo>
                    <a:pt x="936304" y="599391"/>
                  </a:lnTo>
                  <a:lnTo>
                    <a:pt x="921243" y="593441"/>
                  </a:lnTo>
                  <a:lnTo>
                    <a:pt x="906974" y="587094"/>
                  </a:lnTo>
                  <a:lnTo>
                    <a:pt x="891913" y="579954"/>
                  </a:lnTo>
                  <a:lnTo>
                    <a:pt x="877644" y="572417"/>
                  </a:lnTo>
                  <a:lnTo>
                    <a:pt x="862979" y="563691"/>
                  </a:lnTo>
                  <a:lnTo>
                    <a:pt x="849107" y="554964"/>
                  </a:lnTo>
                  <a:lnTo>
                    <a:pt x="834838" y="545840"/>
                  </a:lnTo>
                  <a:lnTo>
                    <a:pt x="821362" y="535923"/>
                  </a:lnTo>
                  <a:lnTo>
                    <a:pt x="807490" y="526006"/>
                  </a:lnTo>
                  <a:lnTo>
                    <a:pt x="794411" y="516089"/>
                  </a:lnTo>
                  <a:lnTo>
                    <a:pt x="781331" y="505379"/>
                  </a:lnTo>
                  <a:lnTo>
                    <a:pt x="769044" y="495066"/>
                  </a:lnTo>
                  <a:lnTo>
                    <a:pt x="756757" y="485149"/>
                  </a:lnTo>
                  <a:lnTo>
                    <a:pt x="745659" y="474438"/>
                  </a:lnTo>
                  <a:lnTo>
                    <a:pt x="723860" y="454605"/>
                  </a:lnTo>
                  <a:lnTo>
                    <a:pt x="705232" y="436754"/>
                  </a:lnTo>
                  <a:lnTo>
                    <a:pt x="688981" y="420094"/>
                  </a:lnTo>
                  <a:lnTo>
                    <a:pt x="675902" y="406607"/>
                  </a:lnTo>
                  <a:lnTo>
                    <a:pt x="665597" y="395500"/>
                  </a:lnTo>
                  <a:lnTo>
                    <a:pt x="657670" y="386376"/>
                  </a:lnTo>
                  <a:lnTo>
                    <a:pt x="659255" y="397087"/>
                  </a:lnTo>
                  <a:lnTo>
                    <a:pt x="661237" y="408194"/>
                  </a:lnTo>
                  <a:lnTo>
                    <a:pt x="663615" y="418904"/>
                  </a:lnTo>
                  <a:lnTo>
                    <a:pt x="665993" y="430011"/>
                  </a:lnTo>
                  <a:lnTo>
                    <a:pt x="668767" y="440324"/>
                  </a:lnTo>
                  <a:lnTo>
                    <a:pt x="671542" y="450638"/>
                  </a:lnTo>
                  <a:lnTo>
                    <a:pt x="678676" y="471662"/>
                  </a:lnTo>
                  <a:lnTo>
                    <a:pt x="685810" y="492686"/>
                  </a:lnTo>
                  <a:lnTo>
                    <a:pt x="693738" y="512916"/>
                  </a:lnTo>
                  <a:lnTo>
                    <a:pt x="702457" y="532750"/>
                  </a:lnTo>
                  <a:lnTo>
                    <a:pt x="712366" y="552187"/>
                  </a:lnTo>
                  <a:lnTo>
                    <a:pt x="721878" y="571624"/>
                  </a:lnTo>
                  <a:lnTo>
                    <a:pt x="732580" y="589871"/>
                  </a:lnTo>
                  <a:lnTo>
                    <a:pt x="743281" y="608118"/>
                  </a:lnTo>
                  <a:lnTo>
                    <a:pt x="753983" y="625969"/>
                  </a:lnTo>
                  <a:lnTo>
                    <a:pt x="765477" y="642629"/>
                  </a:lnTo>
                  <a:lnTo>
                    <a:pt x="776575" y="659289"/>
                  </a:lnTo>
                  <a:lnTo>
                    <a:pt x="788069" y="674760"/>
                  </a:lnTo>
                  <a:lnTo>
                    <a:pt x="799167" y="690230"/>
                  </a:lnTo>
                  <a:lnTo>
                    <a:pt x="810265" y="704510"/>
                  </a:lnTo>
                  <a:lnTo>
                    <a:pt x="821759" y="718394"/>
                  </a:lnTo>
                  <a:lnTo>
                    <a:pt x="832460" y="731484"/>
                  </a:lnTo>
                  <a:lnTo>
                    <a:pt x="843162" y="743781"/>
                  </a:lnTo>
                  <a:lnTo>
                    <a:pt x="862583" y="765995"/>
                  </a:lnTo>
                  <a:lnTo>
                    <a:pt x="880022" y="784242"/>
                  </a:lnTo>
                  <a:lnTo>
                    <a:pt x="894687" y="799316"/>
                  </a:lnTo>
                  <a:lnTo>
                    <a:pt x="906182" y="810026"/>
                  </a:lnTo>
                  <a:lnTo>
                    <a:pt x="915694" y="819150"/>
                  </a:lnTo>
                  <a:lnTo>
                    <a:pt x="887553" y="810423"/>
                  </a:lnTo>
                  <a:lnTo>
                    <a:pt x="860205" y="801299"/>
                  </a:lnTo>
                  <a:lnTo>
                    <a:pt x="834046" y="791382"/>
                  </a:lnTo>
                  <a:lnTo>
                    <a:pt x="808679" y="781069"/>
                  </a:lnTo>
                  <a:lnTo>
                    <a:pt x="784502" y="770359"/>
                  </a:lnTo>
                  <a:lnTo>
                    <a:pt x="761513" y="758458"/>
                  </a:lnTo>
                  <a:lnTo>
                    <a:pt x="738921" y="746558"/>
                  </a:lnTo>
                  <a:lnTo>
                    <a:pt x="717519" y="734261"/>
                  </a:lnTo>
                  <a:lnTo>
                    <a:pt x="696908" y="721171"/>
                  </a:lnTo>
                  <a:lnTo>
                    <a:pt x="677487" y="707684"/>
                  </a:lnTo>
                  <a:lnTo>
                    <a:pt x="658462" y="694197"/>
                  </a:lnTo>
                  <a:lnTo>
                    <a:pt x="640230" y="680313"/>
                  </a:lnTo>
                  <a:lnTo>
                    <a:pt x="623583" y="666033"/>
                  </a:lnTo>
                  <a:lnTo>
                    <a:pt x="606937" y="650959"/>
                  </a:lnTo>
                  <a:lnTo>
                    <a:pt x="591083" y="635886"/>
                  </a:lnTo>
                  <a:lnTo>
                    <a:pt x="576418" y="620415"/>
                  </a:lnTo>
                  <a:lnTo>
                    <a:pt x="562149" y="605341"/>
                  </a:lnTo>
                  <a:lnTo>
                    <a:pt x="549069" y="589078"/>
                  </a:lnTo>
                  <a:lnTo>
                    <a:pt x="536386" y="573607"/>
                  </a:lnTo>
                  <a:lnTo>
                    <a:pt x="524496" y="556947"/>
                  </a:lnTo>
                  <a:lnTo>
                    <a:pt x="513398" y="541080"/>
                  </a:lnTo>
                  <a:lnTo>
                    <a:pt x="502300" y="524420"/>
                  </a:lnTo>
                  <a:lnTo>
                    <a:pt x="492391" y="507363"/>
                  </a:lnTo>
                  <a:lnTo>
                    <a:pt x="483275" y="491099"/>
                  </a:lnTo>
                  <a:lnTo>
                    <a:pt x="474159" y="474042"/>
                  </a:lnTo>
                  <a:lnTo>
                    <a:pt x="465836" y="457778"/>
                  </a:lnTo>
                  <a:lnTo>
                    <a:pt x="458305" y="440721"/>
                  </a:lnTo>
                  <a:lnTo>
                    <a:pt x="451171" y="423664"/>
                  </a:lnTo>
                  <a:lnTo>
                    <a:pt x="444433" y="407004"/>
                  </a:lnTo>
                  <a:lnTo>
                    <a:pt x="438488" y="390343"/>
                  </a:lnTo>
                  <a:lnTo>
                    <a:pt x="432939" y="374079"/>
                  </a:lnTo>
                  <a:lnTo>
                    <a:pt x="427786" y="357419"/>
                  </a:lnTo>
                  <a:lnTo>
                    <a:pt x="423030" y="340759"/>
                  </a:lnTo>
                  <a:lnTo>
                    <a:pt x="418670" y="324892"/>
                  </a:lnTo>
                  <a:lnTo>
                    <a:pt x="414707" y="308628"/>
                  </a:lnTo>
                  <a:lnTo>
                    <a:pt x="411536" y="292761"/>
                  </a:lnTo>
                  <a:lnTo>
                    <a:pt x="408365" y="277291"/>
                  </a:lnTo>
                  <a:lnTo>
                    <a:pt x="405591" y="261820"/>
                  </a:lnTo>
                  <a:lnTo>
                    <a:pt x="403212" y="246746"/>
                  </a:lnTo>
                  <a:lnTo>
                    <a:pt x="401231" y="231673"/>
                  </a:lnTo>
                  <a:lnTo>
                    <a:pt x="399645" y="217392"/>
                  </a:lnTo>
                  <a:lnTo>
                    <a:pt x="398060" y="203112"/>
                  </a:lnTo>
                  <a:lnTo>
                    <a:pt x="395682" y="176138"/>
                  </a:lnTo>
                  <a:lnTo>
                    <a:pt x="394096" y="150751"/>
                  </a:lnTo>
                  <a:lnTo>
                    <a:pt x="393700" y="127347"/>
                  </a:lnTo>
                  <a:lnTo>
                    <a:pt x="393700" y="105530"/>
                  </a:lnTo>
                  <a:lnTo>
                    <a:pt x="394493" y="86093"/>
                  </a:lnTo>
                  <a:lnTo>
                    <a:pt x="395285" y="69829"/>
                  </a:lnTo>
                  <a:lnTo>
                    <a:pt x="396474" y="55152"/>
                  </a:lnTo>
                  <a:lnTo>
                    <a:pt x="398853" y="35318"/>
                  </a:lnTo>
                  <a:lnTo>
                    <a:pt x="399645" y="28575"/>
                  </a:lnTo>
                  <a:close/>
                  <a:moveTo>
                    <a:pt x="1782366" y="0"/>
                  </a:moveTo>
                  <a:lnTo>
                    <a:pt x="1787526" y="20648"/>
                  </a:lnTo>
                  <a:lnTo>
                    <a:pt x="1791097" y="41297"/>
                  </a:lnTo>
                  <a:lnTo>
                    <a:pt x="1794272" y="61152"/>
                  </a:lnTo>
                  <a:lnTo>
                    <a:pt x="1796257" y="81006"/>
                  </a:lnTo>
                  <a:lnTo>
                    <a:pt x="1797844" y="100861"/>
                  </a:lnTo>
                  <a:lnTo>
                    <a:pt x="1798638" y="119921"/>
                  </a:lnTo>
                  <a:lnTo>
                    <a:pt x="1798241" y="139378"/>
                  </a:lnTo>
                  <a:lnTo>
                    <a:pt x="1797447" y="158439"/>
                  </a:lnTo>
                  <a:lnTo>
                    <a:pt x="1796257" y="177499"/>
                  </a:lnTo>
                  <a:lnTo>
                    <a:pt x="1793876" y="195765"/>
                  </a:lnTo>
                  <a:lnTo>
                    <a:pt x="1791494" y="214031"/>
                  </a:lnTo>
                  <a:lnTo>
                    <a:pt x="1787922" y="231900"/>
                  </a:lnTo>
                  <a:lnTo>
                    <a:pt x="1783557" y="249769"/>
                  </a:lnTo>
                  <a:lnTo>
                    <a:pt x="1779191" y="267241"/>
                  </a:lnTo>
                  <a:lnTo>
                    <a:pt x="1774429" y="284316"/>
                  </a:lnTo>
                  <a:lnTo>
                    <a:pt x="1768872" y="301391"/>
                  </a:lnTo>
                  <a:lnTo>
                    <a:pt x="1762919" y="318069"/>
                  </a:lnTo>
                  <a:lnTo>
                    <a:pt x="1756172" y="334349"/>
                  </a:lnTo>
                  <a:lnTo>
                    <a:pt x="1749425" y="350630"/>
                  </a:lnTo>
                  <a:lnTo>
                    <a:pt x="1741885" y="366117"/>
                  </a:lnTo>
                  <a:lnTo>
                    <a:pt x="1734344" y="381603"/>
                  </a:lnTo>
                  <a:lnTo>
                    <a:pt x="1726010" y="396693"/>
                  </a:lnTo>
                  <a:lnTo>
                    <a:pt x="1717675" y="411782"/>
                  </a:lnTo>
                  <a:lnTo>
                    <a:pt x="1709341" y="426474"/>
                  </a:lnTo>
                  <a:lnTo>
                    <a:pt x="1699816" y="440770"/>
                  </a:lnTo>
                  <a:lnTo>
                    <a:pt x="1691085" y="454668"/>
                  </a:lnTo>
                  <a:lnTo>
                    <a:pt x="1681560" y="468566"/>
                  </a:lnTo>
                  <a:lnTo>
                    <a:pt x="1671638" y="482067"/>
                  </a:lnTo>
                  <a:lnTo>
                    <a:pt x="1661716" y="495171"/>
                  </a:lnTo>
                  <a:lnTo>
                    <a:pt x="1652191" y="507878"/>
                  </a:lnTo>
                  <a:lnTo>
                    <a:pt x="1641475" y="520585"/>
                  </a:lnTo>
                  <a:lnTo>
                    <a:pt x="1631554" y="532497"/>
                  </a:lnTo>
                  <a:lnTo>
                    <a:pt x="1621235" y="544807"/>
                  </a:lnTo>
                  <a:lnTo>
                    <a:pt x="1610916" y="555926"/>
                  </a:lnTo>
                  <a:lnTo>
                    <a:pt x="1589882" y="578163"/>
                  </a:lnTo>
                  <a:lnTo>
                    <a:pt x="1569244" y="598811"/>
                  </a:lnTo>
                  <a:lnTo>
                    <a:pt x="1548607" y="617872"/>
                  </a:lnTo>
                  <a:lnTo>
                    <a:pt x="1528763" y="636138"/>
                  </a:lnTo>
                  <a:lnTo>
                    <a:pt x="1509713" y="652418"/>
                  </a:lnTo>
                  <a:lnTo>
                    <a:pt x="1491060" y="667508"/>
                  </a:lnTo>
                  <a:lnTo>
                    <a:pt x="1473597" y="681406"/>
                  </a:lnTo>
                  <a:lnTo>
                    <a:pt x="1457722" y="693319"/>
                  </a:lnTo>
                  <a:lnTo>
                    <a:pt x="1443038" y="703643"/>
                  </a:lnTo>
                  <a:lnTo>
                    <a:pt x="1430338" y="712776"/>
                  </a:lnTo>
                  <a:lnTo>
                    <a:pt x="1419225" y="720321"/>
                  </a:lnTo>
                  <a:lnTo>
                    <a:pt x="1403747" y="729851"/>
                  </a:lnTo>
                  <a:lnTo>
                    <a:pt x="1398588" y="733425"/>
                  </a:lnTo>
                  <a:lnTo>
                    <a:pt x="1396603" y="726674"/>
                  </a:lnTo>
                  <a:lnTo>
                    <a:pt x="1395413" y="719924"/>
                  </a:lnTo>
                  <a:lnTo>
                    <a:pt x="1394222" y="712776"/>
                  </a:lnTo>
                  <a:lnTo>
                    <a:pt x="1393428" y="705231"/>
                  </a:lnTo>
                  <a:lnTo>
                    <a:pt x="1393031" y="698084"/>
                  </a:lnTo>
                  <a:lnTo>
                    <a:pt x="1392635" y="690936"/>
                  </a:lnTo>
                  <a:lnTo>
                    <a:pt x="1392635" y="675847"/>
                  </a:lnTo>
                  <a:lnTo>
                    <a:pt x="1393825" y="660360"/>
                  </a:lnTo>
                  <a:lnTo>
                    <a:pt x="1395413" y="644874"/>
                  </a:lnTo>
                  <a:lnTo>
                    <a:pt x="1398191" y="628990"/>
                  </a:lnTo>
                  <a:lnTo>
                    <a:pt x="1401366" y="613107"/>
                  </a:lnTo>
                  <a:lnTo>
                    <a:pt x="1404938" y="597223"/>
                  </a:lnTo>
                  <a:lnTo>
                    <a:pt x="1409303" y="580942"/>
                  </a:lnTo>
                  <a:lnTo>
                    <a:pt x="1413669" y="565059"/>
                  </a:lnTo>
                  <a:lnTo>
                    <a:pt x="1418828" y="549175"/>
                  </a:lnTo>
                  <a:lnTo>
                    <a:pt x="1424385" y="533291"/>
                  </a:lnTo>
                  <a:lnTo>
                    <a:pt x="1430338" y="518202"/>
                  </a:lnTo>
                  <a:lnTo>
                    <a:pt x="1436291" y="502716"/>
                  </a:lnTo>
                  <a:lnTo>
                    <a:pt x="1442641" y="488420"/>
                  </a:lnTo>
                  <a:lnTo>
                    <a:pt x="1448594" y="473728"/>
                  </a:lnTo>
                  <a:lnTo>
                    <a:pt x="1455341" y="460227"/>
                  </a:lnTo>
                  <a:lnTo>
                    <a:pt x="1467644" y="434019"/>
                  </a:lnTo>
                  <a:lnTo>
                    <a:pt x="1479550" y="410591"/>
                  </a:lnTo>
                  <a:lnTo>
                    <a:pt x="1490663" y="390339"/>
                  </a:lnTo>
                  <a:lnTo>
                    <a:pt x="1499791" y="373661"/>
                  </a:lnTo>
                  <a:lnTo>
                    <a:pt x="1507332" y="361352"/>
                  </a:lnTo>
                  <a:lnTo>
                    <a:pt x="1514078" y="350630"/>
                  </a:lnTo>
                  <a:lnTo>
                    <a:pt x="1503760" y="355792"/>
                  </a:lnTo>
                  <a:lnTo>
                    <a:pt x="1493838" y="360954"/>
                  </a:lnTo>
                  <a:lnTo>
                    <a:pt x="1484313" y="366117"/>
                  </a:lnTo>
                  <a:lnTo>
                    <a:pt x="1474391" y="371676"/>
                  </a:lnTo>
                  <a:lnTo>
                    <a:pt x="1455738" y="383986"/>
                  </a:lnTo>
                  <a:lnTo>
                    <a:pt x="1437085" y="396295"/>
                  </a:lnTo>
                  <a:lnTo>
                    <a:pt x="1419225" y="409797"/>
                  </a:lnTo>
                  <a:lnTo>
                    <a:pt x="1402160" y="423298"/>
                  </a:lnTo>
                  <a:lnTo>
                    <a:pt x="1385491" y="437990"/>
                  </a:lnTo>
                  <a:lnTo>
                    <a:pt x="1369219" y="452682"/>
                  </a:lnTo>
                  <a:lnTo>
                    <a:pt x="1353741" y="467772"/>
                  </a:lnTo>
                  <a:lnTo>
                    <a:pt x="1338660" y="483258"/>
                  </a:lnTo>
                  <a:lnTo>
                    <a:pt x="1324372" y="498745"/>
                  </a:lnTo>
                  <a:lnTo>
                    <a:pt x="1310481" y="514628"/>
                  </a:lnTo>
                  <a:lnTo>
                    <a:pt x="1297781" y="530115"/>
                  </a:lnTo>
                  <a:lnTo>
                    <a:pt x="1285081" y="545998"/>
                  </a:lnTo>
                  <a:lnTo>
                    <a:pt x="1273175" y="561088"/>
                  </a:lnTo>
                  <a:lnTo>
                    <a:pt x="1262063" y="576574"/>
                  </a:lnTo>
                  <a:lnTo>
                    <a:pt x="1251347" y="591267"/>
                  </a:lnTo>
                  <a:lnTo>
                    <a:pt x="1241425" y="605959"/>
                  </a:lnTo>
                  <a:lnTo>
                    <a:pt x="1232297" y="619857"/>
                  </a:lnTo>
                  <a:lnTo>
                    <a:pt x="1223169" y="633755"/>
                  </a:lnTo>
                  <a:lnTo>
                    <a:pt x="1208088" y="659169"/>
                  </a:lnTo>
                  <a:lnTo>
                    <a:pt x="1194991" y="681009"/>
                  </a:lnTo>
                  <a:lnTo>
                    <a:pt x="1185069" y="699275"/>
                  </a:lnTo>
                  <a:lnTo>
                    <a:pt x="1178322" y="713173"/>
                  </a:lnTo>
                  <a:lnTo>
                    <a:pt x="1171972" y="724689"/>
                  </a:lnTo>
                  <a:lnTo>
                    <a:pt x="1171575" y="696098"/>
                  </a:lnTo>
                  <a:lnTo>
                    <a:pt x="1172369" y="667905"/>
                  </a:lnTo>
                  <a:lnTo>
                    <a:pt x="1173956" y="640506"/>
                  </a:lnTo>
                  <a:lnTo>
                    <a:pt x="1176734" y="613504"/>
                  </a:lnTo>
                  <a:lnTo>
                    <a:pt x="1179513" y="587693"/>
                  </a:lnTo>
                  <a:lnTo>
                    <a:pt x="1183481" y="562279"/>
                  </a:lnTo>
                  <a:lnTo>
                    <a:pt x="1188244" y="537659"/>
                  </a:lnTo>
                  <a:lnTo>
                    <a:pt x="1193800" y="514231"/>
                  </a:lnTo>
                  <a:lnTo>
                    <a:pt x="1199753" y="491200"/>
                  </a:lnTo>
                  <a:lnTo>
                    <a:pt x="1206897" y="468566"/>
                  </a:lnTo>
                  <a:lnTo>
                    <a:pt x="1214438" y="446726"/>
                  </a:lnTo>
                  <a:lnTo>
                    <a:pt x="1222375" y="425680"/>
                  </a:lnTo>
                  <a:lnTo>
                    <a:pt x="1231503" y="405429"/>
                  </a:lnTo>
                  <a:lnTo>
                    <a:pt x="1240631" y="385574"/>
                  </a:lnTo>
                  <a:lnTo>
                    <a:pt x="1250156" y="366117"/>
                  </a:lnTo>
                  <a:lnTo>
                    <a:pt x="1260872" y="347850"/>
                  </a:lnTo>
                  <a:lnTo>
                    <a:pt x="1271588" y="329584"/>
                  </a:lnTo>
                  <a:lnTo>
                    <a:pt x="1282700" y="312112"/>
                  </a:lnTo>
                  <a:lnTo>
                    <a:pt x="1294606" y="295832"/>
                  </a:lnTo>
                  <a:lnTo>
                    <a:pt x="1306513" y="279551"/>
                  </a:lnTo>
                  <a:lnTo>
                    <a:pt x="1319213" y="264065"/>
                  </a:lnTo>
                  <a:lnTo>
                    <a:pt x="1331913" y="248975"/>
                  </a:lnTo>
                  <a:lnTo>
                    <a:pt x="1345010" y="234680"/>
                  </a:lnTo>
                  <a:lnTo>
                    <a:pt x="1358106" y="220385"/>
                  </a:lnTo>
                  <a:lnTo>
                    <a:pt x="1371997" y="207281"/>
                  </a:lnTo>
                  <a:lnTo>
                    <a:pt x="1385491" y="194177"/>
                  </a:lnTo>
                  <a:lnTo>
                    <a:pt x="1399778" y="182264"/>
                  </a:lnTo>
                  <a:lnTo>
                    <a:pt x="1413669" y="169954"/>
                  </a:lnTo>
                  <a:lnTo>
                    <a:pt x="1428353" y="158836"/>
                  </a:lnTo>
                  <a:lnTo>
                    <a:pt x="1442244" y="147717"/>
                  </a:lnTo>
                  <a:lnTo>
                    <a:pt x="1456928" y="137790"/>
                  </a:lnTo>
                  <a:lnTo>
                    <a:pt x="1471216" y="127863"/>
                  </a:lnTo>
                  <a:lnTo>
                    <a:pt x="1485900" y="118333"/>
                  </a:lnTo>
                  <a:lnTo>
                    <a:pt x="1500188" y="109199"/>
                  </a:lnTo>
                  <a:lnTo>
                    <a:pt x="1514872" y="100861"/>
                  </a:lnTo>
                  <a:lnTo>
                    <a:pt x="1529160" y="92919"/>
                  </a:lnTo>
                  <a:lnTo>
                    <a:pt x="1543447" y="84977"/>
                  </a:lnTo>
                  <a:lnTo>
                    <a:pt x="1557338" y="77829"/>
                  </a:lnTo>
                  <a:lnTo>
                    <a:pt x="1571625" y="71079"/>
                  </a:lnTo>
                  <a:lnTo>
                    <a:pt x="1585119" y="64328"/>
                  </a:lnTo>
                  <a:lnTo>
                    <a:pt x="1599010" y="57975"/>
                  </a:lnTo>
                  <a:lnTo>
                    <a:pt x="1612107" y="52416"/>
                  </a:lnTo>
                  <a:lnTo>
                    <a:pt x="1637904" y="42091"/>
                  </a:lnTo>
                  <a:lnTo>
                    <a:pt x="1662113" y="32958"/>
                  </a:lnTo>
                  <a:lnTo>
                    <a:pt x="1685132" y="25414"/>
                  </a:lnTo>
                  <a:lnTo>
                    <a:pt x="1706166" y="18663"/>
                  </a:lnTo>
                  <a:lnTo>
                    <a:pt x="1724819" y="13501"/>
                  </a:lnTo>
                  <a:lnTo>
                    <a:pt x="1741488" y="9133"/>
                  </a:lnTo>
                  <a:lnTo>
                    <a:pt x="1755379" y="5162"/>
                  </a:lnTo>
                  <a:lnTo>
                    <a:pt x="1775619" y="1191"/>
                  </a:lnTo>
                  <a:lnTo>
                    <a:pt x="178236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963" name="文本框 2"/>
            <p:cNvSpPr txBox="1"/>
            <p:nvPr/>
          </p:nvSpPr>
          <p:spPr>
            <a:xfrm>
              <a:off x="2149" y="4758"/>
              <a:ext cx="3618" cy="579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r>
                <a:rPr lang="zh-CN" altLang="en-US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赴景点途中的讲解</a:t>
              </a:r>
              <a:endParaRPr lang="zh-CN" altLang="en-US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40964" name="文本框 4"/>
          <p:cNvSpPr txBox="1"/>
          <p:nvPr/>
        </p:nvSpPr>
        <p:spPr>
          <a:xfrm>
            <a:off x="685800" y="1219200"/>
            <a:ext cx="10700385" cy="285623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noAutofit/>
          </a:bodyPr>
          <a:p>
            <a:pPr marL="285750" indent="-285750">
              <a:lnSpc>
                <a:spcPct val="210000"/>
              </a:lnSpc>
              <a:buFont typeface="Wingdings 2" panose="05020102010507070707" pitchFamily="18" charset="2"/>
              <a:buChar char="Ý"/>
            </a:pPr>
            <a:r>
              <a:rPr lang="zh-CN" altLang="en-US" sz="1600" b="1" dirty="0">
                <a:latin typeface="Calibri" panose="020F0502020204030204" charset="0"/>
                <a:ea typeface="宋体" panose="02010600030101010101" pitchFamily="2" charset="-122"/>
              </a:rPr>
              <a:t>再次宣布当日活动安排：</a:t>
            </a:r>
            <a:r>
              <a:rPr lang="zh-CN" altLang="en-US" sz="1600" dirty="0">
                <a:latin typeface="Calibri" panose="020F0502020204030204" charset="0"/>
                <a:ea typeface="宋体" panose="02010600030101010101" pitchFamily="2" charset="-122"/>
              </a:rPr>
              <a:t>地陪的其他服务要求有重申活动安排、午晚餐时间地点、游览时间、重要新闻等。</a:t>
            </a:r>
            <a:endParaRPr lang="zh-CN" altLang="en-US" sz="1600" dirty="0">
              <a:latin typeface="Calibri" panose="020F0502020204030204" charset="0"/>
              <a:ea typeface="宋体" panose="02010600030101010101" pitchFamily="2" charset="-122"/>
            </a:endParaRPr>
          </a:p>
          <a:p>
            <a:pPr marL="285750" indent="-285750">
              <a:lnSpc>
                <a:spcPct val="210000"/>
              </a:lnSpc>
              <a:buFont typeface="Wingdings 2" panose="05020102010507070707" pitchFamily="18" charset="2"/>
              <a:buChar char="Ý"/>
            </a:pPr>
            <a:r>
              <a:rPr lang="zh-CN" altLang="en-US" sz="1600" b="1" dirty="0">
                <a:latin typeface="Calibri" panose="020F0502020204030204" charset="0"/>
                <a:ea typeface="宋体" panose="02010600030101010101" pitchFamily="2" charset="-122"/>
              </a:rPr>
              <a:t>沿途风光讲解：</a:t>
            </a:r>
            <a:r>
              <a:rPr lang="zh-CN" altLang="en-US" sz="1600" dirty="0">
                <a:latin typeface="Calibri" panose="020F0502020204030204" charset="0"/>
                <a:ea typeface="宋体" panose="02010600030101010101" pitchFamily="2" charset="-122"/>
              </a:rPr>
              <a:t>包括介绍本地的风土人情、自然景观、沿途风光，回答旅游者提出的问题。</a:t>
            </a:r>
            <a:endParaRPr lang="zh-CN" altLang="en-US" sz="1600" dirty="0">
              <a:latin typeface="Calibri" panose="020F0502020204030204" charset="0"/>
              <a:ea typeface="宋体" panose="02010600030101010101" pitchFamily="2" charset="-122"/>
            </a:endParaRPr>
          </a:p>
          <a:p>
            <a:pPr marL="285750" indent="-285750">
              <a:lnSpc>
                <a:spcPct val="210000"/>
              </a:lnSpc>
              <a:buFont typeface="Wingdings 2" panose="05020102010507070707" pitchFamily="18" charset="2"/>
              <a:buChar char="Ý"/>
            </a:pPr>
            <a:r>
              <a:rPr lang="zh-CN" altLang="en-US" sz="1600" b="1" dirty="0">
                <a:latin typeface="Calibri" panose="020F0502020204030204" charset="0"/>
                <a:ea typeface="宋体" panose="02010600030101010101" pitchFamily="2" charset="-122"/>
              </a:rPr>
              <a:t>介绍游览景点概况：</a:t>
            </a:r>
            <a:r>
              <a:rPr lang="zh-CN" altLang="en-US" sz="1600" dirty="0">
                <a:latin typeface="Calibri" panose="020F0502020204030204" charset="0"/>
                <a:ea typeface="宋体" panose="02010600030101010101" pitchFamily="2" charset="-122"/>
              </a:rPr>
              <a:t>地陪在介绍游览景点概况时要简明扼要。</a:t>
            </a:r>
            <a:endParaRPr lang="zh-CN" altLang="en-US" sz="1600" dirty="0">
              <a:latin typeface="Calibri" panose="020F0502020204030204" charset="0"/>
              <a:ea typeface="宋体" panose="02010600030101010101" pitchFamily="2" charset="-122"/>
            </a:endParaRPr>
          </a:p>
        </p:txBody>
      </p:sp>
      <p:grpSp>
        <p:nvGrpSpPr>
          <p:cNvPr id="3" name="组合 1"/>
          <p:cNvGrpSpPr/>
          <p:nvPr/>
        </p:nvGrpSpPr>
        <p:grpSpPr>
          <a:xfrm>
            <a:off x="1522730" y="279400"/>
            <a:ext cx="8019415" cy="492125"/>
            <a:chOff x="-2" y="401"/>
            <a:chExt cx="6985" cy="775"/>
          </a:xfrm>
        </p:grpSpPr>
        <p:grpSp>
          <p:nvGrpSpPr>
            <p:cNvPr id="4" name="Group 7"/>
            <p:cNvGrpSpPr/>
            <p:nvPr/>
          </p:nvGrpSpPr>
          <p:grpSpPr>
            <a:xfrm>
              <a:off x="-2" y="401"/>
              <a:ext cx="6985" cy="775"/>
              <a:chOff x="48" y="-32"/>
              <a:chExt cx="5697" cy="712"/>
            </a:xfrm>
          </p:grpSpPr>
          <p:sp>
            <p:nvSpPr>
              <p:cNvPr id="5" name="五边形 13"/>
              <p:cNvSpPr/>
              <p:nvPr>
                <p:custDataLst>
                  <p:tags r:id="rId1"/>
                </p:custDataLst>
              </p:nvPr>
            </p:nvSpPr>
            <p:spPr>
              <a:xfrm>
                <a:off x="48" y="-32"/>
                <a:ext cx="5103" cy="680"/>
              </a:xfrm>
              <a:prstGeom prst="homePlate">
                <a:avLst>
                  <a:gd name="adj" fmla="val 24875"/>
                </a:avLst>
              </a:prstGeom>
              <a:solidFill>
                <a:srgbClr val="00B0F0"/>
              </a:solidFill>
              <a:ln w="9525">
                <a:noFill/>
              </a:ln>
            </p:spPr>
            <p:txBody>
              <a:bodyPr anchor="t" anchorCtr="0"/>
              <a:p>
                <a:endParaRPr lang="zh-CN" altLang="zh-CN" dirty="0">
                  <a:latin typeface="宋体" panose="02010600030101010101" pitchFamily="2" charset="-122"/>
                  <a:ea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6" name="燕尾形 14"/>
              <p:cNvSpPr/>
              <p:nvPr>
                <p:custDataLst>
                  <p:tags r:id="rId2"/>
                </p:custDataLst>
              </p:nvPr>
            </p:nvSpPr>
            <p:spPr>
              <a:xfrm>
                <a:off x="5085" y="0"/>
                <a:ext cx="340" cy="680"/>
              </a:xfrm>
              <a:prstGeom prst="chevron">
                <a:avLst>
                  <a:gd name="adj" fmla="val 50000"/>
                </a:avLst>
              </a:prstGeom>
              <a:solidFill>
                <a:srgbClr val="00B0F0"/>
              </a:solidFill>
              <a:ln w="9525">
                <a:noFill/>
              </a:ln>
            </p:spPr>
            <p:txBody>
              <a:bodyPr anchor="t" anchorCtr="0"/>
              <a:p>
                <a:endParaRPr lang="zh-CN" altLang="zh-CN" dirty="0">
                  <a:latin typeface="宋体" panose="02010600030101010101" pitchFamily="2" charset="-122"/>
                  <a:ea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7" name="燕尾形 15"/>
              <p:cNvSpPr/>
              <p:nvPr>
                <p:custDataLst>
                  <p:tags r:id="rId3"/>
                </p:custDataLst>
              </p:nvPr>
            </p:nvSpPr>
            <p:spPr>
              <a:xfrm>
                <a:off x="5405" y="0"/>
                <a:ext cx="340" cy="680"/>
              </a:xfrm>
              <a:prstGeom prst="chevron">
                <a:avLst>
                  <a:gd name="adj" fmla="val 50000"/>
                </a:avLst>
              </a:prstGeom>
              <a:solidFill>
                <a:srgbClr val="00B0F0"/>
              </a:solidFill>
              <a:ln w="9525">
                <a:noFill/>
              </a:ln>
            </p:spPr>
            <p:txBody>
              <a:bodyPr anchor="t" anchorCtr="0"/>
              <a:p>
                <a:endParaRPr lang="zh-CN" altLang="zh-CN" dirty="0">
                  <a:latin typeface="宋体" panose="02010600030101010101" pitchFamily="2" charset="-122"/>
                  <a:ea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</p:grpSp>
        <p:sp>
          <p:nvSpPr>
            <p:cNvPr id="8" name="文本框 1"/>
            <p:cNvSpPr txBox="1"/>
            <p:nvPr>
              <p:custDataLst>
                <p:tags r:id="rId4"/>
              </p:custDataLst>
            </p:nvPr>
          </p:nvSpPr>
          <p:spPr>
            <a:xfrm>
              <a:off x="186" y="492"/>
              <a:ext cx="6405" cy="62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r>
                <a:rPr lang="zh-CN" altLang="en-US" sz="2000" b="1" dirty="0">
                  <a:solidFill>
                    <a:schemeClr val="bg1"/>
                  </a:solidFill>
                  <a:latin typeface="Calibri" panose="020F0502020204030204" charset="0"/>
                  <a:ea typeface="宋体" panose="02010600030101010101" pitchFamily="2" charset="-122"/>
                </a:rPr>
                <a:t>任务一</a:t>
              </a:r>
              <a:r>
                <a:rPr lang="en-US" altLang="zh-CN" sz="2000" b="1" dirty="0">
                  <a:solidFill>
                    <a:schemeClr val="bg1"/>
                  </a:solidFill>
                  <a:latin typeface="Calibri" panose="020F0502020204030204" charset="0"/>
                  <a:ea typeface="宋体" panose="02010600030101010101" pitchFamily="2" charset="-122"/>
                </a:rPr>
                <a:t>   </a:t>
              </a:r>
              <a:r>
                <a:rPr lang="zh-CN" altLang="en-US" sz="2000" b="1" dirty="0">
                  <a:solidFill>
                    <a:schemeClr val="bg1"/>
                  </a:solidFill>
                  <a:latin typeface="Calibri" panose="020F0502020204030204" charset="0"/>
                  <a:ea typeface="宋体" panose="02010600030101010101" pitchFamily="2" charset="-122"/>
                </a:rPr>
                <a:t>参观游览服务</a:t>
              </a:r>
              <a:r>
                <a:rPr lang="en-US" altLang="zh-CN" sz="2000" b="1" dirty="0">
                  <a:solidFill>
                    <a:schemeClr val="bg1"/>
                  </a:solidFill>
                  <a:latin typeface="Calibri" panose="020F0502020204030204" charset="0"/>
                  <a:ea typeface="宋体" panose="02010600030101010101" pitchFamily="2" charset="-122"/>
                </a:rPr>
                <a:t>    赴景点途中的导游服务和问题处理</a:t>
              </a:r>
              <a:endParaRPr lang="en-US" altLang="zh-CN" sz="2000" b="1" dirty="0">
                <a:solidFill>
                  <a:schemeClr val="bg1"/>
                </a:solidFill>
                <a:latin typeface="Calibri" panose="020F0502020204030204" charset="0"/>
                <a:ea typeface="宋体" panose="02010600030101010101" pitchFamily="2" charset="-122"/>
              </a:endParaRPr>
            </a:p>
          </p:txBody>
        </p:sp>
      </p:grpSp>
      <p:pic>
        <p:nvPicPr>
          <p:cNvPr id="10" name="图片 9"/>
          <p:cNvPicPr/>
          <p:nvPr/>
        </p:nvPicPr>
        <p:blipFill>
          <a:blip r:embed="rId5"/>
          <a:stretch>
            <a:fillRect/>
          </a:stretch>
        </p:blipFill>
        <p:spPr>
          <a:xfrm>
            <a:off x="739140" y="2895600"/>
            <a:ext cx="2476500" cy="3491865"/>
          </a:xfrm>
          <a:prstGeom prst="rect">
            <a:avLst/>
          </a:prstGeom>
        </p:spPr>
      </p:pic>
      <p:pic>
        <p:nvPicPr>
          <p:cNvPr id="12" name="图片 11"/>
          <p:cNvPicPr/>
          <p:nvPr/>
        </p:nvPicPr>
        <p:blipFill>
          <a:blip r:embed="rId6"/>
          <a:stretch>
            <a:fillRect/>
          </a:stretch>
        </p:blipFill>
        <p:spPr>
          <a:xfrm>
            <a:off x="3279140" y="2895600"/>
            <a:ext cx="2409825" cy="349186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1200" y="2895600"/>
            <a:ext cx="2617470" cy="3492500"/>
          </a:xfrm>
          <a:prstGeom prst="rect">
            <a:avLst/>
          </a:prstGeom>
        </p:spPr>
      </p:pic>
      <p:pic>
        <p:nvPicPr>
          <p:cNvPr id="14" name="图片 13"/>
          <p:cNvPicPr/>
          <p:nvPr/>
        </p:nvPicPr>
        <p:blipFill>
          <a:blip r:embed="rId8"/>
          <a:stretch>
            <a:fillRect/>
          </a:stretch>
        </p:blipFill>
        <p:spPr>
          <a:xfrm>
            <a:off x="8510905" y="2895600"/>
            <a:ext cx="2767330" cy="3492500"/>
          </a:xfrm>
          <a:prstGeom prst="rect">
            <a:avLst/>
          </a:prstGeom>
        </p:spPr>
      </p:pic>
    </p:spTree>
  </p:cSld>
  <p:clrMapOvr>
    <a:masterClrMapping/>
  </p:clrMapOvr>
  <p:transition spd="slow" advTm="6000"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2209769" y="5714883"/>
            <a:ext cx="8700135" cy="783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500" b="1" dirty="0">
                <a:solidFill>
                  <a:srgbClr val="38526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蓬莱阁讲解员团队</a:t>
            </a:r>
            <a:r>
              <a:rPr lang="en-US" altLang="zh-CN" sz="4500" b="1" dirty="0">
                <a:solidFill>
                  <a:srgbClr val="38526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2024-</a:t>
            </a:r>
            <a:r>
              <a:rPr lang="zh-CN" altLang="en-US" sz="4500" b="1" dirty="0">
                <a:solidFill>
                  <a:srgbClr val="38526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练兵</a:t>
            </a:r>
            <a:r>
              <a:rPr lang="zh-CN" altLang="en-US" sz="4500" b="1" dirty="0">
                <a:solidFill>
                  <a:srgbClr val="38526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</a:t>
            </a:r>
            <a:endParaRPr lang="zh-CN" altLang="en-US" sz="4500" b="1" dirty="0">
              <a:solidFill>
                <a:srgbClr val="38526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1"/>
          <a:stretch>
            <a:fillRect/>
          </a:stretch>
        </p:blipFill>
        <p:spPr>
          <a:xfrm>
            <a:off x="5271135" y="533400"/>
            <a:ext cx="6920865" cy="4380865"/>
          </a:xfrm>
          <a:prstGeom prst="rect">
            <a:avLst/>
          </a:prstGeom>
        </p:spPr>
      </p:pic>
      <p:pic>
        <p:nvPicPr>
          <p:cNvPr id="2" name="图片 1"/>
          <p:cNvPicPr/>
          <p:nvPr/>
        </p:nvPicPr>
        <p:blipFill>
          <a:blip r:embed="rId2"/>
          <a:stretch>
            <a:fillRect/>
          </a:stretch>
        </p:blipFill>
        <p:spPr>
          <a:xfrm>
            <a:off x="-152400" y="546100"/>
            <a:ext cx="6367780" cy="4445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0961" name="组合 3"/>
          <p:cNvGrpSpPr/>
          <p:nvPr/>
        </p:nvGrpSpPr>
        <p:grpSpPr>
          <a:xfrm>
            <a:off x="2444750" y="992188"/>
            <a:ext cx="2879725" cy="433387"/>
            <a:chOff x="1232" y="4706"/>
            <a:chExt cx="4535" cy="681"/>
          </a:xfrm>
        </p:grpSpPr>
        <p:sp>
          <p:nvSpPr>
            <p:cNvPr id="2" name="花"/>
            <p:cNvSpPr/>
            <p:nvPr/>
          </p:nvSpPr>
          <p:spPr bwMode="auto">
            <a:xfrm>
              <a:off x="1232" y="4706"/>
              <a:ext cx="755" cy="681"/>
            </a:xfrm>
            <a:custGeom>
              <a:avLst/>
              <a:gdLst/>
              <a:ahLst/>
              <a:cxnLst/>
              <a:rect l="0" t="0" r="r" b="b"/>
              <a:pathLst>
                <a:path w="2238375" h="2093912">
                  <a:moveTo>
                    <a:pt x="1193252" y="1157287"/>
                  </a:moveTo>
                  <a:lnTo>
                    <a:pt x="1210731" y="1180306"/>
                  </a:lnTo>
                  <a:lnTo>
                    <a:pt x="1227018" y="1203722"/>
                  </a:lnTo>
                  <a:lnTo>
                    <a:pt x="1242511" y="1226740"/>
                  </a:lnTo>
                  <a:lnTo>
                    <a:pt x="1256415" y="1249759"/>
                  </a:lnTo>
                  <a:lnTo>
                    <a:pt x="1269921" y="1272778"/>
                  </a:lnTo>
                  <a:lnTo>
                    <a:pt x="1281442" y="1295003"/>
                  </a:lnTo>
                  <a:lnTo>
                    <a:pt x="1292962" y="1317625"/>
                  </a:lnTo>
                  <a:lnTo>
                    <a:pt x="1302496" y="1340247"/>
                  </a:lnTo>
                  <a:lnTo>
                    <a:pt x="1311236" y="1362472"/>
                  </a:lnTo>
                  <a:lnTo>
                    <a:pt x="1319578" y="1384697"/>
                  </a:lnTo>
                  <a:lnTo>
                    <a:pt x="1326331" y="1406128"/>
                  </a:lnTo>
                  <a:lnTo>
                    <a:pt x="1332687" y="1427956"/>
                  </a:lnTo>
                  <a:lnTo>
                    <a:pt x="1337852" y="1449784"/>
                  </a:lnTo>
                  <a:lnTo>
                    <a:pt x="1342221" y="1471215"/>
                  </a:lnTo>
                  <a:lnTo>
                    <a:pt x="1345797" y="1491853"/>
                  </a:lnTo>
                  <a:lnTo>
                    <a:pt x="1348577" y="1512887"/>
                  </a:lnTo>
                  <a:lnTo>
                    <a:pt x="1350564" y="1533922"/>
                  </a:lnTo>
                  <a:lnTo>
                    <a:pt x="1352153" y="1554559"/>
                  </a:lnTo>
                  <a:lnTo>
                    <a:pt x="1352550" y="1574403"/>
                  </a:lnTo>
                  <a:lnTo>
                    <a:pt x="1352550" y="1594643"/>
                  </a:lnTo>
                  <a:lnTo>
                    <a:pt x="1351756" y="1614487"/>
                  </a:lnTo>
                  <a:lnTo>
                    <a:pt x="1350564" y="1633934"/>
                  </a:lnTo>
                  <a:lnTo>
                    <a:pt x="1348577" y="1652984"/>
                  </a:lnTo>
                  <a:lnTo>
                    <a:pt x="1346194" y="1672034"/>
                  </a:lnTo>
                  <a:lnTo>
                    <a:pt x="1343413" y="1690687"/>
                  </a:lnTo>
                  <a:lnTo>
                    <a:pt x="1339441" y="1708547"/>
                  </a:lnTo>
                  <a:lnTo>
                    <a:pt x="1335865" y="1726803"/>
                  </a:lnTo>
                  <a:lnTo>
                    <a:pt x="1331496" y="1744662"/>
                  </a:lnTo>
                  <a:lnTo>
                    <a:pt x="1326729" y="1761728"/>
                  </a:lnTo>
                  <a:lnTo>
                    <a:pt x="1321962" y="1778793"/>
                  </a:lnTo>
                  <a:lnTo>
                    <a:pt x="1316400" y="1795462"/>
                  </a:lnTo>
                  <a:lnTo>
                    <a:pt x="1310441" y="1811734"/>
                  </a:lnTo>
                  <a:lnTo>
                    <a:pt x="1304482" y="1827609"/>
                  </a:lnTo>
                  <a:lnTo>
                    <a:pt x="1298126" y="1843484"/>
                  </a:lnTo>
                  <a:lnTo>
                    <a:pt x="1291770" y="1858565"/>
                  </a:lnTo>
                  <a:lnTo>
                    <a:pt x="1284620" y="1873250"/>
                  </a:lnTo>
                  <a:lnTo>
                    <a:pt x="1277866" y="1887934"/>
                  </a:lnTo>
                  <a:lnTo>
                    <a:pt x="1270716" y="1901825"/>
                  </a:lnTo>
                  <a:lnTo>
                    <a:pt x="1263963" y="1915715"/>
                  </a:lnTo>
                  <a:lnTo>
                    <a:pt x="1256415" y="1928415"/>
                  </a:lnTo>
                  <a:lnTo>
                    <a:pt x="1249264" y="1941512"/>
                  </a:lnTo>
                  <a:lnTo>
                    <a:pt x="1241716" y="1953418"/>
                  </a:lnTo>
                  <a:lnTo>
                    <a:pt x="1227018" y="1976834"/>
                  </a:lnTo>
                  <a:lnTo>
                    <a:pt x="1213114" y="1998265"/>
                  </a:lnTo>
                  <a:lnTo>
                    <a:pt x="1199210" y="2017315"/>
                  </a:lnTo>
                  <a:lnTo>
                    <a:pt x="1186101" y="2034778"/>
                  </a:lnTo>
                  <a:lnTo>
                    <a:pt x="1173786" y="2049859"/>
                  </a:lnTo>
                  <a:lnTo>
                    <a:pt x="1163060" y="2063353"/>
                  </a:lnTo>
                  <a:lnTo>
                    <a:pt x="1153923" y="2074068"/>
                  </a:lnTo>
                  <a:lnTo>
                    <a:pt x="1140020" y="2088753"/>
                  </a:lnTo>
                  <a:lnTo>
                    <a:pt x="1135253" y="2093912"/>
                  </a:lnTo>
                  <a:lnTo>
                    <a:pt x="1119362" y="2079625"/>
                  </a:lnTo>
                  <a:lnTo>
                    <a:pt x="1103870" y="2065734"/>
                  </a:lnTo>
                  <a:lnTo>
                    <a:pt x="1089171" y="2051050"/>
                  </a:lnTo>
                  <a:lnTo>
                    <a:pt x="1075267" y="2036365"/>
                  </a:lnTo>
                  <a:lnTo>
                    <a:pt x="1062158" y="2020887"/>
                  </a:lnTo>
                  <a:lnTo>
                    <a:pt x="1050240" y="2005806"/>
                  </a:lnTo>
                  <a:lnTo>
                    <a:pt x="1038720" y="1989931"/>
                  </a:lnTo>
                  <a:lnTo>
                    <a:pt x="1027597" y="1974453"/>
                  </a:lnTo>
                  <a:lnTo>
                    <a:pt x="1017666" y="1958181"/>
                  </a:lnTo>
                  <a:lnTo>
                    <a:pt x="1008529" y="1942306"/>
                  </a:lnTo>
                  <a:lnTo>
                    <a:pt x="999392" y="1926034"/>
                  </a:lnTo>
                  <a:lnTo>
                    <a:pt x="991447" y="1909365"/>
                  </a:lnTo>
                  <a:lnTo>
                    <a:pt x="984296" y="1893093"/>
                  </a:lnTo>
                  <a:lnTo>
                    <a:pt x="977146" y="1876028"/>
                  </a:lnTo>
                  <a:lnTo>
                    <a:pt x="970790" y="1859359"/>
                  </a:lnTo>
                  <a:lnTo>
                    <a:pt x="965228" y="1842690"/>
                  </a:lnTo>
                  <a:lnTo>
                    <a:pt x="960064" y="1825625"/>
                  </a:lnTo>
                  <a:lnTo>
                    <a:pt x="955694" y="1808559"/>
                  </a:lnTo>
                  <a:lnTo>
                    <a:pt x="951324" y="1791493"/>
                  </a:lnTo>
                  <a:lnTo>
                    <a:pt x="947749" y="1774825"/>
                  </a:lnTo>
                  <a:lnTo>
                    <a:pt x="944571" y="1757759"/>
                  </a:lnTo>
                  <a:lnTo>
                    <a:pt x="941790" y="1740693"/>
                  </a:lnTo>
                  <a:lnTo>
                    <a:pt x="939804" y="1724025"/>
                  </a:lnTo>
                  <a:lnTo>
                    <a:pt x="938215" y="1706959"/>
                  </a:lnTo>
                  <a:lnTo>
                    <a:pt x="936626" y="1690290"/>
                  </a:lnTo>
                  <a:lnTo>
                    <a:pt x="935832" y="1673622"/>
                  </a:lnTo>
                  <a:lnTo>
                    <a:pt x="935037" y="1656953"/>
                  </a:lnTo>
                  <a:lnTo>
                    <a:pt x="935037" y="1640681"/>
                  </a:lnTo>
                  <a:lnTo>
                    <a:pt x="935037" y="1624409"/>
                  </a:lnTo>
                  <a:lnTo>
                    <a:pt x="935434" y="1608534"/>
                  </a:lnTo>
                  <a:lnTo>
                    <a:pt x="936229" y="1592262"/>
                  </a:lnTo>
                  <a:lnTo>
                    <a:pt x="937023" y="1576784"/>
                  </a:lnTo>
                  <a:lnTo>
                    <a:pt x="938215" y="1560909"/>
                  </a:lnTo>
                  <a:lnTo>
                    <a:pt x="939804" y="1545431"/>
                  </a:lnTo>
                  <a:lnTo>
                    <a:pt x="943379" y="1515665"/>
                  </a:lnTo>
                  <a:lnTo>
                    <a:pt x="947352" y="1487090"/>
                  </a:lnTo>
                  <a:lnTo>
                    <a:pt x="952913" y="1459706"/>
                  </a:lnTo>
                  <a:lnTo>
                    <a:pt x="958078" y="1433909"/>
                  </a:lnTo>
                  <a:lnTo>
                    <a:pt x="963639" y="1409700"/>
                  </a:lnTo>
                  <a:lnTo>
                    <a:pt x="969598" y="1386681"/>
                  </a:lnTo>
                  <a:lnTo>
                    <a:pt x="975160" y="1365647"/>
                  </a:lnTo>
                  <a:lnTo>
                    <a:pt x="981118" y="1346597"/>
                  </a:lnTo>
                  <a:lnTo>
                    <a:pt x="986680" y="1329928"/>
                  </a:lnTo>
                  <a:lnTo>
                    <a:pt x="991447" y="1315243"/>
                  </a:lnTo>
                  <a:lnTo>
                    <a:pt x="995817" y="1302940"/>
                  </a:lnTo>
                  <a:lnTo>
                    <a:pt x="1002173" y="1285875"/>
                  </a:lnTo>
                  <a:lnTo>
                    <a:pt x="1004556" y="1279922"/>
                  </a:lnTo>
                  <a:lnTo>
                    <a:pt x="1010515" y="1284684"/>
                  </a:lnTo>
                  <a:lnTo>
                    <a:pt x="1015679" y="1289447"/>
                  </a:lnTo>
                  <a:lnTo>
                    <a:pt x="1020446" y="1294606"/>
                  </a:lnTo>
                  <a:lnTo>
                    <a:pt x="1025611" y="1300162"/>
                  </a:lnTo>
                  <a:lnTo>
                    <a:pt x="1029980" y="1305718"/>
                  </a:lnTo>
                  <a:lnTo>
                    <a:pt x="1034748" y="1311275"/>
                  </a:lnTo>
                  <a:lnTo>
                    <a:pt x="1043884" y="1323578"/>
                  </a:lnTo>
                  <a:lnTo>
                    <a:pt x="1052227" y="1336675"/>
                  </a:lnTo>
                  <a:lnTo>
                    <a:pt x="1060172" y="1350168"/>
                  </a:lnTo>
                  <a:lnTo>
                    <a:pt x="1068117" y="1364456"/>
                  </a:lnTo>
                  <a:lnTo>
                    <a:pt x="1075267" y="1378743"/>
                  </a:lnTo>
                  <a:lnTo>
                    <a:pt x="1081623" y="1394222"/>
                  </a:lnTo>
                  <a:lnTo>
                    <a:pt x="1087582" y="1409700"/>
                  </a:lnTo>
                  <a:lnTo>
                    <a:pt x="1093938" y="1425178"/>
                  </a:lnTo>
                  <a:lnTo>
                    <a:pt x="1099103" y="1441053"/>
                  </a:lnTo>
                  <a:lnTo>
                    <a:pt x="1103870" y="1456928"/>
                  </a:lnTo>
                  <a:lnTo>
                    <a:pt x="1108637" y="1472803"/>
                  </a:lnTo>
                  <a:lnTo>
                    <a:pt x="1112609" y="1488281"/>
                  </a:lnTo>
                  <a:lnTo>
                    <a:pt x="1116582" y="1504156"/>
                  </a:lnTo>
                  <a:lnTo>
                    <a:pt x="1120554" y="1518840"/>
                  </a:lnTo>
                  <a:lnTo>
                    <a:pt x="1123335" y="1533922"/>
                  </a:lnTo>
                  <a:lnTo>
                    <a:pt x="1128897" y="1562497"/>
                  </a:lnTo>
                  <a:lnTo>
                    <a:pt x="1133266" y="1588293"/>
                  </a:lnTo>
                  <a:lnTo>
                    <a:pt x="1136444" y="1610915"/>
                  </a:lnTo>
                  <a:lnTo>
                    <a:pt x="1138828" y="1629568"/>
                  </a:lnTo>
                  <a:lnTo>
                    <a:pt x="1140417" y="1643856"/>
                  </a:lnTo>
                  <a:lnTo>
                    <a:pt x="1141609" y="1656159"/>
                  </a:lnTo>
                  <a:lnTo>
                    <a:pt x="1147170" y="1646237"/>
                  </a:lnTo>
                  <a:lnTo>
                    <a:pt x="1151937" y="1636712"/>
                  </a:lnTo>
                  <a:lnTo>
                    <a:pt x="1156307" y="1626393"/>
                  </a:lnTo>
                  <a:lnTo>
                    <a:pt x="1160677" y="1616472"/>
                  </a:lnTo>
                  <a:lnTo>
                    <a:pt x="1165047" y="1606550"/>
                  </a:lnTo>
                  <a:lnTo>
                    <a:pt x="1169019" y="1595834"/>
                  </a:lnTo>
                  <a:lnTo>
                    <a:pt x="1176567" y="1574800"/>
                  </a:lnTo>
                  <a:lnTo>
                    <a:pt x="1182923" y="1554162"/>
                  </a:lnTo>
                  <a:lnTo>
                    <a:pt x="1188087" y="1533128"/>
                  </a:lnTo>
                  <a:lnTo>
                    <a:pt x="1193252" y="1511697"/>
                  </a:lnTo>
                  <a:lnTo>
                    <a:pt x="1197224" y="1490265"/>
                  </a:lnTo>
                  <a:lnTo>
                    <a:pt x="1200402" y="1469628"/>
                  </a:lnTo>
                  <a:lnTo>
                    <a:pt x="1203580" y="1448593"/>
                  </a:lnTo>
                  <a:lnTo>
                    <a:pt x="1205964" y="1427559"/>
                  </a:lnTo>
                  <a:lnTo>
                    <a:pt x="1207553" y="1406922"/>
                  </a:lnTo>
                  <a:lnTo>
                    <a:pt x="1208744" y="1387078"/>
                  </a:lnTo>
                  <a:lnTo>
                    <a:pt x="1209539" y="1366837"/>
                  </a:lnTo>
                  <a:lnTo>
                    <a:pt x="1209936" y="1347390"/>
                  </a:lnTo>
                  <a:lnTo>
                    <a:pt x="1209936" y="1329134"/>
                  </a:lnTo>
                  <a:lnTo>
                    <a:pt x="1209539" y="1310481"/>
                  </a:lnTo>
                  <a:lnTo>
                    <a:pt x="1208744" y="1293018"/>
                  </a:lnTo>
                  <a:lnTo>
                    <a:pt x="1207950" y="1276350"/>
                  </a:lnTo>
                  <a:lnTo>
                    <a:pt x="1206758" y="1260475"/>
                  </a:lnTo>
                  <a:lnTo>
                    <a:pt x="1203977" y="1231106"/>
                  </a:lnTo>
                  <a:lnTo>
                    <a:pt x="1200799" y="1206103"/>
                  </a:lnTo>
                  <a:lnTo>
                    <a:pt x="1198019" y="1185862"/>
                  </a:lnTo>
                  <a:lnTo>
                    <a:pt x="1195635" y="1170384"/>
                  </a:lnTo>
                  <a:lnTo>
                    <a:pt x="1193252" y="1157287"/>
                  </a:lnTo>
                  <a:close/>
                  <a:moveTo>
                    <a:pt x="678687" y="949325"/>
                  </a:moveTo>
                  <a:lnTo>
                    <a:pt x="696516" y="949325"/>
                  </a:lnTo>
                  <a:lnTo>
                    <a:pt x="712760" y="949325"/>
                  </a:lnTo>
                  <a:lnTo>
                    <a:pt x="725835" y="949722"/>
                  </a:lnTo>
                  <a:lnTo>
                    <a:pt x="744456" y="950515"/>
                  </a:lnTo>
                  <a:lnTo>
                    <a:pt x="750795" y="950911"/>
                  </a:lnTo>
                  <a:lnTo>
                    <a:pt x="748022" y="957256"/>
                  </a:lnTo>
                  <a:lnTo>
                    <a:pt x="744852" y="963600"/>
                  </a:lnTo>
                  <a:lnTo>
                    <a:pt x="741683" y="969945"/>
                  </a:lnTo>
                  <a:lnTo>
                    <a:pt x="738117" y="976289"/>
                  </a:lnTo>
                  <a:lnTo>
                    <a:pt x="734155" y="982237"/>
                  </a:lnTo>
                  <a:lnTo>
                    <a:pt x="729400" y="988185"/>
                  </a:lnTo>
                  <a:lnTo>
                    <a:pt x="720684" y="1000477"/>
                  </a:lnTo>
                  <a:lnTo>
                    <a:pt x="710779" y="1012373"/>
                  </a:lnTo>
                  <a:lnTo>
                    <a:pt x="699686" y="1024269"/>
                  </a:lnTo>
                  <a:lnTo>
                    <a:pt x="688592" y="1035371"/>
                  </a:lnTo>
                  <a:lnTo>
                    <a:pt x="676706" y="1046870"/>
                  </a:lnTo>
                  <a:lnTo>
                    <a:pt x="663632" y="1057577"/>
                  </a:lnTo>
                  <a:lnTo>
                    <a:pt x="650953" y="1067886"/>
                  </a:lnTo>
                  <a:lnTo>
                    <a:pt x="637086" y="1078196"/>
                  </a:lnTo>
                  <a:lnTo>
                    <a:pt x="623616" y="1087713"/>
                  </a:lnTo>
                  <a:lnTo>
                    <a:pt x="609749" y="1097229"/>
                  </a:lnTo>
                  <a:lnTo>
                    <a:pt x="595882" y="1106746"/>
                  </a:lnTo>
                  <a:lnTo>
                    <a:pt x="581619" y="1115469"/>
                  </a:lnTo>
                  <a:lnTo>
                    <a:pt x="568148" y="1123400"/>
                  </a:lnTo>
                  <a:lnTo>
                    <a:pt x="554281" y="1131727"/>
                  </a:lnTo>
                  <a:lnTo>
                    <a:pt x="540810" y="1139261"/>
                  </a:lnTo>
                  <a:lnTo>
                    <a:pt x="515057" y="1152743"/>
                  </a:lnTo>
                  <a:lnTo>
                    <a:pt x="491285" y="1165035"/>
                  </a:lnTo>
                  <a:lnTo>
                    <a:pt x="469891" y="1174948"/>
                  </a:lnTo>
                  <a:lnTo>
                    <a:pt x="452854" y="1182879"/>
                  </a:lnTo>
                  <a:lnTo>
                    <a:pt x="438987" y="1189223"/>
                  </a:lnTo>
                  <a:lnTo>
                    <a:pt x="427498" y="1193981"/>
                  </a:lnTo>
                  <a:lnTo>
                    <a:pt x="438591" y="1195567"/>
                  </a:lnTo>
                  <a:lnTo>
                    <a:pt x="449685" y="1197153"/>
                  </a:lnTo>
                  <a:lnTo>
                    <a:pt x="461174" y="1198343"/>
                  </a:lnTo>
                  <a:lnTo>
                    <a:pt x="472268" y="1199136"/>
                  </a:lnTo>
                  <a:lnTo>
                    <a:pt x="494455" y="1200326"/>
                  </a:lnTo>
                  <a:lnTo>
                    <a:pt x="517038" y="1200722"/>
                  </a:lnTo>
                  <a:lnTo>
                    <a:pt x="539622" y="1200326"/>
                  </a:lnTo>
                  <a:lnTo>
                    <a:pt x="561412" y="1199136"/>
                  </a:lnTo>
                  <a:lnTo>
                    <a:pt x="583996" y="1197153"/>
                  </a:lnTo>
                  <a:lnTo>
                    <a:pt x="605787" y="1194378"/>
                  </a:lnTo>
                  <a:lnTo>
                    <a:pt x="627578" y="1191206"/>
                  </a:lnTo>
                  <a:lnTo>
                    <a:pt x="648972" y="1187240"/>
                  </a:lnTo>
                  <a:lnTo>
                    <a:pt x="669575" y="1182482"/>
                  </a:lnTo>
                  <a:lnTo>
                    <a:pt x="690177" y="1177724"/>
                  </a:lnTo>
                  <a:lnTo>
                    <a:pt x="710383" y="1172569"/>
                  </a:lnTo>
                  <a:lnTo>
                    <a:pt x="729400" y="1167414"/>
                  </a:lnTo>
                  <a:lnTo>
                    <a:pt x="748418" y="1161863"/>
                  </a:lnTo>
                  <a:lnTo>
                    <a:pt x="767039" y="1155518"/>
                  </a:lnTo>
                  <a:lnTo>
                    <a:pt x="784472" y="1149570"/>
                  </a:lnTo>
                  <a:lnTo>
                    <a:pt x="801112" y="1143623"/>
                  </a:lnTo>
                  <a:lnTo>
                    <a:pt x="817356" y="1137675"/>
                  </a:lnTo>
                  <a:lnTo>
                    <a:pt x="832412" y="1131727"/>
                  </a:lnTo>
                  <a:lnTo>
                    <a:pt x="860146" y="1120228"/>
                  </a:lnTo>
                  <a:lnTo>
                    <a:pt x="883521" y="1109521"/>
                  </a:lnTo>
                  <a:lnTo>
                    <a:pt x="902935" y="1100798"/>
                  </a:lnTo>
                  <a:lnTo>
                    <a:pt x="916802" y="1093264"/>
                  </a:lnTo>
                  <a:lnTo>
                    <a:pt x="928688" y="1087316"/>
                  </a:lnTo>
                  <a:lnTo>
                    <a:pt x="911255" y="1111108"/>
                  </a:lnTo>
                  <a:lnTo>
                    <a:pt x="893823" y="1133313"/>
                  </a:lnTo>
                  <a:lnTo>
                    <a:pt x="876390" y="1154329"/>
                  </a:lnTo>
                  <a:lnTo>
                    <a:pt x="858165" y="1174948"/>
                  </a:lnTo>
                  <a:lnTo>
                    <a:pt x="839940" y="1193981"/>
                  </a:lnTo>
                  <a:lnTo>
                    <a:pt x="822111" y="1211825"/>
                  </a:lnTo>
                  <a:lnTo>
                    <a:pt x="803093" y="1229272"/>
                  </a:lnTo>
                  <a:lnTo>
                    <a:pt x="784472" y="1245530"/>
                  </a:lnTo>
                  <a:lnTo>
                    <a:pt x="765851" y="1260597"/>
                  </a:lnTo>
                  <a:lnTo>
                    <a:pt x="746833" y="1274872"/>
                  </a:lnTo>
                  <a:lnTo>
                    <a:pt x="727419" y="1287958"/>
                  </a:lnTo>
                  <a:lnTo>
                    <a:pt x="708402" y="1300647"/>
                  </a:lnTo>
                  <a:lnTo>
                    <a:pt x="688988" y="1311749"/>
                  </a:lnTo>
                  <a:lnTo>
                    <a:pt x="669575" y="1322455"/>
                  </a:lnTo>
                  <a:lnTo>
                    <a:pt x="650161" y="1332369"/>
                  </a:lnTo>
                  <a:lnTo>
                    <a:pt x="630747" y="1341489"/>
                  </a:lnTo>
                  <a:lnTo>
                    <a:pt x="610937" y="1349419"/>
                  </a:lnTo>
                  <a:lnTo>
                    <a:pt x="591920" y="1357350"/>
                  </a:lnTo>
                  <a:lnTo>
                    <a:pt x="572110" y="1364091"/>
                  </a:lnTo>
                  <a:lnTo>
                    <a:pt x="552696" y="1370038"/>
                  </a:lnTo>
                  <a:lnTo>
                    <a:pt x="532886" y="1375590"/>
                  </a:lnTo>
                  <a:lnTo>
                    <a:pt x="513869" y="1380745"/>
                  </a:lnTo>
                  <a:lnTo>
                    <a:pt x="494851" y="1384710"/>
                  </a:lnTo>
                  <a:lnTo>
                    <a:pt x="475438" y="1388279"/>
                  </a:lnTo>
                  <a:lnTo>
                    <a:pt x="456816" y="1391451"/>
                  </a:lnTo>
                  <a:lnTo>
                    <a:pt x="437799" y="1393830"/>
                  </a:lnTo>
                  <a:lnTo>
                    <a:pt x="418781" y="1395813"/>
                  </a:lnTo>
                  <a:lnTo>
                    <a:pt x="400556" y="1397002"/>
                  </a:lnTo>
                  <a:lnTo>
                    <a:pt x="381935" y="1398192"/>
                  </a:lnTo>
                  <a:lnTo>
                    <a:pt x="363710" y="1398588"/>
                  </a:lnTo>
                  <a:lnTo>
                    <a:pt x="346277" y="1398588"/>
                  </a:lnTo>
                  <a:lnTo>
                    <a:pt x="328448" y="1398192"/>
                  </a:lnTo>
                  <a:lnTo>
                    <a:pt x="311015" y="1397399"/>
                  </a:lnTo>
                  <a:lnTo>
                    <a:pt x="293979" y="1396606"/>
                  </a:lnTo>
                  <a:lnTo>
                    <a:pt x="276942" y="1395020"/>
                  </a:lnTo>
                  <a:lnTo>
                    <a:pt x="260698" y="1393433"/>
                  </a:lnTo>
                  <a:lnTo>
                    <a:pt x="244454" y="1391451"/>
                  </a:lnTo>
                  <a:lnTo>
                    <a:pt x="228606" y="1389468"/>
                  </a:lnTo>
                  <a:lnTo>
                    <a:pt x="213551" y="1387089"/>
                  </a:lnTo>
                  <a:lnTo>
                    <a:pt x="198099" y="1384313"/>
                  </a:lnTo>
                  <a:lnTo>
                    <a:pt x="183836" y="1381538"/>
                  </a:lnTo>
                  <a:lnTo>
                    <a:pt x="169573" y="1378365"/>
                  </a:lnTo>
                  <a:lnTo>
                    <a:pt x="142235" y="1372021"/>
                  </a:lnTo>
                  <a:lnTo>
                    <a:pt x="117275" y="1365280"/>
                  </a:lnTo>
                  <a:lnTo>
                    <a:pt x="94295" y="1358539"/>
                  </a:lnTo>
                  <a:lnTo>
                    <a:pt x="73297" y="1351798"/>
                  </a:lnTo>
                  <a:lnTo>
                    <a:pt x="54675" y="1345454"/>
                  </a:lnTo>
                  <a:lnTo>
                    <a:pt x="38827" y="1339506"/>
                  </a:lnTo>
                  <a:lnTo>
                    <a:pt x="25357" y="1333955"/>
                  </a:lnTo>
                  <a:lnTo>
                    <a:pt x="6339" y="1326024"/>
                  </a:lnTo>
                  <a:lnTo>
                    <a:pt x="0" y="1322852"/>
                  </a:lnTo>
                  <a:lnTo>
                    <a:pt x="9113" y="1303819"/>
                  </a:lnTo>
                  <a:lnTo>
                    <a:pt x="18225" y="1284786"/>
                  </a:lnTo>
                  <a:lnTo>
                    <a:pt x="27734" y="1266942"/>
                  </a:lnTo>
                  <a:lnTo>
                    <a:pt x="38035" y="1249891"/>
                  </a:lnTo>
                  <a:lnTo>
                    <a:pt x="48732" y="1232841"/>
                  </a:lnTo>
                  <a:lnTo>
                    <a:pt x="59430" y="1216980"/>
                  </a:lnTo>
                  <a:lnTo>
                    <a:pt x="71316" y="1201119"/>
                  </a:lnTo>
                  <a:lnTo>
                    <a:pt x="83202" y="1186447"/>
                  </a:lnTo>
                  <a:lnTo>
                    <a:pt x="95880" y="1172172"/>
                  </a:lnTo>
                  <a:lnTo>
                    <a:pt x="108558" y="1158691"/>
                  </a:lnTo>
                  <a:lnTo>
                    <a:pt x="122029" y="1145209"/>
                  </a:lnTo>
                  <a:lnTo>
                    <a:pt x="135104" y="1132916"/>
                  </a:lnTo>
                  <a:lnTo>
                    <a:pt x="149367" y="1120624"/>
                  </a:lnTo>
                  <a:lnTo>
                    <a:pt x="163234" y="1109125"/>
                  </a:lnTo>
                  <a:lnTo>
                    <a:pt x="177893" y="1098022"/>
                  </a:lnTo>
                  <a:lnTo>
                    <a:pt x="192156" y="1087713"/>
                  </a:lnTo>
                  <a:lnTo>
                    <a:pt x="207212" y="1077799"/>
                  </a:lnTo>
                  <a:lnTo>
                    <a:pt x="222267" y="1067886"/>
                  </a:lnTo>
                  <a:lnTo>
                    <a:pt x="237719" y="1059163"/>
                  </a:lnTo>
                  <a:lnTo>
                    <a:pt x="252774" y="1050836"/>
                  </a:lnTo>
                  <a:lnTo>
                    <a:pt x="268622" y="1042112"/>
                  </a:lnTo>
                  <a:lnTo>
                    <a:pt x="283678" y="1034578"/>
                  </a:lnTo>
                  <a:lnTo>
                    <a:pt x="299922" y="1027441"/>
                  </a:lnTo>
                  <a:lnTo>
                    <a:pt x="315770" y="1020700"/>
                  </a:lnTo>
                  <a:lnTo>
                    <a:pt x="331222" y="1013959"/>
                  </a:lnTo>
                  <a:lnTo>
                    <a:pt x="347466" y="1008011"/>
                  </a:lnTo>
                  <a:lnTo>
                    <a:pt x="363314" y="1002460"/>
                  </a:lnTo>
                  <a:lnTo>
                    <a:pt x="379161" y="997305"/>
                  </a:lnTo>
                  <a:lnTo>
                    <a:pt x="394613" y="992546"/>
                  </a:lnTo>
                  <a:lnTo>
                    <a:pt x="410857" y="987392"/>
                  </a:lnTo>
                  <a:lnTo>
                    <a:pt x="426705" y="983426"/>
                  </a:lnTo>
                  <a:lnTo>
                    <a:pt x="441761" y="979461"/>
                  </a:lnTo>
                  <a:lnTo>
                    <a:pt x="457609" y="975892"/>
                  </a:lnTo>
                  <a:lnTo>
                    <a:pt x="472664" y="972324"/>
                  </a:lnTo>
                  <a:lnTo>
                    <a:pt x="502775" y="966772"/>
                  </a:lnTo>
                  <a:lnTo>
                    <a:pt x="531698" y="962014"/>
                  </a:lnTo>
                  <a:lnTo>
                    <a:pt x="559828" y="957652"/>
                  </a:lnTo>
                  <a:lnTo>
                    <a:pt x="586769" y="954877"/>
                  </a:lnTo>
                  <a:lnTo>
                    <a:pt x="612126" y="952497"/>
                  </a:lnTo>
                  <a:lnTo>
                    <a:pt x="636294" y="950911"/>
                  </a:lnTo>
                  <a:lnTo>
                    <a:pt x="658481" y="949722"/>
                  </a:lnTo>
                  <a:lnTo>
                    <a:pt x="678687" y="949325"/>
                  </a:lnTo>
                  <a:close/>
                  <a:moveTo>
                    <a:pt x="1603324" y="885825"/>
                  </a:moveTo>
                  <a:lnTo>
                    <a:pt x="1627168" y="885825"/>
                  </a:lnTo>
                  <a:lnTo>
                    <a:pt x="1650218" y="887014"/>
                  </a:lnTo>
                  <a:lnTo>
                    <a:pt x="1672472" y="888997"/>
                  </a:lnTo>
                  <a:lnTo>
                    <a:pt x="1694727" y="891376"/>
                  </a:lnTo>
                  <a:lnTo>
                    <a:pt x="1716584" y="894549"/>
                  </a:lnTo>
                  <a:lnTo>
                    <a:pt x="1738044" y="898117"/>
                  </a:lnTo>
                  <a:lnTo>
                    <a:pt x="1758709" y="902876"/>
                  </a:lnTo>
                  <a:lnTo>
                    <a:pt x="1778977" y="908031"/>
                  </a:lnTo>
                  <a:lnTo>
                    <a:pt x="1798847" y="913979"/>
                  </a:lnTo>
                  <a:lnTo>
                    <a:pt x="1818717" y="919927"/>
                  </a:lnTo>
                  <a:lnTo>
                    <a:pt x="1837395" y="926668"/>
                  </a:lnTo>
                  <a:lnTo>
                    <a:pt x="1856073" y="934203"/>
                  </a:lnTo>
                  <a:lnTo>
                    <a:pt x="1874353" y="941737"/>
                  </a:lnTo>
                  <a:lnTo>
                    <a:pt x="1891839" y="949668"/>
                  </a:lnTo>
                  <a:lnTo>
                    <a:pt x="1908928" y="957996"/>
                  </a:lnTo>
                  <a:lnTo>
                    <a:pt x="1926016" y="967116"/>
                  </a:lnTo>
                  <a:lnTo>
                    <a:pt x="1942309" y="976236"/>
                  </a:lnTo>
                  <a:lnTo>
                    <a:pt x="1958206" y="985357"/>
                  </a:lnTo>
                  <a:lnTo>
                    <a:pt x="1973307" y="995667"/>
                  </a:lnTo>
                  <a:lnTo>
                    <a:pt x="1988806" y="1005580"/>
                  </a:lnTo>
                  <a:lnTo>
                    <a:pt x="2003112" y="1015494"/>
                  </a:lnTo>
                  <a:lnTo>
                    <a:pt x="2017419" y="1026200"/>
                  </a:lnTo>
                  <a:lnTo>
                    <a:pt x="2030930" y="1036510"/>
                  </a:lnTo>
                  <a:lnTo>
                    <a:pt x="2044045" y="1047614"/>
                  </a:lnTo>
                  <a:lnTo>
                    <a:pt x="2056762" y="1057924"/>
                  </a:lnTo>
                  <a:lnTo>
                    <a:pt x="2069478" y="1068630"/>
                  </a:lnTo>
                  <a:lnTo>
                    <a:pt x="2081003" y="1079733"/>
                  </a:lnTo>
                  <a:lnTo>
                    <a:pt x="2092925" y="1090440"/>
                  </a:lnTo>
                  <a:lnTo>
                    <a:pt x="2103655" y="1101543"/>
                  </a:lnTo>
                  <a:lnTo>
                    <a:pt x="2113988" y="1112250"/>
                  </a:lnTo>
                  <a:lnTo>
                    <a:pt x="2124718" y="1122956"/>
                  </a:lnTo>
                  <a:lnTo>
                    <a:pt x="2134255" y="1133663"/>
                  </a:lnTo>
                  <a:lnTo>
                    <a:pt x="2152536" y="1153886"/>
                  </a:lnTo>
                  <a:lnTo>
                    <a:pt x="2168432" y="1174110"/>
                  </a:lnTo>
                  <a:lnTo>
                    <a:pt x="2183533" y="1192747"/>
                  </a:lnTo>
                  <a:lnTo>
                    <a:pt x="2195853" y="1210195"/>
                  </a:lnTo>
                  <a:lnTo>
                    <a:pt x="2207378" y="1226057"/>
                  </a:lnTo>
                  <a:lnTo>
                    <a:pt x="2216915" y="1240332"/>
                  </a:lnTo>
                  <a:lnTo>
                    <a:pt x="2224466" y="1252228"/>
                  </a:lnTo>
                  <a:lnTo>
                    <a:pt x="2234798" y="1269676"/>
                  </a:lnTo>
                  <a:lnTo>
                    <a:pt x="2238375" y="1275624"/>
                  </a:lnTo>
                  <a:lnTo>
                    <a:pt x="2219300" y="1286331"/>
                  </a:lnTo>
                  <a:lnTo>
                    <a:pt x="2200622" y="1296244"/>
                  </a:lnTo>
                  <a:lnTo>
                    <a:pt x="2182341" y="1305365"/>
                  </a:lnTo>
                  <a:lnTo>
                    <a:pt x="2163266" y="1313295"/>
                  </a:lnTo>
                  <a:lnTo>
                    <a:pt x="2144190" y="1320830"/>
                  </a:lnTo>
                  <a:lnTo>
                    <a:pt x="2125910" y="1327571"/>
                  </a:lnTo>
                  <a:lnTo>
                    <a:pt x="2106834" y="1333519"/>
                  </a:lnTo>
                  <a:lnTo>
                    <a:pt x="2088156" y="1338277"/>
                  </a:lnTo>
                  <a:lnTo>
                    <a:pt x="2069876" y="1342639"/>
                  </a:lnTo>
                  <a:lnTo>
                    <a:pt x="2050801" y="1346605"/>
                  </a:lnTo>
                  <a:lnTo>
                    <a:pt x="2032123" y="1349381"/>
                  </a:lnTo>
                  <a:lnTo>
                    <a:pt x="2013842" y="1352156"/>
                  </a:lnTo>
                  <a:lnTo>
                    <a:pt x="1995164" y="1354139"/>
                  </a:lnTo>
                  <a:lnTo>
                    <a:pt x="1976884" y="1355329"/>
                  </a:lnTo>
                  <a:lnTo>
                    <a:pt x="1958603" y="1355725"/>
                  </a:lnTo>
                  <a:lnTo>
                    <a:pt x="1940322" y="1355725"/>
                  </a:lnTo>
                  <a:lnTo>
                    <a:pt x="1922042" y="1355329"/>
                  </a:lnTo>
                  <a:lnTo>
                    <a:pt x="1904556" y="1354536"/>
                  </a:lnTo>
                  <a:lnTo>
                    <a:pt x="1886276" y="1352949"/>
                  </a:lnTo>
                  <a:lnTo>
                    <a:pt x="1868790" y="1350570"/>
                  </a:lnTo>
                  <a:lnTo>
                    <a:pt x="1851304" y="1348191"/>
                  </a:lnTo>
                  <a:lnTo>
                    <a:pt x="1833818" y="1345812"/>
                  </a:lnTo>
                  <a:lnTo>
                    <a:pt x="1817127" y="1342639"/>
                  </a:lnTo>
                  <a:lnTo>
                    <a:pt x="1799642" y="1339071"/>
                  </a:lnTo>
                  <a:lnTo>
                    <a:pt x="1782951" y="1335105"/>
                  </a:lnTo>
                  <a:lnTo>
                    <a:pt x="1766657" y="1331140"/>
                  </a:lnTo>
                  <a:lnTo>
                    <a:pt x="1749966" y="1326381"/>
                  </a:lnTo>
                  <a:lnTo>
                    <a:pt x="1734070" y="1321226"/>
                  </a:lnTo>
                  <a:lnTo>
                    <a:pt x="1718174" y="1316071"/>
                  </a:lnTo>
                  <a:lnTo>
                    <a:pt x="1703073" y="1310916"/>
                  </a:lnTo>
                  <a:lnTo>
                    <a:pt x="1687574" y="1305365"/>
                  </a:lnTo>
                  <a:lnTo>
                    <a:pt x="1672075" y="1299813"/>
                  </a:lnTo>
                  <a:lnTo>
                    <a:pt x="1657769" y="1293468"/>
                  </a:lnTo>
                  <a:lnTo>
                    <a:pt x="1643065" y="1287520"/>
                  </a:lnTo>
                  <a:lnTo>
                    <a:pt x="1615246" y="1275228"/>
                  </a:lnTo>
                  <a:lnTo>
                    <a:pt x="1588620" y="1262142"/>
                  </a:lnTo>
                  <a:lnTo>
                    <a:pt x="1563584" y="1249452"/>
                  </a:lnTo>
                  <a:lnTo>
                    <a:pt x="1540137" y="1235970"/>
                  </a:lnTo>
                  <a:lnTo>
                    <a:pt x="1517883" y="1223281"/>
                  </a:lnTo>
                  <a:lnTo>
                    <a:pt x="1497218" y="1210592"/>
                  </a:lnTo>
                  <a:lnTo>
                    <a:pt x="1478540" y="1199092"/>
                  </a:lnTo>
                  <a:lnTo>
                    <a:pt x="1462246" y="1187989"/>
                  </a:lnTo>
                  <a:lnTo>
                    <a:pt x="1447145" y="1177679"/>
                  </a:lnTo>
                  <a:lnTo>
                    <a:pt x="1434825" y="1168558"/>
                  </a:lnTo>
                  <a:lnTo>
                    <a:pt x="1423698" y="1160628"/>
                  </a:lnTo>
                  <a:lnTo>
                    <a:pt x="1409391" y="1149128"/>
                  </a:lnTo>
                  <a:lnTo>
                    <a:pt x="1404623" y="1145162"/>
                  </a:lnTo>
                  <a:lnTo>
                    <a:pt x="1410584" y="1141594"/>
                  </a:lnTo>
                  <a:lnTo>
                    <a:pt x="1416942" y="1138421"/>
                  </a:lnTo>
                  <a:lnTo>
                    <a:pt x="1423300" y="1135249"/>
                  </a:lnTo>
                  <a:lnTo>
                    <a:pt x="1430454" y="1132473"/>
                  </a:lnTo>
                  <a:lnTo>
                    <a:pt x="1444363" y="1126525"/>
                  </a:lnTo>
                  <a:lnTo>
                    <a:pt x="1459067" y="1122163"/>
                  </a:lnTo>
                  <a:lnTo>
                    <a:pt x="1474168" y="1118198"/>
                  </a:lnTo>
                  <a:lnTo>
                    <a:pt x="1490064" y="1115025"/>
                  </a:lnTo>
                  <a:lnTo>
                    <a:pt x="1505960" y="1112646"/>
                  </a:lnTo>
                  <a:lnTo>
                    <a:pt x="1522651" y="1110663"/>
                  </a:lnTo>
                  <a:lnTo>
                    <a:pt x="1539740" y="1109077"/>
                  </a:lnTo>
                  <a:lnTo>
                    <a:pt x="1556431" y="1108284"/>
                  </a:lnTo>
                  <a:lnTo>
                    <a:pt x="1573519" y="1107491"/>
                  </a:lnTo>
                  <a:lnTo>
                    <a:pt x="1590210" y="1107491"/>
                  </a:lnTo>
                  <a:lnTo>
                    <a:pt x="1607298" y="1107888"/>
                  </a:lnTo>
                  <a:lnTo>
                    <a:pt x="1624387" y="1108284"/>
                  </a:lnTo>
                  <a:lnTo>
                    <a:pt x="1640680" y="1109474"/>
                  </a:lnTo>
                  <a:lnTo>
                    <a:pt x="1657371" y="1110663"/>
                  </a:lnTo>
                  <a:lnTo>
                    <a:pt x="1672870" y="1111853"/>
                  </a:lnTo>
                  <a:lnTo>
                    <a:pt x="1688369" y="1113439"/>
                  </a:lnTo>
                  <a:lnTo>
                    <a:pt x="1717776" y="1117008"/>
                  </a:lnTo>
                  <a:lnTo>
                    <a:pt x="1744402" y="1120974"/>
                  </a:lnTo>
                  <a:lnTo>
                    <a:pt x="1767452" y="1124939"/>
                  </a:lnTo>
                  <a:lnTo>
                    <a:pt x="1786527" y="1128904"/>
                  </a:lnTo>
                  <a:lnTo>
                    <a:pt x="1800834" y="1131680"/>
                  </a:lnTo>
                  <a:lnTo>
                    <a:pt x="1813153" y="1134456"/>
                  </a:lnTo>
                  <a:lnTo>
                    <a:pt x="1805205" y="1126129"/>
                  </a:lnTo>
                  <a:lnTo>
                    <a:pt x="1797257" y="1118594"/>
                  </a:lnTo>
                  <a:lnTo>
                    <a:pt x="1788912" y="1111457"/>
                  </a:lnTo>
                  <a:lnTo>
                    <a:pt x="1780169" y="1104319"/>
                  </a:lnTo>
                  <a:lnTo>
                    <a:pt x="1763080" y="1090440"/>
                  </a:lnTo>
                  <a:lnTo>
                    <a:pt x="1744800" y="1077354"/>
                  </a:lnTo>
                  <a:lnTo>
                    <a:pt x="1726122" y="1064665"/>
                  </a:lnTo>
                  <a:lnTo>
                    <a:pt x="1707841" y="1053165"/>
                  </a:lnTo>
                  <a:lnTo>
                    <a:pt x="1688369" y="1042062"/>
                  </a:lnTo>
                  <a:lnTo>
                    <a:pt x="1668896" y="1031752"/>
                  </a:lnTo>
                  <a:lnTo>
                    <a:pt x="1649820" y="1022235"/>
                  </a:lnTo>
                  <a:lnTo>
                    <a:pt x="1629950" y="1012718"/>
                  </a:lnTo>
                  <a:lnTo>
                    <a:pt x="1610080" y="1004391"/>
                  </a:lnTo>
                  <a:lnTo>
                    <a:pt x="1590607" y="996460"/>
                  </a:lnTo>
                  <a:lnTo>
                    <a:pt x="1571532" y="989322"/>
                  </a:lnTo>
                  <a:lnTo>
                    <a:pt x="1552457" y="982184"/>
                  </a:lnTo>
                  <a:lnTo>
                    <a:pt x="1533381" y="975840"/>
                  </a:lnTo>
                  <a:lnTo>
                    <a:pt x="1515101" y="970288"/>
                  </a:lnTo>
                  <a:lnTo>
                    <a:pt x="1497218" y="965133"/>
                  </a:lnTo>
                  <a:lnTo>
                    <a:pt x="1480129" y="960375"/>
                  </a:lnTo>
                  <a:lnTo>
                    <a:pt x="1463438" y="955616"/>
                  </a:lnTo>
                  <a:lnTo>
                    <a:pt x="1447542" y="952047"/>
                  </a:lnTo>
                  <a:lnTo>
                    <a:pt x="1418134" y="945306"/>
                  </a:lnTo>
                  <a:lnTo>
                    <a:pt x="1392700" y="940547"/>
                  </a:lnTo>
                  <a:lnTo>
                    <a:pt x="1372035" y="936978"/>
                  </a:lnTo>
                  <a:lnTo>
                    <a:pt x="1356139" y="934599"/>
                  </a:lnTo>
                  <a:lnTo>
                    <a:pt x="1343025" y="933013"/>
                  </a:lnTo>
                  <a:lnTo>
                    <a:pt x="1371241" y="923496"/>
                  </a:lnTo>
                  <a:lnTo>
                    <a:pt x="1398661" y="915169"/>
                  </a:lnTo>
                  <a:lnTo>
                    <a:pt x="1426082" y="908428"/>
                  </a:lnTo>
                  <a:lnTo>
                    <a:pt x="1452708" y="902083"/>
                  </a:lnTo>
                  <a:lnTo>
                    <a:pt x="1478540" y="896928"/>
                  </a:lnTo>
                  <a:lnTo>
                    <a:pt x="1504371" y="892962"/>
                  </a:lnTo>
                  <a:lnTo>
                    <a:pt x="1529805" y="889790"/>
                  </a:lnTo>
                  <a:lnTo>
                    <a:pt x="1554841" y="887807"/>
                  </a:lnTo>
                  <a:lnTo>
                    <a:pt x="1579480" y="886221"/>
                  </a:lnTo>
                  <a:lnTo>
                    <a:pt x="1603324" y="885825"/>
                  </a:lnTo>
                  <a:close/>
                  <a:moveTo>
                    <a:pt x="399645" y="28575"/>
                  </a:moveTo>
                  <a:lnTo>
                    <a:pt x="420652" y="30558"/>
                  </a:lnTo>
                  <a:lnTo>
                    <a:pt x="442055" y="33335"/>
                  </a:lnTo>
                  <a:lnTo>
                    <a:pt x="462665" y="36905"/>
                  </a:lnTo>
                  <a:lnTo>
                    <a:pt x="482879" y="41268"/>
                  </a:lnTo>
                  <a:lnTo>
                    <a:pt x="501904" y="45632"/>
                  </a:lnTo>
                  <a:lnTo>
                    <a:pt x="521325" y="51185"/>
                  </a:lnTo>
                  <a:lnTo>
                    <a:pt x="539953" y="57135"/>
                  </a:lnTo>
                  <a:lnTo>
                    <a:pt x="558186" y="63482"/>
                  </a:lnTo>
                  <a:lnTo>
                    <a:pt x="576021" y="71019"/>
                  </a:lnTo>
                  <a:lnTo>
                    <a:pt x="593461" y="78556"/>
                  </a:lnTo>
                  <a:lnTo>
                    <a:pt x="610108" y="86489"/>
                  </a:lnTo>
                  <a:lnTo>
                    <a:pt x="626754" y="95613"/>
                  </a:lnTo>
                  <a:lnTo>
                    <a:pt x="642608" y="104737"/>
                  </a:lnTo>
                  <a:lnTo>
                    <a:pt x="658066" y="114257"/>
                  </a:lnTo>
                  <a:lnTo>
                    <a:pt x="673127" y="124174"/>
                  </a:lnTo>
                  <a:lnTo>
                    <a:pt x="688189" y="134487"/>
                  </a:lnTo>
                  <a:lnTo>
                    <a:pt x="702061" y="145197"/>
                  </a:lnTo>
                  <a:lnTo>
                    <a:pt x="716330" y="156304"/>
                  </a:lnTo>
                  <a:lnTo>
                    <a:pt x="729409" y="167808"/>
                  </a:lnTo>
                  <a:lnTo>
                    <a:pt x="742885" y="179708"/>
                  </a:lnTo>
                  <a:lnTo>
                    <a:pt x="755568" y="191212"/>
                  </a:lnTo>
                  <a:lnTo>
                    <a:pt x="767855" y="203509"/>
                  </a:lnTo>
                  <a:lnTo>
                    <a:pt x="779746" y="216202"/>
                  </a:lnTo>
                  <a:lnTo>
                    <a:pt x="791636" y="228499"/>
                  </a:lnTo>
                  <a:lnTo>
                    <a:pt x="802338" y="241590"/>
                  </a:lnTo>
                  <a:lnTo>
                    <a:pt x="813039" y="254283"/>
                  </a:lnTo>
                  <a:lnTo>
                    <a:pt x="823741" y="267374"/>
                  </a:lnTo>
                  <a:lnTo>
                    <a:pt x="833649" y="280464"/>
                  </a:lnTo>
                  <a:lnTo>
                    <a:pt x="843558" y="293554"/>
                  </a:lnTo>
                  <a:lnTo>
                    <a:pt x="853070" y="306645"/>
                  </a:lnTo>
                  <a:lnTo>
                    <a:pt x="861790" y="320132"/>
                  </a:lnTo>
                  <a:lnTo>
                    <a:pt x="870906" y="333222"/>
                  </a:lnTo>
                  <a:lnTo>
                    <a:pt x="878833" y="346709"/>
                  </a:lnTo>
                  <a:lnTo>
                    <a:pt x="886760" y="359799"/>
                  </a:lnTo>
                  <a:lnTo>
                    <a:pt x="902218" y="385980"/>
                  </a:lnTo>
                  <a:lnTo>
                    <a:pt x="915694" y="411764"/>
                  </a:lnTo>
                  <a:lnTo>
                    <a:pt x="928377" y="436754"/>
                  </a:lnTo>
                  <a:lnTo>
                    <a:pt x="939475" y="460951"/>
                  </a:lnTo>
                  <a:lnTo>
                    <a:pt x="949384" y="483562"/>
                  </a:lnTo>
                  <a:lnTo>
                    <a:pt x="958500" y="505379"/>
                  </a:lnTo>
                  <a:lnTo>
                    <a:pt x="966427" y="525610"/>
                  </a:lnTo>
                  <a:lnTo>
                    <a:pt x="972768" y="544650"/>
                  </a:lnTo>
                  <a:lnTo>
                    <a:pt x="978714" y="560914"/>
                  </a:lnTo>
                  <a:lnTo>
                    <a:pt x="983866" y="575987"/>
                  </a:lnTo>
                  <a:lnTo>
                    <a:pt x="987433" y="588284"/>
                  </a:lnTo>
                  <a:lnTo>
                    <a:pt x="992190" y="605738"/>
                  </a:lnTo>
                  <a:lnTo>
                    <a:pt x="993775" y="612085"/>
                  </a:lnTo>
                  <a:lnTo>
                    <a:pt x="987037" y="611292"/>
                  </a:lnTo>
                  <a:lnTo>
                    <a:pt x="979506" y="610498"/>
                  </a:lnTo>
                  <a:lnTo>
                    <a:pt x="972372" y="609308"/>
                  </a:lnTo>
                  <a:lnTo>
                    <a:pt x="965238" y="607722"/>
                  </a:lnTo>
                  <a:lnTo>
                    <a:pt x="950573" y="604151"/>
                  </a:lnTo>
                  <a:lnTo>
                    <a:pt x="936304" y="599391"/>
                  </a:lnTo>
                  <a:lnTo>
                    <a:pt x="921243" y="593441"/>
                  </a:lnTo>
                  <a:lnTo>
                    <a:pt x="906974" y="587094"/>
                  </a:lnTo>
                  <a:lnTo>
                    <a:pt x="891913" y="579954"/>
                  </a:lnTo>
                  <a:lnTo>
                    <a:pt x="877644" y="572417"/>
                  </a:lnTo>
                  <a:lnTo>
                    <a:pt x="862979" y="563691"/>
                  </a:lnTo>
                  <a:lnTo>
                    <a:pt x="849107" y="554964"/>
                  </a:lnTo>
                  <a:lnTo>
                    <a:pt x="834838" y="545840"/>
                  </a:lnTo>
                  <a:lnTo>
                    <a:pt x="821362" y="535923"/>
                  </a:lnTo>
                  <a:lnTo>
                    <a:pt x="807490" y="526006"/>
                  </a:lnTo>
                  <a:lnTo>
                    <a:pt x="794411" y="516089"/>
                  </a:lnTo>
                  <a:lnTo>
                    <a:pt x="781331" y="505379"/>
                  </a:lnTo>
                  <a:lnTo>
                    <a:pt x="769044" y="495066"/>
                  </a:lnTo>
                  <a:lnTo>
                    <a:pt x="756757" y="485149"/>
                  </a:lnTo>
                  <a:lnTo>
                    <a:pt x="745659" y="474438"/>
                  </a:lnTo>
                  <a:lnTo>
                    <a:pt x="723860" y="454605"/>
                  </a:lnTo>
                  <a:lnTo>
                    <a:pt x="705232" y="436754"/>
                  </a:lnTo>
                  <a:lnTo>
                    <a:pt x="688981" y="420094"/>
                  </a:lnTo>
                  <a:lnTo>
                    <a:pt x="675902" y="406607"/>
                  </a:lnTo>
                  <a:lnTo>
                    <a:pt x="665597" y="395500"/>
                  </a:lnTo>
                  <a:lnTo>
                    <a:pt x="657670" y="386376"/>
                  </a:lnTo>
                  <a:lnTo>
                    <a:pt x="659255" y="397087"/>
                  </a:lnTo>
                  <a:lnTo>
                    <a:pt x="661237" y="408194"/>
                  </a:lnTo>
                  <a:lnTo>
                    <a:pt x="663615" y="418904"/>
                  </a:lnTo>
                  <a:lnTo>
                    <a:pt x="665993" y="430011"/>
                  </a:lnTo>
                  <a:lnTo>
                    <a:pt x="668767" y="440324"/>
                  </a:lnTo>
                  <a:lnTo>
                    <a:pt x="671542" y="450638"/>
                  </a:lnTo>
                  <a:lnTo>
                    <a:pt x="678676" y="471662"/>
                  </a:lnTo>
                  <a:lnTo>
                    <a:pt x="685810" y="492686"/>
                  </a:lnTo>
                  <a:lnTo>
                    <a:pt x="693738" y="512916"/>
                  </a:lnTo>
                  <a:lnTo>
                    <a:pt x="702457" y="532750"/>
                  </a:lnTo>
                  <a:lnTo>
                    <a:pt x="712366" y="552187"/>
                  </a:lnTo>
                  <a:lnTo>
                    <a:pt x="721878" y="571624"/>
                  </a:lnTo>
                  <a:lnTo>
                    <a:pt x="732580" y="589871"/>
                  </a:lnTo>
                  <a:lnTo>
                    <a:pt x="743281" y="608118"/>
                  </a:lnTo>
                  <a:lnTo>
                    <a:pt x="753983" y="625969"/>
                  </a:lnTo>
                  <a:lnTo>
                    <a:pt x="765477" y="642629"/>
                  </a:lnTo>
                  <a:lnTo>
                    <a:pt x="776575" y="659289"/>
                  </a:lnTo>
                  <a:lnTo>
                    <a:pt x="788069" y="674760"/>
                  </a:lnTo>
                  <a:lnTo>
                    <a:pt x="799167" y="690230"/>
                  </a:lnTo>
                  <a:lnTo>
                    <a:pt x="810265" y="704510"/>
                  </a:lnTo>
                  <a:lnTo>
                    <a:pt x="821759" y="718394"/>
                  </a:lnTo>
                  <a:lnTo>
                    <a:pt x="832460" y="731484"/>
                  </a:lnTo>
                  <a:lnTo>
                    <a:pt x="843162" y="743781"/>
                  </a:lnTo>
                  <a:lnTo>
                    <a:pt x="862583" y="765995"/>
                  </a:lnTo>
                  <a:lnTo>
                    <a:pt x="880022" y="784242"/>
                  </a:lnTo>
                  <a:lnTo>
                    <a:pt x="894687" y="799316"/>
                  </a:lnTo>
                  <a:lnTo>
                    <a:pt x="906182" y="810026"/>
                  </a:lnTo>
                  <a:lnTo>
                    <a:pt x="915694" y="819150"/>
                  </a:lnTo>
                  <a:lnTo>
                    <a:pt x="887553" y="810423"/>
                  </a:lnTo>
                  <a:lnTo>
                    <a:pt x="860205" y="801299"/>
                  </a:lnTo>
                  <a:lnTo>
                    <a:pt x="834046" y="791382"/>
                  </a:lnTo>
                  <a:lnTo>
                    <a:pt x="808679" y="781069"/>
                  </a:lnTo>
                  <a:lnTo>
                    <a:pt x="784502" y="770359"/>
                  </a:lnTo>
                  <a:lnTo>
                    <a:pt x="761513" y="758458"/>
                  </a:lnTo>
                  <a:lnTo>
                    <a:pt x="738921" y="746558"/>
                  </a:lnTo>
                  <a:lnTo>
                    <a:pt x="717519" y="734261"/>
                  </a:lnTo>
                  <a:lnTo>
                    <a:pt x="696908" y="721171"/>
                  </a:lnTo>
                  <a:lnTo>
                    <a:pt x="677487" y="707684"/>
                  </a:lnTo>
                  <a:lnTo>
                    <a:pt x="658462" y="694197"/>
                  </a:lnTo>
                  <a:lnTo>
                    <a:pt x="640230" y="680313"/>
                  </a:lnTo>
                  <a:lnTo>
                    <a:pt x="623583" y="666033"/>
                  </a:lnTo>
                  <a:lnTo>
                    <a:pt x="606937" y="650959"/>
                  </a:lnTo>
                  <a:lnTo>
                    <a:pt x="591083" y="635886"/>
                  </a:lnTo>
                  <a:lnTo>
                    <a:pt x="576418" y="620415"/>
                  </a:lnTo>
                  <a:lnTo>
                    <a:pt x="562149" y="605341"/>
                  </a:lnTo>
                  <a:lnTo>
                    <a:pt x="549069" y="589078"/>
                  </a:lnTo>
                  <a:lnTo>
                    <a:pt x="536386" y="573607"/>
                  </a:lnTo>
                  <a:lnTo>
                    <a:pt x="524496" y="556947"/>
                  </a:lnTo>
                  <a:lnTo>
                    <a:pt x="513398" y="541080"/>
                  </a:lnTo>
                  <a:lnTo>
                    <a:pt x="502300" y="524420"/>
                  </a:lnTo>
                  <a:lnTo>
                    <a:pt x="492391" y="507363"/>
                  </a:lnTo>
                  <a:lnTo>
                    <a:pt x="483275" y="491099"/>
                  </a:lnTo>
                  <a:lnTo>
                    <a:pt x="474159" y="474042"/>
                  </a:lnTo>
                  <a:lnTo>
                    <a:pt x="465836" y="457778"/>
                  </a:lnTo>
                  <a:lnTo>
                    <a:pt x="458305" y="440721"/>
                  </a:lnTo>
                  <a:lnTo>
                    <a:pt x="451171" y="423664"/>
                  </a:lnTo>
                  <a:lnTo>
                    <a:pt x="444433" y="407004"/>
                  </a:lnTo>
                  <a:lnTo>
                    <a:pt x="438488" y="390343"/>
                  </a:lnTo>
                  <a:lnTo>
                    <a:pt x="432939" y="374079"/>
                  </a:lnTo>
                  <a:lnTo>
                    <a:pt x="427786" y="357419"/>
                  </a:lnTo>
                  <a:lnTo>
                    <a:pt x="423030" y="340759"/>
                  </a:lnTo>
                  <a:lnTo>
                    <a:pt x="418670" y="324892"/>
                  </a:lnTo>
                  <a:lnTo>
                    <a:pt x="414707" y="308628"/>
                  </a:lnTo>
                  <a:lnTo>
                    <a:pt x="411536" y="292761"/>
                  </a:lnTo>
                  <a:lnTo>
                    <a:pt x="408365" y="277291"/>
                  </a:lnTo>
                  <a:lnTo>
                    <a:pt x="405591" y="261820"/>
                  </a:lnTo>
                  <a:lnTo>
                    <a:pt x="403212" y="246746"/>
                  </a:lnTo>
                  <a:lnTo>
                    <a:pt x="401231" y="231673"/>
                  </a:lnTo>
                  <a:lnTo>
                    <a:pt x="399645" y="217392"/>
                  </a:lnTo>
                  <a:lnTo>
                    <a:pt x="398060" y="203112"/>
                  </a:lnTo>
                  <a:lnTo>
                    <a:pt x="395682" y="176138"/>
                  </a:lnTo>
                  <a:lnTo>
                    <a:pt x="394096" y="150751"/>
                  </a:lnTo>
                  <a:lnTo>
                    <a:pt x="393700" y="127347"/>
                  </a:lnTo>
                  <a:lnTo>
                    <a:pt x="393700" y="105530"/>
                  </a:lnTo>
                  <a:lnTo>
                    <a:pt x="394493" y="86093"/>
                  </a:lnTo>
                  <a:lnTo>
                    <a:pt x="395285" y="69829"/>
                  </a:lnTo>
                  <a:lnTo>
                    <a:pt x="396474" y="55152"/>
                  </a:lnTo>
                  <a:lnTo>
                    <a:pt x="398853" y="35318"/>
                  </a:lnTo>
                  <a:lnTo>
                    <a:pt x="399645" y="28575"/>
                  </a:lnTo>
                  <a:close/>
                  <a:moveTo>
                    <a:pt x="1782366" y="0"/>
                  </a:moveTo>
                  <a:lnTo>
                    <a:pt x="1787526" y="20648"/>
                  </a:lnTo>
                  <a:lnTo>
                    <a:pt x="1791097" y="41297"/>
                  </a:lnTo>
                  <a:lnTo>
                    <a:pt x="1794272" y="61152"/>
                  </a:lnTo>
                  <a:lnTo>
                    <a:pt x="1796257" y="81006"/>
                  </a:lnTo>
                  <a:lnTo>
                    <a:pt x="1797844" y="100861"/>
                  </a:lnTo>
                  <a:lnTo>
                    <a:pt x="1798638" y="119921"/>
                  </a:lnTo>
                  <a:lnTo>
                    <a:pt x="1798241" y="139378"/>
                  </a:lnTo>
                  <a:lnTo>
                    <a:pt x="1797447" y="158439"/>
                  </a:lnTo>
                  <a:lnTo>
                    <a:pt x="1796257" y="177499"/>
                  </a:lnTo>
                  <a:lnTo>
                    <a:pt x="1793876" y="195765"/>
                  </a:lnTo>
                  <a:lnTo>
                    <a:pt x="1791494" y="214031"/>
                  </a:lnTo>
                  <a:lnTo>
                    <a:pt x="1787922" y="231900"/>
                  </a:lnTo>
                  <a:lnTo>
                    <a:pt x="1783557" y="249769"/>
                  </a:lnTo>
                  <a:lnTo>
                    <a:pt x="1779191" y="267241"/>
                  </a:lnTo>
                  <a:lnTo>
                    <a:pt x="1774429" y="284316"/>
                  </a:lnTo>
                  <a:lnTo>
                    <a:pt x="1768872" y="301391"/>
                  </a:lnTo>
                  <a:lnTo>
                    <a:pt x="1762919" y="318069"/>
                  </a:lnTo>
                  <a:lnTo>
                    <a:pt x="1756172" y="334349"/>
                  </a:lnTo>
                  <a:lnTo>
                    <a:pt x="1749425" y="350630"/>
                  </a:lnTo>
                  <a:lnTo>
                    <a:pt x="1741885" y="366117"/>
                  </a:lnTo>
                  <a:lnTo>
                    <a:pt x="1734344" y="381603"/>
                  </a:lnTo>
                  <a:lnTo>
                    <a:pt x="1726010" y="396693"/>
                  </a:lnTo>
                  <a:lnTo>
                    <a:pt x="1717675" y="411782"/>
                  </a:lnTo>
                  <a:lnTo>
                    <a:pt x="1709341" y="426474"/>
                  </a:lnTo>
                  <a:lnTo>
                    <a:pt x="1699816" y="440770"/>
                  </a:lnTo>
                  <a:lnTo>
                    <a:pt x="1691085" y="454668"/>
                  </a:lnTo>
                  <a:lnTo>
                    <a:pt x="1681560" y="468566"/>
                  </a:lnTo>
                  <a:lnTo>
                    <a:pt x="1671638" y="482067"/>
                  </a:lnTo>
                  <a:lnTo>
                    <a:pt x="1661716" y="495171"/>
                  </a:lnTo>
                  <a:lnTo>
                    <a:pt x="1652191" y="507878"/>
                  </a:lnTo>
                  <a:lnTo>
                    <a:pt x="1641475" y="520585"/>
                  </a:lnTo>
                  <a:lnTo>
                    <a:pt x="1631554" y="532497"/>
                  </a:lnTo>
                  <a:lnTo>
                    <a:pt x="1621235" y="544807"/>
                  </a:lnTo>
                  <a:lnTo>
                    <a:pt x="1610916" y="555926"/>
                  </a:lnTo>
                  <a:lnTo>
                    <a:pt x="1589882" y="578163"/>
                  </a:lnTo>
                  <a:lnTo>
                    <a:pt x="1569244" y="598811"/>
                  </a:lnTo>
                  <a:lnTo>
                    <a:pt x="1548607" y="617872"/>
                  </a:lnTo>
                  <a:lnTo>
                    <a:pt x="1528763" y="636138"/>
                  </a:lnTo>
                  <a:lnTo>
                    <a:pt x="1509713" y="652418"/>
                  </a:lnTo>
                  <a:lnTo>
                    <a:pt x="1491060" y="667508"/>
                  </a:lnTo>
                  <a:lnTo>
                    <a:pt x="1473597" y="681406"/>
                  </a:lnTo>
                  <a:lnTo>
                    <a:pt x="1457722" y="693319"/>
                  </a:lnTo>
                  <a:lnTo>
                    <a:pt x="1443038" y="703643"/>
                  </a:lnTo>
                  <a:lnTo>
                    <a:pt x="1430338" y="712776"/>
                  </a:lnTo>
                  <a:lnTo>
                    <a:pt x="1419225" y="720321"/>
                  </a:lnTo>
                  <a:lnTo>
                    <a:pt x="1403747" y="729851"/>
                  </a:lnTo>
                  <a:lnTo>
                    <a:pt x="1398588" y="733425"/>
                  </a:lnTo>
                  <a:lnTo>
                    <a:pt x="1396603" y="726674"/>
                  </a:lnTo>
                  <a:lnTo>
                    <a:pt x="1395413" y="719924"/>
                  </a:lnTo>
                  <a:lnTo>
                    <a:pt x="1394222" y="712776"/>
                  </a:lnTo>
                  <a:lnTo>
                    <a:pt x="1393428" y="705231"/>
                  </a:lnTo>
                  <a:lnTo>
                    <a:pt x="1393031" y="698084"/>
                  </a:lnTo>
                  <a:lnTo>
                    <a:pt x="1392635" y="690936"/>
                  </a:lnTo>
                  <a:lnTo>
                    <a:pt x="1392635" y="675847"/>
                  </a:lnTo>
                  <a:lnTo>
                    <a:pt x="1393825" y="660360"/>
                  </a:lnTo>
                  <a:lnTo>
                    <a:pt x="1395413" y="644874"/>
                  </a:lnTo>
                  <a:lnTo>
                    <a:pt x="1398191" y="628990"/>
                  </a:lnTo>
                  <a:lnTo>
                    <a:pt x="1401366" y="613107"/>
                  </a:lnTo>
                  <a:lnTo>
                    <a:pt x="1404938" y="597223"/>
                  </a:lnTo>
                  <a:lnTo>
                    <a:pt x="1409303" y="580942"/>
                  </a:lnTo>
                  <a:lnTo>
                    <a:pt x="1413669" y="565059"/>
                  </a:lnTo>
                  <a:lnTo>
                    <a:pt x="1418828" y="549175"/>
                  </a:lnTo>
                  <a:lnTo>
                    <a:pt x="1424385" y="533291"/>
                  </a:lnTo>
                  <a:lnTo>
                    <a:pt x="1430338" y="518202"/>
                  </a:lnTo>
                  <a:lnTo>
                    <a:pt x="1436291" y="502716"/>
                  </a:lnTo>
                  <a:lnTo>
                    <a:pt x="1442641" y="488420"/>
                  </a:lnTo>
                  <a:lnTo>
                    <a:pt x="1448594" y="473728"/>
                  </a:lnTo>
                  <a:lnTo>
                    <a:pt x="1455341" y="460227"/>
                  </a:lnTo>
                  <a:lnTo>
                    <a:pt x="1467644" y="434019"/>
                  </a:lnTo>
                  <a:lnTo>
                    <a:pt x="1479550" y="410591"/>
                  </a:lnTo>
                  <a:lnTo>
                    <a:pt x="1490663" y="390339"/>
                  </a:lnTo>
                  <a:lnTo>
                    <a:pt x="1499791" y="373661"/>
                  </a:lnTo>
                  <a:lnTo>
                    <a:pt x="1507332" y="361352"/>
                  </a:lnTo>
                  <a:lnTo>
                    <a:pt x="1514078" y="350630"/>
                  </a:lnTo>
                  <a:lnTo>
                    <a:pt x="1503760" y="355792"/>
                  </a:lnTo>
                  <a:lnTo>
                    <a:pt x="1493838" y="360954"/>
                  </a:lnTo>
                  <a:lnTo>
                    <a:pt x="1484313" y="366117"/>
                  </a:lnTo>
                  <a:lnTo>
                    <a:pt x="1474391" y="371676"/>
                  </a:lnTo>
                  <a:lnTo>
                    <a:pt x="1455738" y="383986"/>
                  </a:lnTo>
                  <a:lnTo>
                    <a:pt x="1437085" y="396295"/>
                  </a:lnTo>
                  <a:lnTo>
                    <a:pt x="1419225" y="409797"/>
                  </a:lnTo>
                  <a:lnTo>
                    <a:pt x="1402160" y="423298"/>
                  </a:lnTo>
                  <a:lnTo>
                    <a:pt x="1385491" y="437990"/>
                  </a:lnTo>
                  <a:lnTo>
                    <a:pt x="1369219" y="452682"/>
                  </a:lnTo>
                  <a:lnTo>
                    <a:pt x="1353741" y="467772"/>
                  </a:lnTo>
                  <a:lnTo>
                    <a:pt x="1338660" y="483258"/>
                  </a:lnTo>
                  <a:lnTo>
                    <a:pt x="1324372" y="498745"/>
                  </a:lnTo>
                  <a:lnTo>
                    <a:pt x="1310481" y="514628"/>
                  </a:lnTo>
                  <a:lnTo>
                    <a:pt x="1297781" y="530115"/>
                  </a:lnTo>
                  <a:lnTo>
                    <a:pt x="1285081" y="545998"/>
                  </a:lnTo>
                  <a:lnTo>
                    <a:pt x="1273175" y="561088"/>
                  </a:lnTo>
                  <a:lnTo>
                    <a:pt x="1262063" y="576574"/>
                  </a:lnTo>
                  <a:lnTo>
                    <a:pt x="1251347" y="591267"/>
                  </a:lnTo>
                  <a:lnTo>
                    <a:pt x="1241425" y="605959"/>
                  </a:lnTo>
                  <a:lnTo>
                    <a:pt x="1232297" y="619857"/>
                  </a:lnTo>
                  <a:lnTo>
                    <a:pt x="1223169" y="633755"/>
                  </a:lnTo>
                  <a:lnTo>
                    <a:pt x="1208088" y="659169"/>
                  </a:lnTo>
                  <a:lnTo>
                    <a:pt x="1194991" y="681009"/>
                  </a:lnTo>
                  <a:lnTo>
                    <a:pt x="1185069" y="699275"/>
                  </a:lnTo>
                  <a:lnTo>
                    <a:pt x="1178322" y="713173"/>
                  </a:lnTo>
                  <a:lnTo>
                    <a:pt x="1171972" y="724689"/>
                  </a:lnTo>
                  <a:lnTo>
                    <a:pt x="1171575" y="696098"/>
                  </a:lnTo>
                  <a:lnTo>
                    <a:pt x="1172369" y="667905"/>
                  </a:lnTo>
                  <a:lnTo>
                    <a:pt x="1173956" y="640506"/>
                  </a:lnTo>
                  <a:lnTo>
                    <a:pt x="1176734" y="613504"/>
                  </a:lnTo>
                  <a:lnTo>
                    <a:pt x="1179513" y="587693"/>
                  </a:lnTo>
                  <a:lnTo>
                    <a:pt x="1183481" y="562279"/>
                  </a:lnTo>
                  <a:lnTo>
                    <a:pt x="1188244" y="537659"/>
                  </a:lnTo>
                  <a:lnTo>
                    <a:pt x="1193800" y="514231"/>
                  </a:lnTo>
                  <a:lnTo>
                    <a:pt x="1199753" y="491200"/>
                  </a:lnTo>
                  <a:lnTo>
                    <a:pt x="1206897" y="468566"/>
                  </a:lnTo>
                  <a:lnTo>
                    <a:pt x="1214438" y="446726"/>
                  </a:lnTo>
                  <a:lnTo>
                    <a:pt x="1222375" y="425680"/>
                  </a:lnTo>
                  <a:lnTo>
                    <a:pt x="1231503" y="405429"/>
                  </a:lnTo>
                  <a:lnTo>
                    <a:pt x="1240631" y="385574"/>
                  </a:lnTo>
                  <a:lnTo>
                    <a:pt x="1250156" y="366117"/>
                  </a:lnTo>
                  <a:lnTo>
                    <a:pt x="1260872" y="347850"/>
                  </a:lnTo>
                  <a:lnTo>
                    <a:pt x="1271588" y="329584"/>
                  </a:lnTo>
                  <a:lnTo>
                    <a:pt x="1282700" y="312112"/>
                  </a:lnTo>
                  <a:lnTo>
                    <a:pt x="1294606" y="295832"/>
                  </a:lnTo>
                  <a:lnTo>
                    <a:pt x="1306513" y="279551"/>
                  </a:lnTo>
                  <a:lnTo>
                    <a:pt x="1319213" y="264065"/>
                  </a:lnTo>
                  <a:lnTo>
                    <a:pt x="1331913" y="248975"/>
                  </a:lnTo>
                  <a:lnTo>
                    <a:pt x="1345010" y="234680"/>
                  </a:lnTo>
                  <a:lnTo>
                    <a:pt x="1358106" y="220385"/>
                  </a:lnTo>
                  <a:lnTo>
                    <a:pt x="1371997" y="207281"/>
                  </a:lnTo>
                  <a:lnTo>
                    <a:pt x="1385491" y="194177"/>
                  </a:lnTo>
                  <a:lnTo>
                    <a:pt x="1399778" y="182264"/>
                  </a:lnTo>
                  <a:lnTo>
                    <a:pt x="1413669" y="169954"/>
                  </a:lnTo>
                  <a:lnTo>
                    <a:pt x="1428353" y="158836"/>
                  </a:lnTo>
                  <a:lnTo>
                    <a:pt x="1442244" y="147717"/>
                  </a:lnTo>
                  <a:lnTo>
                    <a:pt x="1456928" y="137790"/>
                  </a:lnTo>
                  <a:lnTo>
                    <a:pt x="1471216" y="127863"/>
                  </a:lnTo>
                  <a:lnTo>
                    <a:pt x="1485900" y="118333"/>
                  </a:lnTo>
                  <a:lnTo>
                    <a:pt x="1500188" y="109199"/>
                  </a:lnTo>
                  <a:lnTo>
                    <a:pt x="1514872" y="100861"/>
                  </a:lnTo>
                  <a:lnTo>
                    <a:pt x="1529160" y="92919"/>
                  </a:lnTo>
                  <a:lnTo>
                    <a:pt x="1543447" y="84977"/>
                  </a:lnTo>
                  <a:lnTo>
                    <a:pt x="1557338" y="77829"/>
                  </a:lnTo>
                  <a:lnTo>
                    <a:pt x="1571625" y="71079"/>
                  </a:lnTo>
                  <a:lnTo>
                    <a:pt x="1585119" y="64328"/>
                  </a:lnTo>
                  <a:lnTo>
                    <a:pt x="1599010" y="57975"/>
                  </a:lnTo>
                  <a:lnTo>
                    <a:pt x="1612107" y="52416"/>
                  </a:lnTo>
                  <a:lnTo>
                    <a:pt x="1637904" y="42091"/>
                  </a:lnTo>
                  <a:lnTo>
                    <a:pt x="1662113" y="32958"/>
                  </a:lnTo>
                  <a:lnTo>
                    <a:pt x="1685132" y="25414"/>
                  </a:lnTo>
                  <a:lnTo>
                    <a:pt x="1706166" y="18663"/>
                  </a:lnTo>
                  <a:lnTo>
                    <a:pt x="1724819" y="13501"/>
                  </a:lnTo>
                  <a:lnTo>
                    <a:pt x="1741488" y="9133"/>
                  </a:lnTo>
                  <a:lnTo>
                    <a:pt x="1755379" y="5162"/>
                  </a:lnTo>
                  <a:lnTo>
                    <a:pt x="1775619" y="1191"/>
                  </a:lnTo>
                  <a:lnTo>
                    <a:pt x="178236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963" name="文本框 2"/>
            <p:cNvSpPr txBox="1"/>
            <p:nvPr/>
          </p:nvSpPr>
          <p:spPr>
            <a:xfrm>
              <a:off x="2149" y="4758"/>
              <a:ext cx="3618" cy="579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r>
                <a:rPr lang="zh-CN" altLang="en-US" sz="1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赴景点途中的讲解</a:t>
              </a:r>
              <a:endParaRPr lang="zh-CN" altLang="en-US" sz="18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40964" name="文本框 4"/>
          <p:cNvSpPr txBox="1"/>
          <p:nvPr/>
        </p:nvSpPr>
        <p:spPr>
          <a:xfrm>
            <a:off x="1541145" y="1362075"/>
            <a:ext cx="9747885" cy="228854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noAutofit/>
          </a:bodyPr>
          <a:p>
            <a:pPr marL="0" indent="0">
              <a:lnSpc>
                <a:spcPct val="210000"/>
              </a:lnSpc>
              <a:buFont typeface="Wingdings 2" panose="05020102010507070707" pitchFamily="18" charset="2"/>
              <a:buNone/>
            </a:pPr>
            <a:r>
              <a:rPr lang="zh-CN" altLang="en-US" sz="1600" b="1" dirty="0">
                <a:latin typeface="Calibri" panose="020F0502020204030204" charset="0"/>
                <a:ea typeface="宋体" panose="02010600030101010101" pitchFamily="2" charset="-122"/>
              </a:rPr>
              <a:t>活跃途中气氛：</a:t>
            </a:r>
            <a:r>
              <a:rPr lang="zh-CN" altLang="en-US" sz="1600" dirty="0">
                <a:latin typeface="Calibri" panose="020F0502020204030204" charset="0"/>
                <a:ea typeface="宋体" panose="02010600030101010101" pitchFamily="2" charset="-122"/>
              </a:rPr>
              <a:t>唱歌是最简单、最常用的活跃旅途气氛的方法。其他活跃气氛的方式还有猜谜语、脑筋急转弯、学绕口令或方言等。</a:t>
            </a:r>
            <a:endParaRPr lang="zh-CN" altLang="en-US" sz="1600" dirty="0">
              <a:latin typeface="Calibri" panose="020F0502020204030204" charset="0"/>
              <a:ea typeface="宋体" panose="02010600030101010101" pitchFamily="2" charset="-122"/>
            </a:endParaRPr>
          </a:p>
          <a:p>
            <a:pPr marL="285750" indent="-285750">
              <a:lnSpc>
                <a:spcPct val="210000"/>
              </a:lnSpc>
              <a:buFont typeface="Wingdings 2" panose="05020102010507070707" pitchFamily="18" charset="2"/>
              <a:buChar char="Ý"/>
            </a:pPr>
            <a:r>
              <a:rPr lang="zh-CN" altLang="en-US" sz="1600" b="1" dirty="0">
                <a:latin typeface="Calibri" panose="020F0502020204030204" charset="0"/>
                <a:ea typeface="宋体" panose="02010600030101010101" pitchFamily="2" charset="-122"/>
              </a:rPr>
              <a:t>提醒注意事项：</a:t>
            </a:r>
            <a:r>
              <a:rPr lang="zh-CN" altLang="en-US" sz="1600" dirty="0">
                <a:latin typeface="Calibri" panose="020F0502020204030204" charset="0"/>
                <a:ea typeface="宋体" panose="02010600030101010101" pitchFamily="2" charset="-122"/>
              </a:rPr>
              <a:t>提醒游客记住旅游车的信息，强调上、下车是否在同一地点，讲明游览线路、所需时间、集合时间、地点、注意事项。</a:t>
            </a:r>
            <a:endParaRPr lang="zh-CN" altLang="en-US" sz="1600" dirty="0">
              <a:latin typeface="Calibri" panose="020F0502020204030204" charset="0"/>
              <a:ea typeface="宋体" panose="02010600030101010101" pitchFamily="2" charset="-122"/>
            </a:endParaRPr>
          </a:p>
        </p:txBody>
      </p:sp>
      <p:grpSp>
        <p:nvGrpSpPr>
          <p:cNvPr id="3" name="组合 1"/>
          <p:cNvGrpSpPr/>
          <p:nvPr/>
        </p:nvGrpSpPr>
        <p:grpSpPr>
          <a:xfrm>
            <a:off x="1522730" y="279400"/>
            <a:ext cx="8019415" cy="492125"/>
            <a:chOff x="-2" y="401"/>
            <a:chExt cx="6985" cy="775"/>
          </a:xfrm>
        </p:grpSpPr>
        <p:grpSp>
          <p:nvGrpSpPr>
            <p:cNvPr id="4" name="Group 7"/>
            <p:cNvGrpSpPr/>
            <p:nvPr/>
          </p:nvGrpSpPr>
          <p:grpSpPr>
            <a:xfrm>
              <a:off x="-2" y="401"/>
              <a:ext cx="6985" cy="775"/>
              <a:chOff x="48" y="-32"/>
              <a:chExt cx="5697" cy="712"/>
            </a:xfrm>
          </p:grpSpPr>
          <p:sp>
            <p:nvSpPr>
              <p:cNvPr id="5" name="五边形 13"/>
              <p:cNvSpPr/>
              <p:nvPr>
                <p:custDataLst>
                  <p:tags r:id="rId1"/>
                </p:custDataLst>
              </p:nvPr>
            </p:nvSpPr>
            <p:spPr>
              <a:xfrm>
                <a:off x="48" y="-32"/>
                <a:ext cx="5103" cy="680"/>
              </a:xfrm>
              <a:prstGeom prst="homePlate">
                <a:avLst>
                  <a:gd name="adj" fmla="val 24875"/>
                </a:avLst>
              </a:prstGeom>
              <a:solidFill>
                <a:srgbClr val="00B0F0"/>
              </a:solidFill>
              <a:ln w="9525">
                <a:noFill/>
              </a:ln>
            </p:spPr>
            <p:txBody>
              <a:bodyPr anchor="t" anchorCtr="0"/>
              <a:p>
                <a:endParaRPr lang="zh-CN" altLang="zh-CN" sz="1800" dirty="0">
                  <a:latin typeface="宋体" panose="02010600030101010101" pitchFamily="2" charset="-122"/>
                  <a:ea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6" name="燕尾形 14"/>
              <p:cNvSpPr/>
              <p:nvPr>
                <p:custDataLst>
                  <p:tags r:id="rId2"/>
                </p:custDataLst>
              </p:nvPr>
            </p:nvSpPr>
            <p:spPr>
              <a:xfrm>
                <a:off x="5085" y="0"/>
                <a:ext cx="340" cy="680"/>
              </a:xfrm>
              <a:prstGeom prst="chevron">
                <a:avLst>
                  <a:gd name="adj" fmla="val 50000"/>
                </a:avLst>
              </a:prstGeom>
              <a:solidFill>
                <a:srgbClr val="00B0F0"/>
              </a:solidFill>
              <a:ln w="9525">
                <a:noFill/>
              </a:ln>
            </p:spPr>
            <p:txBody>
              <a:bodyPr anchor="t" anchorCtr="0"/>
              <a:p>
                <a:endParaRPr lang="zh-CN" altLang="zh-CN" sz="1800" dirty="0">
                  <a:latin typeface="宋体" panose="02010600030101010101" pitchFamily="2" charset="-122"/>
                  <a:ea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7" name="燕尾形 15"/>
              <p:cNvSpPr/>
              <p:nvPr>
                <p:custDataLst>
                  <p:tags r:id="rId3"/>
                </p:custDataLst>
              </p:nvPr>
            </p:nvSpPr>
            <p:spPr>
              <a:xfrm>
                <a:off x="5405" y="0"/>
                <a:ext cx="340" cy="680"/>
              </a:xfrm>
              <a:prstGeom prst="chevron">
                <a:avLst>
                  <a:gd name="adj" fmla="val 50000"/>
                </a:avLst>
              </a:prstGeom>
              <a:solidFill>
                <a:srgbClr val="00B0F0"/>
              </a:solidFill>
              <a:ln w="9525">
                <a:noFill/>
              </a:ln>
            </p:spPr>
            <p:txBody>
              <a:bodyPr anchor="t" anchorCtr="0"/>
              <a:p>
                <a:endParaRPr lang="zh-CN" altLang="zh-CN" sz="1800" dirty="0">
                  <a:latin typeface="宋体" panose="02010600030101010101" pitchFamily="2" charset="-122"/>
                  <a:ea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</p:grpSp>
        <p:sp>
          <p:nvSpPr>
            <p:cNvPr id="8" name="文本框 1"/>
            <p:cNvSpPr txBox="1"/>
            <p:nvPr>
              <p:custDataLst>
                <p:tags r:id="rId4"/>
              </p:custDataLst>
            </p:nvPr>
          </p:nvSpPr>
          <p:spPr>
            <a:xfrm>
              <a:off x="186" y="492"/>
              <a:ext cx="6405" cy="62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r>
                <a:rPr lang="zh-CN" altLang="en-US" sz="2000" b="1" dirty="0">
                  <a:solidFill>
                    <a:schemeClr val="bg1"/>
                  </a:solidFill>
                  <a:latin typeface="Calibri" panose="020F0502020204030204" charset="0"/>
                  <a:ea typeface="宋体" panose="02010600030101010101" pitchFamily="2" charset="-122"/>
                </a:rPr>
                <a:t>任务一</a:t>
              </a:r>
              <a:r>
                <a:rPr lang="en-US" altLang="zh-CN" sz="2000" b="1" dirty="0">
                  <a:solidFill>
                    <a:schemeClr val="bg1"/>
                  </a:solidFill>
                  <a:latin typeface="Calibri" panose="020F0502020204030204" charset="0"/>
                  <a:ea typeface="宋体" panose="02010600030101010101" pitchFamily="2" charset="-122"/>
                </a:rPr>
                <a:t>   </a:t>
              </a:r>
              <a:r>
                <a:rPr lang="zh-CN" altLang="en-US" sz="2000" b="1" dirty="0">
                  <a:solidFill>
                    <a:schemeClr val="bg1"/>
                  </a:solidFill>
                  <a:latin typeface="Calibri" panose="020F0502020204030204" charset="0"/>
                  <a:ea typeface="宋体" panose="02010600030101010101" pitchFamily="2" charset="-122"/>
                </a:rPr>
                <a:t>参观游览服务</a:t>
              </a:r>
              <a:r>
                <a:rPr lang="en-US" altLang="zh-CN" sz="2000" b="1" dirty="0">
                  <a:solidFill>
                    <a:schemeClr val="bg1"/>
                  </a:solidFill>
                  <a:latin typeface="Calibri" panose="020F0502020204030204" charset="0"/>
                  <a:ea typeface="宋体" panose="02010600030101010101" pitchFamily="2" charset="-122"/>
                </a:rPr>
                <a:t>    赴景点途中的导游服务和问题处理</a:t>
              </a:r>
              <a:endParaRPr lang="en-US" altLang="zh-CN" sz="2000" b="1" dirty="0">
                <a:solidFill>
                  <a:schemeClr val="bg1"/>
                </a:solidFill>
                <a:latin typeface="Calibri" panose="020F0502020204030204" charset="0"/>
                <a:ea typeface="宋体" panose="02010600030101010101" pitchFamily="2" charset="-122"/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2200" y="3505200"/>
            <a:ext cx="2426970" cy="32385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4235" y="3124200"/>
            <a:ext cx="2853690" cy="3806825"/>
          </a:xfrm>
          <a:prstGeom prst="rect">
            <a:avLst/>
          </a:prstGeom>
        </p:spPr>
      </p:pic>
    </p:spTree>
  </p:cSld>
  <p:clrMapOvr>
    <a:masterClrMapping/>
  </p:clrMapOvr>
  <p:transition spd="slow" advTm="6000"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1985" name="组合 3"/>
          <p:cNvGrpSpPr/>
          <p:nvPr/>
        </p:nvGrpSpPr>
        <p:grpSpPr>
          <a:xfrm>
            <a:off x="2444750" y="1063625"/>
            <a:ext cx="2392363" cy="433388"/>
            <a:chOff x="1232" y="4706"/>
            <a:chExt cx="3769" cy="681"/>
          </a:xfrm>
        </p:grpSpPr>
        <p:sp>
          <p:nvSpPr>
            <p:cNvPr id="2" name="花"/>
            <p:cNvSpPr/>
            <p:nvPr/>
          </p:nvSpPr>
          <p:spPr bwMode="auto">
            <a:xfrm>
              <a:off x="1232" y="4706"/>
              <a:ext cx="755" cy="681"/>
            </a:xfrm>
            <a:custGeom>
              <a:avLst/>
              <a:gdLst/>
              <a:ahLst/>
              <a:cxnLst/>
              <a:rect l="0" t="0" r="r" b="b"/>
              <a:pathLst>
                <a:path w="2238375" h="2093912">
                  <a:moveTo>
                    <a:pt x="1193252" y="1157287"/>
                  </a:moveTo>
                  <a:lnTo>
                    <a:pt x="1210731" y="1180306"/>
                  </a:lnTo>
                  <a:lnTo>
                    <a:pt x="1227018" y="1203722"/>
                  </a:lnTo>
                  <a:lnTo>
                    <a:pt x="1242511" y="1226740"/>
                  </a:lnTo>
                  <a:lnTo>
                    <a:pt x="1256415" y="1249759"/>
                  </a:lnTo>
                  <a:lnTo>
                    <a:pt x="1269921" y="1272778"/>
                  </a:lnTo>
                  <a:lnTo>
                    <a:pt x="1281442" y="1295003"/>
                  </a:lnTo>
                  <a:lnTo>
                    <a:pt x="1292962" y="1317625"/>
                  </a:lnTo>
                  <a:lnTo>
                    <a:pt x="1302496" y="1340247"/>
                  </a:lnTo>
                  <a:lnTo>
                    <a:pt x="1311236" y="1362472"/>
                  </a:lnTo>
                  <a:lnTo>
                    <a:pt x="1319578" y="1384697"/>
                  </a:lnTo>
                  <a:lnTo>
                    <a:pt x="1326331" y="1406128"/>
                  </a:lnTo>
                  <a:lnTo>
                    <a:pt x="1332687" y="1427956"/>
                  </a:lnTo>
                  <a:lnTo>
                    <a:pt x="1337852" y="1449784"/>
                  </a:lnTo>
                  <a:lnTo>
                    <a:pt x="1342221" y="1471215"/>
                  </a:lnTo>
                  <a:lnTo>
                    <a:pt x="1345797" y="1491853"/>
                  </a:lnTo>
                  <a:lnTo>
                    <a:pt x="1348577" y="1512887"/>
                  </a:lnTo>
                  <a:lnTo>
                    <a:pt x="1350564" y="1533922"/>
                  </a:lnTo>
                  <a:lnTo>
                    <a:pt x="1352153" y="1554559"/>
                  </a:lnTo>
                  <a:lnTo>
                    <a:pt x="1352550" y="1574403"/>
                  </a:lnTo>
                  <a:lnTo>
                    <a:pt x="1352550" y="1594643"/>
                  </a:lnTo>
                  <a:lnTo>
                    <a:pt x="1351756" y="1614487"/>
                  </a:lnTo>
                  <a:lnTo>
                    <a:pt x="1350564" y="1633934"/>
                  </a:lnTo>
                  <a:lnTo>
                    <a:pt x="1348577" y="1652984"/>
                  </a:lnTo>
                  <a:lnTo>
                    <a:pt x="1346194" y="1672034"/>
                  </a:lnTo>
                  <a:lnTo>
                    <a:pt x="1343413" y="1690687"/>
                  </a:lnTo>
                  <a:lnTo>
                    <a:pt x="1339441" y="1708547"/>
                  </a:lnTo>
                  <a:lnTo>
                    <a:pt x="1335865" y="1726803"/>
                  </a:lnTo>
                  <a:lnTo>
                    <a:pt x="1331496" y="1744662"/>
                  </a:lnTo>
                  <a:lnTo>
                    <a:pt x="1326729" y="1761728"/>
                  </a:lnTo>
                  <a:lnTo>
                    <a:pt x="1321962" y="1778793"/>
                  </a:lnTo>
                  <a:lnTo>
                    <a:pt x="1316400" y="1795462"/>
                  </a:lnTo>
                  <a:lnTo>
                    <a:pt x="1310441" y="1811734"/>
                  </a:lnTo>
                  <a:lnTo>
                    <a:pt x="1304482" y="1827609"/>
                  </a:lnTo>
                  <a:lnTo>
                    <a:pt x="1298126" y="1843484"/>
                  </a:lnTo>
                  <a:lnTo>
                    <a:pt x="1291770" y="1858565"/>
                  </a:lnTo>
                  <a:lnTo>
                    <a:pt x="1284620" y="1873250"/>
                  </a:lnTo>
                  <a:lnTo>
                    <a:pt x="1277866" y="1887934"/>
                  </a:lnTo>
                  <a:lnTo>
                    <a:pt x="1270716" y="1901825"/>
                  </a:lnTo>
                  <a:lnTo>
                    <a:pt x="1263963" y="1915715"/>
                  </a:lnTo>
                  <a:lnTo>
                    <a:pt x="1256415" y="1928415"/>
                  </a:lnTo>
                  <a:lnTo>
                    <a:pt x="1249264" y="1941512"/>
                  </a:lnTo>
                  <a:lnTo>
                    <a:pt x="1241716" y="1953418"/>
                  </a:lnTo>
                  <a:lnTo>
                    <a:pt x="1227018" y="1976834"/>
                  </a:lnTo>
                  <a:lnTo>
                    <a:pt x="1213114" y="1998265"/>
                  </a:lnTo>
                  <a:lnTo>
                    <a:pt x="1199210" y="2017315"/>
                  </a:lnTo>
                  <a:lnTo>
                    <a:pt x="1186101" y="2034778"/>
                  </a:lnTo>
                  <a:lnTo>
                    <a:pt x="1173786" y="2049859"/>
                  </a:lnTo>
                  <a:lnTo>
                    <a:pt x="1163060" y="2063353"/>
                  </a:lnTo>
                  <a:lnTo>
                    <a:pt x="1153923" y="2074068"/>
                  </a:lnTo>
                  <a:lnTo>
                    <a:pt x="1140020" y="2088753"/>
                  </a:lnTo>
                  <a:lnTo>
                    <a:pt x="1135253" y="2093912"/>
                  </a:lnTo>
                  <a:lnTo>
                    <a:pt x="1119362" y="2079625"/>
                  </a:lnTo>
                  <a:lnTo>
                    <a:pt x="1103870" y="2065734"/>
                  </a:lnTo>
                  <a:lnTo>
                    <a:pt x="1089171" y="2051050"/>
                  </a:lnTo>
                  <a:lnTo>
                    <a:pt x="1075267" y="2036365"/>
                  </a:lnTo>
                  <a:lnTo>
                    <a:pt x="1062158" y="2020887"/>
                  </a:lnTo>
                  <a:lnTo>
                    <a:pt x="1050240" y="2005806"/>
                  </a:lnTo>
                  <a:lnTo>
                    <a:pt x="1038720" y="1989931"/>
                  </a:lnTo>
                  <a:lnTo>
                    <a:pt x="1027597" y="1974453"/>
                  </a:lnTo>
                  <a:lnTo>
                    <a:pt x="1017666" y="1958181"/>
                  </a:lnTo>
                  <a:lnTo>
                    <a:pt x="1008529" y="1942306"/>
                  </a:lnTo>
                  <a:lnTo>
                    <a:pt x="999392" y="1926034"/>
                  </a:lnTo>
                  <a:lnTo>
                    <a:pt x="991447" y="1909365"/>
                  </a:lnTo>
                  <a:lnTo>
                    <a:pt x="984296" y="1893093"/>
                  </a:lnTo>
                  <a:lnTo>
                    <a:pt x="977146" y="1876028"/>
                  </a:lnTo>
                  <a:lnTo>
                    <a:pt x="970790" y="1859359"/>
                  </a:lnTo>
                  <a:lnTo>
                    <a:pt x="965228" y="1842690"/>
                  </a:lnTo>
                  <a:lnTo>
                    <a:pt x="960064" y="1825625"/>
                  </a:lnTo>
                  <a:lnTo>
                    <a:pt x="955694" y="1808559"/>
                  </a:lnTo>
                  <a:lnTo>
                    <a:pt x="951324" y="1791493"/>
                  </a:lnTo>
                  <a:lnTo>
                    <a:pt x="947749" y="1774825"/>
                  </a:lnTo>
                  <a:lnTo>
                    <a:pt x="944571" y="1757759"/>
                  </a:lnTo>
                  <a:lnTo>
                    <a:pt x="941790" y="1740693"/>
                  </a:lnTo>
                  <a:lnTo>
                    <a:pt x="939804" y="1724025"/>
                  </a:lnTo>
                  <a:lnTo>
                    <a:pt x="938215" y="1706959"/>
                  </a:lnTo>
                  <a:lnTo>
                    <a:pt x="936626" y="1690290"/>
                  </a:lnTo>
                  <a:lnTo>
                    <a:pt x="935832" y="1673622"/>
                  </a:lnTo>
                  <a:lnTo>
                    <a:pt x="935037" y="1656953"/>
                  </a:lnTo>
                  <a:lnTo>
                    <a:pt x="935037" y="1640681"/>
                  </a:lnTo>
                  <a:lnTo>
                    <a:pt x="935037" y="1624409"/>
                  </a:lnTo>
                  <a:lnTo>
                    <a:pt x="935434" y="1608534"/>
                  </a:lnTo>
                  <a:lnTo>
                    <a:pt x="936229" y="1592262"/>
                  </a:lnTo>
                  <a:lnTo>
                    <a:pt x="937023" y="1576784"/>
                  </a:lnTo>
                  <a:lnTo>
                    <a:pt x="938215" y="1560909"/>
                  </a:lnTo>
                  <a:lnTo>
                    <a:pt x="939804" y="1545431"/>
                  </a:lnTo>
                  <a:lnTo>
                    <a:pt x="943379" y="1515665"/>
                  </a:lnTo>
                  <a:lnTo>
                    <a:pt x="947352" y="1487090"/>
                  </a:lnTo>
                  <a:lnTo>
                    <a:pt x="952913" y="1459706"/>
                  </a:lnTo>
                  <a:lnTo>
                    <a:pt x="958078" y="1433909"/>
                  </a:lnTo>
                  <a:lnTo>
                    <a:pt x="963639" y="1409700"/>
                  </a:lnTo>
                  <a:lnTo>
                    <a:pt x="969598" y="1386681"/>
                  </a:lnTo>
                  <a:lnTo>
                    <a:pt x="975160" y="1365647"/>
                  </a:lnTo>
                  <a:lnTo>
                    <a:pt x="981118" y="1346597"/>
                  </a:lnTo>
                  <a:lnTo>
                    <a:pt x="986680" y="1329928"/>
                  </a:lnTo>
                  <a:lnTo>
                    <a:pt x="991447" y="1315243"/>
                  </a:lnTo>
                  <a:lnTo>
                    <a:pt x="995817" y="1302940"/>
                  </a:lnTo>
                  <a:lnTo>
                    <a:pt x="1002173" y="1285875"/>
                  </a:lnTo>
                  <a:lnTo>
                    <a:pt x="1004556" y="1279922"/>
                  </a:lnTo>
                  <a:lnTo>
                    <a:pt x="1010515" y="1284684"/>
                  </a:lnTo>
                  <a:lnTo>
                    <a:pt x="1015679" y="1289447"/>
                  </a:lnTo>
                  <a:lnTo>
                    <a:pt x="1020446" y="1294606"/>
                  </a:lnTo>
                  <a:lnTo>
                    <a:pt x="1025611" y="1300162"/>
                  </a:lnTo>
                  <a:lnTo>
                    <a:pt x="1029980" y="1305718"/>
                  </a:lnTo>
                  <a:lnTo>
                    <a:pt x="1034748" y="1311275"/>
                  </a:lnTo>
                  <a:lnTo>
                    <a:pt x="1043884" y="1323578"/>
                  </a:lnTo>
                  <a:lnTo>
                    <a:pt x="1052227" y="1336675"/>
                  </a:lnTo>
                  <a:lnTo>
                    <a:pt x="1060172" y="1350168"/>
                  </a:lnTo>
                  <a:lnTo>
                    <a:pt x="1068117" y="1364456"/>
                  </a:lnTo>
                  <a:lnTo>
                    <a:pt x="1075267" y="1378743"/>
                  </a:lnTo>
                  <a:lnTo>
                    <a:pt x="1081623" y="1394222"/>
                  </a:lnTo>
                  <a:lnTo>
                    <a:pt x="1087582" y="1409700"/>
                  </a:lnTo>
                  <a:lnTo>
                    <a:pt x="1093938" y="1425178"/>
                  </a:lnTo>
                  <a:lnTo>
                    <a:pt x="1099103" y="1441053"/>
                  </a:lnTo>
                  <a:lnTo>
                    <a:pt x="1103870" y="1456928"/>
                  </a:lnTo>
                  <a:lnTo>
                    <a:pt x="1108637" y="1472803"/>
                  </a:lnTo>
                  <a:lnTo>
                    <a:pt x="1112609" y="1488281"/>
                  </a:lnTo>
                  <a:lnTo>
                    <a:pt x="1116582" y="1504156"/>
                  </a:lnTo>
                  <a:lnTo>
                    <a:pt x="1120554" y="1518840"/>
                  </a:lnTo>
                  <a:lnTo>
                    <a:pt x="1123335" y="1533922"/>
                  </a:lnTo>
                  <a:lnTo>
                    <a:pt x="1128897" y="1562497"/>
                  </a:lnTo>
                  <a:lnTo>
                    <a:pt x="1133266" y="1588293"/>
                  </a:lnTo>
                  <a:lnTo>
                    <a:pt x="1136444" y="1610915"/>
                  </a:lnTo>
                  <a:lnTo>
                    <a:pt x="1138828" y="1629568"/>
                  </a:lnTo>
                  <a:lnTo>
                    <a:pt x="1140417" y="1643856"/>
                  </a:lnTo>
                  <a:lnTo>
                    <a:pt x="1141609" y="1656159"/>
                  </a:lnTo>
                  <a:lnTo>
                    <a:pt x="1147170" y="1646237"/>
                  </a:lnTo>
                  <a:lnTo>
                    <a:pt x="1151937" y="1636712"/>
                  </a:lnTo>
                  <a:lnTo>
                    <a:pt x="1156307" y="1626393"/>
                  </a:lnTo>
                  <a:lnTo>
                    <a:pt x="1160677" y="1616472"/>
                  </a:lnTo>
                  <a:lnTo>
                    <a:pt x="1165047" y="1606550"/>
                  </a:lnTo>
                  <a:lnTo>
                    <a:pt x="1169019" y="1595834"/>
                  </a:lnTo>
                  <a:lnTo>
                    <a:pt x="1176567" y="1574800"/>
                  </a:lnTo>
                  <a:lnTo>
                    <a:pt x="1182923" y="1554162"/>
                  </a:lnTo>
                  <a:lnTo>
                    <a:pt x="1188087" y="1533128"/>
                  </a:lnTo>
                  <a:lnTo>
                    <a:pt x="1193252" y="1511697"/>
                  </a:lnTo>
                  <a:lnTo>
                    <a:pt x="1197224" y="1490265"/>
                  </a:lnTo>
                  <a:lnTo>
                    <a:pt x="1200402" y="1469628"/>
                  </a:lnTo>
                  <a:lnTo>
                    <a:pt x="1203580" y="1448593"/>
                  </a:lnTo>
                  <a:lnTo>
                    <a:pt x="1205964" y="1427559"/>
                  </a:lnTo>
                  <a:lnTo>
                    <a:pt x="1207553" y="1406922"/>
                  </a:lnTo>
                  <a:lnTo>
                    <a:pt x="1208744" y="1387078"/>
                  </a:lnTo>
                  <a:lnTo>
                    <a:pt x="1209539" y="1366837"/>
                  </a:lnTo>
                  <a:lnTo>
                    <a:pt x="1209936" y="1347390"/>
                  </a:lnTo>
                  <a:lnTo>
                    <a:pt x="1209936" y="1329134"/>
                  </a:lnTo>
                  <a:lnTo>
                    <a:pt x="1209539" y="1310481"/>
                  </a:lnTo>
                  <a:lnTo>
                    <a:pt x="1208744" y="1293018"/>
                  </a:lnTo>
                  <a:lnTo>
                    <a:pt x="1207950" y="1276350"/>
                  </a:lnTo>
                  <a:lnTo>
                    <a:pt x="1206758" y="1260475"/>
                  </a:lnTo>
                  <a:lnTo>
                    <a:pt x="1203977" y="1231106"/>
                  </a:lnTo>
                  <a:lnTo>
                    <a:pt x="1200799" y="1206103"/>
                  </a:lnTo>
                  <a:lnTo>
                    <a:pt x="1198019" y="1185862"/>
                  </a:lnTo>
                  <a:lnTo>
                    <a:pt x="1195635" y="1170384"/>
                  </a:lnTo>
                  <a:lnTo>
                    <a:pt x="1193252" y="1157287"/>
                  </a:lnTo>
                  <a:close/>
                  <a:moveTo>
                    <a:pt x="678687" y="949325"/>
                  </a:moveTo>
                  <a:lnTo>
                    <a:pt x="696516" y="949325"/>
                  </a:lnTo>
                  <a:lnTo>
                    <a:pt x="712760" y="949325"/>
                  </a:lnTo>
                  <a:lnTo>
                    <a:pt x="725835" y="949722"/>
                  </a:lnTo>
                  <a:lnTo>
                    <a:pt x="744456" y="950515"/>
                  </a:lnTo>
                  <a:lnTo>
                    <a:pt x="750795" y="950911"/>
                  </a:lnTo>
                  <a:lnTo>
                    <a:pt x="748022" y="957256"/>
                  </a:lnTo>
                  <a:lnTo>
                    <a:pt x="744852" y="963600"/>
                  </a:lnTo>
                  <a:lnTo>
                    <a:pt x="741683" y="969945"/>
                  </a:lnTo>
                  <a:lnTo>
                    <a:pt x="738117" y="976289"/>
                  </a:lnTo>
                  <a:lnTo>
                    <a:pt x="734155" y="982237"/>
                  </a:lnTo>
                  <a:lnTo>
                    <a:pt x="729400" y="988185"/>
                  </a:lnTo>
                  <a:lnTo>
                    <a:pt x="720684" y="1000477"/>
                  </a:lnTo>
                  <a:lnTo>
                    <a:pt x="710779" y="1012373"/>
                  </a:lnTo>
                  <a:lnTo>
                    <a:pt x="699686" y="1024269"/>
                  </a:lnTo>
                  <a:lnTo>
                    <a:pt x="688592" y="1035371"/>
                  </a:lnTo>
                  <a:lnTo>
                    <a:pt x="676706" y="1046870"/>
                  </a:lnTo>
                  <a:lnTo>
                    <a:pt x="663632" y="1057577"/>
                  </a:lnTo>
                  <a:lnTo>
                    <a:pt x="650953" y="1067886"/>
                  </a:lnTo>
                  <a:lnTo>
                    <a:pt x="637086" y="1078196"/>
                  </a:lnTo>
                  <a:lnTo>
                    <a:pt x="623616" y="1087713"/>
                  </a:lnTo>
                  <a:lnTo>
                    <a:pt x="609749" y="1097229"/>
                  </a:lnTo>
                  <a:lnTo>
                    <a:pt x="595882" y="1106746"/>
                  </a:lnTo>
                  <a:lnTo>
                    <a:pt x="581619" y="1115469"/>
                  </a:lnTo>
                  <a:lnTo>
                    <a:pt x="568148" y="1123400"/>
                  </a:lnTo>
                  <a:lnTo>
                    <a:pt x="554281" y="1131727"/>
                  </a:lnTo>
                  <a:lnTo>
                    <a:pt x="540810" y="1139261"/>
                  </a:lnTo>
                  <a:lnTo>
                    <a:pt x="515057" y="1152743"/>
                  </a:lnTo>
                  <a:lnTo>
                    <a:pt x="491285" y="1165035"/>
                  </a:lnTo>
                  <a:lnTo>
                    <a:pt x="469891" y="1174948"/>
                  </a:lnTo>
                  <a:lnTo>
                    <a:pt x="452854" y="1182879"/>
                  </a:lnTo>
                  <a:lnTo>
                    <a:pt x="438987" y="1189223"/>
                  </a:lnTo>
                  <a:lnTo>
                    <a:pt x="427498" y="1193981"/>
                  </a:lnTo>
                  <a:lnTo>
                    <a:pt x="438591" y="1195567"/>
                  </a:lnTo>
                  <a:lnTo>
                    <a:pt x="449685" y="1197153"/>
                  </a:lnTo>
                  <a:lnTo>
                    <a:pt x="461174" y="1198343"/>
                  </a:lnTo>
                  <a:lnTo>
                    <a:pt x="472268" y="1199136"/>
                  </a:lnTo>
                  <a:lnTo>
                    <a:pt x="494455" y="1200326"/>
                  </a:lnTo>
                  <a:lnTo>
                    <a:pt x="517038" y="1200722"/>
                  </a:lnTo>
                  <a:lnTo>
                    <a:pt x="539622" y="1200326"/>
                  </a:lnTo>
                  <a:lnTo>
                    <a:pt x="561412" y="1199136"/>
                  </a:lnTo>
                  <a:lnTo>
                    <a:pt x="583996" y="1197153"/>
                  </a:lnTo>
                  <a:lnTo>
                    <a:pt x="605787" y="1194378"/>
                  </a:lnTo>
                  <a:lnTo>
                    <a:pt x="627578" y="1191206"/>
                  </a:lnTo>
                  <a:lnTo>
                    <a:pt x="648972" y="1187240"/>
                  </a:lnTo>
                  <a:lnTo>
                    <a:pt x="669575" y="1182482"/>
                  </a:lnTo>
                  <a:lnTo>
                    <a:pt x="690177" y="1177724"/>
                  </a:lnTo>
                  <a:lnTo>
                    <a:pt x="710383" y="1172569"/>
                  </a:lnTo>
                  <a:lnTo>
                    <a:pt x="729400" y="1167414"/>
                  </a:lnTo>
                  <a:lnTo>
                    <a:pt x="748418" y="1161863"/>
                  </a:lnTo>
                  <a:lnTo>
                    <a:pt x="767039" y="1155518"/>
                  </a:lnTo>
                  <a:lnTo>
                    <a:pt x="784472" y="1149570"/>
                  </a:lnTo>
                  <a:lnTo>
                    <a:pt x="801112" y="1143623"/>
                  </a:lnTo>
                  <a:lnTo>
                    <a:pt x="817356" y="1137675"/>
                  </a:lnTo>
                  <a:lnTo>
                    <a:pt x="832412" y="1131727"/>
                  </a:lnTo>
                  <a:lnTo>
                    <a:pt x="860146" y="1120228"/>
                  </a:lnTo>
                  <a:lnTo>
                    <a:pt x="883521" y="1109521"/>
                  </a:lnTo>
                  <a:lnTo>
                    <a:pt x="902935" y="1100798"/>
                  </a:lnTo>
                  <a:lnTo>
                    <a:pt x="916802" y="1093264"/>
                  </a:lnTo>
                  <a:lnTo>
                    <a:pt x="928688" y="1087316"/>
                  </a:lnTo>
                  <a:lnTo>
                    <a:pt x="911255" y="1111108"/>
                  </a:lnTo>
                  <a:lnTo>
                    <a:pt x="893823" y="1133313"/>
                  </a:lnTo>
                  <a:lnTo>
                    <a:pt x="876390" y="1154329"/>
                  </a:lnTo>
                  <a:lnTo>
                    <a:pt x="858165" y="1174948"/>
                  </a:lnTo>
                  <a:lnTo>
                    <a:pt x="839940" y="1193981"/>
                  </a:lnTo>
                  <a:lnTo>
                    <a:pt x="822111" y="1211825"/>
                  </a:lnTo>
                  <a:lnTo>
                    <a:pt x="803093" y="1229272"/>
                  </a:lnTo>
                  <a:lnTo>
                    <a:pt x="784472" y="1245530"/>
                  </a:lnTo>
                  <a:lnTo>
                    <a:pt x="765851" y="1260597"/>
                  </a:lnTo>
                  <a:lnTo>
                    <a:pt x="746833" y="1274872"/>
                  </a:lnTo>
                  <a:lnTo>
                    <a:pt x="727419" y="1287958"/>
                  </a:lnTo>
                  <a:lnTo>
                    <a:pt x="708402" y="1300647"/>
                  </a:lnTo>
                  <a:lnTo>
                    <a:pt x="688988" y="1311749"/>
                  </a:lnTo>
                  <a:lnTo>
                    <a:pt x="669575" y="1322455"/>
                  </a:lnTo>
                  <a:lnTo>
                    <a:pt x="650161" y="1332369"/>
                  </a:lnTo>
                  <a:lnTo>
                    <a:pt x="630747" y="1341489"/>
                  </a:lnTo>
                  <a:lnTo>
                    <a:pt x="610937" y="1349419"/>
                  </a:lnTo>
                  <a:lnTo>
                    <a:pt x="591920" y="1357350"/>
                  </a:lnTo>
                  <a:lnTo>
                    <a:pt x="572110" y="1364091"/>
                  </a:lnTo>
                  <a:lnTo>
                    <a:pt x="552696" y="1370038"/>
                  </a:lnTo>
                  <a:lnTo>
                    <a:pt x="532886" y="1375590"/>
                  </a:lnTo>
                  <a:lnTo>
                    <a:pt x="513869" y="1380745"/>
                  </a:lnTo>
                  <a:lnTo>
                    <a:pt x="494851" y="1384710"/>
                  </a:lnTo>
                  <a:lnTo>
                    <a:pt x="475438" y="1388279"/>
                  </a:lnTo>
                  <a:lnTo>
                    <a:pt x="456816" y="1391451"/>
                  </a:lnTo>
                  <a:lnTo>
                    <a:pt x="437799" y="1393830"/>
                  </a:lnTo>
                  <a:lnTo>
                    <a:pt x="418781" y="1395813"/>
                  </a:lnTo>
                  <a:lnTo>
                    <a:pt x="400556" y="1397002"/>
                  </a:lnTo>
                  <a:lnTo>
                    <a:pt x="381935" y="1398192"/>
                  </a:lnTo>
                  <a:lnTo>
                    <a:pt x="363710" y="1398588"/>
                  </a:lnTo>
                  <a:lnTo>
                    <a:pt x="346277" y="1398588"/>
                  </a:lnTo>
                  <a:lnTo>
                    <a:pt x="328448" y="1398192"/>
                  </a:lnTo>
                  <a:lnTo>
                    <a:pt x="311015" y="1397399"/>
                  </a:lnTo>
                  <a:lnTo>
                    <a:pt x="293979" y="1396606"/>
                  </a:lnTo>
                  <a:lnTo>
                    <a:pt x="276942" y="1395020"/>
                  </a:lnTo>
                  <a:lnTo>
                    <a:pt x="260698" y="1393433"/>
                  </a:lnTo>
                  <a:lnTo>
                    <a:pt x="244454" y="1391451"/>
                  </a:lnTo>
                  <a:lnTo>
                    <a:pt x="228606" y="1389468"/>
                  </a:lnTo>
                  <a:lnTo>
                    <a:pt x="213551" y="1387089"/>
                  </a:lnTo>
                  <a:lnTo>
                    <a:pt x="198099" y="1384313"/>
                  </a:lnTo>
                  <a:lnTo>
                    <a:pt x="183836" y="1381538"/>
                  </a:lnTo>
                  <a:lnTo>
                    <a:pt x="169573" y="1378365"/>
                  </a:lnTo>
                  <a:lnTo>
                    <a:pt x="142235" y="1372021"/>
                  </a:lnTo>
                  <a:lnTo>
                    <a:pt x="117275" y="1365280"/>
                  </a:lnTo>
                  <a:lnTo>
                    <a:pt x="94295" y="1358539"/>
                  </a:lnTo>
                  <a:lnTo>
                    <a:pt x="73297" y="1351798"/>
                  </a:lnTo>
                  <a:lnTo>
                    <a:pt x="54675" y="1345454"/>
                  </a:lnTo>
                  <a:lnTo>
                    <a:pt x="38827" y="1339506"/>
                  </a:lnTo>
                  <a:lnTo>
                    <a:pt x="25357" y="1333955"/>
                  </a:lnTo>
                  <a:lnTo>
                    <a:pt x="6339" y="1326024"/>
                  </a:lnTo>
                  <a:lnTo>
                    <a:pt x="0" y="1322852"/>
                  </a:lnTo>
                  <a:lnTo>
                    <a:pt x="9113" y="1303819"/>
                  </a:lnTo>
                  <a:lnTo>
                    <a:pt x="18225" y="1284786"/>
                  </a:lnTo>
                  <a:lnTo>
                    <a:pt x="27734" y="1266942"/>
                  </a:lnTo>
                  <a:lnTo>
                    <a:pt x="38035" y="1249891"/>
                  </a:lnTo>
                  <a:lnTo>
                    <a:pt x="48732" y="1232841"/>
                  </a:lnTo>
                  <a:lnTo>
                    <a:pt x="59430" y="1216980"/>
                  </a:lnTo>
                  <a:lnTo>
                    <a:pt x="71316" y="1201119"/>
                  </a:lnTo>
                  <a:lnTo>
                    <a:pt x="83202" y="1186447"/>
                  </a:lnTo>
                  <a:lnTo>
                    <a:pt x="95880" y="1172172"/>
                  </a:lnTo>
                  <a:lnTo>
                    <a:pt x="108558" y="1158691"/>
                  </a:lnTo>
                  <a:lnTo>
                    <a:pt x="122029" y="1145209"/>
                  </a:lnTo>
                  <a:lnTo>
                    <a:pt x="135104" y="1132916"/>
                  </a:lnTo>
                  <a:lnTo>
                    <a:pt x="149367" y="1120624"/>
                  </a:lnTo>
                  <a:lnTo>
                    <a:pt x="163234" y="1109125"/>
                  </a:lnTo>
                  <a:lnTo>
                    <a:pt x="177893" y="1098022"/>
                  </a:lnTo>
                  <a:lnTo>
                    <a:pt x="192156" y="1087713"/>
                  </a:lnTo>
                  <a:lnTo>
                    <a:pt x="207212" y="1077799"/>
                  </a:lnTo>
                  <a:lnTo>
                    <a:pt x="222267" y="1067886"/>
                  </a:lnTo>
                  <a:lnTo>
                    <a:pt x="237719" y="1059163"/>
                  </a:lnTo>
                  <a:lnTo>
                    <a:pt x="252774" y="1050836"/>
                  </a:lnTo>
                  <a:lnTo>
                    <a:pt x="268622" y="1042112"/>
                  </a:lnTo>
                  <a:lnTo>
                    <a:pt x="283678" y="1034578"/>
                  </a:lnTo>
                  <a:lnTo>
                    <a:pt x="299922" y="1027441"/>
                  </a:lnTo>
                  <a:lnTo>
                    <a:pt x="315770" y="1020700"/>
                  </a:lnTo>
                  <a:lnTo>
                    <a:pt x="331222" y="1013959"/>
                  </a:lnTo>
                  <a:lnTo>
                    <a:pt x="347466" y="1008011"/>
                  </a:lnTo>
                  <a:lnTo>
                    <a:pt x="363314" y="1002460"/>
                  </a:lnTo>
                  <a:lnTo>
                    <a:pt x="379161" y="997305"/>
                  </a:lnTo>
                  <a:lnTo>
                    <a:pt x="394613" y="992546"/>
                  </a:lnTo>
                  <a:lnTo>
                    <a:pt x="410857" y="987392"/>
                  </a:lnTo>
                  <a:lnTo>
                    <a:pt x="426705" y="983426"/>
                  </a:lnTo>
                  <a:lnTo>
                    <a:pt x="441761" y="979461"/>
                  </a:lnTo>
                  <a:lnTo>
                    <a:pt x="457609" y="975892"/>
                  </a:lnTo>
                  <a:lnTo>
                    <a:pt x="472664" y="972324"/>
                  </a:lnTo>
                  <a:lnTo>
                    <a:pt x="502775" y="966772"/>
                  </a:lnTo>
                  <a:lnTo>
                    <a:pt x="531698" y="962014"/>
                  </a:lnTo>
                  <a:lnTo>
                    <a:pt x="559828" y="957652"/>
                  </a:lnTo>
                  <a:lnTo>
                    <a:pt x="586769" y="954877"/>
                  </a:lnTo>
                  <a:lnTo>
                    <a:pt x="612126" y="952497"/>
                  </a:lnTo>
                  <a:lnTo>
                    <a:pt x="636294" y="950911"/>
                  </a:lnTo>
                  <a:lnTo>
                    <a:pt x="658481" y="949722"/>
                  </a:lnTo>
                  <a:lnTo>
                    <a:pt x="678687" y="949325"/>
                  </a:lnTo>
                  <a:close/>
                  <a:moveTo>
                    <a:pt x="1603324" y="885825"/>
                  </a:moveTo>
                  <a:lnTo>
                    <a:pt x="1627168" y="885825"/>
                  </a:lnTo>
                  <a:lnTo>
                    <a:pt x="1650218" y="887014"/>
                  </a:lnTo>
                  <a:lnTo>
                    <a:pt x="1672472" y="888997"/>
                  </a:lnTo>
                  <a:lnTo>
                    <a:pt x="1694727" y="891376"/>
                  </a:lnTo>
                  <a:lnTo>
                    <a:pt x="1716584" y="894549"/>
                  </a:lnTo>
                  <a:lnTo>
                    <a:pt x="1738044" y="898117"/>
                  </a:lnTo>
                  <a:lnTo>
                    <a:pt x="1758709" y="902876"/>
                  </a:lnTo>
                  <a:lnTo>
                    <a:pt x="1778977" y="908031"/>
                  </a:lnTo>
                  <a:lnTo>
                    <a:pt x="1798847" y="913979"/>
                  </a:lnTo>
                  <a:lnTo>
                    <a:pt x="1818717" y="919927"/>
                  </a:lnTo>
                  <a:lnTo>
                    <a:pt x="1837395" y="926668"/>
                  </a:lnTo>
                  <a:lnTo>
                    <a:pt x="1856073" y="934203"/>
                  </a:lnTo>
                  <a:lnTo>
                    <a:pt x="1874353" y="941737"/>
                  </a:lnTo>
                  <a:lnTo>
                    <a:pt x="1891839" y="949668"/>
                  </a:lnTo>
                  <a:lnTo>
                    <a:pt x="1908928" y="957996"/>
                  </a:lnTo>
                  <a:lnTo>
                    <a:pt x="1926016" y="967116"/>
                  </a:lnTo>
                  <a:lnTo>
                    <a:pt x="1942309" y="976236"/>
                  </a:lnTo>
                  <a:lnTo>
                    <a:pt x="1958206" y="985357"/>
                  </a:lnTo>
                  <a:lnTo>
                    <a:pt x="1973307" y="995667"/>
                  </a:lnTo>
                  <a:lnTo>
                    <a:pt x="1988806" y="1005580"/>
                  </a:lnTo>
                  <a:lnTo>
                    <a:pt x="2003112" y="1015494"/>
                  </a:lnTo>
                  <a:lnTo>
                    <a:pt x="2017419" y="1026200"/>
                  </a:lnTo>
                  <a:lnTo>
                    <a:pt x="2030930" y="1036510"/>
                  </a:lnTo>
                  <a:lnTo>
                    <a:pt x="2044045" y="1047614"/>
                  </a:lnTo>
                  <a:lnTo>
                    <a:pt x="2056762" y="1057924"/>
                  </a:lnTo>
                  <a:lnTo>
                    <a:pt x="2069478" y="1068630"/>
                  </a:lnTo>
                  <a:lnTo>
                    <a:pt x="2081003" y="1079733"/>
                  </a:lnTo>
                  <a:lnTo>
                    <a:pt x="2092925" y="1090440"/>
                  </a:lnTo>
                  <a:lnTo>
                    <a:pt x="2103655" y="1101543"/>
                  </a:lnTo>
                  <a:lnTo>
                    <a:pt x="2113988" y="1112250"/>
                  </a:lnTo>
                  <a:lnTo>
                    <a:pt x="2124718" y="1122956"/>
                  </a:lnTo>
                  <a:lnTo>
                    <a:pt x="2134255" y="1133663"/>
                  </a:lnTo>
                  <a:lnTo>
                    <a:pt x="2152536" y="1153886"/>
                  </a:lnTo>
                  <a:lnTo>
                    <a:pt x="2168432" y="1174110"/>
                  </a:lnTo>
                  <a:lnTo>
                    <a:pt x="2183533" y="1192747"/>
                  </a:lnTo>
                  <a:lnTo>
                    <a:pt x="2195853" y="1210195"/>
                  </a:lnTo>
                  <a:lnTo>
                    <a:pt x="2207378" y="1226057"/>
                  </a:lnTo>
                  <a:lnTo>
                    <a:pt x="2216915" y="1240332"/>
                  </a:lnTo>
                  <a:lnTo>
                    <a:pt x="2224466" y="1252228"/>
                  </a:lnTo>
                  <a:lnTo>
                    <a:pt x="2234798" y="1269676"/>
                  </a:lnTo>
                  <a:lnTo>
                    <a:pt x="2238375" y="1275624"/>
                  </a:lnTo>
                  <a:lnTo>
                    <a:pt x="2219300" y="1286331"/>
                  </a:lnTo>
                  <a:lnTo>
                    <a:pt x="2200622" y="1296244"/>
                  </a:lnTo>
                  <a:lnTo>
                    <a:pt x="2182341" y="1305365"/>
                  </a:lnTo>
                  <a:lnTo>
                    <a:pt x="2163266" y="1313295"/>
                  </a:lnTo>
                  <a:lnTo>
                    <a:pt x="2144190" y="1320830"/>
                  </a:lnTo>
                  <a:lnTo>
                    <a:pt x="2125910" y="1327571"/>
                  </a:lnTo>
                  <a:lnTo>
                    <a:pt x="2106834" y="1333519"/>
                  </a:lnTo>
                  <a:lnTo>
                    <a:pt x="2088156" y="1338277"/>
                  </a:lnTo>
                  <a:lnTo>
                    <a:pt x="2069876" y="1342639"/>
                  </a:lnTo>
                  <a:lnTo>
                    <a:pt x="2050801" y="1346605"/>
                  </a:lnTo>
                  <a:lnTo>
                    <a:pt x="2032123" y="1349381"/>
                  </a:lnTo>
                  <a:lnTo>
                    <a:pt x="2013842" y="1352156"/>
                  </a:lnTo>
                  <a:lnTo>
                    <a:pt x="1995164" y="1354139"/>
                  </a:lnTo>
                  <a:lnTo>
                    <a:pt x="1976884" y="1355329"/>
                  </a:lnTo>
                  <a:lnTo>
                    <a:pt x="1958603" y="1355725"/>
                  </a:lnTo>
                  <a:lnTo>
                    <a:pt x="1940322" y="1355725"/>
                  </a:lnTo>
                  <a:lnTo>
                    <a:pt x="1922042" y="1355329"/>
                  </a:lnTo>
                  <a:lnTo>
                    <a:pt x="1904556" y="1354536"/>
                  </a:lnTo>
                  <a:lnTo>
                    <a:pt x="1886276" y="1352949"/>
                  </a:lnTo>
                  <a:lnTo>
                    <a:pt x="1868790" y="1350570"/>
                  </a:lnTo>
                  <a:lnTo>
                    <a:pt x="1851304" y="1348191"/>
                  </a:lnTo>
                  <a:lnTo>
                    <a:pt x="1833818" y="1345812"/>
                  </a:lnTo>
                  <a:lnTo>
                    <a:pt x="1817127" y="1342639"/>
                  </a:lnTo>
                  <a:lnTo>
                    <a:pt x="1799642" y="1339071"/>
                  </a:lnTo>
                  <a:lnTo>
                    <a:pt x="1782951" y="1335105"/>
                  </a:lnTo>
                  <a:lnTo>
                    <a:pt x="1766657" y="1331140"/>
                  </a:lnTo>
                  <a:lnTo>
                    <a:pt x="1749966" y="1326381"/>
                  </a:lnTo>
                  <a:lnTo>
                    <a:pt x="1734070" y="1321226"/>
                  </a:lnTo>
                  <a:lnTo>
                    <a:pt x="1718174" y="1316071"/>
                  </a:lnTo>
                  <a:lnTo>
                    <a:pt x="1703073" y="1310916"/>
                  </a:lnTo>
                  <a:lnTo>
                    <a:pt x="1687574" y="1305365"/>
                  </a:lnTo>
                  <a:lnTo>
                    <a:pt x="1672075" y="1299813"/>
                  </a:lnTo>
                  <a:lnTo>
                    <a:pt x="1657769" y="1293468"/>
                  </a:lnTo>
                  <a:lnTo>
                    <a:pt x="1643065" y="1287520"/>
                  </a:lnTo>
                  <a:lnTo>
                    <a:pt x="1615246" y="1275228"/>
                  </a:lnTo>
                  <a:lnTo>
                    <a:pt x="1588620" y="1262142"/>
                  </a:lnTo>
                  <a:lnTo>
                    <a:pt x="1563584" y="1249452"/>
                  </a:lnTo>
                  <a:lnTo>
                    <a:pt x="1540137" y="1235970"/>
                  </a:lnTo>
                  <a:lnTo>
                    <a:pt x="1517883" y="1223281"/>
                  </a:lnTo>
                  <a:lnTo>
                    <a:pt x="1497218" y="1210592"/>
                  </a:lnTo>
                  <a:lnTo>
                    <a:pt x="1478540" y="1199092"/>
                  </a:lnTo>
                  <a:lnTo>
                    <a:pt x="1462246" y="1187989"/>
                  </a:lnTo>
                  <a:lnTo>
                    <a:pt x="1447145" y="1177679"/>
                  </a:lnTo>
                  <a:lnTo>
                    <a:pt x="1434825" y="1168558"/>
                  </a:lnTo>
                  <a:lnTo>
                    <a:pt x="1423698" y="1160628"/>
                  </a:lnTo>
                  <a:lnTo>
                    <a:pt x="1409391" y="1149128"/>
                  </a:lnTo>
                  <a:lnTo>
                    <a:pt x="1404623" y="1145162"/>
                  </a:lnTo>
                  <a:lnTo>
                    <a:pt x="1410584" y="1141594"/>
                  </a:lnTo>
                  <a:lnTo>
                    <a:pt x="1416942" y="1138421"/>
                  </a:lnTo>
                  <a:lnTo>
                    <a:pt x="1423300" y="1135249"/>
                  </a:lnTo>
                  <a:lnTo>
                    <a:pt x="1430454" y="1132473"/>
                  </a:lnTo>
                  <a:lnTo>
                    <a:pt x="1444363" y="1126525"/>
                  </a:lnTo>
                  <a:lnTo>
                    <a:pt x="1459067" y="1122163"/>
                  </a:lnTo>
                  <a:lnTo>
                    <a:pt x="1474168" y="1118198"/>
                  </a:lnTo>
                  <a:lnTo>
                    <a:pt x="1490064" y="1115025"/>
                  </a:lnTo>
                  <a:lnTo>
                    <a:pt x="1505960" y="1112646"/>
                  </a:lnTo>
                  <a:lnTo>
                    <a:pt x="1522651" y="1110663"/>
                  </a:lnTo>
                  <a:lnTo>
                    <a:pt x="1539740" y="1109077"/>
                  </a:lnTo>
                  <a:lnTo>
                    <a:pt x="1556431" y="1108284"/>
                  </a:lnTo>
                  <a:lnTo>
                    <a:pt x="1573519" y="1107491"/>
                  </a:lnTo>
                  <a:lnTo>
                    <a:pt x="1590210" y="1107491"/>
                  </a:lnTo>
                  <a:lnTo>
                    <a:pt x="1607298" y="1107888"/>
                  </a:lnTo>
                  <a:lnTo>
                    <a:pt x="1624387" y="1108284"/>
                  </a:lnTo>
                  <a:lnTo>
                    <a:pt x="1640680" y="1109474"/>
                  </a:lnTo>
                  <a:lnTo>
                    <a:pt x="1657371" y="1110663"/>
                  </a:lnTo>
                  <a:lnTo>
                    <a:pt x="1672870" y="1111853"/>
                  </a:lnTo>
                  <a:lnTo>
                    <a:pt x="1688369" y="1113439"/>
                  </a:lnTo>
                  <a:lnTo>
                    <a:pt x="1717776" y="1117008"/>
                  </a:lnTo>
                  <a:lnTo>
                    <a:pt x="1744402" y="1120974"/>
                  </a:lnTo>
                  <a:lnTo>
                    <a:pt x="1767452" y="1124939"/>
                  </a:lnTo>
                  <a:lnTo>
                    <a:pt x="1786527" y="1128904"/>
                  </a:lnTo>
                  <a:lnTo>
                    <a:pt x="1800834" y="1131680"/>
                  </a:lnTo>
                  <a:lnTo>
                    <a:pt x="1813153" y="1134456"/>
                  </a:lnTo>
                  <a:lnTo>
                    <a:pt x="1805205" y="1126129"/>
                  </a:lnTo>
                  <a:lnTo>
                    <a:pt x="1797257" y="1118594"/>
                  </a:lnTo>
                  <a:lnTo>
                    <a:pt x="1788912" y="1111457"/>
                  </a:lnTo>
                  <a:lnTo>
                    <a:pt x="1780169" y="1104319"/>
                  </a:lnTo>
                  <a:lnTo>
                    <a:pt x="1763080" y="1090440"/>
                  </a:lnTo>
                  <a:lnTo>
                    <a:pt x="1744800" y="1077354"/>
                  </a:lnTo>
                  <a:lnTo>
                    <a:pt x="1726122" y="1064665"/>
                  </a:lnTo>
                  <a:lnTo>
                    <a:pt x="1707841" y="1053165"/>
                  </a:lnTo>
                  <a:lnTo>
                    <a:pt x="1688369" y="1042062"/>
                  </a:lnTo>
                  <a:lnTo>
                    <a:pt x="1668896" y="1031752"/>
                  </a:lnTo>
                  <a:lnTo>
                    <a:pt x="1649820" y="1022235"/>
                  </a:lnTo>
                  <a:lnTo>
                    <a:pt x="1629950" y="1012718"/>
                  </a:lnTo>
                  <a:lnTo>
                    <a:pt x="1610080" y="1004391"/>
                  </a:lnTo>
                  <a:lnTo>
                    <a:pt x="1590607" y="996460"/>
                  </a:lnTo>
                  <a:lnTo>
                    <a:pt x="1571532" y="989322"/>
                  </a:lnTo>
                  <a:lnTo>
                    <a:pt x="1552457" y="982184"/>
                  </a:lnTo>
                  <a:lnTo>
                    <a:pt x="1533381" y="975840"/>
                  </a:lnTo>
                  <a:lnTo>
                    <a:pt x="1515101" y="970288"/>
                  </a:lnTo>
                  <a:lnTo>
                    <a:pt x="1497218" y="965133"/>
                  </a:lnTo>
                  <a:lnTo>
                    <a:pt x="1480129" y="960375"/>
                  </a:lnTo>
                  <a:lnTo>
                    <a:pt x="1463438" y="955616"/>
                  </a:lnTo>
                  <a:lnTo>
                    <a:pt x="1447542" y="952047"/>
                  </a:lnTo>
                  <a:lnTo>
                    <a:pt x="1418134" y="945306"/>
                  </a:lnTo>
                  <a:lnTo>
                    <a:pt x="1392700" y="940547"/>
                  </a:lnTo>
                  <a:lnTo>
                    <a:pt x="1372035" y="936978"/>
                  </a:lnTo>
                  <a:lnTo>
                    <a:pt x="1356139" y="934599"/>
                  </a:lnTo>
                  <a:lnTo>
                    <a:pt x="1343025" y="933013"/>
                  </a:lnTo>
                  <a:lnTo>
                    <a:pt x="1371241" y="923496"/>
                  </a:lnTo>
                  <a:lnTo>
                    <a:pt x="1398661" y="915169"/>
                  </a:lnTo>
                  <a:lnTo>
                    <a:pt x="1426082" y="908428"/>
                  </a:lnTo>
                  <a:lnTo>
                    <a:pt x="1452708" y="902083"/>
                  </a:lnTo>
                  <a:lnTo>
                    <a:pt x="1478540" y="896928"/>
                  </a:lnTo>
                  <a:lnTo>
                    <a:pt x="1504371" y="892962"/>
                  </a:lnTo>
                  <a:lnTo>
                    <a:pt x="1529805" y="889790"/>
                  </a:lnTo>
                  <a:lnTo>
                    <a:pt x="1554841" y="887807"/>
                  </a:lnTo>
                  <a:lnTo>
                    <a:pt x="1579480" y="886221"/>
                  </a:lnTo>
                  <a:lnTo>
                    <a:pt x="1603324" y="885825"/>
                  </a:lnTo>
                  <a:close/>
                  <a:moveTo>
                    <a:pt x="399645" y="28575"/>
                  </a:moveTo>
                  <a:lnTo>
                    <a:pt x="420652" y="30558"/>
                  </a:lnTo>
                  <a:lnTo>
                    <a:pt x="442055" y="33335"/>
                  </a:lnTo>
                  <a:lnTo>
                    <a:pt x="462665" y="36905"/>
                  </a:lnTo>
                  <a:lnTo>
                    <a:pt x="482879" y="41268"/>
                  </a:lnTo>
                  <a:lnTo>
                    <a:pt x="501904" y="45632"/>
                  </a:lnTo>
                  <a:lnTo>
                    <a:pt x="521325" y="51185"/>
                  </a:lnTo>
                  <a:lnTo>
                    <a:pt x="539953" y="57135"/>
                  </a:lnTo>
                  <a:lnTo>
                    <a:pt x="558186" y="63482"/>
                  </a:lnTo>
                  <a:lnTo>
                    <a:pt x="576021" y="71019"/>
                  </a:lnTo>
                  <a:lnTo>
                    <a:pt x="593461" y="78556"/>
                  </a:lnTo>
                  <a:lnTo>
                    <a:pt x="610108" y="86489"/>
                  </a:lnTo>
                  <a:lnTo>
                    <a:pt x="626754" y="95613"/>
                  </a:lnTo>
                  <a:lnTo>
                    <a:pt x="642608" y="104737"/>
                  </a:lnTo>
                  <a:lnTo>
                    <a:pt x="658066" y="114257"/>
                  </a:lnTo>
                  <a:lnTo>
                    <a:pt x="673127" y="124174"/>
                  </a:lnTo>
                  <a:lnTo>
                    <a:pt x="688189" y="134487"/>
                  </a:lnTo>
                  <a:lnTo>
                    <a:pt x="702061" y="145197"/>
                  </a:lnTo>
                  <a:lnTo>
                    <a:pt x="716330" y="156304"/>
                  </a:lnTo>
                  <a:lnTo>
                    <a:pt x="729409" y="167808"/>
                  </a:lnTo>
                  <a:lnTo>
                    <a:pt x="742885" y="179708"/>
                  </a:lnTo>
                  <a:lnTo>
                    <a:pt x="755568" y="191212"/>
                  </a:lnTo>
                  <a:lnTo>
                    <a:pt x="767855" y="203509"/>
                  </a:lnTo>
                  <a:lnTo>
                    <a:pt x="779746" y="216202"/>
                  </a:lnTo>
                  <a:lnTo>
                    <a:pt x="791636" y="228499"/>
                  </a:lnTo>
                  <a:lnTo>
                    <a:pt x="802338" y="241590"/>
                  </a:lnTo>
                  <a:lnTo>
                    <a:pt x="813039" y="254283"/>
                  </a:lnTo>
                  <a:lnTo>
                    <a:pt x="823741" y="267374"/>
                  </a:lnTo>
                  <a:lnTo>
                    <a:pt x="833649" y="280464"/>
                  </a:lnTo>
                  <a:lnTo>
                    <a:pt x="843558" y="293554"/>
                  </a:lnTo>
                  <a:lnTo>
                    <a:pt x="853070" y="306645"/>
                  </a:lnTo>
                  <a:lnTo>
                    <a:pt x="861790" y="320132"/>
                  </a:lnTo>
                  <a:lnTo>
                    <a:pt x="870906" y="333222"/>
                  </a:lnTo>
                  <a:lnTo>
                    <a:pt x="878833" y="346709"/>
                  </a:lnTo>
                  <a:lnTo>
                    <a:pt x="886760" y="359799"/>
                  </a:lnTo>
                  <a:lnTo>
                    <a:pt x="902218" y="385980"/>
                  </a:lnTo>
                  <a:lnTo>
                    <a:pt x="915694" y="411764"/>
                  </a:lnTo>
                  <a:lnTo>
                    <a:pt x="928377" y="436754"/>
                  </a:lnTo>
                  <a:lnTo>
                    <a:pt x="939475" y="460951"/>
                  </a:lnTo>
                  <a:lnTo>
                    <a:pt x="949384" y="483562"/>
                  </a:lnTo>
                  <a:lnTo>
                    <a:pt x="958500" y="505379"/>
                  </a:lnTo>
                  <a:lnTo>
                    <a:pt x="966427" y="525610"/>
                  </a:lnTo>
                  <a:lnTo>
                    <a:pt x="972768" y="544650"/>
                  </a:lnTo>
                  <a:lnTo>
                    <a:pt x="978714" y="560914"/>
                  </a:lnTo>
                  <a:lnTo>
                    <a:pt x="983866" y="575987"/>
                  </a:lnTo>
                  <a:lnTo>
                    <a:pt x="987433" y="588284"/>
                  </a:lnTo>
                  <a:lnTo>
                    <a:pt x="992190" y="605738"/>
                  </a:lnTo>
                  <a:lnTo>
                    <a:pt x="993775" y="612085"/>
                  </a:lnTo>
                  <a:lnTo>
                    <a:pt x="987037" y="611292"/>
                  </a:lnTo>
                  <a:lnTo>
                    <a:pt x="979506" y="610498"/>
                  </a:lnTo>
                  <a:lnTo>
                    <a:pt x="972372" y="609308"/>
                  </a:lnTo>
                  <a:lnTo>
                    <a:pt x="965238" y="607722"/>
                  </a:lnTo>
                  <a:lnTo>
                    <a:pt x="950573" y="604151"/>
                  </a:lnTo>
                  <a:lnTo>
                    <a:pt x="936304" y="599391"/>
                  </a:lnTo>
                  <a:lnTo>
                    <a:pt x="921243" y="593441"/>
                  </a:lnTo>
                  <a:lnTo>
                    <a:pt x="906974" y="587094"/>
                  </a:lnTo>
                  <a:lnTo>
                    <a:pt x="891913" y="579954"/>
                  </a:lnTo>
                  <a:lnTo>
                    <a:pt x="877644" y="572417"/>
                  </a:lnTo>
                  <a:lnTo>
                    <a:pt x="862979" y="563691"/>
                  </a:lnTo>
                  <a:lnTo>
                    <a:pt x="849107" y="554964"/>
                  </a:lnTo>
                  <a:lnTo>
                    <a:pt x="834838" y="545840"/>
                  </a:lnTo>
                  <a:lnTo>
                    <a:pt x="821362" y="535923"/>
                  </a:lnTo>
                  <a:lnTo>
                    <a:pt x="807490" y="526006"/>
                  </a:lnTo>
                  <a:lnTo>
                    <a:pt x="794411" y="516089"/>
                  </a:lnTo>
                  <a:lnTo>
                    <a:pt x="781331" y="505379"/>
                  </a:lnTo>
                  <a:lnTo>
                    <a:pt x="769044" y="495066"/>
                  </a:lnTo>
                  <a:lnTo>
                    <a:pt x="756757" y="485149"/>
                  </a:lnTo>
                  <a:lnTo>
                    <a:pt x="745659" y="474438"/>
                  </a:lnTo>
                  <a:lnTo>
                    <a:pt x="723860" y="454605"/>
                  </a:lnTo>
                  <a:lnTo>
                    <a:pt x="705232" y="436754"/>
                  </a:lnTo>
                  <a:lnTo>
                    <a:pt x="688981" y="420094"/>
                  </a:lnTo>
                  <a:lnTo>
                    <a:pt x="675902" y="406607"/>
                  </a:lnTo>
                  <a:lnTo>
                    <a:pt x="665597" y="395500"/>
                  </a:lnTo>
                  <a:lnTo>
                    <a:pt x="657670" y="386376"/>
                  </a:lnTo>
                  <a:lnTo>
                    <a:pt x="659255" y="397087"/>
                  </a:lnTo>
                  <a:lnTo>
                    <a:pt x="661237" y="408194"/>
                  </a:lnTo>
                  <a:lnTo>
                    <a:pt x="663615" y="418904"/>
                  </a:lnTo>
                  <a:lnTo>
                    <a:pt x="665993" y="430011"/>
                  </a:lnTo>
                  <a:lnTo>
                    <a:pt x="668767" y="440324"/>
                  </a:lnTo>
                  <a:lnTo>
                    <a:pt x="671542" y="450638"/>
                  </a:lnTo>
                  <a:lnTo>
                    <a:pt x="678676" y="471662"/>
                  </a:lnTo>
                  <a:lnTo>
                    <a:pt x="685810" y="492686"/>
                  </a:lnTo>
                  <a:lnTo>
                    <a:pt x="693738" y="512916"/>
                  </a:lnTo>
                  <a:lnTo>
                    <a:pt x="702457" y="532750"/>
                  </a:lnTo>
                  <a:lnTo>
                    <a:pt x="712366" y="552187"/>
                  </a:lnTo>
                  <a:lnTo>
                    <a:pt x="721878" y="571624"/>
                  </a:lnTo>
                  <a:lnTo>
                    <a:pt x="732580" y="589871"/>
                  </a:lnTo>
                  <a:lnTo>
                    <a:pt x="743281" y="608118"/>
                  </a:lnTo>
                  <a:lnTo>
                    <a:pt x="753983" y="625969"/>
                  </a:lnTo>
                  <a:lnTo>
                    <a:pt x="765477" y="642629"/>
                  </a:lnTo>
                  <a:lnTo>
                    <a:pt x="776575" y="659289"/>
                  </a:lnTo>
                  <a:lnTo>
                    <a:pt x="788069" y="674760"/>
                  </a:lnTo>
                  <a:lnTo>
                    <a:pt x="799167" y="690230"/>
                  </a:lnTo>
                  <a:lnTo>
                    <a:pt x="810265" y="704510"/>
                  </a:lnTo>
                  <a:lnTo>
                    <a:pt x="821759" y="718394"/>
                  </a:lnTo>
                  <a:lnTo>
                    <a:pt x="832460" y="731484"/>
                  </a:lnTo>
                  <a:lnTo>
                    <a:pt x="843162" y="743781"/>
                  </a:lnTo>
                  <a:lnTo>
                    <a:pt x="862583" y="765995"/>
                  </a:lnTo>
                  <a:lnTo>
                    <a:pt x="880022" y="784242"/>
                  </a:lnTo>
                  <a:lnTo>
                    <a:pt x="894687" y="799316"/>
                  </a:lnTo>
                  <a:lnTo>
                    <a:pt x="906182" y="810026"/>
                  </a:lnTo>
                  <a:lnTo>
                    <a:pt x="915694" y="819150"/>
                  </a:lnTo>
                  <a:lnTo>
                    <a:pt x="887553" y="810423"/>
                  </a:lnTo>
                  <a:lnTo>
                    <a:pt x="860205" y="801299"/>
                  </a:lnTo>
                  <a:lnTo>
                    <a:pt x="834046" y="791382"/>
                  </a:lnTo>
                  <a:lnTo>
                    <a:pt x="808679" y="781069"/>
                  </a:lnTo>
                  <a:lnTo>
                    <a:pt x="784502" y="770359"/>
                  </a:lnTo>
                  <a:lnTo>
                    <a:pt x="761513" y="758458"/>
                  </a:lnTo>
                  <a:lnTo>
                    <a:pt x="738921" y="746558"/>
                  </a:lnTo>
                  <a:lnTo>
                    <a:pt x="717519" y="734261"/>
                  </a:lnTo>
                  <a:lnTo>
                    <a:pt x="696908" y="721171"/>
                  </a:lnTo>
                  <a:lnTo>
                    <a:pt x="677487" y="707684"/>
                  </a:lnTo>
                  <a:lnTo>
                    <a:pt x="658462" y="694197"/>
                  </a:lnTo>
                  <a:lnTo>
                    <a:pt x="640230" y="680313"/>
                  </a:lnTo>
                  <a:lnTo>
                    <a:pt x="623583" y="666033"/>
                  </a:lnTo>
                  <a:lnTo>
                    <a:pt x="606937" y="650959"/>
                  </a:lnTo>
                  <a:lnTo>
                    <a:pt x="591083" y="635886"/>
                  </a:lnTo>
                  <a:lnTo>
                    <a:pt x="576418" y="620415"/>
                  </a:lnTo>
                  <a:lnTo>
                    <a:pt x="562149" y="605341"/>
                  </a:lnTo>
                  <a:lnTo>
                    <a:pt x="549069" y="589078"/>
                  </a:lnTo>
                  <a:lnTo>
                    <a:pt x="536386" y="573607"/>
                  </a:lnTo>
                  <a:lnTo>
                    <a:pt x="524496" y="556947"/>
                  </a:lnTo>
                  <a:lnTo>
                    <a:pt x="513398" y="541080"/>
                  </a:lnTo>
                  <a:lnTo>
                    <a:pt x="502300" y="524420"/>
                  </a:lnTo>
                  <a:lnTo>
                    <a:pt x="492391" y="507363"/>
                  </a:lnTo>
                  <a:lnTo>
                    <a:pt x="483275" y="491099"/>
                  </a:lnTo>
                  <a:lnTo>
                    <a:pt x="474159" y="474042"/>
                  </a:lnTo>
                  <a:lnTo>
                    <a:pt x="465836" y="457778"/>
                  </a:lnTo>
                  <a:lnTo>
                    <a:pt x="458305" y="440721"/>
                  </a:lnTo>
                  <a:lnTo>
                    <a:pt x="451171" y="423664"/>
                  </a:lnTo>
                  <a:lnTo>
                    <a:pt x="444433" y="407004"/>
                  </a:lnTo>
                  <a:lnTo>
                    <a:pt x="438488" y="390343"/>
                  </a:lnTo>
                  <a:lnTo>
                    <a:pt x="432939" y="374079"/>
                  </a:lnTo>
                  <a:lnTo>
                    <a:pt x="427786" y="357419"/>
                  </a:lnTo>
                  <a:lnTo>
                    <a:pt x="423030" y="340759"/>
                  </a:lnTo>
                  <a:lnTo>
                    <a:pt x="418670" y="324892"/>
                  </a:lnTo>
                  <a:lnTo>
                    <a:pt x="414707" y="308628"/>
                  </a:lnTo>
                  <a:lnTo>
                    <a:pt x="411536" y="292761"/>
                  </a:lnTo>
                  <a:lnTo>
                    <a:pt x="408365" y="277291"/>
                  </a:lnTo>
                  <a:lnTo>
                    <a:pt x="405591" y="261820"/>
                  </a:lnTo>
                  <a:lnTo>
                    <a:pt x="403212" y="246746"/>
                  </a:lnTo>
                  <a:lnTo>
                    <a:pt x="401231" y="231673"/>
                  </a:lnTo>
                  <a:lnTo>
                    <a:pt x="399645" y="217392"/>
                  </a:lnTo>
                  <a:lnTo>
                    <a:pt x="398060" y="203112"/>
                  </a:lnTo>
                  <a:lnTo>
                    <a:pt x="395682" y="176138"/>
                  </a:lnTo>
                  <a:lnTo>
                    <a:pt x="394096" y="150751"/>
                  </a:lnTo>
                  <a:lnTo>
                    <a:pt x="393700" y="127347"/>
                  </a:lnTo>
                  <a:lnTo>
                    <a:pt x="393700" y="105530"/>
                  </a:lnTo>
                  <a:lnTo>
                    <a:pt x="394493" y="86093"/>
                  </a:lnTo>
                  <a:lnTo>
                    <a:pt x="395285" y="69829"/>
                  </a:lnTo>
                  <a:lnTo>
                    <a:pt x="396474" y="55152"/>
                  </a:lnTo>
                  <a:lnTo>
                    <a:pt x="398853" y="35318"/>
                  </a:lnTo>
                  <a:lnTo>
                    <a:pt x="399645" y="28575"/>
                  </a:lnTo>
                  <a:close/>
                  <a:moveTo>
                    <a:pt x="1782366" y="0"/>
                  </a:moveTo>
                  <a:lnTo>
                    <a:pt x="1787526" y="20648"/>
                  </a:lnTo>
                  <a:lnTo>
                    <a:pt x="1791097" y="41297"/>
                  </a:lnTo>
                  <a:lnTo>
                    <a:pt x="1794272" y="61152"/>
                  </a:lnTo>
                  <a:lnTo>
                    <a:pt x="1796257" y="81006"/>
                  </a:lnTo>
                  <a:lnTo>
                    <a:pt x="1797844" y="100861"/>
                  </a:lnTo>
                  <a:lnTo>
                    <a:pt x="1798638" y="119921"/>
                  </a:lnTo>
                  <a:lnTo>
                    <a:pt x="1798241" y="139378"/>
                  </a:lnTo>
                  <a:lnTo>
                    <a:pt x="1797447" y="158439"/>
                  </a:lnTo>
                  <a:lnTo>
                    <a:pt x="1796257" y="177499"/>
                  </a:lnTo>
                  <a:lnTo>
                    <a:pt x="1793876" y="195765"/>
                  </a:lnTo>
                  <a:lnTo>
                    <a:pt x="1791494" y="214031"/>
                  </a:lnTo>
                  <a:lnTo>
                    <a:pt x="1787922" y="231900"/>
                  </a:lnTo>
                  <a:lnTo>
                    <a:pt x="1783557" y="249769"/>
                  </a:lnTo>
                  <a:lnTo>
                    <a:pt x="1779191" y="267241"/>
                  </a:lnTo>
                  <a:lnTo>
                    <a:pt x="1774429" y="284316"/>
                  </a:lnTo>
                  <a:lnTo>
                    <a:pt x="1768872" y="301391"/>
                  </a:lnTo>
                  <a:lnTo>
                    <a:pt x="1762919" y="318069"/>
                  </a:lnTo>
                  <a:lnTo>
                    <a:pt x="1756172" y="334349"/>
                  </a:lnTo>
                  <a:lnTo>
                    <a:pt x="1749425" y="350630"/>
                  </a:lnTo>
                  <a:lnTo>
                    <a:pt x="1741885" y="366117"/>
                  </a:lnTo>
                  <a:lnTo>
                    <a:pt x="1734344" y="381603"/>
                  </a:lnTo>
                  <a:lnTo>
                    <a:pt x="1726010" y="396693"/>
                  </a:lnTo>
                  <a:lnTo>
                    <a:pt x="1717675" y="411782"/>
                  </a:lnTo>
                  <a:lnTo>
                    <a:pt x="1709341" y="426474"/>
                  </a:lnTo>
                  <a:lnTo>
                    <a:pt x="1699816" y="440770"/>
                  </a:lnTo>
                  <a:lnTo>
                    <a:pt x="1691085" y="454668"/>
                  </a:lnTo>
                  <a:lnTo>
                    <a:pt x="1681560" y="468566"/>
                  </a:lnTo>
                  <a:lnTo>
                    <a:pt x="1671638" y="482067"/>
                  </a:lnTo>
                  <a:lnTo>
                    <a:pt x="1661716" y="495171"/>
                  </a:lnTo>
                  <a:lnTo>
                    <a:pt x="1652191" y="507878"/>
                  </a:lnTo>
                  <a:lnTo>
                    <a:pt x="1641475" y="520585"/>
                  </a:lnTo>
                  <a:lnTo>
                    <a:pt x="1631554" y="532497"/>
                  </a:lnTo>
                  <a:lnTo>
                    <a:pt x="1621235" y="544807"/>
                  </a:lnTo>
                  <a:lnTo>
                    <a:pt x="1610916" y="555926"/>
                  </a:lnTo>
                  <a:lnTo>
                    <a:pt x="1589882" y="578163"/>
                  </a:lnTo>
                  <a:lnTo>
                    <a:pt x="1569244" y="598811"/>
                  </a:lnTo>
                  <a:lnTo>
                    <a:pt x="1548607" y="617872"/>
                  </a:lnTo>
                  <a:lnTo>
                    <a:pt x="1528763" y="636138"/>
                  </a:lnTo>
                  <a:lnTo>
                    <a:pt x="1509713" y="652418"/>
                  </a:lnTo>
                  <a:lnTo>
                    <a:pt x="1491060" y="667508"/>
                  </a:lnTo>
                  <a:lnTo>
                    <a:pt x="1473597" y="681406"/>
                  </a:lnTo>
                  <a:lnTo>
                    <a:pt x="1457722" y="693319"/>
                  </a:lnTo>
                  <a:lnTo>
                    <a:pt x="1443038" y="703643"/>
                  </a:lnTo>
                  <a:lnTo>
                    <a:pt x="1430338" y="712776"/>
                  </a:lnTo>
                  <a:lnTo>
                    <a:pt x="1419225" y="720321"/>
                  </a:lnTo>
                  <a:lnTo>
                    <a:pt x="1403747" y="729851"/>
                  </a:lnTo>
                  <a:lnTo>
                    <a:pt x="1398588" y="733425"/>
                  </a:lnTo>
                  <a:lnTo>
                    <a:pt x="1396603" y="726674"/>
                  </a:lnTo>
                  <a:lnTo>
                    <a:pt x="1395413" y="719924"/>
                  </a:lnTo>
                  <a:lnTo>
                    <a:pt x="1394222" y="712776"/>
                  </a:lnTo>
                  <a:lnTo>
                    <a:pt x="1393428" y="705231"/>
                  </a:lnTo>
                  <a:lnTo>
                    <a:pt x="1393031" y="698084"/>
                  </a:lnTo>
                  <a:lnTo>
                    <a:pt x="1392635" y="690936"/>
                  </a:lnTo>
                  <a:lnTo>
                    <a:pt x="1392635" y="675847"/>
                  </a:lnTo>
                  <a:lnTo>
                    <a:pt x="1393825" y="660360"/>
                  </a:lnTo>
                  <a:lnTo>
                    <a:pt x="1395413" y="644874"/>
                  </a:lnTo>
                  <a:lnTo>
                    <a:pt x="1398191" y="628990"/>
                  </a:lnTo>
                  <a:lnTo>
                    <a:pt x="1401366" y="613107"/>
                  </a:lnTo>
                  <a:lnTo>
                    <a:pt x="1404938" y="597223"/>
                  </a:lnTo>
                  <a:lnTo>
                    <a:pt x="1409303" y="580942"/>
                  </a:lnTo>
                  <a:lnTo>
                    <a:pt x="1413669" y="565059"/>
                  </a:lnTo>
                  <a:lnTo>
                    <a:pt x="1418828" y="549175"/>
                  </a:lnTo>
                  <a:lnTo>
                    <a:pt x="1424385" y="533291"/>
                  </a:lnTo>
                  <a:lnTo>
                    <a:pt x="1430338" y="518202"/>
                  </a:lnTo>
                  <a:lnTo>
                    <a:pt x="1436291" y="502716"/>
                  </a:lnTo>
                  <a:lnTo>
                    <a:pt x="1442641" y="488420"/>
                  </a:lnTo>
                  <a:lnTo>
                    <a:pt x="1448594" y="473728"/>
                  </a:lnTo>
                  <a:lnTo>
                    <a:pt x="1455341" y="460227"/>
                  </a:lnTo>
                  <a:lnTo>
                    <a:pt x="1467644" y="434019"/>
                  </a:lnTo>
                  <a:lnTo>
                    <a:pt x="1479550" y="410591"/>
                  </a:lnTo>
                  <a:lnTo>
                    <a:pt x="1490663" y="390339"/>
                  </a:lnTo>
                  <a:lnTo>
                    <a:pt x="1499791" y="373661"/>
                  </a:lnTo>
                  <a:lnTo>
                    <a:pt x="1507332" y="361352"/>
                  </a:lnTo>
                  <a:lnTo>
                    <a:pt x="1514078" y="350630"/>
                  </a:lnTo>
                  <a:lnTo>
                    <a:pt x="1503760" y="355792"/>
                  </a:lnTo>
                  <a:lnTo>
                    <a:pt x="1493838" y="360954"/>
                  </a:lnTo>
                  <a:lnTo>
                    <a:pt x="1484313" y="366117"/>
                  </a:lnTo>
                  <a:lnTo>
                    <a:pt x="1474391" y="371676"/>
                  </a:lnTo>
                  <a:lnTo>
                    <a:pt x="1455738" y="383986"/>
                  </a:lnTo>
                  <a:lnTo>
                    <a:pt x="1437085" y="396295"/>
                  </a:lnTo>
                  <a:lnTo>
                    <a:pt x="1419225" y="409797"/>
                  </a:lnTo>
                  <a:lnTo>
                    <a:pt x="1402160" y="423298"/>
                  </a:lnTo>
                  <a:lnTo>
                    <a:pt x="1385491" y="437990"/>
                  </a:lnTo>
                  <a:lnTo>
                    <a:pt x="1369219" y="452682"/>
                  </a:lnTo>
                  <a:lnTo>
                    <a:pt x="1353741" y="467772"/>
                  </a:lnTo>
                  <a:lnTo>
                    <a:pt x="1338660" y="483258"/>
                  </a:lnTo>
                  <a:lnTo>
                    <a:pt x="1324372" y="498745"/>
                  </a:lnTo>
                  <a:lnTo>
                    <a:pt x="1310481" y="514628"/>
                  </a:lnTo>
                  <a:lnTo>
                    <a:pt x="1297781" y="530115"/>
                  </a:lnTo>
                  <a:lnTo>
                    <a:pt x="1285081" y="545998"/>
                  </a:lnTo>
                  <a:lnTo>
                    <a:pt x="1273175" y="561088"/>
                  </a:lnTo>
                  <a:lnTo>
                    <a:pt x="1262063" y="576574"/>
                  </a:lnTo>
                  <a:lnTo>
                    <a:pt x="1251347" y="591267"/>
                  </a:lnTo>
                  <a:lnTo>
                    <a:pt x="1241425" y="605959"/>
                  </a:lnTo>
                  <a:lnTo>
                    <a:pt x="1232297" y="619857"/>
                  </a:lnTo>
                  <a:lnTo>
                    <a:pt x="1223169" y="633755"/>
                  </a:lnTo>
                  <a:lnTo>
                    <a:pt x="1208088" y="659169"/>
                  </a:lnTo>
                  <a:lnTo>
                    <a:pt x="1194991" y="681009"/>
                  </a:lnTo>
                  <a:lnTo>
                    <a:pt x="1185069" y="699275"/>
                  </a:lnTo>
                  <a:lnTo>
                    <a:pt x="1178322" y="713173"/>
                  </a:lnTo>
                  <a:lnTo>
                    <a:pt x="1171972" y="724689"/>
                  </a:lnTo>
                  <a:lnTo>
                    <a:pt x="1171575" y="696098"/>
                  </a:lnTo>
                  <a:lnTo>
                    <a:pt x="1172369" y="667905"/>
                  </a:lnTo>
                  <a:lnTo>
                    <a:pt x="1173956" y="640506"/>
                  </a:lnTo>
                  <a:lnTo>
                    <a:pt x="1176734" y="613504"/>
                  </a:lnTo>
                  <a:lnTo>
                    <a:pt x="1179513" y="587693"/>
                  </a:lnTo>
                  <a:lnTo>
                    <a:pt x="1183481" y="562279"/>
                  </a:lnTo>
                  <a:lnTo>
                    <a:pt x="1188244" y="537659"/>
                  </a:lnTo>
                  <a:lnTo>
                    <a:pt x="1193800" y="514231"/>
                  </a:lnTo>
                  <a:lnTo>
                    <a:pt x="1199753" y="491200"/>
                  </a:lnTo>
                  <a:lnTo>
                    <a:pt x="1206897" y="468566"/>
                  </a:lnTo>
                  <a:lnTo>
                    <a:pt x="1214438" y="446726"/>
                  </a:lnTo>
                  <a:lnTo>
                    <a:pt x="1222375" y="425680"/>
                  </a:lnTo>
                  <a:lnTo>
                    <a:pt x="1231503" y="405429"/>
                  </a:lnTo>
                  <a:lnTo>
                    <a:pt x="1240631" y="385574"/>
                  </a:lnTo>
                  <a:lnTo>
                    <a:pt x="1250156" y="366117"/>
                  </a:lnTo>
                  <a:lnTo>
                    <a:pt x="1260872" y="347850"/>
                  </a:lnTo>
                  <a:lnTo>
                    <a:pt x="1271588" y="329584"/>
                  </a:lnTo>
                  <a:lnTo>
                    <a:pt x="1282700" y="312112"/>
                  </a:lnTo>
                  <a:lnTo>
                    <a:pt x="1294606" y="295832"/>
                  </a:lnTo>
                  <a:lnTo>
                    <a:pt x="1306513" y="279551"/>
                  </a:lnTo>
                  <a:lnTo>
                    <a:pt x="1319213" y="264065"/>
                  </a:lnTo>
                  <a:lnTo>
                    <a:pt x="1331913" y="248975"/>
                  </a:lnTo>
                  <a:lnTo>
                    <a:pt x="1345010" y="234680"/>
                  </a:lnTo>
                  <a:lnTo>
                    <a:pt x="1358106" y="220385"/>
                  </a:lnTo>
                  <a:lnTo>
                    <a:pt x="1371997" y="207281"/>
                  </a:lnTo>
                  <a:lnTo>
                    <a:pt x="1385491" y="194177"/>
                  </a:lnTo>
                  <a:lnTo>
                    <a:pt x="1399778" y="182264"/>
                  </a:lnTo>
                  <a:lnTo>
                    <a:pt x="1413669" y="169954"/>
                  </a:lnTo>
                  <a:lnTo>
                    <a:pt x="1428353" y="158836"/>
                  </a:lnTo>
                  <a:lnTo>
                    <a:pt x="1442244" y="147717"/>
                  </a:lnTo>
                  <a:lnTo>
                    <a:pt x="1456928" y="137790"/>
                  </a:lnTo>
                  <a:lnTo>
                    <a:pt x="1471216" y="127863"/>
                  </a:lnTo>
                  <a:lnTo>
                    <a:pt x="1485900" y="118333"/>
                  </a:lnTo>
                  <a:lnTo>
                    <a:pt x="1500188" y="109199"/>
                  </a:lnTo>
                  <a:lnTo>
                    <a:pt x="1514872" y="100861"/>
                  </a:lnTo>
                  <a:lnTo>
                    <a:pt x="1529160" y="92919"/>
                  </a:lnTo>
                  <a:lnTo>
                    <a:pt x="1543447" y="84977"/>
                  </a:lnTo>
                  <a:lnTo>
                    <a:pt x="1557338" y="77829"/>
                  </a:lnTo>
                  <a:lnTo>
                    <a:pt x="1571625" y="71079"/>
                  </a:lnTo>
                  <a:lnTo>
                    <a:pt x="1585119" y="64328"/>
                  </a:lnTo>
                  <a:lnTo>
                    <a:pt x="1599010" y="57975"/>
                  </a:lnTo>
                  <a:lnTo>
                    <a:pt x="1612107" y="52416"/>
                  </a:lnTo>
                  <a:lnTo>
                    <a:pt x="1637904" y="42091"/>
                  </a:lnTo>
                  <a:lnTo>
                    <a:pt x="1662113" y="32958"/>
                  </a:lnTo>
                  <a:lnTo>
                    <a:pt x="1685132" y="25414"/>
                  </a:lnTo>
                  <a:lnTo>
                    <a:pt x="1706166" y="18663"/>
                  </a:lnTo>
                  <a:lnTo>
                    <a:pt x="1724819" y="13501"/>
                  </a:lnTo>
                  <a:lnTo>
                    <a:pt x="1741488" y="9133"/>
                  </a:lnTo>
                  <a:lnTo>
                    <a:pt x="1755379" y="5162"/>
                  </a:lnTo>
                  <a:lnTo>
                    <a:pt x="1775619" y="1191"/>
                  </a:lnTo>
                  <a:lnTo>
                    <a:pt x="178236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1987" name="文本框 2"/>
            <p:cNvSpPr txBox="1"/>
            <p:nvPr/>
          </p:nvSpPr>
          <p:spPr>
            <a:xfrm>
              <a:off x="2149" y="4758"/>
              <a:ext cx="2852" cy="579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r>
                <a:rPr lang="zh-CN" altLang="en-US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景点导游讲解</a:t>
              </a:r>
              <a:endParaRPr lang="zh-CN" altLang="en-US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41988" name="文本框 4"/>
          <p:cNvSpPr txBox="1"/>
          <p:nvPr/>
        </p:nvSpPr>
        <p:spPr>
          <a:xfrm>
            <a:off x="3016250" y="1390650"/>
            <a:ext cx="6745288" cy="97726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lnSpc>
                <a:spcPct val="180000"/>
              </a:lnSpc>
            </a:pPr>
            <a:r>
              <a:rPr lang="zh-CN" altLang="en-US" sz="1600" dirty="0">
                <a:latin typeface="Calibri" panose="020F0502020204030204" charset="0"/>
                <a:ea typeface="宋体" panose="02010600030101010101" pitchFamily="2" charset="-122"/>
              </a:rPr>
              <a:t>按游览路线进行讲解。讲解内容繁简适度，语言生动，控制游览进程，劳逸适度，时刻关注游客的安全。</a:t>
            </a:r>
            <a:endParaRPr lang="zh-CN" altLang="en-US" sz="1600" dirty="0">
              <a:latin typeface="Calibri" panose="020F0502020204030204" charset="0"/>
              <a:ea typeface="宋体" panose="02010600030101010101" pitchFamily="2" charset="-122"/>
            </a:endParaRPr>
          </a:p>
        </p:txBody>
      </p:sp>
      <p:grpSp>
        <p:nvGrpSpPr>
          <p:cNvPr id="41989" name="组合 5"/>
          <p:cNvGrpSpPr/>
          <p:nvPr/>
        </p:nvGrpSpPr>
        <p:grpSpPr>
          <a:xfrm>
            <a:off x="2444750" y="2522538"/>
            <a:ext cx="2649538" cy="431800"/>
            <a:chOff x="1232" y="4706"/>
            <a:chExt cx="4173" cy="681"/>
          </a:xfrm>
        </p:grpSpPr>
        <p:sp>
          <p:nvSpPr>
            <p:cNvPr id="7" name="花"/>
            <p:cNvSpPr/>
            <p:nvPr/>
          </p:nvSpPr>
          <p:spPr bwMode="auto">
            <a:xfrm>
              <a:off x="1232" y="4706"/>
              <a:ext cx="755" cy="681"/>
            </a:xfrm>
            <a:custGeom>
              <a:avLst/>
              <a:gdLst/>
              <a:ahLst/>
              <a:cxnLst/>
              <a:rect l="0" t="0" r="r" b="b"/>
              <a:pathLst>
                <a:path w="2238375" h="2093912">
                  <a:moveTo>
                    <a:pt x="1193252" y="1157287"/>
                  </a:moveTo>
                  <a:lnTo>
                    <a:pt x="1210731" y="1180306"/>
                  </a:lnTo>
                  <a:lnTo>
                    <a:pt x="1227018" y="1203722"/>
                  </a:lnTo>
                  <a:lnTo>
                    <a:pt x="1242511" y="1226740"/>
                  </a:lnTo>
                  <a:lnTo>
                    <a:pt x="1256415" y="1249759"/>
                  </a:lnTo>
                  <a:lnTo>
                    <a:pt x="1269921" y="1272778"/>
                  </a:lnTo>
                  <a:lnTo>
                    <a:pt x="1281442" y="1295003"/>
                  </a:lnTo>
                  <a:lnTo>
                    <a:pt x="1292962" y="1317625"/>
                  </a:lnTo>
                  <a:lnTo>
                    <a:pt x="1302496" y="1340247"/>
                  </a:lnTo>
                  <a:lnTo>
                    <a:pt x="1311236" y="1362472"/>
                  </a:lnTo>
                  <a:lnTo>
                    <a:pt x="1319578" y="1384697"/>
                  </a:lnTo>
                  <a:lnTo>
                    <a:pt x="1326331" y="1406128"/>
                  </a:lnTo>
                  <a:lnTo>
                    <a:pt x="1332687" y="1427956"/>
                  </a:lnTo>
                  <a:lnTo>
                    <a:pt x="1337852" y="1449784"/>
                  </a:lnTo>
                  <a:lnTo>
                    <a:pt x="1342221" y="1471215"/>
                  </a:lnTo>
                  <a:lnTo>
                    <a:pt x="1345797" y="1491853"/>
                  </a:lnTo>
                  <a:lnTo>
                    <a:pt x="1348577" y="1512887"/>
                  </a:lnTo>
                  <a:lnTo>
                    <a:pt x="1350564" y="1533922"/>
                  </a:lnTo>
                  <a:lnTo>
                    <a:pt x="1352153" y="1554559"/>
                  </a:lnTo>
                  <a:lnTo>
                    <a:pt x="1352550" y="1574403"/>
                  </a:lnTo>
                  <a:lnTo>
                    <a:pt x="1352550" y="1594643"/>
                  </a:lnTo>
                  <a:lnTo>
                    <a:pt x="1351756" y="1614487"/>
                  </a:lnTo>
                  <a:lnTo>
                    <a:pt x="1350564" y="1633934"/>
                  </a:lnTo>
                  <a:lnTo>
                    <a:pt x="1348577" y="1652984"/>
                  </a:lnTo>
                  <a:lnTo>
                    <a:pt x="1346194" y="1672034"/>
                  </a:lnTo>
                  <a:lnTo>
                    <a:pt x="1343413" y="1690687"/>
                  </a:lnTo>
                  <a:lnTo>
                    <a:pt x="1339441" y="1708547"/>
                  </a:lnTo>
                  <a:lnTo>
                    <a:pt x="1335865" y="1726803"/>
                  </a:lnTo>
                  <a:lnTo>
                    <a:pt x="1331496" y="1744662"/>
                  </a:lnTo>
                  <a:lnTo>
                    <a:pt x="1326729" y="1761728"/>
                  </a:lnTo>
                  <a:lnTo>
                    <a:pt x="1321962" y="1778793"/>
                  </a:lnTo>
                  <a:lnTo>
                    <a:pt x="1316400" y="1795462"/>
                  </a:lnTo>
                  <a:lnTo>
                    <a:pt x="1310441" y="1811734"/>
                  </a:lnTo>
                  <a:lnTo>
                    <a:pt x="1304482" y="1827609"/>
                  </a:lnTo>
                  <a:lnTo>
                    <a:pt x="1298126" y="1843484"/>
                  </a:lnTo>
                  <a:lnTo>
                    <a:pt x="1291770" y="1858565"/>
                  </a:lnTo>
                  <a:lnTo>
                    <a:pt x="1284620" y="1873250"/>
                  </a:lnTo>
                  <a:lnTo>
                    <a:pt x="1277866" y="1887934"/>
                  </a:lnTo>
                  <a:lnTo>
                    <a:pt x="1270716" y="1901825"/>
                  </a:lnTo>
                  <a:lnTo>
                    <a:pt x="1263963" y="1915715"/>
                  </a:lnTo>
                  <a:lnTo>
                    <a:pt x="1256415" y="1928415"/>
                  </a:lnTo>
                  <a:lnTo>
                    <a:pt x="1249264" y="1941512"/>
                  </a:lnTo>
                  <a:lnTo>
                    <a:pt x="1241716" y="1953418"/>
                  </a:lnTo>
                  <a:lnTo>
                    <a:pt x="1227018" y="1976834"/>
                  </a:lnTo>
                  <a:lnTo>
                    <a:pt x="1213114" y="1998265"/>
                  </a:lnTo>
                  <a:lnTo>
                    <a:pt x="1199210" y="2017315"/>
                  </a:lnTo>
                  <a:lnTo>
                    <a:pt x="1186101" y="2034778"/>
                  </a:lnTo>
                  <a:lnTo>
                    <a:pt x="1173786" y="2049859"/>
                  </a:lnTo>
                  <a:lnTo>
                    <a:pt x="1163060" y="2063353"/>
                  </a:lnTo>
                  <a:lnTo>
                    <a:pt x="1153923" y="2074068"/>
                  </a:lnTo>
                  <a:lnTo>
                    <a:pt x="1140020" y="2088753"/>
                  </a:lnTo>
                  <a:lnTo>
                    <a:pt x="1135253" y="2093912"/>
                  </a:lnTo>
                  <a:lnTo>
                    <a:pt x="1119362" y="2079625"/>
                  </a:lnTo>
                  <a:lnTo>
                    <a:pt x="1103870" y="2065734"/>
                  </a:lnTo>
                  <a:lnTo>
                    <a:pt x="1089171" y="2051050"/>
                  </a:lnTo>
                  <a:lnTo>
                    <a:pt x="1075267" y="2036365"/>
                  </a:lnTo>
                  <a:lnTo>
                    <a:pt x="1062158" y="2020887"/>
                  </a:lnTo>
                  <a:lnTo>
                    <a:pt x="1050240" y="2005806"/>
                  </a:lnTo>
                  <a:lnTo>
                    <a:pt x="1038720" y="1989931"/>
                  </a:lnTo>
                  <a:lnTo>
                    <a:pt x="1027597" y="1974453"/>
                  </a:lnTo>
                  <a:lnTo>
                    <a:pt x="1017666" y="1958181"/>
                  </a:lnTo>
                  <a:lnTo>
                    <a:pt x="1008529" y="1942306"/>
                  </a:lnTo>
                  <a:lnTo>
                    <a:pt x="999392" y="1926034"/>
                  </a:lnTo>
                  <a:lnTo>
                    <a:pt x="991447" y="1909365"/>
                  </a:lnTo>
                  <a:lnTo>
                    <a:pt x="984296" y="1893093"/>
                  </a:lnTo>
                  <a:lnTo>
                    <a:pt x="977146" y="1876028"/>
                  </a:lnTo>
                  <a:lnTo>
                    <a:pt x="970790" y="1859359"/>
                  </a:lnTo>
                  <a:lnTo>
                    <a:pt x="965228" y="1842690"/>
                  </a:lnTo>
                  <a:lnTo>
                    <a:pt x="960064" y="1825625"/>
                  </a:lnTo>
                  <a:lnTo>
                    <a:pt x="955694" y="1808559"/>
                  </a:lnTo>
                  <a:lnTo>
                    <a:pt x="951324" y="1791493"/>
                  </a:lnTo>
                  <a:lnTo>
                    <a:pt x="947749" y="1774825"/>
                  </a:lnTo>
                  <a:lnTo>
                    <a:pt x="944571" y="1757759"/>
                  </a:lnTo>
                  <a:lnTo>
                    <a:pt x="941790" y="1740693"/>
                  </a:lnTo>
                  <a:lnTo>
                    <a:pt x="939804" y="1724025"/>
                  </a:lnTo>
                  <a:lnTo>
                    <a:pt x="938215" y="1706959"/>
                  </a:lnTo>
                  <a:lnTo>
                    <a:pt x="936626" y="1690290"/>
                  </a:lnTo>
                  <a:lnTo>
                    <a:pt x="935832" y="1673622"/>
                  </a:lnTo>
                  <a:lnTo>
                    <a:pt x="935037" y="1656953"/>
                  </a:lnTo>
                  <a:lnTo>
                    <a:pt x="935037" y="1640681"/>
                  </a:lnTo>
                  <a:lnTo>
                    <a:pt x="935037" y="1624409"/>
                  </a:lnTo>
                  <a:lnTo>
                    <a:pt x="935434" y="1608534"/>
                  </a:lnTo>
                  <a:lnTo>
                    <a:pt x="936229" y="1592262"/>
                  </a:lnTo>
                  <a:lnTo>
                    <a:pt x="937023" y="1576784"/>
                  </a:lnTo>
                  <a:lnTo>
                    <a:pt x="938215" y="1560909"/>
                  </a:lnTo>
                  <a:lnTo>
                    <a:pt x="939804" y="1545431"/>
                  </a:lnTo>
                  <a:lnTo>
                    <a:pt x="943379" y="1515665"/>
                  </a:lnTo>
                  <a:lnTo>
                    <a:pt x="947352" y="1487090"/>
                  </a:lnTo>
                  <a:lnTo>
                    <a:pt x="952913" y="1459706"/>
                  </a:lnTo>
                  <a:lnTo>
                    <a:pt x="958078" y="1433909"/>
                  </a:lnTo>
                  <a:lnTo>
                    <a:pt x="963639" y="1409700"/>
                  </a:lnTo>
                  <a:lnTo>
                    <a:pt x="969598" y="1386681"/>
                  </a:lnTo>
                  <a:lnTo>
                    <a:pt x="975160" y="1365647"/>
                  </a:lnTo>
                  <a:lnTo>
                    <a:pt x="981118" y="1346597"/>
                  </a:lnTo>
                  <a:lnTo>
                    <a:pt x="986680" y="1329928"/>
                  </a:lnTo>
                  <a:lnTo>
                    <a:pt x="991447" y="1315243"/>
                  </a:lnTo>
                  <a:lnTo>
                    <a:pt x="995817" y="1302940"/>
                  </a:lnTo>
                  <a:lnTo>
                    <a:pt x="1002173" y="1285875"/>
                  </a:lnTo>
                  <a:lnTo>
                    <a:pt x="1004556" y="1279922"/>
                  </a:lnTo>
                  <a:lnTo>
                    <a:pt x="1010515" y="1284684"/>
                  </a:lnTo>
                  <a:lnTo>
                    <a:pt x="1015679" y="1289447"/>
                  </a:lnTo>
                  <a:lnTo>
                    <a:pt x="1020446" y="1294606"/>
                  </a:lnTo>
                  <a:lnTo>
                    <a:pt x="1025611" y="1300162"/>
                  </a:lnTo>
                  <a:lnTo>
                    <a:pt x="1029980" y="1305718"/>
                  </a:lnTo>
                  <a:lnTo>
                    <a:pt x="1034748" y="1311275"/>
                  </a:lnTo>
                  <a:lnTo>
                    <a:pt x="1043884" y="1323578"/>
                  </a:lnTo>
                  <a:lnTo>
                    <a:pt x="1052227" y="1336675"/>
                  </a:lnTo>
                  <a:lnTo>
                    <a:pt x="1060172" y="1350168"/>
                  </a:lnTo>
                  <a:lnTo>
                    <a:pt x="1068117" y="1364456"/>
                  </a:lnTo>
                  <a:lnTo>
                    <a:pt x="1075267" y="1378743"/>
                  </a:lnTo>
                  <a:lnTo>
                    <a:pt x="1081623" y="1394222"/>
                  </a:lnTo>
                  <a:lnTo>
                    <a:pt x="1087582" y="1409700"/>
                  </a:lnTo>
                  <a:lnTo>
                    <a:pt x="1093938" y="1425178"/>
                  </a:lnTo>
                  <a:lnTo>
                    <a:pt x="1099103" y="1441053"/>
                  </a:lnTo>
                  <a:lnTo>
                    <a:pt x="1103870" y="1456928"/>
                  </a:lnTo>
                  <a:lnTo>
                    <a:pt x="1108637" y="1472803"/>
                  </a:lnTo>
                  <a:lnTo>
                    <a:pt x="1112609" y="1488281"/>
                  </a:lnTo>
                  <a:lnTo>
                    <a:pt x="1116582" y="1504156"/>
                  </a:lnTo>
                  <a:lnTo>
                    <a:pt x="1120554" y="1518840"/>
                  </a:lnTo>
                  <a:lnTo>
                    <a:pt x="1123335" y="1533922"/>
                  </a:lnTo>
                  <a:lnTo>
                    <a:pt x="1128897" y="1562497"/>
                  </a:lnTo>
                  <a:lnTo>
                    <a:pt x="1133266" y="1588293"/>
                  </a:lnTo>
                  <a:lnTo>
                    <a:pt x="1136444" y="1610915"/>
                  </a:lnTo>
                  <a:lnTo>
                    <a:pt x="1138828" y="1629568"/>
                  </a:lnTo>
                  <a:lnTo>
                    <a:pt x="1140417" y="1643856"/>
                  </a:lnTo>
                  <a:lnTo>
                    <a:pt x="1141609" y="1656159"/>
                  </a:lnTo>
                  <a:lnTo>
                    <a:pt x="1147170" y="1646237"/>
                  </a:lnTo>
                  <a:lnTo>
                    <a:pt x="1151937" y="1636712"/>
                  </a:lnTo>
                  <a:lnTo>
                    <a:pt x="1156307" y="1626393"/>
                  </a:lnTo>
                  <a:lnTo>
                    <a:pt x="1160677" y="1616472"/>
                  </a:lnTo>
                  <a:lnTo>
                    <a:pt x="1165047" y="1606550"/>
                  </a:lnTo>
                  <a:lnTo>
                    <a:pt x="1169019" y="1595834"/>
                  </a:lnTo>
                  <a:lnTo>
                    <a:pt x="1176567" y="1574800"/>
                  </a:lnTo>
                  <a:lnTo>
                    <a:pt x="1182923" y="1554162"/>
                  </a:lnTo>
                  <a:lnTo>
                    <a:pt x="1188087" y="1533128"/>
                  </a:lnTo>
                  <a:lnTo>
                    <a:pt x="1193252" y="1511697"/>
                  </a:lnTo>
                  <a:lnTo>
                    <a:pt x="1197224" y="1490265"/>
                  </a:lnTo>
                  <a:lnTo>
                    <a:pt x="1200402" y="1469628"/>
                  </a:lnTo>
                  <a:lnTo>
                    <a:pt x="1203580" y="1448593"/>
                  </a:lnTo>
                  <a:lnTo>
                    <a:pt x="1205964" y="1427559"/>
                  </a:lnTo>
                  <a:lnTo>
                    <a:pt x="1207553" y="1406922"/>
                  </a:lnTo>
                  <a:lnTo>
                    <a:pt x="1208744" y="1387078"/>
                  </a:lnTo>
                  <a:lnTo>
                    <a:pt x="1209539" y="1366837"/>
                  </a:lnTo>
                  <a:lnTo>
                    <a:pt x="1209936" y="1347390"/>
                  </a:lnTo>
                  <a:lnTo>
                    <a:pt x="1209936" y="1329134"/>
                  </a:lnTo>
                  <a:lnTo>
                    <a:pt x="1209539" y="1310481"/>
                  </a:lnTo>
                  <a:lnTo>
                    <a:pt x="1208744" y="1293018"/>
                  </a:lnTo>
                  <a:lnTo>
                    <a:pt x="1207950" y="1276350"/>
                  </a:lnTo>
                  <a:lnTo>
                    <a:pt x="1206758" y="1260475"/>
                  </a:lnTo>
                  <a:lnTo>
                    <a:pt x="1203977" y="1231106"/>
                  </a:lnTo>
                  <a:lnTo>
                    <a:pt x="1200799" y="1206103"/>
                  </a:lnTo>
                  <a:lnTo>
                    <a:pt x="1198019" y="1185862"/>
                  </a:lnTo>
                  <a:lnTo>
                    <a:pt x="1195635" y="1170384"/>
                  </a:lnTo>
                  <a:lnTo>
                    <a:pt x="1193252" y="1157287"/>
                  </a:lnTo>
                  <a:close/>
                  <a:moveTo>
                    <a:pt x="678687" y="949325"/>
                  </a:moveTo>
                  <a:lnTo>
                    <a:pt x="696516" y="949325"/>
                  </a:lnTo>
                  <a:lnTo>
                    <a:pt x="712760" y="949325"/>
                  </a:lnTo>
                  <a:lnTo>
                    <a:pt x="725835" y="949722"/>
                  </a:lnTo>
                  <a:lnTo>
                    <a:pt x="744456" y="950515"/>
                  </a:lnTo>
                  <a:lnTo>
                    <a:pt x="750795" y="950911"/>
                  </a:lnTo>
                  <a:lnTo>
                    <a:pt x="748022" y="957256"/>
                  </a:lnTo>
                  <a:lnTo>
                    <a:pt x="744852" y="963600"/>
                  </a:lnTo>
                  <a:lnTo>
                    <a:pt x="741683" y="969945"/>
                  </a:lnTo>
                  <a:lnTo>
                    <a:pt x="738117" y="976289"/>
                  </a:lnTo>
                  <a:lnTo>
                    <a:pt x="734155" y="982237"/>
                  </a:lnTo>
                  <a:lnTo>
                    <a:pt x="729400" y="988185"/>
                  </a:lnTo>
                  <a:lnTo>
                    <a:pt x="720684" y="1000477"/>
                  </a:lnTo>
                  <a:lnTo>
                    <a:pt x="710779" y="1012373"/>
                  </a:lnTo>
                  <a:lnTo>
                    <a:pt x="699686" y="1024269"/>
                  </a:lnTo>
                  <a:lnTo>
                    <a:pt x="688592" y="1035371"/>
                  </a:lnTo>
                  <a:lnTo>
                    <a:pt x="676706" y="1046870"/>
                  </a:lnTo>
                  <a:lnTo>
                    <a:pt x="663632" y="1057577"/>
                  </a:lnTo>
                  <a:lnTo>
                    <a:pt x="650953" y="1067886"/>
                  </a:lnTo>
                  <a:lnTo>
                    <a:pt x="637086" y="1078196"/>
                  </a:lnTo>
                  <a:lnTo>
                    <a:pt x="623616" y="1087713"/>
                  </a:lnTo>
                  <a:lnTo>
                    <a:pt x="609749" y="1097229"/>
                  </a:lnTo>
                  <a:lnTo>
                    <a:pt x="595882" y="1106746"/>
                  </a:lnTo>
                  <a:lnTo>
                    <a:pt x="581619" y="1115469"/>
                  </a:lnTo>
                  <a:lnTo>
                    <a:pt x="568148" y="1123400"/>
                  </a:lnTo>
                  <a:lnTo>
                    <a:pt x="554281" y="1131727"/>
                  </a:lnTo>
                  <a:lnTo>
                    <a:pt x="540810" y="1139261"/>
                  </a:lnTo>
                  <a:lnTo>
                    <a:pt x="515057" y="1152743"/>
                  </a:lnTo>
                  <a:lnTo>
                    <a:pt x="491285" y="1165035"/>
                  </a:lnTo>
                  <a:lnTo>
                    <a:pt x="469891" y="1174948"/>
                  </a:lnTo>
                  <a:lnTo>
                    <a:pt x="452854" y="1182879"/>
                  </a:lnTo>
                  <a:lnTo>
                    <a:pt x="438987" y="1189223"/>
                  </a:lnTo>
                  <a:lnTo>
                    <a:pt x="427498" y="1193981"/>
                  </a:lnTo>
                  <a:lnTo>
                    <a:pt x="438591" y="1195567"/>
                  </a:lnTo>
                  <a:lnTo>
                    <a:pt x="449685" y="1197153"/>
                  </a:lnTo>
                  <a:lnTo>
                    <a:pt x="461174" y="1198343"/>
                  </a:lnTo>
                  <a:lnTo>
                    <a:pt x="472268" y="1199136"/>
                  </a:lnTo>
                  <a:lnTo>
                    <a:pt x="494455" y="1200326"/>
                  </a:lnTo>
                  <a:lnTo>
                    <a:pt x="517038" y="1200722"/>
                  </a:lnTo>
                  <a:lnTo>
                    <a:pt x="539622" y="1200326"/>
                  </a:lnTo>
                  <a:lnTo>
                    <a:pt x="561412" y="1199136"/>
                  </a:lnTo>
                  <a:lnTo>
                    <a:pt x="583996" y="1197153"/>
                  </a:lnTo>
                  <a:lnTo>
                    <a:pt x="605787" y="1194378"/>
                  </a:lnTo>
                  <a:lnTo>
                    <a:pt x="627578" y="1191206"/>
                  </a:lnTo>
                  <a:lnTo>
                    <a:pt x="648972" y="1187240"/>
                  </a:lnTo>
                  <a:lnTo>
                    <a:pt x="669575" y="1182482"/>
                  </a:lnTo>
                  <a:lnTo>
                    <a:pt x="690177" y="1177724"/>
                  </a:lnTo>
                  <a:lnTo>
                    <a:pt x="710383" y="1172569"/>
                  </a:lnTo>
                  <a:lnTo>
                    <a:pt x="729400" y="1167414"/>
                  </a:lnTo>
                  <a:lnTo>
                    <a:pt x="748418" y="1161863"/>
                  </a:lnTo>
                  <a:lnTo>
                    <a:pt x="767039" y="1155518"/>
                  </a:lnTo>
                  <a:lnTo>
                    <a:pt x="784472" y="1149570"/>
                  </a:lnTo>
                  <a:lnTo>
                    <a:pt x="801112" y="1143623"/>
                  </a:lnTo>
                  <a:lnTo>
                    <a:pt x="817356" y="1137675"/>
                  </a:lnTo>
                  <a:lnTo>
                    <a:pt x="832412" y="1131727"/>
                  </a:lnTo>
                  <a:lnTo>
                    <a:pt x="860146" y="1120228"/>
                  </a:lnTo>
                  <a:lnTo>
                    <a:pt x="883521" y="1109521"/>
                  </a:lnTo>
                  <a:lnTo>
                    <a:pt x="902935" y="1100798"/>
                  </a:lnTo>
                  <a:lnTo>
                    <a:pt x="916802" y="1093264"/>
                  </a:lnTo>
                  <a:lnTo>
                    <a:pt x="928688" y="1087316"/>
                  </a:lnTo>
                  <a:lnTo>
                    <a:pt x="911255" y="1111108"/>
                  </a:lnTo>
                  <a:lnTo>
                    <a:pt x="893823" y="1133313"/>
                  </a:lnTo>
                  <a:lnTo>
                    <a:pt x="876390" y="1154329"/>
                  </a:lnTo>
                  <a:lnTo>
                    <a:pt x="858165" y="1174948"/>
                  </a:lnTo>
                  <a:lnTo>
                    <a:pt x="839940" y="1193981"/>
                  </a:lnTo>
                  <a:lnTo>
                    <a:pt x="822111" y="1211825"/>
                  </a:lnTo>
                  <a:lnTo>
                    <a:pt x="803093" y="1229272"/>
                  </a:lnTo>
                  <a:lnTo>
                    <a:pt x="784472" y="1245530"/>
                  </a:lnTo>
                  <a:lnTo>
                    <a:pt x="765851" y="1260597"/>
                  </a:lnTo>
                  <a:lnTo>
                    <a:pt x="746833" y="1274872"/>
                  </a:lnTo>
                  <a:lnTo>
                    <a:pt x="727419" y="1287958"/>
                  </a:lnTo>
                  <a:lnTo>
                    <a:pt x="708402" y="1300647"/>
                  </a:lnTo>
                  <a:lnTo>
                    <a:pt x="688988" y="1311749"/>
                  </a:lnTo>
                  <a:lnTo>
                    <a:pt x="669575" y="1322455"/>
                  </a:lnTo>
                  <a:lnTo>
                    <a:pt x="650161" y="1332369"/>
                  </a:lnTo>
                  <a:lnTo>
                    <a:pt x="630747" y="1341489"/>
                  </a:lnTo>
                  <a:lnTo>
                    <a:pt x="610937" y="1349419"/>
                  </a:lnTo>
                  <a:lnTo>
                    <a:pt x="591920" y="1357350"/>
                  </a:lnTo>
                  <a:lnTo>
                    <a:pt x="572110" y="1364091"/>
                  </a:lnTo>
                  <a:lnTo>
                    <a:pt x="552696" y="1370038"/>
                  </a:lnTo>
                  <a:lnTo>
                    <a:pt x="532886" y="1375590"/>
                  </a:lnTo>
                  <a:lnTo>
                    <a:pt x="513869" y="1380745"/>
                  </a:lnTo>
                  <a:lnTo>
                    <a:pt x="494851" y="1384710"/>
                  </a:lnTo>
                  <a:lnTo>
                    <a:pt x="475438" y="1388279"/>
                  </a:lnTo>
                  <a:lnTo>
                    <a:pt x="456816" y="1391451"/>
                  </a:lnTo>
                  <a:lnTo>
                    <a:pt x="437799" y="1393830"/>
                  </a:lnTo>
                  <a:lnTo>
                    <a:pt x="418781" y="1395813"/>
                  </a:lnTo>
                  <a:lnTo>
                    <a:pt x="400556" y="1397002"/>
                  </a:lnTo>
                  <a:lnTo>
                    <a:pt x="381935" y="1398192"/>
                  </a:lnTo>
                  <a:lnTo>
                    <a:pt x="363710" y="1398588"/>
                  </a:lnTo>
                  <a:lnTo>
                    <a:pt x="346277" y="1398588"/>
                  </a:lnTo>
                  <a:lnTo>
                    <a:pt x="328448" y="1398192"/>
                  </a:lnTo>
                  <a:lnTo>
                    <a:pt x="311015" y="1397399"/>
                  </a:lnTo>
                  <a:lnTo>
                    <a:pt x="293979" y="1396606"/>
                  </a:lnTo>
                  <a:lnTo>
                    <a:pt x="276942" y="1395020"/>
                  </a:lnTo>
                  <a:lnTo>
                    <a:pt x="260698" y="1393433"/>
                  </a:lnTo>
                  <a:lnTo>
                    <a:pt x="244454" y="1391451"/>
                  </a:lnTo>
                  <a:lnTo>
                    <a:pt x="228606" y="1389468"/>
                  </a:lnTo>
                  <a:lnTo>
                    <a:pt x="213551" y="1387089"/>
                  </a:lnTo>
                  <a:lnTo>
                    <a:pt x="198099" y="1384313"/>
                  </a:lnTo>
                  <a:lnTo>
                    <a:pt x="183836" y="1381538"/>
                  </a:lnTo>
                  <a:lnTo>
                    <a:pt x="169573" y="1378365"/>
                  </a:lnTo>
                  <a:lnTo>
                    <a:pt x="142235" y="1372021"/>
                  </a:lnTo>
                  <a:lnTo>
                    <a:pt x="117275" y="1365280"/>
                  </a:lnTo>
                  <a:lnTo>
                    <a:pt x="94295" y="1358539"/>
                  </a:lnTo>
                  <a:lnTo>
                    <a:pt x="73297" y="1351798"/>
                  </a:lnTo>
                  <a:lnTo>
                    <a:pt x="54675" y="1345454"/>
                  </a:lnTo>
                  <a:lnTo>
                    <a:pt x="38827" y="1339506"/>
                  </a:lnTo>
                  <a:lnTo>
                    <a:pt x="25357" y="1333955"/>
                  </a:lnTo>
                  <a:lnTo>
                    <a:pt x="6339" y="1326024"/>
                  </a:lnTo>
                  <a:lnTo>
                    <a:pt x="0" y="1322852"/>
                  </a:lnTo>
                  <a:lnTo>
                    <a:pt x="9113" y="1303819"/>
                  </a:lnTo>
                  <a:lnTo>
                    <a:pt x="18225" y="1284786"/>
                  </a:lnTo>
                  <a:lnTo>
                    <a:pt x="27734" y="1266942"/>
                  </a:lnTo>
                  <a:lnTo>
                    <a:pt x="38035" y="1249891"/>
                  </a:lnTo>
                  <a:lnTo>
                    <a:pt x="48732" y="1232841"/>
                  </a:lnTo>
                  <a:lnTo>
                    <a:pt x="59430" y="1216980"/>
                  </a:lnTo>
                  <a:lnTo>
                    <a:pt x="71316" y="1201119"/>
                  </a:lnTo>
                  <a:lnTo>
                    <a:pt x="83202" y="1186447"/>
                  </a:lnTo>
                  <a:lnTo>
                    <a:pt x="95880" y="1172172"/>
                  </a:lnTo>
                  <a:lnTo>
                    <a:pt x="108558" y="1158691"/>
                  </a:lnTo>
                  <a:lnTo>
                    <a:pt x="122029" y="1145209"/>
                  </a:lnTo>
                  <a:lnTo>
                    <a:pt x="135104" y="1132916"/>
                  </a:lnTo>
                  <a:lnTo>
                    <a:pt x="149367" y="1120624"/>
                  </a:lnTo>
                  <a:lnTo>
                    <a:pt x="163234" y="1109125"/>
                  </a:lnTo>
                  <a:lnTo>
                    <a:pt x="177893" y="1098022"/>
                  </a:lnTo>
                  <a:lnTo>
                    <a:pt x="192156" y="1087713"/>
                  </a:lnTo>
                  <a:lnTo>
                    <a:pt x="207212" y="1077799"/>
                  </a:lnTo>
                  <a:lnTo>
                    <a:pt x="222267" y="1067886"/>
                  </a:lnTo>
                  <a:lnTo>
                    <a:pt x="237719" y="1059163"/>
                  </a:lnTo>
                  <a:lnTo>
                    <a:pt x="252774" y="1050836"/>
                  </a:lnTo>
                  <a:lnTo>
                    <a:pt x="268622" y="1042112"/>
                  </a:lnTo>
                  <a:lnTo>
                    <a:pt x="283678" y="1034578"/>
                  </a:lnTo>
                  <a:lnTo>
                    <a:pt x="299922" y="1027441"/>
                  </a:lnTo>
                  <a:lnTo>
                    <a:pt x="315770" y="1020700"/>
                  </a:lnTo>
                  <a:lnTo>
                    <a:pt x="331222" y="1013959"/>
                  </a:lnTo>
                  <a:lnTo>
                    <a:pt x="347466" y="1008011"/>
                  </a:lnTo>
                  <a:lnTo>
                    <a:pt x="363314" y="1002460"/>
                  </a:lnTo>
                  <a:lnTo>
                    <a:pt x="379161" y="997305"/>
                  </a:lnTo>
                  <a:lnTo>
                    <a:pt x="394613" y="992546"/>
                  </a:lnTo>
                  <a:lnTo>
                    <a:pt x="410857" y="987392"/>
                  </a:lnTo>
                  <a:lnTo>
                    <a:pt x="426705" y="983426"/>
                  </a:lnTo>
                  <a:lnTo>
                    <a:pt x="441761" y="979461"/>
                  </a:lnTo>
                  <a:lnTo>
                    <a:pt x="457609" y="975892"/>
                  </a:lnTo>
                  <a:lnTo>
                    <a:pt x="472664" y="972324"/>
                  </a:lnTo>
                  <a:lnTo>
                    <a:pt x="502775" y="966772"/>
                  </a:lnTo>
                  <a:lnTo>
                    <a:pt x="531698" y="962014"/>
                  </a:lnTo>
                  <a:lnTo>
                    <a:pt x="559828" y="957652"/>
                  </a:lnTo>
                  <a:lnTo>
                    <a:pt x="586769" y="954877"/>
                  </a:lnTo>
                  <a:lnTo>
                    <a:pt x="612126" y="952497"/>
                  </a:lnTo>
                  <a:lnTo>
                    <a:pt x="636294" y="950911"/>
                  </a:lnTo>
                  <a:lnTo>
                    <a:pt x="658481" y="949722"/>
                  </a:lnTo>
                  <a:lnTo>
                    <a:pt x="678687" y="949325"/>
                  </a:lnTo>
                  <a:close/>
                  <a:moveTo>
                    <a:pt x="1603324" y="885825"/>
                  </a:moveTo>
                  <a:lnTo>
                    <a:pt x="1627168" y="885825"/>
                  </a:lnTo>
                  <a:lnTo>
                    <a:pt x="1650218" y="887014"/>
                  </a:lnTo>
                  <a:lnTo>
                    <a:pt x="1672472" y="888997"/>
                  </a:lnTo>
                  <a:lnTo>
                    <a:pt x="1694727" y="891376"/>
                  </a:lnTo>
                  <a:lnTo>
                    <a:pt x="1716584" y="894549"/>
                  </a:lnTo>
                  <a:lnTo>
                    <a:pt x="1738044" y="898117"/>
                  </a:lnTo>
                  <a:lnTo>
                    <a:pt x="1758709" y="902876"/>
                  </a:lnTo>
                  <a:lnTo>
                    <a:pt x="1778977" y="908031"/>
                  </a:lnTo>
                  <a:lnTo>
                    <a:pt x="1798847" y="913979"/>
                  </a:lnTo>
                  <a:lnTo>
                    <a:pt x="1818717" y="919927"/>
                  </a:lnTo>
                  <a:lnTo>
                    <a:pt x="1837395" y="926668"/>
                  </a:lnTo>
                  <a:lnTo>
                    <a:pt x="1856073" y="934203"/>
                  </a:lnTo>
                  <a:lnTo>
                    <a:pt x="1874353" y="941737"/>
                  </a:lnTo>
                  <a:lnTo>
                    <a:pt x="1891839" y="949668"/>
                  </a:lnTo>
                  <a:lnTo>
                    <a:pt x="1908928" y="957996"/>
                  </a:lnTo>
                  <a:lnTo>
                    <a:pt x="1926016" y="967116"/>
                  </a:lnTo>
                  <a:lnTo>
                    <a:pt x="1942309" y="976236"/>
                  </a:lnTo>
                  <a:lnTo>
                    <a:pt x="1958206" y="985357"/>
                  </a:lnTo>
                  <a:lnTo>
                    <a:pt x="1973307" y="995667"/>
                  </a:lnTo>
                  <a:lnTo>
                    <a:pt x="1988806" y="1005580"/>
                  </a:lnTo>
                  <a:lnTo>
                    <a:pt x="2003112" y="1015494"/>
                  </a:lnTo>
                  <a:lnTo>
                    <a:pt x="2017419" y="1026200"/>
                  </a:lnTo>
                  <a:lnTo>
                    <a:pt x="2030930" y="1036510"/>
                  </a:lnTo>
                  <a:lnTo>
                    <a:pt x="2044045" y="1047614"/>
                  </a:lnTo>
                  <a:lnTo>
                    <a:pt x="2056762" y="1057924"/>
                  </a:lnTo>
                  <a:lnTo>
                    <a:pt x="2069478" y="1068630"/>
                  </a:lnTo>
                  <a:lnTo>
                    <a:pt x="2081003" y="1079733"/>
                  </a:lnTo>
                  <a:lnTo>
                    <a:pt x="2092925" y="1090440"/>
                  </a:lnTo>
                  <a:lnTo>
                    <a:pt x="2103655" y="1101543"/>
                  </a:lnTo>
                  <a:lnTo>
                    <a:pt x="2113988" y="1112250"/>
                  </a:lnTo>
                  <a:lnTo>
                    <a:pt x="2124718" y="1122956"/>
                  </a:lnTo>
                  <a:lnTo>
                    <a:pt x="2134255" y="1133663"/>
                  </a:lnTo>
                  <a:lnTo>
                    <a:pt x="2152536" y="1153886"/>
                  </a:lnTo>
                  <a:lnTo>
                    <a:pt x="2168432" y="1174110"/>
                  </a:lnTo>
                  <a:lnTo>
                    <a:pt x="2183533" y="1192747"/>
                  </a:lnTo>
                  <a:lnTo>
                    <a:pt x="2195853" y="1210195"/>
                  </a:lnTo>
                  <a:lnTo>
                    <a:pt x="2207378" y="1226057"/>
                  </a:lnTo>
                  <a:lnTo>
                    <a:pt x="2216915" y="1240332"/>
                  </a:lnTo>
                  <a:lnTo>
                    <a:pt x="2224466" y="1252228"/>
                  </a:lnTo>
                  <a:lnTo>
                    <a:pt x="2234798" y="1269676"/>
                  </a:lnTo>
                  <a:lnTo>
                    <a:pt x="2238375" y="1275624"/>
                  </a:lnTo>
                  <a:lnTo>
                    <a:pt x="2219300" y="1286331"/>
                  </a:lnTo>
                  <a:lnTo>
                    <a:pt x="2200622" y="1296244"/>
                  </a:lnTo>
                  <a:lnTo>
                    <a:pt x="2182341" y="1305365"/>
                  </a:lnTo>
                  <a:lnTo>
                    <a:pt x="2163266" y="1313295"/>
                  </a:lnTo>
                  <a:lnTo>
                    <a:pt x="2144190" y="1320830"/>
                  </a:lnTo>
                  <a:lnTo>
                    <a:pt x="2125910" y="1327571"/>
                  </a:lnTo>
                  <a:lnTo>
                    <a:pt x="2106834" y="1333519"/>
                  </a:lnTo>
                  <a:lnTo>
                    <a:pt x="2088156" y="1338277"/>
                  </a:lnTo>
                  <a:lnTo>
                    <a:pt x="2069876" y="1342639"/>
                  </a:lnTo>
                  <a:lnTo>
                    <a:pt x="2050801" y="1346605"/>
                  </a:lnTo>
                  <a:lnTo>
                    <a:pt x="2032123" y="1349381"/>
                  </a:lnTo>
                  <a:lnTo>
                    <a:pt x="2013842" y="1352156"/>
                  </a:lnTo>
                  <a:lnTo>
                    <a:pt x="1995164" y="1354139"/>
                  </a:lnTo>
                  <a:lnTo>
                    <a:pt x="1976884" y="1355329"/>
                  </a:lnTo>
                  <a:lnTo>
                    <a:pt x="1958603" y="1355725"/>
                  </a:lnTo>
                  <a:lnTo>
                    <a:pt x="1940322" y="1355725"/>
                  </a:lnTo>
                  <a:lnTo>
                    <a:pt x="1922042" y="1355329"/>
                  </a:lnTo>
                  <a:lnTo>
                    <a:pt x="1904556" y="1354536"/>
                  </a:lnTo>
                  <a:lnTo>
                    <a:pt x="1886276" y="1352949"/>
                  </a:lnTo>
                  <a:lnTo>
                    <a:pt x="1868790" y="1350570"/>
                  </a:lnTo>
                  <a:lnTo>
                    <a:pt x="1851304" y="1348191"/>
                  </a:lnTo>
                  <a:lnTo>
                    <a:pt x="1833818" y="1345812"/>
                  </a:lnTo>
                  <a:lnTo>
                    <a:pt x="1817127" y="1342639"/>
                  </a:lnTo>
                  <a:lnTo>
                    <a:pt x="1799642" y="1339071"/>
                  </a:lnTo>
                  <a:lnTo>
                    <a:pt x="1782951" y="1335105"/>
                  </a:lnTo>
                  <a:lnTo>
                    <a:pt x="1766657" y="1331140"/>
                  </a:lnTo>
                  <a:lnTo>
                    <a:pt x="1749966" y="1326381"/>
                  </a:lnTo>
                  <a:lnTo>
                    <a:pt x="1734070" y="1321226"/>
                  </a:lnTo>
                  <a:lnTo>
                    <a:pt x="1718174" y="1316071"/>
                  </a:lnTo>
                  <a:lnTo>
                    <a:pt x="1703073" y="1310916"/>
                  </a:lnTo>
                  <a:lnTo>
                    <a:pt x="1687574" y="1305365"/>
                  </a:lnTo>
                  <a:lnTo>
                    <a:pt x="1672075" y="1299813"/>
                  </a:lnTo>
                  <a:lnTo>
                    <a:pt x="1657769" y="1293468"/>
                  </a:lnTo>
                  <a:lnTo>
                    <a:pt x="1643065" y="1287520"/>
                  </a:lnTo>
                  <a:lnTo>
                    <a:pt x="1615246" y="1275228"/>
                  </a:lnTo>
                  <a:lnTo>
                    <a:pt x="1588620" y="1262142"/>
                  </a:lnTo>
                  <a:lnTo>
                    <a:pt x="1563584" y="1249452"/>
                  </a:lnTo>
                  <a:lnTo>
                    <a:pt x="1540137" y="1235970"/>
                  </a:lnTo>
                  <a:lnTo>
                    <a:pt x="1517883" y="1223281"/>
                  </a:lnTo>
                  <a:lnTo>
                    <a:pt x="1497218" y="1210592"/>
                  </a:lnTo>
                  <a:lnTo>
                    <a:pt x="1478540" y="1199092"/>
                  </a:lnTo>
                  <a:lnTo>
                    <a:pt x="1462246" y="1187989"/>
                  </a:lnTo>
                  <a:lnTo>
                    <a:pt x="1447145" y="1177679"/>
                  </a:lnTo>
                  <a:lnTo>
                    <a:pt x="1434825" y="1168558"/>
                  </a:lnTo>
                  <a:lnTo>
                    <a:pt x="1423698" y="1160628"/>
                  </a:lnTo>
                  <a:lnTo>
                    <a:pt x="1409391" y="1149128"/>
                  </a:lnTo>
                  <a:lnTo>
                    <a:pt x="1404623" y="1145162"/>
                  </a:lnTo>
                  <a:lnTo>
                    <a:pt x="1410584" y="1141594"/>
                  </a:lnTo>
                  <a:lnTo>
                    <a:pt x="1416942" y="1138421"/>
                  </a:lnTo>
                  <a:lnTo>
                    <a:pt x="1423300" y="1135249"/>
                  </a:lnTo>
                  <a:lnTo>
                    <a:pt x="1430454" y="1132473"/>
                  </a:lnTo>
                  <a:lnTo>
                    <a:pt x="1444363" y="1126525"/>
                  </a:lnTo>
                  <a:lnTo>
                    <a:pt x="1459067" y="1122163"/>
                  </a:lnTo>
                  <a:lnTo>
                    <a:pt x="1474168" y="1118198"/>
                  </a:lnTo>
                  <a:lnTo>
                    <a:pt x="1490064" y="1115025"/>
                  </a:lnTo>
                  <a:lnTo>
                    <a:pt x="1505960" y="1112646"/>
                  </a:lnTo>
                  <a:lnTo>
                    <a:pt x="1522651" y="1110663"/>
                  </a:lnTo>
                  <a:lnTo>
                    <a:pt x="1539740" y="1109077"/>
                  </a:lnTo>
                  <a:lnTo>
                    <a:pt x="1556431" y="1108284"/>
                  </a:lnTo>
                  <a:lnTo>
                    <a:pt x="1573519" y="1107491"/>
                  </a:lnTo>
                  <a:lnTo>
                    <a:pt x="1590210" y="1107491"/>
                  </a:lnTo>
                  <a:lnTo>
                    <a:pt x="1607298" y="1107888"/>
                  </a:lnTo>
                  <a:lnTo>
                    <a:pt x="1624387" y="1108284"/>
                  </a:lnTo>
                  <a:lnTo>
                    <a:pt x="1640680" y="1109474"/>
                  </a:lnTo>
                  <a:lnTo>
                    <a:pt x="1657371" y="1110663"/>
                  </a:lnTo>
                  <a:lnTo>
                    <a:pt x="1672870" y="1111853"/>
                  </a:lnTo>
                  <a:lnTo>
                    <a:pt x="1688369" y="1113439"/>
                  </a:lnTo>
                  <a:lnTo>
                    <a:pt x="1717776" y="1117008"/>
                  </a:lnTo>
                  <a:lnTo>
                    <a:pt x="1744402" y="1120974"/>
                  </a:lnTo>
                  <a:lnTo>
                    <a:pt x="1767452" y="1124939"/>
                  </a:lnTo>
                  <a:lnTo>
                    <a:pt x="1786527" y="1128904"/>
                  </a:lnTo>
                  <a:lnTo>
                    <a:pt x="1800834" y="1131680"/>
                  </a:lnTo>
                  <a:lnTo>
                    <a:pt x="1813153" y="1134456"/>
                  </a:lnTo>
                  <a:lnTo>
                    <a:pt x="1805205" y="1126129"/>
                  </a:lnTo>
                  <a:lnTo>
                    <a:pt x="1797257" y="1118594"/>
                  </a:lnTo>
                  <a:lnTo>
                    <a:pt x="1788912" y="1111457"/>
                  </a:lnTo>
                  <a:lnTo>
                    <a:pt x="1780169" y="1104319"/>
                  </a:lnTo>
                  <a:lnTo>
                    <a:pt x="1763080" y="1090440"/>
                  </a:lnTo>
                  <a:lnTo>
                    <a:pt x="1744800" y="1077354"/>
                  </a:lnTo>
                  <a:lnTo>
                    <a:pt x="1726122" y="1064665"/>
                  </a:lnTo>
                  <a:lnTo>
                    <a:pt x="1707841" y="1053165"/>
                  </a:lnTo>
                  <a:lnTo>
                    <a:pt x="1688369" y="1042062"/>
                  </a:lnTo>
                  <a:lnTo>
                    <a:pt x="1668896" y="1031752"/>
                  </a:lnTo>
                  <a:lnTo>
                    <a:pt x="1649820" y="1022235"/>
                  </a:lnTo>
                  <a:lnTo>
                    <a:pt x="1629950" y="1012718"/>
                  </a:lnTo>
                  <a:lnTo>
                    <a:pt x="1610080" y="1004391"/>
                  </a:lnTo>
                  <a:lnTo>
                    <a:pt x="1590607" y="996460"/>
                  </a:lnTo>
                  <a:lnTo>
                    <a:pt x="1571532" y="989322"/>
                  </a:lnTo>
                  <a:lnTo>
                    <a:pt x="1552457" y="982184"/>
                  </a:lnTo>
                  <a:lnTo>
                    <a:pt x="1533381" y="975840"/>
                  </a:lnTo>
                  <a:lnTo>
                    <a:pt x="1515101" y="970288"/>
                  </a:lnTo>
                  <a:lnTo>
                    <a:pt x="1497218" y="965133"/>
                  </a:lnTo>
                  <a:lnTo>
                    <a:pt x="1480129" y="960375"/>
                  </a:lnTo>
                  <a:lnTo>
                    <a:pt x="1463438" y="955616"/>
                  </a:lnTo>
                  <a:lnTo>
                    <a:pt x="1447542" y="952047"/>
                  </a:lnTo>
                  <a:lnTo>
                    <a:pt x="1418134" y="945306"/>
                  </a:lnTo>
                  <a:lnTo>
                    <a:pt x="1392700" y="940547"/>
                  </a:lnTo>
                  <a:lnTo>
                    <a:pt x="1372035" y="936978"/>
                  </a:lnTo>
                  <a:lnTo>
                    <a:pt x="1356139" y="934599"/>
                  </a:lnTo>
                  <a:lnTo>
                    <a:pt x="1343025" y="933013"/>
                  </a:lnTo>
                  <a:lnTo>
                    <a:pt x="1371241" y="923496"/>
                  </a:lnTo>
                  <a:lnTo>
                    <a:pt x="1398661" y="915169"/>
                  </a:lnTo>
                  <a:lnTo>
                    <a:pt x="1426082" y="908428"/>
                  </a:lnTo>
                  <a:lnTo>
                    <a:pt x="1452708" y="902083"/>
                  </a:lnTo>
                  <a:lnTo>
                    <a:pt x="1478540" y="896928"/>
                  </a:lnTo>
                  <a:lnTo>
                    <a:pt x="1504371" y="892962"/>
                  </a:lnTo>
                  <a:lnTo>
                    <a:pt x="1529805" y="889790"/>
                  </a:lnTo>
                  <a:lnTo>
                    <a:pt x="1554841" y="887807"/>
                  </a:lnTo>
                  <a:lnTo>
                    <a:pt x="1579480" y="886221"/>
                  </a:lnTo>
                  <a:lnTo>
                    <a:pt x="1603324" y="885825"/>
                  </a:lnTo>
                  <a:close/>
                  <a:moveTo>
                    <a:pt x="399645" y="28575"/>
                  </a:moveTo>
                  <a:lnTo>
                    <a:pt x="420652" y="30558"/>
                  </a:lnTo>
                  <a:lnTo>
                    <a:pt x="442055" y="33335"/>
                  </a:lnTo>
                  <a:lnTo>
                    <a:pt x="462665" y="36905"/>
                  </a:lnTo>
                  <a:lnTo>
                    <a:pt x="482879" y="41268"/>
                  </a:lnTo>
                  <a:lnTo>
                    <a:pt x="501904" y="45632"/>
                  </a:lnTo>
                  <a:lnTo>
                    <a:pt x="521325" y="51185"/>
                  </a:lnTo>
                  <a:lnTo>
                    <a:pt x="539953" y="57135"/>
                  </a:lnTo>
                  <a:lnTo>
                    <a:pt x="558186" y="63482"/>
                  </a:lnTo>
                  <a:lnTo>
                    <a:pt x="576021" y="71019"/>
                  </a:lnTo>
                  <a:lnTo>
                    <a:pt x="593461" y="78556"/>
                  </a:lnTo>
                  <a:lnTo>
                    <a:pt x="610108" y="86489"/>
                  </a:lnTo>
                  <a:lnTo>
                    <a:pt x="626754" y="95613"/>
                  </a:lnTo>
                  <a:lnTo>
                    <a:pt x="642608" y="104737"/>
                  </a:lnTo>
                  <a:lnTo>
                    <a:pt x="658066" y="114257"/>
                  </a:lnTo>
                  <a:lnTo>
                    <a:pt x="673127" y="124174"/>
                  </a:lnTo>
                  <a:lnTo>
                    <a:pt x="688189" y="134487"/>
                  </a:lnTo>
                  <a:lnTo>
                    <a:pt x="702061" y="145197"/>
                  </a:lnTo>
                  <a:lnTo>
                    <a:pt x="716330" y="156304"/>
                  </a:lnTo>
                  <a:lnTo>
                    <a:pt x="729409" y="167808"/>
                  </a:lnTo>
                  <a:lnTo>
                    <a:pt x="742885" y="179708"/>
                  </a:lnTo>
                  <a:lnTo>
                    <a:pt x="755568" y="191212"/>
                  </a:lnTo>
                  <a:lnTo>
                    <a:pt x="767855" y="203509"/>
                  </a:lnTo>
                  <a:lnTo>
                    <a:pt x="779746" y="216202"/>
                  </a:lnTo>
                  <a:lnTo>
                    <a:pt x="791636" y="228499"/>
                  </a:lnTo>
                  <a:lnTo>
                    <a:pt x="802338" y="241590"/>
                  </a:lnTo>
                  <a:lnTo>
                    <a:pt x="813039" y="254283"/>
                  </a:lnTo>
                  <a:lnTo>
                    <a:pt x="823741" y="267374"/>
                  </a:lnTo>
                  <a:lnTo>
                    <a:pt x="833649" y="280464"/>
                  </a:lnTo>
                  <a:lnTo>
                    <a:pt x="843558" y="293554"/>
                  </a:lnTo>
                  <a:lnTo>
                    <a:pt x="853070" y="306645"/>
                  </a:lnTo>
                  <a:lnTo>
                    <a:pt x="861790" y="320132"/>
                  </a:lnTo>
                  <a:lnTo>
                    <a:pt x="870906" y="333222"/>
                  </a:lnTo>
                  <a:lnTo>
                    <a:pt x="878833" y="346709"/>
                  </a:lnTo>
                  <a:lnTo>
                    <a:pt x="886760" y="359799"/>
                  </a:lnTo>
                  <a:lnTo>
                    <a:pt x="902218" y="385980"/>
                  </a:lnTo>
                  <a:lnTo>
                    <a:pt x="915694" y="411764"/>
                  </a:lnTo>
                  <a:lnTo>
                    <a:pt x="928377" y="436754"/>
                  </a:lnTo>
                  <a:lnTo>
                    <a:pt x="939475" y="460951"/>
                  </a:lnTo>
                  <a:lnTo>
                    <a:pt x="949384" y="483562"/>
                  </a:lnTo>
                  <a:lnTo>
                    <a:pt x="958500" y="505379"/>
                  </a:lnTo>
                  <a:lnTo>
                    <a:pt x="966427" y="525610"/>
                  </a:lnTo>
                  <a:lnTo>
                    <a:pt x="972768" y="544650"/>
                  </a:lnTo>
                  <a:lnTo>
                    <a:pt x="978714" y="560914"/>
                  </a:lnTo>
                  <a:lnTo>
                    <a:pt x="983866" y="575987"/>
                  </a:lnTo>
                  <a:lnTo>
                    <a:pt x="987433" y="588284"/>
                  </a:lnTo>
                  <a:lnTo>
                    <a:pt x="992190" y="605738"/>
                  </a:lnTo>
                  <a:lnTo>
                    <a:pt x="993775" y="612085"/>
                  </a:lnTo>
                  <a:lnTo>
                    <a:pt x="987037" y="611292"/>
                  </a:lnTo>
                  <a:lnTo>
                    <a:pt x="979506" y="610498"/>
                  </a:lnTo>
                  <a:lnTo>
                    <a:pt x="972372" y="609308"/>
                  </a:lnTo>
                  <a:lnTo>
                    <a:pt x="965238" y="607722"/>
                  </a:lnTo>
                  <a:lnTo>
                    <a:pt x="950573" y="604151"/>
                  </a:lnTo>
                  <a:lnTo>
                    <a:pt x="936304" y="599391"/>
                  </a:lnTo>
                  <a:lnTo>
                    <a:pt x="921243" y="593441"/>
                  </a:lnTo>
                  <a:lnTo>
                    <a:pt x="906974" y="587094"/>
                  </a:lnTo>
                  <a:lnTo>
                    <a:pt x="891913" y="579954"/>
                  </a:lnTo>
                  <a:lnTo>
                    <a:pt x="877644" y="572417"/>
                  </a:lnTo>
                  <a:lnTo>
                    <a:pt x="862979" y="563691"/>
                  </a:lnTo>
                  <a:lnTo>
                    <a:pt x="849107" y="554964"/>
                  </a:lnTo>
                  <a:lnTo>
                    <a:pt x="834838" y="545840"/>
                  </a:lnTo>
                  <a:lnTo>
                    <a:pt x="821362" y="535923"/>
                  </a:lnTo>
                  <a:lnTo>
                    <a:pt x="807490" y="526006"/>
                  </a:lnTo>
                  <a:lnTo>
                    <a:pt x="794411" y="516089"/>
                  </a:lnTo>
                  <a:lnTo>
                    <a:pt x="781331" y="505379"/>
                  </a:lnTo>
                  <a:lnTo>
                    <a:pt x="769044" y="495066"/>
                  </a:lnTo>
                  <a:lnTo>
                    <a:pt x="756757" y="485149"/>
                  </a:lnTo>
                  <a:lnTo>
                    <a:pt x="745659" y="474438"/>
                  </a:lnTo>
                  <a:lnTo>
                    <a:pt x="723860" y="454605"/>
                  </a:lnTo>
                  <a:lnTo>
                    <a:pt x="705232" y="436754"/>
                  </a:lnTo>
                  <a:lnTo>
                    <a:pt x="688981" y="420094"/>
                  </a:lnTo>
                  <a:lnTo>
                    <a:pt x="675902" y="406607"/>
                  </a:lnTo>
                  <a:lnTo>
                    <a:pt x="665597" y="395500"/>
                  </a:lnTo>
                  <a:lnTo>
                    <a:pt x="657670" y="386376"/>
                  </a:lnTo>
                  <a:lnTo>
                    <a:pt x="659255" y="397087"/>
                  </a:lnTo>
                  <a:lnTo>
                    <a:pt x="661237" y="408194"/>
                  </a:lnTo>
                  <a:lnTo>
                    <a:pt x="663615" y="418904"/>
                  </a:lnTo>
                  <a:lnTo>
                    <a:pt x="665993" y="430011"/>
                  </a:lnTo>
                  <a:lnTo>
                    <a:pt x="668767" y="440324"/>
                  </a:lnTo>
                  <a:lnTo>
                    <a:pt x="671542" y="450638"/>
                  </a:lnTo>
                  <a:lnTo>
                    <a:pt x="678676" y="471662"/>
                  </a:lnTo>
                  <a:lnTo>
                    <a:pt x="685810" y="492686"/>
                  </a:lnTo>
                  <a:lnTo>
                    <a:pt x="693738" y="512916"/>
                  </a:lnTo>
                  <a:lnTo>
                    <a:pt x="702457" y="532750"/>
                  </a:lnTo>
                  <a:lnTo>
                    <a:pt x="712366" y="552187"/>
                  </a:lnTo>
                  <a:lnTo>
                    <a:pt x="721878" y="571624"/>
                  </a:lnTo>
                  <a:lnTo>
                    <a:pt x="732580" y="589871"/>
                  </a:lnTo>
                  <a:lnTo>
                    <a:pt x="743281" y="608118"/>
                  </a:lnTo>
                  <a:lnTo>
                    <a:pt x="753983" y="625969"/>
                  </a:lnTo>
                  <a:lnTo>
                    <a:pt x="765477" y="642629"/>
                  </a:lnTo>
                  <a:lnTo>
                    <a:pt x="776575" y="659289"/>
                  </a:lnTo>
                  <a:lnTo>
                    <a:pt x="788069" y="674760"/>
                  </a:lnTo>
                  <a:lnTo>
                    <a:pt x="799167" y="690230"/>
                  </a:lnTo>
                  <a:lnTo>
                    <a:pt x="810265" y="704510"/>
                  </a:lnTo>
                  <a:lnTo>
                    <a:pt x="821759" y="718394"/>
                  </a:lnTo>
                  <a:lnTo>
                    <a:pt x="832460" y="731484"/>
                  </a:lnTo>
                  <a:lnTo>
                    <a:pt x="843162" y="743781"/>
                  </a:lnTo>
                  <a:lnTo>
                    <a:pt x="862583" y="765995"/>
                  </a:lnTo>
                  <a:lnTo>
                    <a:pt x="880022" y="784242"/>
                  </a:lnTo>
                  <a:lnTo>
                    <a:pt x="894687" y="799316"/>
                  </a:lnTo>
                  <a:lnTo>
                    <a:pt x="906182" y="810026"/>
                  </a:lnTo>
                  <a:lnTo>
                    <a:pt x="915694" y="819150"/>
                  </a:lnTo>
                  <a:lnTo>
                    <a:pt x="887553" y="810423"/>
                  </a:lnTo>
                  <a:lnTo>
                    <a:pt x="860205" y="801299"/>
                  </a:lnTo>
                  <a:lnTo>
                    <a:pt x="834046" y="791382"/>
                  </a:lnTo>
                  <a:lnTo>
                    <a:pt x="808679" y="781069"/>
                  </a:lnTo>
                  <a:lnTo>
                    <a:pt x="784502" y="770359"/>
                  </a:lnTo>
                  <a:lnTo>
                    <a:pt x="761513" y="758458"/>
                  </a:lnTo>
                  <a:lnTo>
                    <a:pt x="738921" y="746558"/>
                  </a:lnTo>
                  <a:lnTo>
                    <a:pt x="717519" y="734261"/>
                  </a:lnTo>
                  <a:lnTo>
                    <a:pt x="696908" y="721171"/>
                  </a:lnTo>
                  <a:lnTo>
                    <a:pt x="677487" y="707684"/>
                  </a:lnTo>
                  <a:lnTo>
                    <a:pt x="658462" y="694197"/>
                  </a:lnTo>
                  <a:lnTo>
                    <a:pt x="640230" y="680313"/>
                  </a:lnTo>
                  <a:lnTo>
                    <a:pt x="623583" y="666033"/>
                  </a:lnTo>
                  <a:lnTo>
                    <a:pt x="606937" y="650959"/>
                  </a:lnTo>
                  <a:lnTo>
                    <a:pt x="591083" y="635886"/>
                  </a:lnTo>
                  <a:lnTo>
                    <a:pt x="576418" y="620415"/>
                  </a:lnTo>
                  <a:lnTo>
                    <a:pt x="562149" y="605341"/>
                  </a:lnTo>
                  <a:lnTo>
                    <a:pt x="549069" y="589078"/>
                  </a:lnTo>
                  <a:lnTo>
                    <a:pt x="536386" y="573607"/>
                  </a:lnTo>
                  <a:lnTo>
                    <a:pt x="524496" y="556947"/>
                  </a:lnTo>
                  <a:lnTo>
                    <a:pt x="513398" y="541080"/>
                  </a:lnTo>
                  <a:lnTo>
                    <a:pt x="502300" y="524420"/>
                  </a:lnTo>
                  <a:lnTo>
                    <a:pt x="492391" y="507363"/>
                  </a:lnTo>
                  <a:lnTo>
                    <a:pt x="483275" y="491099"/>
                  </a:lnTo>
                  <a:lnTo>
                    <a:pt x="474159" y="474042"/>
                  </a:lnTo>
                  <a:lnTo>
                    <a:pt x="465836" y="457778"/>
                  </a:lnTo>
                  <a:lnTo>
                    <a:pt x="458305" y="440721"/>
                  </a:lnTo>
                  <a:lnTo>
                    <a:pt x="451171" y="423664"/>
                  </a:lnTo>
                  <a:lnTo>
                    <a:pt x="444433" y="407004"/>
                  </a:lnTo>
                  <a:lnTo>
                    <a:pt x="438488" y="390343"/>
                  </a:lnTo>
                  <a:lnTo>
                    <a:pt x="432939" y="374079"/>
                  </a:lnTo>
                  <a:lnTo>
                    <a:pt x="427786" y="357419"/>
                  </a:lnTo>
                  <a:lnTo>
                    <a:pt x="423030" y="340759"/>
                  </a:lnTo>
                  <a:lnTo>
                    <a:pt x="418670" y="324892"/>
                  </a:lnTo>
                  <a:lnTo>
                    <a:pt x="414707" y="308628"/>
                  </a:lnTo>
                  <a:lnTo>
                    <a:pt x="411536" y="292761"/>
                  </a:lnTo>
                  <a:lnTo>
                    <a:pt x="408365" y="277291"/>
                  </a:lnTo>
                  <a:lnTo>
                    <a:pt x="405591" y="261820"/>
                  </a:lnTo>
                  <a:lnTo>
                    <a:pt x="403212" y="246746"/>
                  </a:lnTo>
                  <a:lnTo>
                    <a:pt x="401231" y="231673"/>
                  </a:lnTo>
                  <a:lnTo>
                    <a:pt x="399645" y="217392"/>
                  </a:lnTo>
                  <a:lnTo>
                    <a:pt x="398060" y="203112"/>
                  </a:lnTo>
                  <a:lnTo>
                    <a:pt x="395682" y="176138"/>
                  </a:lnTo>
                  <a:lnTo>
                    <a:pt x="394096" y="150751"/>
                  </a:lnTo>
                  <a:lnTo>
                    <a:pt x="393700" y="127347"/>
                  </a:lnTo>
                  <a:lnTo>
                    <a:pt x="393700" y="105530"/>
                  </a:lnTo>
                  <a:lnTo>
                    <a:pt x="394493" y="86093"/>
                  </a:lnTo>
                  <a:lnTo>
                    <a:pt x="395285" y="69829"/>
                  </a:lnTo>
                  <a:lnTo>
                    <a:pt x="396474" y="55152"/>
                  </a:lnTo>
                  <a:lnTo>
                    <a:pt x="398853" y="35318"/>
                  </a:lnTo>
                  <a:lnTo>
                    <a:pt x="399645" y="28575"/>
                  </a:lnTo>
                  <a:close/>
                  <a:moveTo>
                    <a:pt x="1782366" y="0"/>
                  </a:moveTo>
                  <a:lnTo>
                    <a:pt x="1787526" y="20648"/>
                  </a:lnTo>
                  <a:lnTo>
                    <a:pt x="1791097" y="41297"/>
                  </a:lnTo>
                  <a:lnTo>
                    <a:pt x="1794272" y="61152"/>
                  </a:lnTo>
                  <a:lnTo>
                    <a:pt x="1796257" y="81006"/>
                  </a:lnTo>
                  <a:lnTo>
                    <a:pt x="1797844" y="100861"/>
                  </a:lnTo>
                  <a:lnTo>
                    <a:pt x="1798638" y="119921"/>
                  </a:lnTo>
                  <a:lnTo>
                    <a:pt x="1798241" y="139378"/>
                  </a:lnTo>
                  <a:lnTo>
                    <a:pt x="1797447" y="158439"/>
                  </a:lnTo>
                  <a:lnTo>
                    <a:pt x="1796257" y="177499"/>
                  </a:lnTo>
                  <a:lnTo>
                    <a:pt x="1793876" y="195765"/>
                  </a:lnTo>
                  <a:lnTo>
                    <a:pt x="1791494" y="214031"/>
                  </a:lnTo>
                  <a:lnTo>
                    <a:pt x="1787922" y="231900"/>
                  </a:lnTo>
                  <a:lnTo>
                    <a:pt x="1783557" y="249769"/>
                  </a:lnTo>
                  <a:lnTo>
                    <a:pt x="1779191" y="267241"/>
                  </a:lnTo>
                  <a:lnTo>
                    <a:pt x="1774429" y="284316"/>
                  </a:lnTo>
                  <a:lnTo>
                    <a:pt x="1768872" y="301391"/>
                  </a:lnTo>
                  <a:lnTo>
                    <a:pt x="1762919" y="318069"/>
                  </a:lnTo>
                  <a:lnTo>
                    <a:pt x="1756172" y="334349"/>
                  </a:lnTo>
                  <a:lnTo>
                    <a:pt x="1749425" y="350630"/>
                  </a:lnTo>
                  <a:lnTo>
                    <a:pt x="1741885" y="366117"/>
                  </a:lnTo>
                  <a:lnTo>
                    <a:pt x="1734344" y="381603"/>
                  </a:lnTo>
                  <a:lnTo>
                    <a:pt x="1726010" y="396693"/>
                  </a:lnTo>
                  <a:lnTo>
                    <a:pt x="1717675" y="411782"/>
                  </a:lnTo>
                  <a:lnTo>
                    <a:pt x="1709341" y="426474"/>
                  </a:lnTo>
                  <a:lnTo>
                    <a:pt x="1699816" y="440770"/>
                  </a:lnTo>
                  <a:lnTo>
                    <a:pt x="1691085" y="454668"/>
                  </a:lnTo>
                  <a:lnTo>
                    <a:pt x="1681560" y="468566"/>
                  </a:lnTo>
                  <a:lnTo>
                    <a:pt x="1671638" y="482067"/>
                  </a:lnTo>
                  <a:lnTo>
                    <a:pt x="1661716" y="495171"/>
                  </a:lnTo>
                  <a:lnTo>
                    <a:pt x="1652191" y="507878"/>
                  </a:lnTo>
                  <a:lnTo>
                    <a:pt x="1641475" y="520585"/>
                  </a:lnTo>
                  <a:lnTo>
                    <a:pt x="1631554" y="532497"/>
                  </a:lnTo>
                  <a:lnTo>
                    <a:pt x="1621235" y="544807"/>
                  </a:lnTo>
                  <a:lnTo>
                    <a:pt x="1610916" y="555926"/>
                  </a:lnTo>
                  <a:lnTo>
                    <a:pt x="1589882" y="578163"/>
                  </a:lnTo>
                  <a:lnTo>
                    <a:pt x="1569244" y="598811"/>
                  </a:lnTo>
                  <a:lnTo>
                    <a:pt x="1548607" y="617872"/>
                  </a:lnTo>
                  <a:lnTo>
                    <a:pt x="1528763" y="636138"/>
                  </a:lnTo>
                  <a:lnTo>
                    <a:pt x="1509713" y="652418"/>
                  </a:lnTo>
                  <a:lnTo>
                    <a:pt x="1491060" y="667508"/>
                  </a:lnTo>
                  <a:lnTo>
                    <a:pt x="1473597" y="681406"/>
                  </a:lnTo>
                  <a:lnTo>
                    <a:pt x="1457722" y="693319"/>
                  </a:lnTo>
                  <a:lnTo>
                    <a:pt x="1443038" y="703643"/>
                  </a:lnTo>
                  <a:lnTo>
                    <a:pt x="1430338" y="712776"/>
                  </a:lnTo>
                  <a:lnTo>
                    <a:pt x="1419225" y="720321"/>
                  </a:lnTo>
                  <a:lnTo>
                    <a:pt x="1403747" y="729851"/>
                  </a:lnTo>
                  <a:lnTo>
                    <a:pt x="1398588" y="733425"/>
                  </a:lnTo>
                  <a:lnTo>
                    <a:pt x="1396603" y="726674"/>
                  </a:lnTo>
                  <a:lnTo>
                    <a:pt x="1395413" y="719924"/>
                  </a:lnTo>
                  <a:lnTo>
                    <a:pt x="1394222" y="712776"/>
                  </a:lnTo>
                  <a:lnTo>
                    <a:pt x="1393428" y="705231"/>
                  </a:lnTo>
                  <a:lnTo>
                    <a:pt x="1393031" y="698084"/>
                  </a:lnTo>
                  <a:lnTo>
                    <a:pt x="1392635" y="690936"/>
                  </a:lnTo>
                  <a:lnTo>
                    <a:pt x="1392635" y="675847"/>
                  </a:lnTo>
                  <a:lnTo>
                    <a:pt x="1393825" y="660360"/>
                  </a:lnTo>
                  <a:lnTo>
                    <a:pt x="1395413" y="644874"/>
                  </a:lnTo>
                  <a:lnTo>
                    <a:pt x="1398191" y="628990"/>
                  </a:lnTo>
                  <a:lnTo>
                    <a:pt x="1401366" y="613107"/>
                  </a:lnTo>
                  <a:lnTo>
                    <a:pt x="1404938" y="597223"/>
                  </a:lnTo>
                  <a:lnTo>
                    <a:pt x="1409303" y="580942"/>
                  </a:lnTo>
                  <a:lnTo>
                    <a:pt x="1413669" y="565059"/>
                  </a:lnTo>
                  <a:lnTo>
                    <a:pt x="1418828" y="549175"/>
                  </a:lnTo>
                  <a:lnTo>
                    <a:pt x="1424385" y="533291"/>
                  </a:lnTo>
                  <a:lnTo>
                    <a:pt x="1430338" y="518202"/>
                  </a:lnTo>
                  <a:lnTo>
                    <a:pt x="1436291" y="502716"/>
                  </a:lnTo>
                  <a:lnTo>
                    <a:pt x="1442641" y="488420"/>
                  </a:lnTo>
                  <a:lnTo>
                    <a:pt x="1448594" y="473728"/>
                  </a:lnTo>
                  <a:lnTo>
                    <a:pt x="1455341" y="460227"/>
                  </a:lnTo>
                  <a:lnTo>
                    <a:pt x="1467644" y="434019"/>
                  </a:lnTo>
                  <a:lnTo>
                    <a:pt x="1479550" y="410591"/>
                  </a:lnTo>
                  <a:lnTo>
                    <a:pt x="1490663" y="390339"/>
                  </a:lnTo>
                  <a:lnTo>
                    <a:pt x="1499791" y="373661"/>
                  </a:lnTo>
                  <a:lnTo>
                    <a:pt x="1507332" y="361352"/>
                  </a:lnTo>
                  <a:lnTo>
                    <a:pt x="1514078" y="350630"/>
                  </a:lnTo>
                  <a:lnTo>
                    <a:pt x="1503760" y="355792"/>
                  </a:lnTo>
                  <a:lnTo>
                    <a:pt x="1493838" y="360954"/>
                  </a:lnTo>
                  <a:lnTo>
                    <a:pt x="1484313" y="366117"/>
                  </a:lnTo>
                  <a:lnTo>
                    <a:pt x="1474391" y="371676"/>
                  </a:lnTo>
                  <a:lnTo>
                    <a:pt x="1455738" y="383986"/>
                  </a:lnTo>
                  <a:lnTo>
                    <a:pt x="1437085" y="396295"/>
                  </a:lnTo>
                  <a:lnTo>
                    <a:pt x="1419225" y="409797"/>
                  </a:lnTo>
                  <a:lnTo>
                    <a:pt x="1402160" y="423298"/>
                  </a:lnTo>
                  <a:lnTo>
                    <a:pt x="1385491" y="437990"/>
                  </a:lnTo>
                  <a:lnTo>
                    <a:pt x="1369219" y="452682"/>
                  </a:lnTo>
                  <a:lnTo>
                    <a:pt x="1353741" y="467772"/>
                  </a:lnTo>
                  <a:lnTo>
                    <a:pt x="1338660" y="483258"/>
                  </a:lnTo>
                  <a:lnTo>
                    <a:pt x="1324372" y="498745"/>
                  </a:lnTo>
                  <a:lnTo>
                    <a:pt x="1310481" y="514628"/>
                  </a:lnTo>
                  <a:lnTo>
                    <a:pt x="1297781" y="530115"/>
                  </a:lnTo>
                  <a:lnTo>
                    <a:pt x="1285081" y="545998"/>
                  </a:lnTo>
                  <a:lnTo>
                    <a:pt x="1273175" y="561088"/>
                  </a:lnTo>
                  <a:lnTo>
                    <a:pt x="1262063" y="576574"/>
                  </a:lnTo>
                  <a:lnTo>
                    <a:pt x="1251347" y="591267"/>
                  </a:lnTo>
                  <a:lnTo>
                    <a:pt x="1241425" y="605959"/>
                  </a:lnTo>
                  <a:lnTo>
                    <a:pt x="1232297" y="619857"/>
                  </a:lnTo>
                  <a:lnTo>
                    <a:pt x="1223169" y="633755"/>
                  </a:lnTo>
                  <a:lnTo>
                    <a:pt x="1208088" y="659169"/>
                  </a:lnTo>
                  <a:lnTo>
                    <a:pt x="1194991" y="681009"/>
                  </a:lnTo>
                  <a:lnTo>
                    <a:pt x="1185069" y="699275"/>
                  </a:lnTo>
                  <a:lnTo>
                    <a:pt x="1178322" y="713173"/>
                  </a:lnTo>
                  <a:lnTo>
                    <a:pt x="1171972" y="724689"/>
                  </a:lnTo>
                  <a:lnTo>
                    <a:pt x="1171575" y="696098"/>
                  </a:lnTo>
                  <a:lnTo>
                    <a:pt x="1172369" y="667905"/>
                  </a:lnTo>
                  <a:lnTo>
                    <a:pt x="1173956" y="640506"/>
                  </a:lnTo>
                  <a:lnTo>
                    <a:pt x="1176734" y="613504"/>
                  </a:lnTo>
                  <a:lnTo>
                    <a:pt x="1179513" y="587693"/>
                  </a:lnTo>
                  <a:lnTo>
                    <a:pt x="1183481" y="562279"/>
                  </a:lnTo>
                  <a:lnTo>
                    <a:pt x="1188244" y="537659"/>
                  </a:lnTo>
                  <a:lnTo>
                    <a:pt x="1193800" y="514231"/>
                  </a:lnTo>
                  <a:lnTo>
                    <a:pt x="1199753" y="491200"/>
                  </a:lnTo>
                  <a:lnTo>
                    <a:pt x="1206897" y="468566"/>
                  </a:lnTo>
                  <a:lnTo>
                    <a:pt x="1214438" y="446726"/>
                  </a:lnTo>
                  <a:lnTo>
                    <a:pt x="1222375" y="425680"/>
                  </a:lnTo>
                  <a:lnTo>
                    <a:pt x="1231503" y="405429"/>
                  </a:lnTo>
                  <a:lnTo>
                    <a:pt x="1240631" y="385574"/>
                  </a:lnTo>
                  <a:lnTo>
                    <a:pt x="1250156" y="366117"/>
                  </a:lnTo>
                  <a:lnTo>
                    <a:pt x="1260872" y="347850"/>
                  </a:lnTo>
                  <a:lnTo>
                    <a:pt x="1271588" y="329584"/>
                  </a:lnTo>
                  <a:lnTo>
                    <a:pt x="1282700" y="312112"/>
                  </a:lnTo>
                  <a:lnTo>
                    <a:pt x="1294606" y="295832"/>
                  </a:lnTo>
                  <a:lnTo>
                    <a:pt x="1306513" y="279551"/>
                  </a:lnTo>
                  <a:lnTo>
                    <a:pt x="1319213" y="264065"/>
                  </a:lnTo>
                  <a:lnTo>
                    <a:pt x="1331913" y="248975"/>
                  </a:lnTo>
                  <a:lnTo>
                    <a:pt x="1345010" y="234680"/>
                  </a:lnTo>
                  <a:lnTo>
                    <a:pt x="1358106" y="220385"/>
                  </a:lnTo>
                  <a:lnTo>
                    <a:pt x="1371997" y="207281"/>
                  </a:lnTo>
                  <a:lnTo>
                    <a:pt x="1385491" y="194177"/>
                  </a:lnTo>
                  <a:lnTo>
                    <a:pt x="1399778" y="182264"/>
                  </a:lnTo>
                  <a:lnTo>
                    <a:pt x="1413669" y="169954"/>
                  </a:lnTo>
                  <a:lnTo>
                    <a:pt x="1428353" y="158836"/>
                  </a:lnTo>
                  <a:lnTo>
                    <a:pt x="1442244" y="147717"/>
                  </a:lnTo>
                  <a:lnTo>
                    <a:pt x="1456928" y="137790"/>
                  </a:lnTo>
                  <a:lnTo>
                    <a:pt x="1471216" y="127863"/>
                  </a:lnTo>
                  <a:lnTo>
                    <a:pt x="1485900" y="118333"/>
                  </a:lnTo>
                  <a:lnTo>
                    <a:pt x="1500188" y="109199"/>
                  </a:lnTo>
                  <a:lnTo>
                    <a:pt x="1514872" y="100861"/>
                  </a:lnTo>
                  <a:lnTo>
                    <a:pt x="1529160" y="92919"/>
                  </a:lnTo>
                  <a:lnTo>
                    <a:pt x="1543447" y="84977"/>
                  </a:lnTo>
                  <a:lnTo>
                    <a:pt x="1557338" y="77829"/>
                  </a:lnTo>
                  <a:lnTo>
                    <a:pt x="1571625" y="71079"/>
                  </a:lnTo>
                  <a:lnTo>
                    <a:pt x="1585119" y="64328"/>
                  </a:lnTo>
                  <a:lnTo>
                    <a:pt x="1599010" y="57975"/>
                  </a:lnTo>
                  <a:lnTo>
                    <a:pt x="1612107" y="52416"/>
                  </a:lnTo>
                  <a:lnTo>
                    <a:pt x="1637904" y="42091"/>
                  </a:lnTo>
                  <a:lnTo>
                    <a:pt x="1662113" y="32958"/>
                  </a:lnTo>
                  <a:lnTo>
                    <a:pt x="1685132" y="25414"/>
                  </a:lnTo>
                  <a:lnTo>
                    <a:pt x="1706166" y="18663"/>
                  </a:lnTo>
                  <a:lnTo>
                    <a:pt x="1724819" y="13501"/>
                  </a:lnTo>
                  <a:lnTo>
                    <a:pt x="1741488" y="9133"/>
                  </a:lnTo>
                  <a:lnTo>
                    <a:pt x="1755379" y="5162"/>
                  </a:lnTo>
                  <a:lnTo>
                    <a:pt x="1775619" y="1191"/>
                  </a:lnTo>
                  <a:lnTo>
                    <a:pt x="178236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1991" name="文本框 7"/>
            <p:cNvSpPr txBox="1"/>
            <p:nvPr/>
          </p:nvSpPr>
          <p:spPr>
            <a:xfrm>
              <a:off x="2149" y="4758"/>
              <a:ext cx="3256" cy="581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r>
                <a:rPr lang="zh-CN" altLang="en-US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参观、考察活动</a:t>
              </a:r>
              <a:endParaRPr lang="zh-CN" altLang="en-US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41992" name="文本框 8"/>
          <p:cNvSpPr txBox="1"/>
          <p:nvPr/>
        </p:nvSpPr>
        <p:spPr>
          <a:xfrm>
            <a:off x="2698750" y="2849563"/>
            <a:ext cx="3235325" cy="363601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marL="285750" indent="-285750">
              <a:lnSpc>
                <a:spcPct val="180000"/>
              </a:lnSpc>
              <a:buFont typeface="Wingdings 2" panose="05020102010507070707" pitchFamily="18" charset="2"/>
              <a:buChar char="Ý"/>
            </a:pPr>
            <a:r>
              <a:rPr lang="zh-CN" altLang="en-US" sz="1600" dirty="0">
                <a:latin typeface="Calibri" panose="020F0502020204030204" charset="0"/>
                <a:ea typeface="宋体" panose="02010600030101010101" pitchFamily="2" charset="-122"/>
              </a:rPr>
              <a:t>按照要求事先做出安排，并带领游客顺利完成参观、考察等活动。</a:t>
            </a:r>
            <a:endParaRPr lang="zh-CN" altLang="en-US" sz="1600" dirty="0">
              <a:latin typeface="Calibri" panose="020F0502020204030204" charset="0"/>
              <a:ea typeface="宋体" panose="02010600030101010101" pitchFamily="2" charset="-122"/>
            </a:endParaRPr>
          </a:p>
          <a:p>
            <a:pPr marL="285750" indent="-285750">
              <a:lnSpc>
                <a:spcPct val="180000"/>
              </a:lnSpc>
              <a:buFont typeface="Wingdings 2" panose="05020102010507070707" pitchFamily="18" charset="2"/>
              <a:buChar char="Ý"/>
            </a:pPr>
            <a:r>
              <a:rPr lang="zh-CN" altLang="en-US" sz="1600" dirty="0">
                <a:latin typeface="Calibri" panose="020F0502020204030204" charset="0"/>
                <a:ea typeface="宋体" panose="02010600030101010101" pitchFamily="2" charset="-122"/>
              </a:rPr>
              <a:t>地陪要提前联络参观、考察地点，做好安排落实。翻译时，适当提醒或纠正介绍者的言语不当之处避免泄露有价值的经济情报。</a:t>
            </a:r>
            <a:endParaRPr lang="zh-CN" altLang="en-US" sz="1600" dirty="0">
              <a:latin typeface="Calibri" panose="020F0502020204030204" charset="0"/>
              <a:ea typeface="宋体" panose="02010600030101010101" pitchFamily="2" charset="-122"/>
            </a:endParaRPr>
          </a:p>
        </p:txBody>
      </p:sp>
      <p:pic>
        <p:nvPicPr>
          <p:cNvPr id="41993" name="图片 14" descr="059691e7f6c2cf7d67b319f466be4bd3"/>
          <p:cNvPicPr>
            <a:picLocks noChangeAspect="1"/>
          </p:cNvPicPr>
          <p:nvPr/>
        </p:nvPicPr>
        <p:blipFill>
          <a:blip r:embed="rId1"/>
          <a:srcRect l="11075" t="11560" r="18596" b="11995"/>
          <a:stretch>
            <a:fillRect/>
          </a:stretch>
        </p:blipFill>
        <p:spPr>
          <a:xfrm>
            <a:off x="6029325" y="2708275"/>
            <a:ext cx="3636963" cy="3595688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" name="组合 1"/>
          <p:cNvGrpSpPr/>
          <p:nvPr/>
        </p:nvGrpSpPr>
        <p:grpSpPr>
          <a:xfrm>
            <a:off x="1522730" y="279400"/>
            <a:ext cx="8019415" cy="492125"/>
            <a:chOff x="-2" y="401"/>
            <a:chExt cx="6985" cy="775"/>
          </a:xfrm>
        </p:grpSpPr>
        <p:grpSp>
          <p:nvGrpSpPr>
            <p:cNvPr id="4" name="Group 7"/>
            <p:cNvGrpSpPr/>
            <p:nvPr/>
          </p:nvGrpSpPr>
          <p:grpSpPr>
            <a:xfrm>
              <a:off x="-2" y="401"/>
              <a:ext cx="6985" cy="775"/>
              <a:chOff x="48" y="-32"/>
              <a:chExt cx="5697" cy="712"/>
            </a:xfrm>
          </p:grpSpPr>
          <p:sp>
            <p:nvSpPr>
              <p:cNvPr id="5" name="五边形 13"/>
              <p:cNvSpPr/>
              <p:nvPr>
                <p:custDataLst>
                  <p:tags r:id="rId2"/>
                </p:custDataLst>
              </p:nvPr>
            </p:nvSpPr>
            <p:spPr>
              <a:xfrm>
                <a:off x="48" y="-32"/>
                <a:ext cx="5103" cy="680"/>
              </a:xfrm>
              <a:prstGeom prst="homePlate">
                <a:avLst>
                  <a:gd name="adj" fmla="val 24875"/>
                </a:avLst>
              </a:prstGeom>
              <a:solidFill>
                <a:srgbClr val="00B0F0"/>
              </a:solidFill>
              <a:ln w="9525">
                <a:noFill/>
              </a:ln>
            </p:spPr>
            <p:txBody>
              <a:bodyPr anchor="t" anchorCtr="0"/>
              <a:p>
                <a:endParaRPr lang="zh-CN" altLang="zh-CN" dirty="0">
                  <a:latin typeface="宋体" panose="02010600030101010101" pitchFamily="2" charset="-122"/>
                  <a:ea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6" name="燕尾形 14"/>
              <p:cNvSpPr/>
              <p:nvPr>
                <p:custDataLst>
                  <p:tags r:id="rId3"/>
                </p:custDataLst>
              </p:nvPr>
            </p:nvSpPr>
            <p:spPr>
              <a:xfrm>
                <a:off x="5085" y="0"/>
                <a:ext cx="340" cy="680"/>
              </a:xfrm>
              <a:prstGeom prst="chevron">
                <a:avLst>
                  <a:gd name="adj" fmla="val 50000"/>
                </a:avLst>
              </a:prstGeom>
              <a:solidFill>
                <a:srgbClr val="00B0F0"/>
              </a:solidFill>
              <a:ln w="9525">
                <a:noFill/>
              </a:ln>
            </p:spPr>
            <p:txBody>
              <a:bodyPr anchor="t" anchorCtr="0"/>
              <a:p>
                <a:endParaRPr lang="zh-CN" altLang="zh-CN" dirty="0">
                  <a:latin typeface="宋体" panose="02010600030101010101" pitchFamily="2" charset="-122"/>
                  <a:ea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8" name="燕尾形 15"/>
              <p:cNvSpPr/>
              <p:nvPr>
                <p:custDataLst>
                  <p:tags r:id="rId4"/>
                </p:custDataLst>
              </p:nvPr>
            </p:nvSpPr>
            <p:spPr>
              <a:xfrm>
                <a:off x="5405" y="0"/>
                <a:ext cx="340" cy="680"/>
              </a:xfrm>
              <a:prstGeom prst="chevron">
                <a:avLst>
                  <a:gd name="adj" fmla="val 50000"/>
                </a:avLst>
              </a:prstGeom>
              <a:solidFill>
                <a:srgbClr val="00B0F0"/>
              </a:solidFill>
              <a:ln w="9525">
                <a:noFill/>
              </a:ln>
            </p:spPr>
            <p:txBody>
              <a:bodyPr anchor="t" anchorCtr="0"/>
              <a:p>
                <a:endParaRPr lang="zh-CN" altLang="zh-CN" dirty="0">
                  <a:latin typeface="宋体" panose="02010600030101010101" pitchFamily="2" charset="-122"/>
                  <a:ea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</p:grpSp>
        <p:sp>
          <p:nvSpPr>
            <p:cNvPr id="9" name="文本框 1"/>
            <p:cNvSpPr txBox="1"/>
            <p:nvPr>
              <p:custDataLst>
                <p:tags r:id="rId5"/>
              </p:custDataLst>
            </p:nvPr>
          </p:nvSpPr>
          <p:spPr>
            <a:xfrm>
              <a:off x="186" y="492"/>
              <a:ext cx="6405" cy="62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r>
                <a:rPr lang="zh-CN" altLang="en-US" sz="2000" b="1" dirty="0">
                  <a:solidFill>
                    <a:schemeClr val="bg1"/>
                  </a:solidFill>
                  <a:latin typeface="Calibri" panose="020F0502020204030204" charset="0"/>
                  <a:ea typeface="宋体" panose="02010600030101010101" pitchFamily="2" charset="-122"/>
                </a:rPr>
                <a:t>任务一</a:t>
              </a:r>
              <a:r>
                <a:rPr lang="en-US" altLang="zh-CN" sz="2000" b="1" dirty="0">
                  <a:solidFill>
                    <a:schemeClr val="bg1"/>
                  </a:solidFill>
                  <a:latin typeface="Calibri" panose="020F0502020204030204" charset="0"/>
                  <a:ea typeface="宋体" panose="02010600030101010101" pitchFamily="2" charset="-122"/>
                </a:rPr>
                <a:t>   </a:t>
              </a:r>
              <a:r>
                <a:rPr lang="zh-CN" altLang="en-US" sz="2000" b="1" dirty="0">
                  <a:solidFill>
                    <a:schemeClr val="bg1"/>
                  </a:solidFill>
                  <a:latin typeface="Calibri" panose="020F0502020204030204" charset="0"/>
                  <a:ea typeface="宋体" panose="02010600030101010101" pitchFamily="2" charset="-122"/>
                </a:rPr>
                <a:t>参观游览服务</a:t>
              </a:r>
              <a:r>
                <a:rPr lang="en-US" altLang="zh-CN" sz="2000" b="1" dirty="0">
                  <a:solidFill>
                    <a:schemeClr val="bg1"/>
                  </a:solidFill>
                  <a:latin typeface="Calibri" panose="020F0502020204030204" charset="0"/>
                  <a:ea typeface="宋体" panose="02010600030101010101" pitchFamily="2" charset="-122"/>
                </a:rPr>
                <a:t>    </a:t>
              </a:r>
              <a:r>
                <a:rPr lang="zh-CN" altLang="en-US" sz="2000" b="1" dirty="0">
                  <a:solidFill>
                    <a:schemeClr val="bg1"/>
                  </a:solidFill>
                  <a:latin typeface="Calibri" panose="020F0502020204030204" charset="0"/>
                  <a:ea typeface="宋体" panose="02010600030101010101" pitchFamily="2" charset="-122"/>
                </a:rPr>
                <a:t>游览中的</a:t>
              </a:r>
              <a:r>
                <a:rPr lang="en-US" altLang="zh-CN" sz="2000" b="1" dirty="0">
                  <a:solidFill>
                    <a:schemeClr val="bg1"/>
                  </a:solidFill>
                  <a:latin typeface="Calibri" panose="020F0502020204030204" charset="0"/>
                  <a:ea typeface="宋体" panose="02010600030101010101" pitchFamily="2" charset="-122"/>
                </a:rPr>
                <a:t>导游服务和问题处理</a:t>
              </a:r>
              <a:endParaRPr lang="en-US" altLang="zh-CN" sz="2000" b="1" dirty="0">
                <a:solidFill>
                  <a:schemeClr val="bg1"/>
                </a:solidFill>
                <a:latin typeface="Calibri" panose="020F0502020204030204" charset="0"/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  <p:transition spd="slow" advTm="6000"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3009" name="组合 9"/>
          <p:cNvGrpSpPr/>
          <p:nvPr/>
        </p:nvGrpSpPr>
        <p:grpSpPr>
          <a:xfrm>
            <a:off x="2290763" y="1011238"/>
            <a:ext cx="1936750" cy="431800"/>
            <a:chOff x="1232" y="4706"/>
            <a:chExt cx="3048" cy="681"/>
          </a:xfrm>
        </p:grpSpPr>
        <p:sp>
          <p:nvSpPr>
            <p:cNvPr id="11" name="花"/>
            <p:cNvSpPr/>
            <p:nvPr/>
          </p:nvSpPr>
          <p:spPr bwMode="auto">
            <a:xfrm>
              <a:off x="1232" y="4706"/>
              <a:ext cx="755" cy="681"/>
            </a:xfrm>
            <a:custGeom>
              <a:avLst/>
              <a:gdLst/>
              <a:ahLst/>
              <a:cxnLst/>
              <a:rect l="0" t="0" r="r" b="b"/>
              <a:pathLst>
                <a:path w="2238375" h="2093912">
                  <a:moveTo>
                    <a:pt x="1193252" y="1157287"/>
                  </a:moveTo>
                  <a:lnTo>
                    <a:pt x="1210731" y="1180306"/>
                  </a:lnTo>
                  <a:lnTo>
                    <a:pt x="1227018" y="1203722"/>
                  </a:lnTo>
                  <a:lnTo>
                    <a:pt x="1242511" y="1226740"/>
                  </a:lnTo>
                  <a:lnTo>
                    <a:pt x="1256415" y="1249759"/>
                  </a:lnTo>
                  <a:lnTo>
                    <a:pt x="1269921" y="1272778"/>
                  </a:lnTo>
                  <a:lnTo>
                    <a:pt x="1281442" y="1295003"/>
                  </a:lnTo>
                  <a:lnTo>
                    <a:pt x="1292962" y="1317625"/>
                  </a:lnTo>
                  <a:lnTo>
                    <a:pt x="1302496" y="1340247"/>
                  </a:lnTo>
                  <a:lnTo>
                    <a:pt x="1311236" y="1362472"/>
                  </a:lnTo>
                  <a:lnTo>
                    <a:pt x="1319578" y="1384697"/>
                  </a:lnTo>
                  <a:lnTo>
                    <a:pt x="1326331" y="1406128"/>
                  </a:lnTo>
                  <a:lnTo>
                    <a:pt x="1332687" y="1427956"/>
                  </a:lnTo>
                  <a:lnTo>
                    <a:pt x="1337852" y="1449784"/>
                  </a:lnTo>
                  <a:lnTo>
                    <a:pt x="1342221" y="1471215"/>
                  </a:lnTo>
                  <a:lnTo>
                    <a:pt x="1345797" y="1491853"/>
                  </a:lnTo>
                  <a:lnTo>
                    <a:pt x="1348577" y="1512887"/>
                  </a:lnTo>
                  <a:lnTo>
                    <a:pt x="1350564" y="1533922"/>
                  </a:lnTo>
                  <a:lnTo>
                    <a:pt x="1352153" y="1554559"/>
                  </a:lnTo>
                  <a:lnTo>
                    <a:pt x="1352550" y="1574403"/>
                  </a:lnTo>
                  <a:lnTo>
                    <a:pt x="1352550" y="1594643"/>
                  </a:lnTo>
                  <a:lnTo>
                    <a:pt x="1351756" y="1614487"/>
                  </a:lnTo>
                  <a:lnTo>
                    <a:pt x="1350564" y="1633934"/>
                  </a:lnTo>
                  <a:lnTo>
                    <a:pt x="1348577" y="1652984"/>
                  </a:lnTo>
                  <a:lnTo>
                    <a:pt x="1346194" y="1672034"/>
                  </a:lnTo>
                  <a:lnTo>
                    <a:pt x="1343413" y="1690687"/>
                  </a:lnTo>
                  <a:lnTo>
                    <a:pt x="1339441" y="1708547"/>
                  </a:lnTo>
                  <a:lnTo>
                    <a:pt x="1335865" y="1726803"/>
                  </a:lnTo>
                  <a:lnTo>
                    <a:pt x="1331496" y="1744662"/>
                  </a:lnTo>
                  <a:lnTo>
                    <a:pt x="1326729" y="1761728"/>
                  </a:lnTo>
                  <a:lnTo>
                    <a:pt x="1321962" y="1778793"/>
                  </a:lnTo>
                  <a:lnTo>
                    <a:pt x="1316400" y="1795462"/>
                  </a:lnTo>
                  <a:lnTo>
                    <a:pt x="1310441" y="1811734"/>
                  </a:lnTo>
                  <a:lnTo>
                    <a:pt x="1304482" y="1827609"/>
                  </a:lnTo>
                  <a:lnTo>
                    <a:pt x="1298126" y="1843484"/>
                  </a:lnTo>
                  <a:lnTo>
                    <a:pt x="1291770" y="1858565"/>
                  </a:lnTo>
                  <a:lnTo>
                    <a:pt x="1284620" y="1873250"/>
                  </a:lnTo>
                  <a:lnTo>
                    <a:pt x="1277866" y="1887934"/>
                  </a:lnTo>
                  <a:lnTo>
                    <a:pt x="1270716" y="1901825"/>
                  </a:lnTo>
                  <a:lnTo>
                    <a:pt x="1263963" y="1915715"/>
                  </a:lnTo>
                  <a:lnTo>
                    <a:pt x="1256415" y="1928415"/>
                  </a:lnTo>
                  <a:lnTo>
                    <a:pt x="1249264" y="1941512"/>
                  </a:lnTo>
                  <a:lnTo>
                    <a:pt x="1241716" y="1953418"/>
                  </a:lnTo>
                  <a:lnTo>
                    <a:pt x="1227018" y="1976834"/>
                  </a:lnTo>
                  <a:lnTo>
                    <a:pt x="1213114" y="1998265"/>
                  </a:lnTo>
                  <a:lnTo>
                    <a:pt x="1199210" y="2017315"/>
                  </a:lnTo>
                  <a:lnTo>
                    <a:pt x="1186101" y="2034778"/>
                  </a:lnTo>
                  <a:lnTo>
                    <a:pt x="1173786" y="2049859"/>
                  </a:lnTo>
                  <a:lnTo>
                    <a:pt x="1163060" y="2063353"/>
                  </a:lnTo>
                  <a:lnTo>
                    <a:pt x="1153923" y="2074068"/>
                  </a:lnTo>
                  <a:lnTo>
                    <a:pt x="1140020" y="2088753"/>
                  </a:lnTo>
                  <a:lnTo>
                    <a:pt x="1135253" y="2093912"/>
                  </a:lnTo>
                  <a:lnTo>
                    <a:pt x="1119362" y="2079625"/>
                  </a:lnTo>
                  <a:lnTo>
                    <a:pt x="1103870" y="2065734"/>
                  </a:lnTo>
                  <a:lnTo>
                    <a:pt x="1089171" y="2051050"/>
                  </a:lnTo>
                  <a:lnTo>
                    <a:pt x="1075267" y="2036365"/>
                  </a:lnTo>
                  <a:lnTo>
                    <a:pt x="1062158" y="2020887"/>
                  </a:lnTo>
                  <a:lnTo>
                    <a:pt x="1050240" y="2005806"/>
                  </a:lnTo>
                  <a:lnTo>
                    <a:pt x="1038720" y="1989931"/>
                  </a:lnTo>
                  <a:lnTo>
                    <a:pt x="1027597" y="1974453"/>
                  </a:lnTo>
                  <a:lnTo>
                    <a:pt x="1017666" y="1958181"/>
                  </a:lnTo>
                  <a:lnTo>
                    <a:pt x="1008529" y="1942306"/>
                  </a:lnTo>
                  <a:lnTo>
                    <a:pt x="999392" y="1926034"/>
                  </a:lnTo>
                  <a:lnTo>
                    <a:pt x="991447" y="1909365"/>
                  </a:lnTo>
                  <a:lnTo>
                    <a:pt x="984296" y="1893093"/>
                  </a:lnTo>
                  <a:lnTo>
                    <a:pt x="977146" y="1876028"/>
                  </a:lnTo>
                  <a:lnTo>
                    <a:pt x="970790" y="1859359"/>
                  </a:lnTo>
                  <a:lnTo>
                    <a:pt x="965228" y="1842690"/>
                  </a:lnTo>
                  <a:lnTo>
                    <a:pt x="960064" y="1825625"/>
                  </a:lnTo>
                  <a:lnTo>
                    <a:pt x="955694" y="1808559"/>
                  </a:lnTo>
                  <a:lnTo>
                    <a:pt x="951324" y="1791493"/>
                  </a:lnTo>
                  <a:lnTo>
                    <a:pt x="947749" y="1774825"/>
                  </a:lnTo>
                  <a:lnTo>
                    <a:pt x="944571" y="1757759"/>
                  </a:lnTo>
                  <a:lnTo>
                    <a:pt x="941790" y="1740693"/>
                  </a:lnTo>
                  <a:lnTo>
                    <a:pt x="939804" y="1724025"/>
                  </a:lnTo>
                  <a:lnTo>
                    <a:pt x="938215" y="1706959"/>
                  </a:lnTo>
                  <a:lnTo>
                    <a:pt x="936626" y="1690290"/>
                  </a:lnTo>
                  <a:lnTo>
                    <a:pt x="935832" y="1673622"/>
                  </a:lnTo>
                  <a:lnTo>
                    <a:pt x="935037" y="1656953"/>
                  </a:lnTo>
                  <a:lnTo>
                    <a:pt x="935037" y="1640681"/>
                  </a:lnTo>
                  <a:lnTo>
                    <a:pt x="935037" y="1624409"/>
                  </a:lnTo>
                  <a:lnTo>
                    <a:pt x="935434" y="1608534"/>
                  </a:lnTo>
                  <a:lnTo>
                    <a:pt x="936229" y="1592262"/>
                  </a:lnTo>
                  <a:lnTo>
                    <a:pt x="937023" y="1576784"/>
                  </a:lnTo>
                  <a:lnTo>
                    <a:pt x="938215" y="1560909"/>
                  </a:lnTo>
                  <a:lnTo>
                    <a:pt x="939804" y="1545431"/>
                  </a:lnTo>
                  <a:lnTo>
                    <a:pt x="943379" y="1515665"/>
                  </a:lnTo>
                  <a:lnTo>
                    <a:pt x="947352" y="1487090"/>
                  </a:lnTo>
                  <a:lnTo>
                    <a:pt x="952913" y="1459706"/>
                  </a:lnTo>
                  <a:lnTo>
                    <a:pt x="958078" y="1433909"/>
                  </a:lnTo>
                  <a:lnTo>
                    <a:pt x="963639" y="1409700"/>
                  </a:lnTo>
                  <a:lnTo>
                    <a:pt x="969598" y="1386681"/>
                  </a:lnTo>
                  <a:lnTo>
                    <a:pt x="975160" y="1365647"/>
                  </a:lnTo>
                  <a:lnTo>
                    <a:pt x="981118" y="1346597"/>
                  </a:lnTo>
                  <a:lnTo>
                    <a:pt x="986680" y="1329928"/>
                  </a:lnTo>
                  <a:lnTo>
                    <a:pt x="991447" y="1315243"/>
                  </a:lnTo>
                  <a:lnTo>
                    <a:pt x="995817" y="1302940"/>
                  </a:lnTo>
                  <a:lnTo>
                    <a:pt x="1002173" y="1285875"/>
                  </a:lnTo>
                  <a:lnTo>
                    <a:pt x="1004556" y="1279922"/>
                  </a:lnTo>
                  <a:lnTo>
                    <a:pt x="1010515" y="1284684"/>
                  </a:lnTo>
                  <a:lnTo>
                    <a:pt x="1015679" y="1289447"/>
                  </a:lnTo>
                  <a:lnTo>
                    <a:pt x="1020446" y="1294606"/>
                  </a:lnTo>
                  <a:lnTo>
                    <a:pt x="1025611" y="1300162"/>
                  </a:lnTo>
                  <a:lnTo>
                    <a:pt x="1029980" y="1305718"/>
                  </a:lnTo>
                  <a:lnTo>
                    <a:pt x="1034748" y="1311275"/>
                  </a:lnTo>
                  <a:lnTo>
                    <a:pt x="1043884" y="1323578"/>
                  </a:lnTo>
                  <a:lnTo>
                    <a:pt x="1052227" y="1336675"/>
                  </a:lnTo>
                  <a:lnTo>
                    <a:pt x="1060172" y="1350168"/>
                  </a:lnTo>
                  <a:lnTo>
                    <a:pt x="1068117" y="1364456"/>
                  </a:lnTo>
                  <a:lnTo>
                    <a:pt x="1075267" y="1378743"/>
                  </a:lnTo>
                  <a:lnTo>
                    <a:pt x="1081623" y="1394222"/>
                  </a:lnTo>
                  <a:lnTo>
                    <a:pt x="1087582" y="1409700"/>
                  </a:lnTo>
                  <a:lnTo>
                    <a:pt x="1093938" y="1425178"/>
                  </a:lnTo>
                  <a:lnTo>
                    <a:pt x="1099103" y="1441053"/>
                  </a:lnTo>
                  <a:lnTo>
                    <a:pt x="1103870" y="1456928"/>
                  </a:lnTo>
                  <a:lnTo>
                    <a:pt x="1108637" y="1472803"/>
                  </a:lnTo>
                  <a:lnTo>
                    <a:pt x="1112609" y="1488281"/>
                  </a:lnTo>
                  <a:lnTo>
                    <a:pt x="1116582" y="1504156"/>
                  </a:lnTo>
                  <a:lnTo>
                    <a:pt x="1120554" y="1518840"/>
                  </a:lnTo>
                  <a:lnTo>
                    <a:pt x="1123335" y="1533922"/>
                  </a:lnTo>
                  <a:lnTo>
                    <a:pt x="1128897" y="1562497"/>
                  </a:lnTo>
                  <a:lnTo>
                    <a:pt x="1133266" y="1588293"/>
                  </a:lnTo>
                  <a:lnTo>
                    <a:pt x="1136444" y="1610915"/>
                  </a:lnTo>
                  <a:lnTo>
                    <a:pt x="1138828" y="1629568"/>
                  </a:lnTo>
                  <a:lnTo>
                    <a:pt x="1140417" y="1643856"/>
                  </a:lnTo>
                  <a:lnTo>
                    <a:pt x="1141609" y="1656159"/>
                  </a:lnTo>
                  <a:lnTo>
                    <a:pt x="1147170" y="1646237"/>
                  </a:lnTo>
                  <a:lnTo>
                    <a:pt x="1151937" y="1636712"/>
                  </a:lnTo>
                  <a:lnTo>
                    <a:pt x="1156307" y="1626393"/>
                  </a:lnTo>
                  <a:lnTo>
                    <a:pt x="1160677" y="1616472"/>
                  </a:lnTo>
                  <a:lnTo>
                    <a:pt x="1165047" y="1606550"/>
                  </a:lnTo>
                  <a:lnTo>
                    <a:pt x="1169019" y="1595834"/>
                  </a:lnTo>
                  <a:lnTo>
                    <a:pt x="1176567" y="1574800"/>
                  </a:lnTo>
                  <a:lnTo>
                    <a:pt x="1182923" y="1554162"/>
                  </a:lnTo>
                  <a:lnTo>
                    <a:pt x="1188087" y="1533128"/>
                  </a:lnTo>
                  <a:lnTo>
                    <a:pt x="1193252" y="1511697"/>
                  </a:lnTo>
                  <a:lnTo>
                    <a:pt x="1197224" y="1490265"/>
                  </a:lnTo>
                  <a:lnTo>
                    <a:pt x="1200402" y="1469628"/>
                  </a:lnTo>
                  <a:lnTo>
                    <a:pt x="1203580" y="1448593"/>
                  </a:lnTo>
                  <a:lnTo>
                    <a:pt x="1205964" y="1427559"/>
                  </a:lnTo>
                  <a:lnTo>
                    <a:pt x="1207553" y="1406922"/>
                  </a:lnTo>
                  <a:lnTo>
                    <a:pt x="1208744" y="1387078"/>
                  </a:lnTo>
                  <a:lnTo>
                    <a:pt x="1209539" y="1366837"/>
                  </a:lnTo>
                  <a:lnTo>
                    <a:pt x="1209936" y="1347390"/>
                  </a:lnTo>
                  <a:lnTo>
                    <a:pt x="1209936" y="1329134"/>
                  </a:lnTo>
                  <a:lnTo>
                    <a:pt x="1209539" y="1310481"/>
                  </a:lnTo>
                  <a:lnTo>
                    <a:pt x="1208744" y="1293018"/>
                  </a:lnTo>
                  <a:lnTo>
                    <a:pt x="1207950" y="1276350"/>
                  </a:lnTo>
                  <a:lnTo>
                    <a:pt x="1206758" y="1260475"/>
                  </a:lnTo>
                  <a:lnTo>
                    <a:pt x="1203977" y="1231106"/>
                  </a:lnTo>
                  <a:lnTo>
                    <a:pt x="1200799" y="1206103"/>
                  </a:lnTo>
                  <a:lnTo>
                    <a:pt x="1198019" y="1185862"/>
                  </a:lnTo>
                  <a:lnTo>
                    <a:pt x="1195635" y="1170384"/>
                  </a:lnTo>
                  <a:lnTo>
                    <a:pt x="1193252" y="1157287"/>
                  </a:lnTo>
                  <a:close/>
                  <a:moveTo>
                    <a:pt x="678687" y="949325"/>
                  </a:moveTo>
                  <a:lnTo>
                    <a:pt x="696516" y="949325"/>
                  </a:lnTo>
                  <a:lnTo>
                    <a:pt x="712760" y="949325"/>
                  </a:lnTo>
                  <a:lnTo>
                    <a:pt x="725835" y="949722"/>
                  </a:lnTo>
                  <a:lnTo>
                    <a:pt x="744456" y="950515"/>
                  </a:lnTo>
                  <a:lnTo>
                    <a:pt x="750795" y="950911"/>
                  </a:lnTo>
                  <a:lnTo>
                    <a:pt x="748022" y="957256"/>
                  </a:lnTo>
                  <a:lnTo>
                    <a:pt x="744852" y="963600"/>
                  </a:lnTo>
                  <a:lnTo>
                    <a:pt x="741683" y="969945"/>
                  </a:lnTo>
                  <a:lnTo>
                    <a:pt x="738117" y="976289"/>
                  </a:lnTo>
                  <a:lnTo>
                    <a:pt x="734155" y="982237"/>
                  </a:lnTo>
                  <a:lnTo>
                    <a:pt x="729400" y="988185"/>
                  </a:lnTo>
                  <a:lnTo>
                    <a:pt x="720684" y="1000477"/>
                  </a:lnTo>
                  <a:lnTo>
                    <a:pt x="710779" y="1012373"/>
                  </a:lnTo>
                  <a:lnTo>
                    <a:pt x="699686" y="1024269"/>
                  </a:lnTo>
                  <a:lnTo>
                    <a:pt x="688592" y="1035371"/>
                  </a:lnTo>
                  <a:lnTo>
                    <a:pt x="676706" y="1046870"/>
                  </a:lnTo>
                  <a:lnTo>
                    <a:pt x="663632" y="1057577"/>
                  </a:lnTo>
                  <a:lnTo>
                    <a:pt x="650953" y="1067886"/>
                  </a:lnTo>
                  <a:lnTo>
                    <a:pt x="637086" y="1078196"/>
                  </a:lnTo>
                  <a:lnTo>
                    <a:pt x="623616" y="1087713"/>
                  </a:lnTo>
                  <a:lnTo>
                    <a:pt x="609749" y="1097229"/>
                  </a:lnTo>
                  <a:lnTo>
                    <a:pt x="595882" y="1106746"/>
                  </a:lnTo>
                  <a:lnTo>
                    <a:pt x="581619" y="1115469"/>
                  </a:lnTo>
                  <a:lnTo>
                    <a:pt x="568148" y="1123400"/>
                  </a:lnTo>
                  <a:lnTo>
                    <a:pt x="554281" y="1131727"/>
                  </a:lnTo>
                  <a:lnTo>
                    <a:pt x="540810" y="1139261"/>
                  </a:lnTo>
                  <a:lnTo>
                    <a:pt x="515057" y="1152743"/>
                  </a:lnTo>
                  <a:lnTo>
                    <a:pt x="491285" y="1165035"/>
                  </a:lnTo>
                  <a:lnTo>
                    <a:pt x="469891" y="1174948"/>
                  </a:lnTo>
                  <a:lnTo>
                    <a:pt x="452854" y="1182879"/>
                  </a:lnTo>
                  <a:lnTo>
                    <a:pt x="438987" y="1189223"/>
                  </a:lnTo>
                  <a:lnTo>
                    <a:pt x="427498" y="1193981"/>
                  </a:lnTo>
                  <a:lnTo>
                    <a:pt x="438591" y="1195567"/>
                  </a:lnTo>
                  <a:lnTo>
                    <a:pt x="449685" y="1197153"/>
                  </a:lnTo>
                  <a:lnTo>
                    <a:pt x="461174" y="1198343"/>
                  </a:lnTo>
                  <a:lnTo>
                    <a:pt x="472268" y="1199136"/>
                  </a:lnTo>
                  <a:lnTo>
                    <a:pt x="494455" y="1200326"/>
                  </a:lnTo>
                  <a:lnTo>
                    <a:pt x="517038" y="1200722"/>
                  </a:lnTo>
                  <a:lnTo>
                    <a:pt x="539622" y="1200326"/>
                  </a:lnTo>
                  <a:lnTo>
                    <a:pt x="561412" y="1199136"/>
                  </a:lnTo>
                  <a:lnTo>
                    <a:pt x="583996" y="1197153"/>
                  </a:lnTo>
                  <a:lnTo>
                    <a:pt x="605787" y="1194378"/>
                  </a:lnTo>
                  <a:lnTo>
                    <a:pt x="627578" y="1191206"/>
                  </a:lnTo>
                  <a:lnTo>
                    <a:pt x="648972" y="1187240"/>
                  </a:lnTo>
                  <a:lnTo>
                    <a:pt x="669575" y="1182482"/>
                  </a:lnTo>
                  <a:lnTo>
                    <a:pt x="690177" y="1177724"/>
                  </a:lnTo>
                  <a:lnTo>
                    <a:pt x="710383" y="1172569"/>
                  </a:lnTo>
                  <a:lnTo>
                    <a:pt x="729400" y="1167414"/>
                  </a:lnTo>
                  <a:lnTo>
                    <a:pt x="748418" y="1161863"/>
                  </a:lnTo>
                  <a:lnTo>
                    <a:pt x="767039" y="1155518"/>
                  </a:lnTo>
                  <a:lnTo>
                    <a:pt x="784472" y="1149570"/>
                  </a:lnTo>
                  <a:lnTo>
                    <a:pt x="801112" y="1143623"/>
                  </a:lnTo>
                  <a:lnTo>
                    <a:pt x="817356" y="1137675"/>
                  </a:lnTo>
                  <a:lnTo>
                    <a:pt x="832412" y="1131727"/>
                  </a:lnTo>
                  <a:lnTo>
                    <a:pt x="860146" y="1120228"/>
                  </a:lnTo>
                  <a:lnTo>
                    <a:pt x="883521" y="1109521"/>
                  </a:lnTo>
                  <a:lnTo>
                    <a:pt x="902935" y="1100798"/>
                  </a:lnTo>
                  <a:lnTo>
                    <a:pt x="916802" y="1093264"/>
                  </a:lnTo>
                  <a:lnTo>
                    <a:pt x="928688" y="1087316"/>
                  </a:lnTo>
                  <a:lnTo>
                    <a:pt x="911255" y="1111108"/>
                  </a:lnTo>
                  <a:lnTo>
                    <a:pt x="893823" y="1133313"/>
                  </a:lnTo>
                  <a:lnTo>
                    <a:pt x="876390" y="1154329"/>
                  </a:lnTo>
                  <a:lnTo>
                    <a:pt x="858165" y="1174948"/>
                  </a:lnTo>
                  <a:lnTo>
                    <a:pt x="839940" y="1193981"/>
                  </a:lnTo>
                  <a:lnTo>
                    <a:pt x="822111" y="1211825"/>
                  </a:lnTo>
                  <a:lnTo>
                    <a:pt x="803093" y="1229272"/>
                  </a:lnTo>
                  <a:lnTo>
                    <a:pt x="784472" y="1245530"/>
                  </a:lnTo>
                  <a:lnTo>
                    <a:pt x="765851" y="1260597"/>
                  </a:lnTo>
                  <a:lnTo>
                    <a:pt x="746833" y="1274872"/>
                  </a:lnTo>
                  <a:lnTo>
                    <a:pt x="727419" y="1287958"/>
                  </a:lnTo>
                  <a:lnTo>
                    <a:pt x="708402" y="1300647"/>
                  </a:lnTo>
                  <a:lnTo>
                    <a:pt x="688988" y="1311749"/>
                  </a:lnTo>
                  <a:lnTo>
                    <a:pt x="669575" y="1322455"/>
                  </a:lnTo>
                  <a:lnTo>
                    <a:pt x="650161" y="1332369"/>
                  </a:lnTo>
                  <a:lnTo>
                    <a:pt x="630747" y="1341489"/>
                  </a:lnTo>
                  <a:lnTo>
                    <a:pt x="610937" y="1349419"/>
                  </a:lnTo>
                  <a:lnTo>
                    <a:pt x="591920" y="1357350"/>
                  </a:lnTo>
                  <a:lnTo>
                    <a:pt x="572110" y="1364091"/>
                  </a:lnTo>
                  <a:lnTo>
                    <a:pt x="552696" y="1370038"/>
                  </a:lnTo>
                  <a:lnTo>
                    <a:pt x="532886" y="1375590"/>
                  </a:lnTo>
                  <a:lnTo>
                    <a:pt x="513869" y="1380745"/>
                  </a:lnTo>
                  <a:lnTo>
                    <a:pt x="494851" y="1384710"/>
                  </a:lnTo>
                  <a:lnTo>
                    <a:pt x="475438" y="1388279"/>
                  </a:lnTo>
                  <a:lnTo>
                    <a:pt x="456816" y="1391451"/>
                  </a:lnTo>
                  <a:lnTo>
                    <a:pt x="437799" y="1393830"/>
                  </a:lnTo>
                  <a:lnTo>
                    <a:pt x="418781" y="1395813"/>
                  </a:lnTo>
                  <a:lnTo>
                    <a:pt x="400556" y="1397002"/>
                  </a:lnTo>
                  <a:lnTo>
                    <a:pt x="381935" y="1398192"/>
                  </a:lnTo>
                  <a:lnTo>
                    <a:pt x="363710" y="1398588"/>
                  </a:lnTo>
                  <a:lnTo>
                    <a:pt x="346277" y="1398588"/>
                  </a:lnTo>
                  <a:lnTo>
                    <a:pt x="328448" y="1398192"/>
                  </a:lnTo>
                  <a:lnTo>
                    <a:pt x="311015" y="1397399"/>
                  </a:lnTo>
                  <a:lnTo>
                    <a:pt x="293979" y="1396606"/>
                  </a:lnTo>
                  <a:lnTo>
                    <a:pt x="276942" y="1395020"/>
                  </a:lnTo>
                  <a:lnTo>
                    <a:pt x="260698" y="1393433"/>
                  </a:lnTo>
                  <a:lnTo>
                    <a:pt x="244454" y="1391451"/>
                  </a:lnTo>
                  <a:lnTo>
                    <a:pt x="228606" y="1389468"/>
                  </a:lnTo>
                  <a:lnTo>
                    <a:pt x="213551" y="1387089"/>
                  </a:lnTo>
                  <a:lnTo>
                    <a:pt x="198099" y="1384313"/>
                  </a:lnTo>
                  <a:lnTo>
                    <a:pt x="183836" y="1381538"/>
                  </a:lnTo>
                  <a:lnTo>
                    <a:pt x="169573" y="1378365"/>
                  </a:lnTo>
                  <a:lnTo>
                    <a:pt x="142235" y="1372021"/>
                  </a:lnTo>
                  <a:lnTo>
                    <a:pt x="117275" y="1365280"/>
                  </a:lnTo>
                  <a:lnTo>
                    <a:pt x="94295" y="1358539"/>
                  </a:lnTo>
                  <a:lnTo>
                    <a:pt x="73297" y="1351798"/>
                  </a:lnTo>
                  <a:lnTo>
                    <a:pt x="54675" y="1345454"/>
                  </a:lnTo>
                  <a:lnTo>
                    <a:pt x="38827" y="1339506"/>
                  </a:lnTo>
                  <a:lnTo>
                    <a:pt x="25357" y="1333955"/>
                  </a:lnTo>
                  <a:lnTo>
                    <a:pt x="6339" y="1326024"/>
                  </a:lnTo>
                  <a:lnTo>
                    <a:pt x="0" y="1322852"/>
                  </a:lnTo>
                  <a:lnTo>
                    <a:pt x="9113" y="1303819"/>
                  </a:lnTo>
                  <a:lnTo>
                    <a:pt x="18225" y="1284786"/>
                  </a:lnTo>
                  <a:lnTo>
                    <a:pt x="27734" y="1266942"/>
                  </a:lnTo>
                  <a:lnTo>
                    <a:pt x="38035" y="1249891"/>
                  </a:lnTo>
                  <a:lnTo>
                    <a:pt x="48732" y="1232841"/>
                  </a:lnTo>
                  <a:lnTo>
                    <a:pt x="59430" y="1216980"/>
                  </a:lnTo>
                  <a:lnTo>
                    <a:pt x="71316" y="1201119"/>
                  </a:lnTo>
                  <a:lnTo>
                    <a:pt x="83202" y="1186447"/>
                  </a:lnTo>
                  <a:lnTo>
                    <a:pt x="95880" y="1172172"/>
                  </a:lnTo>
                  <a:lnTo>
                    <a:pt x="108558" y="1158691"/>
                  </a:lnTo>
                  <a:lnTo>
                    <a:pt x="122029" y="1145209"/>
                  </a:lnTo>
                  <a:lnTo>
                    <a:pt x="135104" y="1132916"/>
                  </a:lnTo>
                  <a:lnTo>
                    <a:pt x="149367" y="1120624"/>
                  </a:lnTo>
                  <a:lnTo>
                    <a:pt x="163234" y="1109125"/>
                  </a:lnTo>
                  <a:lnTo>
                    <a:pt x="177893" y="1098022"/>
                  </a:lnTo>
                  <a:lnTo>
                    <a:pt x="192156" y="1087713"/>
                  </a:lnTo>
                  <a:lnTo>
                    <a:pt x="207212" y="1077799"/>
                  </a:lnTo>
                  <a:lnTo>
                    <a:pt x="222267" y="1067886"/>
                  </a:lnTo>
                  <a:lnTo>
                    <a:pt x="237719" y="1059163"/>
                  </a:lnTo>
                  <a:lnTo>
                    <a:pt x="252774" y="1050836"/>
                  </a:lnTo>
                  <a:lnTo>
                    <a:pt x="268622" y="1042112"/>
                  </a:lnTo>
                  <a:lnTo>
                    <a:pt x="283678" y="1034578"/>
                  </a:lnTo>
                  <a:lnTo>
                    <a:pt x="299922" y="1027441"/>
                  </a:lnTo>
                  <a:lnTo>
                    <a:pt x="315770" y="1020700"/>
                  </a:lnTo>
                  <a:lnTo>
                    <a:pt x="331222" y="1013959"/>
                  </a:lnTo>
                  <a:lnTo>
                    <a:pt x="347466" y="1008011"/>
                  </a:lnTo>
                  <a:lnTo>
                    <a:pt x="363314" y="1002460"/>
                  </a:lnTo>
                  <a:lnTo>
                    <a:pt x="379161" y="997305"/>
                  </a:lnTo>
                  <a:lnTo>
                    <a:pt x="394613" y="992546"/>
                  </a:lnTo>
                  <a:lnTo>
                    <a:pt x="410857" y="987392"/>
                  </a:lnTo>
                  <a:lnTo>
                    <a:pt x="426705" y="983426"/>
                  </a:lnTo>
                  <a:lnTo>
                    <a:pt x="441761" y="979461"/>
                  </a:lnTo>
                  <a:lnTo>
                    <a:pt x="457609" y="975892"/>
                  </a:lnTo>
                  <a:lnTo>
                    <a:pt x="472664" y="972324"/>
                  </a:lnTo>
                  <a:lnTo>
                    <a:pt x="502775" y="966772"/>
                  </a:lnTo>
                  <a:lnTo>
                    <a:pt x="531698" y="962014"/>
                  </a:lnTo>
                  <a:lnTo>
                    <a:pt x="559828" y="957652"/>
                  </a:lnTo>
                  <a:lnTo>
                    <a:pt x="586769" y="954877"/>
                  </a:lnTo>
                  <a:lnTo>
                    <a:pt x="612126" y="952497"/>
                  </a:lnTo>
                  <a:lnTo>
                    <a:pt x="636294" y="950911"/>
                  </a:lnTo>
                  <a:lnTo>
                    <a:pt x="658481" y="949722"/>
                  </a:lnTo>
                  <a:lnTo>
                    <a:pt x="678687" y="949325"/>
                  </a:lnTo>
                  <a:close/>
                  <a:moveTo>
                    <a:pt x="1603324" y="885825"/>
                  </a:moveTo>
                  <a:lnTo>
                    <a:pt x="1627168" y="885825"/>
                  </a:lnTo>
                  <a:lnTo>
                    <a:pt x="1650218" y="887014"/>
                  </a:lnTo>
                  <a:lnTo>
                    <a:pt x="1672472" y="888997"/>
                  </a:lnTo>
                  <a:lnTo>
                    <a:pt x="1694727" y="891376"/>
                  </a:lnTo>
                  <a:lnTo>
                    <a:pt x="1716584" y="894549"/>
                  </a:lnTo>
                  <a:lnTo>
                    <a:pt x="1738044" y="898117"/>
                  </a:lnTo>
                  <a:lnTo>
                    <a:pt x="1758709" y="902876"/>
                  </a:lnTo>
                  <a:lnTo>
                    <a:pt x="1778977" y="908031"/>
                  </a:lnTo>
                  <a:lnTo>
                    <a:pt x="1798847" y="913979"/>
                  </a:lnTo>
                  <a:lnTo>
                    <a:pt x="1818717" y="919927"/>
                  </a:lnTo>
                  <a:lnTo>
                    <a:pt x="1837395" y="926668"/>
                  </a:lnTo>
                  <a:lnTo>
                    <a:pt x="1856073" y="934203"/>
                  </a:lnTo>
                  <a:lnTo>
                    <a:pt x="1874353" y="941737"/>
                  </a:lnTo>
                  <a:lnTo>
                    <a:pt x="1891839" y="949668"/>
                  </a:lnTo>
                  <a:lnTo>
                    <a:pt x="1908928" y="957996"/>
                  </a:lnTo>
                  <a:lnTo>
                    <a:pt x="1926016" y="967116"/>
                  </a:lnTo>
                  <a:lnTo>
                    <a:pt x="1942309" y="976236"/>
                  </a:lnTo>
                  <a:lnTo>
                    <a:pt x="1958206" y="985357"/>
                  </a:lnTo>
                  <a:lnTo>
                    <a:pt x="1973307" y="995667"/>
                  </a:lnTo>
                  <a:lnTo>
                    <a:pt x="1988806" y="1005580"/>
                  </a:lnTo>
                  <a:lnTo>
                    <a:pt x="2003112" y="1015494"/>
                  </a:lnTo>
                  <a:lnTo>
                    <a:pt x="2017419" y="1026200"/>
                  </a:lnTo>
                  <a:lnTo>
                    <a:pt x="2030930" y="1036510"/>
                  </a:lnTo>
                  <a:lnTo>
                    <a:pt x="2044045" y="1047614"/>
                  </a:lnTo>
                  <a:lnTo>
                    <a:pt x="2056762" y="1057924"/>
                  </a:lnTo>
                  <a:lnTo>
                    <a:pt x="2069478" y="1068630"/>
                  </a:lnTo>
                  <a:lnTo>
                    <a:pt x="2081003" y="1079733"/>
                  </a:lnTo>
                  <a:lnTo>
                    <a:pt x="2092925" y="1090440"/>
                  </a:lnTo>
                  <a:lnTo>
                    <a:pt x="2103655" y="1101543"/>
                  </a:lnTo>
                  <a:lnTo>
                    <a:pt x="2113988" y="1112250"/>
                  </a:lnTo>
                  <a:lnTo>
                    <a:pt x="2124718" y="1122956"/>
                  </a:lnTo>
                  <a:lnTo>
                    <a:pt x="2134255" y="1133663"/>
                  </a:lnTo>
                  <a:lnTo>
                    <a:pt x="2152536" y="1153886"/>
                  </a:lnTo>
                  <a:lnTo>
                    <a:pt x="2168432" y="1174110"/>
                  </a:lnTo>
                  <a:lnTo>
                    <a:pt x="2183533" y="1192747"/>
                  </a:lnTo>
                  <a:lnTo>
                    <a:pt x="2195853" y="1210195"/>
                  </a:lnTo>
                  <a:lnTo>
                    <a:pt x="2207378" y="1226057"/>
                  </a:lnTo>
                  <a:lnTo>
                    <a:pt x="2216915" y="1240332"/>
                  </a:lnTo>
                  <a:lnTo>
                    <a:pt x="2224466" y="1252228"/>
                  </a:lnTo>
                  <a:lnTo>
                    <a:pt x="2234798" y="1269676"/>
                  </a:lnTo>
                  <a:lnTo>
                    <a:pt x="2238375" y="1275624"/>
                  </a:lnTo>
                  <a:lnTo>
                    <a:pt x="2219300" y="1286331"/>
                  </a:lnTo>
                  <a:lnTo>
                    <a:pt x="2200622" y="1296244"/>
                  </a:lnTo>
                  <a:lnTo>
                    <a:pt x="2182341" y="1305365"/>
                  </a:lnTo>
                  <a:lnTo>
                    <a:pt x="2163266" y="1313295"/>
                  </a:lnTo>
                  <a:lnTo>
                    <a:pt x="2144190" y="1320830"/>
                  </a:lnTo>
                  <a:lnTo>
                    <a:pt x="2125910" y="1327571"/>
                  </a:lnTo>
                  <a:lnTo>
                    <a:pt x="2106834" y="1333519"/>
                  </a:lnTo>
                  <a:lnTo>
                    <a:pt x="2088156" y="1338277"/>
                  </a:lnTo>
                  <a:lnTo>
                    <a:pt x="2069876" y="1342639"/>
                  </a:lnTo>
                  <a:lnTo>
                    <a:pt x="2050801" y="1346605"/>
                  </a:lnTo>
                  <a:lnTo>
                    <a:pt x="2032123" y="1349381"/>
                  </a:lnTo>
                  <a:lnTo>
                    <a:pt x="2013842" y="1352156"/>
                  </a:lnTo>
                  <a:lnTo>
                    <a:pt x="1995164" y="1354139"/>
                  </a:lnTo>
                  <a:lnTo>
                    <a:pt x="1976884" y="1355329"/>
                  </a:lnTo>
                  <a:lnTo>
                    <a:pt x="1958603" y="1355725"/>
                  </a:lnTo>
                  <a:lnTo>
                    <a:pt x="1940322" y="1355725"/>
                  </a:lnTo>
                  <a:lnTo>
                    <a:pt x="1922042" y="1355329"/>
                  </a:lnTo>
                  <a:lnTo>
                    <a:pt x="1904556" y="1354536"/>
                  </a:lnTo>
                  <a:lnTo>
                    <a:pt x="1886276" y="1352949"/>
                  </a:lnTo>
                  <a:lnTo>
                    <a:pt x="1868790" y="1350570"/>
                  </a:lnTo>
                  <a:lnTo>
                    <a:pt x="1851304" y="1348191"/>
                  </a:lnTo>
                  <a:lnTo>
                    <a:pt x="1833818" y="1345812"/>
                  </a:lnTo>
                  <a:lnTo>
                    <a:pt x="1817127" y="1342639"/>
                  </a:lnTo>
                  <a:lnTo>
                    <a:pt x="1799642" y="1339071"/>
                  </a:lnTo>
                  <a:lnTo>
                    <a:pt x="1782951" y="1335105"/>
                  </a:lnTo>
                  <a:lnTo>
                    <a:pt x="1766657" y="1331140"/>
                  </a:lnTo>
                  <a:lnTo>
                    <a:pt x="1749966" y="1326381"/>
                  </a:lnTo>
                  <a:lnTo>
                    <a:pt x="1734070" y="1321226"/>
                  </a:lnTo>
                  <a:lnTo>
                    <a:pt x="1718174" y="1316071"/>
                  </a:lnTo>
                  <a:lnTo>
                    <a:pt x="1703073" y="1310916"/>
                  </a:lnTo>
                  <a:lnTo>
                    <a:pt x="1687574" y="1305365"/>
                  </a:lnTo>
                  <a:lnTo>
                    <a:pt x="1672075" y="1299813"/>
                  </a:lnTo>
                  <a:lnTo>
                    <a:pt x="1657769" y="1293468"/>
                  </a:lnTo>
                  <a:lnTo>
                    <a:pt x="1643065" y="1287520"/>
                  </a:lnTo>
                  <a:lnTo>
                    <a:pt x="1615246" y="1275228"/>
                  </a:lnTo>
                  <a:lnTo>
                    <a:pt x="1588620" y="1262142"/>
                  </a:lnTo>
                  <a:lnTo>
                    <a:pt x="1563584" y="1249452"/>
                  </a:lnTo>
                  <a:lnTo>
                    <a:pt x="1540137" y="1235970"/>
                  </a:lnTo>
                  <a:lnTo>
                    <a:pt x="1517883" y="1223281"/>
                  </a:lnTo>
                  <a:lnTo>
                    <a:pt x="1497218" y="1210592"/>
                  </a:lnTo>
                  <a:lnTo>
                    <a:pt x="1478540" y="1199092"/>
                  </a:lnTo>
                  <a:lnTo>
                    <a:pt x="1462246" y="1187989"/>
                  </a:lnTo>
                  <a:lnTo>
                    <a:pt x="1447145" y="1177679"/>
                  </a:lnTo>
                  <a:lnTo>
                    <a:pt x="1434825" y="1168558"/>
                  </a:lnTo>
                  <a:lnTo>
                    <a:pt x="1423698" y="1160628"/>
                  </a:lnTo>
                  <a:lnTo>
                    <a:pt x="1409391" y="1149128"/>
                  </a:lnTo>
                  <a:lnTo>
                    <a:pt x="1404623" y="1145162"/>
                  </a:lnTo>
                  <a:lnTo>
                    <a:pt x="1410584" y="1141594"/>
                  </a:lnTo>
                  <a:lnTo>
                    <a:pt x="1416942" y="1138421"/>
                  </a:lnTo>
                  <a:lnTo>
                    <a:pt x="1423300" y="1135249"/>
                  </a:lnTo>
                  <a:lnTo>
                    <a:pt x="1430454" y="1132473"/>
                  </a:lnTo>
                  <a:lnTo>
                    <a:pt x="1444363" y="1126525"/>
                  </a:lnTo>
                  <a:lnTo>
                    <a:pt x="1459067" y="1122163"/>
                  </a:lnTo>
                  <a:lnTo>
                    <a:pt x="1474168" y="1118198"/>
                  </a:lnTo>
                  <a:lnTo>
                    <a:pt x="1490064" y="1115025"/>
                  </a:lnTo>
                  <a:lnTo>
                    <a:pt x="1505960" y="1112646"/>
                  </a:lnTo>
                  <a:lnTo>
                    <a:pt x="1522651" y="1110663"/>
                  </a:lnTo>
                  <a:lnTo>
                    <a:pt x="1539740" y="1109077"/>
                  </a:lnTo>
                  <a:lnTo>
                    <a:pt x="1556431" y="1108284"/>
                  </a:lnTo>
                  <a:lnTo>
                    <a:pt x="1573519" y="1107491"/>
                  </a:lnTo>
                  <a:lnTo>
                    <a:pt x="1590210" y="1107491"/>
                  </a:lnTo>
                  <a:lnTo>
                    <a:pt x="1607298" y="1107888"/>
                  </a:lnTo>
                  <a:lnTo>
                    <a:pt x="1624387" y="1108284"/>
                  </a:lnTo>
                  <a:lnTo>
                    <a:pt x="1640680" y="1109474"/>
                  </a:lnTo>
                  <a:lnTo>
                    <a:pt x="1657371" y="1110663"/>
                  </a:lnTo>
                  <a:lnTo>
                    <a:pt x="1672870" y="1111853"/>
                  </a:lnTo>
                  <a:lnTo>
                    <a:pt x="1688369" y="1113439"/>
                  </a:lnTo>
                  <a:lnTo>
                    <a:pt x="1717776" y="1117008"/>
                  </a:lnTo>
                  <a:lnTo>
                    <a:pt x="1744402" y="1120974"/>
                  </a:lnTo>
                  <a:lnTo>
                    <a:pt x="1767452" y="1124939"/>
                  </a:lnTo>
                  <a:lnTo>
                    <a:pt x="1786527" y="1128904"/>
                  </a:lnTo>
                  <a:lnTo>
                    <a:pt x="1800834" y="1131680"/>
                  </a:lnTo>
                  <a:lnTo>
                    <a:pt x="1813153" y="1134456"/>
                  </a:lnTo>
                  <a:lnTo>
                    <a:pt x="1805205" y="1126129"/>
                  </a:lnTo>
                  <a:lnTo>
                    <a:pt x="1797257" y="1118594"/>
                  </a:lnTo>
                  <a:lnTo>
                    <a:pt x="1788912" y="1111457"/>
                  </a:lnTo>
                  <a:lnTo>
                    <a:pt x="1780169" y="1104319"/>
                  </a:lnTo>
                  <a:lnTo>
                    <a:pt x="1763080" y="1090440"/>
                  </a:lnTo>
                  <a:lnTo>
                    <a:pt x="1744800" y="1077354"/>
                  </a:lnTo>
                  <a:lnTo>
                    <a:pt x="1726122" y="1064665"/>
                  </a:lnTo>
                  <a:lnTo>
                    <a:pt x="1707841" y="1053165"/>
                  </a:lnTo>
                  <a:lnTo>
                    <a:pt x="1688369" y="1042062"/>
                  </a:lnTo>
                  <a:lnTo>
                    <a:pt x="1668896" y="1031752"/>
                  </a:lnTo>
                  <a:lnTo>
                    <a:pt x="1649820" y="1022235"/>
                  </a:lnTo>
                  <a:lnTo>
                    <a:pt x="1629950" y="1012718"/>
                  </a:lnTo>
                  <a:lnTo>
                    <a:pt x="1610080" y="1004391"/>
                  </a:lnTo>
                  <a:lnTo>
                    <a:pt x="1590607" y="996460"/>
                  </a:lnTo>
                  <a:lnTo>
                    <a:pt x="1571532" y="989322"/>
                  </a:lnTo>
                  <a:lnTo>
                    <a:pt x="1552457" y="982184"/>
                  </a:lnTo>
                  <a:lnTo>
                    <a:pt x="1533381" y="975840"/>
                  </a:lnTo>
                  <a:lnTo>
                    <a:pt x="1515101" y="970288"/>
                  </a:lnTo>
                  <a:lnTo>
                    <a:pt x="1497218" y="965133"/>
                  </a:lnTo>
                  <a:lnTo>
                    <a:pt x="1480129" y="960375"/>
                  </a:lnTo>
                  <a:lnTo>
                    <a:pt x="1463438" y="955616"/>
                  </a:lnTo>
                  <a:lnTo>
                    <a:pt x="1447542" y="952047"/>
                  </a:lnTo>
                  <a:lnTo>
                    <a:pt x="1418134" y="945306"/>
                  </a:lnTo>
                  <a:lnTo>
                    <a:pt x="1392700" y="940547"/>
                  </a:lnTo>
                  <a:lnTo>
                    <a:pt x="1372035" y="936978"/>
                  </a:lnTo>
                  <a:lnTo>
                    <a:pt x="1356139" y="934599"/>
                  </a:lnTo>
                  <a:lnTo>
                    <a:pt x="1343025" y="933013"/>
                  </a:lnTo>
                  <a:lnTo>
                    <a:pt x="1371241" y="923496"/>
                  </a:lnTo>
                  <a:lnTo>
                    <a:pt x="1398661" y="915169"/>
                  </a:lnTo>
                  <a:lnTo>
                    <a:pt x="1426082" y="908428"/>
                  </a:lnTo>
                  <a:lnTo>
                    <a:pt x="1452708" y="902083"/>
                  </a:lnTo>
                  <a:lnTo>
                    <a:pt x="1478540" y="896928"/>
                  </a:lnTo>
                  <a:lnTo>
                    <a:pt x="1504371" y="892962"/>
                  </a:lnTo>
                  <a:lnTo>
                    <a:pt x="1529805" y="889790"/>
                  </a:lnTo>
                  <a:lnTo>
                    <a:pt x="1554841" y="887807"/>
                  </a:lnTo>
                  <a:lnTo>
                    <a:pt x="1579480" y="886221"/>
                  </a:lnTo>
                  <a:lnTo>
                    <a:pt x="1603324" y="885825"/>
                  </a:lnTo>
                  <a:close/>
                  <a:moveTo>
                    <a:pt x="399645" y="28575"/>
                  </a:moveTo>
                  <a:lnTo>
                    <a:pt x="420652" y="30558"/>
                  </a:lnTo>
                  <a:lnTo>
                    <a:pt x="442055" y="33335"/>
                  </a:lnTo>
                  <a:lnTo>
                    <a:pt x="462665" y="36905"/>
                  </a:lnTo>
                  <a:lnTo>
                    <a:pt x="482879" y="41268"/>
                  </a:lnTo>
                  <a:lnTo>
                    <a:pt x="501904" y="45632"/>
                  </a:lnTo>
                  <a:lnTo>
                    <a:pt x="521325" y="51185"/>
                  </a:lnTo>
                  <a:lnTo>
                    <a:pt x="539953" y="57135"/>
                  </a:lnTo>
                  <a:lnTo>
                    <a:pt x="558186" y="63482"/>
                  </a:lnTo>
                  <a:lnTo>
                    <a:pt x="576021" y="71019"/>
                  </a:lnTo>
                  <a:lnTo>
                    <a:pt x="593461" y="78556"/>
                  </a:lnTo>
                  <a:lnTo>
                    <a:pt x="610108" y="86489"/>
                  </a:lnTo>
                  <a:lnTo>
                    <a:pt x="626754" y="95613"/>
                  </a:lnTo>
                  <a:lnTo>
                    <a:pt x="642608" y="104737"/>
                  </a:lnTo>
                  <a:lnTo>
                    <a:pt x="658066" y="114257"/>
                  </a:lnTo>
                  <a:lnTo>
                    <a:pt x="673127" y="124174"/>
                  </a:lnTo>
                  <a:lnTo>
                    <a:pt x="688189" y="134487"/>
                  </a:lnTo>
                  <a:lnTo>
                    <a:pt x="702061" y="145197"/>
                  </a:lnTo>
                  <a:lnTo>
                    <a:pt x="716330" y="156304"/>
                  </a:lnTo>
                  <a:lnTo>
                    <a:pt x="729409" y="167808"/>
                  </a:lnTo>
                  <a:lnTo>
                    <a:pt x="742885" y="179708"/>
                  </a:lnTo>
                  <a:lnTo>
                    <a:pt x="755568" y="191212"/>
                  </a:lnTo>
                  <a:lnTo>
                    <a:pt x="767855" y="203509"/>
                  </a:lnTo>
                  <a:lnTo>
                    <a:pt x="779746" y="216202"/>
                  </a:lnTo>
                  <a:lnTo>
                    <a:pt x="791636" y="228499"/>
                  </a:lnTo>
                  <a:lnTo>
                    <a:pt x="802338" y="241590"/>
                  </a:lnTo>
                  <a:lnTo>
                    <a:pt x="813039" y="254283"/>
                  </a:lnTo>
                  <a:lnTo>
                    <a:pt x="823741" y="267374"/>
                  </a:lnTo>
                  <a:lnTo>
                    <a:pt x="833649" y="280464"/>
                  </a:lnTo>
                  <a:lnTo>
                    <a:pt x="843558" y="293554"/>
                  </a:lnTo>
                  <a:lnTo>
                    <a:pt x="853070" y="306645"/>
                  </a:lnTo>
                  <a:lnTo>
                    <a:pt x="861790" y="320132"/>
                  </a:lnTo>
                  <a:lnTo>
                    <a:pt x="870906" y="333222"/>
                  </a:lnTo>
                  <a:lnTo>
                    <a:pt x="878833" y="346709"/>
                  </a:lnTo>
                  <a:lnTo>
                    <a:pt x="886760" y="359799"/>
                  </a:lnTo>
                  <a:lnTo>
                    <a:pt x="902218" y="385980"/>
                  </a:lnTo>
                  <a:lnTo>
                    <a:pt x="915694" y="411764"/>
                  </a:lnTo>
                  <a:lnTo>
                    <a:pt x="928377" y="436754"/>
                  </a:lnTo>
                  <a:lnTo>
                    <a:pt x="939475" y="460951"/>
                  </a:lnTo>
                  <a:lnTo>
                    <a:pt x="949384" y="483562"/>
                  </a:lnTo>
                  <a:lnTo>
                    <a:pt x="958500" y="505379"/>
                  </a:lnTo>
                  <a:lnTo>
                    <a:pt x="966427" y="525610"/>
                  </a:lnTo>
                  <a:lnTo>
                    <a:pt x="972768" y="544650"/>
                  </a:lnTo>
                  <a:lnTo>
                    <a:pt x="978714" y="560914"/>
                  </a:lnTo>
                  <a:lnTo>
                    <a:pt x="983866" y="575987"/>
                  </a:lnTo>
                  <a:lnTo>
                    <a:pt x="987433" y="588284"/>
                  </a:lnTo>
                  <a:lnTo>
                    <a:pt x="992190" y="605738"/>
                  </a:lnTo>
                  <a:lnTo>
                    <a:pt x="993775" y="612085"/>
                  </a:lnTo>
                  <a:lnTo>
                    <a:pt x="987037" y="611292"/>
                  </a:lnTo>
                  <a:lnTo>
                    <a:pt x="979506" y="610498"/>
                  </a:lnTo>
                  <a:lnTo>
                    <a:pt x="972372" y="609308"/>
                  </a:lnTo>
                  <a:lnTo>
                    <a:pt x="965238" y="607722"/>
                  </a:lnTo>
                  <a:lnTo>
                    <a:pt x="950573" y="604151"/>
                  </a:lnTo>
                  <a:lnTo>
                    <a:pt x="936304" y="599391"/>
                  </a:lnTo>
                  <a:lnTo>
                    <a:pt x="921243" y="593441"/>
                  </a:lnTo>
                  <a:lnTo>
                    <a:pt x="906974" y="587094"/>
                  </a:lnTo>
                  <a:lnTo>
                    <a:pt x="891913" y="579954"/>
                  </a:lnTo>
                  <a:lnTo>
                    <a:pt x="877644" y="572417"/>
                  </a:lnTo>
                  <a:lnTo>
                    <a:pt x="862979" y="563691"/>
                  </a:lnTo>
                  <a:lnTo>
                    <a:pt x="849107" y="554964"/>
                  </a:lnTo>
                  <a:lnTo>
                    <a:pt x="834838" y="545840"/>
                  </a:lnTo>
                  <a:lnTo>
                    <a:pt x="821362" y="535923"/>
                  </a:lnTo>
                  <a:lnTo>
                    <a:pt x="807490" y="526006"/>
                  </a:lnTo>
                  <a:lnTo>
                    <a:pt x="794411" y="516089"/>
                  </a:lnTo>
                  <a:lnTo>
                    <a:pt x="781331" y="505379"/>
                  </a:lnTo>
                  <a:lnTo>
                    <a:pt x="769044" y="495066"/>
                  </a:lnTo>
                  <a:lnTo>
                    <a:pt x="756757" y="485149"/>
                  </a:lnTo>
                  <a:lnTo>
                    <a:pt x="745659" y="474438"/>
                  </a:lnTo>
                  <a:lnTo>
                    <a:pt x="723860" y="454605"/>
                  </a:lnTo>
                  <a:lnTo>
                    <a:pt x="705232" y="436754"/>
                  </a:lnTo>
                  <a:lnTo>
                    <a:pt x="688981" y="420094"/>
                  </a:lnTo>
                  <a:lnTo>
                    <a:pt x="675902" y="406607"/>
                  </a:lnTo>
                  <a:lnTo>
                    <a:pt x="665597" y="395500"/>
                  </a:lnTo>
                  <a:lnTo>
                    <a:pt x="657670" y="386376"/>
                  </a:lnTo>
                  <a:lnTo>
                    <a:pt x="659255" y="397087"/>
                  </a:lnTo>
                  <a:lnTo>
                    <a:pt x="661237" y="408194"/>
                  </a:lnTo>
                  <a:lnTo>
                    <a:pt x="663615" y="418904"/>
                  </a:lnTo>
                  <a:lnTo>
                    <a:pt x="665993" y="430011"/>
                  </a:lnTo>
                  <a:lnTo>
                    <a:pt x="668767" y="440324"/>
                  </a:lnTo>
                  <a:lnTo>
                    <a:pt x="671542" y="450638"/>
                  </a:lnTo>
                  <a:lnTo>
                    <a:pt x="678676" y="471662"/>
                  </a:lnTo>
                  <a:lnTo>
                    <a:pt x="685810" y="492686"/>
                  </a:lnTo>
                  <a:lnTo>
                    <a:pt x="693738" y="512916"/>
                  </a:lnTo>
                  <a:lnTo>
                    <a:pt x="702457" y="532750"/>
                  </a:lnTo>
                  <a:lnTo>
                    <a:pt x="712366" y="552187"/>
                  </a:lnTo>
                  <a:lnTo>
                    <a:pt x="721878" y="571624"/>
                  </a:lnTo>
                  <a:lnTo>
                    <a:pt x="732580" y="589871"/>
                  </a:lnTo>
                  <a:lnTo>
                    <a:pt x="743281" y="608118"/>
                  </a:lnTo>
                  <a:lnTo>
                    <a:pt x="753983" y="625969"/>
                  </a:lnTo>
                  <a:lnTo>
                    <a:pt x="765477" y="642629"/>
                  </a:lnTo>
                  <a:lnTo>
                    <a:pt x="776575" y="659289"/>
                  </a:lnTo>
                  <a:lnTo>
                    <a:pt x="788069" y="674760"/>
                  </a:lnTo>
                  <a:lnTo>
                    <a:pt x="799167" y="690230"/>
                  </a:lnTo>
                  <a:lnTo>
                    <a:pt x="810265" y="704510"/>
                  </a:lnTo>
                  <a:lnTo>
                    <a:pt x="821759" y="718394"/>
                  </a:lnTo>
                  <a:lnTo>
                    <a:pt x="832460" y="731484"/>
                  </a:lnTo>
                  <a:lnTo>
                    <a:pt x="843162" y="743781"/>
                  </a:lnTo>
                  <a:lnTo>
                    <a:pt x="862583" y="765995"/>
                  </a:lnTo>
                  <a:lnTo>
                    <a:pt x="880022" y="784242"/>
                  </a:lnTo>
                  <a:lnTo>
                    <a:pt x="894687" y="799316"/>
                  </a:lnTo>
                  <a:lnTo>
                    <a:pt x="906182" y="810026"/>
                  </a:lnTo>
                  <a:lnTo>
                    <a:pt x="915694" y="819150"/>
                  </a:lnTo>
                  <a:lnTo>
                    <a:pt x="887553" y="810423"/>
                  </a:lnTo>
                  <a:lnTo>
                    <a:pt x="860205" y="801299"/>
                  </a:lnTo>
                  <a:lnTo>
                    <a:pt x="834046" y="791382"/>
                  </a:lnTo>
                  <a:lnTo>
                    <a:pt x="808679" y="781069"/>
                  </a:lnTo>
                  <a:lnTo>
                    <a:pt x="784502" y="770359"/>
                  </a:lnTo>
                  <a:lnTo>
                    <a:pt x="761513" y="758458"/>
                  </a:lnTo>
                  <a:lnTo>
                    <a:pt x="738921" y="746558"/>
                  </a:lnTo>
                  <a:lnTo>
                    <a:pt x="717519" y="734261"/>
                  </a:lnTo>
                  <a:lnTo>
                    <a:pt x="696908" y="721171"/>
                  </a:lnTo>
                  <a:lnTo>
                    <a:pt x="677487" y="707684"/>
                  </a:lnTo>
                  <a:lnTo>
                    <a:pt x="658462" y="694197"/>
                  </a:lnTo>
                  <a:lnTo>
                    <a:pt x="640230" y="680313"/>
                  </a:lnTo>
                  <a:lnTo>
                    <a:pt x="623583" y="666033"/>
                  </a:lnTo>
                  <a:lnTo>
                    <a:pt x="606937" y="650959"/>
                  </a:lnTo>
                  <a:lnTo>
                    <a:pt x="591083" y="635886"/>
                  </a:lnTo>
                  <a:lnTo>
                    <a:pt x="576418" y="620415"/>
                  </a:lnTo>
                  <a:lnTo>
                    <a:pt x="562149" y="605341"/>
                  </a:lnTo>
                  <a:lnTo>
                    <a:pt x="549069" y="589078"/>
                  </a:lnTo>
                  <a:lnTo>
                    <a:pt x="536386" y="573607"/>
                  </a:lnTo>
                  <a:lnTo>
                    <a:pt x="524496" y="556947"/>
                  </a:lnTo>
                  <a:lnTo>
                    <a:pt x="513398" y="541080"/>
                  </a:lnTo>
                  <a:lnTo>
                    <a:pt x="502300" y="524420"/>
                  </a:lnTo>
                  <a:lnTo>
                    <a:pt x="492391" y="507363"/>
                  </a:lnTo>
                  <a:lnTo>
                    <a:pt x="483275" y="491099"/>
                  </a:lnTo>
                  <a:lnTo>
                    <a:pt x="474159" y="474042"/>
                  </a:lnTo>
                  <a:lnTo>
                    <a:pt x="465836" y="457778"/>
                  </a:lnTo>
                  <a:lnTo>
                    <a:pt x="458305" y="440721"/>
                  </a:lnTo>
                  <a:lnTo>
                    <a:pt x="451171" y="423664"/>
                  </a:lnTo>
                  <a:lnTo>
                    <a:pt x="444433" y="407004"/>
                  </a:lnTo>
                  <a:lnTo>
                    <a:pt x="438488" y="390343"/>
                  </a:lnTo>
                  <a:lnTo>
                    <a:pt x="432939" y="374079"/>
                  </a:lnTo>
                  <a:lnTo>
                    <a:pt x="427786" y="357419"/>
                  </a:lnTo>
                  <a:lnTo>
                    <a:pt x="423030" y="340759"/>
                  </a:lnTo>
                  <a:lnTo>
                    <a:pt x="418670" y="324892"/>
                  </a:lnTo>
                  <a:lnTo>
                    <a:pt x="414707" y="308628"/>
                  </a:lnTo>
                  <a:lnTo>
                    <a:pt x="411536" y="292761"/>
                  </a:lnTo>
                  <a:lnTo>
                    <a:pt x="408365" y="277291"/>
                  </a:lnTo>
                  <a:lnTo>
                    <a:pt x="405591" y="261820"/>
                  </a:lnTo>
                  <a:lnTo>
                    <a:pt x="403212" y="246746"/>
                  </a:lnTo>
                  <a:lnTo>
                    <a:pt x="401231" y="231673"/>
                  </a:lnTo>
                  <a:lnTo>
                    <a:pt x="399645" y="217392"/>
                  </a:lnTo>
                  <a:lnTo>
                    <a:pt x="398060" y="203112"/>
                  </a:lnTo>
                  <a:lnTo>
                    <a:pt x="395682" y="176138"/>
                  </a:lnTo>
                  <a:lnTo>
                    <a:pt x="394096" y="150751"/>
                  </a:lnTo>
                  <a:lnTo>
                    <a:pt x="393700" y="127347"/>
                  </a:lnTo>
                  <a:lnTo>
                    <a:pt x="393700" y="105530"/>
                  </a:lnTo>
                  <a:lnTo>
                    <a:pt x="394493" y="86093"/>
                  </a:lnTo>
                  <a:lnTo>
                    <a:pt x="395285" y="69829"/>
                  </a:lnTo>
                  <a:lnTo>
                    <a:pt x="396474" y="55152"/>
                  </a:lnTo>
                  <a:lnTo>
                    <a:pt x="398853" y="35318"/>
                  </a:lnTo>
                  <a:lnTo>
                    <a:pt x="399645" y="28575"/>
                  </a:lnTo>
                  <a:close/>
                  <a:moveTo>
                    <a:pt x="1782366" y="0"/>
                  </a:moveTo>
                  <a:lnTo>
                    <a:pt x="1787526" y="20648"/>
                  </a:lnTo>
                  <a:lnTo>
                    <a:pt x="1791097" y="41297"/>
                  </a:lnTo>
                  <a:lnTo>
                    <a:pt x="1794272" y="61152"/>
                  </a:lnTo>
                  <a:lnTo>
                    <a:pt x="1796257" y="81006"/>
                  </a:lnTo>
                  <a:lnTo>
                    <a:pt x="1797844" y="100861"/>
                  </a:lnTo>
                  <a:lnTo>
                    <a:pt x="1798638" y="119921"/>
                  </a:lnTo>
                  <a:lnTo>
                    <a:pt x="1798241" y="139378"/>
                  </a:lnTo>
                  <a:lnTo>
                    <a:pt x="1797447" y="158439"/>
                  </a:lnTo>
                  <a:lnTo>
                    <a:pt x="1796257" y="177499"/>
                  </a:lnTo>
                  <a:lnTo>
                    <a:pt x="1793876" y="195765"/>
                  </a:lnTo>
                  <a:lnTo>
                    <a:pt x="1791494" y="214031"/>
                  </a:lnTo>
                  <a:lnTo>
                    <a:pt x="1787922" y="231900"/>
                  </a:lnTo>
                  <a:lnTo>
                    <a:pt x="1783557" y="249769"/>
                  </a:lnTo>
                  <a:lnTo>
                    <a:pt x="1779191" y="267241"/>
                  </a:lnTo>
                  <a:lnTo>
                    <a:pt x="1774429" y="284316"/>
                  </a:lnTo>
                  <a:lnTo>
                    <a:pt x="1768872" y="301391"/>
                  </a:lnTo>
                  <a:lnTo>
                    <a:pt x="1762919" y="318069"/>
                  </a:lnTo>
                  <a:lnTo>
                    <a:pt x="1756172" y="334349"/>
                  </a:lnTo>
                  <a:lnTo>
                    <a:pt x="1749425" y="350630"/>
                  </a:lnTo>
                  <a:lnTo>
                    <a:pt x="1741885" y="366117"/>
                  </a:lnTo>
                  <a:lnTo>
                    <a:pt x="1734344" y="381603"/>
                  </a:lnTo>
                  <a:lnTo>
                    <a:pt x="1726010" y="396693"/>
                  </a:lnTo>
                  <a:lnTo>
                    <a:pt x="1717675" y="411782"/>
                  </a:lnTo>
                  <a:lnTo>
                    <a:pt x="1709341" y="426474"/>
                  </a:lnTo>
                  <a:lnTo>
                    <a:pt x="1699816" y="440770"/>
                  </a:lnTo>
                  <a:lnTo>
                    <a:pt x="1691085" y="454668"/>
                  </a:lnTo>
                  <a:lnTo>
                    <a:pt x="1681560" y="468566"/>
                  </a:lnTo>
                  <a:lnTo>
                    <a:pt x="1671638" y="482067"/>
                  </a:lnTo>
                  <a:lnTo>
                    <a:pt x="1661716" y="495171"/>
                  </a:lnTo>
                  <a:lnTo>
                    <a:pt x="1652191" y="507878"/>
                  </a:lnTo>
                  <a:lnTo>
                    <a:pt x="1641475" y="520585"/>
                  </a:lnTo>
                  <a:lnTo>
                    <a:pt x="1631554" y="532497"/>
                  </a:lnTo>
                  <a:lnTo>
                    <a:pt x="1621235" y="544807"/>
                  </a:lnTo>
                  <a:lnTo>
                    <a:pt x="1610916" y="555926"/>
                  </a:lnTo>
                  <a:lnTo>
                    <a:pt x="1589882" y="578163"/>
                  </a:lnTo>
                  <a:lnTo>
                    <a:pt x="1569244" y="598811"/>
                  </a:lnTo>
                  <a:lnTo>
                    <a:pt x="1548607" y="617872"/>
                  </a:lnTo>
                  <a:lnTo>
                    <a:pt x="1528763" y="636138"/>
                  </a:lnTo>
                  <a:lnTo>
                    <a:pt x="1509713" y="652418"/>
                  </a:lnTo>
                  <a:lnTo>
                    <a:pt x="1491060" y="667508"/>
                  </a:lnTo>
                  <a:lnTo>
                    <a:pt x="1473597" y="681406"/>
                  </a:lnTo>
                  <a:lnTo>
                    <a:pt x="1457722" y="693319"/>
                  </a:lnTo>
                  <a:lnTo>
                    <a:pt x="1443038" y="703643"/>
                  </a:lnTo>
                  <a:lnTo>
                    <a:pt x="1430338" y="712776"/>
                  </a:lnTo>
                  <a:lnTo>
                    <a:pt x="1419225" y="720321"/>
                  </a:lnTo>
                  <a:lnTo>
                    <a:pt x="1403747" y="729851"/>
                  </a:lnTo>
                  <a:lnTo>
                    <a:pt x="1398588" y="733425"/>
                  </a:lnTo>
                  <a:lnTo>
                    <a:pt x="1396603" y="726674"/>
                  </a:lnTo>
                  <a:lnTo>
                    <a:pt x="1395413" y="719924"/>
                  </a:lnTo>
                  <a:lnTo>
                    <a:pt x="1394222" y="712776"/>
                  </a:lnTo>
                  <a:lnTo>
                    <a:pt x="1393428" y="705231"/>
                  </a:lnTo>
                  <a:lnTo>
                    <a:pt x="1393031" y="698084"/>
                  </a:lnTo>
                  <a:lnTo>
                    <a:pt x="1392635" y="690936"/>
                  </a:lnTo>
                  <a:lnTo>
                    <a:pt x="1392635" y="675847"/>
                  </a:lnTo>
                  <a:lnTo>
                    <a:pt x="1393825" y="660360"/>
                  </a:lnTo>
                  <a:lnTo>
                    <a:pt x="1395413" y="644874"/>
                  </a:lnTo>
                  <a:lnTo>
                    <a:pt x="1398191" y="628990"/>
                  </a:lnTo>
                  <a:lnTo>
                    <a:pt x="1401366" y="613107"/>
                  </a:lnTo>
                  <a:lnTo>
                    <a:pt x="1404938" y="597223"/>
                  </a:lnTo>
                  <a:lnTo>
                    <a:pt x="1409303" y="580942"/>
                  </a:lnTo>
                  <a:lnTo>
                    <a:pt x="1413669" y="565059"/>
                  </a:lnTo>
                  <a:lnTo>
                    <a:pt x="1418828" y="549175"/>
                  </a:lnTo>
                  <a:lnTo>
                    <a:pt x="1424385" y="533291"/>
                  </a:lnTo>
                  <a:lnTo>
                    <a:pt x="1430338" y="518202"/>
                  </a:lnTo>
                  <a:lnTo>
                    <a:pt x="1436291" y="502716"/>
                  </a:lnTo>
                  <a:lnTo>
                    <a:pt x="1442641" y="488420"/>
                  </a:lnTo>
                  <a:lnTo>
                    <a:pt x="1448594" y="473728"/>
                  </a:lnTo>
                  <a:lnTo>
                    <a:pt x="1455341" y="460227"/>
                  </a:lnTo>
                  <a:lnTo>
                    <a:pt x="1467644" y="434019"/>
                  </a:lnTo>
                  <a:lnTo>
                    <a:pt x="1479550" y="410591"/>
                  </a:lnTo>
                  <a:lnTo>
                    <a:pt x="1490663" y="390339"/>
                  </a:lnTo>
                  <a:lnTo>
                    <a:pt x="1499791" y="373661"/>
                  </a:lnTo>
                  <a:lnTo>
                    <a:pt x="1507332" y="361352"/>
                  </a:lnTo>
                  <a:lnTo>
                    <a:pt x="1514078" y="350630"/>
                  </a:lnTo>
                  <a:lnTo>
                    <a:pt x="1503760" y="355792"/>
                  </a:lnTo>
                  <a:lnTo>
                    <a:pt x="1493838" y="360954"/>
                  </a:lnTo>
                  <a:lnTo>
                    <a:pt x="1484313" y="366117"/>
                  </a:lnTo>
                  <a:lnTo>
                    <a:pt x="1474391" y="371676"/>
                  </a:lnTo>
                  <a:lnTo>
                    <a:pt x="1455738" y="383986"/>
                  </a:lnTo>
                  <a:lnTo>
                    <a:pt x="1437085" y="396295"/>
                  </a:lnTo>
                  <a:lnTo>
                    <a:pt x="1419225" y="409797"/>
                  </a:lnTo>
                  <a:lnTo>
                    <a:pt x="1402160" y="423298"/>
                  </a:lnTo>
                  <a:lnTo>
                    <a:pt x="1385491" y="437990"/>
                  </a:lnTo>
                  <a:lnTo>
                    <a:pt x="1369219" y="452682"/>
                  </a:lnTo>
                  <a:lnTo>
                    <a:pt x="1353741" y="467772"/>
                  </a:lnTo>
                  <a:lnTo>
                    <a:pt x="1338660" y="483258"/>
                  </a:lnTo>
                  <a:lnTo>
                    <a:pt x="1324372" y="498745"/>
                  </a:lnTo>
                  <a:lnTo>
                    <a:pt x="1310481" y="514628"/>
                  </a:lnTo>
                  <a:lnTo>
                    <a:pt x="1297781" y="530115"/>
                  </a:lnTo>
                  <a:lnTo>
                    <a:pt x="1285081" y="545998"/>
                  </a:lnTo>
                  <a:lnTo>
                    <a:pt x="1273175" y="561088"/>
                  </a:lnTo>
                  <a:lnTo>
                    <a:pt x="1262063" y="576574"/>
                  </a:lnTo>
                  <a:lnTo>
                    <a:pt x="1251347" y="591267"/>
                  </a:lnTo>
                  <a:lnTo>
                    <a:pt x="1241425" y="605959"/>
                  </a:lnTo>
                  <a:lnTo>
                    <a:pt x="1232297" y="619857"/>
                  </a:lnTo>
                  <a:lnTo>
                    <a:pt x="1223169" y="633755"/>
                  </a:lnTo>
                  <a:lnTo>
                    <a:pt x="1208088" y="659169"/>
                  </a:lnTo>
                  <a:lnTo>
                    <a:pt x="1194991" y="681009"/>
                  </a:lnTo>
                  <a:lnTo>
                    <a:pt x="1185069" y="699275"/>
                  </a:lnTo>
                  <a:lnTo>
                    <a:pt x="1178322" y="713173"/>
                  </a:lnTo>
                  <a:lnTo>
                    <a:pt x="1171972" y="724689"/>
                  </a:lnTo>
                  <a:lnTo>
                    <a:pt x="1171575" y="696098"/>
                  </a:lnTo>
                  <a:lnTo>
                    <a:pt x="1172369" y="667905"/>
                  </a:lnTo>
                  <a:lnTo>
                    <a:pt x="1173956" y="640506"/>
                  </a:lnTo>
                  <a:lnTo>
                    <a:pt x="1176734" y="613504"/>
                  </a:lnTo>
                  <a:lnTo>
                    <a:pt x="1179513" y="587693"/>
                  </a:lnTo>
                  <a:lnTo>
                    <a:pt x="1183481" y="562279"/>
                  </a:lnTo>
                  <a:lnTo>
                    <a:pt x="1188244" y="537659"/>
                  </a:lnTo>
                  <a:lnTo>
                    <a:pt x="1193800" y="514231"/>
                  </a:lnTo>
                  <a:lnTo>
                    <a:pt x="1199753" y="491200"/>
                  </a:lnTo>
                  <a:lnTo>
                    <a:pt x="1206897" y="468566"/>
                  </a:lnTo>
                  <a:lnTo>
                    <a:pt x="1214438" y="446726"/>
                  </a:lnTo>
                  <a:lnTo>
                    <a:pt x="1222375" y="425680"/>
                  </a:lnTo>
                  <a:lnTo>
                    <a:pt x="1231503" y="405429"/>
                  </a:lnTo>
                  <a:lnTo>
                    <a:pt x="1240631" y="385574"/>
                  </a:lnTo>
                  <a:lnTo>
                    <a:pt x="1250156" y="366117"/>
                  </a:lnTo>
                  <a:lnTo>
                    <a:pt x="1260872" y="347850"/>
                  </a:lnTo>
                  <a:lnTo>
                    <a:pt x="1271588" y="329584"/>
                  </a:lnTo>
                  <a:lnTo>
                    <a:pt x="1282700" y="312112"/>
                  </a:lnTo>
                  <a:lnTo>
                    <a:pt x="1294606" y="295832"/>
                  </a:lnTo>
                  <a:lnTo>
                    <a:pt x="1306513" y="279551"/>
                  </a:lnTo>
                  <a:lnTo>
                    <a:pt x="1319213" y="264065"/>
                  </a:lnTo>
                  <a:lnTo>
                    <a:pt x="1331913" y="248975"/>
                  </a:lnTo>
                  <a:lnTo>
                    <a:pt x="1345010" y="234680"/>
                  </a:lnTo>
                  <a:lnTo>
                    <a:pt x="1358106" y="220385"/>
                  </a:lnTo>
                  <a:lnTo>
                    <a:pt x="1371997" y="207281"/>
                  </a:lnTo>
                  <a:lnTo>
                    <a:pt x="1385491" y="194177"/>
                  </a:lnTo>
                  <a:lnTo>
                    <a:pt x="1399778" y="182264"/>
                  </a:lnTo>
                  <a:lnTo>
                    <a:pt x="1413669" y="169954"/>
                  </a:lnTo>
                  <a:lnTo>
                    <a:pt x="1428353" y="158836"/>
                  </a:lnTo>
                  <a:lnTo>
                    <a:pt x="1442244" y="147717"/>
                  </a:lnTo>
                  <a:lnTo>
                    <a:pt x="1456928" y="137790"/>
                  </a:lnTo>
                  <a:lnTo>
                    <a:pt x="1471216" y="127863"/>
                  </a:lnTo>
                  <a:lnTo>
                    <a:pt x="1485900" y="118333"/>
                  </a:lnTo>
                  <a:lnTo>
                    <a:pt x="1500188" y="109199"/>
                  </a:lnTo>
                  <a:lnTo>
                    <a:pt x="1514872" y="100861"/>
                  </a:lnTo>
                  <a:lnTo>
                    <a:pt x="1529160" y="92919"/>
                  </a:lnTo>
                  <a:lnTo>
                    <a:pt x="1543447" y="84977"/>
                  </a:lnTo>
                  <a:lnTo>
                    <a:pt x="1557338" y="77829"/>
                  </a:lnTo>
                  <a:lnTo>
                    <a:pt x="1571625" y="71079"/>
                  </a:lnTo>
                  <a:lnTo>
                    <a:pt x="1585119" y="64328"/>
                  </a:lnTo>
                  <a:lnTo>
                    <a:pt x="1599010" y="57975"/>
                  </a:lnTo>
                  <a:lnTo>
                    <a:pt x="1612107" y="52416"/>
                  </a:lnTo>
                  <a:lnTo>
                    <a:pt x="1637904" y="42091"/>
                  </a:lnTo>
                  <a:lnTo>
                    <a:pt x="1662113" y="32958"/>
                  </a:lnTo>
                  <a:lnTo>
                    <a:pt x="1685132" y="25414"/>
                  </a:lnTo>
                  <a:lnTo>
                    <a:pt x="1706166" y="18663"/>
                  </a:lnTo>
                  <a:lnTo>
                    <a:pt x="1724819" y="13501"/>
                  </a:lnTo>
                  <a:lnTo>
                    <a:pt x="1741488" y="9133"/>
                  </a:lnTo>
                  <a:lnTo>
                    <a:pt x="1755379" y="5162"/>
                  </a:lnTo>
                  <a:lnTo>
                    <a:pt x="1775619" y="1191"/>
                  </a:lnTo>
                  <a:lnTo>
                    <a:pt x="178236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011" name="文本框 11"/>
            <p:cNvSpPr txBox="1"/>
            <p:nvPr/>
          </p:nvSpPr>
          <p:spPr>
            <a:xfrm>
              <a:off x="2149" y="4758"/>
              <a:ext cx="2131" cy="581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r>
                <a:rPr lang="zh-CN" altLang="en-US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返程服务</a:t>
              </a:r>
              <a:endParaRPr lang="zh-CN" altLang="en-US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43012" name="文本框 1"/>
          <p:cNvSpPr txBox="1"/>
          <p:nvPr/>
        </p:nvSpPr>
        <p:spPr>
          <a:xfrm>
            <a:off x="2362200" y="1443038"/>
            <a:ext cx="7385050" cy="474281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marL="285750" indent="-285750">
              <a:lnSpc>
                <a:spcPct val="210000"/>
              </a:lnSpc>
              <a:buFont typeface="Wingdings 2" panose="05020102010507070707" pitchFamily="18" charset="2"/>
              <a:buChar char="Ý"/>
            </a:pPr>
            <a:r>
              <a:rPr lang="zh-CN" altLang="en-US" sz="1600" b="1" dirty="0">
                <a:latin typeface="Calibri" panose="020F0502020204030204" charset="0"/>
                <a:ea typeface="宋体" panose="02010600030101010101" pitchFamily="2" charset="-122"/>
              </a:rPr>
              <a:t>回顾当天活动</a:t>
            </a:r>
            <a:r>
              <a:rPr lang="zh-CN" altLang="en-US" sz="1600" dirty="0">
                <a:latin typeface="Calibri" panose="020F0502020204030204" charset="0"/>
                <a:ea typeface="宋体" panose="02010600030101010101" pitchFamily="2" charset="-122"/>
              </a:rPr>
              <a:t>：回顾和总结当天参观、游览的内容，回答旅游者的提问。或补充讲解在参观游览中漏讲的内容。</a:t>
            </a:r>
            <a:endParaRPr lang="zh-CN" altLang="en-US" sz="1600" dirty="0">
              <a:latin typeface="Calibri" panose="020F0502020204030204" charset="0"/>
              <a:ea typeface="宋体" panose="02010600030101010101" pitchFamily="2" charset="-122"/>
            </a:endParaRPr>
          </a:p>
          <a:p>
            <a:pPr marL="285750" indent="-285750">
              <a:lnSpc>
                <a:spcPct val="210000"/>
              </a:lnSpc>
              <a:buFont typeface="Wingdings 2" panose="05020102010507070707" pitchFamily="18" charset="2"/>
              <a:buChar char="Ý"/>
            </a:pPr>
            <a:r>
              <a:rPr lang="zh-CN" altLang="en-US" sz="1600" b="1" dirty="0">
                <a:latin typeface="Calibri" panose="020F0502020204030204" charset="0"/>
                <a:ea typeface="宋体" panose="02010600030101010101" pitchFamily="2" charset="-122"/>
              </a:rPr>
              <a:t>沿途风光导游</a:t>
            </a:r>
            <a:r>
              <a:rPr lang="zh-CN" altLang="en-US" sz="1600" dirty="0">
                <a:latin typeface="Calibri" panose="020F0502020204030204" charset="0"/>
                <a:ea typeface="宋体" panose="02010600030101010101" pitchFamily="2" charset="-122"/>
              </a:rPr>
              <a:t>：</a:t>
            </a:r>
            <a:r>
              <a:rPr lang="zh-CN" altLang="en-US" sz="1600" dirty="0">
                <a:latin typeface="Times New Roman" panose="02020603050405020304" charset="0"/>
                <a:ea typeface="宋体" panose="02010600030101010101" pitchFamily="2" charset="-122"/>
              </a:rPr>
              <a:t>如不从原路返回，地陪导游人员对沿途风光进行导游讲解。一般情况下，地陪在整个旅途中的时间可占60%左右，在回程途中，</a:t>
            </a:r>
            <a:r>
              <a:rPr lang="zh-CN" altLang="en-US" sz="1600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讲解时间占旅途的20%左右为宜。</a:t>
            </a:r>
            <a:endParaRPr lang="zh-CN" altLang="en-US" sz="1600" dirty="0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marL="285750" indent="-285750">
              <a:lnSpc>
                <a:spcPct val="210000"/>
              </a:lnSpc>
              <a:buFont typeface="Wingdings 2" panose="05020102010507070707" pitchFamily="18" charset="2"/>
              <a:buChar char="Ý"/>
            </a:pPr>
            <a:r>
              <a:rPr lang="zh-CN" altLang="en-US" sz="1600" b="1" dirty="0">
                <a:latin typeface="Calibri" panose="020F0502020204030204" charset="0"/>
                <a:ea typeface="宋体" panose="02010600030101010101" pitchFamily="2" charset="-122"/>
              </a:rPr>
              <a:t>宣布次日活动安排</a:t>
            </a:r>
            <a:r>
              <a:rPr lang="zh-CN" altLang="en-US" sz="1600" dirty="0">
                <a:latin typeface="Calibri" panose="020F0502020204030204" charset="0"/>
                <a:ea typeface="宋体" panose="02010600030101010101" pitchFamily="2" charset="-122"/>
              </a:rPr>
              <a:t>：到达饭店前，地陪导游人员应向游客预报晚上或次日的活动日程、出发时间、集合地点等。提醒旅游者带好随身物品。</a:t>
            </a:r>
            <a:endParaRPr lang="zh-CN" altLang="en-US" sz="1600" dirty="0">
              <a:latin typeface="Calibri" panose="020F0502020204030204" charset="0"/>
              <a:ea typeface="宋体" panose="02010600030101010101" pitchFamily="2" charset="-122"/>
            </a:endParaRPr>
          </a:p>
          <a:p>
            <a:pPr marL="285750" indent="-285750">
              <a:lnSpc>
                <a:spcPct val="210000"/>
              </a:lnSpc>
              <a:buFont typeface="Wingdings 2" panose="05020102010507070707" pitchFamily="18" charset="2"/>
              <a:buChar char="Ý"/>
            </a:pPr>
            <a:r>
              <a:rPr lang="zh-CN" altLang="en-US" sz="1600" b="1" dirty="0">
                <a:latin typeface="Calibri" panose="020F0502020204030204" charset="0"/>
                <a:ea typeface="宋体" panose="02010600030101010101" pitchFamily="2" charset="-122"/>
              </a:rPr>
              <a:t>提醒注意事项</a:t>
            </a:r>
            <a:r>
              <a:rPr lang="zh-CN" altLang="en-US" sz="1600" dirty="0">
                <a:latin typeface="Calibri" panose="020F0502020204030204" charset="0"/>
                <a:ea typeface="宋体" panose="02010600030101010101" pitchFamily="2" charset="-122"/>
              </a:rPr>
              <a:t>：如游客返回饭店后要求外出自由活动，地陪导游人员应在下车前提醒游客注意安全，最好结伴出行，带上饭店的地址和电话号码。</a:t>
            </a:r>
            <a:endParaRPr lang="zh-CN" altLang="en-US" sz="1600" dirty="0">
              <a:latin typeface="Calibri" panose="020F0502020204030204" charset="0"/>
              <a:ea typeface="宋体" panose="02010600030101010101" pitchFamily="2" charset="-122"/>
            </a:endParaRPr>
          </a:p>
        </p:txBody>
      </p:sp>
      <p:grpSp>
        <p:nvGrpSpPr>
          <p:cNvPr id="39943" name="组合 1"/>
          <p:cNvGrpSpPr/>
          <p:nvPr/>
        </p:nvGrpSpPr>
        <p:grpSpPr>
          <a:xfrm>
            <a:off x="1522730" y="279400"/>
            <a:ext cx="6032500" cy="492125"/>
            <a:chOff x="-2" y="401"/>
            <a:chExt cx="6985" cy="775"/>
          </a:xfrm>
        </p:grpSpPr>
        <p:grpSp>
          <p:nvGrpSpPr>
            <p:cNvPr id="39944" name="Group 7"/>
            <p:cNvGrpSpPr/>
            <p:nvPr/>
          </p:nvGrpSpPr>
          <p:grpSpPr>
            <a:xfrm>
              <a:off x="-2" y="401"/>
              <a:ext cx="6985" cy="775"/>
              <a:chOff x="48" y="-32"/>
              <a:chExt cx="5697" cy="712"/>
            </a:xfrm>
          </p:grpSpPr>
          <p:sp>
            <p:nvSpPr>
              <p:cNvPr id="2" name="五边形 13"/>
              <p:cNvSpPr/>
              <p:nvPr>
                <p:custDataLst>
                  <p:tags r:id="rId1"/>
                </p:custDataLst>
              </p:nvPr>
            </p:nvSpPr>
            <p:spPr>
              <a:xfrm>
                <a:off x="48" y="-32"/>
                <a:ext cx="5103" cy="680"/>
              </a:xfrm>
              <a:prstGeom prst="homePlate">
                <a:avLst>
                  <a:gd name="adj" fmla="val 24875"/>
                </a:avLst>
              </a:prstGeom>
              <a:solidFill>
                <a:srgbClr val="00B0F0"/>
              </a:solidFill>
              <a:ln w="9525">
                <a:noFill/>
              </a:ln>
            </p:spPr>
            <p:txBody>
              <a:bodyPr anchor="t" anchorCtr="0"/>
              <a:p>
                <a:endParaRPr lang="zh-CN" altLang="zh-CN" dirty="0">
                  <a:latin typeface="宋体" panose="02010600030101010101" pitchFamily="2" charset="-122"/>
                  <a:ea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39946" name="燕尾形 14"/>
              <p:cNvSpPr/>
              <p:nvPr>
                <p:custDataLst>
                  <p:tags r:id="rId2"/>
                </p:custDataLst>
              </p:nvPr>
            </p:nvSpPr>
            <p:spPr>
              <a:xfrm>
                <a:off x="5085" y="0"/>
                <a:ext cx="340" cy="680"/>
              </a:xfrm>
              <a:prstGeom prst="chevron">
                <a:avLst>
                  <a:gd name="adj" fmla="val 50000"/>
                </a:avLst>
              </a:prstGeom>
              <a:solidFill>
                <a:srgbClr val="00B0F0"/>
              </a:solidFill>
              <a:ln w="9525">
                <a:noFill/>
              </a:ln>
            </p:spPr>
            <p:txBody>
              <a:bodyPr anchor="t" anchorCtr="0"/>
              <a:p>
                <a:endParaRPr lang="zh-CN" altLang="zh-CN" dirty="0">
                  <a:latin typeface="宋体" panose="02010600030101010101" pitchFamily="2" charset="-122"/>
                  <a:ea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39947" name="燕尾形 15"/>
              <p:cNvSpPr/>
              <p:nvPr>
                <p:custDataLst>
                  <p:tags r:id="rId3"/>
                </p:custDataLst>
              </p:nvPr>
            </p:nvSpPr>
            <p:spPr>
              <a:xfrm>
                <a:off x="5405" y="0"/>
                <a:ext cx="340" cy="680"/>
              </a:xfrm>
              <a:prstGeom prst="chevron">
                <a:avLst>
                  <a:gd name="adj" fmla="val 50000"/>
                </a:avLst>
              </a:prstGeom>
              <a:solidFill>
                <a:srgbClr val="00B0F0"/>
              </a:solidFill>
              <a:ln w="9525">
                <a:noFill/>
              </a:ln>
            </p:spPr>
            <p:txBody>
              <a:bodyPr anchor="t" anchorCtr="0"/>
              <a:p>
                <a:endParaRPr lang="zh-CN" altLang="zh-CN" dirty="0">
                  <a:latin typeface="宋体" panose="02010600030101010101" pitchFamily="2" charset="-122"/>
                  <a:ea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</p:grpSp>
        <p:sp>
          <p:nvSpPr>
            <p:cNvPr id="39948" name="文本框 1"/>
            <p:cNvSpPr txBox="1"/>
            <p:nvPr>
              <p:custDataLst>
                <p:tags r:id="rId4"/>
              </p:custDataLst>
            </p:nvPr>
          </p:nvSpPr>
          <p:spPr>
            <a:xfrm>
              <a:off x="186" y="492"/>
              <a:ext cx="6405" cy="62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r>
                <a:rPr lang="zh-CN" altLang="en-US" sz="2000" b="1" dirty="0">
                  <a:solidFill>
                    <a:schemeClr val="bg1"/>
                  </a:solidFill>
                  <a:latin typeface="Calibri" panose="020F0502020204030204" charset="0"/>
                  <a:ea typeface="宋体" panose="02010600030101010101" pitchFamily="2" charset="-122"/>
                </a:rPr>
                <a:t>任务三</a:t>
              </a:r>
              <a:r>
                <a:rPr lang="en-US" altLang="zh-CN" sz="2000" b="1" dirty="0">
                  <a:solidFill>
                    <a:schemeClr val="bg1"/>
                  </a:solidFill>
                  <a:latin typeface="Calibri" panose="020F0502020204030204" charset="0"/>
                  <a:ea typeface="宋体" panose="02010600030101010101" pitchFamily="2" charset="-122"/>
                </a:rPr>
                <a:t>   </a:t>
              </a:r>
              <a:r>
                <a:rPr lang="zh-CN" altLang="en-US" sz="2000" b="1" dirty="0">
                  <a:solidFill>
                    <a:schemeClr val="bg1"/>
                  </a:solidFill>
                  <a:latin typeface="Calibri" panose="020F0502020204030204" charset="0"/>
                  <a:ea typeface="宋体" panose="02010600030101010101" pitchFamily="2" charset="-122"/>
                </a:rPr>
                <a:t>返程</a:t>
              </a:r>
              <a:r>
                <a:rPr lang="zh-CN" altLang="en-US" sz="2000" b="1" dirty="0">
                  <a:solidFill>
                    <a:schemeClr val="bg1"/>
                  </a:solidFill>
                  <a:latin typeface="Calibri" panose="020F0502020204030204" charset="0"/>
                  <a:ea typeface="宋体" panose="02010600030101010101" pitchFamily="2" charset="-122"/>
                </a:rPr>
                <a:t>服务</a:t>
              </a:r>
              <a:endParaRPr lang="zh-CN" altLang="en-US" sz="2000" b="1" dirty="0">
                <a:solidFill>
                  <a:schemeClr val="bg1"/>
                </a:solidFill>
                <a:latin typeface="Calibri" panose="020F050202020403020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3" name="组合 1"/>
          <p:cNvGrpSpPr/>
          <p:nvPr/>
        </p:nvGrpSpPr>
        <p:grpSpPr>
          <a:xfrm>
            <a:off x="1522730" y="279400"/>
            <a:ext cx="8019415" cy="492125"/>
            <a:chOff x="-2" y="401"/>
            <a:chExt cx="6985" cy="775"/>
          </a:xfrm>
        </p:grpSpPr>
        <p:grpSp>
          <p:nvGrpSpPr>
            <p:cNvPr id="4" name="Group 7"/>
            <p:cNvGrpSpPr/>
            <p:nvPr/>
          </p:nvGrpSpPr>
          <p:grpSpPr>
            <a:xfrm>
              <a:off x="-2" y="401"/>
              <a:ext cx="6985" cy="775"/>
              <a:chOff x="48" y="-32"/>
              <a:chExt cx="5697" cy="712"/>
            </a:xfrm>
          </p:grpSpPr>
          <p:sp>
            <p:nvSpPr>
              <p:cNvPr id="5" name="五边形 13"/>
              <p:cNvSpPr/>
              <p:nvPr>
                <p:custDataLst>
                  <p:tags r:id="rId5"/>
                </p:custDataLst>
              </p:nvPr>
            </p:nvSpPr>
            <p:spPr>
              <a:xfrm>
                <a:off x="48" y="-32"/>
                <a:ext cx="5103" cy="680"/>
              </a:xfrm>
              <a:prstGeom prst="homePlate">
                <a:avLst>
                  <a:gd name="adj" fmla="val 24875"/>
                </a:avLst>
              </a:prstGeom>
              <a:solidFill>
                <a:srgbClr val="00B0F0"/>
              </a:solidFill>
              <a:ln w="9525">
                <a:noFill/>
              </a:ln>
            </p:spPr>
            <p:txBody>
              <a:bodyPr anchor="t" anchorCtr="0"/>
              <a:p>
                <a:endParaRPr lang="zh-CN" altLang="zh-CN" dirty="0">
                  <a:latin typeface="宋体" panose="02010600030101010101" pitchFamily="2" charset="-122"/>
                  <a:ea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6" name="燕尾形 14"/>
              <p:cNvSpPr/>
              <p:nvPr>
                <p:custDataLst>
                  <p:tags r:id="rId6"/>
                </p:custDataLst>
              </p:nvPr>
            </p:nvSpPr>
            <p:spPr>
              <a:xfrm>
                <a:off x="5085" y="0"/>
                <a:ext cx="340" cy="680"/>
              </a:xfrm>
              <a:prstGeom prst="chevron">
                <a:avLst>
                  <a:gd name="adj" fmla="val 50000"/>
                </a:avLst>
              </a:prstGeom>
              <a:solidFill>
                <a:srgbClr val="00B0F0"/>
              </a:solidFill>
              <a:ln w="9525">
                <a:noFill/>
              </a:ln>
            </p:spPr>
            <p:txBody>
              <a:bodyPr anchor="t" anchorCtr="0"/>
              <a:p>
                <a:endParaRPr lang="zh-CN" altLang="zh-CN" dirty="0">
                  <a:latin typeface="宋体" panose="02010600030101010101" pitchFamily="2" charset="-122"/>
                  <a:ea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8" name="燕尾形 15"/>
              <p:cNvSpPr/>
              <p:nvPr>
                <p:custDataLst>
                  <p:tags r:id="rId7"/>
                </p:custDataLst>
              </p:nvPr>
            </p:nvSpPr>
            <p:spPr>
              <a:xfrm>
                <a:off x="5405" y="0"/>
                <a:ext cx="340" cy="680"/>
              </a:xfrm>
              <a:prstGeom prst="chevron">
                <a:avLst>
                  <a:gd name="adj" fmla="val 50000"/>
                </a:avLst>
              </a:prstGeom>
              <a:solidFill>
                <a:srgbClr val="00B0F0"/>
              </a:solidFill>
              <a:ln w="9525">
                <a:noFill/>
              </a:ln>
            </p:spPr>
            <p:txBody>
              <a:bodyPr anchor="t" anchorCtr="0"/>
              <a:p>
                <a:endParaRPr lang="zh-CN" altLang="zh-CN" dirty="0">
                  <a:latin typeface="宋体" panose="02010600030101010101" pitchFamily="2" charset="-122"/>
                  <a:ea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</p:grpSp>
        <p:sp>
          <p:nvSpPr>
            <p:cNvPr id="9" name="文本框 1"/>
            <p:cNvSpPr txBox="1"/>
            <p:nvPr>
              <p:custDataLst>
                <p:tags r:id="rId8"/>
              </p:custDataLst>
            </p:nvPr>
          </p:nvSpPr>
          <p:spPr>
            <a:xfrm>
              <a:off x="186" y="492"/>
              <a:ext cx="6405" cy="62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r>
                <a:rPr lang="zh-CN" altLang="en-US" sz="2000" b="1" dirty="0">
                  <a:solidFill>
                    <a:schemeClr val="bg1"/>
                  </a:solidFill>
                  <a:latin typeface="Calibri" panose="020F0502020204030204" charset="0"/>
                  <a:ea typeface="宋体" panose="02010600030101010101" pitchFamily="2" charset="-122"/>
                </a:rPr>
                <a:t>任务一</a:t>
              </a:r>
              <a:r>
                <a:rPr lang="en-US" altLang="zh-CN" sz="2000" b="1" dirty="0">
                  <a:solidFill>
                    <a:schemeClr val="bg1"/>
                  </a:solidFill>
                  <a:latin typeface="Calibri" panose="020F0502020204030204" charset="0"/>
                  <a:ea typeface="宋体" panose="02010600030101010101" pitchFamily="2" charset="-122"/>
                </a:rPr>
                <a:t>   </a:t>
              </a:r>
              <a:r>
                <a:rPr lang="zh-CN" altLang="en-US" sz="2000" b="1" dirty="0">
                  <a:solidFill>
                    <a:schemeClr val="bg1"/>
                  </a:solidFill>
                  <a:latin typeface="Calibri" panose="020F0502020204030204" charset="0"/>
                  <a:ea typeface="宋体" panose="02010600030101010101" pitchFamily="2" charset="-122"/>
                </a:rPr>
                <a:t>参观游览服务</a:t>
              </a:r>
              <a:r>
                <a:rPr lang="en-US" altLang="zh-CN" sz="2000" b="1" dirty="0">
                  <a:solidFill>
                    <a:schemeClr val="bg1"/>
                  </a:solidFill>
                  <a:latin typeface="Calibri" panose="020F0502020204030204" charset="0"/>
                  <a:ea typeface="宋体" panose="02010600030101010101" pitchFamily="2" charset="-122"/>
                </a:rPr>
                <a:t>    </a:t>
              </a:r>
              <a:r>
                <a:rPr lang="zh-CN" altLang="en-US" sz="2000" b="1" dirty="0">
                  <a:solidFill>
                    <a:schemeClr val="bg1"/>
                  </a:solidFill>
                  <a:latin typeface="Calibri" panose="020F0502020204030204" charset="0"/>
                  <a:ea typeface="宋体" panose="02010600030101010101" pitchFamily="2" charset="-122"/>
                </a:rPr>
                <a:t>返程</a:t>
              </a:r>
              <a:r>
                <a:rPr lang="zh-CN" altLang="en-US" sz="2000" b="1" dirty="0">
                  <a:solidFill>
                    <a:schemeClr val="bg1"/>
                  </a:solidFill>
                  <a:latin typeface="Calibri" panose="020F0502020204030204" charset="0"/>
                  <a:ea typeface="宋体" panose="02010600030101010101" pitchFamily="2" charset="-122"/>
                </a:rPr>
                <a:t>服务</a:t>
              </a:r>
              <a:endParaRPr lang="zh-CN" altLang="en-US" sz="2000" b="1" dirty="0">
                <a:solidFill>
                  <a:schemeClr val="bg1"/>
                </a:solidFill>
                <a:latin typeface="Calibri" panose="020F0502020204030204" charset="0"/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  <p:transition spd="slow" advTm="6000"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1600169" y="5714883"/>
            <a:ext cx="9593580" cy="783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500" b="1" dirty="0">
                <a:solidFill>
                  <a:srgbClr val="38526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2024</a:t>
            </a:r>
            <a:r>
              <a:rPr lang="zh-CN" altLang="en-US" sz="4500" b="1" dirty="0">
                <a:solidFill>
                  <a:srgbClr val="38526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年面试试题业务规范和应急</a:t>
            </a:r>
            <a:r>
              <a:rPr lang="zh-CN" altLang="en-US" sz="4500" b="1" dirty="0">
                <a:solidFill>
                  <a:srgbClr val="38526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能力</a:t>
            </a:r>
            <a:endParaRPr lang="zh-CN" altLang="en-US" sz="4500" b="1" dirty="0">
              <a:solidFill>
                <a:srgbClr val="38526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0" y="762000"/>
            <a:ext cx="8708390" cy="49034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1201_1*a*1"/>
  <p:tag name="KSO_WM_TEMPLATE_CATEGORY" val="custom"/>
  <p:tag name="KSO_WM_TEMPLATE_INDEX" val="20231201"/>
  <p:tag name="KSO_WM_UNIT_LAYERLEVEL" val="1"/>
  <p:tag name="KSO_WM_TAG_VERSION" val="3.0"/>
  <p:tag name="KSO_WM_BEAUTIFY_FLAG" val="#wm#"/>
  <p:tag name="KSO_WM_UNIT_PRESET_TEXT" val="单击此处添加标题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1201_1*i*1"/>
  <p:tag name="KSO_WM_TEMPLATE_CATEGORY" val="custom"/>
  <p:tag name="KSO_WM_TEMPLATE_INDEX" val="20231201"/>
  <p:tag name="KSO_WM_UNIT_LAYERLEVEL" val="1"/>
  <p:tag name="KSO_WM_TAG_VERSION" val="3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1201_1*d*1"/>
  <p:tag name="KSO_WM_TEMPLATE_CATEGORY" val="custom"/>
  <p:tag name="KSO_WM_TEMPLATE_INDEX" val="20231201"/>
  <p:tag name="KSO_WM_UNIT_LAYERLEVEL" val="1"/>
  <p:tag name="KSO_WM_TAG_VERSION" val="3.0"/>
  <p:tag name="KSO_WM_BEAUTIFY_FLAG" val="#wm#"/>
  <p:tag name="KSO_WM_UNIT_VALUE" val="679*564"/>
  <p:tag name="KSO_WM_UNIT_TYPE" val="d"/>
  <p:tag name="KSO_WM_UNIT_INDEX" val="1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1201_1*d*2"/>
  <p:tag name="KSO_WM_TEMPLATE_CATEGORY" val="custom"/>
  <p:tag name="KSO_WM_TEMPLATE_INDEX" val="20231201"/>
  <p:tag name="KSO_WM_UNIT_LAYERLEVEL" val="1"/>
  <p:tag name="KSO_WM_TAG_VERSION" val="3.0"/>
  <p:tag name="KSO_WM_BEAUTIFY_FLAG" val="#wm#"/>
  <p:tag name="KSO_WM_UNIT_VALUE" val="1399*1258"/>
  <p:tag name="KSO_WM_UNIT_TYPE" val="d"/>
  <p:tag name="KSO_WM_UNIT_INDEX" val="2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1201_1*d*3"/>
  <p:tag name="KSO_WM_TEMPLATE_CATEGORY" val="custom"/>
  <p:tag name="KSO_WM_TEMPLATE_INDEX" val="20231201"/>
  <p:tag name="KSO_WM_UNIT_LAYERLEVEL" val="1"/>
  <p:tag name="KSO_WM_TAG_VERSION" val="3.0"/>
  <p:tag name="KSO_WM_BEAUTIFY_FLAG" val="#wm#"/>
  <p:tag name="KSO_WM_UNIT_VALUE" val="670*950"/>
  <p:tag name="KSO_WM_UNIT_TYPE" val="d"/>
  <p:tag name="KSO_WM_UNIT_INDEX" val="3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custom20231201_1*f*1"/>
  <p:tag name="KSO_WM_TEMPLATE_CATEGORY" val="custom"/>
  <p:tag name="KSO_WM_TEMPLATE_INDEX" val="20231201"/>
  <p:tag name="KSO_WM_UNIT_LAYERLEVEL" val="1"/>
  <p:tag name="KSO_WM_TAG_VERSION" val="3.0"/>
  <p:tag name="KSO_WM_BEAUTIFY_FLAG" val="#wm#"/>
  <p:tag name="KSO_WM_UNIT_TEXT_FILL_FORE_SCHEMECOLOR_INDEX_BRIGHTNESS" val="0.15"/>
  <p:tag name="KSO_WM_UNIT_TEXT_FILL_FORE_SCHEMECOLOR_INDEX" val="13"/>
  <p:tag name="KSO_WM_UNIT_TEXT_FILL_TYPE" val="1"/>
  <p:tag name="KSO_WM_UNIT_PRESET_TEXT" val="单击添加文本具体内容，简明扼要地阐述您的观点。根据需要可酌情增减文字添加文本内容"/>
</p:tagLst>
</file>

<file path=ppt/tags/tag31.xml><?xml version="1.0" encoding="utf-8"?>
<p:tagLst xmlns:p="http://schemas.openxmlformats.org/presentationml/2006/main">
  <p:tag name="KSO_WM_BEAUTIFY_FLAG" val="#wm#"/>
  <p:tag name="KSO_WM_TEMPLATE_CATEGORY" val="custom"/>
  <p:tag name="KSO_WM_TEMPLATE_INDEX" val="20231201"/>
  <p:tag name="KSO_WM_SLIDE_ID" val="custom20231201_1"/>
  <p:tag name="KSO_WM_TEMPLATE_SUBCATEGORY" val="0"/>
  <p:tag name="KSO_WM_TEMPLATE_MASTER_TYPE" val="0"/>
  <p:tag name="KSO_WM_TEMPLATE_COLOR_TYPE" val="0"/>
  <p:tag name="KSO_WM_SLIDE_TYPE" val="text"/>
  <p:tag name="KSO_WM_SLIDE_SUBTYPE" val="picTxt"/>
  <p:tag name="KSO_WM_SLIDE_ITEM_CNT" val="0"/>
  <p:tag name="KSO_WM_SLIDE_INDEX" val="1"/>
  <p:tag name="KSO_WM_SLIDE_SIZE" val="955*463"/>
  <p:tag name="KSO_WM_SLIDE_POSITION" val="47*49"/>
  <p:tag name="KSO_WM_TAG_VERSION" val="3.0"/>
  <p:tag name="KSO_WM_SLIDE_LAYOUT" val="a_d_f"/>
  <p:tag name="KSO_WM_SLIDE_LAYOUT_CNT" val="1_3_1"/>
</p:tagLst>
</file>

<file path=ppt/tags/tag32.xml><?xml version="1.0" encoding="utf-8"?>
<p:tagLst xmlns:p="http://schemas.openxmlformats.org/presentationml/2006/main">
  <p:tag name="KSO_WM_DIAGRAM_VIRTUALLY_FRAME" val="{&quot;height&quot;:196.32503937007874,&quot;left&quot;:203.25,&quot;top&quot;:110,&quot;width&quot;:546.3750393700788}"/>
</p:tagLst>
</file>

<file path=ppt/tags/tag33.xml><?xml version="1.0" encoding="utf-8"?>
<p:tagLst xmlns:p="http://schemas.openxmlformats.org/presentationml/2006/main">
  <p:tag name="KSO_WM_DIAGRAM_VIRTUALLY_FRAME" val="{&quot;height&quot;:196.32503937007874,&quot;left&quot;:203.25,&quot;top&quot;:110,&quot;width&quot;:546.3750393700788}"/>
</p:tagLst>
</file>

<file path=ppt/tags/tag34.xml><?xml version="1.0" encoding="utf-8"?>
<p:tagLst xmlns:p="http://schemas.openxmlformats.org/presentationml/2006/main">
  <p:tag name="KSO_WM_DIAGRAM_VIRTUALLY_FRAME" val="{&quot;height&quot;:196.32503937007874,&quot;left&quot;:203.25,&quot;top&quot;:110,&quot;width&quot;:546.3750393700788}"/>
</p:tagLst>
</file>

<file path=ppt/tags/tag35.xml><?xml version="1.0" encoding="utf-8"?>
<p:tagLst xmlns:p="http://schemas.openxmlformats.org/presentationml/2006/main">
  <p:tag name="KSO_WM_DIAGRAM_VIRTUALLY_FRAME" val="{&quot;height&quot;:196.32503937007874,&quot;left&quot;:203.25,&quot;top&quot;:110,&quot;width&quot;:546.3750393700788}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UNIT_PLACING_PICTURE_USER_VIEWPORT" val="{&quot;height&quot;:1477.5007874015748,&quot;width&quot;:10390}"/>
</p:tagLst>
</file>

<file path=ppt/tags/tag53.xml><?xml version="1.0" encoding="utf-8"?>
<p:tagLst xmlns:p="http://schemas.openxmlformats.org/presentationml/2006/main">
  <p:tag name="KSO_WM_UNIT_PLACING_PICTURE_USER_VIEWPORT" val="{&quot;height&quot;:1477.5007874015748,&quot;width&quot;:10390}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COMMONDATA" val="eyJoZGlkIjoiZjA5MTY4MDhlZTc1MGQ3MjE3OTYyYmZhYWE2OGExOTEifQ=="/>
  <p:tag name="KSO_WPP_MARK_KEY" val="15dc4aae-cd2e-4238-a5eb-08314a298b2d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默认设计模板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FFFFFF"/>
      </a:accent3>
      <a:accent4>
        <a:srgbClr val="000000"/>
      </a:accent4>
      <a:accent5>
        <a:srgbClr val="B0BCDE"/>
      </a:accent5>
      <a:accent6>
        <a:srgbClr val="D4702B"/>
      </a:accent6>
      <a:hlink>
        <a:srgbClr val="0563C1"/>
      </a:hlink>
      <a:folHlink>
        <a:srgbClr val="954F72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2417</Words>
  <Application>WPS 演示</Application>
  <PresentationFormat>自定义</PresentationFormat>
  <Paragraphs>181</Paragraphs>
  <Slides>28</Slides>
  <Notes>59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46" baseType="lpstr">
      <vt:lpstr>Arial</vt:lpstr>
      <vt:lpstr>宋体</vt:lpstr>
      <vt:lpstr>Wingdings</vt:lpstr>
      <vt:lpstr>Calibri Light</vt:lpstr>
      <vt:lpstr>Roboto</vt:lpstr>
      <vt:lpstr>Times New Roman</vt:lpstr>
      <vt:lpstr>思源黑体 CN Light</vt:lpstr>
      <vt:lpstr>微软雅黑</vt:lpstr>
      <vt:lpstr>方正姚体</vt:lpstr>
      <vt:lpstr>Batang</vt:lpstr>
      <vt:lpstr>Constantia</vt:lpstr>
      <vt:lpstr>黑体</vt:lpstr>
      <vt:lpstr>Calibri</vt:lpstr>
      <vt:lpstr>楷体</vt:lpstr>
      <vt:lpstr>Wingdings 2</vt:lpstr>
      <vt:lpstr>Arial</vt:lpstr>
      <vt:lpstr>Arial Unicode MS</vt:lpstr>
      <vt:lpstr>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日之光 2024.5.31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王大利</cp:lastModifiedBy>
  <cp:revision>223</cp:revision>
  <dcterms:created xsi:type="dcterms:W3CDTF">2018-04-25T07:34:00Z</dcterms:created>
  <dcterms:modified xsi:type="dcterms:W3CDTF">2026-05-28T06:51:22Z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r8>1</vt:r8>
  </property>
  <property fmtid="{D5CDD505-2E9C-101B-9397-08002B2CF9AE}" pid="3" name="KSOProductBuildVer">
    <vt:lpwstr>2052-12.1.0.25865</vt:lpwstr>
  </property>
  <property fmtid="{D5CDD505-2E9C-101B-9397-08002B2CF9AE}" pid="4" name="ICV">
    <vt:lpwstr>ED5790A861464BB4A184311910302570_13</vt:lpwstr>
  </property>
</Properties>
</file>