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theme/theme2.xml" ContentType="application/vnd.openxmlformats-officedocument.theme+xml"/>
  <Override PartName="/ppt/tags/tag1.xml" ContentType="application/vnd.openxmlformats-officedocument.presentationml.tags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19"/>
  </p:notesMasterIdLst>
  <p:sldIdLst>
    <p:sldId id="305" r:id="rId2"/>
    <p:sldId id="310" r:id="rId3"/>
    <p:sldId id="315" r:id="rId4"/>
    <p:sldId id="333" r:id="rId5"/>
    <p:sldId id="334" r:id="rId6"/>
    <p:sldId id="322" r:id="rId7"/>
    <p:sldId id="316" r:id="rId8"/>
    <p:sldId id="337" r:id="rId9"/>
    <p:sldId id="338" r:id="rId10"/>
    <p:sldId id="340" r:id="rId11"/>
    <p:sldId id="341" r:id="rId12"/>
    <p:sldId id="342" r:id="rId13"/>
    <p:sldId id="343" r:id="rId14"/>
    <p:sldId id="344" r:id="rId15"/>
    <p:sldId id="345" r:id="rId16"/>
    <p:sldId id="346" r:id="rId17"/>
    <p:sldId id="347" r:id="rId18"/>
  </p:sldIdLst>
  <p:sldSz cx="12192000" cy="6858000"/>
  <p:notesSz cx="6858000" cy="9144000"/>
  <p:defaultTextStyle>
    <a:defPPr>
      <a:defRPr lang="zh-CN"/>
    </a:defPPr>
    <a:lvl1pPr marL="0" lvl="0" indent="0" algn="l" defTabSz="914400" rtl="0" eaLnBrk="0" fontAlgn="base" latinLnBrk="0" hangingPunct="0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Candara" panose="020E0502030303020204" pitchFamily="34" charset="0"/>
        <a:ea typeface="华文楷体" panose="02010600040101010101" pitchFamily="2" charset="-122"/>
        <a:cs typeface="+mn-cs"/>
      </a:defRPr>
    </a:lvl1pPr>
    <a:lvl2pPr marL="457200" lvl="1" indent="0" algn="l" defTabSz="914400" rtl="0" eaLnBrk="0" fontAlgn="base" latinLnBrk="0" hangingPunct="0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Candara" panose="020E0502030303020204" pitchFamily="34" charset="0"/>
        <a:ea typeface="华文楷体" panose="02010600040101010101" pitchFamily="2" charset="-122"/>
        <a:cs typeface="+mn-cs"/>
      </a:defRPr>
    </a:lvl2pPr>
    <a:lvl3pPr marL="914400" lvl="2" indent="0" algn="l" defTabSz="914400" rtl="0" eaLnBrk="0" fontAlgn="base" latinLnBrk="0" hangingPunct="0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Candara" panose="020E0502030303020204" pitchFamily="34" charset="0"/>
        <a:ea typeface="华文楷体" panose="02010600040101010101" pitchFamily="2" charset="-122"/>
        <a:cs typeface="+mn-cs"/>
      </a:defRPr>
    </a:lvl3pPr>
    <a:lvl4pPr marL="1371600" lvl="3" indent="0" algn="l" defTabSz="914400" rtl="0" eaLnBrk="0" fontAlgn="base" latinLnBrk="0" hangingPunct="0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Candara" panose="020E0502030303020204" pitchFamily="34" charset="0"/>
        <a:ea typeface="华文楷体" panose="02010600040101010101" pitchFamily="2" charset="-122"/>
        <a:cs typeface="+mn-cs"/>
      </a:defRPr>
    </a:lvl4pPr>
    <a:lvl5pPr marL="1828800" lvl="4" indent="0" algn="l" defTabSz="914400" rtl="0" eaLnBrk="0" fontAlgn="base" latinLnBrk="0" hangingPunct="0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Candara" panose="020E0502030303020204" pitchFamily="34" charset="0"/>
        <a:ea typeface="华文楷体" panose="02010600040101010101" pitchFamily="2" charset="-122"/>
        <a:cs typeface="+mn-cs"/>
      </a:defRPr>
    </a:lvl5pPr>
    <a:lvl6pPr marL="2286000" lvl="5" indent="0" algn="l" defTabSz="914400" rtl="0" eaLnBrk="0" fontAlgn="base" latinLnBrk="0" hangingPunct="0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Candara" panose="020E0502030303020204" pitchFamily="34" charset="0"/>
        <a:ea typeface="华文楷体" panose="02010600040101010101" pitchFamily="2" charset="-122"/>
        <a:cs typeface="+mn-cs"/>
      </a:defRPr>
    </a:lvl6pPr>
    <a:lvl7pPr marL="2743200" lvl="6" indent="0" algn="l" defTabSz="914400" rtl="0" eaLnBrk="0" fontAlgn="base" latinLnBrk="0" hangingPunct="0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Candara" panose="020E0502030303020204" pitchFamily="34" charset="0"/>
        <a:ea typeface="华文楷体" panose="02010600040101010101" pitchFamily="2" charset="-122"/>
        <a:cs typeface="+mn-cs"/>
      </a:defRPr>
    </a:lvl7pPr>
    <a:lvl8pPr marL="3200400" lvl="7" indent="0" algn="l" defTabSz="914400" rtl="0" eaLnBrk="0" fontAlgn="base" latinLnBrk="0" hangingPunct="0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Candara" panose="020E0502030303020204" pitchFamily="34" charset="0"/>
        <a:ea typeface="华文楷体" panose="02010600040101010101" pitchFamily="2" charset="-122"/>
        <a:cs typeface="+mn-cs"/>
      </a:defRPr>
    </a:lvl8pPr>
    <a:lvl9pPr marL="3657600" lvl="8" indent="0" algn="l" defTabSz="914400" rtl="0" eaLnBrk="0" fontAlgn="base" latinLnBrk="0" hangingPunct="0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Candara" panose="020E0502030303020204" pitchFamily="34" charset="0"/>
        <a:ea typeface="华文楷体" panose="02010600040101010101" pitchFamily="2" charset="-122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221" userDrawn="1">
          <p15:clr>
            <a:srgbClr val="A4A3A4"/>
          </p15:clr>
        </p15:guide>
        <p15:guide id="2" pos="389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0E3D2"/>
    <a:srgbClr val="954831"/>
    <a:srgbClr val="3F1F13"/>
    <a:srgbClr val="253A89"/>
    <a:srgbClr val="243987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440"/>
    <p:restoredTop sz="94660"/>
  </p:normalViewPr>
  <p:slideViewPr>
    <p:cSldViewPr showGuides="1">
      <p:cViewPr varScale="1">
        <p:scale>
          <a:sx n="90" d="100"/>
          <a:sy n="90" d="100"/>
        </p:scale>
        <p:origin x="760" y="64"/>
      </p:cViewPr>
      <p:guideLst>
        <p:guide orient="horz" pos="2221"/>
        <p:guide pos="389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5" cy="72005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defRPr sz="1200" noProof="1"/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1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Candara" panose="020E0502030303020204" pitchFamily="34" charset="0"/>
              <a:ea typeface="华文楷体" panose="02010600040101010101" pitchFamily="2" charset="-122"/>
              <a:cs typeface="+mn-cs"/>
            </a:endParaRPr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defRPr sz="1200" noProof="1" smtClean="0">
                <a:latin typeface="+mn-lt"/>
                <a:ea typeface="+mn-ea"/>
              </a:defRPr>
            </a:lvl1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D2A48B96-639E-45A3-A0BA-2464DFDB1FAA}" type="datetimeFigureOut">
              <a:rPr kumimoji="0" lang="zh-CN" altLang="en-US" sz="1200" b="0" i="0" u="none" strike="noStrike" kern="1200" cap="none" spc="0" normalizeH="0" baseline="0" noProof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2026/4/26</a:t>
            </a:fld>
            <a:endParaRPr kumimoji="0" lang="zh-CN" altLang="en-US" sz="1200" b="0" i="0" u="none" strike="noStrike" kern="1200" cap="none" spc="0" normalizeH="0" baseline="0" noProof="1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4100" name="幻灯片图像占位符 3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 cap="flat" cmpd="sng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</p:sp>
      <p:sp>
        <p:nvSpPr>
          <p:cNvPr id="3077" name="备注占位符 4"/>
          <p:cNvSpPr>
            <a:spLocks noGrp="1" noChangeArrowheads="1"/>
          </p:cNvSpPr>
          <p:nvPr>
            <p:ph type="body" sz="quarter" idx="4294967295"/>
          </p:nvPr>
        </p:nvSpPr>
        <p:spPr bwMode="auto"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12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单击此处编辑母版文本样式</a:t>
            </a:r>
          </a:p>
          <a:p>
            <a:pPr marL="457200" marR="0" lvl="1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12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第二级</a:t>
            </a:r>
          </a:p>
          <a:p>
            <a:pPr marL="914400" marR="0" lvl="2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12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第三级</a:t>
            </a:r>
          </a:p>
          <a:p>
            <a:pPr marL="1371600" marR="0" lvl="3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12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第四级</a:t>
            </a:r>
          </a:p>
          <a:p>
            <a:pPr marL="1828800" marR="0" lvl="4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12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defRPr sz="1200" noProof="1"/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1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Candara" panose="020E0502030303020204" pitchFamily="34" charset="0"/>
              <a:ea typeface="华文楷体" panose="02010600040101010101" pitchFamily="2" charset="-122"/>
              <a:cs typeface="+mn-cs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8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/>
          <a:lstStyle/>
          <a:p>
            <a:pPr lvl="0" algn="r" eaLnBrk="1" hangingPunct="1"/>
            <a:fld id="{9A0DB2DC-4C9A-4742-B13C-FB6460FD3503}" type="slidenum">
              <a:rPr lang="zh-CN" altLang="en-US" sz="1200" dirty="0">
                <a:latin typeface="Calibri" panose="020F0502020204030204" pitchFamily="34" charset="0"/>
                <a:ea typeface="宋体" panose="02010600030101010101" pitchFamily="2" charset="-122"/>
              </a:rPr>
              <a:t>‹#›</a:t>
            </a:fld>
            <a:endParaRPr lang="zh-CN" altLang="en-US" sz="1200" dirty="0">
              <a:latin typeface="Calibri" panose="020F0502020204030204" pitchFamily="34" charset="0"/>
              <a:ea typeface="宋体" panose="02010600030101010101" pitchFamily="2" charset="-122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sldNum="0" hdr="0" ftr="0" dt="0"/>
  <p:notesStyle>
    <a:lvl1pPr algn="l" rtl="0" fontAlgn="base">
      <a:spcBef>
        <a:spcPct val="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幻灯片图像占位符 1"/>
          <p:cNvSpPr>
            <a:spLocks noGrp="1" noRot="1" noChangeAspect="1" noTextEdit="1"/>
          </p:cNvSpPr>
          <p:nvPr>
            <p:ph type="sldImg"/>
          </p:nvPr>
        </p:nvSpPr>
        <p:spPr>
          <a:ln>
            <a:miter lim="800000"/>
          </a:ln>
        </p:spPr>
      </p:sp>
      <p:sp>
        <p:nvSpPr>
          <p:cNvPr id="10243" name="备注占位符 2"/>
          <p:cNvSpPr>
            <a:spLocks noGrp="1"/>
          </p:cNvSpPr>
          <p:nvPr>
            <p:ph type="body"/>
          </p:nvPr>
        </p:nvSpPr>
        <p:spPr/>
        <p:txBody>
          <a:bodyPr wrap="square" lIns="91440" tIns="45720" rIns="91440" bIns="45720" anchor="t" anchorCtr="0"/>
          <a:lstStyle/>
          <a:p>
            <a:pPr lvl="0" eaLnBrk="1" hangingPunct="1"/>
            <a:endParaRPr lang="zh-CN" altLang="en-US" dirty="0"/>
          </a:p>
        </p:txBody>
      </p:sp>
      <p:sp>
        <p:nvSpPr>
          <p:cNvPr id="10244" name="灯片编号占位符 3"/>
          <p:cNvSpPr txBox="1">
            <a:spLocks noGrp="1"/>
          </p:cNvSpPr>
          <p:nvPr>
            <p:ph type="sldNum" sz="quarter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 w="9525">
            <a:noFill/>
          </a:ln>
        </p:spPr>
        <p:txBody>
          <a:bodyPr anchor="b" anchorCtr="0"/>
          <a:lstStyle/>
          <a:p>
            <a:pPr lvl="0" algn="r" eaLnBrk="1" hangingPunct="1"/>
            <a:fld id="{9A0DB2DC-4C9A-4742-B13C-FB6460FD3503}" type="slidenum">
              <a:rPr lang="zh-CN" altLang="en-US" sz="1200" dirty="0"/>
              <a:t>3</a:t>
            </a:fld>
            <a:endParaRPr lang="zh-CN" altLang="en-US" sz="1200" dirty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幻灯片图像占位符 1"/>
          <p:cNvSpPr>
            <a:spLocks noGrp="1" noRot="1" noChangeAspect="1" noTextEdit="1"/>
          </p:cNvSpPr>
          <p:nvPr>
            <p:ph type="sldImg"/>
          </p:nvPr>
        </p:nvSpPr>
        <p:spPr>
          <a:ln>
            <a:miter lim="800000"/>
          </a:ln>
        </p:spPr>
      </p:sp>
      <p:sp>
        <p:nvSpPr>
          <p:cNvPr id="14339" name="备注占位符 2"/>
          <p:cNvSpPr>
            <a:spLocks noGrp="1"/>
          </p:cNvSpPr>
          <p:nvPr>
            <p:ph type="body"/>
          </p:nvPr>
        </p:nvSpPr>
        <p:spPr/>
        <p:txBody>
          <a:bodyPr wrap="square" lIns="91440" tIns="45720" rIns="91440" bIns="45720" anchor="t" anchorCtr="0"/>
          <a:lstStyle/>
          <a:p>
            <a:pPr lvl="0" eaLnBrk="1" hangingPunct="1"/>
            <a:endParaRPr lang="zh-CN" altLang="en-US" dirty="0"/>
          </a:p>
        </p:txBody>
      </p:sp>
      <p:sp>
        <p:nvSpPr>
          <p:cNvPr id="14340" name="灯片编号占位符 3"/>
          <p:cNvSpPr txBox="1">
            <a:spLocks noGrp="1"/>
          </p:cNvSpPr>
          <p:nvPr>
            <p:ph type="sldNum" sz="quarter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 w="9525">
            <a:noFill/>
          </a:ln>
        </p:spPr>
        <p:txBody>
          <a:bodyPr anchor="b" anchorCtr="0"/>
          <a:lstStyle/>
          <a:p>
            <a:pPr lvl="0" algn="r" eaLnBrk="1" hangingPunct="1"/>
            <a:fld id="{9A0DB2DC-4C9A-4742-B13C-FB6460FD3503}" type="slidenum">
              <a:rPr lang="zh-CN" altLang="en-US" sz="1200" dirty="0"/>
              <a:t>6</a:t>
            </a:fld>
            <a:endParaRPr lang="zh-CN" altLang="en-US" sz="1200" dirty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幻灯片图像占位符 1"/>
          <p:cNvSpPr>
            <a:spLocks noGrp="1" noRot="1" noChangeAspect="1" noTextEdit="1"/>
          </p:cNvSpPr>
          <p:nvPr>
            <p:ph type="sldImg"/>
          </p:nvPr>
        </p:nvSpPr>
        <p:spPr>
          <a:ln>
            <a:miter lim="800000"/>
          </a:ln>
        </p:spPr>
      </p:sp>
      <p:sp>
        <p:nvSpPr>
          <p:cNvPr id="16387" name="备注占位符 2"/>
          <p:cNvSpPr>
            <a:spLocks noGrp="1"/>
          </p:cNvSpPr>
          <p:nvPr>
            <p:ph type="body"/>
          </p:nvPr>
        </p:nvSpPr>
        <p:spPr/>
        <p:txBody>
          <a:bodyPr wrap="square" lIns="91440" tIns="45720" rIns="91440" bIns="45720" anchor="t" anchorCtr="0"/>
          <a:lstStyle/>
          <a:p>
            <a:pPr lvl="0" eaLnBrk="1" hangingPunct="1"/>
            <a:endParaRPr lang="zh-CN" altLang="en-US" dirty="0"/>
          </a:p>
        </p:txBody>
      </p:sp>
      <p:sp>
        <p:nvSpPr>
          <p:cNvPr id="16388" name="灯片编号占位符 3"/>
          <p:cNvSpPr txBox="1">
            <a:spLocks noGrp="1"/>
          </p:cNvSpPr>
          <p:nvPr>
            <p:ph type="sldNum" sz="quarter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 w="9525">
            <a:noFill/>
          </a:ln>
        </p:spPr>
        <p:txBody>
          <a:bodyPr anchor="b" anchorCtr="0"/>
          <a:lstStyle/>
          <a:p>
            <a:pPr lvl="0" algn="r" eaLnBrk="1" hangingPunct="1"/>
            <a:fld id="{9A0DB2DC-4C9A-4742-B13C-FB6460FD3503}" type="slidenum">
              <a:rPr lang="zh-CN" altLang="en-US" sz="1200" dirty="0"/>
              <a:t>7</a:t>
            </a:fld>
            <a:endParaRPr lang="zh-CN" altLang="en-US" sz="1200" dirty="0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幻灯片图像占位符 1"/>
          <p:cNvSpPr>
            <a:spLocks noGrp="1" noRot="1" noChangeAspect="1" noTextEdit="1"/>
          </p:cNvSpPr>
          <p:nvPr>
            <p:ph type="sldImg"/>
          </p:nvPr>
        </p:nvSpPr>
        <p:spPr>
          <a:ln>
            <a:miter lim="800000"/>
          </a:ln>
        </p:spPr>
      </p:sp>
      <p:sp>
        <p:nvSpPr>
          <p:cNvPr id="19459" name="备注占位符 2"/>
          <p:cNvSpPr>
            <a:spLocks noGrp="1"/>
          </p:cNvSpPr>
          <p:nvPr>
            <p:ph type="body"/>
          </p:nvPr>
        </p:nvSpPr>
        <p:spPr/>
        <p:txBody>
          <a:bodyPr wrap="square" lIns="91440" tIns="45720" rIns="91440" bIns="45720" anchor="t" anchorCtr="0"/>
          <a:lstStyle/>
          <a:p>
            <a:pPr lvl="0" eaLnBrk="1" hangingPunct="1"/>
            <a:endParaRPr lang="zh-CN" altLang="en-US" dirty="0"/>
          </a:p>
        </p:txBody>
      </p:sp>
      <p:sp>
        <p:nvSpPr>
          <p:cNvPr id="19460" name="灯片编号占位符 3"/>
          <p:cNvSpPr txBox="1">
            <a:spLocks noGrp="1"/>
          </p:cNvSpPr>
          <p:nvPr>
            <p:ph type="sldNum" sz="quarter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 w="9525">
            <a:noFill/>
          </a:ln>
        </p:spPr>
        <p:txBody>
          <a:bodyPr anchor="b" anchorCtr="0"/>
          <a:lstStyle/>
          <a:p>
            <a:pPr lvl="0" algn="r" eaLnBrk="1" hangingPunct="1"/>
            <a:fld id="{9A0DB2DC-4C9A-4742-B13C-FB6460FD3503}" type="slidenum">
              <a:rPr lang="zh-CN" altLang="en-US" sz="1200" dirty="0"/>
              <a:t>9</a:t>
            </a:fld>
            <a:endParaRPr lang="zh-CN" altLang="en-US" sz="1200" dirty="0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幻灯片图像占位符 1"/>
          <p:cNvSpPr>
            <a:spLocks noGrp="1" noRot="1" noChangeAspect="1" noTextEdit="1"/>
          </p:cNvSpPr>
          <p:nvPr>
            <p:ph type="sldImg"/>
          </p:nvPr>
        </p:nvSpPr>
        <p:spPr>
          <a:ln>
            <a:miter lim="800000"/>
          </a:ln>
        </p:spPr>
      </p:sp>
      <p:sp>
        <p:nvSpPr>
          <p:cNvPr id="21507" name="备注占位符 2"/>
          <p:cNvSpPr>
            <a:spLocks noGrp="1"/>
          </p:cNvSpPr>
          <p:nvPr>
            <p:ph type="body"/>
          </p:nvPr>
        </p:nvSpPr>
        <p:spPr/>
        <p:txBody>
          <a:bodyPr wrap="square" lIns="91440" tIns="45720" rIns="91440" bIns="45720" anchor="t" anchorCtr="0"/>
          <a:lstStyle/>
          <a:p>
            <a:pPr lvl="0" eaLnBrk="1" hangingPunct="1"/>
            <a:endParaRPr lang="zh-CN" altLang="en-US" dirty="0"/>
          </a:p>
        </p:txBody>
      </p:sp>
      <p:sp>
        <p:nvSpPr>
          <p:cNvPr id="21508" name="灯片编号占位符 3"/>
          <p:cNvSpPr txBox="1">
            <a:spLocks noGrp="1"/>
          </p:cNvSpPr>
          <p:nvPr>
            <p:ph type="sldNum" sz="quarter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 w="9525">
            <a:noFill/>
          </a:ln>
        </p:spPr>
        <p:txBody>
          <a:bodyPr anchor="b" anchorCtr="0"/>
          <a:lstStyle/>
          <a:p>
            <a:pPr lvl="0" algn="r" eaLnBrk="1" hangingPunct="1"/>
            <a:fld id="{9A0DB2DC-4C9A-4742-B13C-FB6460FD3503}" type="slidenum">
              <a:rPr lang="zh-CN" altLang="en-US" sz="1200" dirty="0"/>
              <a:t>10</a:t>
            </a:fld>
            <a:endParaRPr lang="zh-CN" altLang="en-US" sz="1200" dirty="0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幻灯片图像占位符 1"/>
          <p:cNvSpPr>
            <a:spLocks noGrp="1" noRot="1" noChangeAspect="1" noTextEdit="1"/>
          </p:cNvSpPr>
          <p:nvPr>
            <p:ph type="sldImg"/>
          </p:nvPr>
        </p:nvSpPr>
        <p:spPr>
          <a:ln>
            <a:miter lim="800000"/>
          </a:ln>
        </p:spPr>
      </p:sp>
      <p:sp>
        <p:nvSpPr>
          <p:cNvPr id="23555" name="备注占位符 2"/>
          <p:cNvSpPr>
            <a:spLocks noGrp="1"/>
          </p:cNvSpPr>
          <p:nvPr>
            <p:ph type="body"/>
          </p:nvPr>
        </p:nvSpPr>
        <p:spPr/>
        <p:txBody>
          <a:bodyPr wrap="square" lIns="91440" tIns="45720" rIns="91440" bIns="45720" anchor="t" anchorCtr="0"/>
          <a:lstStyle/>
          <a:p>
            <a:pPr lvl="0" eaLnBrk="1" hangingPunct="1"/>
            <a:endParaRPr lang="zh-CN" altLang="en-US" dirty="0"/>
          </a:p>
        </p:txBody>
      </p:sp>
      <p:sp>
        <p:nvSpPr>
          <p:cNvPr id="23556" name="灯片编号占位符 3"/>
          <p:cNvSpPr txBox="1">
            <a:spLocks noGrp="1"/>
          </p:cNvSpPr>
          <p:nvPr>
            <p:ph type="sldNum" sz="quarter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 w="9525">
            <a:noFill/>
          </a:ln>
        </p:spPr>
        <p:txBody>
          <a:bodyPr anchor="b" anchorCtr="0"/>
          <a:lstStyle/>
          <a:p>
            <a:pPr lvl="0" algn="r" eaLnBrk="1" hangingPunct="1"/>
            <a:fld id="{9A0DB2DC-4C9A-4742-B13C-FB6460FD3503}" type="slidenum">
              <a:rPr lang="zh-CN" altLang="en-US" sz="1200" dirty="0"/>
              <a:t>11</a:t>
            </a:fld>
            <a:endParaRPr lang="zh-CN" altLang="en-US" sz="1200" dirty="0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幻灯片图像占位符 1"/>
          <p:cNvSpPr>
            <a:spLocks noGrp="1" noRot="1" noChangeAspect="1" noTextEdit="1"/>
          </p:cNvSpPr>
          <p:nvPr>
            <p:ph type="sldImg"/>
          </p:nvPr>
        </p:nvSpPr>
        <p:spPr>
          <a:ln>
            <a:miter lim="800000"/>
          </a:ln>
        </p:spPr>
      </p:sp>
      <p:sp>
        <p:nvSpPr>
          <p:cNvPr id="25603" name="备注占位符 2"/>
          <p:cNvSpPr>
            <a:spLocks noGrp="1"/>
          </p:cNvSpPr>
          <p:nvPr>
            <p:ph type="body"/>
          </p:nvPr>
        </p:nvSpPr>
        <p:spPr/>
        <p:txBody>
          <a:bodyPr wrap="square" lIns="91440" tIns="45720" rIns="91440" bIns="45720" anchor="t" anchorCtr="0"/>
          <a:lstStyle/>
          <a:p>
            <a:pPr lvl="0" eaLnBrk="1" hangingPunct="1"/>
            <a:endParaRPr lang="zh-CN" altLang="en-US" dirty="0"/>
          </a:p>
        </p:txBody>
      </p:sp>
      <p:sp>
        <p:nvSpPr>
          <p:cNvPr id="25604" name="灯片编号占位符 3"/>
          <p:cNvSpPr txBox="1">
            <a:spLocks noGrp="1"/>
          </p:cNvSpPr>
          <p:nvPr>
            <p:ph type="sldNum" sz="quarter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 w="9525">
            <a:noFill/>
          </a:ln>
        </p:spPr>
        <p:txBody>
          <a:bodyPr anchor="b" anchorCtr="0"/>
          <a:lstStyle/>
          <a:p>
            <a:pPr lvl="0" algn="r" eaLnBrk="1" hangingPunct="1"/>
            <a:fld id="{9A0DB2DC-4C9A-4742-B13C-FB6460FD3503}" type="slidenum">
              <a:rPr lang="zh-CN" altLang="en-US" sz="1200" dirty="0"/>
              <a:t>12</a:t>
            </a:fld>
            <a:endParaRPr lang="zh-CN" altLang="en-US" sz="1200" dirty="0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幻灯片图像占位符 1"/>
          <p:cNvSpPr>
            <a:spLocks noGrp="1" noRot="1" noChangeAspect="1" noTextEdit="1"/>
          </p:cNvSpPr>
          <p:nvPr>
            <p:ph type="sldImg"/>
          </p:nvPr>
        </p:nvSpPr>
        <p:spPr>
          <a:ln>
            <a:miter lim="800000"/>
          </a:ln>
        </p:spPr>
      </p:sp>
      <p:sp>
        <p:nvSpPr>
          <p:cNvPr id="27651" name="备注占位符 2"/>
          <p:cNvSpPr>
            <a:spLocks noGrp="1"/>
          </p:cNvSpPr>
          <p:nvPr>
            <p:ph type="body"/>
          </p:nvPr>
        </p:nvSpPr>
        <p:spPr/>
        <p:txBody>
          <a:bodyPr wrap="square" lIns="91440" tIns="45720" rIns="91440" bIns="45720" anchor="t" anchorCtr="0"/>
          <a:lstStyle/>
          <a:p>
            <a:pPr lvl="0" eaLnBrk="1" hangingPunct="1"/>
            <a:endParaRPr lang="zh-CN" altLang="en-US" dirty="0"/>
          </a:p>
        </p:txBody>
      </p:sp>
      <p:sp>
        <p:nvSpPr>
          <p:cNvPr id="27652" name="灯片编号占位符 3"/>
          <p:cNvSpPr txBox="1">
            <a:spLocks noGrp="1"/>
          </p:cNvSpPr>
          <p:nvPr>
            <p:ph type="sldNum" sz="quarter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 w="9525">
            <a:noFill/>
          </a:ln>
        </p:spPr>
        <p:txBody>
          <a:bodyPr anchor="b" anchorCtr="0"/>
          <a:lstStyle/>
          <a:p>
            <a:pPr lvl="0" algn="r" eaLnBrk="1" hangingPunct="1"/>
            <a:fld id="{9A0DB2DC-4C9A-4742-B13C-FB6460FD3503}" type="slidenum">
              <a:rPr lang="zh-CN" altLang="en-US" sz="1200" dirty="0"/>
              <a:t>13</a:t>
            </a:fld>
            <a:endParaRPr lang="zh-CN" altLang="en-US" sz="1200" dirty="0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幻灯片图像占位符 1"/>
          <p:cNvSpPr>
            <a:spLocks noGrp="1" noRot="1" noChangeAspect="1" noTextEdit="1"/>
          </p:cNvSpPr>
          <p:nvPr>
            <p:ph type="sldImg"/>
          </p:nvPr>
        </p:nvSpPr>
        <p:spPr>
          <a:ln>
            <a:miter lim="800000"/>
          </a:ln>
        </p:spPr>
      </p:sp>
      <p:sp>
        <p:nvSpPr>
          <p:cNvPr id="29699" name="备注占位符 2"/>
          <p:cNvSpPr>
            <a:spLocks noGrp="1"/>
          </p:cNvSpPr>
          <p:nvPr>
            <p:ph type="body"/>
          </p:nvPr>
        </p:nvSpPr>
        <p:spPr/>
        <p:txBody>
          <a:bodyPr wrap="square" lIns="91440" tIns="45720" rIns="91440" bIns="45720" anchor="t" anchorCtr="0"/>
          <a:lstStyle/>
          <a:p>
            <a:pPr lvl="0" eaLnBrk="1" hangingPunct="1"/>
            <a:endParaRPr lang="zh-CN" altLang="en-US" dirty="0"/>
          </a:p>
        </p:txBody>
      </p:sp>
      <p:sp>
        <p:nvSpPr>
          <p:cNvPr id="29700" name="灯片编号占位符 3"/>
          <p:cNvSpPr txBox="1">
            <a:spLocks noGrp="1"/>
          </p:cNvSpPr>
          <p:nvPr>
            <p:ph type="sldNum" sz="quarter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 w="9525">
            <a:noFill/>
          </a:ln>
        </p:spPr>
        <p:txBody>
          <a:bodyPr anchor="b" anchorCtr="0"/>
          <a:lstStyle/>
          <a:p>
            <a:pPr lvl="0" algn="r" eaLnBrk="1" hangingPunct="1"/>
            <a:fld id="{9A0DB2DC-4C9A-4742-B13C-FB6460FD3503}" type="slidenum">
              <a:rPr lang="zh-CN" altLang="en-US" sz="1200" dirty="0"/>
              <a:t>14</a:t>
            </a:fld>
            <a:endParaRPr lang="zh-CN" altLang="en-US" sz="1200" dirty="0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幻灯片图像占位符 1"/>
          <p:cNvSpPr>
            <a:spLocks noGrp="1" noRot="1" noChangeAspect="1" noTextEdit="1"/>
          </p:cNvSpPr>
          <p:nvPr>
            <p:ph type="sldImg"/>
          </p:nvPr>
        </p:nvSpPr>
        <p:spPr>
          <a:ln>
            <a:miter lim="800000"/>
          </a:ln>
        </p:spPr>
      </p:sp>
      <p:sp>
        <p:nvSpPr>
          <p:cNvPr id="31747" name="备注占位符 2"/>
          <p:cNvSpPr>
            <a:spLocks noGrp="1"/>
          </p:cNvSpPr>
          <p:nvPr>
            <p:ph type="body"/>
          </p:nvPr>
        </p:nvSpPr>
        <p:spPr/>
        <p:txBody>
          <a:bodyPr wrap="square" lIns="91440" tIns="45720" rIns="91440" bIns="45720" anchor="t" anchorCtr="0"/>
          <a:lstStyle/>
          <a:p>
            <a:pPr lvl="0" eaLnBrk="1" hangingPunct="1"/>
            <a:endParaRPr lang="zh-CN" altLang="en-US" dirty="0"/>
          </a:p>
        </p:txBody>
      </p:sp>
      <p:sp>
        <p:nvSpPr>
          <p:cNvPr id="31748" name="灯片编号占位符 3"/>
          <p:cNvSpPr txBox="1">
            <a:spLocks noGrp="1"/>
          </p:cNvSpPr>
          <p:nvPr>
            <p:ph type="sldNum" sz="quarter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 w="9525">
            <a:noFill/>
          </a:ln>
        </p:spPr>
        <p:txBody>
          <a:bodyPr anchor="b" anchorCtr="0"/>
          <a:lstStyle/>
          <a:p>
            <a:pPr lvl="0" algn="r" eaLnBrk="1" hangingPunct="1"/>
            <a:fld id="{9A0DB2DC-4C9A-4742-B13C-FB6460FD3503}" type="slidenum">
              <a:rPr lang="zh-CN" altLang="en-US" sz="1200" dirty="0"/>
              <a:t>15</a:t>
            </a:fld>
            <a:endParaRPr lang="zh-CN" altLang="en-US" sz="1200" dirty="0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幻灯片图像占位符 1"/>
          <p:cNvSpPr>
            <a:spLocks noGrp="1" noRot="1" noChangeAspect="1" noTextEdit="1"/>
          </p:cNvSpPr>
          <p:nvPr>
            <p:ph type="sldImg"/>
          </p:nvPr>
        </p:nvSpPr>
        <p:spPr>
          <a:ln>
            <a:miter lim="800000"/>
          </a:ln>
        </p:spPr>
      </p:sp>
      <p:sp>
        <p:nvSpPr>
          <p:cNvPr id="33795" name="备注占位符 2"/>
          <p:cNvSpPr>
            <a:spLocks noGrp="1"/>
          </p:cNvSpPr>
          <p:nvPr>
            <p:ph type="body"/>
          </p:nvPr>
        </p:nvSpPr>
        <p:spPr/>
        <p:txBody>
          <a:bodyPr wrap="square" lIns="91440" tIns="45720" rIns="91440" bIns="45720" anchor="t" anchorCtr="0"/>
          <a:lstStyle/>
          <a:p>
            <a:pPr lvl="0" eaLnBrk="1" hangingPunct="1"/>
            <a:endParaRPr lang="zh-CN" altLang="en-US" dirty="0"/>
          </a:p>
        </p:txBody>
      </p:sp>
      <p:sp>
        <p:nvSpPr>
          <p:cNvPr id="33796" name="灯片编号占位符 3"/>
          <p:cNvSpPr txBox="1">
            <a:spLocks noGrp="1"/>
          </p:cNvSpPr>
          <p:nvPr>
            <p:ph type="sldNum" sz="quarter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 w="9525">
            <a:noFill/>
          </a:ln>
        </p:spPr>
        <p:txBody>
          <a:bodyPr anchor="b" anchorCtr="0"/>
          <a:lstStyle/>
          <a:p>
            <a:pPr lvl="0" algn="r" eaLnBrk="1" hangingPunct="1"/>
            <a:fld id="{9A0DB2DC-4C9A-4742-B13C-FB6460FD3503}" type="slidenum">
              <a:rPr lang="zh-CN" altLang="en-US" sz="1200" dirty="0"/>
              <a:t>16</a:t>
            </a:fld>
            <a:endParaRPr lang="zh-CN" altLang="en-US" sz="1200" dirty="0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幻灯片图像占位符 1"/>
          <p:cNvSpPr>
            <a:spLocks noGrp="1" noRot="1" noChangeAspect="1" noTextEdit="1"/>
          </p:cNvSpPr>
          <p:nvPr>
            <p:ph type="sldImg"/>
          </p:nvPr>
        </p:nvSpPr>
        <p:spPr>
          <a:ln>
            <a:miter lim="800000"/>
          </a:ln>
        </p:spPr>
      </p:sp>
      <p:sp>
        <p:nvSpPr>
          <p:cNvPr id="35843" name="备注占位符 2"/>
          <p:cNvSpPr>
            <a:spLocks noGrp="1"/>
          </p:cNvSpPr>
          <p:nvPr>
            <p:ph type="body"/>
          </p:nvPr>
        </p:nvSpPr>
        <p:spPr/>
        <p:txBody>
          <a:bodyPr wrap="square" lIns="91440" tIns="45720" rIns="91440" bIns="45720" anchor="t" anchorCtr="0"/>
          <a:lstStyle/>
          <a:p>
            <a:pPr lvl="0" eaLnBrk="1" hangingPunct="1"/>
            <a:endParaRPr lang="zh-CN" altLang="en-US" dirty="0"/>
          </a:p>
        </p:txBody>
      </p:sp>
      <p:sp>
        <p:nvSpPr>
          <p:cNvPr id="35844" name="灯片编号占位符 3"/>
          <p:cNvSpPr txBox="1">
            <a:spLocks noGrp="1"/>
          </p:cNvSpPr>
          <p:nvPr>
            <p:ph type="sldNum" sz="quarter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 w="9525">
            <a:noFill/>
          </a:ln>
        </p:spPr>
        <p:txBody>
          <a:bodyPr anchor="b" anchorCtr="0"/>
          <a:lstStyle/>
          <a:p>
            <a:pPr lvl="0" algn="r" eaLnBrk="1" hangingPunct="1"/>
            <a:fld id="{9A0DB2DC-4C9A-4742-B13C-FB6460FD3503}" type="slidenum">
              <a:rPr lang="zh-CN" altLang="en-US" sz="1200" dirty="0"/>
              <a:t>17</a:t>
            </a:fld>
            <a:endParaRPr lang="zh-CN" altLang="en-US" sz="1200" dirty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10447" y="1600200"/>
            <a:ext cx="10970260" cy="1780540"/>
          </a:xfrm>
        </p:spPr>
        <p:txBody>
          <a:bodyPr anchor="b">
            <a:normAutofit/>
          </a:bodyPr>
          <a:lstStyle>
            <a:lvl1pPr>
              <a:defRPr sz="4400">
                <a:solidFill>
                  <a:srgbClr val="FFFFFF"/>
                </a:solidFill>
              </a:defRPr>
            </a:lvl1pPr>
          </a:lstStyle>
          <a:p>
            <a:r>
              <a:rPr lang="zh-CN" altLang="en-US" noProof="1"/>
              <a:t>单击此处编辑母版标题样式</a:t>
            </a:r>
            <a:endParaRPr lang="en-US" noProof="1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10447" y="3556847"/>
            <a:ext cx="10970260" cy="1473200"/>
          </a:xfrm>
        </p:spPr>
        <p:txBody>
          <a:bodyPr/>
          <a:lstStyle>
            <a:lvl1pPr marL="0" indent="0" algn="ctr">
              <a:buNone/>
              <a:defRPr sz="2000">
                <a:solidFill>
                  <a:srgbClr val="FFFFFF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83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103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823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CN" altLang="en-US" noProof="1"/>
              <a:t>单击此处编辑母版副标题样式</a:t>
            </a:r>
            <a:endParaRPr lang="en-US" noProof="1"/>
          </a:p>
        </p:txBody>
      </p:sp>
      <p:sp>
        <p:nvSpPr>
          <p:cNvPr id="11" name="Date Placeholder 3"/>
          <p:cNvSpPr>
            <a:spLocks noGrp="1"/>
          </p:cNvSpPr>
          <p:nvPr>
            <p:ph type="dt" sz="half" idx="2"/>
          </p:nvPr>
        </p:nvSpPr>
        <p:spPr>
          <a:xfrm>
            <a:off x="6885517" y="6250517"/>
            <a:ext cx="5048251" cy="3661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>
              <a:defRPr/>
            </a:lvl1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DABD4192-D8D3-4D51-8B40-CEB15F56F5C7}" type="datetimeFigureOut">
              <a:rPr kumimoji="0" lang="zh-CN" altLang="en-US" sz="750" b="0" i="0" u="none" strike="noStrike" kern="1200" cap="none" spc="0" normalizeH="0" baseline="0" noProof="1" smtClean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2026/4/26</a:t>
            </a:fld>
            <a:endParaRPr kumimoji="0" lang="zh-CN" altLang="en-US" sz="750" b="0" i="0" u="none" strike="noStrike" kern="1200" cap="none" spc="0" normalizeH="0" baseline="0" noProof="1">
              <a:ln>
                <a:noFill/>
              </a:ln>
              <a:solidFill>
                <a:schemeClr val="tx2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2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58233" y="6250517"/>
            <a:ext cx="5048251" cy="3661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>
              <a:defRPr/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750" b="0" i="0" u="none" strike="noStrike" kern="1200" cap="none" spc="0" normalizeH="0" baseline="0" noProof="1">
              <a:ln>
                <a:noFill/>
              </a:ln>
              <a:solidFill>
                <a:schemeClr val="tx2"/>
              </a:solidFill>
              <a:effectLst/>
              <a:uLnTx/>
              <a:uFillTx/>
              <a:latin typeface="Candara" panose="020E0502030303020204" pitchFamily="34" charset="0"/>
              <a:ea typeface="华文楷体" panose="02010600040101010101" pitchFamily="2" charset="-122"/>
              <a:cs typeface="+mn-cs"/>
            </a:endParaRPr>
          </a:p>
        </p:txBody>
      </p:sp>
      <p:sp>
        <p:nvSpPr>
          <p:cNvPr id="13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5321300" y="6250517"/>
            <a:ext cx="1549400" cy="366183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/>
          <a:lstStyle/>
          <a:p>
            <a:pPr algn="ctr" eaLnBrk="1" hangingPunct="1"/>
            <a:fld id="{9A0DB2DC-4C9A-4742-B13C-FB6460FD3503}" type="slidenum">
              <a:rPr lang="zh-CN" altLang="en-US" dirty="0"/>
              <a:t>‹#›</a:t>
            </a:fld>
            <a:endParaRPr lang="zh-CN" alt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10447" y="2638213"/>
            <a:ext cx="10971107" cy="3451860"/>
          </a:xfrm>
        </p:spPr>
        <p:txBody>
          <a:bodyPr/>
          <a:lstStyle/>
          <a:p>
            <a:pPr lvl="0"/>
            <a:r>
              <a:rPr lang="zh-CN" altLang="en-US" noProof="1"/>
              <a:t>单击此处编辑母版文本样式</a:t>
            </a:r>
          </a:p>
          <a:p>
            <a:pPr lvl="1"/>
            <a:r>
              <a:rPr lang="zh-CN" altLang="en-US" noProof="1"/>
              <a:t>第二级</a:t>
            </a:r>
          </a:p>
          <a:p>
            <a:pPr lvl="2"/>
            <a:r>
              <a:rPr lang="zh-CN" altLang="en-US" noProof="1"/>
              <a:t>第三级</a:t>
            </a:r>
          </a:p>
          <a:p>
            <a:pPr lvl="3"/>
            <a:r>
              <a:rPr lang="zh-CN" altLang="en-US" noProof="1"/>
              <a:t>第四级</a:t>
            </a:r>
          </a:p>
          <a:p>
            <a:pPr lvl="4"/>
            <a:r>
              <a:rPr lang="zh-CN" altLang="en-US" noProof="1"/>
              <a:t>第五级</a:t>
            </a:r>
            <a:endParaRPr lang="en-US" noProof="1"/>
          </a:p>
        </p:txBody>
      </p:sp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noProof="1"/>
              <a:t>单击此处编辑母版标题样式</a:t>
            </a:r>
            <a:endParaRPr lang="en-US" noProof="1"/>
          </a:p>
        </p:txBody>
      </p:sp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DABD4192-D8D3-4D51-8B40-CEB15F56F5C7}" type="datetimeFigureOut">
              <a:rPr kumimoji="0" lang="zh-CN" altLang="en-US" sz="750" b="0" i="0" u="none" strike="noStrike" kern="1200" cap="none" spc="0" normalizeH="0" baseline="0" noProof="1" smtClean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2026/4/26</a:t>
            </a:fld>
            <a:endParaRPr kumimoji="0" lang="zh-CN" altLang="en-US" sz="750" b="0" i="0" u="none" strike="noStrike" kern="1200" cap="none" spc="0" normalizeH="0" baseline="0" noProof="1">
              <a:ln>
                <a:noFill/>
              </a:ln>
              <a:solidFill>
                <a:schemeClr val="tx2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750" b="0" i="0" u="none" strike="noStrike" kern="1200" cap="none" spc="0" normalizeH="0" baseline="0" noProof="1">
              <a:ln>
                <a:noFill/>
              </a:ln>
              <a:solidFill>
                <a:schemeClr val="tx2"/>
              </a:solidFill>
              <a:effectLst/>
              <a:uLnTx/>
              <a:uFillTx/>
              <a:latin typeface="Candara" panose="020E0502030303020204" pitchFamily="34" charset="0"/>
              <a:ea typeface="华文楷体" panose="02010600040101010101" pitchFamily="2" charset="-122"/>
              <a:cs typeface="+mn-cs"/>
            </a:endParaRPr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eaLnBrk="1" hangingPunct="1"/>
            <a:fld id="{9A0DB2DC-4C9A-4742-B13C-FB6460FD3503}" type="slidenum">
              <a:rPr lang="zh-CN" altLang="en-US" dirty="0">
                <a:latin typeface="Candara" panose="020E0502030303020204" pitchFamily="34" charset="0"/>
              </a:rPr>
              <a:t>‹#›</a:t>
            </a:fld>
            <a:endParaRPr lang="zh-CN" altLang="en-US" dirty="0">
              <a:latin typeface="Candara" panose="020E0502030303020204" pitchFamily="34" charset="0"/>
            </a:endParaRPr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noProof="1"/>
              <a:t>单击此处编辑母版标题样式</a:t>
            </a:r>
            <a:endParaRPr lang="en-US" noProof="1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DABD4192-D8D3-4D51-8B40-CEB15F56F5C7}" type="datetimeFigureOut">
              <a:rPr kumimoji="0" lang="zh-CN" altLang="en-US" sz="750" b="0" i="0" u="none" strike="noStrike" kern="1200" cap="none" spc="0" normalizeH="0" baseline="0" noProof="1" smtClean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2026/4/26</a:t>
            </a:fld>
            <a:endParaRPr kumimoji="0" lang="zh-CN" altLang="en-US" sz="750" b="0" i="0" u="none" strike="noStrike" kern="1200" cap="none" spc="0" normalizeH="0" baseline="0" noProof="1">
              <a:ln>
                <a:noFill/>
              </a:ln>
              <a:solidFill>
                <a:schemeClr val="tx2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750" b="0" i="0" u="none" strike="noStrike" kern="1200" cap="none" spc="0" normalizeH="0" baseline="0" noProof="1">
              <a:ln>
                <a:noFill/>
              </a:ln>
              <a:solidFill>
                <a:schemeClr val="tx2"/>
              </a:solidFill>
              <a:effectLst/>
              <a:uLnTx/>
              <a:uFillTx/>
              <a:latin typeface="Candara" panose="020E0502030303020204" pitchFamily="34" charset="0"/>
              <a:ea typeface="华文楷体" panose="02010600040101010101" pitchFamily="2" charset="-122"/>
              <a:cs typeface="+mn-cs"/>
            </a:endParaRPr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eaLnBrk="1" hangingPunct="1"/>
            <a:fld id="{9A0DB2DC-4C9A-4742-B13C-FB6460FD3503}" type="slidenum">
              <a:rPr lang="zh-CN" altLang="en-US" dirty="0">
                <a:latin typeface="Candara" panose="020E0502030303020204" pitchFamily="34" charset="0"/>
              </a:rPr>
              <a:t>‹#›</a:t>
            </a:fld>
            <a:endParaRPr lang="zh-CN" altLang="en-US" dirty="0">
              <a:latin typeface="Candara" panose="020E0502030303020204" pitchFamily="34" charset="0"/>
            </a:endParaRPr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Date Placeholder 3"/>
          <p:cNvSpPr>
            <a:spLocks noGrp="1"/>
          </p:cNvSpPr>
          <p:nvPr>
            <p:ph type="dt" sz="half" idx="2"/>
          </p:nvPr>
        </p:nvSpPr>
        <p:spPr>
          <a:xfrm>
            <a:off x="6885517" y="6250517"/>
            <a:ext cx="5048251" cy="3661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>
              <a:defRPr/>
            </a:lvl1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DABD4192-D8D3-4D51-8B40-CEB15F56F5C7}" type="datetimeFigureOut">
              <a:rPr kumimoji="0" lang="zh-CN" altLang="en-US" sz="750" b="0" i="0" u="none" strike="noStrike" kern="1200" cap="none" spc="0" normalizeH="0" baseline="0" noProof="1" smtClean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2026/4/26</a:t>
            </a:fld>
            <a:endParaRPr kumimoji="0" lang="zh-CN" altLang="en-US" sz="750" b="0" i="0" u="none" strike="noStrike" kern="1200" cap="none" spc="0" normalizeH="0" baseline="0" noProof="1">
              <a:ln>
                <a:noFill/>
              </a:ln>
              <a:solidFill>
                <a:schemeClr val="tx2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1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58233" y="6250517"/>
            <a:ext cx="5048251" cy="3661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>
              <a:defRPr/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750" b="0" i="0" u="none" strike="noStrike" kern="1200" cap="none" spc="0" normalizeH="0" baseline="0" noProof="1">
              <a:ln>
                <a:noFill/>
              </a:ln>
              <a:solidFill>
                <a:schemeClr val="tx2"/>
              </a:solidFill>
              <a:effectLst/>
              <a:uLnTx/>
              <a:uFillTx/>
              <a:latin typeface="Candara" panose="020E0502030303020204" pitchFamily="34" charset="0"/>
              <a:ea typeface="华文楷体" panose="02010600040101010101" pitchFamily="2" charset="-122"/>
              <a:cs typeface="+mn-cs"/>
            </a:endParaRPr>
          </a:p>
        </p:txBody>
      </p:sp>
      <p:sp>
        <p:nvSpPr>
          <p:cNvPr id="12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5321300" y="6250517"/>
            <a:ext cx="1549400" cy="366183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/>
          <a:lstStyle/>
          <a:p>
            <a:pPr algn="ctr" eaLnBrk="1" hangingPunct="1"/>
            <a:fld id="{9A0DB2DC-4C9A-4742-B13C-FB6460FD3503}" type="slidenum">
              <a:rPr lang="zh-CN" altLang="en-US" dirty="0"/>
              <a:t>‹#›</a:t>
            </a:fld>
            <a:endParaRPr lang="zh-CN" altLang="en-US" dirty="0"/>
          </a:p>
        </p:txBody>
      </p:sp>
    </p:spTree>
  </p:cSld>
  <p:clrMapOvr>
    <a:masterClrMapping/>
  </p:clrMapOvr>
  <p:transition spd="slow" advTm="3000">
    <p:fade/>
  </p:transition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3.pn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.png"/><Relationship Id="rId5" Type="http://schemas.openxmlformats.org/officeDocument/2006/relationships/theme" Target="../theme/theme1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0">
          <a:blip r:embed="rId6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7" name="Title Placeholder 1"/>
          <p:cNvSpPr>
            <a:spLocks noGrp="1"/>
          </p:cNvSpPr>
          <p:nvPr>
            <p:ph type="title"/>
          </p:nvPr>
        </p:nvSpPr>
        <p:spPr>
          <a:xfrm>
            <a:off x="609600" y="338667"/>
            <a:ext cx="10972800" cy="1253067"/>
          </a:xfrm>
          <a:prstGeom prst="rect">
            <a:avLst/>
          </a:prstGeom>
          <a:noFill/>
          <a:ln w="9525">
            <a:noFill/>
          </a:ln>
        </p:spPr>
        <p:txBody>
          <a:bodyPr anchor="ctr" anchorCtr="0"/>
          <a:lstStyle/>
          <a:p>
            <a:pPr lvl="0"/>
            <a:r>
              <a:rPr lang="zh-CN" altLang="en-US" dirty="0"/>
              <a:t>单击此处编辑母版标题样式</a:t>
            </a:r>
            <a:endParaRPr lang="en-US" altLang="zh-CN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885517" y="6250517"/>
            <a:ext cx="5048251" cy="3661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defRPr sz="1000" noProof="1" smtClean="0">
                <a:solidFill>
                  <a:schemeClr val="tx2"/>
                </a:solidFill>
                <a:latin typeface="+mn-lt"/>
                <a:ea typeface="+mn-ea"/>
              </a:defRPr>
            </a:lvl1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DABD4192-D8D3-4D51-8B40-CEB15F56F5C7}" type="datetimeFigureOut">
              <a:rPr kumimoji="0" lang="zh-CN" altLang="en-US" sz="750" b="0" i="0" u="none" strike="noStrike" kern="1200" cap="none" spc="0" normalizeH="0" baseline="0" noProof="1" smtClean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2026/4/26</a:t>
            </a:fld>
            <a:endParaRPr kumimoji="0" lang="zh-CN" altLang="en-US" sz="750" b="0" i="0" u="none" strike="noStrike" kern="1200" cap="none" spc="0" normalizeH="0" baseline="0" noProof="1">
              <a:ln>
                <a:noFill/>
              </a:ln>
              <a:solidFill>
                <a:schemeClr val="tx2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58233" y="6250517"/>
            <a:ext cx="5048251" cy="3661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defRPr sz="1000" noProof="1">
                <a:solidFill>
                  <a:schemeClr val="tx2"/>
                </a:solidFill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750" b="0" i="0" u="none" strike="noStrike" kern="1200" cap="none" spc="0" normalizeH="0" baseline="0" noProof="1">
              <a:ln>
                <a:noFill/>
              </a:ln>
              <a:solidFill>
                <a:schemeClr val="tx2"/>
              </a:solidFill>
              <a:effectLst/>
              <a:uLnTx/>
              <a:uFillTx/>
              <a:latin typeface="Candara" panose="020E0502030303020204" pitchFamily="34" charset="0"/>
              <a:ea typeface="华文楷体" panose="02010600040101010101" pitchFamily="2" charset="-122"/>
              <a:cs typeface="+mn-cs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5321300" y="6250517"/>
            <a:ext cx="1549400" cy="366183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/>
          <a:lstStyle>
            <a:lvl1pPr algn="ctr">
              <a:defRPr sz="935">
                <a:solidFill>
                  <a:schemeClr val="tx2"/>
                </a:solidFill>
              </a:defRPr>
            </a:lvl1pPr>
          </a:lstStyle>
          <a:p>
            <a:pPr lvl="0" eaLnBrk="1" hangingPunct="1"/>
            <a:fld id="{9A0DB2DC-4C9A-4742-B13C-FB6460FD3503}" type="slidenum">
              <a:rPr lang="zh-CN" altLang="en-US" dirty="0">
                <a:latin typeface="Candara" panose="020E0502030303020204" pitchFamily="34" charset="0"/>
              </a:rPr>
              <a:t>‹#›</a:t>
            </a:fld>
            <a:endParaRPr lang="zh-CN" altLang="en-US" dirty="0">
              <a:latin typeface="Candara" panose="020E0502030303020204" pitchFamily="34" charset="0"/>
            </a:endParaRPr>
          </a:p>
        </p:txBody>
      </p:sp>
      <p:sp>
        <p:nvSpPr>
          <p:cNvPr id="1031" name="Text Placeholder 2"/>
          <p:cNvSpPr>
            <a:spLocks noGrp="1"/>
          </p:cNvSpPr>
          <p:nvPr>
            <p:ph type="body" idx="1"/>
          </p:nvPr>
        </p:nvSpPr>
        <p:spPr>
          <a:xfrm>
            <a:off x="609600" y="2675467"/>
            <a:ext cx="10972800" cy="3452284"/>
          </a:xfrm>
          <a:prstGeom prst="rect">
            <a:avLst/>
          </a:prstGeom>
          <a:noFill/>
          <a:ln w="9525">
            <a:noFill/>
          </a:ln>
        </p:spPr>
        <p:txBody>
          <a:bodyPr/>
          <a:lstStyle/>
          <a:p>
            <a:pPr lvl="0"/>
            <a:r>
              <a:rPr lang="en-US" altLang="en-US" dirty="0"/>
              <a:t>单击此处编辑母版文本样式</a:t>
            </a:r>
          </a:p>
          <a:p>
            <a:pPr lvl="1"/>
            <a:r>
              <a:rPr lang="en-US" altLang="en-US" dirty="0"/>
              <a:t>第二级</a:t>
            </a:r>
          </a:p>
          <a:p>
            <a:pPr lvl="2"/>
            <a:r>
              <a:rPr lang="en-US" altLang="en-US" dirty="0"/>
              <a:t>第三级</a:t>
            </a:r>
          </a:p>
          <a:p>
            <a:pPr lvl="3"/>
            <a:r>
              <a:rPr lang="en-US" altLang="en-US" dirty="0"/>
              <a:t>第四级</a:t>
            </a:r>
          </a:p>
          <a:p>
            <a:pPr lvl="4"/>
            <a:r>
              <a:rPr lang="en-US" altLang="en-US" dirty="0"/>
              <a:t>第五级</a:t>
            </a:r>
            <a:endParaRPr lang="en-US" altLang="zh-CN" dirty="0"/>
          </a:p>
        </p:txBody>
      </p:sp>
      <p:pic>
        <p:nvPicPr>
          <p:cNvPr id="1033" name="图片 19"/>
          <p:cNvPicPr>
            <a:picLocks noChangeAspect="1"/>
          </p:cNvPicPr>
          <p:nvPr userDrawn="1"/>
        </p:nvPicPr>
        <p:blipFill>
          <a:blip r:embed="rId7"/>
          <a:stretch>
            <a:fillRect/>
          </a:stretch>
        </p:blipFill>
        <p:spPr>
          <a:xfrm>
            <a:off x="101600" y="139700"/>
            <a:ext cx="1617133" cy="1077384"/>
          </a:xfrm>
          <a:prstGeom prst="rect">
            <a:avLst/>
          </a:prstGeom>
          <a:noFill/>
          <a:ln w="9525">
            <a:noFill/>
          </a:ln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</p:sldLayoutIdLst>
  <p:hf sldNum="0" hdr="0" ftr="0" dt="0"/>
  <p:txStyles>
    <p:titleStyle>
      <a:lvl1pPr algn="ctr" defTabSz="914400" rtl="0" fontAlgn="base">
        <a:spcBef>
          <a:spcPct val="0"/>
        </a:spcBef>
        <a:spcAft>
          <a:spcPct val="0"/>
        </a:spcAft>
        <a:defRPr sz="4400" kern="1200">
          <a:solidFill>
            <a:srgbClr val="FFFFFF"/>
          </a:solidFill>
          <a:latin typeface="+mj-lt"/>
          <a:ea typeface="+mj-ea"/>
          <a:cs typeface="+mj-cs"/>
        </a:defRPr>
      </a:lvl1pPr>
      <a:lvl2pPr algn="ctr" defTabSz="685800" rtl="0" fontAlgn="base">
        <a:spcBef>
          <a:spcPct val="0"/>
        </a:spcBef>
        <a:spcAft>
          <a:spcPct val="0"/>
        </a:spcAft>
        <a:defRPr sz="3300">
          <a:solidFill>
            <a:srgbClr val="FFFFFF"/>
          </a:solidFill>
          <a:latin typeface="Candara" panose="020E0502030303020204" pitchFamily="34" charset="0"/>
          <a:ea typeface="华文新魏" panose="02010800040101010101" pitchFamily="2" charset="-122"/>
        </a:defRPr>
      </a:lvl2pPr>
      <a:lvl3pPr algn="ctr" defTabSz="685800" rtl="0" fontAlgn="base">
        <a:spcBef>
          <a:spcPct val="0"/>
        </a:spcBef>
        <a:spcAft>
          <a:spcPct val="0"/>
        </a:spcAft>
        <a:defRPr sz="3300">
          <a:solidFill>
            <a:srgbClr val="FFFFFF"/>
          </a:solidFill>
          <a:latin typeface="Candara" panose="020E0502030303020204" pitchFamily="34" charset="0"/>
          <a:ea typeface="华文新魏" panose="02010800040101010101" pitchFamily="2" charset="-122"/>
        </a:defRPr>
      </a:lvl3pPr>
      <a:lvl4pPr algn="ctr" defTabSz="685800" rtl="0" fontAlgn="base">
        <a:spcBef>
          <a:spcPct val="0"/>
        </a:spcBef>
        <a:spcAft>
          <a:spcPct val="0"/>
        </a:spcAft>
        <a:defRPr sz="3300">
          <a:solidFill>
            <a:srgbClr val="FFFFFF"/>
          </a:solidFill>
          <a:latin typeface="Candara" panose="020E0502030303020204" pitchFamily="34" charset="0"/>
          <a:ea typeface="华文新魏" panose="02010800040101010101" pitchFamily="2" charset="-122"/>
        </a:defRPr>
      </a:lvl4pPr>
      <a:lvl5pPr algn="ctr" defTabSz="685800" rtl="0" fontAlgn="base">
        <a:spcBef>
          <a:spcPct val="0"/>
        </a:spcBef>
        <a:spcAft>
          <a:spcPct val="0"/>
        </a:spcAft>
        <a:defRPr sz="3300">
          <a:solidFill>
            <a:srgbClr val="FFFFFF"/>
          </a:solidFill>
          <a:latin typeface="Candara" panose="020E0502030303020204" pitchFamily="34" charset="0"/>
          <a:ea typeface="华文新魏" panose="02010800040101010101" pitchFamily="2" charset="-122"/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74955" indent="-274955" algn="l" defTabSz="914400" rtl="0" fontAlgn="base">
        <a:spcBef>
          <a:spcPct val="20000"/>
        </a:spcBef>
        <a:spcAft>
          <a:spcPct val="0"/>
        </a:spcAft>
        <a:buClr>
          <a:schemeClr val="accent1"/>
        </a:buClr>
        <a:buSzPct val="100000"/>
        <a:buFont typeface="Symbol" panose="05050102010706020507" pitchFamily="18" charset="2"/>
        <a:buChar char=""/>
        <a:defRPr kern="1200">
          <a:solidFill>
            <a:schemeClr val="tx2"/>
          </a:solidFill>
          <a:latin typeface="+mn-lt"/>
          <a:ea typeface="+mn-ea"/>
          <a:cs typeface="+mn-cs"/>
        </a:defRPr>
      </a:lvl1pPr>
      <a:lvl2pPr marL="575945" indent="-273685" algn="l" defTabSz="914400" rtl="0" fontAlgn="base">
        <a:spcBef>
          <a:spcPct val="20000"/>
        </a:spcBef>
        <a:spcAft>
          <a:spcPct val="0"/>
        </a:spcAft>
        <a:buClr>
          <a:schemeClr val="accent1"/>
        </a:buClr>
        <a:buSzPct val="100000"/>
        <a:buFont typeface="Symbol" panose="05050102010706020507" pitchFamily="18" charset="2"/>
        <a:buChar char=""/>
        <a:defRPr sz="2135" kern="1200">
          <a:solidFill>
            <a:schemeClr val="tx2"/>
          </a:solidFill>
          <a:latin typeface="+mn-lt"/>
          <a:ea typeface="+mn-ea"/>
          <a:cs typeface="+mn-cs"/>
        </a:defRPr>
      </a:lvl2pPr>
      <a:lvl3pPr marL="855345" indent="-228600" algn="l" defTabSz="914400" rtl="0" fontAlgn="base">
        <a:spcBef>
          <a:spcPct val="20000"/>
        </a:spcBef>
        <a:spcAft>
          <a:spcPct val="0"/>
        </a:spcAft>
        <a:buClr>
          <a:schemeClr val="accent1"/>
        </a:buClr>
        <a:buSzPct val="100000"/>
        <a:buFont typeface="Symbol" panose="05050102010706020507" pitchFamily="18" charset="2"/>
        <a:buChar char=""/>
        <a:defRPr sz="2000" kern="1200">
          <a:solidFill>
            <a:schemeClr val="tx2"/>
          </a:solidFill>
          <a:latin typeface="+mn-lt"/>
          <a:ea typeface="+mn-ea"/>
          <a:cs typeface="+mn-cs"/>
        </a:defRPr>
      </a:lvl3pPr>
      <a:lvl4pPr marL="1143000" indent="-228600" algn="l" defTabSz="914400" rtl="0" fontAlgn="base">
        <a:spcBef>
          <a:spcPct val="20000"/>
        </a:spcBef>
        <a:spcAft>
          <a:spcPct val="0"/>
        </a:spcAft>
        <a:buClr>
          <a:schemeClr val="accent1"/>
        </a:buClr>
        <a:buSzPct val="100000"/>
        <a:buFont typeface="Symbol" panose="05050102010706020507" pitchFamily="18" charset="2"/>
        <a:buChar char=""/>
        <a:defRPr sz="1735" kern="1200">
          <a:solidFill>
            <a:schemeClr val="tx2"/>
          </a:solidFill>
          <a:latin typeface="+mn-lt"/>
          <a:ea typeface="+mn-ea"/>
          <a:cs typeface="+mn-cs"/>
        </a:defRPr>
      </a:lvl4pPr>
      <a:lvl5pPr marL="1463040" indent="-228600" algn="l" defTabSz="914400" rtl="0" fontAlgn="base">
        <a:spcBef>
          <a:spcPct val="20000"/>
        </a:spcBef>
        <a:spcAft>
          <a:spcPct val="0"/>
        </a:spcAft>
        <a:buClr>
          <a:schemeClr val="accent1"/>
        </a:buClr>
        <a:buSzPct val="100000"/>
        <a:buFont typeface="Symbol" panose="05050102010706020507" pitchFamily="18" charset="2"/>
        <a:buChar char=""/>
        <a:defRPr sz="1600" kern="1200">
          <a:solidFill>
            <a:schemeClr val="tx2"/>
          </a:solidFill>
          <a:latin typeface="+mn-lt"/>
          <a:ea typeface="+mn-ea"/>
          <a:cs typeface="+mn-cs"/>
        </a:defRPr>
      </a:lvl5pPr>
      <a:lvl6pPr marL="1783080" indent="-228600" algn="l" defTabSz="914400" rtl="0" eaLnBrk="1" latinLnBrk="0" hangingPunct="1">
        <a:spcBef>
          <a:spcPct val="77000"/>
        </a:spcBef>
        <a:buClr>
          <a:schemeClr val="accent1"/>
        </a:buClr>
        <a:buFont typeface="Symbol" panose="05050102010706020507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6pPr>
      <a:lvl7pPr marL="2103120" indent="-228600" algn="l" defTabSz="914400" rtl="0" eaLnBrk="1" latinLnBrk="0" hangingPunct="1">
        <a:spcBef>
          <a:spcPct val="77000"/>
        </a:spcBef>
        <a:buClr>
          <a:schemeClr val="accent1"/>
        </a:buClr>
        <a:buFont typeface="Symbol" panose="05050102010706020507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7pPr>
      <a:lvl8pPr marL="2423795" indent="-228600" algn="l" defTabSz="914400" rtl="0" eaLnBrk="1" latinLnBrk="0" hangingPunct="1">
        <a:spcBef>
          <a:spcPct val="77000"/>
        </a:spcBef>
        <a:buClr>
          <a:schemeClr val="accent1"/>
        </a:buClr>
        <a:buFont typeface="Symbol" panose="05050102010706020507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8pPr>
      <a:lvl9pPr marL="2743835" indent="-228600" algn="l" defTabSz="914400" rtl="0" eaLnBrk="1" latinLnBrk="0" hangingPunct="1">
        <a:spcBef>
          <a:spcPct val="77000"/>
        </a:spcBef>
        <a:buClr>
          <a:schemeClr val="accent1"/>
        </a:buClr>
        <a:buFont typeface="Symbol" panose="05050102010706020507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835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1035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8235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.xml"/><Relationship Id="rId2" Type="http://schemas.openxmlformats.org/officeDocument/2006/relationships/slideLayout" Target="../slideLayouts/slideLayout4.xml"/><Relationship Id="rId1" Type="http://schemas.openxmlformats.org/officeDocument/2006/relationships/tags" Target="../tags/tag1.xml"/><Relationship Id="rId4" Type="http://schemas.openxmlformats.org/officeDocument/2006/relationships/image" Target="../media/image4.png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4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4.xml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3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4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4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4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4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4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4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4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4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1" name="标题 1"/>
          <p:cNvSpPr>
            <a:spLocks noGrp="1"/>
          </p:cNvSpPr>
          <p:nvPr>
            <p:ph type="ctrTitle"/>
          </p:nvPr>
        </p:nvSpPr>
        <p:spPr>
          <a:xfrm>
            <a:off x="-12700" y="2468033"/>
            <a:ext cx="12217400" cy="1297517"/>
          </a:xfrm>
        </p:spPr>
        <p:txBody>
          <a:bodyPr vert="horz" wrap="square" lIns="121920" tIns="60960" rIns="121920" bIns="60960" anchor="b" anchorCtr="0"/>
          <a:lstStyle/>
          <a:p>
            <a:pPr defTabSz="685800" eaLnBrk="1" hangingPunct="1">
              <a:buClrTx/>
              <a:buSzTx/>
              <a:buFontTx/>
            </a:pPr>
            <a:r>
              <a:rPr lang="zh-CN" altLang="en-US" sz="6400" b="1" kern="1200" dirty="0">
                <a:solidFill>
                  <a:schemeClr val="tx1"/>
                </a:solidFill>
                <a:latin typeface="黑体" panose="02010609060101010101" pitchFamily="49" charset="-122"/>
                <a:ea typeface="黑体" panose="02010609060101010101" pitchFamily="49" charset="-122"/>
                <a:cs typeface="+mj-cs"/>
              </a:rPr>
              <a:t>模块</a:t>
            </a:r>
            <a:r>
              <a:rPr lang="en-US" altLang="zh-CN" sz="6400" b="1" kern="1200" dirty="0">
                <a:solidFill>
                  <a:schemeClr val="tx1"/>
                </a:solidFill>
                <a:latin typeface="黑体" panose="02010609060101010101" pitchFamily="49" charset="-122"/>
                <a:ea typeface="黑体" panose="02010609060101010101" pitchFamily="49" charset="-122"/>
                <a:cs typeface="+mj-cs"/>
              </a:rPr>
              <a:t>7</a:t>
            </a:r>
            <a:r>
              <a:rPr lang="zh-CN" altLang="en-US" sz="6400" b="1" kern="1200" dirty="0">
                <a:solidFill>
                  <a:schemeClr val="tx1"/>
                </a:solidFill>
                <a:latin typeface="黑体" panose="02010609060101010101" pitchFamily="49" charset="-122"/>
                <a:ea typeface="黑体" panose="02010609060101010101" pitchFamily="49" charset="-122"/>
                <a:cs typeface="+mj-cs"/>
              </a:rPr>
              <a:t>  手少阴经络与腧穴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矩形 7"/>
          <p:cNvSpPr/>
          <p:nvPr/>
        </p:nvSpPr>
        <p:spPr>
          <a:xfrm>
            <a:off x="1151467" y="410633"/>
            <a:ext cx="10176933" cy="60388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indent="227330">
              <a:lnSpc>
                <a:spcPts val="4000"/>
              </a:lnSpc>
            </a:pPr>
            <a:r>
              <a:rPr lang="zh-CN" altLang="en-US" sz="48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模块</a:t>
            </a:r>
            <a:r>
              <a:rPr lang="en-US" altLang="zh-CN" sz="48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7</a:t>
            </a:r>
            <a:r>
              <a:rPr lang="zh-CN" altLang="en-US" sz="48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  手少阴经络与腧穴</a:t>
            </a:r>
          </a:p>
        </p:txBody>
      </p:sp>
      <p:sp>
        <p:nvSpPr>
          <p:cNvPr id="8195" name="标题 1"/>
          <p:cNvSpPr>
            <a:spLocks noGrp="1"/>
          </p:cNvSpPr>
          <p:nvPr/>
        </p:nvSpPr>
        <p:spPr>
          <a:xfrm>
            <a:off x="-27516" y="412751"/>
            <a:ext cx="12219516" cy="5010149"/>
          </a:xfrm>
          <a:prstGeom prst="rect">
            <a:avLst/>
          </a:prstGeom>
          <a:noFill/>
          <a:ln w="9525">
            <a:noFill/>
          </a:ln>
        </p:spPr>
        <p:txBody>
          <a:bodyPr anchor="b" anchorCtr="0"/>
          <a:lstStyle/>
          <a:p>
            <a:pPr algn="ctr" eaLnBrk="1" hangingPunct="1"/>
            <a:endParaRPr lang="zh-CN" altLang="zh-CN" sz="5865" b="1" dirty="0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8196" name="标题 1"/>
          <p:cNvSpPr>
            <a:spLocks noGrp="1"/>
          </p:cNvSpPr>
          <p:nvPr/>
        </p:nvSpPr>
        <p:spPr>
          <a:xfrm>
            <a:off x="-12700" y="2468033"/>
            <a:ext cx="12217400" cy="1297517"/>
          </a:xfrm>
          <a:prstGeom prst="rect">
            <a:avLst/>
          </a:prstGeom>
          <a:noFill/>
          <a:ln w="9525">
            <a:noFill/>
          </a:ln>
        </p:spPr>
        <p:txBody>
          <a:bodyPr anchor="b" anchorCtr="0"/>
          <a:lstStyle>
            <a:lvl1pPr marL="206375" indent="-206375" algn="l" defTabSz="685800" rtl="0" fontAlgn="base">
              <a:spcBef>
                <a:spcPct val="15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431800" indent="-205105" algn="l" defTabSz="685800" rtl="0" fontAlgn="base">
              <a:spcBef>
                <a:spcPct val="15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2pPr>
            <a:lvl3pPr marL="641350" indent="-171450" algn="l" defTabSz="685800" rtl="0" fontAlgn="base">
              <a:spcBef>
                <a:spcPct val="15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15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3pPr>
            <a:lvl4pPr marL="857250" indent="-171450" algn="l" defTabSz="685800" rtl="0" fontAlgn="base">
              <a:spcBef>
                <a:spcPct val="15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13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4pPr>
            <a:lvl5pPr marL="1097280" indent="-171450" algn="l" defTabSz="685800" rtl="0" fontAlgn="base">
              <a:spcBef>
                <a:spcPct val="15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12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</a:lstStyle>
          <a:p>
            <a:pPr marL="0" lvl="0" indent="0" algn="ctr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zh-CN" altLang="en-US" sz="6000" b="1" dirty="0">
                <a:solidFill>
                  <a:schemeClr val="tx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单元</a:t>
            </a:r>
            <a:r>
              <a:rPr lang="en-US" altLang="zh-CN" sz="6000" b="1" dirty="0">
                <a:solidFill>
                  <a:schemeClr val="tx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1 </a:t>
            </a:r>
            <a:r>
              <a:rPr lang="zh-CN" altLang="zh-CN" sz="5865" b="1" dirty="0">
                <a:solidFill>
                  <a:schemeClr val="tx1"/>
                </a:solidFill>
                <a:latin typeface="等线" panose="02010600030101010101" pitchFamily="2" charset="-122"/>
                <a:ea typeface="等线" panose="02010600030101010101" pitchFamily="2" charset="-122"/>
              </a:rPr>
              <a:t>手</a:t>
            </a:r>
            <a:r>
              <a:rPr lang="zh-CN" altLang="en-US" sz="5865" b="1" dirty="0">
                <a:solidFill>
                  <a:schemeClr val="tx1"/>
                </a:solidFill>
                <a:latin typeface="等线" panose="02010600030101010101" pitchFamily="2" charset="-122"/>
                <a:ea typeface="等线" panose="02010600030101010101" pitchFamily="2" charset="-122"/>
              </a:rPr>
              <a:t>少阴</a:t>
            </a:r>
            <a:r>
              <a:rPr lang="zh-CN" altLang="zh-CN" sz="5865" b="1" dirty="0">
                <a:solidFill>
                  <a:schemeClr val="tx1"/>
                </a:solidFill>
                <a:latin typeface="等线" panose="02010600030101010101" pitchFamily="2" charset="-122"/>
                <a:ea typeface="等线" panose="02010600030101010101" pitchFamily="2" charset="-122"/>
              </a:rPr>
              <a:t>经络</a:t>
            </a:r>
            <a:endParaRPr lang="zh-CN" altLang="zh-CN" sz="5865" b="1" dirty="0">
              <a:solidFill>
                <a:schemeClr val="tx1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内容占位符 2"/>
          <p:cNvSpPr>
            <a:spLocks noGrp="1"/>
          </p:cNvSpPr>
          <p:nvPr/>
        </p:nvSpPr>
        <p:spPr>
          <a:xfrm>
            <a:off x="391584" y="1409700"/>
            <a:ext cx="8299451" cy="3464984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10000"/>
              </a:lnSpc>
              <a:spcBef>
                <a:spcPts val="100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zh-CN" altLang="zh-CN" sz="2400" b="0" i="0" u="none" strike="noStrike" kern="1200" cap="none" spc="0" normalizeH="0" baseline="0" noProof="1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楷体" panose="02010609060101010101" pitchFamily="49" charset="-122"/>
              </a:rPr>
              <a:t>《灵枢·经脉》</a:t>
            </a:r>
            <a:r>
              <a:rPr kumimoji="0" lang="zh-CN" altLang="en-US" sz="2400" b="0" i="0" u="none" strike="noStrike" kern="1200" cap="none" spc="0" normalizeH="0" baseline="0" noProof="1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楷体" panose="02010609060101010101" pitchFamily="49" charset="-122"/>
              </a:rPr>
              <a:t> </a:t>
            </a:r>
            <a:r>
              <a:rPr kumimoji="0" lang="en-US" altLang="zh-CN" sz="2400" b="0" i="0" u="none" strike="noStrike" kern="1200" cap="none" spc="0" normalizeH="0" baseline="0" noProof="1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楷体" panose="02010609060101010101" pitchFamily="49" charset="-122"/>
              </a:rPr>
              <a:t>:</a:t>
            </a:r>
            <a:endParaRPr kumimoji="0" lang="zh-CN" altLang="zh-CN" sz="2400" b="0" i="0" u="none" strike="noStrike" kern="1200" cap="none" spc="0" normalizeH="0" baseline="0" noProof="1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楷体" panose="02010609060101010101" pitchFamily="49" charset="-122"/>
              <a:ea typeface="楷体" panose="02010609060101010101" pitchFamily="49" charset="-122"/>
              <a:cs typeface="楷体" panose="02010609060101010101" pitchFamily="49" charset="-122"/>
            </a:endParaRPr>
          </a:p>
          <a:p>
            <a:pPr marL="228600" marR="0" lvl="0" indent="-228600" algn="l" defTabSz="914400" rtl="0" eaLnBrk="1" fontAlgn="auto" latinLnBrk="0" hangingPunct="1">
              <a:lnSpc>
                <a:spcPct val="110000"/>
              </a:lnSpc>
              <a:spcBef>
                <a:spcPts val="100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defRPr/>
            </a:pPr>
            <a:r>
              <a:rPr kumimoji="0" lang="zh-CN" altLang="en-US" sz="2400" b="0" i="0" u="none" strike="noStrike" kern="1200" cap="none" spc="0" normalizeH="0" baseline="0" noProof="1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楷体" panose="02010609060101010101" pitchFamily="49" charset="-122"/>
              </a:rPr>
              <a:t>心手少阴之脉，起于心中，出属</a:t>
            </a:r>
            <a:r>
              <a:rPr kumimoji="0" lang="zh-CN" altLang="en-US" sz="2400" b="0" i="0" u="none" strike="noStrike" kern="1200" cap="none" spc="0" normalizeH="0" baseline="0" noProof="1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楷体" panose="02010609060101010101" pitchFamily="49" charset="-122"/>
              </a:rPr>
              <a:t>心系</a:t>
            </a:r>
            <a:r>
              <a:rPr kumimoji="0" lang="zh-CN" altLang="en-US" sz="2400" b="0" i="0" u="none" strike="noStrike" kern="1200" cap="none" spc="0" normalizeH="0" baseline="0" noProof="1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楷体" panose="02010609060101010101" pitchFamily="49" charset="-122"/>
              </a:rPr>
              <a:t>，下膈，络小肠。</a:t>
            </a:r>
          </a:p>
          <a:p>
            <a:pPr marL="228600" marR="0" lvl="0" indent="-228600" algn="l" defTabSz="914400" rtl="0" eaLnBrk="1" fontAlgn="auto" latinLnBrk="0" hangingPunct="1">
              <a:lnSpc>
                <a:spcPct val="110000"/>
              </a:lnSpc>
              <a:spcBef>
                <a:spcPts val="100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defRPr/>
            </a:pPr>
            <a:r>
              <a:rPr kumimoji="0" lang="zh-CN" altLang="en-US" sz="2400" b="0" i="0" u="none" strike="noStrike" kern="1200" cap="none" spc="0" normalizeH="0" baseline="0" noProof="1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楷体" panose="02010609060101010101" pitchFamily="49" charset="-122"/>
              </a:rPr>
              <a:t>其支者，从心系，上挟</a:t>
            </a:r>
            <a:r>
              <a:rPr kumimoji="0" lang="zh-CN" altLang="en-US" sz="2400" b="0" i="0" u="none" strike="noStrike" kern="1200" cap="none" spc="0" normalizeH="0" baseline="0" noProof="1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楷体" panose="02010609060101010101" pitchFamily="49" charset="-122"/>
              </a:rPr>
              <a:t>咽</a:t>
            </a:r>
            <a:r>
              <a:rPr kumimoji="0" lang="zh-CN" altLang="en-US" sz="2400" b="0" i="0" u="none" strike="noStrike" kern="1200" cap="none" spc="0" normalizeH="0" baseline="0" noProof="1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楷体" panose="02010609060101010101" pitchFamily="49" charset="-122"/>
              </a:rPr>
              <a:t>，系</a:t>
            </a:r>
            <a:r>
              <a:rPr kumimoji="0" lang="zh-CN" altLang="en-US" sz="2400" b="0" i="0" u="none" strike="noStrike" kern="1200" cap="none" spc="0" normalizeH="0" baseline="0" noProof="1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楷体" panose="02010609060101010101" pitchFamily="49" charset="-122"/>
              </a:rPr>
              <a:t>目系</a:t>
            </a:r>
            <a:r>
              <a:rPr kumimoji="0" lang="zh-CN" altLang="en-US" sz="2400" b="0" i="0" u="none" strike="noStrike" kern="1200" cap="none" spc="0" normalizeH="0" baseline="0" noProof="1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楷体" panose="02010609060101010101" pitchFamily="49" charset="-122"/>
              </a:rPr>
              <a:t>。</a:t>
            </a:r>
          </a:p>
          <a:p>
            <a:pPr marL="228600" marR="0" lvl="0" indent="-228600" algn="l" defTabSz="914400" rtl="0" eaLnBrk="1" fontAlgn="auto" latinLnBrk="0" hangingPunct="1">
              <a:lnSpc>
                <a:spcPct val="110000"/>
              </a:lnSpc>
              <a:spcBef>
                <a:spcPts val="100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defRPr/>
            </a:pPr>
            <a:r>
              <a:rPr kumimoji="0" lang="zh-CN" altLang="en-US" sz="2400" b="0" i="0" u="none" strike="noStrike" kern="1200" cap="none" spc="0" normalizeH="0" baseline="0" noProof="1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楷体" panose="02010609060101010101" pitchFamily="49" charset="-122"/>
              </a:rPr>
              <a:t>其直者，复从心系，却上肺，下出腋下，下循臑内后廉，行</a:t>
            </a:r>
            <a:r>
              <a:rPr kumimoji="0" lang="zh-CN" altLang="en-US" sz="2400" b="0" i="0" u="none" strike="noStrike" kern="1200" cap="none" spc="0" normalizeH="0" baseline="0" noProof="1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楷体" panose="02010609060101010101" pitchFamily="49" charset="-122"/>
              </a:rPr>
              <a:t>太阴、心主</a:t>
            </a:r>
            <a:r>
              <a:rPr kumimoji="0" lang="zh-CN" altLang="en-US" sz="2400" b="0" i="0" u="none" strike="noStrike" kern="1200" cap="none" spc="0" normalizeH="0" baseline="0" noProof="1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楷体" panose="02010609060101010101" pitchFamily="49" charset="-122"/>
              </a:rPr>
              <a:t>之后，下肘内，循臂内后廉，抵</a:t>
            </a:r>
            <a:r>
              <a:rPr kumimoji="0" lang="zh-CN" altLang="en-US" sz="2400" b="0" i="0" u="none" strike="noStrike" kern="1200" cap="none" spc="0" normalizeH="0" baseline="0" noProof="1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楷体" panose="02010609060101010101" pitchFamily="49" charset="-122"/>
              </a:rPr>
              <a:t>掌后锐骨</a:t>
            </a:r>
            <a:r>
              <a:rPr kumimoji="0" lang="zh-CN" altLang="en-US" sz="2400" b="0" i="0" u="none" strike="noStrike" kern="1200" cap="none" spc="0" normalizeH="0" baseline="0" noProof="1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楷体" panose="02010609060101010101" pitchFamily="49" charset="-122"/>
              </a:rPr>
              <a:t>之端，入</a:t>
            </a:r>
            <a:r>
              <a:rPr kumimoji="0" lang="zh-CN" altLang="en-US" sz="2400" b="0" i="0" u="none" strike="noStrike" kern="1200" cap="none" spc="0" normalizeH="0" baseline="0" noProof="1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楷体" panose="02010609060101010101" pitchFamily="49" charset="-122"/>
              </a:rPr>
              <a:t>掌内后廉</a:t>
            </a:r>
            <a:r>
              <a:rPr kumimoji="0" lang="zh-CN" altLang="en-US" sz="2400" b="0" i="0" u="none" strike="noStrike" kern="1200" cap="none" spc="0" normalizeH="0" baseline="0" noProof="1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楷体" panose="02010609060101010101" pitchFamily="49" charset="-122"/>
              </a:rPr>
              <a:t>，循小指之内，出其端。</a:t>
            </a:r>
          </a:p>
        </p:txBody>
      </p:sp>
      <p:pic>
        <p:nvPicPr>
          <p:cNvPr id="9219" name="图片 4"/>
          <p:cNvPicPr>
            <a:picLocks noChangeAspect="1"/>
          </p:cNvPicPr>
          <p:nvPr>
            <p:custDataLst>
              <p:tags r:id="rId1"/>
            </p:custDataLst>
          </p:nvPr>
        </p:nvPicPr>
        <p:blipFill>
          <a:blip r:embed="rId4"/>
          <a:stretch>
            <a:fillRect/>
          </a:stretch>
        </p:blipFill>
        <p:spPr>
          <a:xfrm>
            <a:off x="8627533" y="289984"/>
            <a:ext cx="3208867" cy="5376333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9220" name="矩形 10"/>
          <p:cNvSpPr/>
          <p:nvPr/>
        </p:nvSpPr>
        <p:spPr>
          <a:xfrm>
            <a:off x="1102784" y="421217"/>
            <a:ext cx="3833283" cy="60388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indent="227330">
              <a:lnSpc>
                <a:spcPts val="4000"/>
              </a:lnSpc>
            </a:pPr>
            <a:r>
              <a:rPr lang="zh-CN" altLang="zh-CN" sz="48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经脉循行</a:t>
            </a:r>
          </a:p>
        </p:txBody>
      </p:sp>
      <p:sp>
        <p:nvSpPr>
          <p:cNvPr id="9221" name="文本框 16"/>
          <p:cNvSpPr txBox="1"/>
          <p:nvPr/>
        </p:nvSpPr>
        <p:spPr>
          <a:xfrm>
            <a:off x="150284" y="4874684"/>
            <a:ext cx="4116916" cy="1076325"/>
          </a:xfrm>
          <a:prstGeom prst="rect">
            <a:avLst/>
          </a:prstGeom>
          <a:solidFill>
            <a:srgbClr val="F0E3D2"/>
          </a:solidFill>
          <a:ln w="9525">
            <a:noFill/>
          </a:ln>
        </p:spPr>
        <p:txBody>
          <a:bodyPr>
            <a:spAutoFit/>
          </a:bodyPr>
          <a:lstStyle/>
          <a:p>
            <a:pPr eaLnBrk="1" hangingPunct="1"/>
            <a:r>
              <a:rPr lang="zh-CN" altLang="en-US" sz="1600" dirty="0">
                <a:solidFill>
                  <a:srgbClr val="C00000"/>
                </a:solidFill>
                <a:latin typeface="等线" panose="02010600030101010101" pitchFamily="2" charset="-122"/>
                <a:ea typeface="等线" panose="02010600030101010101" pitchFamily="2" charset="-122"/>
              </a:rPr>
              <a:t>心系：</a:t>
            </a:r>
            <a:r>
              <a:rPr lang="zh-CN" altLang="en-US" sz="1600" dirty="0">
                <a:solidFill>
                  <a:srgbClr val="000000"/>
                </a:solidFill>
                <a:latin typeface="等线" panose="02010600030101010101" pitchFamily="2" charset="-122"/>
                <a:ea typeface="等线" panose="02010600030101010101" pitchFamily="2" charset="-122"/>
              </a:rPr>
              <a:t>意指心的系带，此即与心相连的血管等组织。</a:t>
            </a:r>
          </a:p>
          <a:p>
            <a:pPr eaLnBrk="1" hangingPunct="1"/>
            <a:r>
              <a:rPr lang="zh-CN" altLang="en-US" sz="1600" dirty="0">
                <a:solidFill>
                  <a:srgbClr val="C00000"/>
                </a:solidFill>
                <a:latin typeface="等线" panose="02010600030101010101" pitchFamily="2" charset="-122"/>
                <a:ea typeface="等线" panose="02010600030101010101" pitchFamily="2" charset="-122"/>
              </a:rPr>
              <a:t>咽：</a:t>
            </a:r>
            <a:r>
              <a:rPr lang="zh-CN" altLang="en-US" sz="1600" dirty="0">
                <a:solidFill>
                  <a:srgbClr val="000000"/>
                </a:solidFill>
                <a:latin typeface="等线" panose="02010600030101010101" pitchFamily="2" charset="-122"/>
                <a:ea typeface="等线" panose="02010600030101010101" pitchFamily="2" charset="-122"/>
              </a:rPr>
              <a:t>指食管。</a:t>
            </a:r>
          </a:p>
          <a:p>
            <a:pPr eaLnBrk="1" hangingPunct="1"/>
            <a:r>
              <a:rPr lang="zh-CN" altLang="en-US" sz="1600" dirty="0">
                <a:solidFill>
                  <a:srgbClr val="C00000"/>
                </a:solidFill>
                <a:latin typeface="等线" panose="02010600030101010101" pitchFamily="2" charset="-122"/>
                <a:ea typeface="等线" panose="02010600030101010101" pitchFamily="2" charset="-122"/>
              </a:rPr>
              <a:t>目系：</a:t>
            </a:r>
            <a:r>
              <a:rPr lang="zh-CN" altLang="en-US" sz="1600" dirty="0">
                <a:solidFill>
                  <a:srgbClr val="000000"/>
                </a:solidFill>
                <a:latin typeface="等线" panose="02010600030101010101" pitchFamily="2" charset="-122"/>
                <a:ea typeface="等线" panose="02010600030101010101" pitchFamily="2" charset="-122"/>
              </a:rPr>
              <a:t>指眼后与脑相连的</a:t>
            </a:r>
          </a:p>
        </p:txBody>
      </p:sp>
      <p:sp>
        <p:nvSpPr>
          <p:cNvPr id="18" name="文本框 17"/>
          <p:cNvSpPr txBox="1"/>
          <p:nvPr/>
        </p:nvSpPr>
        <p:spPr>
          <a:xfrm>
            <a:off x="4353984" y="4874684"/>
            <a:ext cx="4083049" cy="829945"/>
          </a:xfrm>
          <a:prstGeom prst="rect">
            <a:avLst/>
          </a:prstGeom>
          <a:solidFill>
            <a:srgbClr val="F0E3D2"/>
          </a:solidFill>
          <a:ln w="9525">
            <a:noFill/>
          </a:ln>
        </p:spPr>
        <p:txBody>
          <a:bodyPr>
            <a:spAutoFit/>
          </a:bodyPr>
          <a:lstStyle/>
          <a:p>
            <a:pPr eaLnBrk="1" hangingPunct="1"/>
            <a:r>
              <a:rPr lang="zh-CN" altLang="en-US" sz="1600" dirty="0">
                <a:solidFill>
                  <a:srgbClr val="C00000"/>
                </a:solidFill>
                <a:latin typeface="等线" panose="02010600030101010101" pitchFamily="2" charset="-122"/>
                <a:ea typeface="等线" panose="02010600030101010101" pitchFamily="2" charset="-122"/>
              </a:rPr>
              <a:t>太阴、心主：</a:t>
            </a:r>
            <a:r>
              <a:rPr lang="zh-CN" altLang="en-US" sz="1600" dirty="0">
                <a:solidFill>
                  <a:srgbClr val="000000"/>
                </a:solidFill>
                <a:latin typeface="等线" panose="02010600030101010101" pitchFamily="2" charset="-122"/>
                <a:ea typeface="等线" panose="02010600030101010101" pitchFamily="2" charset="-122"/>
              </a:rPr>
              <a:t>指手太阴肺经和手厥阴心包经。</a:t>
            </a:r>
          </a:p>
          <a:p>
            <a:pPr eaLnBrk="1" hangingPunct="1"/>
            <a:r>
              <a:rPr lang="zh-CN" altLang="en-US" sz="1600" dirty="0">
                <a:solidFill>
                  <a:srgbClr val="C00000"/>
                </a:solidFill>
                <a:latin typeface="等线" panose="02010600030101010101" pitchFamily="2" charset="-122"/>
                <a:ea typeface="等线" panose="02010600030101010101" pitchFamily="2" charset="-122"/>
              </a:rPr>
              <a:t>掌后锐骨：</a:t>
            </a:r>
            <a:r>
              <a:rPr lang="zh-CN" altLang="en-US" sz="1600" dirty="0">
                <a:solidFill>
                  <a:srgbClr val="000000"/>
                </a:solidFill>
                <a:latin typeface="等线" panose="02010600030101010101" pitchFamily="2" charset="-122"/>
                <a:ea typeface="等线" panose="02010600030101010101" pitchFamily="2" charset="-122"/>
              </a:rPr>
              <a:t>指豌豆骨。</a:t>
            </a:r>
          </a:p>
          <a:p>
            <a:pPr eaLnBrk="1" hangingPunct="1"/>
            <a:r>
              <a:rPr lang="zh-CN" altLang="en-US" sz="1600" dirty="0">
                <a:solidFill>
                  <a:srgbClr val="C00000"/>
                </a:solidFill>
                <a:latin typeface="等线" panose="02010600030101010101" pitchFamily="2" charset="-122"/>
                <a:ea typeface="等线" panose="02010600030101010101" pitchFamily="2" charset="-122"/>
              </a:rPr>
              <a:t>掌内后廉：</a:t>
            </a:r>
            <a:r>
              <a:rPr lang="zh-CN" altLang="en-US" sz="1600" dirty="0">
                <a:solidFill>
                  <a:srgbClr val="000000"/>
                </a:solidFill>
                <a:latin typeface="等线" panose="02010600030101010101" pitchFamily="2" charset="-122"/>
                <a:ea typeface="等线" panose="02010600030101010101" pitchFamily="2" charset="-122"/>
              </a:rPr>
              <a:t>指掌心的后边（尺侧）。</a:t>
            </a:r>
          </a:p>
        </p:txBody>
      </p:sp>
    </p:spTree>
  </p:cSld>
  <p:clrMapOvr>
    <a:masterClrMapping/>
  </p:clrMapOvr>
  <p:transition spd="slow" advTm="3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 bldLvl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内容占位符 2"/>
          <p:cNvSpPr>
            <a:spLocks noGrp="1"/>
          </p:cNvSpPr>
          <p:nvPr/>
        </p:nvSpPr>
        <p:spPr>
          <a:xfrm>
            <a:off x="1280584" y="1210733"/>
            <a:ext cx="7158567" cy="2745317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100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zh-CN" altLang="zh-CN" sz="3200" b="0" i="0" u="none" strike="noStrike" kern="1200" cap="none" spc="0" normalizeH="0" baseline="0" noProof="1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楷体" panose="02010609060101010101" pitchFamily="49" charset="-122"/>
              </a:rPr>
              <a:t>《灵枢·经脉》</a:t>
            </a:r>
            <a:r>
              <a:rPr kumimoji="0" lang="zh-CN" altLang="en-US" sz="3200" b="0" i="0" u="none" strike="noStrike" kern="1200" cap="none" spc="0" normalizeH="0" baseline="0" noProof="1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楷体" panose="02010609060101010101" pitchFamily="49" charset="-122"/>
              </a:rPr>
              <a:t>：</a:t>
            </a:r>
            <a:endParaRPr kumimoji="0" lang="zh-CN" altLang="zh-CN" sz="3200" b="0" i="0" u="none" strike="noStrike" kern="1200" cap="none" spc="0" normalizeH="0" baseline="0" noProof="1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楷体" panose="02010609060101010101" pitchFamily="49" charset="-122"/>
              <a:ea typeface="楷体" panose="02010609060101010101" pitchFamily="49" charset="-122"/>
              <a:cs typeface="楷体" panose="02010609060101010101" pitchFamily="49" charset="-122"/>
            </a:endParaRPr>
          </a:p>
          <a:p>
            <a:pPr marL="228600" marR="0" lvl="0" indent="-228600" algn="l" defTabSz="914400" rtl="0" eaLnBrk="1" fontAlgn="auto" latinLnBrk="0" hangingPunct="1">
              <a:lnSpc>
                <a:spcPct val="100000"/>
              </a:lnSpc>
              <a:spcBef>
                <a:spcPts val="100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defRPr/>
            </a:pPr>
            <a:r>
              <a:rPr kumimoji="0" lang="zh-CN" altLang="en-US" sz="3200" b="0" i="0" u="none" strike="noStrike" kern="1200" cap="none" spc="0" normalizeH="0" baseline="0" noProof="1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楷体" panose="02010609060101010101" pitchFamily="49" charset="-122"/>
              </a:rPr>
              <a:t>是动则病：</a:t>
            </a:r>
            <a:r>
              <a:rPr kumimoji="0" lang="zh-CN" altLang="en-US" sz="3200" b="0" i="0" u="none" strike="noStrike" kern="1200" cap="none" spc="0" normalizeH="0" baseline="0" noProof="1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楷体" panose="02010609060101010101" pitchFamily="49" charset="-122"/>
              </a:rPr>
              <a:t>嗌</a:t>
            </a:r>
            <a:r>
              <a:rPr kumimoji="0" lang="zh-CN" altLang="en-US" sz="3200" b="0" i="0" u="none" strike="noStrike" kern="1200" cap="none" spc="0" normalizeH="0" baseline="0" noProof="1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楷体" panose="02010609060101010101" pitchFamily="49" charset="-122"/>
              </a:rPr>
              <a:t>干，心痛，渴而欲饮，是为</a:t>
            </a:r>
            <a:r>
              <a:rPr kumimoji="0" lang="zh-CN" altLang="en-US" sz="3200" b="0" i="0" u="none" strike="noStrike" kern="1200" cap="none" spc="0" normalizeH="0" baseline="0" noProof="1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楷体" panose="02010609060101010101" pitchFamily="49" charset="-122"/>
              </a:rPr>
              <a:t>臂厥</a:t>
            </a:r>
            <a:r>
              <a:rPr kumimoji="0" lang="zh-CN" altLang="en-US" sz="3200" b="0" i="0" u="none" strike="noStrike" kern="1200" cap="none" spc="0" normalizeH="0" baseline="0" noProof="1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楷体" panose="02010609060101010101" pitchFamily="49" charset="-122"/>
              </a:rPr>
              <a:t>。</a:t>
            </a:r>
          </a:p>
          <a:p>
            <a:pPr marL="228600" marR="0" lvl="0" indent="-228600" algn="l" defTabSz="914400" rtl="0" eaLnBrk="1" fontAlgn="auto" latinLnBrk="0" hangingPunct="1">
              <a:lnSpc>
                <a:spcPct val="100000"/>
              </a:lnSpc>
              <a:spcBef>
                <a:spcPts val="100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defRPr/>
            </a:pPr>
            <a:r>
              <a:rPr kumimoji="0" lang="zh-CN" altLang="en-US" sz="3200" b="0" i="0" u="none" strike="noStrike" kern="1200" cap="none" spc="0" normalizeH="0" baseline="0" noProof="1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楷体" panose="02010609060101010101" pitchFamily="49" charset="-122"/>
              </a:rPr>
              <a:t>是主心所生病者：目黄，胁痛，臑臂内后廉痛、厥，掌中热。</a:t>
            </a:r>
          </a:p>
        </p:txBody>
      </p:sp>
      <p:sp>
        <p:nvSpPr>
          <p:cNvPr id="11267" name="标题 1"/>
          <p:cNvSpPr txBox="1"/>
          <p:nvPr/>
        </p:nvSpPr>
        <p:spPr>
          <a:xfrm>
            <a:off x="1257300" y="400051"/>
            <a:ext cx="3073400" cy="924983"/>
          </a:xfrm>
          <a:prstGeom prst="rect">
            <a:avLst/>
          </a:prstGeom>
          <a:noFill/>
          <a:ln w="9525">
            <a:noFill/>
          </a:ln>
        </p:spPr>
        <p:txBody>
          <a:bodyPr/>
          <a:lstStyle/>
          <a:p>
            <a:pPr indent="227330">
              <a:lnSpc>
                <a:spcPts val="4000"/>
              </a:lnSpc>
            </a:pPr>
            <a:r>
              <a:rPr lang="zh-CN" altLang="zh-CN" sz="48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经脉病候</a:t>
            </a:r>
            <a:endParaRPr lang="zh-CN" altLang="en-US" sz="4800" b="1" dirty="0">
              <a:solidFill>
                <a:srgbClr val="954831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11268" name="矩形 7"/>
          <p:cNvSpPr/>
          <p:nvPr/>
        </p:nvSpPr>
        <p:spPr>
          <a:xfrm>
            <a:off x="1117600" y="4445000"/>
            <a:ext cx="8934451" cy="749300"/>
          </a:xfrm>
          <a:prstGeom prst="rect">
            <a:avLst/>
          </a:prstGeom>
          <a:solidFill>
            <a:srgbClr val="F0E3D2"/>
          </a:solidFill>
          <a:ln w="9525">
            <a:noFill/>
          </a:ln>
        </p:spPr>
        <p:txBody>
          <a:bodyPr>
            <a:spAutoFit/>
          </a:bodyPr>
          <a:lstStyle/>
          <a:p>
            <a:pPr eaLnBrk="1" hangingPunct="1"/>
            <a:r>
              <a:rPr lang="zh-CN" altLang="en-US" sz="2135" dirty="0">
                <a:solidFill>
                  <a:srgbClr val="C00000"/>
                </a:solidFill>
                <a:latin typeface="等线" panose="02010600030101010101" pitchFamily="2" charset="-122"/>
                <a:ea typeface="等线" panose="02010600030101010101" pitchFamily="2" charset="-122"/>
              </a:rPr>
              <a:t>嗌：</a:t>
            </a:r>
            <a:r>
              <a:rPr lang="zh-CN" altLang="en-US" sz="2135" dirty="0">
                <a:solidFill>
                  <a:srgbClr val="000000"/>
                </a:solidFill>
                <a:latin typeface="等线" panose="02010600030101010101" pitchFamily="2" charset="-122"/>
                <a:ea typeface="等线" panose="02010600030101010101" pitchFamily="2" charset="-122"/>
              </a:rPr>
              <a:t>音益。</a:t>
            </a:r>
            <a:r>
              <a:rPr lang="en-US" altLang="zh-CN" sz="2135" dirty="0">
                <a:solidFill>
                  <a:srgbClr val="000000"/>
                </a:solidFill>
                <a:latin typeface="等线" panose="02010600030101010101" pitchFamily="2" charset="-122"/>
                <a:ea typeface="等线" panose="02010600030101010101" pitchFamily="2" charset="-122"/>
              </a:rPr>
              <a:t>《</a:t>
            </a:r>
            <a:r>
              <a:rPr lang="zh-CN" altLang="en-US" sz="2135" dirty="0">
                <a:solidFill>
                  <a:srgbClr val="000000"/>
                </a:solidFill>
                <a:latin typeface="等线" panose="02010600030101010101" pitchFamily="2" charset="-122"/>
                <a:ea typeface="等线" panose="02010600030101010101" pitchFamily="2" charset="-122"/>
              </a:rPr>
              <a:t>说文</a:t>
            </a:r>
            <a:r>
              <a:rPr lang="en-US" altLang="zh-CN" sz="2135" dirty="0">
                <a:solidFill>
                  <a:srgbClr val="000000"/>
                </a:solidFill>
                <a:latin typeface="等线" panose="02010600030101010101" pitchFamily="2" charset="-122"/>
                <a:ea typeface="等线" panose="02010600030101010101" pitchFamily="2" charset="-122"/>
              </a:rPr>
              <a:t>》</a:t>
            </a:r>
            <a:r>
              <a:rPr lang="zh-CN" altLang="en-US" sz="2135" dirty="0">
                <a:solidFill>
                  <a:srgbClr val="000000"/>
                </a:solidFill>
                <a:latin typeface="等线" panose="02010600030101010101" pitchFamily="2" charset="-122"/>
                <a:ea typeface="等线" panose="02010600030101010101" pitchFamily="2" charset="-122"/>
              </a:rPr>
              <a:t>：“咽也”。嗌，多指咽头部，而咽则统指食管。</a:t>
            </a:r>
          </a:p>
          <a:p>
            <a:pPr eaLnBrk="1" hangingPunct="1"/>
            <a:r>
              <a:rPr lang="zh-CN" altLang="en-US" sz="2135" dirty="0">
                <a:solidFill>
                  <a:srgbClr val="C00000"/>
                </a:solidFill>
                <a:latin typeface="等线" panose="02010600030101010101" pitchFamily="2" charset="-122"/>
                <a:ea typeface="等线" panose="02010600030101010101" pitchFamily="2" charset="-122"/>
              </a:rPr>
              <a:t>臂厥：</a:t>
            </a:r>
            <a:r>
              <a:rPr lang="zh-CN" altLang="en-US" sz="2135" dirty="0">
                <a:solidFill>
                  <a:srgbClr val="000000"/>
                </a:solidFill>
                <a:latin typeface="等线" panose="02010600030101010101" pitchFamily="2" charset="-122"/>
                <a:ea typeface="等线" panose="02010600030101010101" pitchFamily="2" charset="-122"/>
              </a:rPr>
              <a:t>参见手太阴经脉病候注。</a:t>
            </a:r>
          </a:p>
        </p:txBody>
      </p:sp>
    </p:spTree>
  </p:cSld>
  <p:clrMapOvr>
    <a:masterClrMapping/>
  </p:clrMapOvr>
  <p:transition spd="slow" advTm="3000">
    <p:fade/>
  </p:transition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内容占位符 2"/>
          <p:cNvSpPr txBox="1"/>
          <p:nvPr/>
        </p:nvSpPr>
        <p:spPr>
          <a:xfrm>
            <a:off x="717551" y="1352551"/>
            <a:ext cx="8064500" cy="2671233"/>
          </a:xfrm>
          <a:prstGeom prst="rect">
            <a:avLst/>
          </a:prstGeom>
          <a:noFill/>
          <a:ln w="9525">
            <a:noFill/>
          </a:ln>
        </p:spPr>
        <p:txBody>
          <a:bodyPr/>
          <a:lstStyle/>
          <a:p>
            <a:pPr eaLnBrk="1" hangingPunct="1">
              <a:spcBef>
                <a:spcPct val="15000"/>
              </a:spcBef>
              <a:buClr>
                <a:schemeClr val="accent1"/>
              </a:buClr>
              <a:buSzPct val="100000"/>
            </a:pPr>
            <a:r>
              <a:rPr lang="zh-CN" altLang="en-US" sz="3200" dirty="0">
                <a:latin typeface="华文楷体" panose="02010600040101010101" pitchFamily="2" charset="-122"/>
              </a:rPr>
              <a:t>《灵枢·经脉》:</a:t>
            </a:r>
          </a:p>
          <a:p>
            <a:pPr eaLnBrk="1" hangingPunct="1">
              <a:spcBef>
                <a:spcPct val="15000"/>
              </a:spcBef>
              <a:buClr>
                <a:schemeClr val="accent1"/>
              </a:buClr>
              <a:buSzPct val="100000"/>
            </a:pPr>
            <a:r>
              <a:rPr lang="zh-CN" altLang="en-US" sz="3200" dirty="0">
                <a:latin typeface="华文楷体" panose="02010600040101010101" pitchFamily="2" charset="-122"/>
              </a:rPr>
              <a:t>手少阴之别，名曰通里。去腕</a:t>
            </a:r>
            <a:r>
              <a:rPr lang="zh-CN" altLang="en-US" sz="3200" dirty="0">
                <a:solidFill>
                  <a:srgbClr val="FF0000"/>
                </a:solidFill>
                <a:latin typeface="华文楷体" panose="02010600040101010101" pitchFamily="2" charset="-122"/>
              </a:rPr>
              <a:t>一寸</a:t>
            </a:r>
            <a:r>
              <a:rPr lang="zh-CN" altLang="en-US" sz="3200" dirty="0">
                <a:latin typeface="华文楷体" panose="02010600040101010101" pitchFamily="2" charset="-122"/>
              </a:rPr>
              <a:t>，别而上行，循经入于心中，系舌本，属目系。取之去</a:t>
            </a:r>
            <a:r>
              <a:rPr lang="zh-CN" altLang="en-US" sz="3200" dirty="0">
                <a:solidFill>
                  <a:srgbClr val="FF0000"/>
                </a:solidFill>
                <a:latin typeface="华文楷体" panose="02010600040101010101" pitchFamily="2" charset="-122"/>
              </a:rPr>
              <a:t>腕</a:t>
            </a:r>
            <a:r>
              <a:rPr lang="zh-CN" altLang="en-US" sz="3200" dirty="0">
                <a:latin typeface="华文楷体" panose="02010600040101010101" pitchFamily="2" charset="-122"/>
              </a:rPr>
              <a:t>后一寸。别走太阳也。</a:t>
            </a:r>
          </a:p>
          <a:p>
            <a:pPr eaLnBrk="1" hangingPunct="1">
              <a:spcBef>
                <a:spcPct val="15000"/>
              </a:spcBef>
              <a:buClr>
                <a:schemeClr val="accent1"/>
              </a:buClr>
              <a:buSzPct val="100000"/>
            </a:pPr>
            <a:r>
              <a:rPr lang="zh-CN" altLang="en-US" sz="3200" dirty="0">
                <a:latin typeface="华文楷体" panose="02010600040101010101" pitchFamily="2" charset="-122"/>
              </a:rPr>
              <a:t>其实则</a:t>
            </a:r>
            <a:r>
              <a:rPr lang="zh-CN" altLang="en-US" sz="3200" dirty="0">
                <a:solidFill>
                  <a:srgbClr val="FF0000"/>
                </a:solidFill>
                <a:latin typeface="华文楷体" panose="02010600040101010101" pitchFamily="2" charset="-122"/>
              </a:rPr>
              <a:t>支膈</a:t>
            </a:r>
            <a:r>
              <a:rPr lang="zh-CN" altLang="en-US" sz="3200" dirty="0">
                <a:latin typeface="华文楷体" panose="02010600040101010101" pitchFamily="2" charset="-122"/>
              </a:rPr>
              <a:t>，虚则不能言。</a:t>
            </a:r>
          </a:p>
        </p:txBody>
      </p:sp>
      <p:sp>
        <p:nvSpPr>
          <p:cNvPr id="12291" name="矩形 2"/>
          <p:cNvSpPr/>
          <p:nvPr/>
        </p:nvSpPr>
        <p:spPr>
          <a:xfrm>
            <a:off x="814917" y="4489451"/>
            <a:ext cx="6337300" cy="1078230"/>
          </a:xfrm>
          <a:prstGeom prst="rect">
            <a:avLst/>
          </a:prstGeom>
          <a:solidFill>
            <a:srgbClr val="F0E3D2"/>
          </a:solidFill>
          <a:ln w="9525">
            <a:noFill/>
          </a:ln>
        </p:spPr>
        <p:txBody>
          <a:bodyPr>
            <a:spAutoFit/>
          </a:bodyPr>
          <a:lstStyle/>
          <a:p>
            <a:pPr eaLnBrk="1" hangingPunct="1"/>
            <a:r>
              <a:rPr lang="en-US" altLang="zh-CN" sz="2135" dirty="0">
                <a:solidFill>
                  <a:srgbClr val="C00000"/>
                </a:solidFill>
                <a:latin typeface="等线" panose="02010600030101010101" pitchFamily="2" charset="-122"/>
                <a:ea typeface="等线" panose="02010600030101010101" pitchFamily="2" charset="-122"/>
              </a:rPr>
              <a:t>一寸：</a:t>
            </a:r>
            <a:r>
              <a:rPr lang="en-US" altLang="zh-CN" sz="2135" dirty="0">
                <a:latin typeface="等线" panose="02010600030101010101" pitchFamily="2" charset="-122"/>
                <a:ea typeface="等线" panose="02010600030101010101" pitchFamily="2" charset="-122"/>
              </a:rPr>
              <a:t>原作“一寸半”，据《太素》改。</a:t>
            </a:r>
          </a:p>
          <a:p>
            <a:pPr eaLnBrk="1" hangingPunct="1"/>
            <a:r>
              <a:rPr lang="en-US" altLang="zh-CN" sz="2135" dirty="0">
                <a:solidFill>
                  <a:srgbClr val="C00000"/>
                </a:solidFill>
                <a:latin typeface="等线" panose="02010600030101010101" pitchFamily="2" charset="-122"/>
                <a:ea typeface="等线" panose="02010600030101010101" pitchFamily="2" charset="-122"/>
              </a:rPr>
              <a:t>腕：</a:t>
            </a:r>
            <a:r>
              <a:rPr lang="en-US" altLang="zh-CN" sz="2135" dirty="0">
                <a:solidFill>
                  <a:srgbClr val="000000"/>
                </a:solidFill>
                <a:latin typeface="等线" panose="02010600030101010101" pitchFamily="2" charset="-122"/>
                <a:ea typeface="等线" panose="02010600030101010101" pitchFamily="2" charset="-122"/>
              </a:rPr>
              <a:t>原作“掌”，据《太素》《甲乙》改。  </a:t>
            </a:r>
          </a:p>
          <a:p>
            <a:pPr eaLnBrk="1" hangingPunct="1"/>
            <a:r>
              <a:rPr lang="en-US" altLang="zh-CN" sz="2135" dirty="0">
                <a:solidFill>
                  <a:srgbClr val="C00000"/>
                </a:solidFill>
                <a:latin typeface="等线" panose="02010600030101010101" pitchFamily="2" charset="-122"/>
                <a:ea typeface="等线" panose="02010600030101010101" pitchFamily="2" charset="-122"/>
              </a:rPr>
              <a:t>支膈：</a:t>
            </a:r>
            <a:r>
              <a:rPr lang="en-US" altLang="zh-CN" sz="2135" dirty="0">
                <a:solidFill>
                  <a:srgbClr val="000000"/>
                </a:solidFill>
                <a:latin typeface="等线" panose="02010600030101010101" pitchFamily="2" charset="-122"/>
                <a:ea typeface="等线" panose="02010600030101010101" pitchFamily="2" charset="-122"/>
              </a:rPr>
              <a:t>胸膈间胀满、支撑不适。</a:t>
            </a:r>
          </a:p>
        </p:txBody>
      </p:sp>
      <p:cxnSp>
        <p:nvCxnSpPr>
          <p:cNvPr id="4" name="直接连接符 3"/>
          <p:cNvCxnSpPr/>
          <p:nvPr/>
        </p:nvCxnSpPr>
        <p:spPr>
          <a:xfrm>
            <a:off x="814917" y="4182533"/>
            <a:ext cx="7584017" cy="0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12293" name="标题 1"/>
          <p:cNvSpPr txBox="1"/>
          <p:nvPr/>
        </p:nvSpPr>
        <p:spPr>
          <a:xfrm>
            <a:off x="1295400" y="357717"/>
            <a:ext cx="3937000" cy="924983"/>
          </a:xfrm>
          <a:prstGeom prst="rect">
            <a:avLst/>
          </a:prstGeom>
          <a:noFill/>
          <a:ln w="9525">
            <a:noFill/>
          </a:ln>
        </p:spPr>
        <p:txBody>
          <a:bodyPr/>
          <a:lstStyle/>
          <a:p>
            <a:pPr indent="227330">
              <a:lnSpc>
                <a:spcPts val="4000"/>
              </a:lnSpc>
            </a:pPr>
            <a:r>
              <a:rPr lang="zh-CN" altLang="en-US" sz="48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手少阴络脉</a:t>
            </a:r>
          </a:p>
        </p:txBody>
      </p:sp>
      <p:pic>
        <p:nvPicPr>
          <p:cNvPr id="12294" name="图片 10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898467" y="355600"/>
            <a:ext cx="2855384" cy="5477933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  <p:transition spd="slow" advTm="3000">
    <p:fade/>
  </p:transition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12" name="直接连接符 11"/>
          <p:cNvCxnSpPr/>
          <p:nvPr/>
        </p:nvCxnSpPr>
        <p:spPr>
          <a:xfrm>
            <a:off x="4288367" y="1617133"/>
            <a:ext cx="6936317" cy="25400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9" name="直接连接符 18"/>
          <p:cNvCxnSpPr/>
          <p:nvPr/>
        </p:nvCxnSpPr>
        <p:spPr>
          <a:xfrm>
            <a:off x="4332817" y="3556000"/>
            <a:ext cx="6936317" cy="19051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13316" name="标题 1"/>
          <p:cNvSpPr txBox="1"/>
          <p:nvPr/>
        </p:nvSpPr>
        <p:spPr>
          <a:xfrm>
            <a:off x="1591733" y="165100"/>
            <a:ext cx="3727451" cy="808567"/>
          </a:xfrm>
          <a:prstGeom prst="rect">
            <a:avLst/>
          </a:prstGeom>
          <a:noFill/>
          <a:ln w="9525">
            <a:noFill/>
          </a:ln>
        </p:spPr>
        <p:txBody>
          <a:bodyPr/>
          <a:lstStyle/>
          <a:p>
            <a:pPr eaLnBrk="1" hangingPunct="1"/>
            <a:r>
              <a:rPr lang="zh-CN" altLang="en-US" sz="48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手少阴经别</a:t>
            </a:r>
          </a:p>
        </p:txBody>
      </p:sp>
      <p:sp>
        <p:nvSpPr>
          <p:cNvPr id="13317" name="文本框 12"/>
          <p:cNvSpPr txBox="1"/>
          <p:nvPr/>
        </p:nvSpPr>
        <p:spPr>
          <a:xfrm>
            <a:off x="4288367" y="1797051"/>
            <a:ext cx="7099300" cy="107632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eaLnBrk="1" hangingPunct="1"/>
            <a:r>
              <a:rPr lang="zh-CN" altLang="en-US" sz="3200" dirty="0">
                <a:latin typeface="华文楷体" panose="02010600040101010101" pitchFamily="2" charset="-122"/>
              </a:rPr>
              <a:t>手少阴之正，别入于</a:t>
            </a:r>
            <a:r>
              <a:rPr lang="zh-CN" altLang="en-US" sz="3200" dirty="0">
                <a:solidFill>
                  <a:srgbClr val="C00000"/>
                </a:solidFill>
                <a:latin typeface="华文楷体" panose="02010600040101010101" pitchFamily="2" charset="-122"/>
              </a:rPr>
              <a:t>渊腋</a:t>
            </a:r>
            <a:r>
              <a:rPr lang="zh-CN" altLang="en-US" sz="3200" dirty="0">
                <a:latin typeface="华文楷体" panose="02010600040101010101" pitchFamily="2" charset="-122"/>
              </a:rPr>
              <a:t>两筋之间，属于</a:t>
            </a:r>
            <a:r>
              <a:rPr lang="zh-CN" altLang="en-US" sz="3200" dirty="0">
                <a:solidFill>
                  <a:srgbClr val="C00000"/>
                </a:solidFill>
                <a:latin typeface="华文楷体" panose="02010600040101010101" pitchFamily="2" charset="-122"/>
              </a:rPr>
              <a:t>心</a:t>
            </a:r>
            <a:r>
              <a:rPr lang="zh-CN" altLang="en-US" sz="3200" dirty="0">
                <a:latin typeface="华文楷体" panose="02010600040101010101" pitchFamily="2" charset="-122"/>
              </a:rPr>
              <a:t>，上走喉咙，</a:t>
            </a:r>
            <a:r>
              <a:rPr lang="zh-CN" altLang="en-US" sz="3200" dirty="0">
                <a:solidFill>
                  <a:srgbClr val="C00000"/>
                </a:solidFill>
                <a:latin typeface="华文楷体" panose="02010600040101010101" pitchFamily="2" charset="-122"/>
              </a:rPr>
              <a:t>出于面</a:t>
            </a:r>
            <a:r>
              <a:rPr lang="zh-CN" altLang="en-US" sz="3200" dirty="0">
                <a:latin typeface="华文楷体" panose="02010600040101010101" pitchFamily="2" charset="-122"/>
              </a:rPr>
              <a:t>，合目内眦。</a:t>
            </a:r>
          </a:p>
        </p:txBody>
      </p:sp>
      <p:sp>
        <p:nvSpPr>
          <p:cNvPr id="13318" name="矩形 13"/>
          <p:cNvSpPr/>
          <p:nvPr/>
        </p:nvSpPr>
        <p:spPr>
          <a:xfrm>
            <a:off x="4205817" y="3733800"/>
            <a:ext cx="7099300" cy="1078230"/>
          </a:xfrm>
          <a:prstGeom prst="rect">
            <a:avLst/>
          </a:prstGeom>
          <a:solidFill>
            <a:srgbClr val="F0E3D2"/>
          </a:solidFill>
          <a:ln w="9525">
            <a:noFill/>
          </a:ln>
        </p:spPr>
        <p:txBody>
          <a:bodyPr>
            <a:spAutoFit/>
          </a:bodyPr>
          <a:lstStyle/>
          <a:p>
            <a:pPr eaLnBrk="1" hangingPunct="1"/>
            <a:r>
              <a:rPr lang="zh-CN" altLang="en-US" sz="2135" dirty="0">
                <a:solidFill>
                  <a:srgbClr val="C00000"/>
                </a:solidFill>
                <a:latin typeface="等线" panose="02010600030101010101" pitchFamily="2" charset="-122"/>
                <a:ea typeface="等线" panose="02010600030101010101" pitchFamily="2" charset="-122"/>
              </a:rPr>
              <a:t>渊腋：</a:t>
            </a:r>
            <a:r>
              <a:rPr lang="zh-CN" altLang="en-US" sz="2135" dirty="0">
                <a:solidFill>
                  <a:srgbClr val="000000"/>
                </a:solidFill>
                <a:latin typeface="等线" panose="02010600030101010101" pitchFamily="2" charset="-122"/>
                <a:ea typeface="等线" panose="02010600030101010101" pitchFamily="2" charset="-122"/>
              </a:rPr>
              <a:t>指腋窝部，非胆经穴名，此处约当极泉部。</a:t>
            </a:r>
          </a:p>
          <a:p>
            <a:pPr eaLnBrk="1" hangingPunct="1"/>
            <a:r>
              <a:rPr lang="zh-CN" altLang="en-US" sz="2135" dirty="0">
                <a:solidFill>
                  <a:srgbClr val="C00000"/>
                </a:solidFill>
                <a:latin typeface="等线" panose="02010600030101010101" pitchFamily="2" charset="-122"/>
                <a:ea typeface="等线" panose="02010600030101010101" pitchFamily="2" charset="-122"/>
              </a:rPr>
              <a:t>属于心：</a:t>
            </a:r>
            <a:r>
              <a:rPr lang="zh-CN" altLang="en-US" sz="2135" dirty="0">
                <a:solidFill>
                  <a:srgbClr val="000000"/>
                </a:solidFill>
                <a:latin typeface="等线" panose="02010600030101010101" pitchFamily="2" charset="-122"/>
                <a:ea typeface="等线" panose="02010600030101010101" pitchFamily="2" charset="-122"/>
              </a:rPr>
              <a:t>此经未记与小肠的联系，应补。</a:t>
            </a:r>
          </a:p>
          <a:p>
            <a:pPr eaLnBrk="1" hangingPunct="1"/>
            <a:r>
              <a:rPr lang="zh-CN" altLang="en-US" sz="2135" dirty="0">
                <a:solidFill>
                  <a:srgbClr val="C00000"/>
                </a:solidFill>
                <a:latin typeface="等线" panose="02010600030101010101" pitchFamily="2" charset="-122"/>
                <a:ea typeface="等线" panose="02010600030101010101" pitchFamily="2" charset="-122"/>
              </a:rPr>
              <a:t>出于面：</a:t>
            </a:r>
            <a:r>
              <a:rPr lang="zh-CN" altLang="en-US" sz="2135" dirty="0">
                <a:solidFill>
                  <a:srgbClr val="000000"/>
                </a:solidFill>
                <a:latin typeface="等线" panose="02010600030101010101" pitchFamily="2" charset="-122"/>
                <a:ea typeface="等线" panose="02010600030101010101" pitchFamily="2" charset="-122"/>
              </a:rPr>
              <a:t>约经天容穴部与手太阳经会合后上行。</a:t>
            </a:r>
          </a:p>
        </p:txBody>
      </p:sp>
      <p:sp>
        <p:nvSpPr>
          <p:cNvPr id="17" name="矩形: 圆角 16"/>
          <p:cNvSpPr/>
          <p:nvPr/>
        </p:nvSpPr>
        <p:spPr>
          <a:xfrm>
            <a:off x="3433233" y="1536700"/>
            <a:ext cx="503767" cy="2120900"/>
          </a:xfrm>
          <a:prstGeom prst="roundRect">
            <a:avLst/>
          </a:prstGeom>
          <a:solidFill>
            <a:srgbClr val="762C14">
              <a:alpha val="92000"/>
            </a:srgbClr>
          </a:solidFill>
          <a:ln w="12700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2665" b="0" i="0" u="none" strike="noStrike" kern="1200" cap="none" spc="0" normalizeH="0" baseline="0" noProof="1">
                <a:ln>
                  <a:noFill/>
                </a:ln>
                <a:solidFill>
                  <a:schemeClr val="lt1"/>
                </a:solidFill>
                <a:effectLst/>
                <a:uLnTx/>
                <a:uFillTx/>
                <a:latin typeface="华文楷体" panose="02010600040101010101" pitchFamily="2" charset="-122"/>
                <a:ea typeface="+mn-ea"/>
                <a:cs typeface="+mn-cs"/>
              </a:rPr>
              <a:t>灵枢</a:t>
            </a:r>
            <a:r>
              <a:rPr kumimoji="0" lang="en-US" altLang="zh-CN" sz="2665" b="0" i="0" u="none" strike="noStrike" kern="1200" cap="none" spc="0" normalizeH="0" baseline="0" noProof="1">
                <a:ln>
                  <a:noFill/>
                </a:ln>
                <a:solidFill>
                  <a:schemeClr val="lt1"/>
                </a:solidFill>
                <a:effectLst/>
                <a:uLnTx/>
                <a:uFillTx/>
                <a:latin typeface="华文楷体" panose="02010600040101010101" pitchFamily="2" charset="-122"/>
                <a:ea typeface="+mn-ea"/>
                <a:cs typeface="+mn-cs"/>
              </a:rPr>
              <a:t>·</a:t>
            </a:r>
            <a:r>
              <a:rPr kumimoji="0" lang="zh-CN" altLang="en-US" sz="2665" b="0" i="0" u="none" strike="noStrike" kern="1200" cap="none" spc="0" normalizeH="0" baseline="0" noProof="1">
                <a:ln>
                  <a:noFill/>
                </a:ln>
                <a:solidFill>
                  <a:schemeClr val="lt1"/>
                </a:solidFill>
                <a:effectLst/>
                <a:uLnTx/>
                <a:uFillTx/>
                <a:latin typeface="华文楷体" panose="02010600040101010101" pitchFamily="2" charset="-122"/>
                <a:ea typeface="+mn-ea"/>
                <a:cs typeface="+mn-cs"/>
              </a:rPr>
              <a:t>经别</a:t>
            </a:r>
            <a:endParaRPr kumimoji="0" lang="en-US" altLang="zh-CN" sz="2665" b="0" i="0" u="none" strike="noStrike" kern="1200" cap="none" spc="0" normalizeH="0" baseline="0" noProof="1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华文楷体" panose="02010600040101010101" pitchFamily="2" charset="-122"/>
              <a:ea typeface="+mn-ea"/>
              <a:cs typeface="+mn-cs"/>
            </a:endParaRPr>
          </a:p>
        </p:txBody>
      </p:sp>
      <p:pic>
        <p:nvPicPr>
          <p:cNvPr id="13320" name="图片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68817" y="1128184"/>
            <a:ext cx="2980267" cy="5429249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  <p:transition spd="slow" advTm="3000">
    <p:fade/>
  </p:transition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矩形 20"/>
          <p:cNvSpPr/>
          <p:nvPr/>
        </p:nvSpPr>
        <p:spPr>
          <a:xfrm>
            <a:off x="309033" y="4449233"/>
            <a:ext cx="7990417" cy="1898651"/>
          </a:xfrm>
          <a:prstGeom prst="rect">
            <a:avLst/>
          </a:prstGeom>
          <a:solidFill>
            <a:srgbClr val="F0E3D2"/>
          </a:solidFill>
          <a:ln w="12700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1600" b="0" i="0" u="none" strike="noStrike" kern="1200" cap="none" spc="0" normalizeH="0" baseline="0" noProof="1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等线" panose="02010600030101010101" pitchFamily="2" charset="-122"/>
                <a:ea typeface="等线" panose="02010600030101010101" pitchFamily="2" charset="-122"/>
                <a:cs typeface="+mn-cs"/>
                <a:sym typeface="+mn-ea"/>
              </a:rPr>
              <a:t>锐骨：</a:t>
            </a:r>
            <a:r>
              <a:rPr kumimoji="0" lang="zh-CN" altLang="en-US" sz="1600" b="0" i="0" u="none" strike="noStrike" kern="1200" cap="none" spc="0" normalizeH="0" baseline="0" noProof="1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等线" panose="02010600030101010101" pitchFamily="2" charset="-122"/>
                <a:ea typeface="等线" panose="02010600030101010101" pitchFamily="2" charset="-122"/>
                <a:cs typeface="+mn-cs"/>
                <a:sym typeface="+mn-ea"/>
              </a:rPr>
              <a:t>手掌后之高骨，即腕骨之豌豆骨的高起处，其下凹陷处为神门穴。 </a:t>
            </a:r>
            <a:endParaRPr kumimoji="0" lang="zh-CN" altLang="en-US" sz="1600" b="0" i="0" u="none" strike="noStrike" kern="1200" cap="none" spc="0" normalizeH="0" baseline="0" noProof="1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等线" panose="02010600030101010101" pitchFamily="2" charset="-122"/>
              <a:ea typeface="等线" panose="02010600030101010101" pitchFamily="2" charset="-122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1600" b="0" i="0" u="none" strike="noStrike" kern="1200" cap="none" spc="0" normalizeH="0" baseline="0" noProof="1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等线" panose="02010600030101010101" pitchFamily="2" charset="-122"/>
                <a:ea typeface="等线" panose="02010600030101010101" pitchFamily="2" charset="-122"/>
                <a:cs typeface="+mn-cs"/>
                <a:sym typeface="+mn-ea"/>
              </a:rPr>
              <a:t>伏：</a:t>
            </a:r>
            <a:r>
              <a:rPr kumimoji="0" lang="zh-CN" altLang="en-US" sz="1600" b="0" i="0" u="none" strike="noStrike" kern="1200" cap="none" spc="0" normalizeH="0" baseline="0" noProof="1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等线" panose="02010600030101010101" pitchFamily="2" charset="-122"/>
                <a:ea typeface="等线" panose="02010600030101010101" pitchFamily="2" charset="-122"/>
                <a:cs typeface="+mn-cs"/>
                <a:sym typeface="+mn-ea"/>
              </a:rPr>
              <a:t>原作“挟”。据</a:t>
            </a:r>
            <a:r>
              <a:rPr kumimoji="0" lang="en-US" altLang="zh-CN" sz="1600" b="0" i="0" u="none" strike="noStrike" kern="1200" cap="none" spc="0" normalizeH="0" baseline="0" noProof="1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等线" panose="02010600030101010101" pitchFamily="2" charset="-122"/>
                <a:ea typeface="等线" panose="02010600030101010101" pitchFamily="2" charset="-122"/>
                <a:cs typeface="+mn-cs"/>
                <a:sym typeface="+mn-ea"/>
              </a:rPr>
              <a:t>《</a:t>
            </a:r>
            <a:r>
              <a:rPr kumimoji="0" lang="zh-CN" altLang="en-US" sz="1600" b="0" i="0" u="none" strike="noStrike" kern="1200" cap="none" spc="0" normalizeH="0" baseline="0" noProof="1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等线" panose="02010600030101010101" pitchFamily="2" charset="-122"/>
                <a:ea typeface="等线" panose="02010600030101010101" pitchFamily="2" charset="-122"/>
                <a:cs typeface="+mn-cs"/>
                <a:sym typeface="+mn-ea"/>
              </a:rPr>
              <a:t>太素</a:t>
            </a:r>
            <a:r>
              <a:rPr kumimoji="0" lang="en-US" altLang="zh-CN" sz="1600" b="0" i="0" u="none" strike="noStrike" kern="1200" cap="none" spc="0" normalizeH="0" baseline="0" noProof="1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等线" panose="02010600030101010101" pitchFamily="2" charset="-122"/>
                <a:ea typeface="等线" panose="02010600030101010101" pitchFamily="2" charset="-122"/>
                <a:cs typeface="+mn-cs"/>
                <a:sym typeface="+mn-ea"/>
              </a:rPr>
              <a:t>》</a:t>
            </a:r>
            <a:r>
              <a:rPr kumimoji="0" lang="zh-CN" altLang="en-US" sz="1600" b="0" i="0" u="none" strike="noStrike" kern="1200" cap="none" spc="0" normalizeH="0" baseline="0" noProof="1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等线" panose="02010600030101010101" pitchFamily="2" charset="-122"/>
                <a:ea typeface="等线" panose="02010600030101010101" pitchFamily="2" charset="-122"/>
                <a:cs typeface="+mn-cs"/>
                <a:sym typeface="+mn-ea"/>
              </a:rPr>
              <a:t>及杨注改。</a:t>
            </a:r>
            <a:endParaRPr kumimoji="0" lang="zh-CN" altLang="en-US" sz="1600" b="0" i="0" u="none" strike="noStrike" kern="1200" cap="none" spc="0" normalizeH="0" baseline="0" noProof="1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等线" panose="02010600030101010101" pitchFamily="2" charset="-122"/>
              <a:ea typeface="等线" panose="02010600030101010101" pitchFamily="2" charset="-122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1600" b="0" i="0" u="none" strike="noStrike" kern="1200" cap="none" spc="0" normalizeH="0" baseline="0" noProof="1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等线" panose="02010600030101010101" pitchFamily="2" charset="-122"/>
                <a:ea typeface="等线" panose="02010600030101010101" pitchFamily="2" charset="-122"/>
                <a:cs typeface="+mn-cs"/>
                <a:sym typeface="+mn-ea"/>
              </a:rPr>
              <a:t>贲：</a:t>
            </a:r>
            <a:r>
              <a:rPr kumimoji="0" lang="zh-CN" altLang="en-US" sz="1600" b="0" i="0" u="none" strike="noStrike" kern="1200" cap="none" spc="0" normalizeH="0" baseline="0" noProof="1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等线" panose="02010600030101010101" pitchFamily="2" charset="-122"/>
                <a:ea typeface="等线" panose="02010600030101010101" pitchFamily="2" charset="-122"/>
                <a:cs typeface="+mn-cs"/>
                <a:sym typeface="+mn-ea"/>
              </a:rPr>
              <a:t>原作“臂”。据</a:t>
            </a:r>
            <a:r>
              <a:rPr kumimoji="0" lang="en-US" altLang="zh-CN" sz="1600" b="0" i="0" u="none" strike="noStrike" kern="1200" cap="none" spc="0" normalizeH="0" baseline="0" noProof="1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等线" panose="02010600030101010101" pitchFamily="2" charset="-122"/>
                <a:ea typeface="等线" panose="02010600030101010101" pitchFamily="2" charset="-122"/>
                <a:cs typeface="+mn-cs"/>
                <a:sym typeface="+mn-ea"/>
              </a:rPr>
              <a:t>《</a:t>
            </a:r>
            <a:r>
              <a:rPr kumimoji="0" lang="zh-CN" altLang="en-US" sz="1600" b="0" i="0" u="none" strike="noStrike" kern="1200" cap="none" spc="0" normalizeH="0" baseline="0" noProof="1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等线" panose="02010600030101010101" pitchFamily="2" charset="-122"/>
                <a:ea typeface="等线" panose="02010600030101010101" pitchFamily="2" charset="-122"/>
                <a:cs typeface="+mn-cs"/>
                <a:sym typeface="+mn-ea"/>
              </a:rPr>
              <a:t>太素</a:t>
            </a:r>
            <a:r>
              <a:rPr kumimoji="0" lang="en-US" altLang="zh-CN" sz="1600" b="0" i="0" u="none" strike="noStrike" kern="1200" cap="none" spc="0" normalizeH="0" baseline="0" noProof="1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等线" panose="02010600030101010101" pitchFamily="2" charset="-122"/>
                <a:ea typeface="等线" panose="02010600030101010101" pitchFamily="2" charset="-122"/>
                <a:cs typeface="+mn-cs"/>
                <a:sym typeface="+mn-ea"/>
              </a:rPr>
              <a:t>》《</a:t>
            </a:r>
            <a:r>
              <a:rPr kumimoji="0" lang="zh-CN" altLang="en-US" sz="1600" b="0" i="0" u="none" strike="noStrike" kern="1200" cap="none" spc="0" normalizeH="0" baseline="0" noProof="1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等线" panose="02010600030101010101" pitchFamily="2" charset="-122"/>
                <a:ea typeface="等线" panose="02010600030101010101" pitchFamily="2" charset="-122"/>
                <a:cs typeface="+mn-cs"/>
                <a:sym typeface="+mn-ea"/>
              </a:rPr>
              <a:t>甲乙</a:t>
            </a:r>
            <a:r>
              <a:rPr kumimoji="0" lang="en-US" altLang="zh-CN" sz="1600" b="0" i="0" u="none" strike="noStrike" kern="1200" cap="none" spc="0" normalizeH="0" baseline="0" noProof="1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等线" panose="02010600030101010101" pitchFamily="2" charset="-122"/>
                <a:ea typeface="等线" panose="02010600030101010101" pitchFamily="2" charset="-122"/>
                <a:cs typeface="+mn-cs"/>
                <a:sym typeface="+mn-ea"/>
              </a:rPr>
              <a:t>》</a:t>
            </a:r>
            <a:r>
              <a:rPr kumimoji="0" lang="zh-CN" altLang="en-US" sz="1600" b="0" i="0" u="none" strike="noStrike" kern="1200" cap="none" spc="0" normalizeH="0" baseline="0" noProof="1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等线" panose="02010600030101010101" pitchFamily="2" charset="-122"/>
                <a:ea typeface="等线" panose="02010600030101010101" pitchFamily="2" charset="-122"/>
                <a:cs typeface="+mn-cs"/>
                <a:sym typeface="+mn-ea"/>
              </a:rPr>
              <a:t>改。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1600" b="0" i="0" u="none" strike="noStrike" kern="1200" cap="none" spc="0" normalizeH="0" baseline="0" noProof="1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等线" panose="02010600030101010101" pitchFamily="2" charset="-122"/>
                <a:ea typeface="等线" panose="02010600030101010101" pitchFamily="2" charset="-122"/>
                <a:cs typeface="+mn-cs"/>
                <a:sym typeface="+mn-ea"/>
              </a:rPr>
              <a:t>伏梁：</a:t>
            </a:r>
            <a:r>
              <a:rPr kumimoji="0" lang="zh-CN" altLang="en-US" sz="1600" b="0" i="0" u="none" strike="noStrike" kern="1200" cap="none" spc="0" normalizeH="0" baseline="0" noProof="1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等线" panose="02010600030101010101" pitchFamily="2" charset="-122"/>
                <a:ea typeface="等线" panose="02010600030101010101" pitchFamily="2" charset="-122"/>
                <a:cs typeface="+mn-cs"/>
                <a:sym typeface="+mn-ea"/>
              </a:rPr>
              <a:t>古病名。五积之一，为心之积。主要症状为积块见于脐上、心下，伏而不动，有如横梁，故名。      </a:t>
            </a:r>
            <a:endParaRPr kumimoji="0" lang="zh-CN" altLang="en-US" sz="1600" b="0" i="0" u="none" strike="noStrike" kern="1200" cap="none" spc="0" normalizeH="0" baseline="0" noProof="1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等线" panose="02010600030101010101" pitchFamily="2" charset="-122"/>
              <a:ea typeface="等线" panose="02010600030101010101" pitchFamily="2" charset="-122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1600" b="0" i="0" u="none" strike="noStrike" kern="1200" cap="none" spc="0" normalizeH="0" baseline="0" noProof="1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等线" panose="02010600030101010101" pitchFamily="2" charset="-122"/>
                <a:ea typeface="等线" panose="02010600030101010101" pitchFamily="2" charset="-122"/>
                <a:cs typeface="+mn-cs"/>
                <a:sym typeface="+mn-ea"/>
              </a:rPr>
              <a:t>肘网：</a:t>
            </a:r>
            <a:r>
              <a:rPr kumimoji="0" lang="zh-CN" altLang="en-US" sz="1600" b="0" i="0" u="none" strike="noStrike" kern="1200" cap="none" spc="0" normalizeH="0" baseline="0" noProof="1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等线" panose="02010600030101010101" pitchFamily="2" charset="-122"/>
                <a:ea typeface="等线" panose="02010600030101010101" pitchFamily="2" charset="-122"/>
                <a:cs typeface="+mn-cs"/>
                <a:sym typeface="+mn-ea"/>
              </a:rPr>
              <a:t>网，</a:t>
            </a:r>
            <a:r>
              <a:rPr kumimoji="0" lang="en-US" altLang="zh-CN" sz="1600" b="0" i="0" u="none" strike="noStrike" kern="1200" cap="none" spc="0" normalizeH="0" baseline="0" noProof="1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等线" panose="02010600030101010101" pitchFamily="2" charset="-122"/>
                <a:ea typeface="等线" panose="02010600030101010101" pitchFamily="2" charset="-122"/>
                <a:cs typeface="+mn-cs"/>
                <a:sym typeface="+mn-ea"/>
              </a:rPr>
              <a:t>《</a:t>
            </a:r>
            <a:r>
              <a:rPr kumimoji="0" lang="zh-CN" altLang="en-US" sz="1600" b="0" i="0" u="none" strike="noStrike" kern="1200" cap="none" spc="0" normalizeH="0" baseline="0" noProof="1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等线" panose="02010600030101010101" pitchFamily="2" charset="-122"/>
                <a:ea typeface="等线" panose="02010600030101010101" pitchFamily="2" charset="-122"/>
                <a:cs typeface="+mn-cs"/>
                <a:sym typeface="+mn-ea"/>
              </a:rPr>
              <a:t>太素</a:t>
            </a:r>
            <a:r>
              <a:rPr kumimoji="0" lang="en-US" altLang="zh-CN" sz="1600" b="0" i="0" u="none" strike="noStrike" kern="1200" cap="none" spc="0" normalizeH="0" baseline="0" noProof="1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等线" panose="02010600030101010101" pitchFamily="2" charset="-122"/>
                <a:ea typeface="等线" panose="02010600030101010101" pitchFamily="2" charset="-122"/>
                <a:cs typeface="+mn-cs"/>
                <a:sym typeface="+mn-ea"/>
              </a:rPr>
              <a:t>》《</a:t>
            </a:r>
            <a:r>
              <a:rPr kumimoji="0" lang="zh-CN" altLang="en-US" sz="1600" b="0" i="0" u="none" strike="noStrike" kern="1200" cap="none" spc="0" normalizeH="0" baseline="0" noProof="1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等线" panose="02010600030101010101" pitchFamily="2" charset="-122"/>
                <a:ea typeface="等线" panose="02010600030101010101" pitchFamily="2" charset="-122"/>
                <a:cs typeface="+mn-cs"/>
                <a:sym typeface="+mn-ea"/>
              </a:rPr>
              <a:t>甲乙</a:t>
            </a:r>
            <a:r>
              <a:rPr kumimoji="0" lang="en-US" altLang="zh-CN" sz="1600" b="0" i="0" u="none" strike="noStrike" kern="1200" cap="none" spc="0" normalizeH="0" baseline="0" noProof="1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等线" panose="02010600030101010101" pitchFamily="2" charset="-122"/>
                <a:ea typeface="等线" panose="02010600030101010101" pitchFamily="2" charset="-122"/>
                <a:cs typeface="+mn-cs"/>
                <a:sym typeface="+mn-ea"/>
              </a:rPr>
              <a:t>》</a:t>
            </a:r>
            <a:r>
              <a:rPr kumimoji="0" lang="zh-CN" altLang="en-US" sz="1600" b="0" i="0" u="none" strike="noStrike" kern="1200" cap="none" spc="0" normalizeH="0" baseline="0" noProof="1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等线" panose="02010600030101010101" pitchFamily="2" charset="-122"/>
                <a:ea typeface="等线" panose="02010600030101010101" pitchFamily="2" charset="-122"/>
                <a:cs typeface="+mn-cs"/>
                <a:sym typeface="+mn-ea"/>
              </a:rPr>
              <a:t>作“纲”，应据改。</a:t>
            </a:r>
          </a:p>
        </p:txBody>
      </p:sp>
      <p:cxnSp>
        <p:nvCxnSpPr>
          <p:cNvPr id="31" name="直接连接符 30"/>
          <p:cNvCxnSpPr/>
          <p:nvPr/>
        </p:nvCxnSpPr>
        <p:spPr>
          <a:xfrm>
            <a:off x="694267" y="3943351"/>
            <a:ext cx="927100" cy="0"/>
          </a:xfrm>
          <a:prstGeom prst="line">
            <a:avLst/>
          </a:prstGeom>
          <a:ln w="57150" cap="rnd">
            <a:solidFill>
              <a:schemeClr val="bg1">
                <a:lumMod val="85000"/>
              </a:schemeClr>
            </a:solidFill>
            <a:round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4" name="矩形: 圆角 33"/>
          <p:cNvSpPr/>
          <p:nvPr/>
        </p:nvSpPr>
        <p:spPr>
          <a:xfrm>
            <a:off x="573617" y="1363133"/>
            <a:ext cx="3028951" cy="497417"/>
          </a:xfrm>
          <a:prstGeom prst="roundRect">
            <a:avLst/>
          </a:prstGeom>
          <a:solidFill>
            <a:srgbClr val="762C14">
              <a:alpha val="92000"/>
            </a:srgbClr>
          </a:solidFill>
          <a:ln w="12700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3200" b="0" i="0" u="none" strike="noStrike" kern="1200" cap="none" spc="0" normalizeH="0" baseline="0" noProof="1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黑体" panose="02010609060101010101" pitchFamily="49" charset="-122"/>
              <a:ea typeface="黑体" panose="02010609060101010101" pitchFamily="49" charset="-122"/>
              <a:cs typeface="+mn-cs"/>
            </a:endParaRPr>
          </a:p>
        </p:txBody>
      </p:sp>
      <p:pic>
        <p:nvPicPr>
          <p:cNvPr id="15365" name="图片 19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1600" y="139700"/>
            <a:ext cx="1617133" cy="1077384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5366" name="图片 10" descr="出版社logo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240184" y="5888567"/>
            <a:ext cx="3340100" cy="516467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5367" name="标题 1"/>
          <p:cNvSpPr txBox="1"/>
          <p:nvPr/>
        </p:nvSpPr>
        <p:spPr>
          <a:xfrm>
            <a:off x="1102784" y="279400"/>
            <a:ext cx="3765549" cy="1011767"/>
          </a:xfrm>
          <a:prstGeom prst="rect">
            <a:avLst/>
          </a:prstGeom>
          <a:noFill/>
          <a:ln w="9525">
            <a:noFill/>
          </a:ln>
        </p:spPr>
        <p:txBody>
          <a:bodyPr/>
          <a:lstStyle/>
          <a:p>
            <a:pPr indent="227330">
              <a:lnSpc>
                <a:spcPts val="4000"/>
              </a:lnSpc>
            </a:pPr>
            <a:r>
              <a:rPr lang="zh-CN" altLang="en-US" sz="48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手少阴经筋</a:t>
            </a:r>
          </a:p>
        </p:txBody>
      </p:sp>
      <p:sp>
        <p:nvSpPr>
          <p:cNvPr id="15368" name="文本框 11"/>
          <p:cNvSpPr txBox="1"/>
          <p:nvPr/>
        </p:nvSpPr>
        <p:spPr>
          <a:xfrm>
            <a:off x="0" y="1276351"/>
            <a:ext cx="4176184" cy="58356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algn="ctr" eaLnBrk="1" hangingPunct="1">
              <a:buNone/>
            </a:pPr>
            <a:r>
              <a:rPr lang="en-US" altLang="zh-CN" sz="3200" dirty="0">
                <a:solidFill>
                  <a:srgbClr val="FFFF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《</a:t>
            </a:r>
            <a:r>
              <a:rPr lang="en-US" altLang="en-US" sz="3200" dirty="0">
                <a:solidFill>
                  <a:srgbClr val="FFFF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灵枢</a:t>
            </a:r>
            <a:r>
              <a:rPr lang="en-US" altLang="zh-CN" sz="3200" dirty="0">
                <a:solidFill>
                  <a:srgbClr val="FFFF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·</a:t>
            </a:r>
            <a:r>
              <a:rPr lang="zh-CN" altLang="en-US" sz="3200" dirty="0">
                <a:solidFill>
                  <a:srgbClr val="FFFF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经筋</a:t>
            </a:r>
            <a:r>
              <a:rPr lang="en-US" altLang="zh-CN" sz="3200" dirty="0">
                <a:solidFill>
                  <a:srgbClr val="FFFF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》</a:t>
            </a:r>
          </a:p>
        </p:txBody>
      </p:sp>
      <p:sp>
        <p:nvSpPr>
          <p:cNvPr id="15369" name="文本框 17"/>
          <p:cNvSpPr txBox="1"/>
          <p:nvPr/>
        </p:nvSpPr>
        <p:spPr>
          <a:xfrm>
            <a:off x="366184" y="2089151"/>
            <a:ext cx="7874000" cy="214312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eaLnBrk="1" hangingPunct="1"/>
            <a:r>
              <a:rPr lang="zh-CN" altLang="en-US" sz="2665" dirty="0">
                <a:latin typeface="楷体" panose="02010609060101010101" pitchFamily="49" charset="-122"/>
                <a:ea typeface="楷体" panose="02010609060101010101" pitchFamily="49" charset="-122"/>
              </a:rPr>
              <a:t>手少阴之筋，起于小指之内侧，结于</a:t>
            </a:r>
            <a:r>
              <a:rPr lang="zh-CN" altLang="en-US" sz="2665" dirty="0">
                <a:solidFill>
                  <a:srgbClr val="C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锐骨</a:t>
            </a:r>
            <a:r>
              <a:rPr lang="zh-CN" altLang="en-US" sz="2665" dirty="0">
                <a:latin typeface="楷体" panose="02010609060101010101" pitchFamily="49" charset="-122"/>
                <a:ea typeface="楷体" panose="02010609060101010101" pitchFamily="49" charset="-122"/>
              </a:rPr>
              <a:t>，上结肘后廉；上入腋，交太阴，</a:t>
            </a:r>
            <a:r>
              <a:rPr lang="zh-CN" altLang="en-US" sz="2665" dirty="0">
                <a:solidFill>
                  <a:srgbClr val="C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伏</a:t>
            </a:r>
            <a:r>
              <a:rPr lang="zh-CN" altLang="en-US" sz="2665" dirty="0">
                <a:latin typeface="楷体" panose="02010609060101010101" pitchFamily="49" charset="-122"/>
                <a:ea typeface="楷体" panose="02010609060101010101" pitchFamily="49" charset="-122"/>
              </a:rPr>
              <a:t>乳里，结于胸中，循</a:t>
            </a:r>
            <a:r>
              <a:rPr lang="zh-CN" altLang="en-US" sz="2665" dirty="0">
                <a:solidFill>
                  <a:srgbClr val="C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贲</a:t>
            </a:r>
            <a:r>
              <a:rPr lang="zh-CN" altLang="en-US" sz="2665" dirty="0">
                <a:latin typeface="楷体" panose="02010609060101010101" pitchFamily="49" charset="-122"/>
                <a:ea typeface="楷体" panose="02010609060101010101" pitchFamily="49" charset="-122"/>
              </a:rPr>
              <a:t>，下系于脐。</a:t>
            </a:r>
          </a:p>
          <a:p>
            <a:pPr eaLnBrk="1" hangingPunct="1"/>
            <a:r>
              <a:rPr lang="zh-CN" altLang="en-US" sz="2665" dirty="0">
                <a:latin typeface="楷体" panose="02010609060101010101" pitchFamily="49" charset="-122"/>
                <a:ea typeface="楷体" panose="02010609060101010101" pitchFamily="49" charset="-122"/>
              </a:rPr>
              <a:t>其病：内急，心承</a:t>
            </a:r>
            <a:r>
              <a:rPr lang="zh-CN" altLang="en-US" sz="2665" dirty="0">
                <a:solidFill>
                  <a:srgbClr val="C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伏梁</a:t>
            </a:r>
            <a:r>
              <a:rPr lang="zh-CN" altLang="en-US" sz="2665" dirty="0">
                <a:latin typeface="楷体" panose="02010609060101010101" pitchFamily="49" charset="-122"/>
                <a:ea typeface="楷体" panose="02010609060101010101" pitchFamily="49" charset="-122"/>
              </a:rPr>
              <a:t>，下为</a:t>
            </a:r>
            <a:r>
              <a:rPr lang="zh-CN" altLang="en-US" sz="2665" dirty="0">
                <a:solidFill>
                  <a:srgbClr val="C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肘网</a:t>
            </a:r>
            <a:r>
              <a:rPr lang="zh-CN" altLang="en-US" sz="2665" dirty="0">
                <a:latin typeface="楷体" panose="02010609060101010101" pitchFamily="49" charset="-122"/>
                <a:ea typeface="楷体" panose="02010609060101010101" pitchFamily="49" charset="-122"/>
              </a:rPr>
              <a:t>，其病当所过者支转筋、筋痛。</a:t>
            </a:r>
          </a:p>
        </p:txBody>
      </p:sp>
      <p:pic>
        <p:nvPicPr>
          <p:cNvPr id="15370" name="图片 1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707967" y="139700"/>
            <a:ext cx="3236384" cy="5725584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  <p:transition spd="slow" advTm="3000">
    <p:fade/>
  </p:transition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矩形 7"/>
          <p:cNvSpPr/>
          <p:nvPr/>
        </p:nvSpPr>
        <p:spPr>
          <a:xfrm>
            <a:off x="623782" y="620818"/>
            <a:ext cx="6011333" cy="60388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indent="227330">
              <a:lnSpc>
                <a:spcPts val="4000"/>
              </a:lnSpc>
            </a:pPr>
            <a:r>
              <a:rPr lang="zh-CN" altLang="en-US" sz="48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第二节 手少阴腧穴</a:t>
            </a:r>
          </a:p>
        </p:txBody>
      </p:sp>
      <p:sp>
        <p:nvSpPr>
          <p:cNvPr id="17411" name="内容占位符 2"/>
          <p:cNvSpPr txBox="1"/>
          <p:nvPr/>
        </p:nvSpPr>
        <p:spPr>
          <a:xfrm>
            <a:off x="503767" y="3321051"/>
            <a:ext cx="7575551" cy="990600"/>
          </a:xfrm>
          <a:prstGeom prst="rect">
            <a:avLst/>
          </a:prstGeom>
          <a:noFill/>
          <a:ln w="9525">
            <a:noFill/>
          </a:ln>
        </p:spPr>
        <p:txBody>
          <a:bodyPr/>
          <a:lstStyle/>
          <a:p>
            <a:pPr marL="228600" indent="-228600" eaLnBrk="1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</a:pPr>
            <a:r>
              <a:rPr lang="zh-CN" altLang="en-US" sz="3200" dirty="0">
                <a:solidFill>
                  <a:srgbClr val="C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极泉、</a:t>
            </a:r>
            <a:r>
              <a:rPr lang="zh-CN" altLang="en-US" sz="3200" dirty="0">
                <a:latin typeface="楷体" panose="02010609060101010101" pitchFamily="49" charset="-122"/>
                <a:ea typeface="楷体" panose="02010609060101010101" pitchFamily="49" charset="-122"/>
              </a:rPr>
              <a:t>青灵、</a:t>
            </a:r>
            <a:r>
              <a:rPr lang="zh-CN" altLang="en-US" sz="3200" dirty="0">
                <a:solidFill>
                  <a:srgbClr val="C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少海 、</a:t>
            </a:r>
            <a:r>
              <a:rPr lang="zh-CN" altLang="en-US" sz="3200" dirty="0">
                <a:latin typeface="楷体" panose="02010609060101010101" pitchFamily="49" charset="-122"/>
                <a:ea typeface="楷体" panose="02010609060101010101" pitchFamily="49" charset="-122"/>
              </a:rPr>
              <a:t>灵道、</a:t>
            </a:r>
            <a:r>
              <a:rPr lang="zh-CN" altLang="en-US" sz="3200" dirty="0">
                <a:solidFill>
                  <a:srgbClr val="C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通里 、阴郄 、神门 、</a:t>
            </a:r>
            <a:r>
              <a:rPr lang="zh-CN" altLang="en-US" sz="3200" dirty="0">
                <a:latin typeface="楷体" panose="02010609060101010101" pitchFamily="49" charset="-122"/>
                <a:ea typeface="楷体" panose="02010609060101010101" pitchFamily="49" charset="-122"/>
              </a:rPr>
              <a:t>少府、</a:t>
            </a:r>
            <a:r>
              <a:rPr lang="zh-CN" altLang="en-US" sz="3200" dirty="0">
                <a:solidFill>
                  <a:srgbClr val="C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少冲。 </a:t>
            </a:r>
            <a:endParaRPr lang="zh-CN" altLang="en-US" sz="3200" dirty="0"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17415" name="内容占位符 2"/>
          <p:cNvSpPr txBox="1"/>
          <p:nvPr/>
        </p:nvSpPr>
        <p:spPr>
          <a:xfrm>
            <a:off x="533400" y="2087033"/>
            <a:ext cx="2012951" cy="717551"/>
          </a:xfrm>
          <a:prstGeom prst="rect">
            <a:avLst/>
          </a:prstGeom>
          <a:noFill/>
          <a:ln w="9525">
            <a:noFill/>
          </a:ln>
        </p:spPr>
        <p:txBody>
          <a:bodyPr/>
          <a:lstStyle/>
          <a:p>
            <a:pPr marL="206375" indent="-206375" eaLnBrk="1" hangingPunct="1">
              <a:spcBef>
                <a:spcPct val="15000"/>
              </a:spcBef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</a:pPr>
            <a:r>
              <a:rPr lang="zh-CN" altLang="en-US" sz="3200" dirty="0">
                <a:solidFill>
                  <a:schemeClr val="tx2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一侧9穴</a:t>
            </a:r>
          </a:p>
        </p:txBody>
      </p:sp>
      <p:sp>
        <p:nvSpPr>
          <p:cNvPr id="17416" name="矩形 13"/>
          <p:cNvSpPr/>
          <p:nvPr/>
        </p:nvSpPr>
        <p:spPr>
          <a:xfrm>
            <a:off x="2927351" y="1605280"/>
            <a:ext cx="4694767" cy="132334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eaLnBrk="1" hangingPunct="1">
              <a:lnSpc>
                <a:spcPct val="150000"/>
              </a:lnSpc>
            </a:pPr>
            <a:r>
              <a:rPr lang="zh-CN" altLang="en-US" sz="2665" dirty="0">
                <a:latin typeface="楷体" panose="02010609060101010101" pitchFamily="49" charset="-122"/>
                <a:ea typeface="楷体" panose="02010609060101010101" pitchFamily="49" charset="-122"/>
              </a:rPr>
              <a:t>1穴分布于腋窝下</a:t>
            </a:r>
          </a:p>
          <a:p>
            <a:pPr eaLnBrk="1" hangingPunct="1">
              <a:lnSpc>
                <a:spcPct val="150000"/>
              </a:lnSpc>
            </a:pPr>
            <a:r>
              <a:rPr lang="zh-CN" altLang="en-US" sz="2665" dirty="0">
                <a:latin typeface="楷体" panose="02010609060101010101" pitchFamily="49" charset="-122"/>
                <a:ea typeface="楷体" panose="02010609060101010101" pitchFamily="49" charset="-122"/>
              </a:rPr>
              <a:t>8穴分布于上肢掌面尺侧</a:t>
            </a:r>
          </a:p>
        </p:txBody>
      </p:sp>
      <p:sp>
        <p:nvSpPr>
          <p:cNvPr id="15" name="左大括号 14"/>
          <p:cNvSpPr/>
          <p:nvPr/>
        </p:nvSpPr>
        <p:spPr>
          <a:xfrm>
            <a:off x="2683933" y="1953684"/>
            <a:ext cx="101600" cy="848784"/>
          </a:xfrm>
          <a:prstGeom prst="leftBrac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3200" b="0" i="0" u="none" strike="noStrike" kern="1200" cap="none" spc="0" normalizeH="0" baseline="0" noProof="1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楷体" panose="02010609060101010101" pitchFamily="49" charset="-122"/>
              <a:ea typeface="楷体" panose="02010609060101010101" pitchFamily="49" charset="-122"/>
              <a:cs typeface="+mn-cs"/>
            </a:endParaRPr>
          </a:p>
        </p:txBody>
      </p:sp>
      <p:pic>
        <p:nvPicPr>
          <p:cNvPr id="2" name="图片 1" descr="微信图片_20210328100639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920567" y="245533"/>
            <a:ext cx="3561927" cy="6366087"/>
          </a:xfrm>
          <a:prstGeom prst="rect">
            <a:avLst/>
          </a:prstGeom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8434" name="组合 16"/>
          <p:cNvGrpSpPr/>
          <p:nvPr/>
        </p:nvGrpSpPr>
        <p:grpSpPr>
          <a:xfrm>
            <a:off x="266700" y="950384"/>
            <a:ext cx="7296151" cy="1369014"/>
            <a:chOff x="1284179" y="1470132"/>
            <a:chExt cx="4992793" cy="1411106"/>
          </a:xfrm>
        </p:grpSpPr>
        <p:sp>
          <p:nvSpPr>
            <p:cNvPr id="18442" name="文本框 27"/>
            <p:cNvSpPr txBox="1"/>
            <p:nvPr/>
          </p:nvSpPr>
          <p:spPr>
            <a:xfrm>
              <a:off x="1284179" y="2279731"/>
              <a:ext cx="4992793" cy="601507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lstStyle/>
            <a:p>
              <a:pPr eaLnBrk="1" hangingPunct="1"/>
              <a:r>
                <a:rPr lang="zh-CN" altLang="zh-CN" sz="3200" dirty="0">
                  <a:latin typeface="楷体" panose="02010609060101010101" pitchFamily="49" charset="-122"/>
                  <a:ea typeface="楷体" panose="02010609060101010101" pitchFamily="49" charset="-122"/>
                </a:rPr>
                <a:t>腋窝中央，腋动脉搏动处。</a:t>
              </a:r>
            </a:p>
          </p:txBody>
        </p:sp>
        <p:sp>
          <p:nvSpPr>
            <p:cNvPr id="18443" name="文本框 28"/>
            <p:cNvSpPr txBox="1"/>
            <p:nvPr/>
          </p:nvSpPr>
          <p:spPr>
            <a:xfrm>
              <a:off x="1315588" y="1470132"/>
              <a:ext cx="2971800" cy="804410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lstStyle/>
            <a:p>
              <a:pPr algn="just" eaLnBrk="1">
                <a:lnSpc>
                  <a:spcPct val="140000"/>
                </a:lnSpc>
              </a:pPr>
              <a:r>
                <a:rPr lang="en-US" altLang="zh-CN" sz="32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【</a:t>
              </a:r>
              <a:r>
                <a:rPr lang="zh-CN" altLang="en-US" sz="32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定位</a:t>
              </a:r>
              <a:r>
                <a:rPr lang="en-US" altLang="zh-CN" sz="32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】</a:t>
              </a:r>
              <a:endParaRPr lang="zh-CN" altLang="en-US" sz="32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  <a:sym typeface="Candara" panose="020E0502030303020204" pitchFamily="34" charset="0"/>
              </a:endParaRPr>
            </a:p>
          </p:txBody>
        </p:sp>
      </p:grpSp>
      <p:grpSp>
        <p:nvGrpSpPr>
          <p:cNvPr id="18435" name="组合 32"/>
          <p:cNvGrpSpPr/>
          <p:nvPr/>
        </p:nvGrpSpPr>
        <p:grpSpPr>
          <a:xfrm>
            <a:off x="213784" y="2283036"/>
            <a:ext cx="7486649" cy="2665307"/>
            <a:chOff x="1288596" y="1874989"/>
            <a:chExt cx="4992793" cy="2665307"/>
          </a:xfrm>
        </p:grpSpPr>
        <p:sp>
          <p:nvSpPr>
            <p:cNvPr id="18439" name="文本框 33"/>
            <p:cNvSpPr txBox="1"/>
            <p:nvPr/>
          </p:nvSpPr>
          <p:spPr>
            <a:xfrm>
              <a:off x="1288596" y="2479086"/>
              <a:ext cx="4992793" cy="2061210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lstStyle/>
            <a:p>
              <a:pPr eaLnBrk="1" hangingPunct="1"/>
              <a:r>
                <a:rPr lang="en-US" altLang="zh-CN" sz="32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① 心痛。</a:t>
              </a:r>
            </a:p>
            <a:p>
              <a:pPr eaLnBrk="1" hangingPunct="1"/>
              <a:r>
                <a:rPr lang="en-US" altLang="zh-CN" sz="32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② 干呕，咽干。</a:t>
              </a:r>
            </a:p>
            <a:p>
              <a:pPr eaLnBrk="1" hangingPunct="1"/>
              <a:r>
                <a:rPr lang="en-US" altLang="zh-CN" sz="32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③ 瘰疬。</a:t>
              </a:r>
            </a:p>
            <a:p>
              <a:pPr eaLnBrk="1" hangingPunct="1"/>
              <a:r>
                <a:rPr lang="en-US" altLang="zh-CN" sz="32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④ 胁痛，肩臂痛。</a:t>
              </a:r>
            </a:p>
          </p:txBody>
        </p:sp>
        <p:sp>
          <p:nvSpPr>
            <p:cNvPr id="18440" name="文本框 34"/>
            <p:cNvSpPr txBox="1"/>
            <p:nvPr/>
          </p:nvSpPr>
          <p:spPr>
            <a:xfrm>
              <a:off x="1327426" y="1874989"/>
              <a:ext cx="2530686" cy="780415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lstStyle/>
            <a:p>
              <a:pPr algn="just" eaLnBrk="1">
                <a:lnSpc>
                  <a:spcPct val="140000"/>
                </a:lnSpc>
              </a:pPr>
              <a:r>
                <a:rPr lang="en-US" altLang="zh-CN" sz="32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【</a:t>
              </a:r>
              <a:r>
                <a:rPr lang="zh-CN" altLang="en-US" sz="32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主治</a:t>
              </a:r>
              <a:r>
                <a:rPr lang="en-US" altLang="zh-CN" sz="32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】</a:t>
              </a:r>
              <a:endParaRPr lang="zh-CN" altLang="en-US" sz="32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  <a:sym typeface="Candara" panose="020E0502030303020204" pitchFamily="34" charset="0"/>
              </a:endParaRPr>
            </a:p>
          </p:txBody>
        </p:sp>
      </p:grpSp>
      <p:sp>
        <p:nvSpPr>
          <p:cNvPr id="18436" name="矩形 22"/>
          <p:cNvSpPr/>
          <p:nvPr/>
        </p:nvSpPr>
        <p:spPr>
          <a:xfrm>
            <a:off x="1187451" y="342900"/>
            <a:ext cx="6883400" cy="60388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indent="227330">
              <a:lnSpc>
                <a:spcPts val="4000"/>
              </a:lnSpc>
            </a:pPr>
            <a:r>
              <a:rPr lang="zh-CN" altLang="en-US" sz="4265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极泉* Jíquán（HT 1）</a:t>
            </a:r>
          </a:p>
        </p:txBody>
      </p:sp>
      <p:pic>
        <p:nvPicPr>
          <p:cNvPr id="18437" name="图片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261100" y="1223433"/>
            <a:ext cx="5681133" cy="4531784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8438" name="文本框 2"/>
          <p:cNvSpPr txBox="1"/>
          <p:nvPr/>
        </p:nvSpPr>
        <p:spPr>
          <a:xfrm>
            <a:off x="8047567" y="1993900"/>
            <a:ext cx="603251" cy="328930"/>
          </a:xfrm>
          <a:prstGeom prst="rect">
            <a:avLst/>
          </a:prstGeom>
          <a:solidFill>
            <a:schemeClr val="bg1"/>
          </a:solidFill>
          <a:ln w="9525">
            <a:noFill/>
          </a:ln>
        </p:spPr>
        <p:txBody>
          <a:bodyPr lIns="0" tIns="0" rIns="0" bIns="0">
            <a:spAutoFit/>
          </a:bodyPr>
          <a:lstStyle/>
          <a:p>
            <a:pPr eaLnBrk="1" hangingPunct="1"/>
            <a:r>
              <a:rPr lang="zh-CN" altLang="en-US" sz="2135" dirty="0">
                <a:solidFill>
                  <a:srgbClr val="C00000"/>
                </a:solidFill>
                <a:latin typeface="等线" panose="02010600030101010101" pitchFamily="2" charset="-122"/>
                <a:ea typeface="等线" panose="02010600030101010101" pitchFamily="2" charset="-122"/>
              </a:rPr>
              <a:t>极泉</a:t>
            </a:r>
          </a:p>
        </p:txBody>
      </p:sp>
      <p:sp>
        <p:nvSpPr>
          <p:cNvPr id="22533" name="文本框 23"/>
          <p:cNvSpPr txBox="1"/>
          <p:nvPr/>
        </p:nvSpPr>
        <p:spPr>
          <a:xfrm>
            <a:off x="213784" y="4943257"/>
            <a:ext cx="6534149" cy="78041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algn="just" eaLnBrk="1">
              <a:lnSpc>
                <a:spcPct val="140000"/>
              </a:lnSpc>
            </a:pPr>
            <a:r>
              <a:rPr lang="en-US" altLang="zh-CN" sz="32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【</a:t>
            </a:r>
            <a:r>
              <a:rPr lang="zh-CN" altLang="en-US" sz="32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操作</a:t>
            </a:r>
            <a:r>
              <a:rPr lang="en-US" altLang="zh-CN" sz="32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】 </a:t>
            </a:r>
            <a:endParaRPr lang="zh-CN" altLang="en-US" sz="3200" b="1" dirty="0">
              <a:solidFill>
                <a:srgbClr val="954831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22535" name="文本框 30"/>
          <p:cNvSpPr txBox="1"/>
          <p:nvPr/>
        </p:nvSpPr>
        <p:spPr>
          <a:xfrm>
            <a:off x="309033" y="5520895"/>
            <a:ext cx="6534151" cy="107632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eaLnBrk="1" hangingPunct="1"/>
            <a:r>
              <a:rPr lang="zh-CN" altLang="en-US" sz="3200" dirty="0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上臂外展，避开腋动脉，直刺或斜刺0.5～0.8寸。</a:t>
            </a:r>
          </a:p>
        </p:txBody>
      </p:sp>
    </p:spTree>
  </p:cSld>
  <p:clrMapOvr>
    <a:masterClrMapping/>
  </p:clrMapOvr>
  <p:transition spd="slow" advTm="3000">
    <p:fade/>
  </p:transition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0482" name="组合 16"/>
          <p:cNvGrpSpPr/>
          <p:nvPr/>
        </p:nvGrpSpPr>
        <p:grpSpPr>
          <a:xfrm>
            <a:off x="294640" y="791633"/>
            <a:ext cx="6845299" cy="2354157"/>
            <a:chOff x="1284179" y="1470132"/>
            <a:chExt cx="4828741" cy="2426333"/>
          </a:xfrm>
        </p:grpSpPr>
        <p:sp>
          <p:nvSpPr>
            <p:cNvPr id="20492" name="文本框 27"/>
            <p:cNvSpPr txBox="1"/>
            <p:nvPr/>
          </p:nvSpPr>
          <p:spPr>
            <a:xfrm>
              <a:off x="1284179" y="2279928"/>
              <a:ext cx="4828741" cy="1616537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square">
              <a:spAutoFit/>
            </a:bodyPr>
            <a:lstStyle/>
            <a:p>
              <a:pPr eaLnBrk="1" hangingPunct="1"/>
              <a:r>
                <a:rPr lang="zh-CN" altLang="en-US" sz="32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肘横纹上3寸，肱二头肌的内侧沟中。</a:t>
              </a:r>
            </a:p>
            <a:p>
              <a:pPr eaLnBrk="1" hangingPunct="1"/>
              <a:r>
                <a:rPr lang="zh-CN" altLang="en-US" sz="32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取法：屈肘举臂，在极泉与少海连线的上2/3与下1/3交点处。</a:t>
              </a:r>
            </a:p>
          </p:txBody>
        </p:sp>
        <p:sp>
          <p:nvSpPr>
            <p:cNvPr id="20493" name="文本框 28"/>
            <p:cNvSpPr txBox="1"/>
            <p:nvPr/>
          </p:nvSpPr>
          <p:spPr>
            <a:xfrm>
              <a:off x="1315588" y="1470132"/>
              <a:ext cx="2971800" cy="804342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lstStyle/>
            <a:p>
              <a:pPr algn="just" eaLnBrk="1">
                <a:lnSpc>
                  <a:spcPct val="140000"/>
                </a:lnSpc>
              </a:pPr>
              <a:r>
                <a:rPr lang="en-US" altLang="zh-CN" sz="32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【</a:t>
              </a:r>
              <a:r>
                <a:rPr lang="zh-CN" altLang="en-US" sz="32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定位</a:t>
              </a:r>
              <a:r>
                <a:rPr lang="en-US" altLang="zh-CN" sz="32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】</a:t>
              </a:r>
              <a:endParaRPr lang="zh-CN" altLang="en-US" sz="32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  <a:sym typeface="Candara" panose="020E0502030303020204" pitchFamily="34" charset="0"/>
              </a:endParaRPr>
            </a:p>
          </p:txBody>
        </p:sp>
      </p:grpSp>
      <p:grpSp>
        <p:nvGrpSpPr>
          <p:cNvPr id="20483" name="组合 32"/>
          <p:cNvGrpSpPr/>
          <p:nvPr/>
        </p:nvGrpSpPr>
        <p:grpSpPr>
          <a:xfrm>
            <a:off x="294217" y="3175000"/>
            <a:ext cx="8017933" cy="1809476"/>
            <a:chOff x="1288596" y="1745695"/>
            <a:chExt cx="4992793" cy="1810067"/>
          </a:xfrm>
        </p:grpSpPr>
        <p:sp>
          <p:nvSpPr>
            <p:cNvPr id="20489" name="文本框 33"/>
            <p:cNvSpPr txBox="1"/>
            <p:nvPr/>
          </p:nvSpPr>
          <p:spPr>
            <a:xfrm>
              <a:off x="1288596" y="2479086"/>
              <a:ext cx="4992793" cy="1076676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lstStyle/>
            <a:p>
              <a:pPr eaLnBrk="1" hangingPunct="1"/>
              <a:r>
                <a:rPr lang="zh-CN" altLang="en-US" sz="32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① 瘿气。</a:t>
              </a:r>
            </a:p>
            <a:p>
              <a:pPr eaLnBrk="1" hangingPunct="1"/>
              <a:r>
                <a:rPr lang="zh-CN" altLang="en-US" sz="32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② 腋痛，肩臂疼痛。</a:t>
              </a:r>
            </a:p>
          </p:txBody>
        </p:sp>
        <p:sp>
          <p:nvSpPr>
            <p:cNvPr id="20490" name="文本框 34"/>
            <p:cNvSpPr txBox="1"/>
            <p:nvPr/>
          </p:nvSpPr>
          <p:spPr>
            <a:xfrm>
              <a:off x="1288596" y="1745695"/>
              <a:ext cx="2530686" cy="780670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lstStyle/>
            <a:p>
              <a:pPr algn="just" eaLnBrk="1">
                <a:lnSpc>
                  <a:spcPct val="140000"/>
                </a:lnSpc>
              </a:pPr>
              <a:r>
                <a:rPr lang="en-US" altLang="zh-CN" sz="32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【</a:t>
              </a:r>
              <a:r>
                <a:rPr lang="zh-CN" altLang="en-US" sz="32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主治</a:t>
              </a:r>
              <a:r>
                <a:rPr lang="en-US" altLang="zh-CN" sz="32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】</a:t>
              </a:r>
              <a:endParaRPr lang="zh-CN" altLang="en-US" sz="32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  <a:sym typeface="Candara" panose="020E0502030303020204" pitchFamily="34" charset="0"/>
              </a:endParaRPr>
            </a:p>
          </p:txBody>
        </p:sp>
      </p:grpSp>
      <p:sp>
        <p:nvSpPr>
          <p:cNvPr id="20484" name="矩形 22"/>
          <p:cNvSpPr/>
          <p:nvPr/>
        </p:nvSpPr>
        <p:spPr>
          <a:xfrm>
            <a:off x="1104900" y="266700"/>
            <a:ext cx="7526867" cy="60388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indent="227330">
              <a:lnSpc>
                <a:spcPts val="4000"/>
              </a:lnSpc>
            </a:pPr>
            <a:r>
              <a:rPr lang="en-US" altLang="zh-CN" sz="4265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青灵 Qīnglíng（ HT 2）</a:t>
            </a:r>
          </a:p>
        </p:txBody>
      </p:sp>
      <p:sp>
        <p:nvSpPr>
          <p:cNvPr id="20485" name="文本框 23"/>
          <p:cNvSpPr txBox="1"/>
          <p:nvPr/>
        </p:nvSpPr>
        <p:spPr>
          <a:xfrm>
            <a:off x="245533" y="5027084"/>
            <a:ext cx="3083984" cy="78041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algn="just" eaLnBrk="1">
              <a:lnSpc>
                <a:spcPct val="140000"/>
              </a:lnSpc>
            </a:pPr>
            <a:r>
              <a:rPr lang="en-US" altLang="zh-CN" sz="32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【</a:t>
            </a:r>
            <a:r>
              <a:rPr lang="zh-CN" altLang="en-US" sz="32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操作</a:t>
            </a:r>
            <a:r>
              <a:rPr lang="en-US" altLang="zh-CN" sz="32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】 </a:t>
            </a:r>
            <a:endParaRPr lang="zh-CN" altLang="en-US" sz="3200" b="1" dirty="0">
              <a:solidFill>
                <a:srgbClr val="954831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20487" name="文本框 30"/>
          <p:cNvSpPr txBox="1"/>
          <p:nvPr/>
        </p:nvSpPr>
        <p:spPr>
          <a:xfrm>
            <a:off x="345017" y="5795433"/>
            <a:ext cx="6534149" cy="58356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eaLnBrk="1" hangingPunct="1"/>
            <a:r>
              <a:rPr lang="zh-CN" altLang="en-US" sz="3200" dirty="0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直刺 0.5～1寸。</a:t>
            </a:r>
          </a:p>
        </p:txBody>
      </p:sp>
      <p:pic>
        <p:nvPicPr>
          <p:cNvPr id="18437" name="图片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064587" y="1601893"/>
            <a:ext cx="5071533" cy="4328160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  <p:transition spd="slow" advTm="3000">
    <p:fade/>
  </p:transition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2530" name="组合 16"/>
          <p:cNvGrpSpPr/>
          <p:nvPr/>
        </p:nvGrpSpPr>
        <p:grpSpPr>
          <a:xfrm>
            <a:off x="211667" y="857251"/>
            <a:ext cx="7579784" cy="2354556"/>
            <a:chOff x="1284179" y="1470132"/>
            <a:chExt cx="4992793" cy="2424922"/>
          </a:xfrm>
        </p:grpSpPr>
        <p:sp>
          <p:nvSpPr>
            <p:cNvPr id="22541" name="文本框 27"/>
            <p:cNvSpPr txBox="1"/>
            <p:nvPr/>
          </p:nvSpPr>
          <p:spPr>
            <a:xfrm>
              <a:off x="1284179" y="2279731"/>
              <a:ext cx="4992793" cy="1615323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lstStyle/>
            <a:p>
              <a:pPr eaLnBrk="1" hangingPunct="1"/>
              <a:r>
                <a:rPr lang="zh-CN" altLang="en-US" sz="32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横平肘横纹，肱骨内上髁前缘。</a:t>
              </a:r>
            </a:p>
            <a:p>
              <a:pPr eaLnBrk="1" hangingPunct="1"/>
              <a:r>
                <a:rPr lang="zh-CN" altLang="en-US" sz="32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取法：屈肘成直角，在肘横纹内侧端与肱骨内上髁连线的中点处。</a:t>
              </a:r>
            </a:p>
          </p:txBody>
        </p:sp>
        <p:sp>
          <p:nvSpPr>
            <p:cNvPr id="22542" name="文本框 28"/>
            <p:cNvSpPr txBox="1"/>
            <p:nvPr/>
          </p:nvSpPr>
          <p:spPr>
            <a:xfrm>
              <a:off x="1315588" y="1470132"/>
              <a:ext cx="2971800" cy="803738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lstStyle/>
            <a:p>
              <a:pPr algn="just" eaLnBrk="1">
                <a:lnSpc>
                  <a:spcPct val="140000"/>
                </a:lnSpc>
              </a:pPr>
              <a:r>
                <a:rPr lang="en-US" altLang="zh-CN" sz="32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【</a:t>
              </a:r>
              <a:r>
                <a:rPr lang="zh-CN" altLang="en-US" sz="32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定位</a:t>
              </a:r>
              <a:r>
                <a:rPr lang="en-US" altLang="zh-CN" sz="32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】</a:t>
              </a:r>
              <a:endParaRPr lang="zh-CN" altLang="en-US" sz="32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  <a:sym typeface="Candara" panose="020E0502030303020204" pitchFamily="34" charset="0"/>
              </a:endParaRPr>
            </a:p>
          </p:txBody>
        </p:sp>
      </p:grpSp>
      <p:grpSp>
        <p:nvGrpSpPr>
          <p:cNvPr id="22531" name="组合 32"/>
          <p:cNvGrpSpPr/>
          <p:nvPr/>
        </p:nvGrpSpPr>
        <p:grpSpPr>
          <a:xfrm>
            <a:off x="249767" y="3130551"/>
            <a:ext cx="7078133" cy="2256348"/>
            <a:chOff x="1294802" y="2264218"/>
            <a:chExt cx="4992793" cy="2256539"/>
          </a:xfrm>
        </p:grpSpPr>
        <p:sp>
          <p:nvSpPr>
            <p:cNvPr id="22538" name="文本框 33"/>
            <p:cNvSpPr txBox="1"/>
            <p:nvPr/>
          </p:nvSpPr>
          <p:spPr>
            <a:xfrm>
              <a:off x="1294802" y="2952174"/>
              <a:ext cx="4992793" cy="1568583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lstStyle/>
            <a:p>
              <a:pPr eaLnBrk="1" hangingPunct="1"/>
              <a:r>
                <a:rPr lang="zh-CN" altLang="en-US" sz="32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① 心痛，呕吐。</a:t>
              </a:r>
            </a:p>
            <a:p>
              <a:pPr eaLnBrk="1" hangingPunct="1"/>
              <a:r>
                <a:rPr lang="zh-CN" altLang="en-US" sz="32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② 瘰疬。</a:t>
              </a:r>
            </a:p>
            <a:p>
              <a:pPr eaLnBrk="1" hangingPunct="1"/>
              <a:r>
                <a:rPr lang="zh-CN" altLang="en-US" sz="32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③ 胁痛，腋痛，肘臂挛痛</a:t>
              </a:r>
            </a:p>
          </p:txBody>
        </p:sp>
        <p:sp>
          <p:nvSpPr>
            <p:cNvPr id="22539" name="文本框 34"/>
            <p:cNvSpPr txBox="1"/>
            <p:nvPr/>
          </p:nvSpPr>
          <p:spPr>
            <a:xfrm>
              <a:off x="1323705" y="2264218"/>
              <a:ext cx="2530686" cy="780481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lstStyle/>
            <a:p>
              <a:pPr algn="just" eaLnBrk="1">
                <a:lnSpc>
                  <a:spcPct val="140000"/>
                </a:lnSpc>
              </a:pPr>
              <a:r>
                <a:rPr lang="en-US" altLang="zh-CN" sz="32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【</a:t>
              </a:r>
              <a:r>
                <a:rPr lang="zh-CN" altLang="en-US" sz="32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主治</a:t>
              </a:r>
              <a:r>
                <a:rPr lang="en-US" altLang="zh-CN" sz="32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】</a:t>
              </a:r>
              <a:endParaRPr lang="zh-CN" altLang="en-US" sz="32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  <a:sym typeface="Candara" panose="020E0502030303020204" pitchFamily="34" charset="0"/>
              </a:endParaRPr>
            </a:p>
          </p:txBody>
        </p:sp>
      </p:grpSp>
      <p:sp>
        <p:nvSpPr>
          <p:cNvPr id="22532" name="矩形 22"/>
          <p:cNvSpPr/>
          <p:nvPr/>
        </p:nvSpPr>
        <p:spPr>
          <a:xfrm>
            <a:off x="1193800" y="258233"/>
            <a:ext cx="7264400" cy="60388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indent="227330">
              <a:lnSpc>
                <a:spcPts val="4000"/>
              </a:lnSpc>
            </a:pPr>
            <a:r>
              <a:rPr lang="zh-CN" altLang="en-US" sz="3735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少海* Shàohǎi（HT 3）</a:t>
            </a:r>
            <a:r>
              <a:rPr lang="zh-CN" altLang="en-US" sz="2665" b="1" dirty="0">
                <a:solidFill>
                  <a:srgbClr val="C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合穴</a:t>
            </a:r>
          </a:p>
        </p:txBody>
      </p:sp>
      <p:sp>
        <p:nvSpPr>
          <p:cNvPr id="22533" name="文本框 23"/>
          <p:cNvSpPr txBox="1"/>
          <p:nvPr/>
        </p:nvSpPr>
        <p:spPr>
          <a:xfrm>
            <a:off x="196851" y="5312833"/>
            <a:ext cx="6534149" cy="78041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algn="just" eaLnBrk="1">
              <a:lnSpc>
                <a:spcPct val="140000"/>
              </a:lnSpc>
            </a:pPr>
            <a:r>
              <a:rPr lang="en-US" altLang="zh-CN" sz="32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【</a:t>
            </a:r>
            <a:r>
              <a:rPr lang="zh-CN" altLang="en-US" sz="32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操作</a:t>
            </a:r>
            <a:r>
              <a:rPr lang="en-US" altLang="zh-CN" sz="32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】 </a:t>
            </a:r>
            <a:endParaRPr lang="zh-CN" altLang="en-US" sz="3200" b="1" dirty="0">
              <a:solidFill>
                <a:srgbClr val="954831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22535" name="文本框 30"/>
          <p:cNvSpPr txBox="1"/>
          <p:nvPr/>
        </p:nvSpPr>
        <p:spPr>
          <a:xfrm>
            <a:off x="309033" y="6021917"/>
            <a:ext cx="6534151" cy="58356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eaLnBrk="1" hangingPunct="1"/>
            <a:r>
              <a:rPr lang="zh-CN" altLang="en-US" sz="3200" dirty="0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直刺 0.5～1寸。</a:t>
            </a:r>
          </a:p>
        </p:txBody>
      </p:sp>
      <p:pic>
        <p:nvPicPr>
          <p:cNvPr id="22536" name="图片 9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943851" y="1924051"/>
            <a:ext cx="4248149" cy="3388783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22537" name="文本框 5"/>
          <p:cNvSpPr txBox="1"/>
          <p:nvPr/>
        </p:nvSpPr>
        <p:spPr>
          <a:xfrm>
            <a:off x="8290984" y="2459567"/>
            <a:ext cx="423333" cy="245745"/>
          </a:xfrm>
          <a:prstGeom prst="rect">
            <a:avLst/>
          </a:prstGeom>
          <a:solidFill>
            <a:schemeClr val="bg1"/>
          </a:solidFill>
          <a:ln w="9525">
            <a:noFill/>
          </a:ln>
        </p:spPr>
        <p:txBody>
          <a:bodyPr lIns="0" tIns="0" rIns="0" bIns="0">
            <a:spAutoFit/>
          </a:bodyPr>
          <a:lstStyle/>
          <a:p>
            <a:pPr eaLnBrk="1" hangingPunct="1"/>
            <a:r>
              <a:rPr lang="zh-CN" altLang="en-US" sz="1600" b="1" dirty="0">
                <a:solidFill>
                  <a:srgbClr val="C00000"/>
                </a:solidFill>
                <a:latin typeface="等线" panose="02010600030101010101" pitchFamily="2" charset="-122"/>
                <a:ea typeface="等线" panose="02010600030101010101" pitchFamily="2" charset="-122"/>
              </a:rPr>
              <a:t>少海</a:t>
            </a:r>
          </a:p>
        </p:txBody>
      </p:sp>
    </p:spTree>
  </p:cSld>
  <p:clrMapOvr>
    <a:masterClrMapping/>
  </p:clrMapOvr>
  <p:transition spd="slow" advTm="3000">
    <p:fade/>
  </p:transition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4578" name="组合 16"/>
          <p:cNvGrpSpPr/>
          <p:nvPr/>
        </p:nvGrpSpPr>
        <p:grpSpPr>
          <a:xfrm>
            <a:off x="533400" y="982133"/>
            <a:ext cx="7645400" cy="1821496"/>
            <a:chOff x="1284179" y="1470132"/>
            <a:chExt cx="4992793" cy="1876447"/>
          </a:xfrm>
        </p:grpSpPr>
        <p:sp>
          <p:nvSpPr>
            <p:cNvPr id="24588" name="文本框 27"/>
            <p:cNvSpPr txBox="1"/>
            <p:nvPr/>
          </p:nvSpPr>
          <p:spPr>
            <a:xfrm>
              <a:off x="1284179" y="2237784"/>
              <a:ext cx="4992793" cy="1108795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lstStyle/>
            <a:p>
              <a:pPr eaLnBrk="1" hangingPunct="1"/>
              <a:r>
                <a:rPr lang="zh-CN" altLang="en-US" sz="32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腕掌侧远端横纹上1.5寸，尺侧腕屈肌腱的桡侧缘。</a:t>
              </a:r>
            </a:p>
          </p:txBody>
        </p:sp>
        <p:sp>
          <p:nvSpPr>
            <p:cNvPr id="24589" name="文本框 28"/>
            <p:cNvSpPr txBox="1"/>
            <p:nvPr/>
          </p:nvSpPr>
          <p:spPr>
            <a:xfrm>
              <a:off x="1315588" y="1470132"/>
              <a:ext cx="2971800" cy="803958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lstStyle/>
            <a:p>
              <a:pPr algn="just" eaLnBrk="1">
                <a:lnSpc>
                  <a:spcPct val="140000"/>
                </a:lnSpc>
              </a:pPr>
              <a:r>
                <a:rPr lang="en-US" altLang="zh-CN" sz="32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【</a:t>
              </a:r>
              <a:r>
                <a:rPr lang="zh-CN" altLang="en-US" sz="32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定位</a:t>
              </a:r>
              <a:r>
                <a:rPr lang="en-US" altLang="zh-CN" sz="32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】</a:t>
              </a:r>
              <a:endParaRPr lang="zh-CN" altLang="en-US" sz="32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  <a:sym typeface="Candara" panose="020E0502030303020204" pitchFamily="34" charset="0"/>
              </a:endParaRPr>
            </a:p>
          </p:txBody>
        </p:sp>
      </p:grpSp>
      <p:grpSp>
        <p:nvGrpSpPr>
          <p:cNvPr id="24579" name="组合 32"/>
          <p:cNvGrpSpPr/>
          <p:nvPr/>
        </p:nvGrpSpPr>
        <p:grpSpPr>
          <a:xfrm>
            <a:off x="438151" y="2552700"/>
            <a:ext cx="8072967" cy="2306186"/>
            <a:chOff x="1288596" y="1745695"/>
            <a:chExt cx="5027082" cy="2305383"/>
          </a:xfrm>
        </p:grpSpPr>
        <p:sp>
          <p:nvSpPr>
            <p:cNvPr id="24585" name="文本框 33"/>
            <p:cNvSpPr txBox="1"/>
            <p:nvPr/>
          </p:nvSpPr>
          <p:spPr>
            <a:xfrm>
              <a:off x="1322885" y="2483174"/>
              <a:ext cx="4992793" cy="1567904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lstStyle/>
            <a:p>
              <a:pPr eaLnBrk="1" hangingPunct="1"/>
              <a:r>
                <a:rPr lang="zh-CN" altLang="en-US" sz="32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① 心痛，悲恐善笑。</a:t>
              </a:r>
            </a:p>
            <a:p>
              <a:pPr eaLnBrk="1" hangingPunct="1"/>
              <a:r>
                <a:rPr lang="zh-CN" altLang="en-US" sz="32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② 暴喑。</a:t>
              </a:r>
            </a:p>
            <a:p>
              <a:pPr eaLnBrk="1" hangingPunct="1"/>
              <a:r>
                <a:rPr lang="zh-CN" altLang="en-US" sz="32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③ 肘臂挛急。</a:t>
              </a:r>
            </a:p>
          </p:txBody>
        </p:sp>
        <p:sp>
          <p:nvSpPr>
            <p:cNvPr id="24586" name="文本框 34"/>
            <p:cNvSpPr txBox="1"/>
            <p:nvPr/>
          </p:nvSpPr>
          <p:spPr>
            <a:xfrm>
              <a:off x="1288596" y="1745695"/>
              <a:ext cx="2530686" cy="780143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lstStyle/>
            <a:p>
              <a:pPr algn="just" eaLnBrk="1">
                <a:lnSpc>
                  <a:spcPct val="140000"/>
                </a:lnSpc>
              </a:pPr>
              <a:r>
                <a:rPr lang="en-US" altLang="zh-CN" sz="32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【</a:t>
              </a:r>
              <a:r>
                <a:rPr lang="zh-CN" altLang="en-US" sz="32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主治</a:t>
              </a:r>
              <a:r>
                <a:rPr lang="en-US" altLang="zh-CN" sz="32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】</a:t>
              </a:r>
              <a:endParaRPr lang="zh-CN" altLang="en-US" sz="32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  <a:sym typeface="Candara" panose="020E0502030303020204" pitchFamily="34" charset="0"/>
              </a:endParaRPr>
            </a:p>
          </p:txBody>
        </p:sp>
      </p:grpSp>
      <p:sp>
        <p:nvSpPr>
          <p:cNvPr id="24580" name="矩形 22"/>
          <p:cNvSpPr/>
          <p:nvPr/>
        </p:nvSpPr>
        <p:spPr>
          <a:xfrm>
            <a:off x="1636184" y="351367"/>
            <a:ext cx="6669616" cy="66611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eaLnBrk="1" hangingPunct="1"/>
            <a:r>
              <a:rPr lang="zh-CN" altLang="en-US" sz="3735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灵道 Língdào（HT 4）</a:t>
            </a:r>
            <a:r>
              <a:rPr lang="zh-CN" altLang="en-US" sz="2665" b="1" dirty="0">
                <a:solidFill>
                  <a:srgbClr val="C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经穴</a:t>
            </a:r>
          </a:p>
        </p:txBody>
      </p:sp>
      <p:sp>
        <p:nvSpPr>
          <p:cNvPr id="24581" name="文本框 23"/>
          <p:cNvSpPr txBox="1"/>
          <p:nvPr/>
        </p:nvSpPr>
        <p:spPr>
          <a:xfrm>
            <a:off x="421217" y="4711700"/>
            <a:ext cx="6534149" cy="78041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algn="just" eaLnBrk="1">
              <a:lnSpc>
                <a:spcPct val="140000"/>
              </a:lnSpc>
            </a:pPr>
            <a:r>
              <a:rPr lang="en-US" altLang="zh-CN" sz="32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【</a:t>
            </a:r>
            <a:r>
              <a:rPr lang="zh-CN" altLang="en-US" sz="32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操作</a:t>
            </a:r>
            <a:r>
              <a:rPr lang="en-US" altLang="zh-CN" sz="32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】 </a:t>
            </a:r>
            <a:endParaRPr lang="zh-CN" altLang="en-US" sz="3200" b="1" dirty="0">
              <a:solidFill>
                <a:srgbClr val="954831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24583" name="文本框 30"/>
          <p:cNvSpPr txBox="1"/>
          <p:nvPr/>
        </p:nvSpPr>
        <p:spPr>
          <a:xfrm>
            <a:off x="486833" y="5456767"/>
            <a:ext cx="6534151" cy="107632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eaLnBrk="1" hangingPunct="1"/>
            <a:r>
              <a:rPr lang="zh-CN" altLang="en-US" sz="3200" dirty="0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直刺 0.3～0.5寸。不宜深刺，以免伤及血管和神经。</a:t>
            </a:r>
          </a:p>
        </p:txBody>
      </p:sp>
      <p:pic>
        <p:nvPicPr>
          <p:cNvPr id="26632" name="图片 8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246533" y="952500"/>
            <a:ext cx="3725333" cy="4897967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  <p:transition spd="slow" advTm="3000">
    <p:fade/>
  </p:transition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6626" name="组合 16"/>
          <p:cNvGrpSpPr/>
          <p:nvPr/>
        </p:nvGrpSpPr>
        <p:grpSpPr>
          <a:xfrm>
            <a:off x="533400" y="982133"/>
            <a:ext cx="7645400" cy="1862007"/>
            <a:chOff x="1284179" y="1470132"/>
            <a:chExt cx="4992793" cy="1918689"/>
          </a:xfrm>
        </p:grpSpPr>
        <p:sp>
          <p:nvSpPr>
            <p:cNvPr id="26636" name="文本框 27"/>
            <p:cNvSpPr txBox="1"/>
            <p:nvPr/>
          </p:nvSpPr>
          <p:spPr>
            <a:xfrm>
              <a:off x="1284179" y="2279731"/>
              <a:ext cx="4992793" cy="1109090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lstStyle/>
            <a:p>
              <a:pPr eaLnBrk="1" hangingPunct="1"/>
              <a:r>
                <a:rPr lang="zh-CN" altLang="zh-CN" sz="32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腕掌侧远端横纹上1寸，尺侧腕屈肌腱的桡侧缘。</a:t>
              </a:r>
            </a:p>
          </p:txBody>
        </p:sp>
        <p:sp>
          <p:nvSpPr>
            <p:cNvPr id="26637" name="文本框 28"/>
            <p:cNvSpPr txBox="1"/>
            <p:nvPr/>
          </p:nvSpPr>
          <p:spPr>
            <a:xfrm>
              <a:off x="1315588" y="1470132"/>
              <a:ext cx="2971800" cy="804172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lstStyle/>
            <a:p>
              <a:pPr algn="just" eaLnBrk="1">
                <a:lnSpc>
                  <a:spcPct val="140000"/>
                </a:lnSpc>
              </a:pPr>
              <a:r>
                <a:rPr lang="en-US" altLang="zh-CN" sz="32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【</a:t>
              </a:r>
              <a:r>
                <a:rPr lang="zh-CN" altLang="en-US" sz="32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定位</a:t>
              </a:r>
              <a:r>
                <a:rPr lang="en-US" altLang="zh-CN" sz="32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】</a:t>
              </a:r>
              <a:endParaRPr lang="zh-CN" altLang="en-US" sz="32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  <a:sym typeface="Candara" panose="020E0502030303020204" pitchFamily="34" charset="0"/>
              </a:endParaRPr>
            </a:p>
          </p:txBody>
        </p:sp>
      </p:grpSp>
      <p:grpSp>
        <p:nvGrpSpPr>
          <p:cNvPr id="26627" name="组合 32"/>
          <p:cNvGrpSpPr/>
          <p:nvPr/>
        </p:nvGrpSpPr>
        <p:grpSpPr>
          <a:xfrm>
            <a:off x="467784" y="2736851"/>
            <a:ext cx="8017933" cy="2794258"/>
            <a:chOff x="1288596" y="1745695"/>
            <a:chExt cx="4992793" cy="2795568"/>
          </a:xfrm>
        </p:grpSpPr>
        <p:sp>
          <p:nvSpPr>
            <p:cNvPr id="26633" name="文本框 33"/>
            <p:cNvSpPr txBox="1"/>
            <p:nvPr/>
          </p:nvSpPr>
          <p:spPr>
            <a:xfrm>
              <a:off x="1288596" y="2479086"/>
              <a:ext cx="4992793" cy="2062177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lstStyle/>
            <a:p>
              <a:pPr eaLnBrk="1" hangingPunct="1"/>
              <a:r>
                <a:rPr lang="zh-CN" altLang="en-US" sz="32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① 心悸，心痛。</a:t>
              </a:r>
            </a:p>
            <a:p>
              <a:pPr eaLnBrk="1" hangingPunct="1"/>
              <a:r>
                <a:rPr lang="zh-CN" altLang="en-US" sz="32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② 咽喉肿痛，暴喑。</a:t>
              </a:r>
            </a:p>
            <a:p>
              <a:pPr eaLnBrk="1" hangingPunct="1"/>
              <a:r>
                <a:rPr lang="zh-CN" altLang="en-US" sz="32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③ 肘臂挛痛。</a:t>
              </a:r>
            </a:p>
            <a:p>
              <a:pPr eaLnBrk="1" hangingPunct="1"/>
              <a:endParaRPr lang="zh-CN" altLang="en-US" sz="3200" dirty="0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endParaRPr>
            </a:p>
          </p:txBody>
        </p:sp>
        <p:sp>
          <p:nvSpPr>
            <p:cNvPr id="26634" name="文本框 34"/>
            <p:cNvSpPr txBox="1"/>
            <p:nvPr/>
          </p:nvSpPr>
          <p:spPr>
            <a:xfrm>
              <a:off x="1288596" y="1745695"/>
              <a:ext cx="2530686" cy="780781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lstStyle/>
            <a:p>
              <a:pPr algn="just" eaLnBrk="1">
                <a:lnSpc>
                  <a:spcPct val="140000"/>
                </a:lnSpc>
              </a:pPr>
              <a:r>
                <a:rPr lang="en-US" altLang="zh-CN" sz="32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【</a:t>
              </a:r>
              <a:r>
                <a:rPr lang="zh-CN" altLang="en-US" sz="32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主治</a:t>
              </a:r>
              <a:r>
                <a:rPr lang="en-US" altLang="zh-CN" sz="32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】</a:t>
              </a:r>
              <a:endParaRPr lang="zh-CN" altLang="en-US" sz="32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  <a:sym typeface="Candara" panose="020E0502030303020204" pitchFamily="34" charset="0"/>
              </a:endParaRPr>
            </a:p>
          </p:txBody>
        </p:sp>
      </p:grpSp>
      <p:sp>
        <p:nvSpPr>
          <p:cNvPr id="26628" name="矩形 22"/>
          <p:cNvSpPr/>
          <p:nvPr/>
        </p:nvSpPr>
        <p:spPr>
          <a:xfrm>
            <a:off x="1149351" y="266700"/>
            <a:ext cx="7584016" cy="60388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indent="227330">
              <a:lnSpc>
                <a:spcPts val="4000"/>
              </a:lnSpc>
            </a:pPr>
            <a:r>
              <a:rPr lang="zh-CN" altLang="en-US" sz="4265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通里* Tōnglǐ（HT 5）</a:t>
            </a:r>
            <a:r>
              <a:rPr lang="zh-CN" altLang="en-US" sz="2665" b="1" dirty="0">
                <a:solidFill>
                  <a:srgbClr val="C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络穴</a:t>
            </a:r>
          </a:p>
        </p:txBody>
      </p:sp>
      <p:sp>
        <p:nvSpPr>
          <p:cNvPr id="26629" name="文本框 23"/>
          <p:cNvSpPr txBox="1"/>
          <p:nvPr/>
        </p:nvSpPr>
        <p:spPr>
          <a:xfrm>
            <a:off x="372533" y="4870451"/>
            <a:ext cx="6534151" cy="78041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algn="just" eaLnBrk="1">
              <a:lnSpc>
                <a:spcPct val="140000"/>
              </a:lnSpc>
            </a:pPr>
            <a:r>
              <a:rPr lang="en-US" altLang="zh-CN" sz="32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【</a:t>
            </a:r>
            <a:r>
              <a:rPr lang="zh-CN" altLang="en-US" sz="32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操作</a:t>
            </a:r>
            <a:r>
              <a:rPr lang="en-US" altLang="zh-CN" sz="32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】 </a:t>
            </a:r>
            <a:endParaRPr lang="zh-CN" altLang="en-US" sz="3200" b="1" dirty="0">
              <a:solidFill>
                <a:srgbClr val="954831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26631" name="文本框 30"/>
          <p:cNvSpPr txBox="1"/>
          <p:nvPr/>
        </p:nvSpPr>
        <p:spPr>
          <a:xfrm>
            <a:off x="472017" y="5638800"/>
            <a:ext cx="6534149" cy="107632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eaLnBrk="1" hangingPunct="1"/>
            <a:r>
              <a:rPr lang="zh-CN" altLang="en-US" sz="3200" dirty="0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直刺 0.3～0.5寸。不宜深刺，以免伤及血管和神经。</a:t>
            </a:r>
          </a:p>
        </p:txBody>
      </p:sp>
      <p:pic>
        <p:nvPicPr>
          <p:cNvPr id="26632" name="图片 8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246533" y="952500"/>
            <a:ext cx="3725333" cy="4897967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  <p:transition spd="slow" advTm="3000">
    <p:fade/>
  </p:transition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8674" name="组合 16"/>
          <p:cNvGrpSpPr/>
          <p:nvPr/>
        </p:nvGrpSpPr>
        <p:grpSpPr>
          <a:xfrm>
            <a:off x="546100" y="895351"/>
            <a:ext cx="7647517" cy="1862007"/>
            <a:chOff x="1284179" y="1470132"/>
            <a:chExt cx="4992793" cy="1918689"/>
          </a:xfrm>
        </p:grpSpPr>
        <p:sp>
          <p:nvSpPr>
            <p:cNvPr id="28684" name="文本框 27"/>
            <p:cNvSpPr txBox="1"/>
            <p:nvPr/>
          </p:nvSpPr>
          <p:spPr>
            <a:xfrm>
              <a:off x="1284179" y="2279731"/>
              <a:ext cx="4992793" cy="1109090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lstStyle/>
            <a:p>
              <a:pPr eaLnBrk="1" hangingPunct="1"/>
              <a:r>
                <a:rPr lang="zh-CN" altLang="zh-CN" sz="32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腕掌侧远端横纹上0.5寸，尺侧腕屈肌腱的桡侧缘。</a:t>
              </a:r>
            </a:p>
          </p:txBody>
        </p:sp>
        <p:sp>
          <p:nvSpPr>
            <p:cNvPr id="28685" name="文本框 28"/>
            <p:cNvSpPr txBox="1"/>
            <p:nvPr/>
          </p:nvSpPr>
          <p:spPr>
            <a:xfrm>
              <a:off x="1315588" y="1470132"/>
              <a:ext cx="2971800" cy="804172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lstStyle/>
            <a:p>
              <a:pPr algn="just" eaLnBrk="1">
                <a:lnSpc>
                  <a:spcPct val="140000"/>
                </a:lnSpc>
              </a:pPr>
              <a:r>
                <a:rPr lang="en-US" altLang="zh-CN" sz="32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【</a:t>
              </a:r>
              <a:r>
                <a:rPr lang="zh-CN" altLang="en-US" sz="32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定位</a:t>
              </a:r>
              <a:r>
                <a:rPr lang="en-US" altLang="zh-CN" sz="32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】</a:t>
              </a:r>
              <a:endParaRPr lang="zh-CN" altLang="en-US" sz="32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  <a:sym typeface="Candara" panose="020E0502030303020204" pitchFamily="34" charset="0"/>
              </a:endParaRPr>
            </a:p>
          </p:txBody>
        </p:sp>
      </p:grpSp>
      <p:grpSp>
        <p:nvGrpSpPr>
          <p:cNvPr id="28675" name="组合 32"/>
          <p:cNvGrpSpPr/>
          <p:nvPr/>
        </p:nvGrpSpPr>
        <p:grpSpPr>
          <a:xfrm>
            <a:off x="594784" y="2533651"/>
            <a:ext cx="8017933" cy="2302051"/>
            <a:chOff x="1288596" y="1745695"/>
            <a:chExt cx="4992793" cy="2301391"/>
          </a:xfrm>
        </p:grpSpPr>
        <p:sp>
          <p:nvSpPr>
            <p:cNvPr id="28681" name="文本框 33"/>
            <p:cNvSpPr txBox="1"/>
            <p:nvPr/>
          </p:nvSpPr>
          <p:spPr>
            <a:xfrm>
              <a:off x="1288596" y="2479086"/>
              <a:ext cx="4992793" cy="1568000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lstStyle/>
            <a:p>
              <a:pPr eaLnBrk="1" hangingPunct="1"/>
              <a:r>
                <a:rPr lang="zh-CN" altLang="en-US" sz="32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① 心痛，心悸。</a:t>
              </a:r>
            </a:p>
            <a:p>
              <a:pPr eaLnBrk="1" hangingPunct="1"/>
              <a:r>
                <a:rPr lang="zh-CN" altLang="en-US" sz="32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② 咯血，骨蒸盗汗。</a:t>
              </a:r>
            </a:p>
            <a:p>
              <a:pPr eaLnBrk="1" hangingPunct="1"/>
              <a:r>
                <a:rPr lang="zh-CN" altLang="en-US" sz="32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③ 鼻衄。</a:t>
              </a:r>
            </a:p>
          </p:txBody>
        </p:sp>
        <p:sp>
          <p:nvSpPr>
            <p:cNvPr id="28682" name="文本框 34"/>
            <p:cNvSpPr txBox="1"/>
            <p:nvPr/>
          </p:nvSpPr>
          <p:spPr>
            <a:xfrm>
              <a:off x="1288596" y="1745695"/>
              <a:ext cx="2530686" cy="780191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lstStyle/>
            <a:p>
              <a:pPr algn="just" eaLnBrk="1">
                <a:lnSpc>
                  <a:spcPct val="140000"/>
                </a:lnSpc>
              </a:pPr>
              <a:r>
                <a:rPr lang="en-US" altLang="zh-CN" sz="32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【</a:t>
              </a:r>
              <a:r>
                <a:rPr lang="zh-CN" altLang="en-US" sz="32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主治</a:t>
              </a:r>
              <a:r>
                <a:rPr lang="en-US" altLang="zh-CN" sz="32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】</a:t>
              </a:r>
              <a:endParaRPr lang="zh-CN" altLang="en-US" sz="32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  <a:sym typeface="Candara" panose="020E0502030303020204" pitchFamily="34" charset="0"/>
              </a:endParaRPr>
            </a:p>
          </p:txBody>
        </p:sp>
      </p:grpSp>
      <p:sp>
        <p:nvSpPr>
          <p:cNvPr id="28676" name="矩形 22"/>
          <p:cNvSpPr/>
          <p:nvPr/>
        </p:nvSpPr>
        <p:spPr>
          <a:xfrm>
            <a:off x="825500" y="266700"/>
            <a:ext cx="7289800" cy="60388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indent="227330">
              <a:lnSpc>
                <a:spcPts val="4000"/>
              </a:lnSpc>
            </a:pPr>
            <a:r>
              <a:rPr lang="zh-CN" altLang="en-US" sz="4265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阴郄* Yīnxì（HT 6）</a:t>
            </a:r>
            <a:r>
              <a:rPr lang="zh-CN" altLang="en-US" sz="2665" b="1" dirty="0">
                <a:solidFill>
                  <a:srgbClr val="C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郄穴</a:t>
            </a:r>
          </a:p>
        </p:txBody>
      </p:sp>
      <p:sp>
        <p:nvSpPr>
          <p:cNvPr id="28677" name="文本框 23"/>
          <p:cNvSpPr txBox="1"/>
          <p:nvPr/>
        </p:nvSpPr>
        <p:spPr>
          <a:xfrm>
            <a:off x="546100" y="4794251"/>
            <a:ext cx="6534151" cy="78041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algn="just" eaLnBrk="1">
              <a:lnSpc>
                <a:spcPct val="140000"/>
              </a:lnSpc>
            </a:pPr>
            <a:r>
              <a:rPr lang="en-US" altLang="zh-CN" sz="32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【</a:t>
            </a:r>
            <a:r>
              <a:rPr lang="zh-CN" altLang="en-US" sz="32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操作</a:t>
            </a:r>
            <a:r>
              <a:rPr lang="en-US" altLang="zh-CN" sz="32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】 </a:t>
            </a:r>
            <a:endParaRPr lang="zh-CN" altLang="en-US" sz="3200" b="1" dirty="0">
              <a:solidFill>
                <a:srgbClr val="954831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28679" name="文本框 30"/>
          <p:cNvSpPr txBox="1"/>
          <p:nvPr/>
        </p:nvSpPr>
        <p:spPr>
          <a:xfrm>
            <a:off x="594784" y="5537200"/>
            <a:ext cx="7215716" cy="107632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eaLnBrk="1" hangingPunct="1"/>
            <a:r>
              <a:rPr lang="zh-CN" altLang="en-US" sz="3200" dirty="0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避开尺动、静脉，直刺 0.3～0.5寸。不宜深刺，以免伤及血管和神经。</a:t>
            </a:r>
          </a:p>
        </p:txBody>
      </p:sp>
      <p:pic>
        <p:nvPicPr>
          <p:cNvPr id="28680" name="图片 8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115300" y="630767"/>
            <a:ext cx="3905251" cy="5137151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  <p:transition spd="slow" advTm="3000">
    <p:fade/>
  </p:transition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0722" name="组合 16"/>
          <p:cNvGrpSpPr/>
          <p:nvPr/>
        </p:nvGrpSpPr>
        <p:grpSpPr>
          <a:xfrm>
            <a:off x="406400" y="740833"/>
            <a:ext cx="7645400" cy="2846769"/>
            <a:chOff x="1284179" y="1470132"/>
            <a:chExt cx="4992793" cy="2933884"/>
          </a:xfrm>
        </p:grpSpPr>
        <p:sp>
          <p:nvSpPr>
            <p:cNvPr id="30732" name="文本框 27"/>
            <p:cNvSpPr txBox="1"/>
            <p:nvPr/>
          </p:nvSpPr>
          <p:spPr>
            <a:xfrm>
              <a:off x="1284179" y="2279731"/>
              <a:ext cx="4992793" cy="2124285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lstStyle/>
            <a:p>
              <a:pPr eaLnBrk="1" hangingPunct="1"/>
              <a:r>
                <a:rPr lang="zh-CN" altLang="en-US" sz="32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腕掌侧远端横纹尺侧端，尺侧腕屈肌腱的桡侧缘。</a:t>
              </a:r>
            </a:p>
            <a:p>
              <a:pPr eaLnBrk="1" hangingPunct="1"/>
              <a:r>
                <a:rPr lang="zh-CN" altLang="en-US" sz="32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取法：于豌豆骨上缘桡侧凹陷中，在腕掌侧远端横纹上取穴。</a:t>
              </a:r>
            </a:p>
          </p:txBody>
        </p:sp>
        <p:sp>
          <p:nvSpPr>
            <p:cNvPr id="30733" name="文本框 28"/>
            <p:cNvSpPr txBox="1"/>
            <p:nvPr/>
          </p:nvSpPr>
          <p:spPr>
            <a:xfrm>
              <a:off x="1315588" y="1470132"/>
              <a:ext cx="2971800" cy="804297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lstStyle/>
            <a:p>
              <a:pPr algn="just" eaLnBrk="1">
                <a:lnSpc>
                  <a:spcPct val="140000"/>
                </a:lnSpc>
              </a:pPr>
              <a:r>
                <a:rPr lang="en-US" altLang="zh-CN" sz="32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【</a:t>
              </a:r>
              <a:r>
                <a:rPr lang="zh-CN" altLang="en-US" sz="32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定位</a:t>
              </a:r>
              <a:r>
                <a:rPr lang="en-US" altLang="zh-CN" sz="32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】</a:t>
              </a:r>
              <a:endParaRPr lang="zh-CN" altLang="en-US" sz="32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  <a:sym typeface="Candara" panose="020E0502030303020204" pitchFamily="34" charset="0"/>
              </a:endParaRPr>
            </a:p>
          </p:txBody>
        </p:sp>
      </p:grpSp>
      <p:grpSp>
        <p:nvGrpSpPr>
          <p:cNvPr id="30723" name="组合 32"/>
          <p:cNvGrpSpPr/>
          <p:nvPr/>
        </p:nvGrpSpPr>
        <p:grpSpPr>
          <a:xfrm>
            <a:off x="359833" y="3344333"/>
            <a:ext cx="8115300" cy="1883563"/>
            <a:chOff x="1288596" y="1745695"/>
            <a:chExt cx="5054696" cy="1884182"/>
          </a:xfrm>
        </p:grpSpPr>
        <p:sp>
          <p:nvSpPr>
            <p:cNvPr id="30729" name="文本框 33"/>
            <p:cNvSpPr txBox="1"/>
            <p:nvPr/>
          </p:nvSpPr>
          <p:spPr>
            <a:xfrm>
              <a:off x="1350499" y="2553198"/>
              <a:ext cx="4992793" cy="1076679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lstStyle/>
            <a:p>
              <a:pPr eaLnBrk="1" hangingPunct="1"/>
              <a:r>
                <a:rPr lang="zh-CN" altLang="en-US" sz="32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心痛，心烦，惊悸，痴呆，健忘，失眠，癫狂，惊痫。</a:t>
              </a:r>
            </a:p>
          </p:txBody>
        </p:sp>
        <p:sp>
          <p:nvSpPr>
            <p:cNvPr id="30730" name="文本框 34"/>
            <p:cNvSpPr txBox="1"/>
            <p:nvPr/>
          </p:nvSpPr>
          <p:spPr>
            <a:xfrm>
              <a:off x="1288596" y="1745695"/>
              <a:ext cx="2530686" cy="780672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lstStyle/>
            <a:p>
              <a:pPr algn="just" eaLnBrk="1">
                <a:lnSpc>
                  <a:spcPct val="140000"/>
                </a:lnSpc>
              </a:pPr>
              <a:r>
                <a:rPr lang="en-US" altLang="zh-CN" sz="32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【</a:t>
              </a:r>
              <a:r>
                <a:rPr lang="zh-CN" altLang="en-US" sz="32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主治</a:t>
              </a:r>
              <a:r>
                <a:rPr lang="en-US" altLang="zh-CN" sz="32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】</a:t>
              </a:r>
              <a:endParaRPr lang="zh-CN" altLang="en-US" sz="32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  <a:sym typeface="Candara" panose="020E0502030303020204" pitchFamily="34" charset="0"/>
              </a:endParaRPr>
            </a:p>
          </p:txBody>
        </p:sp>
      </p:grpSp>
      <p:sp>
        <p:nvSpPr>
          <p:cNvPr id="30724" name="矩形 22"/>
          <p:cNvSpPr/>
          <p:nvPr/>
        </p:nvSpPr>
        <p:spPr>
          <a:xfrm>
            <a:off x="859367" y="237067"/>
            <a:ext cx="7785100" cy="60388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indent="227330">
              <a:lnSpc>
                <a:spcPts val="4000"/>
              </a:lnSpc>
            </a:pPr>
            <a:r>
              <a:rPr lang="zh-CN" altLang="en-US" sz="3735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神门* Shénmén（HT 7）</a:t>
            </a:r>
            <a:r>
              <a:rPr lang="zh-CN" altLang="en-US" sz="2665" b="1" dirty="0">
                <a:solidFill>
                  <a:srgbClr val="C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输穴 原穴</a:t>
            </a:r>
          </a:p>
        </p:txBody>
      </p:sp>
      <p:sp>
        <p:nvSpPr>
          <p:cNvPr id="30725" name="文本框 23"/>
          <p:cNvSpPr txBox="1"/>
          <p:nvPr/>
        </p:nvSpPr>
        <p:spPr>
          <a:xfrm>
            <a:off x="359833" y="5215467"/>
            <a:ext cx="6534151" cy="78041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algn="just" eaLnBrk="1">
              <a:lnSpc>
                <a:spcPct val="140000"/>
              </a:lnSpc>
            </a:pPr>
            <a:r>
              <a:rPr lang="en-US" altLang="zh-CN" sz="32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【</a:t>
            </a:r>
            <a:r>
              <a:rPr lang="zh-CN" altLang="en-US" sz="32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操作</a:t>
            </a:r>
            <a:r>
              <a:rPr lang="en-US" altLang="zh-CN" sz="32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】 </a:t>
            </a:r>
            <a:endParaRPr lang="zh-CN" altLang="en-US" sz="3200" b="1" dirty="0">
              <a:solidFill>
                <a:srgbClr val="954831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30727" name="文本框 30"/>
          <p:cNvSpPr txBox="1"/>
          <p:nvPr/>
        </p:nvSpPr>
        <p:spPr>
          <a:xfrm>
            <a:off x="472017" y="5973233"/>
            <a:ext cx="6534149" cy="58356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eaLnBrk="1" hangingPunct="1"/>
            <a:r>
              <a:rPr lang="zh-CN" altLang="en-US" sz="3200" dirty="0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直刺 0.3～0.5寸。 </a:t>
            </a:r>
          </a:p>
        </p:txBody>
      </p:sp>
      <p:pic>
        <p:nvPicPr>
          <p:cNvPr id="30728" name="图片 10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333317" y="899584"/>
            <a:ext cx="3708400" cy="4876800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  <p:transition spd="slow" advTm="3000">
    <p:fade/>
  </p:transition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2770" name="组合 16"/>
          <p:cNvGrpSpPr/>
          <p:nvPr/>
        </p:nvGrpSpPr>
        <p:grpSpPr>
          <a:xfrm>
            <a:off x="488951" y="884767"/>
            <a:ext cx="7645400" cy="2353849"/>
            <a:chOff x="1284179" y="1470132"/>
            <a:chExt cx="4992793" cy="2426376"/>
          </a:xfrm>
        </p:grpSpPr>
        <p:sp>
          <p:nvSpPr>
            <p:cNvPr id="32780" name="文本框 27"/>
            <p:cNvSpPr txBox="1"/>
            <p:nvPr/>
          </p:nvSpPr>
          <p:spPr>
            <a:xfrm>
              <a:off x="1284179" y="2279731"/>
              <a:ext cx="4992793" cy="1616777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lstStyle/>
            <a:p>
              <a:pPr eaLnBrk="1" hangingPunct="1"/>
              <a:r>
                <a:rPr lang="zh-CN" altLang="zh-CN" sz="32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横平第5掌指关节近端，第4、5掌骨之间。</a:t>
              </a:r>
            </a:p>
            <a:p>
              <a:pPr eaLnBrk="1" hangingPunct="1"/>
              <a:r>
                <a:rPr lang="zh-CN" altLang="zh-CN" sz="32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取法：握拳，小指尖所指处取穴，横平劳宫。</a:t>
              </a:r>
            </a:p>
          </p:txBody>
        </p:sp>
        <p:sp>
          <p:nvSpPr>
            <p:cNvPr id="32781" name="文本框 28"/>
            <p:cNvSpPr txBox="1"/>
            <p:nvPr/>
          </p:nvSpPr>
          <p:spPr>
            <a:xfrm>
              <a:off x="1315588" y="1470132"/>
              <a:ext cx="2971800" cy="804461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lstStyle/>
            <a:p>
              <a:pPr algn="just" eaLnBrk="1">
                <a:lnSpc>
                  <a:spcPct val="140000"/>
                </a:lnSpc>
              </a:pPr>
              <a:r>
                <a:rPr lang="en-US" altLang="zh-CN" sz="32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【</a:t>
              </a:r>
              <a:r>
                <a:rPr lang="zh-CN" altLang="en-US" sz="32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定位</a:t>
              </a:r>
              <a:r>
                <a:rPr lang="en-US" altLang="zh-CN" sz="32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】</a:t>
              </a:r>
              <a:endParaRPr lang="zh-CN" altLang="en-US" sz="32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  <a:sym typeface="Candara" panose="020E0502030303020204" pitchFamily="34" charset="0"/>
              </a:endParaRPr>
            </a:p>
          </p:txBody>
        </p:sp>
      </p:grpSp>
      <p:grpSp>
        <p:nvGrpSpPr>
          <p:cNvPr id="32771" name="组合 32"/>
          <p:cNvGrpSpPr/>
          <p:nvPr/>
        </p:nvGrpSpPr>
        <p:grpSpPr>
          <a:xfrm>
            <a:off x="488951" y="3268405"/>
            <a:ext cx="7645400" cy="1883562"/>
            <a:chOff x="1288596" y="1745695"/>
            <a:chExt cx="4776869" cy="1884182"/>
          </a:xfrm>
        </p:grpSpPr>
        <p:sp>
          <p:nvSpPr>
            <p:cNvPr id="32777" name="文本框 33"/>
            <p:cNvSpPr txBox="1"/>
            <p:nvPr/>
          </p:nvSpPr>
          <p:spPr>
            <a:xfrm>
              <a:off x="1350499" y="2553198"/>
              <a:ext cx="4714966" cy="1076679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lstStyle/>
            <a:p>
              <a:pPr eaLnBrk="1" hangingPunct="1"/>
              <a:r>
                <a:rPr lang="zh-CN" altLang="en-US" sz="32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① 心悸，烦满，胸痛。</a:t>
              </a:r>
            </a:p>
            <a:p>
              <a:pPr eaLnBrk="1" hangingPunct="1"/>
              <a:r>
                <a:rPr lang="zh-CN" altLang="en-US" sz="32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② 肘臂痛，掌中热，手指拘挛。</a:t>
              </a:r>
            </a:p>
          </p:txBody>
        </p:sp>
        <p:sp>
          <p:nvSpPr>
            <p:cNvPr id="32778" name="文本框 34"/>
            <p:cNvSpPr txBox="1"/>
            <p:nvPr/>
          </p:nvSpPr>
          <p:spPr>
            <a:xfrm>
              <a:off x="1288596" y="1745695"/>
              <a:ext cx="2530686" cy="780672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lstStyle/>
            <a:p>
              <a:pPr algn="just" eaLnBrk="1">
                <a:lnSpc>
                  <a:spcPct val="140000"/>
                </a:lnSpc>
              </a:pPr>
              <a:r>
                <a:rPr lang="en-US" altLang="zh-CN" sz="32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【</a:t>
              </a:r>
              <a:r>
                <a:rPr lang="zh-CN" altLang="en-US" sz="32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主治</a:t>
              </a:r>
              <a:r>
                <a:rPr lang="en-US" altLang="zh-CN" sz="32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】</a:t>
              </a:r>
              <a:endParaRPr lang="zh-CN" altLang="en-US" sz="32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  <a:sym typeface="Candara" panose="020E0502030303020204" pitchFamily="34" charset="0"/>
              </a:endParaRPr>
            </a:p>
          </p:txBody>
        </p:sp>
      </p:grpSp>
      <p:sp>
        <p:nvSpPr>
          <p:cNvPr id="32772" name="矩形 22"/>
          <p:cNvSpPr/>
          <p:nvPr/>
        </p:nvSpPr>
        <p:spPr>
          <a:xfrm>
            <a:off x="1064684" y="296333"/>
            <a:ext cx="7071783" cy="60388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indent="227330">
              <a:lnSpc>
                <a:spcPts val="4000"/>
              </a:lnSpc>
            </a:pPr>
            <a:r>
              <a:rPr lang="zh-CN" altLang="en-US" sz="4265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少府 Shàofǔ（HT 8）</a:t>
            </a:r>
            <a:r>
              <a:rPr lang="zh-CN" altLang="en-US" sz="2665" b="1" dirty="0">
                <a:solidFill>
                  <a:srgbClr val="C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荥穴</a:t>
            </a:r>
          </a:p>
        </p:txBody>
      </p:sp>
      <p:sp>
        <p:nvSpPr>
          <p:cNvPr id="32773" name="文本框 23"/>
          <p:cNvSpPr txBox="1"/>
          <p:nvPr/>
        </p:nvSpPr>
        <p:spPr>
          <a:xfrm>
            <a:off x="406400" y="5151967"/>
            <a:ext cx="6534151" cy="78041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algn="just" eaLnBrk="1">
              <a:lnSpc>
                <a:spcPct val="140000"/>
              </a:lnSpc>
            </a:pPr>
            <a:r>
              <a:rPr lang="en-US" altLang="zh-CN" sz="32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【</a:t>
            </a:r>
            <a:r>
              <a:rPr lang="zh-CN" altLang="en-US" sz="32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操作</a:t>
            </a:r>
            <a:r>
              <a:rPr lang="en-US" altLang="zh-CN" sz="32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】 </a:t>
            </a:r>
            <a:endParaRPr lang="zh-CN" altLang="en-US" sz="3200" b="1" dirty="0">
              <a:solidFill>
                <a:srgbClr val="954831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32775" name="文本框 30"/>
          <p:cNvSpPr txBox="1"/>
          <p:nvPr/>
        </p:nvSpPr>
        <p:spPr>
          <a:xfrm>
            <a:off x="518584" y="5909733"/>
            <a:ext cx="6534149" cy="58356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eaLnBrk="1" hangingPunct="1"/>
            <a:r>
              <a:rPr lang="zh-CN" altLang="zh-CN" sz="3200" dirty="0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直刺 0.3～0.5寸。</a:t>
            </a:r>
            <a:r>
              <a:rPr lang="zh-CN" altLang="en-US" sz="3200" dirty="0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 </a:t>
            </a:r>
          </a:p>
        </p:txBody>
      </p:sp>
      <p:pic>
        <p:nvPicPr>
          <p:cNvPr id="32776" name="图片 8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136467" y="670984"/>
            <a:ext cx="3932767" cy="5175249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  <p:transition spd="slow" advTm="3000">
    <p:fade/>
  </p:transition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4818" name="组合 16"/>
          <p:cNvGrpSpPr/>
          <p:nvPr/>
        </p:nvGrpSpPr>
        <p:grpSpPr>
          <a:xfrm>
            <a:off x="556684" y="1111251"/>
            <a:ext cx="7260167" cy="1373099"/>
            <a:chOff x="1281557" y="1470132"/>
            <a:chExt cx="4992793" cy="1414972"/>
          </a:xfrm>
        </p:grpSpPr>
        <p:sp>
          <p:nvSpPr>
            <p:cNvPr id="34828" name="文本框 27"/>
            <p:cNvSpPr txBox="1"/>
            <p:nvPr/>
          </p:nvSpPr>
          <p:spPr>
            <a:xfrm>
              <a:off x="1281557" y="2283743"/>
              <a:ext cx="4992793" cy="601361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lstStyle/>
            <a:p>
              <a:pPr eaLnBrk="1" hangingPunct="1"/>
              <a:r>
                <a:rPr lang="zh-CN" altLang="en-US" sz="32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小指末节桡侧，指甲根角侧上方0.1。</a:t>
              </a:r>
            </a:p>
          </p:txBody>
        </p:sp>
        <p:sp>
          <p:nvSpPr>
            <p:cNvPr id="34829" name="文本框 28"/>
            <p:cNvSpPr txBox="1"/>
            <p:nvPr/>
          </p:nvSpPr>
          <p:spPr>
            <a:xfrm>
              <a:off x="1315588" y="1470132"/>
              <a:ext cx="2971800" cy="804214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lstStyle/>
            <a:p>
              <a:pPr algn="just" eaLnBrk="1">
                <a:lnSpc>
                  <a:spcPct val="140000"/>
                </a:lnSpc>
              </a:pPr>
              <a:r>
                <a:rPr lang="en-US" altLang="zh-CN" sz="32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【</a:t>
              </a:r>
              <a:r>
                <a:rPr lang="zh-CN" altLang="en-US" sz="32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定位</a:t>
              </a:r>
              <a:r>
                <a:rPr lang="en-US" altLang="zh-CN" sz="32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】</a:t>
              </a:r>
              <a:endParaRPr lang="zh-CN" altLang="en-US" sz="32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  <a:sym typeface="Candara" panose="020E0502030303020204" pitchFamily="34" charset="0"/>
              </a:endParaRPr>
            </a:p>
          </p:txBody>
        </p:sp>
      </p:grpSp>
      <p:grpSp>
        <p:nvGrpSpPr>
          <p:cNvPr id="34819" name="组合 32"/>
          <p:cNvGrpSpPr/>
          <p:nvPr/>
        </p:nvGrpSpPr>
        <p:grpSpPr>
          <a:xfrm>
            <a:off x="594784" y="2533651"/>
            <a:ext cx="7613649" cy="1809476"/>
            <a:chOff x="1288596" y="1745695"/>
            <a:chExt cx="4992793" cy="1810068"/>
          </a:xfrm>
        </p:grpSpPr>
        <p:sp>
          <p:nvSpPr>
            <p:cNvPr id="34825" name="文本框 33"/>
            <p:cNvSpPr txBox="1"/>
            <p:nvPr/>
          </p:nvSpPr>
          <p:spPr>
            <a:xfrm>
              <a:off x="1288596" y="2479086"/>
              <a:ext cx="4992793" cy="1076677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lstStyle/>
            <a:p>
              <a:pPr eaLnBrk="1" hangingPunct="1"/>
              <a:r>
                <a:rPr lang="zh-CN" altLang="en-US" sz="32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① 心痛，心悸，心烦，神昏。</a:t>
              </a:r>
            </a:p>
            <a:p>
              <a:pPr eaLnBrk="1" hangingPunct="1"/>
              <a:r>
                <a:rPr lang="zh-CN" altLang="en-US" sz="32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② 胁痛。</a:t>
              </a:r>
            </a:p>
          </p:txBody>
        </p:sp>
        <p:sp>
          <p:nvSpPr>
            <p:cNvPr id="34826" name="文本框 34"/>
            <p:cNvSpPr txBox="1"/>
            <p:nvPr/>
          </p:nvSpPr>
          <p:spPr>
            <a:xfrm>
              <a:off x="1288596" y="1745695"/>
              <a:ext cx="2530686" cy="780670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lstStyle/>
            <a:p>
              <a:pPr algn="just" eaLnBrk="1">
                <a:lnSpc>
                  <a:spcPct val="140000"/>
                </a:lnSpc>
              </a:pPr>
              <a:r>
                <a:rPr lang="en-US" altLang="zh-CN" sz="32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【</a:t>
              </a:r>
              <a:r>
                <a:rPr lang="zh-CN" altLang="en-US" sz="32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主治</a:t>
              </a:r>
              <a:r>
                <a:rPr lang="en-US" altLang="zh-CN" sz="32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】</a:t>
              </a:r>
              <a:endParaRPr lang="zh-CN" altLang="en-US" sz="32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  <a:sym typeface="Candara" panose="020E0502030303020204" pitchFamily="34" charset="0"/>
              </a:endParaRPr>
            </a:p>
          </p:txBody>
        </p:sp>
      </p:grpSp>
      <p:sp>
        <p:nvSpPr>
          <p:cNvPr id="34820" name="矩形 22"/>
          <p:cNvSpPr/>
          <p:nvPr/>
        </p:nvSpPr>
        <p:spPr>
          <a:xfrm>
            <a:off x="546100" y="402167"/>
            <a:ext cx="8085667" cy="60388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indent="227330" algn="l">
              <a:lnSpc>
                <a:spcPts val="4000"/>
              </a:lnSpc>
              <a:buClrTx/>
              <a:buSzTx/>
              <a:buFontTx/>
            </a:pPr>
            <a:r>
              <a:rPr lang="zh-CN" altLang="en-US" sz="4265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少冲* Shàochōng（HT 9）</a:t>
            </a:r>
            <a:r>
              <a:rPr lang="zh-CN" altLang="en-US" sz="2665" b="1" dirty="0">
                <a:solidFill>
                  <a:srgbClr val="C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井穴</a:t>
            </a:r>
          </a:p>
        </p:txBody>
      </p:sp>
      <p:sp>
        <p:nvSpPr>
          <p:cNvPr id="34821" name="文本框 23"/>
          <p:cNvSpPr txBox="1"/>
          <p:nvPr/>
        </p:nvSpPr>
        <p:spPr>
          <a:xfrm>
            <a:off x="546100" y="4508500"/>
            <a:ext cx="6206067" cy="78041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algn="just" eaLnBrk="1">
              <a:lnSpc>
                <a:spcPct val="140000"/>
              </a:lnSpc>
            </a:pPr>
            <a:r>
              <a:rPr lang="en-US" altLang="zh-CN" sz="32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【</a:t>
            </a:r>
            <a:r>
              <a:rPr lang="zh-CN" altLang="en-US" sz="32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操作</a:t>
            </a:r>
            <a:r>
              <a:rPr lang="en-US" altLang="zh-CN" sz="32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】 </a:t>
            </a:r>
            <a:endParaRPr lang="zh-CN" altLang="en-US" sz="3200" b="1" dirty="0">
              <a:solidFill>
                <a:srgbClr val="954831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34823" name="文本框 30"/>
          <p:cNvSpPr txBox="1"/>
          <p:nvPr/>
        </p:nvSpPr>
        <p:spPr>
          <a:xfrm>
            <a:off x="594784" y="5251451"/>
            <a:ext cx="6206067" cy="107632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eaLnBrk="1" hangingPunct="1"/>
            <a:r>
              <a:rPr lang="zh-CN" altLang="en-US" sz="3200" dirty="0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浅刺 0.1～0.2寸；或三棱针点刺出血。</a:t>
            </a:r>
          </a:p>
        </p:txBody>
      </p:sp>
      <p:pic>
        <p:nvPicPr>
          <p:cNvPr id="34824" name="图片 9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466667" y="419100"/>
            <a:ext cx="3585633" cy="5380567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  <p:transition spd="slow" advTm="3000">
    <p:fade/>
  </p:transition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PLACING_PICTURE_USER_VIEWPORT" val="{&quot;height&quot;:9833.7889763779531,&quot;width&quot;:5867.6755905511809}"/>
</p:tagLst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波形">
  <a:themeElements>
    <a:clrScheme name="波形">
      <a:dk1>
        <a:sysClr val="windowText" lastClr="000000"/>
      </a:dk1>
      <a:lt1>
        <a:sysClr val="window" lastClr="FFFFFF"/>
      </a:lt1>
      <a:dk2>
        <a:srgbClr val="073E87"/>
      </a:dk2>
      <a:lt2>
        <a:srgbClr val="C6E7FC"/>
      </a:lt2>
      <a:accent1>
        <a:srgbClr val="31B6FD"/>
      </a:accent1>
      <a:accent2>
        <a:srgbClr val="4584D3"/>
      </a:accent2>
      <a:accent3>
        <a:srgbClr val="5BD078"/>
      </a:accent3>
      <a:accent4>
        <a:srgbClr val="A5D028"/>
      </a:accent4>
      <a:accent5>
        <a:srgbClr val="F5C040"/>
      </a:accent5>
      <a:accent6>
        <a:srgbClr val="05E0DB"/>
      </a:accent6>
      <a:hlink>
        <a:srgbClr val="0080FF"/>
      </a:hlink>
      <a:folHlink>
        <a:srgbClr val="5EAEFF"/>
      </a:folHlink>
    </a:clrScheme>
    <a:fontScheme name="波形">
      <a:majorFont>
        <a:latin typeface="Candara"/>
        <a:ea typeface=""/>
        <a:cs typeface=""/>
        <a:font script="Jpan" typeface="HGP明朝E"/>
        <a:font script="Hang" typeface="HY그래픽M"/>
        <a:font script="Hans" typeface="华文新魏"/>
        <a:font script="Hant" typeface="標楷體"/>
        <a:font script="Arab" typeface="Arial"/>
        <a:font script="Hebr" typeface="Arial"/>
        <a:font script="Thai" typeface="Kodchiang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andara"/>
        <a:ea typeface=""/>
        <a:cs typeface=""/>
        <a:font script="Jpan" typeface="HGP明朝E"/>
        <a:font script="Hang" typeface="HY그래픽M"/>
        <a:font script="Hans" typeface="华文楷体"/>
        <a:font script="Hant" typeface="標楷體"/>
        <a:font script="Arab" typeface="Arial"/>
        <a:font script="Hebr" typeface="Arial"/>
        <a:font script="Thai" typeface="Kodchiang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波形">
      <a:fillStyleLst>
        <a:solidFill>
          <a:schemeClr val="phClr"/>
        </a:solidFill>
        <a:gradFill rotWithShape="1">
          <a:gsLst>
            <a:gs pos="0">
              <a:schemeClr val="phClr">
                <a:tint val="0"/>
              </a:schemeClr>
            </a:gs>
            <a:gs pos="44000">
              <a:schemeClr val="phClr">
                <a:tint val="60000"/>
                <a:satMod val="120000"/>
              </a:schemeClr>
            </a:gs>
            <a:gs pos="100000">
              <a:schemeClr val="phClr">
                <a:tint val="90000"/>
                <a:alpha val="100000"/>
                <a:lumMod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satMod val="120000"/>
                <a:lumMod val="120000"/>
              </a:schemeClr>
            </a:gs>
            <a:gs pos="100000">
              <a:schemeClr val="phClr">
                <a:shade val="89000"/>
                <a:lumMod val="9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75000"/>
              <a:lumMod val="8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25400" dir="5400000" rotWithShape="0">
              <a:srgbClr val="000000">
                <a:alpha val="38000"/>
              </a:srgbClr>
            </a:outerShdw>
          </a:effectLst>
          <a:scene3d>
            <a:camera prst="orthographicFront">
              <a:rot lat="0" lon="0" rev="0"/>
            </a:camera>
            <a:lightRig rig="flat" dir="tl">
              <a:rot lat="0" lon="0" rev="6360000"/>
            </a:lightRig>
          </a:scene3d>
          <a:sp3d prstMaterial="flat">
            <a:bevelT w="12700" h="12700"/>
          </a:sp3d>
        </a:effectStyle>
        <a:effectStyle>
          <a:effectLst>
            <a:outerShdw blurRad="50800" dist="25400" dir="5400000" rotWithShape="0">
              <a:srgbClr val="000000">
                <a:alpha val="38000"/>
              </a:srgbClr>
            </a:outerShdw>
          </a:effectLst>
          <a:scene3d>
            <a:camera prst="orthographicFront">
              <a:rot lat="0" lon="0" rev="0"/>
            </a:camera>
            <a:lightRig rig="flat" dir="tl">
              <a:rot lat="0" lon="0" rev="6360000"/>
            </a:lightRig>
          </a:scene3d>
          <a:sp3d contourW="19050" prstMaterial="flat">
            <a:bevelT w="63500" h="63500"/>
            <a:contourClr>
              <a:schemeClr val="phClr">
                <a:shade val="25000"/>
                <a:satMod val="18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40000">
              <a:schemeClr val="phClr">
                <a:tint val="94000"/>
                <a:shade val="94000"/>
                <a:alpha val="100000"/>
                <a:satMod val="114000"/>
                <a:lumMod val="114000"/>
              </a:schemeClr>
            </a:gs>
            <a:gs pos="74000">
              <a:schemeClr val="phClr">
                <a:tint val="94000"/>
                <a:shade val="94000"/>
                <a:satMod val="128000"/>
                <a:lumMod val="100000"/>
              </a:schemeClr>
            </a:gs>
            <a:gs pos="100000">
              <a:schemeClr val="phClr">
                <a:tint val="98000"/>
                <a:shade val="100000"/>
                <a:hueMod val="98000"/>
                <a:satMod val="100000"/>
                <a:lumMod val="74000"/>
              </a:schemeClr>
            </a:gs>
          </a:gsLst>
          <a:path path="circle">
            <a:fillToRect l="20000" t="-40000" r="20000" b="14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tint val="96000"/>
                <a:satMod val="130000"/>
                <a:lumMod val="50000"/>
              </a:schemeClr>
              <a:schemeClr val="phClr">
                <a:tint val="96000"/>
                <a:satMod val="114000"/>
                <a:lumMod val="114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Waveform</Template>
  <TotalTime>0</TotalTime>
  <Words>1404</Words>
  <Application>Microsoft Office PowerPoint</Application>
  <PresentationFormat>宽屏</PresentationFormat>
  <Paragraphs>142</Paragraphs>
  <Slides>17</Slides>
  <Notes>12</Notes>
  <HiddenSlides>0</HiddenSlides>
  <MMClips>0</MMClips>
  <ScaleCrop>false</ScaleCrop>
  <HeadingPairs>
    <vt:vector size="6" baseType="variant">
      <vt:variant>
        <vt:lpstr>已用的字体</vt:lpstr>
      </vt:variant>
      <vt:variant>
        <vt:i4>8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17</vt:i4>
      </vt:variant>
    </vt:vector>
  </HeadingPairs>
  <TitlesOfParts>
    <vt:vector size="26" baseType="lpstr">
      <vt:lpstr>等线</vt:lpstr>
      <vt:lpstr>黑体</vt:lpstr>
      <vt:lpstr>华文楷体</vt:lpstr>
      <vt:lpstr>楷体</vt:lpstr>
      <vt:lpstr>Arial</vt:lpstr>
      <vt:lpstr>Calibri</vt:lpstr>
      <vt:lpstr>Candara</vt:lpstr>
      <vt:lpstr>Symbol</vt:lpstr>
      <vt:lpstr>波形</vt:lpstr>
      <vt:lpstr>模块7  手少阴经络与腧穴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章  名</dc:title>
  <dc:creator>中国中医药出版社有限公司</dc:creator>
  <cp:lastModifiedBy>chi peifen</cp:lastModifiedBy>
  <cp:revision>108</cp:revision>
  <dcterms:created xsi:type="dcterms:W3CDTF">2021-02-28T10:18:00Z</dcterms:created>
  <dcterms:modified xsi:type="dcterms:W3CDTF">2026-04-26T01:46:32Z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2052-12.1.0.21915</vt:lpwstr>
  </property>
  <property fmtid="{D5CDD505-2E9C-101B-9397-08002B2CF9AE}" pid="3" name="ICV">
    <vt:lpwstr>2015E9CDD55D4F0091563547D00E629C</vt:lpwstr>
  </property>
</Properties>
</file>