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305" r:id="rId2"/>
    <p:sldId id="310" r:id="rId3"/>
    <p:sldId id="315" r:id="rId4"/>
    <p:sldId id="333" r:id="rId5"/>
    <p:sldId id="334" r:id="rId6"/>
    <p:sldId id="322" r:id="rId7"/>
    <p:sldId id="316" r:id="rId8"/>
    <p:sldId id="337" r:id="rId9"/>
    <p:sldId id="338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3" r:id="rId23"/>
    <p:sldId id="354" r:id="rId24"/>
    <p:sldId id="355" r:id="rId25"/>
    <p:sldId id="356" r:id="rId26"/>
    <p:sldId id="357" r:id="rId27"/>
    <p:sldId id="358" r:id="rId28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4" userDrawn="1">
          <p15:clr>
            <a:srgbClr val="A4A3A4"/>
          </p15:clr>
        </p15:guide>
        <p15:guide id="2" pos="29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 autoAdjust="0"/>
    <p:restoredTop sz="94660"/>
  </p:normalViewPr>
  <p:slideViewPr>
    <p:cSldViewPr showGuides="1">
      <p:cViewPr varScale="1">
        <p:scale>
          <a:sx n="119" d="100"/>
          <a:sy n="119" d="100"/>
        </p:scale>
        <p:origin x="780" y="76"/>
      </p:cViewPr>
      <p:guideLst>
        <p:guide orient="horz" pos="1714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tif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160" y="1850390"/>
            <a:ext cx="9164320" cy="97345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手太阳经络与腧穴</a:t>
            </a:r>
            <a:endParaRPr lang="zh-CN" altLang="zh-CN" sz="4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手太阳经络与腧穴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手太阳经络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053" y="-66460"/>
            <a:ext cx="2468092" cy="4459297"/>
          </a:xfrm>
          <a:prstGeom prst="rect">
            <a:avLst/>
          </a:prstGeom>
        </p:spPr>
      </p:pic>
      <p:cxnSp>
        <p:nvCxnSpPr>
          <p:cNvPr id="13" name="直接连接符 12"/>
          <p:cNvCxnSpPr/>
          <p:nvPr/>
        </p:nvCxnSpPr>
        <p:spPr>
          <a:xfrm>
            <a:off x="419227" y="3363838"/>
            <a:ext cx="5400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27584" y="315969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251520" y="840321"/>
            <a:ext cx="6048672" cy="346285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》 </a:t>
            </a:r>
            <a:r>
              <a:rPr lang="en-US" altLang="zh-CN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:</a:t>
            </a:r>
          </a:p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小肠手太阳之脉，起于小指之端，循手外侧上腕，出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踝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中，直上循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臂骨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下廉，出肘内侧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两骨之间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，上循臑外后廉，出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肩解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，绕肩胛，交肩上，入缺盆，络心，循咽，下膈，抵胃，属小肠。</a:t>
            </a:r>
          </a:p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其支者，从缺盆循颈上颊，至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目锐眦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，却入耳中。</a:t>
            </a:r>
          </a:p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其支者，别颊，上</a:t>
            </a:r>
            <a:r>
              <a:rPr lang="zh-CN" altLang="zh-CN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䪼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，抵鼻，至目内眦（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斜络于颧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032" y="3363838"/>
            <a:ext cx="4273035" cy="1675330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 踝：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此处指手腕后方的尺骨小头隆起处。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臂骨：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尺骨。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两骨之间：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尺骨鹰嘴与肱骨内上髁之间。骨，原误作“筋”，据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千金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铜人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等改。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211960" y="3363837"/>
            <a:ext cx="2539414" cy="1029000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肩解：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指肩关节部。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目锐眦：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目外眦，指外眼角。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斜络于颧：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无此四字。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971600" y="267494"/>
            <a:ext cx="2304256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526" y="1009803"/>
            <a:ext cx="8280922" cy="2138011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：</a:t>
            </a:r>
          </a:p>
          <a:p>
            <a:pPr marL="0" indent="0">
              <a:lnSpc>
                <a:spcPct val="150000"/>
              </a:lnSpc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是动则病：嗌痛，颔肿，不可以顾，肩似拔、臑似折。</a:t>
            </a:r>
          </a:p>
          <a:p>
            <a:pPr marL="0" indent="0">
              <a:lnSpc>
                <a:spcPct val="150000"/>
              </a:lnSpc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是主液所生病者：耳聋，目黄，颊肿，颈、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颔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、肩、臑、肘、臂外后廉痛。</a:t>
            </a:r>
          </a:p>
        </p:txBody>
      </p:sp>
      <p:sp>
        <p:nvSpPr>
          <p:cNvPr id="8" name="矩形 7"/>
          <p:cNvSpPr/>
          <p:nvPr/>
        </p:nvSpPr>
        <p:spPr>
          <a:xfrm>
            <a:off x="456334" y="3677462"/>
            <a:ext cx="5908585" cy="338554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颔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：音汗。指颏下结喉上两侧肉之软处。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251520" y="843558"/>
            <a:ext cx="6330534" cy="1507744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》:</a:t>
            </a:r>
          </a:p>
          <a:p>
            <a:pPr marL="0" indent="0">
              <a:lnSpc>
                <a:spcPct val="150000"/>
              </a:lnSpc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手太阳之别，名曰支正，上腕五寸，内注少阴；其别者，上走肘，络肩髃。</a:t>
            </a:r>
          </a:p>
          <a:p>
            <a:pPr marL="0" indent="0">
              <a:lnSpc>
                <a:spcPct val="150000"/>
              </a:lnSpc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实则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节弛肘废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，虚则生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肬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小者如指痂疥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。取之所别也。</a:t>
            </a:r>
          </a:p>
        </p:txBody>
      </p:sp>
      <p:sp>
        <p:nvSpPr>
          <p:cNvPr id="3" name="矩形 2"/>
          <p:cNvSpPr/>
          <p:nvPr/>
        </p:nvSpPr>
        <p:spPr>
          <a:xfrm>
            <a:off x="253501" y="3795886"/>
            <a:ext cx="5760640" cy="1162819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节弛肘废：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指肩肘关节松弛、痿废不用。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肬：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通疣，指赘生在皮肤上的小瘤。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小者如指痂疥：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痂：疥也。此谓肬之多生，如手指间痂疥之状。</a:t>
            </a:r>
            <a:endParaRPr lang="zh-CN" altLang="en-US" sz="1600" dirty="0">
              <a:solidFill>
                <a:srgbClr val="C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5" name="标题 1"/>
          <p:cNvSpPr txBox="1"/>
          <p:nvPr/>
        </p:nvSpPr>
        <p:spPr>
          <a:xfrm>
            <a:off x="971600" y="267494"/>
            <a:ext cx="2952328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手太阳络脉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054" y="1"/>
            <a:ext cx="2213218" cy="44439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8970" y="1178560"/>
            <a:ext cx="1788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899592" y="261854"/>
            <a:ext cx="10515600" cy="91966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手太阳经别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063300" y="1324914"/>
            <a:ext cx="5324792" cy="11475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手太阳之正，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指地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，别于肩解，入腋，走心，系小肠也。</a:t>
            </a:r>
          </a:p>
        </p:txBody>
      </p:sp>
      <p:sp>
        <p:nvSpPr>
          <p:cNvPr id="14" name="矩形 13"/>
          <p:cNvSpPr/>
          <p:nvPr/>
        </p:nvSpPr>
        <p:spPr>
          <a:xfrm>
            <a:off x="3154563" y="3120336"/>
            <a:ext cx="5324792" cy="793487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指地：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由上而下的意思。杨上善：“手之六经，唯此一经下行，余并上行向头。”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74944" y="1153013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灵枢</a:t>
            </a:r>
            <a:r>
              <a:rPr lang="en-US" altLang="zh-CN" sz="2000" dirty="0">
                <a:latin typeface="华文楷体" panose="02010600040101010101" charset="-122"/>
                <a:ea typeface="华文楷体" panose="02010600040101010101" charset="-122"/>
              </a:rPr>
              <a:t>·</a:t>
            </a:r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经别</a:t>
            </a:r>
            <a:endParaRPr lang="en-US" altLang="zh-CN" sz="20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0" y="843558"/>
            <a:ext cx="2498604" cy="42999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79511" y="3977383"/>
            <a:ext cx="6080078" cy="957972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肘内锐骨：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此指肘内的高骨，即肱骨内上髁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。</a:t>
            </a:r>
            <a:endParaRPr lang="en-US" altLang="zh-CN" sz="16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足太阳之筋前：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足原误作“走”，据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甲乙经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改。筋字原脱，据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补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。</a:t>
            </a:r>
            <a:endParaRPr lang="en-US" altLang="zh-CN" sz="16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筋瘘：</a:t>
            </a:r>
            <a:r>
              <a:rPr lang="zh-CN" altLang="en-US" sz="16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当指鼠瘘，颈部淋巴结核症。</a:t>
            </a:r>
            <a:endParaRPr lang="en-US" altLang="zh-CN" sz="1600" dirty="0">
              <a:solidFill>
                <a:schemeClr val="tx1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654" y="1022911"/>
            <a:ext cx="2270532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827584" y="210406"/>
            <a:ext cx="3888432" cy="757619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手太阳经筋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-30502" y="938073"/>
            <a:ext cx="31318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经脉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79511" y="1361616"/>
            <a:ext cx="63841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手太阳之筋，起于小指之上，结于腕，上循臂内廉，结于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肘内锐骨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之后，弹之应小指之上，入结于腋下。其支者，后走腋后廉，上绕肩胛，循颈，出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足太阳之筋前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，结于耳后完骨。其支者，入耳中；直者出耳上，下结于颔，上属目外眦。</a:t>
            </a:r>
          </a:p>
          <a:p>
            <a:pPr>
              <a:lnSpc>
                <a:spcPct val="100000"/>
              </a:lnSpc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其病：小指支，肘内锐骨后廉痛，循臂阴，入腋下，腋下痛，腋后廉痛，绕肩胛引颈而痛，应耳中鸣，痛引颔，目瞑良久乃得视。颈筋急则为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筋瘘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，颈肿。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4671"/>
            <a:ext cx="2476128" cy="44038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第二节 手太阳腧穴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内容占位符 2"/>
          <p:cNvSpPr txBox="1"/>
          <p:nvPr/>
        </p:nvSpPr>
        <p:spPr>
          <a:xfrm>
            <a:off x="395536" y="1359542"/>
            <a:ext cx="2176849" cy="583943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z="2400">
                <a:latin typeface="楷体" panose="02010609060101010101" pitchFamily="49" charset="-122"/>
                <a:ea typeface="楷体" panose="02010609060101010101" pitchFamily="49" charset="-122"/>
              </a:rPr>
              <a:t>一侧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</a:rPr>
              <a:t>19</a:t>
            </a:r>
            <a:r>
              <a:rPr lang="zh-CN" altLang="zh-CN" sz="2400"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内容占位符 2"/>
          <p:cNvSpPr txBox="1"/>
          <p:nvPr/>
        </p:nvSpPr>
        <p:spPr>
          <a:xfrm>
            <a:off x="395536" y="1943485"/>
            <a:ext cx="5832648" cy="15235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少泽、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前谷、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后溪、腕骨、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阳谷、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养老、支正、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小海、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肩贞、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臑俞、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天宗、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秉风、曲垣、肩外俞、肩中俞、天窗、天容、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颧髎、听宫。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" name="图片 8" descr="微信图片_202103281015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32296"/>
            <a:ext cx="2299242" cy="437652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00710" y="713169"/>
            <a:ext cx="547215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小指末节尺侧，指甲根角侧上方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78171" y="1880026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乳痈，乳汁少。② 目翳，咽喉肿痛。③ 热病，昏迷。④ 头痛，颈项强痛。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790315" y="195486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少泽*（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井穴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25036" y="3434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28352" y="399469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浅刺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寸；或三棱针点刺出血。 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-32178"/>
            <a:ext cx="2384263" cy="44885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掌指关节尺侧远端赤白肉际凹陷中。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00180" y="1666891"/>
            <a:ext cx="6012837" cy="2119703"/>
            <a:chOff x="1288596" y="1745695"/>
            <a:chExt cx="4992793" cy="2826271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2092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①目痛，耳鸣，咽喉肿痛。② 乳痈，乳少。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热病，癫狂。④ 头痛，颈项强痛。⑤ 手指肿痛。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前谷（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荥穴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0" y="336383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74172" y="394024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3483" y="0"/>
            <a:ext cx="2384263" cy="44019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5991" y="59120"/>
            <a:ext cx="2384263" cy="4393347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00180" y="736399"/>
            <a:ext cx="6031790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掌指关节尺侧近端赤白肉际凹陷中。取法：半握拳，掌远侧横纹头（尺侧）赤白肉际处。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00180" y="2366556"/>
            <a:ext cx="6012837" cy="1346964"/>
            <a:chOff x="1294802" y="2264218"/>
            <a:chExt cx="4992793" cy="1795952"/>
          </a:xfrm>
        </p:grpSpPr>
        <p:sp>
          <p:nvSpPr>
            <p:cNvPr id="34" name="文本框 33"/>
            <p:cNvSpPr txBox="1"/>
            <p:nvPr/>
          </p:nvSpPr>
          <p:spPr>
            <a:xfrm>
              <a:off x="1294802" y="2952174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耳聋，目赤，鼻衄。② 癫狂痫，疟疾。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头痛，颈项强痛，肘臂痛。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6264696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后溪*（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输穴，八脉交会穴（通督脉）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4988" y="3651732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9009" y="417626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寸，或向合谷方向透刺。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759047"/>
            <a:chOff x="1284179" y="1470132"/>
            <a:chExt cx="4992793" cy="2416847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37784"/>
              <a:ext cx="4992793" cy="1649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掌骨底与三角骨之间的赤白肉际凹陷中。取法：由后溪向上沿掌骨直推至一突起骨，于两骨之间凹陷中取穴。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8003" y="2363532"/>
            <a:ext cx="5787095" cy="2159604"/>
            <a:chOff x="1288596" y="1745695"/>
            <a:chExt cx="4805347" cy="2879474"/>
          </a:xfrm>
        </p:grpSpPr>
        <p:sp>
          <p:nvSpPr>
            <p:cNvPr id="34" name="文本框 33"/>
            <p:cNvSpPr txBox="1"/>
            <p:nvPr/>
          </p:nvSpPr>
          <p:spPr>
            <a:xfrm>
              <a:off x="1332349" y="2532288"/>
              <a:ext cx="4761594" cy="2092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耳鸣，目翳。② 黄疸，热病，惊风，抽搐，疟疾。③ 头痛，颈项强痛，肩臂腕指痛。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腕骨*（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64280" y="4018435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00695" y="4581012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0"/>
            <a:ext cx="2384263" cy="44640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尺骨茎突与三角骨之间的凹陷中。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36254" y="1847548"/>
            <a:ext cx="6012837" cy="1750372"/>
            <a:chOff x="1288596" y="1745695"/>
            <a:chExt cx="4992793" cy="233383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头痛，眩晕，耳鸣，耳聋。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热病，癫狂痫。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颈肿，颊肿，腕臂疼痛。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阳谷（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00180" y="3439736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74172" y="4016146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0.4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7128" y="19690"/>
            <a:ext cx="2531132" cy="44187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10128" y="672107"/>
            <a:ext cx="5734403" cy="2158908"/>
            <a:chOff x="1284179" y="1470132"/>
            <a:chExt cx="4992793" cy="2966238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6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寸，尺骨头桡侧凹陷中。取法：掌心向下，用一手指按在尺骨头的最高点上，然后手掌旋后，当手指滑入的骨缝中。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37050" y="2710429"/>
            <a:ext cx="6012837" cy="1750372"/>
            <a:chOff x="1288596" y="1745695"/>
            <a:chExt cx="4992793" cy="233383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目视不明。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肩臂疼痛不举。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养老*（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4054" y="395813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10128" y="4515966"/>
            <a:ext cx="59692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以掌心向胸姿势，直刺或斜刺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8245" y="0"/>
            <a:ext cx="2784787" cy="44242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寸，尺骨尺侧与尺侧腕屈肌之间。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8295" y="2078307"/>
            <a:ext cx="5809597" cy="2175287"/>
            <a:chOff x="1288596" y="1745695"/>
            <a:chExt cx="4782750" cy="2900384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20847" cy="2092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热病，癫狂。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疣。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头痛，颈项强痛，肘臂酸痛。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支正*（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络穴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38551" y="388686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3488" y="4455079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409" y="51470"/>
            <a:ext cx="2548143" cy="4299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2158908"/>
            <a:chOff x="1284179" y="1470132"/>
            <a:chExt cx="4992793" cy="2966238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6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尺骨鹰嘴与肱骨内上髁之间凹陷中。取法：微屈肘，在尺骨鹰嘴与肱骨内上髁之间的尺神经沟中取穴，用手指弹敲此处时有触电麻感直达小指。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8295" y="2662160"/>
            <a:ext cx="5734403" cy="1436624"/>
            <a:chOff x="1288596" y="1745695"/>
            <a:chExt cx="4776869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癫痫。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头痛，颈项强痛，肘臂疼痛。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小海（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合穴</a:t>
            </a:r>
          </a:p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4006861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33232" y="4575072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409" y="0"/>
            <a:ext cx="2548143" cy="43514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7118" y="672107"/>
            <a:ext cx="5445564" cy="1053833"/>
            <a:chOff x="1281557" y="1470132"/>
            <a:chExt cx="4992793" cy="1447917"/>
          </a:xfrm>
        </p:grpSpPr>
        <p:sp>
          <p:nvSpPr>
            <p:cNvPr id="28" name="文本框 27"/>
            <p:cNvSpPr txBox="1"/>
            <p:nvPr/>
          </p:nvSpPr>
          <p:spPr>
            <a:xfrm>
              <a:off x="1281557" y="2283743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肩关节后下方，腋后纹头直上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6203" y="1900459"/>
            <a:ext cx="5709973" cy="1381040"/>
            <a:chOff x="1288596" y="1745695"/>
            <a:chExt cx="4992793" cy="1841387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瘰疬。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肩痛，上肢不遂。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肩贞*（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07118" y="3435846"/>
            <a:ext cx="4653773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43192" y="3993674"/>
            <a:ext cx="465377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直刺或向外斜刺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寸或向前腋缝方向透刺，不宜向胸侧深刺。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449" y="0"/>
            <a:ext cx="3672445" cy="4449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3731" y="555526"/>
            <a:ext cx="3672445" cy="3888429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24718" y="942054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腋后纹头直上，肩胛冈下缘凹陷中。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1674" y="2089826"/>
            <a:ext cx="5734403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肩臂疼痛。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929272" y="185336"/>
            <a:ext cx="3642728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臑俞（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kumimoji="1" lang="zh-CN" altLang="en-US" sz="20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1674" y="333203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06611" y="3900249"/>
            <a:ext cx="54335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直刺或向外斜刺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寸，不宜向胸侧深刺。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874012" y="260431"/>
            <a:ext cx="50452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18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手太阳经、足太阳经、阳维脉、阳跷脉之交会穴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449" y="0"/>
            <a:ext cx="3672445" cy="4449056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370105" y="805403"/>
            <a:ext cx="573440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肩胛冈中点与肩胛骨下角连线上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交点凹陷中。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06179" y="2092273"/>
            <a:ext cx="5734403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肩臂疼痛不举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天宗*（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06179" y="3202255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91116" y="3770466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062" y="627780"/>
            <a:ext cx="3605340" cy="3840783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524680" y="781282"/>
            <a:ext cx="511128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肩胛冈中点上方冈上窝中。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24680" y="1890451"/>
            <a:ext cx="5163098" cy="1067292"/>
            <a:chOff x="1288596" y="1745695"/>
            <a:chExt cx="5054696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肩痛不举。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341322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秉风（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3953" y="3169731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39552" y="3776924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直刺或斜刺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851920" y="229523"/>
            <a:ext cx="48245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手少阳经、手太阳经、手阳明经、足少阳之交会穴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48545"/>
            <a:ext cx="5059809" cy="1050913"/>
            <a:chOff x="1284179" y="1470132"/>
            <a:chExt cx="4942506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42506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肩胛冈内侧缘上端凹陷中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8295" y="1952768"/>
            <a:ext cx="5134893" cy="1046748"/>
            <a:chOff x="1288596" y="1745695"/>
            <a:chExt cx="5027083" cy="139566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肩痛不举。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342801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曲垣（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090762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38604" y="3670429"/>
            <a:ext cx="43681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向外斜刺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寸。不宜向胸部深刺。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449" y="0"/>
            <a:ext cx="3514047" cy="4449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48545"/>
            <a:ext cx="5059809" cy="1050913"/>
            <a:chOff x="1284179" y="1470132"/>
            <a:chExt cx="4942506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42506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胸椎棘突下，后正中线旁开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8295" y="1952768"/>
            <a:ext cx="5134893" cy="1046748"/>
            <a:chOff x="1288596" y="1745695"/>
            <a:chExt cx="5027083" cy="139566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肩背痛引项臂。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568863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肩外俞（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090762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38604" y="3670429"/>
            <a:ext cx="43681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向外斜刺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寸。不宜直刺深刺。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449" y="0"/>
            <a:ext cx="3672445" cy="4449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48545"/>
            <a:ext cx="5059809" cy="1050913"/>
            <a:chOff x="1284179" y="1470132"/>
            <a:chExt cx="4942506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42506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7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颈椎棘突下，后正中线旁开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1187" y="1874629"/>
            <a:ext cx="5134893" cy="1416080"/>
            <a:chOff x="1288596" y="1745695"/>
            <a:chExt cx="5027083" cy="188810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5"/>
              <a:ext cx="499279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恶寒发热，咳嗽，气喘。② 目视不明。③ 肩背疼痛。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568863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肩中俞（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290709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38604" y="3870376"/>
            <a:ext cx="43681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向外斜刺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寸。不宜直刺深刺。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449" y="0"/>
            <a:ext cx="3672445" cy="4449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48545"/>
            <a:ext cx="5059809" cy="1050913"/>
            <a:chOff x="1284179" y="1470132"/>
            <a:chExt cx="4942506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42506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横平喉结，胸锁乳突肌的后缘。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1187" y="1874629"/>
            <a:ext cx="5134893" cy="1416080"/>
            <a:chOff x="1288596" y="1745695"/>
            <a:chExt cx="5027083" cy="188810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5"/>
              <a:ext cx="499279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耳鸣，耳聋，咽喉肿痛，暴喑。② 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568863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天窗（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290709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38604" y="3870376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直刺或向下斜刺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2124" y="1131590"/>
            <a:ext cx="3872179" cy="30576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44843"/>
            <a:ext cx="5419849" cy="1050913"/>
            <a:chOff x="1284179" y="1470132"/>
            <a:chExt cx="5048714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5048714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下颌角后方，胸锁乳突肌的前缘凹陷中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50322" y="2009087"/>
            <a:ext cx="5134893" cy="1449605"/>
            <a:chOff x="1288596" y="1745695"/>
            <a:chExt cx="5027083" cy="193280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70505"/>
              <a:ext cx="499279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胸痛，气喘。② 耳聋。③ 咽喉肿痛，瘿气，颈项肿痛。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568863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天容（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34908" y="3486260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5217" y="4053946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寸，不宜深刺。 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503" y="1131590"/>
            <a:ext cx="3362800" cy="30576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48545"/>
            <a:ext cx="5059809" cy="1050913"/>
            <a:chOff x="1284179" y="1470132"/>
            <a:chExt cx="4942506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42506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颧骨下缘，目外眦直下凹陷中。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8011" y="1837043"/>
            <a:ext cx="5134893" cy="1416080"/>
            <a:chOff x="1288596" y="1745695"/>
            <a:chExt cx="5027083" cy="188810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5"/>
              <a:ext cx="499279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口眼喎斜，眼睑瞤动，目赤，目黄，齿痛，颊肿。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568863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颧髎*（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251745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6762" y="3835450"/>
            <a:ext cx="43681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寸，斜刺或平刺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100331" y="281350"/>
            <a:ext cx="45824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手少阳经、手太阳经之交会穴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2124" y="1131590"/>
            <a:ext cx="3872179" cy="30576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1059586"/>
            <a:ext cx="3606199" cy="3129628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748545"/>
            <a:ext cx="5059809" cy="1050913"/>
            <a:chOff x="1284179" y="1470132"/>
            <a:chExt cx="4942506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42506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耳屏正中与下颌骨髁突之间的凹陷中。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8011" y="1837043"/>
            <a:ext cx="5134893" cy="1416080"/>
            <a:chOff x="1288596" y="1745695"/>
            <a:chExt cx="5027083" cy="188810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5"/>
              <a:ext cx="499279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）耳鸣、耳聋、聤耳。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）癫狂痫。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568863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听宫*（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SI19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251745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6762" y="3835450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微张口，直刺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100331" y="281350"/>
            <a:ext cx="45824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手少阳经、手太阳经、足少阳经交会穴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1984</Words>
  <Application>Microsoft Office PowerPoint</Application>
  <PresentationFormat>全屏显示(16:9)</PresentationFormat>
  <Paragraphs>211</Paragraphs>
  <Slides>27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等线</vt:lpstr>
      <vt:lpstr>黑体</vt:lpstr>
      <vt:lpstr>华文楷体</vt:lpstr>
      <vt:lpstr>楷体</vt:lpstr>
      <vt:lpstr>微软雅黑</vt:lpstr>
      <vt:lpstr>Calibri</vt:lpstr>
      <vt:lpstr>Candara</vt:lpstr>
      <vt:lpstr>Symbol</vt:lpstr>
      <vt:lpstr>波形</vt:lpstr>
      <vt:lpstr>模块8  手太阳经络与腧穴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115</cp:revision>
  <dcterms:created xsi:type="dcterms:W3CDTF">2021-02-28T10:18:00Z</dcterms:created>
  <dcterms:modified xsi:type="dcterms:W3CDTF">2026-04-26T01:47:18Z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CAEA72999A404401A186807BF4B54EB5</vt:lpwstr>
  </property>
</Properties>
</file>