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media/image14.webp" ContentType="image/webp"/>
  <Override PartName="/ppt/media/image15.webp" ContentType="image/webp"/>
  <Override PartName="/ppt/media/image16.webp" ContentType="image/webp"/>
  <Override PartName="/ppt/media/image17.webp" ContentType="image/webp"/>
  <Override PartName="/ppt/media/image18.webp" ContentType="image/webp"/>
  <Override PartName="/ppt/media/image19.webp" ContentType="image/webp"/>
  <Override PartName="/ppt/media/image20.webp" ContentType="image/webp"/>
  <Override PartName="/ppt/media/image21.webp" ContentType="image/webp"/>
  <Override PartName="/ppt/media/image22.webp" ContentType="image/webp"/>
  <Override PartName="/ppt/media/image23.webp" ContentType="image/webp"/>
  <Override PartName="/ppt/media/image24.webp" ContentType="image/webp"/>
  <Override PartName="/ppt/media/image25.webp" ContentType="image/webp"/>
  <Override PartName="/ppt/media/image4.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sldIdLst>
    <p:sldId id="256" r:id="rId4"/>
    <p:sldId id="409" r:id="rId5"/>
    <p:sldId id="257" r:id="rId6"/>
    <p:sldId id="258" r:id="rId7"/>
    <p:sldId id="259" r:id="rId8"/>
    <p:sldId id="260" r:id="rId9"/>
    <p:sldId id="485" r:id="rId10"/>
    <p:sldId id="486" r:id="rId11"/>
    <p:sldId id="487" r:id="rId12"/>
    <p:sldId id="261" r:id="rId13"/>
    <p:sldId id="262" r:id="rId14"/>
    <p:sldId id="263" r:id="rId15"/>
    <p:sldId id="287" r:id="rId16"/>
    <p:sldId id="264" r:id="rId17"/>
    <p:sldId id="265" r:id="rId18"/>
    <p:sldId id="311" r:id="rId19"/>
    <p:sldId id="490" r:id="rId20"/>
    <p:sldId id="491" r:id="rId21"/>
    <p:sldId id="492" r:id="rId22"/>
    <p:sldId id="493" r:id="rId23"/>
    <p:sldId id="494" r:id="rId24"/>
    <p:sldId id="495" r:id="rId25"/>
    <p:sldId id="488" r:id="rId26"/>
    <p:sldId id="489" r:id="rId27"/>
    <p:sldId id="266" r:id="rId28"/>
    <p:sldId id="267" r:id="rId29"/>
    <p:sldId id="268" r:id="rId30"/>
    <p:sldId id="269" r:id="rId31"/>
    <p:sldId id="312" r:id="rId32"/>
    <p:sldId id="314" r:id="rId33"/>
    <p:sldId id="315" r:id="rId34"/>
    <p:sldId id="313" r:id="rId35"/>
    <p:sldId id="496" r:id="rId36"/>
    <p:sldId id="497" r:id="rId37"/>
    <p:sldId id="498" r:id="rId38"/>
    <p:sldId id="499" r:id="rId39"/>
    <p:sldId id="500" r:id="rId40"/>
    <p:sldId id="472" r:id="rId41"/>
  </p:sldIdLst>
  <p:sldSz cx="9144000" cy="6858000" type="screen4x3"/>
  <p:notesSz cx="6858000" cy="9144000"/>
  <p:embeddedFontLst>
    <p:embeddedFont>
      <p:font typeface="Comic Sans MS" panose="030F0702030302020204" pitchFamily="66" charset="0"/>
      <p:regular r:id="rId45"/>
      <p:bold r:id="rId46"/>
      <p:italic r:id="rId47"/>
      <p:boldItalic r:id="rId48"/>
    </p:embeddedFont>
    <p:embeddedFont>
      <p:font typeface="华康行楷体 W5" panose="03000509000000000000" charset="-122"/>
      <p:regular r:id="rId49"/>
    </p:embeddedFont>
  </p:embeddedFont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5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6" d="100"/>
          <a:sy n="66" d="100"/>
        </p:scale>
        <p:origin x="-120" y="-192"/>
      </p:cViewPr>
      <p:guideLst>
        <p:guide orient="horz" pos="2150"/>
        <p:guide pos="2880"/>
      </p:guideLst>
    </p:cSldViewPr>
  </p:slideViewPr>
  <p:notesTextViewPr>
    <p:cViewPr>
      <p:scale>
        <a:sx n="100" d="100"/>
        <a:sy n="100" d="100"/>
      </p:scale>
      <p:origin x="0" y="0"/>
    </p:cViewPr>
  </p:notesTextViewPr>
  <p:gridSpacing cx="76199" cy="76199"/>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9" Type="http://schemas.openxmlformats.org/officeDocument/2006/relationships/font" Target="fonts/font5.fntdata"/><Relationship Id="rId48" Type="http://schemas.openxmlformats.org/officeDocument/2006/relationships/font" Target="fonts/font4.fntdata"/><Relationship Id="rId47" Type="http://schemas.openxmlformats.org/officeDocument/2006/relationships/font" Target="fonts/font3.fntdata"/><Relationship Id="rId46" Type="http://schemas.openxmlformats.org/officeDocument/2006/relationships/font" Target="fonts/font2.fntdata"/><Relationship Id="rId45" Type="http://schemas.openxmlformats.org/officeDocument/2006/relationships/font" Target="fonts/font1.fntdata"/><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tags" Target="../tags/tag3.xml"/><Relationship Id="rId7" Type="http://schemas.openxmlformats.org/officeDocument/2006/relationships/image" Target="../media/image4.svg"/><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1.png"/><Relationship Id="rId10" Type="http://schemas.openxmlformats.org/officeDocument/2006/relationships/tags" Target="../tags/tag5.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image" Target="../media/image2.png"/><Relationship Id="rId6" Type="http://schemas.openxmlformats.org/officeDocument/2006/relationships/tags" Target="../tags/tag8.xml"/><Relationship Id="rId5" Type="http://schemas.openxmlformats.org/officeDocument/2006/relationships/image" Target="../media/image6.png"/><Relationship Id="rId4" Type="http://schemas.openxmlformats.org/officeDocument/2006/relationships/tags" Target="../tags/tag7.xml"/><Relationship Id="rId3" Type="http://schemas.openxmlformats.org/officeDocument/2006/relationships/image" Target="../media/image5.png"/><Relationship Id="rId2" Type="http://schemas.openxmlformats.org/officeDocument/2006/relationships/tags" Target="../tags/tag6.xml"/><Relationship Id="rId10"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image" Target="../media/image4.svg"/><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ags" Target="../tags/tag18.xml"/><Relationship Id="rId3" Type="http://schemas.openxmlformats.org/officeDocument/2006/relationships/image" Target="../media/image2.png"/><Relationship Id="rId2" Type="http://schemas.openxmlformats.org/officeDocument/2006/relationships/tags" Target="../tags/tag17.xml"/><Relationship Id="rId10" Type="http://schemas.openxmlformats.org/officeDocument/2006/relationships/tags" Target="../tags/tag21.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PhAnim="0" showMasterSp="0">
  <p:cSld name="标题幻灯片">
    <p:bg>
      <p:bgPr>
        <a:solidFill>
          <a:schemeClr val="bg1"/>
        </a:solidFill>
        <a:effectLst/>
      </p:bgPr>
    </p:bg>
    <p:spTree>
      <p:nvGrpSpPr>
        <p:cNvPr id="1" name=""/>
        <p:cNvGrpSpPr/>
        <p:nvPr/>
      </p:nvGrpSpPr>
      <p:grpSpPr/>
      <p:sp>
        <p:nvSpPr>
          <p:cNvPr id="3074" name="任意多边形 10241"/>
          <p:cNvSpPr/>
          <p:nvPr/>
        </p:nvSpPr>
        <p:spPr>
          <a:xfrm>
            <a:off x="20638" y="12700"/>
            <a:ext cx="8896350" cy="6780213"/>
          </a:xfrm>
          <a:custGeom>
            <a:avLst/>
            <a:gdLst/>
            <a:ahLst/>
            <a:cxnLst/>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ln>
        </p:spPr>
        <p:txBody>
          <a:bodyPr/>
          <a:p>
            <a:endParaRPr lang="zh-CN" altLang="en-US"/>
          </a:p>
        </p:txBody>
      </p:sp>
      <p:grpSp>
        <p:nvGrpSpPr>
          <p:cNvPr id="3075" name="组合 10247"/>
          <p:cNvGrpSpPr/>
          <p:nvPr/>
        </p:nvGrpSpPr>
        <p:grpSpPr>
          <a:xfrm>
            <a:off x="195263" y="234950"/>
            <a:ext cx="3787775" cy="1778000"/>
            <a:chOff x="123" y="148"/>
            <a:chExt cx="2386" cy="1120"/>
          </a:xfrm>
        </p:grpSpPr>
        <p:sp>
          <p:nvSpPr>
            <p:cNvPr id="3076" name="任意多边形 10248"/>
            <p:cNvSpPr/>
            <p:nvPr userDrawn="1"/>
          </p:nvSpPr>
          <p:spPr>
            <a:xfrm>
              <a:off x="177" y="177"/>
              <a:ext cx="2250" cy="1017"/>
            </a:xfrm>
            <a:custGeom>
              <a:avLst/>
              <a:gdLst/>
              <a:ahLst/>
              <a:cxnLst/>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ln>
          </p:spPr>
          <p:txBody>
            <a:bodyPr/>
            <a:p>
              <a:endParaRPr lang="zh-CN" altLang="en-US"/>
            </a:p>
          </p:txBody>
        </p:sp>
        <p:sp>
          <p:nvSpPr>
            <p:cNvPr id="3077" name="任意多边形 10249"/>
            <p:cNvSpPr/>
            <p:nvPr userDrawn="1"/>
          </p:nvSpPr>
          <p:spPr>
            <a:xfrm>
              <a:off x="166" y="261"/>
              <a:ext cx="2244" cy="1007"/>
            </a:xfrm>
            <a:custGeom>
              <a:avLst/>
              <a:gdLst/>
              <a:ahLst/>
              <a:cxnLst/>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ln>
          </p:spPr>
          <p:txBody>
            <a:bodyPr/>
            <a:p>
              <a:endParaRPr lang="zh-CN" altLang="en-US"/>
            </a:p>
          </p:txBody>
        </p:sp>
        <p:sp>
          <p:nvSpPr>
            <p:cNvPr id="3078" name="任意多边形 10250"/>
            <p:cNvSpPr/>
            <p:nvPr userDrawn="1"/>
          </p:nvSpPr>
          <p:spPr>
            <a:xfrm>
              <a:off x="474" y="344"/>
              <a:ext cx="1488" cy="919"/>
            </a:xfrm>
            <a:custGeom>
              <a:avLst/>
              <a:gdLst/>
              <a:ahLst/>
              <a:cxnLst/>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ln>
          </p:spPr>
          <p:txBody>
            <a:bodyPr/>
            <a:p>
              <a:endParaRPr lang="zh-CN" altLang="en-US"/>
            </a:p>
          </p:txBody>
        </p:sp>
        <p:grpSp>
          <p:nvGrpSpPr>
            <p:cNvPr id="3079" name="组合 10251"/>
            <p:cNvGrpSpPr/>
            <p:nvPr userDrawn="1"/>
          </p:nvGrpSpPr>
          <p:grpSpPr>
            <a:xfrm>
              <a:off x="123" y="148"/>
              <a:ext cx="2386" cy="1081"/>
              <a:chOff x="123" y="148"/>
              <a:chExt cx="2386" cy="1081"/>
            </a:xfrm>
          </p:grpSpPr>
          <p:sp>
            <p:nvSpPr>
              <p:cNvPr id="3080" name="任意多边形 10252"/>
              <p:cNvSpPr/>
              <p:nvPr userDrawn="1"/>
            </p:nvSpPr>
            <p:spPr>
              <a:xfrm>
                <a:off x="2005" y="934"/>
                <a:ext cx="212" cy="214"/>
              </a:xfrm>
              <a:custGeom>
                <a:avLst/>
                <a:gdLst/>
                <a:ahLst/>
                <a:cxnLst/>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ln>
            </p:spPr>
            <p:txBody>
              <a:bodyPr/>
              <a:p>
                <a:endParaRPr lang="zh-CN" altLang="en-US"/>
              </a:p>
            </p:txBody>
          </p:sp>
          <p:sp>
            <p:nvSpPr>
              <p:cNvPr id="3081" name="任意多边形 10253"/>
              <p:cNvSpPr/>
              <p:nvPr userDrawn="1"/>
            </p:nvSpPr>
            <p:spPr>
              <a:xfrm>
                <a:off x="123" y="148"/>
                <a:ext cx="2386" cy="1081"/>
              </a:xfrm>
              <a:custGeom>
                <a:avLst/>
                <a:gdLst/>
                <a:ahLst/>
                <a:cxnLst/>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ln>
            </p:spPr>
            <p:txBody>
              <a:bodyPr/>
              <a:p>
                <a:endParaRPr lang="zh-CN" altLang="en-US"/>
              </a:p>
            </p:txBody>
          </p:sp>
          <p:sp>
            <p:nvSpPr>
              <p:cNvPr id="3082" name="任意多边形 10254"/>
              <p:cNvSpPr/>
              <p:nvPr userDrawn="1"/>
            </p:nvSpPr>
            <p:spPr>
              <a:xfrm>
                <a:off x="324" y="158"/>
                <a:ext cx="1686" cy="614"/>
              </a:xfrm>
              <a:custGeom>
                <a:avLst/>
                <a:gdLst/>
                <a:ahLst/>
                <a:cxnLst/>
                <a:pathLst>
                  <a:path w="1190" h="500">
                    <a:moveTo>
                      <a:pt x="100" y="0"/>
                    </a:moveTo>
                    <a:lnTo>
                      <a:pt x="1190" y="490"/>
                    </a:lnTo>
                    <a:lnTo>
                      <a:pt x="1076" y="500"/>
                    </a:lnTo>
                    <a:lnTo>
                      <a:pt x="0" y="27"/>
                    </a:lnTo>
                    <a:lnTo>
                      <a:pt x="100" y="0"/>
                    </a:lnTo>
                    <a:lnTo>
                      <a:pt x="100" y="0"/>
                    </a:lnTo>
                    <a:close/>
                  </a:path>
                </a:pathLst>
              </a:custGeom>
              <a:solidFill>
                <a:schemeClr val="accent2"/>
              </a:solidFill>
              <a:ln w="9525">
                <a:noFill/>
              </a:ln>
            </p:spPr>
            <p:txBody>
              <a:bodyPr/>
              <a:p>
                <a:endParaRPr lang="zh-CN" altLang="en-US"/>
              </a:p>
            </p:txBody>
          </p:sp>
          <p:sp>
            <p:nvSpPr>
              <p:cNvPr id="3083" name="任意多边形 10255"/>
              <p:cNvSpPr/>
              <p:nvPr userDrawn="1"/>
            </p:nvSpPr>
            <p:spPr>
              <a:xfrm>
                <a:off x="409" y="251"/>
                <a:ext cx="227" cy="410"/>
              </a:xfrm>
              <a:custGeom>
                <a:avLst/>
                <a:gdLst/>
                <a:ahLst/>
                <a:cxnLst/>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ln>
            </p:spPr>
            <p:txBody>
              <a:bodyPr/>
              <a:p>
                <a:endParaRPr lang="zh-CN" altLang="en-US"/>
              </a:p>
            </p:txBody>
          </p:sp>
          <p:sp>
            <p:nvSpPr>
              <p:cNvPr id="3084" name="任意多边形 10256"/>
              <p:cNvSpPr/>
              <p:nvPr userDrawn="1"/>
            </p:nvSpPr>
            <p:spPr>
              <a:xfrm>
                <a:off x="846" y="536"/>
                <a:ext cx="691" cy="364"/>
              </a:xfrm>
              <a:custGeom>
                <a:avLst/>
                <a:gdLst/>
                <a:ahLst/>
                <a:cxnLst/>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ln>
            </p:spPr>
            <p:txBody>
              <a:bodyPr/>
              <a:p>
                <a:endParaRPr lang="zh-CN" altLang="en-US"/>
              </a:p>
            </p:txBody>
          </p:sp>
        </p:grpSp>
      </p:grpSp>
      <p:grpSp>
        <p:nvGrpSpPr>
          <p:cNvPr id="3085" name="组合 10257"/>
          <p:cNvGrpSpPr/>
          <p:nvPr/>
        </p:nvGrpSpPr>
        <p:grpSpPr>
          <a:xfrm>
            <a:off x="7915275" y="4368800"/>
            <a:ext cx="742950" cy="1058863"/>
            <a:chOff x="4986" y="2752"/>
            <a:chExt cx="468" cy="667"/>
          </a:xfrm>
        </p:grpSpPr>
        <p:sp>
          <p:nvSpPr>
            <p:cNvPr id="3086" name="任意多边形 10258"/>
            <p:cNvSpPr/>
            <p:nvPr userDrawn="1"/>
          </p:nvSpPr>
          <p:spPr>
            <a:xfrm rot="7320404">
              <a:off x="4899" y="2926"/>
              <a:ext cx="629" cy="293"/>
            </a:xfrm>
            <a:custGeom>
              <a:avLst/>
              <a:gdLst/>
              <a:ahLst/>
              <a:cxnLst/>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ln>
          </p:spPr>
          <p:txBody>
            <a:bodyPr/>
            <a:p>
              <a:endParaRPr lang="zh-CN" altLang="en-US"/>
            </a:p>
          </p:txBody>
        </p:sp>
        <p:sp>
          <p:nvSpPr>
            <p:cNvPr id="3087" name="任意多边形 10259"/>
            <p:cNvSpPr/>
            <p:nvPr userDrawn="1"/>
          </p:nvSpPr>
          <p:spPr>
            <a:xfrm rot="7320404">
              <a:off x="4873" y="2902"/>
              <a:ext cx="627" cy="290"/>
            </a:xfrm>
            <a:custGeom>
              <a:avLst/>
              <a:gdLst/>
              <a:ahLst/>
              <a:cxnLst/>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ln>
          </p:spPr>
          <p:txBody>
            <a:bodyPr/>
            <a:p>
              <a:endParaRPr lang="zh-CN" altLang="en-US"/>
            </a:p>
          </p:txBody>
        </p:sp>
        <p:sp>
          <p:nvSpPr>
            <p:cNvPr id="3088" name="任意多边形 10260"/>
            <p:cNvSpPr/>
            <p:nvPr userDrawn="1"/>
          </p:nvSpPr>
          <p:spPr>
            <a:xfrm rot="7320404">
              <a:off x="4979" y="2892"/>
              <a:ext cx="416" cy="265"/>
            </a:xfrm>
            <a:custGeom>
              <a:avLst/>
              <a:gdLst/>
              <a:ahLst/>
              <a:cxnLst/>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ln>
          </p:spPr>
          <p:txBody>
            <a:bodyPr/>
            <a:p>
              <a:endParaRPr lang="zh-CN" altLang="en-US"/>
            </a:p>
          </p:txBody>
        </p:sp>
        <p:grpSp>
          <p:nvGrpSpPr>
            <p:cNvPr id="3089" name="组合 10261"/>
            <p:cNvGrpSpPr/>
            <p:nvPr userDrawn="1"/>
          </p:nvGrpSpPr>
          <p:grpSpPr>
            <a:xfrm>
              <a:off x="4986" y="2752"/>
              <a:ext cx="468" cy="667"/>
              <a:chOff x="4986" y="2752"/>
              <a:chExt cx="468" cy="667"/>
            </a:xfrm>
          </p:grpSpPr>
          <p:sp>
            <p:nvSpPr>
              <p:cNvPr id="3090" name="任意多边形 10262"/>
              <p:cNvSpPr/>
              <p:nvPr userDrawn="1"/>
            </p:nvSpPr>
            <p:spPr>
              <a:xfrm rot="7320404">
                <a:off x="4977" y="3180"/>
                <a:ext cx="59" cy="61"/>
              </a:xfrm>
              <a:custGeom>
                <a:avLst/>
                <a:gdLst/>
                <a:ahLst/>
                <a:cxnLst/>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ln>
            </p:spPr>
            <p:txBody>
              <a:bodyPr/>
              <a:p>
                <a:endParaRPr lang="zh-CN" altLang="en-US"/>
              </a:p>
            </p:txBody>
          </p:sp>
          <p:sp>
            <p:nvSpPr>
              <p:cNvPr id="3091" name="任意多边形 10263"/>
              <p:cNvSpPr/>
              <p:nvPr userDrawn="1"/>
            </p:nvSpPr>
            <p:spPr>
              <a:xfrm rot="7320404">
                <a:off x="4877" y="2920"/>
                <a:ext cx="667" cy="311"/>
              </a:xfrm>
              <a:custGeom>
                <a:avLst/>
                <a:gdLst/>
                <a:ahLst/>
                <a:cxnLst/>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ln>
            </p:spPr>
            <p:txBody>
              <a:bodyPr/>
              <a:p>
                <a:endParaRPr lang="zh-CN" altLang="en-US"/>
              </a:p>
            </p:txBody>
          </p:sp>
          <p:sp>
            <p:nvSpPr>
              <p:cNvPr id="3092" name="任意多边形 10264"/>
              <p:cNvSpPr/>
              <p:nvPr userDrawn="1"/>
            </p:nvSpPr>
            <p:spPr>
              <a:xfrm rot="7320404">
                <a:off x="5062" y="2997"/>
                <a:ext cx="472" cy="176"/>
              </a:xfrm>
              <a:custGeom>
                <a:avLst/>
                <a:gdLst/>
                <a:ahLst/>
                <a:cxnLst/>
                <a:pathLst>
                  <a:path w="1190" h="500">
                    <a:moveTo>
                      <a:pt x="100" y="0"/>
                    </a:moveTo>
                    <a:lnTo>
                      <a:pt x="1190" y="490"/>
                    </a:lnTo>
                    <a:lnTo>
                      <a:pt x="1076" y="500"/>
                    </a:lnTo>
                    <a:lnTo>
                      <a:pt x="0" y="27"/>
                    </a:lnTo>
                    <a:lnTo>
                      <a:pt x="100" y="0"/>
                    </a:lnTo>
                    <a:lnTo>
                      <a:pt x="100" y="0"/>
                    </a:lnTo>
                    <a:close/>
                  </a:path>
                </a:pathLst>
              </a:custGeom>
              <a:solidFill>
                <a:schemeClr val="accent2"/>
              </a:solidFill>
              <a:ln w="9525">
                <a:noFill/>
              </a:ln>
            </p:spPr>
            <p:txBody>
              <a:bodyPr/>
              <a:p>
                <a:endParaRPr lang="zh-CN" altLang="en-US"/>
              </a:p>
            </p:txBody>
          </p:sp>
          <p:sp>
            <p:nvSpPr>
              <p:cNvPr id="3093" name="任意多边形 10265"/>
              <p:cNvSpPr/>
              <p:nvPr userDrawn="1"/>
            </p:nvSpPr>
            <p:spPr>
              <a:xfrm rot="7320404">
                <a:off x="5343" y="2853"/>
                <a:ext cx="63" cy="118"/>
              </a:xfrm>
              <a:custGeom>
                <a:avLst/>
                <a:gdLst/>
                <a:ahLst/>
                <a:cxnLst/>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ln>
            </p:spPr>
            <p:txBody>
              <a:bodyPr/>
              <a:p>
                <a:endParaRPr lang="zh-CN" altLang="en-US"/>
              </a:p>
            </p:txBody>
          </p:sp>
          <p:sp>
            <p:nvSpPr>
              <p:cNvPr id="3094" name="任意多边形 10266"/>
              <p:cNvSpPr/>
              <p:nvPr userDrawn="1"/>
            </p:nvSpPr>
            <p:spPr>
              <a:xfrm rot="7320404">
                <a:off x="5116" y="2979"/>
                <a:ext cx="193" cy="104"/>
              </a:xfrm>
              <a:custGeom>
                <a:avLst/>
                <a:gdLst/>
                <a:ahLst/>
                <a:cxnLst/>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ln>
            </p:spPr>
            <p:txBody>
              <a:bodyPr/>
              <a:p>
                <a:endParaRPr lang="zh-CN" altLang="en-US"/>
              </a:p>
            </p:txBody>
          </p:sp>
        </p:grpSp>
      </p:grpSp>
      <p:sp>
        <p:nvSpPr>
          <p:cNvPr id="3095" name="任意多边形 10267"/>
          <p:cNvSpPr/>
          <p:nvPr/>
        </p:nvSpPr>
        <p:spPr>
          <a:xfrm>
            <a:off x="901700" y="5054600"/>
            <a:ext cx="6807200" cy="728663"/>
          </a:xfrm>
          <a:custGeom>
            <a:avLst/>
            <a:gdLst/>
            <a:ahLst/>
            <a:cxnLst/>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type="none" w="med" len="med"/>
            <a:tailEnd type="none" w="med" len="med"/>
          </a:ln>
        </p:spPr>
        <p:txBody>
          <a:bodyPr/>
          <a:p>
            <a:endParaRPr lang="zh-CN" altLang="en-US"/>
          </a:p>
        </p:txBody>
      </p:sp>
      <p:sp>
        <p:nvSpPr>
          <p:cNvPr id="3096" name="任意多边形 10268"/>
          <p:cNvSpPr/>
          <p:nvPr/>
        </p:nvSpPr>
        <p:spPr>
          <a:xfrm>
            <a:off x="4076700" y="1930400"/>
            <a:ext cx="889000" cy="381000"/>
          </a:xfrm>
          <a:custGeom>
            <a:avLst/>
            <a:gdLst/>
            <a:ahLst/>
            <a:cxnLst/>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ap="flat" cmpd="sng">
            <a:solidFill>
              <a:schemeClr val="tx2"/>
            </a:solidFill>
            <a:prstDash val="solid"/>
            <a:round/>
            <a:headEnd type="none" w="med" len="med"/>
            <a:tailEnd type="none" w="med" len="med"/>
          </a:ln>
        </p:spPr>
        <p:txBody>
          <a:bodyPr/>
          <a:p>
            <a:endParaRPr lang="zh-CN" altLang="en-US"/>
          </a:p>
        </p:txBody>
      </p:sp>
      <p:sp>
        <p:nvSpPr>
          <p:cNvPr id="10243" name="标题 10242"/>
          <p:cNvSpPr>
            <a:spLocks noGrp="1"/>
          </p:cNvSpPr>
          <p:nvPr>
            <p:ph type="ctrTitle"/>
          </p:nvPr>
        </p:nvSpPr>
        <p:spPr>
          <a:xfrm>
            <a:off x="1371600" y="1511300"/>
            <a:ext cx="6400800" cy="2273300"/>
          </a:xfrm>
          <a:prstGeom prst="rect">
            <a:avLst/>
          </a:prstGeom>
          <a:noFill/>
          <a:ln w="9525">
            <a:noFill/>
          </a:ln>
          <a:effectLst>
            <a:outerShdw dist="45791" dir="2021404" algn="ctr" rotWithShape="0">
              <a:schemeClr val="bg2"/>
            </a:outerShdw>
          </a:effectLst>
        </p:spPr>
        <p:txBody>
          <a:bodyPr anchor="b"/>
          <a:lstStyle>
            <a:lvl1pPr lvl="0">
              <a:defRPr kern="1200">
                <a:solidFill>
                  <a:schemeClr val="tx2"/>
                </a:solidFill>
                <a:effectLst>
                  <a:outerShdw blurRad="38100" dist="38100" dir="2700000">
                    <a:srgbClr val="C0C0C0"/>
                  </a:outerShdw>
                </a:effectLst>
              </a:defRPr>
            </a:lvl1pPr>
          </a:lstStyle>
          <a:p>
            <a:pPr lvl="0" fontAlgn="base"/>
            <a:r>
              <a:rPr lang="zh-CN" altLang="en-US" strike="noStrike" noProof="1" dirty="0"/>
              <a:t>单击此处编辑母版标题样式</a:t>
            </a:r>
            <a:endParaRPr lang="zh-CN" altLang="en-US" strike="noStrike" noProof="1" dirty="0"/>
          </a:p>
        </p:txBody>
      </p:sp>
      <p:sp>
        <p:nvSpPr>
          <p:cNvPr id="10244" name="副标题 10243"/>
          <p:cNvSpPr>
            <a:spLocks noGrp="1"/>
          </p:cNvSpPr>
          <p:nvPr>
            <p:ph type="subTitle" idx="1"/>
          </p:nvPr>
        </p:nvSpPr>
        <p:spPr>
          <a:xfrm>
            <a:off x="1549400" y="4051300"/>
            <a:ext cx="6032500" cy="1003300"/>
          </a:xfrm>
          <a:prstGeom prst="rect">
            <a:avLst/>
          </a:prstGeom>
          <a:noFill/>
          <a:ln w="9525">
            <a:noFill/>
          </a:ln>
        </p:spPr>
        <p:txBody>
          <a:bodyPr anchor="t"/>
          <a:lstStyle>
            <a:lvl1pPr marL="0" lvl="0" indent="0" algn="ctr">
              <a:buNone/>
              <a:defRPr sz="2800" kern="1200">
                <a:effectLst>
                  <a:outerShdw blurRad="38100" dist="38100" dir="2700000">
                    <a:srgbClr val="C0C0C0"/>
                  </a:outerShdw>
                </a:effectLst>
              </a:defRPr>
            </a:lvl1pPr>
            <a:lvl2pPr marL="457200" lvl="1" indent="-457200" algn="ctr">
              <a:buNone/>
              <a:defRPr sz="2800" kern="1200">
                <a:effectLst>
                  <a:outerShdw blurRad="38100" dist="38100" dir="2700000">
                    <a:srgbClr val="C0C0C0"/>
                  </a:outerShdw>
                </a:effectLst>
              </a:defRPr>
            </a:lvl2pPr>
            <a:lvl3pPr marL="914400" lvl="2" indent="-914400" algn="ctr">
              <a:buNone/>
              <a:defRPr sz="2800" kern="1200">
                <a:effectLst>
                  <a:outerShdw blurRad="38100" dist="38100" dir="2700000">
                    <a:srgbClr val="C0C0C0"/>
                  </a:outerShdw>
                </a:effectLst>
              </a:defRPr>
            </a:lvl3pPr>
            <a:lvl4pPr marL="1371600" lvl="3" indent="-1371600" algn="ctr">
              <a:buNone/>
              <a:defRPr sz="2800" kern="1200">
                <a:effectLst>
                  <a:outerShdw blurRad="38100" dist="38100" dir="2700000">
                    <a:srgbClr val="C0C0C0"/>
                  </a:outerShdw>
                </a:effectLst>
              </a:defRPr>
            </a:lvl4pPr>
            <a:lvl5pPr marL="1828800" lvl="4" indent="-1828800" algn="ctr">
              <a:buNone/>
              <a:defRPr sz="2800" kern="1200">
                <a:effectLst>
                  <a:outerShdw blurRad="38100" dist="38100" dir="2700000">
                    <a:srgbClr val="C0C0C0"/>
                  </a:outerShdw>
                </a:effectLst>
              </a:defRPr>
            </a:lvl5pPr>
          </a:lstStyle>
          <a:p>
            <a:pPr lvl="0" fontAlgn="base"/>
            <a:r>
              <a:rPr lang="zh-CN" altLang="en-US" strike="noStrike" noProof="1" dirty="0"/>
              <a:t>单击此处编辑母版副标题样式</a:t>
            </a:r>
            <a:endParaRPr lang="zh-CN" altLang="en-US" strike="noStrike" noProof="1" dirty="0"/>
          </a:p>
        </p:txBody>
      </p:sp>
      <p:sp>
        <p:nvSpPr>
          <p:cNvPr id="10245" name="日期占位符 10244"/>
          <p:cNvSpPr>
            <a:spLocks noGrp="1"/>
          </p:cNvSpPr>
          <p:nvPr>
            <p:ph type="dt" sz="half" idx="2"/>
          </p:nvPr>
        </p:nvSpPr>
        <p:spPr>
          <a:xfrm>
            <a:off x="685800" y="6248400"/>
            <a:ext cx="1905000" cy="457200"/>
          </a:xfrm>
          <a:prstGeom prst="rect">
            <a:avLst/>
          </a:prstGeom>
          <a:noFill/>
          <a:ln w="9525">
            <a:noFill/>
          </a:ln>
        </p:spPr>
        <p:txBody>
          <a:bodyPr anchor="t"/>
          <a:lstStyle>
            <a:lvl1pPr>
              <a:defRPr>
                <a:latin typeface="+mn-lt"/>
              </a:defRPr>
            </a:lvl1pPr>
          </a:lstStyle>
          <a:p>
            <a:pPr fontAlgn="base">
              <a:buClr>
                <a:srgbClr val="000000"/>
              </a:buClr>
            </a:pPr>
            <a:endParaRPr lang="zh-CN" altLang="en-US" strike="noStrike" noProof="1" dirty="0"/>
          </a:p>
        </p:txBody>
      </p:sp>
      <p:sp>
        <p:nvSpPr>
          <p:cNvPr id="10246" name="页脚占位符 10245"/>
          <p:cNvSpPr>
            <a:spLocks noGrp="1"/>
          </p:cNvSpPr>
          <p:nvPr>
            <p:ph type="ftr" sz="quarter" idx="3"/>
          </p:nvPr>
        </p:nvSpPr>
        <p:spPr>
          <a:xfrm>
            <a:off x="3124200" y="6248400"/>
            <a:ext cx="2895600" cy="457200"/>
          </a:xfrm>
          <a:prstGeom prst="rect">
            <a:avLst/>
          </a:prstGeom>
          <a:noFill/>
          <a:ln w="9525">
            <a:noFill/>
          </a:ln>
        </p:spPr>
        <p:txBody>
          <a:bodyPr anchor="t"/>
          <a:lstStyle>
            <a:lvl1pPr>
              <a:defRPr>
                <a:latin typeface="+mn-lt"/>
              </a:defRPr>
            </a:lvl1pPr>
          </a:lstStyle>
          <a:p>
            <a:pPr fontAlgn="base">
              <a:buClr>
                <a:srgbClr val="000000"/>
              </a:buClr>
            </a:pPr>
            <a:endParaRPr lang="zh-CN" strike="noStrike" noProof="1" dirty="0"/>
          </a:p>
        </p:txBody>
      </p:sp>
      <p:sp>
        <p:nvSpPr>
          <p:cNvPr id="10247" name="灯片编号占位符 10246"/>
          <p:cNvSpPr>
            <a:spLocks noGrp="1"/>
          </p:cNvSpPr>
          <p:nvPr>
            <p:ph type="sldNum" sz="quarter" idx="4"/>
          </p:nvPr>
        </p:nvSpPr>
        <p:spPr>
          <a:xfrm>
            <a:off x="6553200" y="6248400"/>
            <a:ext cx="1905000" cy="457200"/>
          </a:xfrm>
          <a:prstGeom prst="rect">
            <a:avLst/>
          </a:prstGeom>
          <a:noFill/>
          <a:ln w="9525">
            <a:noFill/>
          </a:ln>
        </p:spPr>
        <p:txBody>
          <a:bodyPr anchor="t"/>
          <a:lstStyle>
            <a:lvl1pPr>
              <a:defRPr>
                <a:latin typeface="+mn-lt"/>
                <a:ea typeface="+mn-ea"/>
              </a:defRPr>
            </a:lvl1pPr>
          </a:lstStyle>
          <a:p>
            <a:pPr fontAlgn="base">
              <a:buClr>
                <a:srgbClr val="000000"/>
              </a:buClr>
            </a:pPr>
            <a:fld id="{9A0DB2DC-4C9A-4742-B13C-FB6460FD3503}" type="slidenum">
              <a:rPr lang="zh-CN" strike="noStrike" noProof="1" dirty="0">
                <a:latin typeface="+mn-lt"/>
                <a:ea typeface="+mn-ea"/>
                <a:cs typeface="+mn-ea"/>
              </a:rPr>
            </a:fld>
            <a:endParaRPr lang="zh-CN" strike="noStrike" noProof="1" dirty="0">
              <a:latin typeface="Comic Sans MS" panose="030F0702030302020204" pitchFamily="66" charset="0"/>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1371600" y="6248400"/>
            <a:ext cx="1905000" cy="457200"/>
          </a:xfrm>
          <a:prstGeom prst="rect">
            <a:avLst/>
          </a:prstGeom>
          <a:noFill/>
          <a:ln w="9525">
            <a:noFill/>
          </a:ln>
        </p:spPr>
        <p:txBody>
          <a:bodyPr/>
          <a:p>
            <a:pPr lvl="0" fontAlgn="base">
              <a:buClr>
                <a:srgbClr val="000000"/>
              </a:buClr>
            </a:pPr>
            <a:endParaRPr lang="zh-CN" altLang="en-US" strike="noStrike" noProof="1" dirty="0"/>
          </a:p>
        </p:txBody>
      </p:sp>
      <p:sp>
        <p:nvSpPr>
          <p:cNvPr id="5" name="页脚占位符 4"/>
          <p:cNvSpPr>
            <a:spLocks noGrp="1"/>
          </p:cNvSpPr>
          <p:nvPr>
            <p:ph type="ftr" sz="quarter" idx="11"/>
          </p:nvPr>
        </p:nvSpPr>
        <p:spPr>
          <a:xfrm>
            <a:off x="3556000" y="6248400"/>
            <a:ext cx="2895600" cy="457200"/>
          </a:xfrm>
          <a:prstGeom prst="rect">
            <a:avLst/>
          </a:prstGeom>
          <a:noFill/>
          <a:ln w="9525">
            <a:noFill/>
          </a:ln>
        </p:spPr>
        <p:txBody>
          <a:bodyPr/>
          <a:p>
            <a:pPr lvl="0" fontAlgn="base">
              <a:buClr>
                <a:srgbClr val="000000"/>
              </a:buClr>
            </a:pPr>
            <a:endParaRPr lang="zh-CN" strike="noStrike" noProof="1" dirty="0"/>
          </a:p>
        </p:txBody>
      </p:sp>
      <p:sp>
        <p:nvSpPr>
          <p:cNvPr id="6" name="灯片编号占位符 5"/>
          <p:cNvSpPr>
            <a:spLocks noGrp="1"/>
          </p:cNvSpPr>
          <p:nvPr>
            <p:ph type="sldNum" sz="quarter" idx="12"/>
          </p:nvPr>
        </p:nvSpPr>
        <p:spPr>
          <a:xfrm>
            <a:off x="6718300" y="6248400"/>
            <a:ext cx="1905000" cy="457200"/>
          </a:xfrm>
          <a:prstGeom prst="rect">
            <a:avLst/>
          </a:prstGeom>
          <a:noFill/>
          <a:ln w="9525">
            <a:noFill/>
          </a:ln>
        </p:spPr>
        <p:txBody>
          <a:bodyPr/>
          <a:lstStyle>
            <a:lvl1pPr>
              <a:defRPr>
                <a:latin typeface="+mn-lt"/>
                <a:ea typeface="+mn-ea"/>
              </a:defRPr>
            </a:lvl1pPr>
          </a:lstStyle>
          <a:p>
            <a:pPr lvl="0" fontAlgn="base">
              <a:buClr>
                <a:srgbClr val="000000"/>
              </a:buClr>
            </a:pPr>
            <a:fld id="{9A0DB2DC-4C9A-4742-B13C-FB6460FD3503}" type="slidenum">
              <a:rPr lang="zh-CN" strike="noStrike" noProof="1" dirty="0">
                <a:latin typeface="+mn-lt"/>
                <a:ea typeface="+mn-ea"/>
                <a:cs typeface="+mn-ea"/>
              </a:rPr>
            </a:fld>
            <a:endParaRPr lang="zh-CN" strike="noStrike" noProof="1"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57950" y="152400"/>
            <a:ext cx="1924050" cy="5334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85800" y="152400"/>
            <a:ext cx="5660611" cy="5334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1371600" y="6248400"/>
            <a:ext cx="1905000" cy="457200"/>
          </a:xfrm>
          <a:prstGeom prst="rect">
            <a:avLst/>
          </a:prstGeom>
          <a:noFill/>
          <a:ln w="9525">
            <a:noFill/>
          </a:ln>
        </p:spPr>
        <p:txBody>
          <a:bodyPr/>
          <a:p>
            <a:pPr lvl="0" fontAlgn="base">
              <a:buClr>
                <a:srgbClr val="000000"/>
              </a:buClr>
            </a:pPr>
            <a:endParaRPr lang="zh-CN" altLang="en-US" strike="noStrike" noProof="1" dirty="0"/>
          </a:p>
        </p:txBody>
      </p:sp>
      <p:sp>
        <p:nvSpPr>
          <p:cNvPr id="5" name="页脚占位符 4"/>
          <p:cNvSpPr>
            <a:spLocks noGrp="1"/>
          </p:cNvSpPr>
          <p:nvPr>
            <p:ph type="ftr" sz="quarter" idx="11"/>
          </p:nvPr>
        </p:nvSpPr>
        <p:spPr>
          <a:xfrm>
            <a:off x="3556000" y="6248400"/>
            <a:ext cx="2895600" cy="457200"/>
          </a:xfrm>
          <a:prstGeom prst="rect">
            <a:avLst/>
          </a:prstGeom>
          <a:noFill/>
          <a:ln w="9525">
            <a:noFill/>
          </a:ln>
        </p:spPr>
        <p:txBody>
          <a:bodyPr/>
          <a:p>
            <a:pPr lvl="0" fontAlgn="base">
              <a:buClr>
                <a:srgbClr val="000000"/>
              </a:buClr>
            </a:pPr>
            <a:endParaRPr lang="zh-CN" strike="noStrike" noProof="1" dirty="0"/>
          </a:p>
        </p:txBody>
      </p:sp>
      <p:sp>
        <p:nvSpPr>
          <p:cNvPr id="6" name="灯片编号占位符 5"/>
          <p:cNvSpPr>
            <a:spLocks noGrp="1"/>
          </p:cNvSpPr>
          <p:nvPr>
            <p:ph type="sldNum" sz="quarter" idx="12"/>
          </p:nvPr>
        </p:nvSpPr>
        <p:spPr>
          <a:xfrm>
            <a:off x="6718300" y="6248400"/>
            <a:ext cx="1905000" cy="457200"/>
          </a:xfrm>
          <a:prstGeom prst="rect">
            <a:avLst/>
          </a:prstGeom>
          <a:noFill/>
          <a:ln w="9525">
            <a:noFill/>
          </a:ln>
        </p:spPr>
        <p:txBody>
          <a:bodyPr/>
          <a:lstStyle>
            <a:lvl1pPr>
              <a:defRPr>
                <a:latin typeface="+mn-lt"/>
                <a:ea typeface="+mn-ea"/>
              </a:defRPr>
            </a:lvl1pPr>
          </a:lstStyle>
          <a:p>
            <a:pPr lvl="0" fontAlgn="base">
              <a:buClr>
                <a:srgbClr val="000000"/>
              </a:buClr>
            </a:pPr>
            <a:fld id="{9A0DB2DC-4C9A-4742-B13C-FB6460FD3503}" type="slidenum">
              <a:rPr lang="zh-CN" strike="noStrike" noProof="1" dirty="0">
                <a:latin typeface="+mn-lt"/>
                <a:ea typeface="+mn-ea"/>
                <a:cs typeface="+mn-ea"/>
              </a:rPr>
            </a:fld>
            <a:endParaRPr lang="zh-CN" strike="noStrike" noProof="1"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30" name="图形 10"/>
          <p:cNvSpPr/>
          <p:nvPr/>
        </p:nvSpPr>
        <p:spPr>
          <a:xfrm flipH="1">
            <a:off x="944563" y="3973513"/>
            <a:ext cx="3627438" cy="1057275"/>
          </a:xfrm>
          <a:custGeom>
            <a:avLst/>
            <a:gdLst>
              <a:gd name="connsiteX0" fmla="*/ 0 w 6830127"/>
              <a:gd name="connsiteY0" fmla="*/ 1988166 h 1988165"/>
              <a:gd name="connsiteX1" fmla="*/ 1281555 w 6830127"/>
              <a:gd name="connsiteY1" fmla="*/ 965221 h 1988165"/>
              <a:gd name="connsiteX2" fmla="*/ 1693046 w 6830127"/>
              <a:gd name="connsiteY2" fmla="*/ 918201 h 1988165"/>
              <a:gd name="connsiteX3" fmla="*/ 2069271 w 6830127"/>
              <a:gd name="connsiteY3" fmla="*/ 988795 h 1988165"/>
              <a:gd name="connsiteX4" fmla="*/ 2445497 w 6830127"/>
              <a:gd name="connsiteY4" fmla="*/ 565486 h 1988165"/>
              <a:gd name="connsiteX5" fmla="*/ 2669098 w 6830127"/>
              <a:gd name="connsiteY5" fmla="*/ 577241 h 1988165"/>
              <a:gd name="connsiteX6" fmla="*/ 2910332 w 6830127"/>
              <a:gd name="connsiteY6" fmla="*/ 772988 h 1988165"/>
              <a:gd name="connsiteX7" fmla="*/ 3162937 w 6830127"/>
              <a:gd name="connsiteY7" fmla="*/ 424425 h 1988165"/>
              <a:gd name="connsiteX8" fmla="*/ 3492270 w 6830127"/>
              <a:gd name="connsiteY8" fmla="*/ 344440 h 1988165"/>
              <a:gd name="connsiteX9" fmla="*/ 3915388 w 6830127"/>
              <a:gd name="connsiteY9" fmla="*/ 612762 h 1988165"/>
              <a:gd name="connsiteX10" fmla="*/ 4411272 w 6830127"/>
              <a:gd name="connsiteY10" fmla="*/ 596662 h 1988165"/>
              <a:gd name="connsiteX11" fmla="*/ 4714667 w 6830127"/>
              <a:gd name="connsiteY11" fmla="*/ 391716 h 1988165"/>
              <a:gd name="connsiteX12" fmla="*/ 5125327 w 6830127"/>
              <a:gd name="connsiteY12" fmla="*/ 1116 h 1988165"/>
              <a:gd name="connsiteX13" fmla="*/ 5278143 w 6830127"/>
              <a:gd name="connsiteY13" fmla="*/ 189261 h 1988165"/>
              <a:gd name="connsiteX14" fmla="*/ 6089432 w 6830127"/>
              <a:gd name="connsiteY14" fmla="*/ 741876 h 1988165"/>
              <a:gd name="connsiteX15" fmla="*/ 6547943 w 6830127"/>
              <a:gd name="connsiteY15" fmla="*/ 1529591 h 1988165"/>
              <a:gd name="connsiteX16" fmla="*/ 6830128 w 6830127"/>
              <a:gd name="connsiteY16" fmla="*/ 1988166 h 198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0127" h="1988165">
                <a:moveTo>
                  <a:pt x="0" y="1988166"/>
                </a:moveTo>
                <a:cubicBezTo>
                  <a:pt x="446756" y="1694290"/>
                  <a:pt x="893575" y="1329756"/>
                  <a:pt x="1281555" y="965221"/>
                </a:cubicBezTo>
                <a:cubicBezTo>
                  <a:pt x="1434371" y="1024060"/>
                  <a:pt x="1551985" y="918201"/>
                  <a:pt x="1693046" y="918201"/>
                </a:cubicBezTo>
                <a:cubicBezTo>
                  <a:pt x="1869435" y="918201"/>
                  <a:pt x="1916647" y="1047571"/>
                  <a:pt x="2069271" y="988795"/>
                </a:cubicBezTo>
                <a:cubicBezTo>
                  <a:pt x="2245661" y="918201"/>
                  <a:pt x="2269171" y="647835"/>
                  <a:pt x="2445497" y="565486"/>
                </a:cubicBezTo>
                <a:cubicBezTo>
                  <a:pt x="2586621" y="495211"/>
                  <a:pt x="2515771" y="565486"/>
                  <a:pt x="2669098" y="577241"/>
                </a:cubicBezTo>
                <a:cubicBezTo>
                  <a:pt x="2810222" y="577241"/>
                  <a:pt x="2745761" y="843518"/>
                  <a:pt x="2910332" y="772988"/>
                </a:cubicBezTo>
                <a:cubicBezTo>
                  <a:pt x="3004372" y="737723"/>
                  <a:pt x="3045323" y="436180"/>
                  <a:pt x="3162937" y="424425"/>
                </a:cubicBezTo>
                <a:cubicBezTo>
                  <a:pt x="3233212" y="412670"/>
                  <a:pt x="3409921" y="332685"/>
                  <a:pt x="3492270" y="344440"/>
                </a:cubicBezTo>
                <a:cubicBezTo>
                  <a:pt x="3668596" y="379705"/>
                  <a:pt x="3750817" y="541976"/>
                  <a:pt x="3915388" y="612762"/>
                </a:cubicBezTo>
                <a:cubicBezTo>
                  <a:pt x="4197573" y="730376"/>
                  <a:pt x="4247596" y="1010261"/>
                  <a:pt x="4411272" y="596662"/>
                </a:cubicBezTo>
                <a:cubicBezTo>
                  <a:pt x="4492663" y="391077"/>
                  <a:pt x="4620627" y="591615"/>
                  <a:pt x="4714667" y="391716"/>
                </a:cubicBezTo>
                <a:cubicBezTo>
                  <a:pt x="4761496" y="261963"/>
                  <a:pt x="4960693" y="12807"/>
                  <a:pt x="5125327" y="1116"/>
                </a:cubicBezTo>
                <a:cubicBezTo>
                  <a:pt x="5254633" y="-10639"/>
                  <a:pt x="5301653" y="71710"/>
                  <a:pt x="5278143" y="189261"/>
                </a:cubicBezTo>
                <a:cubicBezTo>
                  <a:pt x="5443097" y="-233985"/>
                  <a:pt x="5983573" y="600559"/>
                  <a:pt x="6089432" y="741876"/>
                </a:cubicBezTo>
                <a:cubicBezTo>
                  <a:pt x="6254003" y="988795"/>
                  <a:pt x="6395128" y="1270916"/>
                  <a:pt x="6547943" y="1529591"/>
                </a:cubicBezTo>
                <a:cubicBezTo>
                  <a:pt x="6641984" y="1670716"/>
                  <a:pt x="6794863" y="1823467"/>
                  <a:pt x="6830128" y="1988166"/>
                </a:cubicBezTo>
                <a:close/>
              </a:path>
            </a:pathLst>
          </a:custGeom>
          <a:gradFill>
            <a:gsLst>
              <a:gs pos="0">
                <a:schemeClr val="accent1">
                  <a:lumMod val="60000"/>
                  <a:lumOff val="40000"/>
                  <a:alpha val="0"/>
                </a:schemeClr>
              </a:gs>
              <a:gs pos="52000">
                <a:schemeClr val="accent1">
                  <a:lumMod val="60000"/>
                  <a:lumOff val="40000"/>
                  <a:alpha val="10000"/>
                </a:schemeClr>
              </a:gs>
              <a:gs pos="100000">
                <a:schemeClr val="accent1">
                  <a:lumMod val="60000"/>
                  <a:lumOff val="40000"/>
                  <a:alpha val="20000"/>
                </a:schemeClr>
              </a:gs>
            </a:gsLst>
            <a:lin ang="16200000" scaled="1"/>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lstStyle/>
          <a:p>
            <a:pPr lvl="0" fontAlgn="auto"/>
            <a:endParaRPr lang="zh-CN" altLang="en-US" sz="1350" strike="noStrike" noProof="1">
              <a:latin typeface="+mn-lt"/>
              <a:ea typeface="+mn-ea"/>
            </a:endParaRPr>
          </a:p>
        </p:txBody>
      </p:sp>
      <p:pic>
        <p:nvPicPr>
          <p:cNvPr id="14339" name="图片 7" descr="黑白色的花&#10;&#10;中度可信度描述已自动生成"/>
          <p:cNvPicPr>
            <a:picLocks noChangeAspect="1"/>
          </p:cNvPicPr>
          <p:nvPr userDrawn="1"/>
        </p:nvPicPr>
        <p:blipFill>
          <a:blip r:embed="rId2"/>
          <a:srcRect l="36472" t="5586" r="9686" b="9186"/>
          <a:stretch>
            <a:fillRect/>
          </a:stretch>
        </p:blipFill>
        <p:spPr>
          <a:xfrm>
            <a:off x="0" y="857250"/>
            <a:ext cx="3452813" cy="5143500"/>
          </a:xfrm>
          <a:prstGeom prst="rect">
            <a:avLst/>
          </a:prstGeom>
          <a:noFill/>
          <a:ln w="9525">
            <a:noFill/>
          </a:ln>
        </p:spPr>
      </p:pic>
      <p:sp>
        <p:nvSpPr>
          <p:cNvPr id="10" name="圆角矩形 12"/>
          <p:cNvSpPr/>
          <p:nvPr userDrawn="1">
            <p:custDataLst>
              <p:tags r:id="rId3"/>
            </p:custDataLst>
          </p:nvPr>
        </p:nvSpPr>
        <p:spPr>
          <a:xfrm>
            <a:off x="4049713" y="4271963"/>
            <a:ext cx="39688" cy="163513"/>
          </a:xfrm>
          <a:prstGeom prst="roundRect">
            <a:avLst>
              <a:gd name="adj" fmla="val 50000"/>
            </a:avLst>
          </a:pr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auto"/>
            <a:endParaRPr lang="zh-CN" altLang="en-US" sz="1350" strike="noStrike" noProof="1"/>
          </a:p>
        </p:txBody>
      </p:sp>
      <p:pic>
        <p:nvPicPr>
          <p:cNvPr id="14341" name="图片 54" descr="徽标&#10;&#10;描述已自动生成"/>
          <p:cNvPicPr>
            <a:picLocks noChangeAspect="1"/>
          </p:cNvPicPr>
          <p:nvPr userDrawn="1">
            <p:custDataLst>
              <p:tags r:id="rId4"/>
            </p:custDataLst>
          </p:nvPr>
        </p:nvPicPr>
        <p:blipFill>
          <a:blip r:embed="rId5"/>
          <a:srcRect r="29645"/>
          <a:stretch>
            <a:fillRect/>
          </a:stretch>
        </p:blipFill>
        <p:spPr>
          <a:xfrm>
            <a:off x="7104063" y="1012825"/>
            <a:ext cx="1798637" cy="700088"/>
          </a:xfrm>
          <a:prstGeom prst="rect">
            <a:avLst/>
          </a:prstGeom>
          <a:noFill/>
          <a:ln w="9525">
            <a:noFill/>
          </a:ln>
        </p:spPr>
      </p:pic>
      <p:sp>
        <p:nvSpPr>
          <p:cNvPr id="27" name="任意多边形: 形状 26"/>
          <p:cNvSpPr/>
          <p:nvPr userDrawn="1"/>
        </p:nvSpPr>
        <p:spPr>
          <a:xfrm>
            <a:off x="7032625" y="3167063"/>
            <a:ext cx="2111375" cy="2139950"/>
          </a:xfrm>
          <a:custGeom>
            <a:avLst/>
            <a:gdLst>
              <a:gd name="connsiteX0" fmla="*/ 2094698 w 2814109"/>
              <a:gd name="connsiteY0" fmla="*/ 583 h 2853203"/>
              <a:gd name="connsiteX1" fmla="*/ 2400769 w 2814109"/>
              <a:gd name="connsiteY1" fmla="*/ 210264 h 2853203"/>
              <a:gd name="connsiteX2" fmla="*/ 2602953 w 2814109"/>
              <a:gd name="connsiteY2" fmla="*/ 176832 h 2853203"/>
              <a:gd name="connsiteX3" fmla="*/ 2796627 w 2814109"/>
              <a:gd name="connsiteY3" fmla="*/ 212057 h 2853203"/>
              <a:gd name="connsiteX4" fmla="*/ 2814109 w 2814109"/>
              <a:gd name="connsiteY4" fmla="*/ 216759 h 2853203"/>
              <a:gd name="connsiteX5" fmla="*/ 2814109 w 2814109"/>
              <a:gd name="connsiteY5" fmla="*/ 2853203 h 2853203"/>
              <a:gd name="connsiteX6" fmla="*/ 0 w 2814109"/>
              <a:gd name="connsiteY6" fmla="*/ 2853203 h 2853203"/>
              <a:gd name="connsiteX7" fmla="*/ 543326 w 2814109"/>
              <a:gd name="connsiteY7" fmla="*/ 1694401 h 2853203"/>
              <a:gd name="connsiteX8" fmla="*/ 581218 w 2814109"/>
              <a:gd name="connsiteY8" fmla="*/ 1827795 h 2853203"/>
              <a:gd name="connsiteX9" fmla="*/ 1352009 w 2814109"/>
              <a:gd name="connsiteY9" fmla="*/ 627136 h 2853203"/>
              <a:gd name="connsiteX10" fmla="*/ 1499558 w 2814109"/>
              <a:gd name="connsiteY10" fmla="*/ 909290 h 2853203"/>
              <a:gd name="connsiteX11" fmla="*/ 2094698 w 2814109"/>
              <a:gd name="connsiteY11" fmla="*/ 583 h 285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4109" h="2853203">
                <a:moveTo>
                  <a:pt x="2094698" y="583"/>
                </a:moveTo>
                <a:cubicBezTo>
                  <a:pt x="2180967" y="-6591"/>
                  <a:pt x="2280731" y="51851"/>
                  <a:pt x="2400769" y="210264"/>
                </a:cubicBezTo>
                <a:cubicBezTo>
                  <a:pt x="2489441" y="93613"/>
                  <a:pt x="2514501" y="176888"/>
                  <a:pt x="2602953" y="176832"/>
                </a:cubicBezTo>
                <a:cubicBezTo>
                  <a:pt x="2612413" y="176832"/>
                  <a:pt x="2728506" y="195669"/>
                  <a:pt x="2796627" y="212057"/>
                </a:cubicBezTo>
                <a:lnTo>
                  <a:pt x="2814109" y="216759"/>
                </a:lnTo>
                <a:lnTo>
                  <a:pt x="2814109" y="2853203"/>
                </a:lnTo>
                <a:lnTo>
                  <a:pt x="0" y="2853203"/>
                </a:lnTo>
                <a:cubicBezTo>
                  <a:pt x="139012" y="2503029"/>
                  <a:pt x="277969" y="1911126"/>
                  <a:pt x="543326" y="1694401"/>
                </a:cubicBezTo>
                <a:cubicBezTo>
                  <a:pt x="601156" y="1671544"/>
                  <a:pt x="581218" y="1794474"/>
                  <a:pt x="581218" y="1827795"/>
                </a:cubicBezTo>
                <a:cubicBezTo>
                  <a:pt x="783403" y="1310796"/>
                  <a:pt x="947695" y="777162"/>
                  <a:pt x="1352009" y="627136"/>
                </a:cubicBezTo>
                <a:cubicBezTo>
                  <a:pt x="1435339" y="578283"/>
                  <a:pt x="1486890" y="792584"/>
                  <a:pt x="1499558" y="909290"/>
                </a:cubicBezTo>
                <a:cubicBezTo>
                  <a:pt x="1698535" y="634185"/>
                  <a:pt x="1835891" y="22107"/>
                  <a:pt x="2094698" y="583"/>
                </a:cubicBezTo>
                <a:close/>
              </a:path>
            </a:pathLst>
          </a:custGeom>
          <a:gradFill>
            <a:gsLst>
              <a:gs pos="0">
                <a:schemeClr val="accent1">
                  <a:lumMod val="60000"/>
                  <a:lumOff val="40000"/>
                  <a:alpha val="0"/>
                </a:schemeClr>
              </a:gs>
              <a:gs pos="52000">
                <a:schemeClr val="accent1">
                  <a:lumMod val="60000"/>
                  <a:lumOff val="40000"/>
                  <a:alpha val="10000"/>
                </a:schemeClr>
              </a:gs>
              <a:gs pos="100000">
                <a:schemeClr val="accent1">
                  <a:lumMod val="60000"/>
                  <a:lumOff val="40000"/>
                  <a:alpha val="20000"/>
                </a:schemeClr>
              </a:gs>
            </a:gsLst>
            <a:lin ang="16200000" scaled="1"/>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lstStyle/>
          <a:p>
            <a:pPr lvl="0" fontAlgn="auto"/>
            <a:endParaRPr lang="zh-CN" altLang="en-US" sz="1350" strike="noStrike" noProof="1">
              <a:solidFill>
                <a:schemeClr val="tx1"/>
              </a:solidFill>
              <a:latin typeface="+mn-lt"/>
              <a:ea typeface="+mn-ea"/>
            </a:endParaRPr>
          </a:p>
        </p:txBody>
      </p:sp>
      <p:pic>
        <p:nvPicPr>
          <p:cNvPr id="45" name="图形 44"/>
          <p:cNvPicPr>
            <a:picLocks noChangeAspect="1"/>
          </p:cNvPicPr>
          <p:nvPr userDrawn="1"/>
        </p:nvPicPr>
        <p:blipFill rotWithShape="1">
          <a:blip r:embed="rId6"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r="1461"/>
          <a:stretch>
            <a:fillRect/>
          </a:stretch>
        </p:blipFill>
        <p:spPr>
          <a:xfrm>
            <a:off x="4647675" y="4726251"/>
            <a:ext cx="4496325" cy="790457"/>
          </a:xfrm>
          <a:prstGeom prst="rect">
            <a:avLst/>
          </a:prstGeom>
        </p:spPr>
      </p:pic>
      <p:sp>
        <p:nvSpPr>
          <p:cNvPr id="2" name="标题 1"/>
          <p:cNvSpPr>
            <a:spLocks noGrp="1"/>
          </p:cNvSpPr>
          <p:nvPr>
            <p:ph type="ctrTitle"/>
          </p:nvPr>
        </p:nvSpPr>
        <p:spPr>
          <a:xfrm>
            <a:off x="3876469" y="1858950"/>
            <a:ext cx="4195800" cy="1782000"/>
          </a:xfrm>
        </p:spPr>
        <p:txBody>
          <a:bodyPr wrap="square" anchor="b">
            <a:normAutofit/>
          </a:bodyPr>
          <a:lstStyle>
            <a:lvl1pPr algn="l">
              <a:lnSpc>
                <a:spcPct val="100000"/>
              </a:lnSpc>
              <a:defRPr sz="4950" b="1">
                <a:solidFill>
                  <a:schemeClr val="tx2"/>
                </a:solidFill>
              </a:defRPr>
            </a:lvl1pPr>
          </a:lstStyle>
          <a:p>
            <a:pPr fontAlgn="auto"/>
            <a:r>
              <a:rPr lang="zh-CN" altLang="en-US" sz="4950" strike="noStrike" noProof="1" dirty="0"/>
              <a:t>单击此处编辑母版标题样式</a:t>
            </a:r>
            <a:endParaRPr lang="zh-CN" altLang="en-US" strike="noStrike" noProof="1" dirty="0"/>
          </a:p>
        </p:txBody>
      </p:sp>
      <p:sp>
        <p:nvSpPr>
          <p:cNvPr id="3" name="副标题 2"/>
          <p:cNvSpPr>
            <a:spLocks noGrp="1"/>
          </p:cNvSpPr>
          <p:nvPr>
            <p:ph type="subTitle" idx="1" hasCustomPrompt="1"/>
          </p:nvPr>
        </p:nvSpPr>
        <p:spPr>
          <a:xfrm>
            <a:off x="3952669" y="3734625"/>
            <a:ext cx="4195800" cy="391500"/>
          </a:xfrm>
        </p:spPr>
        <p:txBody>
          <a:bodyPr wrap="square">
            <a:normAutofit/>
          </a:bodyPr>
          <a:lstStyle>
            <a:lvl1pPr marL="0" indent="0" algn="l">
              <a:lnSpc>
                <a:spcPct val="100000"/>
              </a:lnSpc>
              <a:buNone/>
              <a:defRPr sz="2100" b="1">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dirty="0"/>
              <a:t>单击此处编辑副标题</a:t>
            </a:r>
            <a:endParaRPr lang="zh-CN" altLang="en-US" strike="noStrike" noProof="1" dirty="0"/>
          </a:p>
        </p:txBody>
      </p:sp>
      <p:sp>
        <p:nvSpPr>
          <p:cNvPr id="24" name="署名占位符 10"/>
          <p:cNvSpPr>
            <a:spLocks noGrp="1"/>
          </p:cNvSpPr>
          <p:nvPr>
            <p:ph type="body" sz="quarter" idx="17" hasCustomPrompt="1"/>
          </p:nvPr>
        </p:nvSpPr>
        <p:spPr>
          <a:xfrm>
            <a:off x="4231214" y="4180950"/>
            <a:ext cx="4013865" cy="345600"/>
          </a:xfrm>
        </p:spPr>
        <p:txBody>
          <a:bodyPr wrap="square" anchor="ctr">
            <a:normAutofit/>
          </a:bodyPr>
          <a:lstStyle>
            <a:lvl1pPr marL="0" indent="0" algn="l">
              <a:lnSpc>
                <a:spcPct val="100000"/>
              </a:lnSpc>
              <a:buNone/>
              <a:defRPr sz="1800">
                <a:solidFill>
                  <a:schemeClr val="accent2"/>
                </a:solidFill>
                <a:latin typeface="+mn-ea"/>
                <a:ea typeface="+mn-ea"/>
              </a:defRPr>
            </a:lvl1pPr>
          </a:lstStyle>
          <a:p>
            <a:pPr lvl="0" fontAlgn="auto"/>
            <a:r>
              <a:rPr lang="zh-CN" altLang="en-US" strike="noStrike" noProof="1" dirty="0"/>
              <a:t>署名</a:t>
            </a:r>
            <a:endParaRPr lang="zh-CN" altLang="en-US" strike="noStrike" noProof="1" dirty="0"/>
          </a:p>
        </p:txBody>
      </p:sp>
      <p:sp>
        <p:nvSpPr>
          <p:cNvPr id="4" name="日期占位符 3"/>
          <p:cNvSpPr>
            <a:spLocks noGrp="1"/>
          </p:cNvSpPr>
          <p:nvPr>
            <p:ph type="dt" sz="half" idx="10"/>
            <p:custDataLst>
              <p:tags r:id="rId8"/>
            </p:custDataLst>
          </p:nvPr>
        </p:nvSpPr>
        <p:spPr>
          <a:xfrm>
            <a:off x="522288" y="5624513"/>
            <a:ext cx="2057400" cy="274638"/>
          </a:xfrm>
          <a:prstGeom prst="rect">
            <a:avLst/>
          </a:prstGeom>
        </p:spPr>
        <p:txBody>
          <a:bodyPr vert="horz" wrap="square" lIns="91440" tIns="45720" rIns="91440" bIns="45720" rtlCol="0" anchor="ctr">
            <a:normAutofit/>
          </a:bodyPr>
          <a:lstStyle/>
          <a:p>
            <a:pPr fontAlgn="base"/>
            <a:fld id="{5592522B-0F24-4480-B9DD-A9474A6880D6}" type="datetimeFigureOut">
              <a:rPr lang="zh-CN" altLang="en-US" strike="noStrike" noProof="1" smtClean="0">
                <a:latin typeface="汉仪北魏写经W" pitchFamily="18" charset="-122"/>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9"/>
            </p:custDataLst>
          </p:nvPr>
        </p:nvSpPr>
        <p:spPr>
          <a:xfrm>
            <a:off x="3028950" y="5624513"/>
            <a:ext cx="3086100" cy="274638"/>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6" name="灯片编号占位符 5"/>
          <p:cNvSpPr>
            <a:spLocks noGrp="1"/>
          </p:cNvSpPr>
          <p:nvPr>
            <p:ph type="sldNum" sz="quarter" idx="12"/>
            <p:custDataLst>
              <p:tags r:id="rId10"/>
            </p:custDataLst>
          </p:nvPr>
        </p:nvSpPr>
        <p:spPr>
          <a:xfrm>
            <a:off x="6457950" y="5624513"/>
            <a:ext cx="2057400" cy="274638"/>
          </a:xfrm>
          <a:prstGeom prst="rect">
            <a:avLst/>
          </a:prstGeom>
        </p:spPr>
        <p:txBody>
          <a:bodyPr vert="horz" wrap="square" lIns="91440" tIns="45720" rIns="91440" bIns="45720" rtlCol="0" anchor="ctr">
            <a:normAutofit/>
          </a:bodyPr>
          <a:lstStyle/>
          <a:p>
            <a:pPr fontAlgn="base"/>
            <a:fld id="{BE5F26B5-172A-4DC2-B0B7-181CFC56B87C}" type="slidenum">
              <a:rPr lang="zh-CN" altLang="en-US" strike="noStrike" noProof="1" smtClean="0">
                <a:latin typeface="汉仪北魏写经W" pitchFamily="18" charset="-122"/>
                <a:ea typeface="宋体" panose="02010600030101010101" pitchFamily="2" charset="-122"/>
                <a:cs typeface="+mn-cs"/>
              </a:rPr>
            </a:fld>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rmAutofit/>
          </a:bodyPr>
          <a:lstStyle/>
          <a:p>
            <a:pPr fontAlgn="auto"/>
            <a:r>
              <a:rPr lang="zh-CN" altLang="en-US" strike="noStrike" noProof="1" dirty="0"/>
              <a:t>单击此处编辑母版标题样式</a:t>
            </a:r>
            <a:endParaRPr lang="zh-CN" altLang="en-US" strike="noStrike" noProof="1" dirty="0"/>
          </a:p>
        </p:txBody>
      </p:sp>
      <p:sp>
        <p:nvSpPr>
          <p:cNvPr id="3" name="内容占位符 2"/>
          <p:cNvSpPr>
            <a:spLocks noGrp="1"/>
          </p:cNvSpPr>
          <p:nvPr>
            <p:ph idx="1"/>
          </p:nvPr>
        </p:nvSpPr>
        <p:spPr/>
        <p:txBody>
          <a:bodyPr wrap="square">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4" name="日期占位符 3"/>
          <p:cNvSpPr>
            <a:spLocks noGrp="1"/>
          </p:cNvSpPr>
          <p:nvPr>
            <p:ph type="dt" sz="half" idx="10"/>
          </p:nvPr>
        </p:nvSpPr>
        <p:spPr/>
        <p:txBody>
          <a:bodyPr/>
          <a:p>
            <a:pPr fontAlgn="base"/>
            <a:fld id="{5592522B-0F24-4480-B9DD-A9474A6880D6}" type="datetimeFigureOut">
              <a:rPr lang="zh-CN" altLang="en-US" strike="noStrike" noProof="1" smtClean="0">
                <a:latin typeface="汉仪北魏写经W" pitchFamily="18" charset="-122"/>
                <a:ea typeface="宋体" panose="02010600030101010101" pitchFamily="2" charset="-122"/>
                <a:cs typeface="+mn-cs"/>
              </a:rPr>
            </a:fld>
            <a:endParaRPr lang="zh-CN" altLang="en-US" strike="noStrike" noProof="1" dirty="0"/>
          </a:p>
        </p:txBody>
      </p:sp>
      <p:sp>
        <p:nvSpPr>
          <p:cNvPr id="5" name="页脚占位符 4"/>
          <p:cNvSpPr>
            <a:spLocks noGrp="1"/>
          </p:cNvSpPr>
          <p:nvPr>
            <p:ph type="ftr" sz="quarter" idx="11"/>
          </p:nvPr>
        </p:nvSpPr>
        <p:spPr/>
        <p:txBody>
          <a:bodyPr/>
          <a:p>
            <a:pPr fontAlgn="base"/>
            <a:endParaRPr lang="zh-CN" altLang="en-US" strike="noStrike" noProof="1" dirty="0"/>
          </a:p>
        </p:txBody>
      </p:sp>
      <p:sp>
        <p:nvSpPr>
          <p:cNvPr id="6" name="灯片编号占位符 5"/>
          <p:cNvSpPr>
            <a:spLocks noGrp="1"/>
          </p:cNvSpPr>
          <p:nvPr>
            <p:ph type="sldNum" sz="quarter" idx="12"/>
          </p:nvPr>
        </p:nvSpPr>
        <p:spPr/>
        <p:txBody>
          <a:bodyPr/>
          <a:p>
            <a:pPr fontAlgn="base"/>
            <a:fld id="{BE5F26B5-172A-4DC2-B0B7-181CFC56B87C}" type="slidenum">
              <a:rPr lang="zh-CN" altLang="en-US" strike="noStrike" noProof="1" smtClean="0">
                <a:latin typeface="汉仪北魏写经W" pitchFamily="18" charset="-122"/>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15362" name="图片 4" descr="形状, 箭头&#10;&#10;描述已自动生成"/>
          <p:cNvPicPr>
            <a:picLocks noChangeAspect="1"/>
          </p:cNvPicPr>
          <p:nvPr userDrawn="1">
            <p:custDataLst>
              <p:tags r:id="rId2"/>
            </p:custDataLst>
          </p:nvPr>
        </p:nvPicPr>
        <p:blipFill>
          <a:blip r:embed="rId3"/>
          <a:srcRect r="1460" b="4820"/>
          <a:stretch>
            <a:fillRect/>
          </a:stretch>
        </p:blipFill>
        <p:spPr>
          <a:xfrm>
            <a:off x="2132013" y="5356225"/>
            <a:ext cx="7011987" cy="644525"/>
          </a:xfrm>
          <a:prstGeom prst="rect">
            <a:avLst/>
          </a:prstGeom>
          <a:noFill/>
          <a:ln w="9525">
            <a:noFill/>
          </a:ln>
        </p:spPr>
      </p:pic>
      <p:pic>
        <p:nvPicPr>
          <p:cNvPr id="15363" name="图片 25" descr="卡通人物&#10;&#10;低可信度描述已自动生成"/>
          <p:cNvPicPr>
            <a:picLocks noChangeAspect="1"/>
          </p:cNvPicPr>
          <p:nvPr userDrawn="1">
            <p:custDataLst>
              <p:tags r:id="rId4"/>
            </p:custDataLst>
          </p:nvPr>
        </p:nvPicPr>
        <p:blipFill>
          <a:blip r:embed="rId5"/>
          <a:stretch>
            <a:fillRect/>
          </a:stretch>
        </p:blipFill>
        <p:spPr>
          <a:xfrm>
            <a:off x="8105775" y="5013325"/>
            <a:ext cx="411163" cy="477838"/>
          </a:xfrm>
          <a:prstGeom prst="rect">
            <a:avLst/>
          </a:prstGeom>
          <a:noFill/>
          <a:ln w="9525">
            <a:noFill/>
          </a:ln>
        </p:spPr>
      </p:pic>
      <p:pic>
        <p:nvPicPr>
          <p:cNvPr id="15364" name="图片 26" descr="徽标&#10;&#10;描述已自动生成"/>
          <p:cNvPicPr>
            <a:picLocks noChangeAspect="1"/>
          </p:cNvPicPr>
          <p:nvPr userDrawn="1">
            <p:custDataLst>
              <p:tags r:id="rId6"/>
            </p:custDataLst>
          </p:nvPr>
        </p:nvPicPr>
        <p:blipFill>
          <a:blip r:embed="rId7"/>
          <a:srcRect r="18985"/>
          <a:stretch>
            <a:fillRect/>
          </a:stretch>
        </p:blipFill>
        <p:spPr>
          <a:xfrm>
            <a:off x="836613" y="1489075"/>
            <a:ext cx="1635125" cy="552450"/>
          </a:xfrm>
          <a:prstGeom prst="rect">
            <a:avLst/>
          </a:prstGeom>
          <a:noFill/>
          <a:ln w="9525">
            <a:noFill/>
          </a:ln>
        </p:spPr>
      </p:pic>
      <p:sp>
        <p:nvSpPr>
          <p:cNvPr id="2" name="标题 1"/>
          <p:cNvSpPr>
            <a:spLocks noGrp="1"/>
          </p:cNvSpPr>
          <p:nvPr>
            <p:ph type="title" hasCustomPrompt="1"/>
          </p:nvPr>
        </p:nvSpPr>
        <p:spPr>
          <a:xfrm>
            <a:off x="2211300" y="1371600"/>
            <a:ext cx="4195800" cy="886950"/>
          </a:xfrm>
        </p:spPr>
        <p:txBody>
          <a:bodyPr wrap="square" anchor="ctr">
            <a:normAutofit/>
          </a:bodyPr>
          <a:lstStyle>
            <a:lvl1pPr algn="ctr">
              <a:defRPr sz="4950" b="1">
                <a:solidFill>
                  <a:schemeClr val="tx2"/>
                </a:solidFill>
              </a:defRPr>
            </a:lvl1pPr>
          </a:lstStyle>
          <a:p>
            <a:pPr fontAlgn="auto"/>
            <a:r>
              <a:rPr lang="zh-CN" altLang="en-US" sz="4950" strike="noStrike" noProof="1" dirty="0"/>
              <a:t>标题</a:t>
            </a:r>
            <a:endParaRPr lang="zh-CN" altLang="en-US" strike="noStrike" noProof="1" dirty="0"/>
          </a:p>
        </p:txBody>
      </p:sp>
      <p:sp>
        <p:nvSpPr>
          <p:cNvPr id="7" name="日期占位符 3"/>
          <p:cNvSpPr>
            <a:spLocks noGrp="1"/>
          </p:cNvSpPr>
          <p:nvPr>
            <p:ph type="dt" sz="half" idx="10"/>
            <p:custDataLst>
              <p:tags r:id="rId8"/>
            </p:custDataLst>
          </p:nvPr>
        </p:nvSpPr>
        <p:spPr>
          <a:xfrm>
            <a:off x="522288" y="5624513"/>
            <a:ext cx="2057400" cy="274638"/>
          </a:xfrm>
          <a:prstGeom prst="rect">
            <a:avLst/>
          </a:prstGeom>
        </p:spPr>
        <p:txBody>
          <a:bodyPr vert="horz" wrap="square" lIns="91440" tIns="45720" rIns="91440" bIns="45720" rtlCol="0" anchor="ctr">
            <a:normAutofit/>
          </a:bodyPr>
          <a:lstStyle/>
          <a:p>
            <a:pPr fontAlgn="base"/>
            <a:fld id="{5592522B-0F24-4480-B9DD-A9474A6880D6}" type="datetimeFigureOut">
              <a:rPr lang="zh-CN" altLang="en-US" strike="noStrike" noProof="1" smtClean="0">
                <a:latin typeface="汉仪北魏写经W" pitchFamily="18" charset="-122"/>
                <a:ea typeface="宋体" panose="02010600030101010101" pitchFamily="2" charset="-122"/>
                <a:cs typeface="+mn-cs"/>
              </a:rPr>
            </a:fld>
            <a:endParaRPr lang="zh-CN" altLang="en-US" strike="noStrike" noProof="1"/>
          </a:p>
        </p:txBody>
      </p:sp>
      <p:sp>
        <p:nvSpPr>
          <p:cNvPr id="8" name="页脚占位符 4"/>
          <p:cNvSpPr>
            <a:spLocks noGrp="1"/>
          </p:cNvSpPr>
          <p:nvPr>
            <p:ph type="ftr" sz="quarter" idx="11"/>
            <p:custDataLst>
              <p:tags r:id="rId9"/>
            </p:custDataLst>
          </p:nvPr>
        </p:nvSpPr>
        <p:spPr>
          <a:xfrm>
            <a:off x="3028950" y="5624513"/>
            <a:ext cx="3086100" cy="274638"/>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5"/>
          <p:cNvSpPr>
            <a:spLocks noGrp="1"/>
          </p:cNvSpPr>
          <p:nvPr>
            <p:ph type="sldNum" sz="quarter" idx="12"/>
            <p:custDataLst>
              <p:tags r:id="rId10"/>
            </p:custDataLst>
          </p:nvPr>
        </p:nvSpPr>
        <p:spPr>
          <a:xfrm>
            <a:off x="6565900" y="5624513"/>
            <a:ext cx="2057400" cy="274638"/>
          </a:xfrm>
          <a:prstGeom prst="rect">
            <a:avLst/>
          </a:prstGeom>
        </p:spPr>
        <p:txBody>
          <a:bodyPr vert="horz" wrap="square" lIns="91440" tIns="45720" rIns="91440" bIns="45720" rtlCol="0" anchor="ctr">
            <a:normAutofit/>
          </a:bodyPr>
          <a:lstStyle/>
          <a:p>
            <a:pPr fontAlgn="base"/>
            <a:fld id="{BE5F26B5-172A-4DC2-B0B7-181CFC56B87C}" type="slidenum">
              <a:rPr lang="zh-CN" altLang="en-US" strike="noStrike" noProof="1" smtClean="0">
                <a:latin typeface="汉仪北魏写经W" pitchFamily="18" charset="-122"/>
                <a:ea typeface="宋体" panose="02010600030101010101" pitchFamily="2" charset="-122"/>
                <a:cs typeface="+mn-cs"/>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43" name="任意多边形: 形状 42"/>
          <p:cNvSpPr/>
          <p:nvPr userDrawn="1"/>
        </p:nvSpPr>
        <p:spPr>
          <a:xfrm>
            <a:off x="4481513" y="1514475"/>
            <a:ext cx="3165475" cy="3435350"/>
          </a:xfrm>
          <a:custGeom>
            <a:avLst/>
            <a:gdLst>
              <a:gd name="connsiteX0" fmla="*/ 2781311 w 4219240"/>
              <a:gd name="connsiteY0" fmla="*/ 411 h 4581136"/>
              <a:gd name="connsiteX1" fmla="*/ 2841976 w 4219240"/>
              <a:gd name="connsiteY1" fmla="*/ 3691 h 4581136"/>
              <a:gd name="connsiteX2" fmla="*/ 3279213 w 4219240"/>
              <a:gd name="connsiteY2" fmla="*/ 1540201 h 4581136"/>
              <a:gd name="connsiteX3" fmla="*/ 3672693 w 4219240"/>
              <a:gd name="connsiteY3" fmla="*/ 1566994 h 4581136"/>
              <a:gd name="connsiteX4" fmla="*/ 3794983 w 4219240"/>
              <a:gd name="connsiteY4" fmla="*/ 2139656 h 4581136"/>
              <a:gd name="connsiteX5" fmla="*/ 3830143 w 4219240"/>
              <a:gd name="connsiteY5" fmla="*/ 2329393 h 4581136"/>
              <a:gd name="connsiteX6" fmla="*/ 3774640 w 4219240"/>
              <a:gd name="connsiteY6" fmla="*/ 2450606 h 4581136"/>
              <a:gd name="connsiteX7" fmla="*/ 3624068 w 4219240"/>
              <a:gd name="connsiteY7" fmla="*/ 2737641 h 4581136"/>
              <a:gd name="connsiteX8" fmla="*/ 3504118 w 4219240"/>
              <a:gd name="connsiteY8" fmla="*/ 2508262 h 4581136"/>
              <a:gd name="connsiteX9" fmla="*/ 2877501 w 4219240"/>
              <a:gd name="connsiteY9" fmla="*/ 3484342 h 4581136"/>
              <a:gd name="connsiteX10" fmla="*/ 2846697 w 4219240"/>
              <a:gd name="connsiteY10" fmla="*/ 3375899 h 4581136"/>
              <a:gd name="connsiteX11" fmla="*/ 2404998 w 4219240"/>
              <a:gd name="connsiteY11" fmla="*/ 4317950 h 4581136"/>
              <a:gd name="connsiteX12" fmla="*/ 4175343 w 4219240"/>
              <a:gd name="connsiteY12" fmla="*/ 4317950 h 4581136"/>
              <a:gd name="connsiteX13" fmla="*/ 4176296 w 4219240"/>
              <a:gd name="connsiteY13" fmla="*/ 4323634 h 4581136"/>
              <a:gd name="connsiteX14" fmla="*/ 4219240 w 4219240"/>
              <a:gd name="connsiteY14" fmla="*/ 4581136 h 4581136"/>
              <a:gd name="connsiteX15" fmla="*/ 0 w 4219240"/>
              <a:gd name="connsiteY15" fmla="*/ 4581136 h 4581136"/>
              <a:gd name="connsiteX16" fmla="*/ 896303 w 4219240"/>
              <a:gd name="connsiteY16" fmla="*/ 2531315 h 4581136"/>
              <a:gd name="connsiteX17" fmla="*/ 1770778 w 4219240"/>
              <a:gd name="connsiteY17" fmla="*/ 1004602 h 4581136"/>
              <a:gd name="connsiteX18" fmla="*/ 2273568 w 4219240"/>
              <a:gd name="connsiteY18" fmla="*/ 576044 h 4581136"/>
              <a:gd name="connsiteX19" fmla="*/ 2781311 w 4219240"/>
              <a:gd name="connsiteY19" fmla="*/ 411 h 458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19240" h="4581136">
                <a:moveTo>
                  <a:pt x="2781311" y="411"/>
                </a:moveTo>
                <a:cubicBezTo>
                  <a:pt x="2799960" y="-663"/>
                  <a:pt x="2820114" y="344"/>
                  <a:pt x="2841976" y="3691"/>
                </a:cubicBezTo>
                <a:cubicBezTo>
                  <a:pt x="3191765" y="57277"/>
                  <a:pt x="3257351" y="1406269"/>
                  <a:pt x="3279213" y="1540201"/>
                </a:cubicBezTo>
                <a:cubicBezTo>
                  <a:pt x="3301075" y="1674134"/>
                  <a:pt x="3585246" y="1325922"/>
                  <a:pt x="3672693" y="1566994"/>
                </a:cubicBezTo>
                <a:cubicBezTo>
                  <a:pt x="3694555" y="1627262"/>
                  <a:pt x="3739645" y="1845780"/>
                  <a:pt x="3794983" y="2139656"/>
                </a:cubicBezTo>
                <a:lnTo>
                  <a:pt x="3830143" y="2329393"/>
                </a:lnTo>
                <a:lnTo>
                  <a:pt x="3774640" y="2450606"/>
                </a:lnTo>
                <a:cubicBezTo>
                  <a:pt x="3726341" y="2558105"/>
                  <a:pt x="3677988" y="2663092"/>
                  <a:pt x="3624068" y="2737641"/>
                </a:cubicBezTo>
                <a:cubicBezTo>
                  <a:pt x="3613770" y="2642764"/>
                  <a:pt x="3571861" y="2468547"/>
                  <a:pt x="3504118" y="2508262"/>
                </a:cubicBezTo>
                <a:cubicBezTo>
                  <a:pt x="3175429" y="2630227"/>
                  <a:pt x="3041868" y="3064046"/>
                  <a:pt x="2877501" y="3484342"/>
                </a:cubicBezTo>
                <a:cubicBezTo>
                  <a:pt x="2877501" y="3457254"/>
                  <a:pt x="2893710" y="3357317"/>
                  <a:pt x="2846697" y="3375899"/>
                </a:cubicBezTo>
                <a:cubicBezTo>
                  <a:pt x="2630974" y="3552086"/>
                  <a:pt x="2518008" y="4033275"/>
                  <a:pt x="2404998" y="4317950"/>
                </a:cubicBezTo>
                <a:lnTo>
                  <a:pt x="4175343" y="4317950"/>
                </a:lnTo>
                <a:lnTo>
                  <a:pt x="4176296" y="4323634"/>
                </a:lnTo>
                <a:cubicBezTo>
                  <a:pt x="4203100" y="4483646"/>
                  <a:pt x="4219240" y="4581136"/>
                  <a:pt x="4219240" y="4581136"/>
                </a:cubicBezTo>
                <a:lnTo>
                  <a:pt x="0" y="4581136"/>
                </a:lnTo>
                <a:cubicBezTo>
                  <a:pt x="262343" y="3643673"/>
                  <a:pt x="590238" y="1620646"/>
                  <a:pt x="896303" y="2531315"/>
                </a:cubicBezTo>
                <a:cubicBezTo>
                  <a:pt x="979970" y="2780245"/>
                  <a:pt x="1156805" y="592843"/>
                  <a:pt x="1770778" y="1004602"/>
                </a:cubicBezTo>
                <a:cubicBezTo>
                  <a:pt x="2020102" y="1171837"/>
                  <a:pt x="1967534" y="656390"/>
                  <a:pt x="2273568" y="576044"/>
                </a:cubicBezTo>
                <a:cubicBezTo>
                  <a:pt x="2560474" y="500719"/>
                  <a:pt x="2501576" y="16515"/>
                  <a:pt x="2781311" y="411"/>
                </a:cubicBezTo>
                <a:close/>
              </a:path>
            </a:pathLst>
          </a:custGeom>
          <a:gradFill>
            <a:gsLst>
              <a:gs pos="0">
                <a:schemeClr val="accent1">
                  <a:lumMod val="60000"/>
                  <a:lumOff val="40000"/>
                  <a:alpha val="0"/>
                </a:schemeClr>
              </a:gs>
              <a:gs pos="36000">
                <a:schemeClr val="accent1">
                  <a:lumMod val="60000"/>
                  <a:lumOff val="40000"/>
                  <a:alpha val="8000"/>
                </a:schemeClr>
              </a:gs>
              <a:gs pos="100000">
                <a:schemeClr val="accent1">
                  <a:lumMod val="60000"/>
                  <a:lumOff val="40000"/>
                  <a:alpha val="20000"/>
                </a:schemeClr>
              </a:gs>
            </a:gsLst>
            <a:lin ang="16200000" scaled="1"/>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lstStyle/>
          <a:p>
            <a:pPr lvl="0" fontAlgn="auto"/>
            <a:endParaRPr lang="zh-CN" altLang="en-US" sz="1350" strike="noStrike" noProof="1">
              <a:latin typeface="+mn-lt"/>
              <a:ea typeface="+mn-ea"/>
            </a:endParaRPr>
          </a:p>
        </p:txBody>
      </p:sp>
      <p:sp>
        <p:nvSpPr>
          <p:cNvPr id="15" name="图形 9"/>
          <p:cNvSpPr/>
          <p:nvPr userDrawn="1"/>
        </p:nvSpPr>
        <p:spPr>
          <a:xfrm>
            <a:off x="6286500" y="3013075"/>
            <a:ext cx="2857500" cy="1739900"/>
          </a:xfrm>
          <a:custGeom>
            <a:avLst/>
            <a:gdLst>
              <a:gd name="connsiteX0" fmla="*/ 3810965 w 3810964"/>
              <a:gd name="connsiteY0" fmla="*/ 2319519 h 2319519"/>
              <a:gd name="connsiteX1" fmla="*/ 3400071 w 3810964"/>
              <a:gd name="connsiteY1" fmla="*/ 1106135 h 2319519"/>
              <a:gd name="connsiteX2" fmla="*/ 3040578 w 3810964"/>
              <a:gd name="connsiteY2" fmla="*/ 916337 h 2319519"/>
              <a:gd name="connsiteX3" fmla="*/ 2865958 w 3810964"/>
              <a:gd name="connsiteY3" fmla="*/ 957037 h 2319519"/>
              <a:gd name="connsiteX4" fmla="*/ 2619386 w 3810964"/>
              <a:gd name="connsiteY4" fmla="*/ 685884 h 2319519"/>
              <a:gd name="connsiteX5" fmla="*/ 2311250 w 3810964"/>
              <a:gd name="connsiteY5" fmla="*/ 184412 h 2319519"/>
              <a:gd name="connsiteX6" fmla="*/ 2116078 w 3810964"/>
              <a:gd name="connsiteY6" fmla="*/ 143757 h 2319519"/>
              <a:gd name="connsiteX7" fmla="*/ 1951712 w 3810964"/>
              <a:gd name="connsiteY7" fmla="*/ 170935 h 2319519"/>
              <a:gd name="connsiteX8" fmla="*/ 1219070 w 3810964"/>
              <a:gd name="connsiteY8" fmla="*/ 739210 h 2319519"/>
              <a:gd name="connsiteX9" fmla="*/ 1099120 w 3810964"/>
              <a:gd name="connsiteY9" fmla="*/ 509831 h 2319519"/>
              <a:gd name="connsiteX10" fmla="*/ 472503 w 3810964"/>
              <a:gd name="connsiteY10" fmla="*/ 1485911 h 2319519"/>
              <a:gd name="connsiteX11" fmla="*/ 441699 w 3810964"/>
              <a:gd name="connsiteY11" fmla="*/ 1377468 h 2319519"/>
              <a:gd name="connsiteX12" fmla="*/ 0 w 3810964"/>
              <a:gd name="connsiteY12" fmla="*/ 2319519 h 231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964" h="2319519">
                <a:moveTo>
                  <a:pt x="3810965" y="2319519"/>
                </a:moveTo>
                <a:cubicBezTo>
                  <a:pt x="3708253" y="1831479"/>
                  <a:pt x="3429040" y="1089703"/>
                  <a:pt x="3400071" y="1106135"/>
                </a:cubicBezTo>
                <a:cubicBezTo>
                  <a:pt x="3287106" y="1133269"/>
                  <a:pt x="3174095" y="929904"/>
                  <a:pt x="3040578" y="916337"/>
                </a:cubicBezTo>
                <a:cubicBezTo>
                  <a:pt x="2968671" y="889249"/>
                  <a:pt x="2937866" y="984125"/>
                  <a:pt x="2865958" y="957037"/>
                </a:cubicBezTo>
                <a:cubicBezTo>
                  <a:pt x="2773499" y="929904"/>
                  <a:pt x="2670787" y="794372"/>
                  <a:pt x="2619386" y="685884"/>
                </a:cubicBezTo>
                <a:cubicBezTo>
                  <a:pt x="2506421" y="468997"/>
                  <a:pt x="2526972" y="279244"/>
                  <a:pt x="2311250" y="184412"/>
                </a:cubicBezTo>
                <a:cubicBezTo>
                  <a:pt x="2290698" y="170979"/>
                  <a:pt x="2126332" y="143757"/>
                  <a:pt x="2116078" y="143757"/>
                </a:cubicBezTo>
                <a:cubicBezTo>
                  <a:pt x="2044171" y="143801"/>
                  <a:pt x="2023798" y="76103"/>
                  <a:pt x="1951712" y="170935"/>
                </a:cubicBezTo>
                <a:cubicBezTo>
                  <a:pt x="1561369" y="-344194"/>
                  <a:pt x="1434748" y="441013"/>
                  <a:pt x="1219070" y="739210"/>
                </a:cubicBezTo>
                <a:cubicBezTo>
                  <a:pt x="1208772" y="644333"/>
                  <a:pt x="1166863" y="470116"/>
                  <a:pt x="1099120" y="509831"/>
                </a:cubicBezTo>
                <a:cubicBezTo>
                  <a:pt x="770431" y="631796"/>
                  <a:pt x="636870" y="1065615"/>
                  <a:pt x="472503" y="1485911"/>
                </a:cubicBezTo>
                <a:cubicBezTo>
                  <a:pt x="472503" y="1458823"/>
                  <a:pt x="488712" y="1358886"/>
                  <a:pt x="441699" y="1377468"/>
                </a:cubicBezTo>
                <a:cubicBezTo>
                  <a:pt x="225976" y="1553655"/>
                  <a:pt x="113010" y="2034844"/>
                  <a:pt x="0" y="2319519"/>
                </a:cubicBezTo>
                <a:close/>
              </a:path>
            </a:pathLst>
          </a:custGeom>
          <a:gradFill>
            <a:gsLst>
              <a:gs pos="0">
                <a:schemeClr val="accent1">
                  <a:lumMod val="60000"/>
                  <a:lumOff val="40000"/>
                  <a:alpha val="0"/>
                </a:schemeClr>
              </a:gs>
              <a:gs pos="25000">
                <a:schemeClr val="accent1">
                  <a:lumMod val="60000"/>
                  <a:lumOff val="40000"/>
                  <a:alpha val="10000"/>
                </a:schemeClr>
              </a:gs>
              <a:gs pos="100000">
                <a:schemeClr val="accent1">
                  <a:lumMod val="60000"/>
                  <a:lumOff val="40000"/>
                  <a:alpha val="25000"/>
                </a:schemeClr>
              </a:gs>
            </a:gsLst>
            <a:lin ang="16200000" scaled="1"/>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lstStyle/>
          <a:p>
            <a:pPr lvl="0" fontAlgn="auto"/>
            <a:endParaRPr lang="zh-CN" altLang="en-US" sz="1350" strike="noStrike" noProof="1">
              <a:latin typeface="+mn-lt"/>
              <a:ea typeface="+mn-ea"/>
            </a:endParaRPr>
          </a:p>
        </p:txBody>
      </p:sp>
      <p:sp>
        <p:nvSpPr>
          <p:cNvPr id="9" name="圆角矩形 12"/>
          <p:cNvSpPr/>
          <p:nvPr userDrawn="1">
            <p:custDataLst>
              <p:tags r:id="rId2"/>
            </p:custDataLst>
          </p:nvPr>
        </p:nvSpPr>
        <p:spPr>
          <a:xfrm>
            <a:off x="1041400" y="4343400"/>
            <a:ext cx="39688" cy="161925"/>
          </a:xfrm>
          <a:prstGeom prst="roundRect">
            <a:avLst>
              <a:gd name="adj" fmla="val 50000"/>
            </a:avLst>
          </a:pr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auto"/>
            <a:endParaRPr lang="zh-CN" altLang="en-US" sz="1350" strike="noStrike" noProof="1"/>
          </a:p>
        </p:txBody>
      </p:sp>
      <p:pic>
        <p:nvPicPr>
          <p:cNvPr id="16389" name="图片 20" descr="徽标&#10;&#10;描述已自动生成"/>
          <p:cNvPicPr>
            <a:picLocks noChangeAspect="1"/>
          </p:cNvPicPr>
          <p:nvPr userDrawn="1">
            <p:custDataLst>
              <p:tags r:id="rId3"/>
            </p:custDataLst>
          </p:nvPr>
        </p:nvPicPr>
        <p:blipFill>
          <a:blip r:embed="rId4"/>
          <a:srcRect r="18985"/>
          <a:stretch>
            <a:fillRect/>
          </a:stretch>
        </p:blipFill>
        <p:spPr>
          <a:xfrm>
            <a:off x="836613" y="1489075"/>
            <a:ext cx="1635125" cy="552450"/>
          </a:xfrm>
          <a:prstGeom prst="rect">
            <a:avLst/>
          </a:prstGeom>
          <a:noFill/>
          <a:ln w="9525">
            <a:noFill/>
          </a:ln>
        </p:spPr>
      </p:pic>
      <p:sp>
        <p:nvSpPr>
          <p:cNvPr id="37" name="任意多边形: 形状 36"/>
          <p:cNvSpPr/>
          <p:nvPr userDrawn="1"/>
        </p:nvSpPr>
        <p:spPr>
          <a:xfrm>
            <a:off x="3854450" y="3898900"/>
            <a:ext cx="3130550" cy="911225"/>
          </a:xfrm>
          <a:custGeom>
            <a:avLst/>
            <a:gdLst>
              <a:gd name="connsiteX0" fmla="*/ 3133671 w 4176000"/>
              <a:gd name="connsiteY0" fmla="*/ 683 h 1215585"/>
              <a:gd name="connsiteX1" fmla="*/ 3227103 w 4176000"/>
              <a:gd name="connsiteY1" fmla="*/ 115716 h 1215585"/>
              <a:gd name="connsiteX2" fmla="*/ 3564335 w 4176000"/>
              <a:gd name="connsiteY2" fmla="*/ 240483 h 1215585"/>
              <a:gd name="connsiteX3" fmla="*/ 3600971 w 4176000"/>
              <a:gd name="connsiteY3" fmla="*/ 287493 h 1215585"/>
              <a:gd name="connsiteX4" fmla="*/ 3540361 w 4176000"/>
              <a:gd name="connsiteY4" fmla="*/ 378700 h 1215585"/>
              <a:gd name="connsiteX5" fmla="*/ 3242794 w 4176000"/>
              <a:gd name="connsiteY5" fmla="*/ 1139259 h 1215585"/>
              <a:gd name="connsiteX6" fmla="*/ 4146671 w 4176000"/>
              <a:gd name="connsiteY6" fmla="*/ 1139259 h 1215585"/>
              <a:gd name="connsiteX7" fmla="*/ 4148032 w 4176000"/>
              <a:gd name="connsiteY7" fmla="*/ 1141428 h 1215585"/>
              <a:gd name="connsiteX8" fmla="*/ 4176000 w 4176000"/>
              <a:gd name="connsiteY8" fmla="*/ 1215585 h 1215585"/>
              <a:gd name="connsiteX9" fmla="*/ 0 w 4176000"/>
              <a:gd name="connsiteY9" fmla="*/ 1215585 h 1215585"/>
              <a:gd name="connsiteX10" fmla="*/ 783554 w 4176000"/>
              <a:gd name="connsiteY10" fmla="*/ 590146 h 1215585"/>
              <a:gd name="connsiteX11" fmla="*/ 1035144 w 4176000"/>
              <a:gd name="connsiteY11" fmla="*/ 561398 h 1215585"/>
              <a:gd name="connsiteX12" fmla="*/ 1265171 w 4176000"/>
              <a:gd name="connsiteY12" fmla="*/ 604560 h 1215585"/>
              <a:gd name="connsiteX13" fmla="*/ 1495198 w 4176000"/>
              <a:gd name="connsiteY13" fmla="*/ 345744 h 1215585"/>
              <a:gd name="connsiteX14" fmla="*/ 1631910 w 4176000"/>
              <a:gd name="connsiteY14" fmla="*/ 352931 h 1215585"/>
              <a:gd name="connsiteX15" fmla="*/ 1779403 w 4176000"/>
              <a:gd name="connsiteY15" fmla="*/ 472613 h 1215585"/>
              <a:gd name="connsiteX16" fmla="*/ 1933848 w 4176000"/>
              <a:gd name="connsiteY16" fmla="*/ 259498 h 1215585"/>
              <a:gd name="connsiteX17" fmla="*/ 2135205 w 4176000"/>
              <a:gd name="connsiteY17" fmla="*/ 210595 h 1215585"/>
              <a:gd name="connsiteX18" fmla="*/ 2393903 w 4176000"/>
              <a:gd name="connsiteY18" fmla="*/ 374649 h 1215585"/>
              <a:gd name="connsiteX19" fmla="*/ 2697091 w 4176000"/>
              <a:gd name="connsiteY19" fmla="*/ 364805 h 1215585"/>
              <a:gd name="connsiteX20" fmla="*/ 2882589 w 4176000"/>
              <a:gd name="connsiteY20" fmla="*/ 239499 h 1215585"/>
              <a:gd name="connsiteX21" fmla="*/ 3133671 w 4176000"/>
              <a:gd name="connsiteY21" fmla="*/ 683 h 12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6000" h="1215585">
                <a:moveTo>
                  <a:pt x="3133671" y="683"/>
                </a:moveTo>
                <a:cubicBezTo>
                  <a:pt x="3212729" y="-6504"/>
                  <a:pt x="3241477" y="43845"/>
                  <a:pt x="3227103" y="115716"/>
                </a:cubicBezTo>
                <a:cubicBezTo>
                  <a:pt x="3290137" y="-46019"/>
                  <a:pt x="3442857" y="92646"/>
                  <a:pt x="3564335" y="240483"/>
                </a:cubicBezTo>
                <a:lnTo>
                  <a:pt x="3600971" y="287493"/>
                </a:lnTo>
                <a:lnTo>
                  <a:pt x="3540361" y="378700"/>
                </a:lnTo>
                <a:cubicBezTo>
                  <a:pt x="3412284" y="601708"/>
                  <a:pt x="3327552" y="925753"/>
                  <a:pt x="3242794" y="1139259"/>
                </a:cubicBezTo>
                <a:lnTo>
                  <a:pt x="4146671" y="1139259"/>
                </a:lnTo>
                <a:lnTo>
                  <a:pt x="4148032" y="1141428"/>
                </a:lnTo>
                <a:cubicBezTo>
                  <a:pt x="4160725" y="1165693"/>
                  <a:pt x="4170610" y="1190411"/>
                  <a:pt x="4176000" y="1215585"/>
                </a:cubicBezTo>
                <a:lnTo>
                  <a:pt x="0" y="1215585"/>
                </a:lnTo>
                <a:cubicBezTo>
                  <a:pt x="273151" y="1035906"/>
                  <a:pt x="546340" y="813026"/>
                  <a:pt x="783554" y="590146"/>
                </a:cubicBezTo>
                <a:cubicBezTo>
                  <a:pt x="876987" y="626121"/>
                  <a:pt x="948898" y="561398"/>
                  <a:pt x="1035144" y="561398"/>
                </a:cubicBezTo>
                <a:cubicBezTo>
                  <a:pt x="1142989" y="561398"/>
                  <a:pt x="1171855" y="640495"/>
                  <a:pt x="1265171" y="604560"/>
                </a:cubicBezTo>
                <a:cubicBezTo>
                  <a:pt x="1373017" y="561398"/>
                  <a:pt x="1387391" y="396093"/>
                  <a:pt x="1495198" y="345744"/>
                </a:cubicBezTo>
                <a:cubicBezTo>
                  <a:pt x="1581483" y="302777"/>
                  <a:pt x="1538165" y="345744"/>
                  <a:pt x="1631910" y="352931"/>
                </a:cubicBezTo>
                <a:cubicBezTo>
                  <a:pt x="1718195" y="352931"/>
                  <a:pt x="1678783" y="515736"/>
                  <a:pt x="1779403" y="472613"/>
                </a:cubicBezTo>
                <a:cubicBezTo>
                  <a:pt x="1836900" y="451051"/>
                  <a:pt x="1861937" y="266685"/>
                  <a:pt x="1933848" y="259498"/>
                </a:cubicBezTo>
                <a:cubicBezTo>
                  <a:pt x="1976815" y="252311"/>
                  <a:pt x="2084856" y="203407"/>
                  <a:pt x="2135205" y="210595"/>
                </a:cubicBezTo>
                <a:cubicBezTo>
                  <a:pt x="2243012" y="232156"/>
                  <a:pt x="2293283" y="331370"/>
                  <a:pt x="2393903" y="374649"/>
                </a:cubicBezTo>
                <a:cubicBezTo>
                  <a:pt x="2566433" y="446560"/>
                  <a:pt x="2597018" y="617684"/>
                  <a:pt x="2697091" y="364805"/>
                </a:cubicBezTo>
                <a:cubicBezTo>
                  <a:pt x="2746853" y="239108"/>
                  <a:pt x="2825092" y="361720"/>
                  <a:pt x="2882589" y="239499"/>
                </a:cubicBezTo>
                <a:cubicBezTo>
                  <a:pt x="2911220" y="160167"/>
                  <a:pt x="3033011" y="7830"/>
                  <a:pt x="3133671" y="683"/>
                </a:cubicBezTo>
                <a:close/>
              </a:path>
            </a:pathLst>
          </a:custGeom>
          <a:gradFill>
            <a:gsLst>
              <a:gs pos="0">
                <a:schemeClr val="accent1">
                  <a:lumMod val="60000"/>
                  <a:lumOff val="40000"/>
                  <a:alpha val="0"/>
                </a:schemeClr>
              </a:gs>
              <a:gs pos="36000">
                <a:schemeClr val="accent1">
                  <a:lumMod val="60000"/>
                  <a:lumOff val="40000"/>
                  <a:alpha val="8000"/>
                </a:schemeClr>
              </a:gs>
              <a:gs pos="100000">
                <a:schemeClr val="accent1">
                  <a:lumMod val="60000"/>
                  <a:lumOff val="40000"/>
                  <a:alpha val="20000"/>
                </a:schemeClr>
              </a:gs>
            </a:gsLst>
            <a:lin ang="16200000" scaled="1"/>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lstStyle/>
          <a:p>
            <a:pPr lvl="0" fontAlgn="auto"/>
            <a:endParaRPr lang="zh-CN" altLang="en-US" sz="1350" strike="noStrike" noProof="1">
              <a:latin typeface="+mn-lt"/>
              <a:ea typeface="+mn-ea"/>
            </a:endParaRPr>
          </a:p>
        </p:txBody>
      </p:sp>
      <p:pic>
        <p:nvPicPr>
          <p:cNvPr id="45" name="图形 44"/>
          <p:cNvPicPr>
            <a:picLocks noChangeAspect="1"/>
          </p:cNvPicPr>
          <p:nvPr userDrawn="1"/>
        </p:nvPicPr>
        <p:blipFill rotWithShape="1">
          <a:blip r:embed="rId5"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r="8735"/>
          <a:stretch>
            <a:fillRect/>
          </a:stretch>
        </p:blipFill>
        <p:spPr>
          <a:xfrm>
            <a:off x="4042589" y="4378023"/>
            <a:ext cx="5101412" cy="968309"/>
          </a:xfrm>
          <a:prstGeom prst="rect">
            <a:avLst/>
          </a:prstGeom>
        </p:spPr>
      </p:pic>
      <p:sp>
        <p:nvSpPr>
          <p:cNvPr id="2" name="标题 1"/>
          <p:cNvSpPr>
            <a:spLocks noGrp="1"/>
          </p:cNvSpPr>
          <p:nvPr>
            <p:ph type="title"/>
          </p:nvPr>
        </p:nvSpPr>
        <p:spPr>
          <a:xfrm>
            <a:off x="877500" y="2240281"/>
            <a:ext cx="4195800" cy="1819170"/>
          </a:xfrm>
        </p:spPr>
        <p:txBody>
          <a:bodyPr wrap="square" anchor="b">
            <a:normAutofit/>
          </a:bodyPr>
          <a:lstStyle>
            <a:lvl1pPr algn="l">
              <a:defRPr sz="4800" b="1">
                <a:solidFill>
                  <a:schemeClr val="tx2"/>
                </a:solidFill>
              </a:defRPr>
            </a:lvl1pPr>
          </a:lstStyle>
          <a:p>
            <a:pPr fontAlgn="auto"/>
            <a:r>
              <a:rPr lang="zh-CN" altLang="en-US" strike="noStrike" noProof="1" dirty="0"/>
              <a:t>单击此处编辑母版标题样式</a:t>
            </a:r>
            <a:endParaRPr lang="zh-CN" altLang="en-US" strike="noStrike" noProof="1" dirty="0"/>
          </a:p>
        </p:txBody>
      </p:sp>
      <p:sp>
        <p:nvSpPr>
          <p:cNvPr id="8" name="节编号 3"/>
          <p:cNvSpPr>
            <a:spLocks noGrp="1"/>
          </p:cNvSpPr>
          <p:nvPr>
            <p:ph type="body" sz="quarter" idx="13" hasCustomPrompt="1"/>
          </p:nvPr>
        </p:nvSpPr>
        <p:spPr>
          <a:xfrm>
            <a:off x="1182108" y="4186350"/>
            <a:ext cx="3891192" cy="432000"/>
          </a:xfrm>
        </p:spPr>
        <p:txBody>
          <a:bodyPr wrap="none" anchor="ctr">
            <a:normAutofit/>
          </a:bodyPr>
          <a:lstStyle>
            <a:lvl1pPr marL="0" indent="0" algn="l">
              <a:buNone/>
              <a:defRPr sz="2700">
                <a:solidFill>
                  <a:schemeClr val="accent2">
                    <a:alpha val="80000"/>
                  </a:schemeClr>
                </a:solidFill>
              </a:defRPr>
            </a:lvl1pPr>
          </a:lstStyle>
          <a:p>
            <a:pPr lvl="0" fontAlgn="auto"/>
            <a:r>
              <a:rPr lang="zh-CN" altLang="en-US" strike="noStrike" noProof="1" dirty="0"/>
              <a:t>节编号</a:t>
            </a:r>
            <a:endParaRPr lang="zh-CN" altLang="en-US" strike="noStrike" noProof="1" dirty="0"/>
          </a:p>
        </p:txBody>
      </p:sp>
      <p:sp>
        <p:nvSpPr>
          <p:cNvPr id="4" name="日期占位符 4"/>
          <p:cNvSpPr>
            <a:spLocks noGrp="1"/>
          </p:cNvSpPr>
          <p:nvPr>
            <p:ph type="dt" sz="half" idx="10"/>
            <p:custDataLst>
              <p:tags r:id="rId7"/>
            </p:custDataLst>
          </p:nvPr>
        </p:nvSpPr>
        <p:spPr>
          <a:xfrm>
            <a:off x="522288" y="5624513"/>
            <a:ext cx="2057400" cy="274638"/>
          </a:xfrm>
          <a:prstGeom prst="rect">
            <a:avLst/>
          </a:prstGeom>
        </p:spPr>
        <p:txBody>
          <a:bodyPr vert="horz" wrap="square" lIns="91440" tIns="45720" rIns="91440" bIns="45720" rtlCol="0" anchor="ctr">
            <a:normAutofit/>
          </a:bodyPr>
          <a:lstStyle/>
          <a:p>
            <a:pPr fontAlgn="base"/>
            <a:fld id="{5592522B-0F24-4480-B9DD-A9474A6880D6}" type="datetimeFigureOut">
              <a:rPr lang="zh-CN" altLang="en-US" strike="noStrike" noProof="1" smtClean="0">
                <a:latin typeface="汉仪北魏写经W" pitchFamily="18" charset="-122"/>
                <a:ea typeface="宋体" panose="02010600030101010101" pitchFamily="2" charset="-122"/>
                <a:cs typeface="+mn-cs"/>
              </a:rPr>
            </a:fld>
            <a:endParaRPr lang="zh-CN" altLang="en-US" strike="noStrike" noProof="1"/>
          </a:p>
        </p:txBody>
      </p:sp>
      <p:sp>
        <p:nvSpPr>
          <p:cNvPr id="5" name="页脚占位符 5"/>
          <p:cNvSpPr>
            <a:spLocks noGrp="1"/>
          </p:cNvSpPr>
          <p:nvPr>
            <p:ph type="ftr" sz="quarter" idx="11"/>
            <p:custDataLst>
              <p:tags r:id="rId8"/>
            </p:custDataLst>
          </p:nvPr>
        </p:nvSpPr>
        <p:spPr>
          <a:xfrm>
            <a:off x="3028950" y="5624513"/>
            <a:ext cx="3086100" cy="2746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6"/>
          <p:cNvSpPr>
            <a:spLocks noGrp="1"/>
          </p:cNvSpPr>
          <p:nvPr>
            <p:ph type="sldNum" sz="quarter" idx="12"/>
            <p:custDataLst>
              <p:tags r:id="rId9"/>
            </p:custDataLst>
          </p:nvPr>
        </p:nvSpPr>
        <p:spPr>
          <a:xfrm>
            <a:off x="6565900" y="5624513"/>
            <a:ext cx="2057400" cy="274638"/>
          </a:xfrm>
          <a:prstGeom prst="rect">
            <a:avLst/>
          </a:prstGeom>
        </p:spPr>
        <p:txBody>
          <a:bodyPr vert="horz" wrap="square" lIns="91440" tIns="45720" rIns="91440" bIns="45720" rtlCol="0" anchor="ctr">
            <a:normAutofit/>
          </a:bodyPr>
          <a:lstStyle/>
          <a:p>
            <a:pPr fontAlgn="base"/>
            <a:fld id="{BE5F26B5-172A-4DC2-B0B7-181CFC56B87C}" type="slidenum">
              <a:rPr lang="zh-CN" altLang="en-US" strike="noStrike" noProof="1" smtClean="0">
                <a:latin typeface="汉仪北魏写经W" pitchFamily="18" charset="-122"/>
                <a:ea typeface="宋体" panose="02010600030101010101" pitchFamily="2" charset="-122"/>
                <a:cs typeface="+mn-cs"/>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wrap="square" lIns="0" tIns="0" rIns="0" bIns="0" rtlCol="0" anchor="b">
            <a:normAutofit/>
          </a:bodyPr>
          <a:lstStyle>
            <a:lvl1pPr>
              <a:defRPr lang="zh-CN" altLang="en-US" dirty="0"/>
            </a:lvl1pPr>
          </a:lstStyle>
          <a:p>
            <a:pPr lvl="0" fontAlgn="auto"/>
            <a:r>
              <a:rPr lang="zh-CN" altLang="en-US" strike="noStrike" noProof="1" dirty="0"/>
              <a:t>单击此处编辑母版标题样式</a:t>
            </a:r>
            <a:endParaRPr lang="zh-CN" altLang="en-US" strike="noStrike" noProof="1" dirty="0"/>
          </a:p>
        </p:txBody>
      </p:sp>
      <p:sp>
        <p:nvSpPr>
          <p:cNvPr id="3" name="内容占位符 2"/>
          <p:cNvSpPr>
            <a:spLocks noGrp="1"/>
          </p:cNvSpPr>
          <p:nvPr>
            <p:ph sz="half" idx="1"/>
          </p:nvPr>
        </p:nvSpPr>
        <p:spPr>
          <a:xfrm>
            <a:off x="521970" y="1833563"/>
            <a:ext cx="3992880" cy="3656888"/>
          </a:xfrm>
        </p:spPr>
        <p:txBody>
          <a:bodyPr wrap="square">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sym typeface="+mn-ea"/>
              </a:rPr>
              <a:t>第</a:t>
            </a:r>
            <a:r>
              <a:rPr lang="zh-CN" altLang="en-US" strike="noStrike" noProof="1" dirty="0"/>
              <a:t>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4" name="内容占位符 3"/>
          <p:cNvSpPr>
            <a:spLocks noGrp="1"/>
          </p:cNvSpPr>
          <p:nvPr>
            <p:ph sz="half" idx="2"/>
          </p:nvPr>
        </p:nvSpPr>
        <p:spPr>
          <a:xfrm>
            <a:off x="4629150" y="1833563"/>
            <a:ext cx="3992880" cy="3656888"/>
          </a:xfrm>
        </p:spPr>
        <p:txBody>
          <a:bodyPr wrap="square">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sym typeface="+mn-ea"/>
              </a:rPr>
              <a:t>第</a:t>
            </a:r>
            <a:r>
              <a:rPr lang="zh-CN" altLang="en-US" strike="noStrike" noProof="1" dirty="0"/>
              <a:t>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5" name="日期占位符 4"/>
          <p:cNvSpPr>
            <a:spLocks noGrp="1"/>
          </p:cNvSpPr>
          <p:nvPr>
            <p:ph type="dt" sz="half" idx="10"/>
          </p:nvPr>
        </p:nvSpPr>
        <p:spPr/>
        <p:txBody>
          <a:bodyPr/>
          <a:p>
            <a:pPr fontAlgn="base"/>
            <a:fld id="{5592522B-0F24-4480-B9DD-A9474A6880D6}" type="datetimeFigureOut">
              <a:rPr lang="zh-CN" altLang="en-US" strike="noStrike" noProof="1" smtClean="0">
                <a:latin typeface="汉仪北魏写经W" pitchFamily="18" charset="-122"/>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nvPr>
        </p:nvSpPr>
        <p:spPr/>
        <p:txBody>
          <a:bodyPr/>
          <a:p>
            <a:pPr fontAlgn="base"/>
            <a:endParaRPr lang="zh-CN" altLang="en-US" strike="noStrike" noProof="1" dirty="0"/>
          </a:p>
        </p:txBody>
      </p:sp>
      <p:sp>
        <p:nvSpPr>
          <p:cNvPr id="7" name="灯片编号占位符 6"/>
          <p:cNvSpPr>
            <a:spLocks noGrp="1"/>
          </p:cNvSpPr>
          <p:nvPr>
            <p:ph type="sldNum" sz="quarter" idx="12"/>
          </p:nvPr>
        </p:nvSpPr>
        <p:spPr/>
        <p:txBody>
          <a:bodyPr/>
          <a:p>
            <a:pPr fontAlgn="base"/>
            <a:fld id="{BE5F26B5-172A-4DC2-B0B7-181CFC56B87C}" type="slidenum">
              <a:rPr lang="zh-CN" altLang="en-US" strike="noStrike" noProof="1" smtClean="0">
                <a:latin typeface="汉仪北魏写经W" pitchFamily="18" charset="-122"/>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521970" y="1833563"/>
            <a:ext cx="3992880" cy="308477"/>
          </a:xfrm>
        </p:spPr>
        <p:txBody>
          <a:bodyPr wrap="square" anchor="b">
            <a:norm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dirty="0"/>
              <a:t>单击此处编辑母版文本样式</a:t>
            </a:r>
            <a:endParaRPr lang="zh-CN" altLang="en-US" strike="noStrike" noProof="1" dirty="0"/>
          </a:p>
        </p:txBody>
      </p:sp>
      <p:sp>
        <p:nvSpPr>
          <p:cNvPr id="4" name="内容占位符 3"/>
          <p:cNvSpPr>
            <a:spLocks noGrp="1"/>
          </p:cNvSpPr>
          <p:nvPr>
            <p:ph sz="half" idx="2"/>
          </p:nvPr>
        </p:nvSpPr>
        <p:spPr>
          <a:xfrm>
            <a:off x="521970" y="2263574"/>
            <a:ext cx="3992880" cy="3225207"/>
          </a:xfrm>
        </p:spPr>
        <p:txBody>
          <a:bodyPr wrap="square">
            <a:normAutofit/>
          </a:bodyPr>
          <a:lstStyle>
            <a:lvl1pPr>
              <a:defRPr sz="1650"/>
            </a:lvl1pPr>
          </a:lstStyle>
          <a:p>
            <a:pPr lvl="0" fontAlgn="auto"/>
            <a:r>
              <a:rPr lang="zh-CN" altLang="en-US" sz="1650" strike="noStrike" noProof="1" dirty="0"/>
              <a:t>单击此处编辑母版文本样式</a:t>
            </a:r>
            <a:endParaRPr lang="zh-CN" altLang="en-US" strike="noStrike" noProof="1" dirty="0"/>
          </a:p>
          <a:p>
            <a:pPr lvl="1" fontAlgn="auto"/>
            <a:r>
              <a:rPr lang="zh-CN" altLang="en-US" strike="noStrike" noProof="1" dirty="0">
                <a:sym typeface="+mn-ea"/>
              </a:rPr>
              <a:t>第</a:t>
            </a:r>
            <a:r>
              <a:rPr lang="zh-CN" altLang="en-US" strike="noStrike" noProof="1" dirty="0"/>
              <a:t>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5" name="文本占位符 4"/>
          <p:cNvSpPr>
            <a:spLocks noGrp="1"/>
          </p:cNvSpPr>
          <p:nvPr>
            <p:ph type="body" sz="quarter" idx="3"/>
          </p:nvPr>
        </p:nvSpPr>
        <p:spPr>
          <a:xfrm>
            <a:off x="4629150" y="1833563"/>
            <a:ext cx="3992880" cy="308477"/>
          </a:xfrm>
        </p:spPr>
        <p:txBody>
          <a:bodyPr wrap="square" anchor="b">
            <a:norm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dirty="0"/>
              <a:t>单击此处编辑母版文本样式</a:t>
            </a:r>
            <a:endParaRPr lang="zh-CN" altLang="en-US" strike="noStrike" noProof="1" dirty="0"/>
          </a:p>
        </p:txBody>
      </p:sp>
      <p:sp>
        <p:nvSpPr>
          <p:cNvPr id="6" name="内容占位符 5"/>
          <p:cNvSpPr>
            <a:spLocks noGrp="1"/>
          </p:cNvSpPr>
          <p:nvPr>
            <p:ph sz="quarter" idx="4"/>
          </p:nvPr>
        </p:nvSpPr>
        <p:spPr>
          <a:xfrm>
            <a:off x="4629150" y="2263574"/>
            <a:ext cx="3992880" cy="3225207"/>
          </a:xfrm>
        </p:spPr>
        <p:txBody>
          <a:bodyPr wrap="square">
            <a:normAutofit/>
          </a:bodyPr>
          <a:lstStyle>
            <a:lvl1pPr>
              <a:defRPr sz="1650"/>
            </a:lvl1pPr>
          </a:lstStyle>
          <a:p>
            <a:pPr lvl="0" fontAlgn="auto"/>
            <a:r>
              <a:rPr lang="zh-CN" altLang="en-US" sz="1650" strike="noStrike" noProof="1" dirty="0"/>
              <a:t>单击此处编辑母版文本样式</a:t>
            </a:r>
            <a:endParaRPr lang="zh-CN" altLang="en-US" strike="noStrike" noProof="1" dirty="0"/>
          </a:p>
          <a:p>
            <a:pPr lvl="1" fontAlgn="auto"/>
            <a:r>
              <a:rPr lang="zh-CN" altLang="en-US" strike="noStrike" noProof="1" dirty="0">
                <a:sym typeface="+mn-ea"/>
              </a:rPr>
              <a:t>第</a:t>
            </a:r>
            <a:r>
              <a:rPr lang="zh-CN" altLang="en-US" strike="noStrike" noProof="1" dirty="0"/>
              <a:t>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10" name="标题 9"/>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2" name="日期占位符 1"/>
          <p:cNvSpPr>
            <a:spLocks noGrp="1"/>
          </p:cNvSpPr>
          <p:nvPr>
            <p:ph type="dt" sz="half" idx="10"/>
          </p:nvPr>
        </p:nvSpPr>
        <p:spPr/>
        <p:txBody>
          <a:bodyPr/>
          <a:p>
            <a:pPr fontAlgn="base"/>
            <a:fld id="{5592522B-0F24-4480-B9DD-A9474A6880D6}" type="datetimeFigureOut">
              <a:rPr lang="zh-CN" altLang="en-US" strike="noStrike" noProof="1" smtClean="0">
                <a:latin typeface="汉仪北魏写经W" pitchFamily="18" charset="-122"/>
                <a:ea typeface="宋体" panose="02010600030101010101" pitchFamily="2" charset="-122"/>
                <a:cs typeface="+mn-cs"/>
              </a:rPr>
            </a:fld>
            <a:endParaRPr lang="zh-CN" altLang="en-US" strike="noStrike" noProof="1" dirty="0"/>
          </a:p>
        </p:txBody>
      </p:sp>
      <p:sp>
        <p:nvSpPr>
          <p:cNvPr id="7" name="页脚占位符 6"/>
          <p:cNvSpPr>
            <a:spLocks noGrp="1"/>
          </p:cNvSpPr>
          <p:nvPr>
            <p:ph type="ftr" sz="quarter" idx="11"/>
          </p:nvPr>
        </p:nvSpPr>
        <p:spPr/>
        <p:txBody>
          <a:bodyPr/>
          <a:p>
            <a:pPr fontAlgn="base"/>
            <a:endParaRPr lang="zh-CN" altLang="en-US" strike="noStrike" noProof="1" dirty="0"/>
          </a:p>
        </p:txBody>
      </p:sp>
      <p:sp>
        <p:nvSpPr>
          <p:cNvPr id="8" name="灯片编号占位符 7"/>
          <p:cNvSpPr>
            <a:spLocks noGrp="1"/>
          </p:cNvSpPr>
          <p:nvPr>
            <p:ph type="sldNum" sz="quarter" idx="12"/>
          </p:nvPr>
        </p:nvSpPr>
        <p:spPr/>
        <p:txBody>
          <a:bodyPr/>
          <a:p>
            <a:pPr fontAlgn="base"/>
            <a:fld id="{BE5F26B5-172A-4DC2-B0B7-181CFC56B87C}" type="slidenum">
              <a:rPr lang="zh-CN" altLang="en-US" strike="noStrike" noProof="1" smtClean="0">
                <a:latin typeface="汉仪北魏写经W" pitchFamily="18" charset="-122"/>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rmAutofit/>
          </a:body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nvPr>
        </p:nvSpPr>
        <p:spPr/>
        <p:txBody>
          <a:bodyPr/>
          <a:p>
            <a:pPr fontAlgn="base"/>
            <a:fld id="{5592522B-0F24-4480-B9DD-A9474A6880D6}" type="datetimeFigureOut">
              <a:rPr lang="zh-CN" altLang="en-US" strike="noStrike" noProof="1" smtClean="0">
                <a:latin typeface="汉仪北魏写经W" pitchFamily="18" charset="-122"/>
                <a:ea typeface="宋体" panose="02010600030101010101" pitchFamily="2" charset="-122"/>
                <a:cs typeface="+mn-cs"/>
              </a:rPr>
            </a:fld>
            <a:endParaRPr lang="zh-CN" altLang="en-US" strike="noStrike" noProof="1" dirty="0"/>
          </a:p>
        </p:txBody>
      </p:sp>
      <p:sp>
        <p:nvSpPr>
          <p:cNvPr id="4" name="页脚占位符 3"/>
          <p:cNvSpPr>
            <a:spLocks noGrp="1"/>
          </p:cNvSpPr>
          <p:nvPr>
            <p:ph type="ftr" sz="quarter" idx="11"/>
          </p:nvPr>
        </p:nvSpPr>
        <p:spPr/>
        <p:txBody>
          <a:bodyPr/>
          <a:p>
            <a:pPr fontAlgn="base"/>
            <a:endParaRPr lang="zh-CN" altLang="en-US" strike="noStrike" noProof="1" dirty="0"/>
          </a:p>
        </p:txBody>
      </p:sp>
      <p:sp>
        <p:nvSpPr>
          <p:cNvPr id="5" name="灯片编号占位符 4"/>
          <p:cNvSpPr>
            <a:spLocks noGrp="1"/>
          </p:cNvSpPr>
          <p:nvPr>
            <p:ph type="sldNum" sz="quarter" idx="12"/>
          </p:nvPr>
        </p:nvSpPr>
        <p:spPr/>
        <p:txBody>
          <a:bodyPr/>
          <a:p>
            <a:pPr fontAlgn="base"/>
            <a:fld id="{BE5F26B5-172A-4DC2-B0B7-181CFC56B87C}" type="slidenum">
              <a:rPr lang="zh-CN" altLang="en-US" strike="noStrike" noProof="1" smtClean="0">
                <a:latin typeface="汉仪北魏写经W" pitchFamily="18" charset="-122"/>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5592522B-0F24-4480-B9DD-A9474A6880D6}" type="datetimeFigureOut">
              <a:rPr lang="zh-CN" altLang="en-US" strike="noStrike" noProof="1" smtClean="0">
                <a:latin typeface="汉仪北魏写经W" pitchFamily="18" charset="-122"/>
                <a:ea typeface="宋体" panose="02010600030101010101" pitchFamily="2" charset="-122"/>
                <a:cs typeface="+mn-cs"/>
              </a:rPr>
            </a:fld>
            <a:endParaRPr lang="zh-CN" altLang="en-US" strike="noStrike" noProof="1" dirty="0"/>
          </a:p>
        </p:txBody>
      </p:sp>
      <p:sp>
        <p:nvSpPr>
          <p:cNvPr id="3" name="页脚占位符 2"/>
          <p:cNvSpPr>
            <a:spLocks noGrp="1"/>
          </p:cNvSpPr>
          <p:nvPr>
            <p:ph type="ftr" sz="quarter" idx="11"/>
          </p:nvPr>
        </p:nvSpPr>
        <p:spPr/>
        <p:txBody>
          <a:bodyPr/>
          <a:p>
            <a:pPr fontAlgn="base"/>
            <a:endParaRPr lang="zh-CN" altLang="en-US" strike="noStrike" noProof="1" dirty="0"/>
          </a:p>
        </p:txBody>
      </p:sp>
      <p:sp>
        <p:nvSpPr>
          <p:cNvPr id="4" name="灯片编号占位符 3"/>
          <p:cNvSpPr>
            <a:spLocks noGrp="1"/>
          </p:cNvSpPr>
          <p:nvPr>
            <p:ph type="sldNum" sz="quarter" idx="12"/>
          </p:nvPr>
        </p:nvSpPr>
        <p:spPr/>
        <p:txBody>
          <a:bodyPr/>
          <a:p>
            <a:pPr fontAlgn="base"/>
            <a:fld id="{BE5F26B5-172A-4DC2-B0B7-181CFC56B87C}" type="slidenum">
              <a:rPr lang="zh-CN" altLang="en-US" strike="noStrike" noProof="1" smtClean="0">
                <a:latin typeface="汉仪北魏写经W" pitchFamily="18" charset="-122"/>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1371600" y="6248400"/>
            <a:ext cx="1905000" cy="457200"/>
          </a:xfrm>
          <a:prstGeom prst="rect">
            <a:avLst/>
          </a:prstGeom>
          <a:noFill/>
          <a:ln w="9525">
            <a:noFill/>
          </a:ln>
        </p:spPr>
        <p:txBody>
          <a:bodyPr/>
          <a:p>
            <a:pPr lvl="0" fontAlgn="base">
              <a:buClr>
                <a:srgbClr val="000000"/>
              </a:buClr>
            </a:pPr>
            <a:endParaRPr lang="zh-CN" altLang="en-US" strike="noStrike" noProof="1" dirty="0"/>
          </a:p>
        </p:txBody>
      </p:sp>
      <p:sp>
        <p:nvSpPr>
          <p:cNvPr id="5" name="页脚占位符 4"/>
          <p:cNvSpPr>
            <a:spLocks noGrp="1"/>
          </p:cNvSpPr>
          <p:nvPr>
            <p:ph type="ftr" sz="quarter" idx="11"/>
          </p:nvPr>
        </p:nvSpPr>
        <p:spPr>
          <a:xfrm>
            <a:off x="3556000" y="6248400"/>
            <a:ext cx="2895600" cy="457200"/>
          </a:xfrm>
          <a:prstGeom prst="rect">
            <a:avLst/>
          </a:prstGeom>
          <a:noFill/>
          <a:ln w="9525">
            <a:noFill/>
          </a:ln>
        </p:spPr>
        <p:txBody>
          <a:bodyPr/>
          <a:p>
            <a:pPr lvl="0" fontAlgn="base">
              <a:buClr>
                <a:srgbClr val="000000"/>
              </a:buClr>
            </a:pPr>
            <a:endParaRPr lang="zh-CN" strike="noStrike" noProof="1" dirty="0"/>
          </a:p>
        </p:txBody>
      </p:sp>
      <p:sp>
        <p:nvSpPr>
          <p:cNvPr id="6" name="灯片编号占位符 5"/>
          <p:cNvSpPr>
            <a:spLocks noGrp="1"/>
          </p:cNvSpPr>
          <p:nvPr>
            <p:ph type="sldNum" sz="quarter" idx="12"/>
          </p:nvPr>
        </p:nvSpPr>
        <p:spPr>
          <a:xfrm>
            <a:off x="6718300" y="6248400"/>
            <a:ext cx="1905000" cy="457200"/>
          </a:xfrm>
          <a:prstGeom prst="rect">
            <a:avLst/>
          </a:prstGeom>
          <a:noFill/>
          <a:ln w="9525">
            <a:noFill/>
          </a:ln>
        </p:spPr>
        <p:txBody>
          <a:bodyPr/>
          <a:lstStyle>
            <a:lvl1pPr>
              <a:defRPr>
                <a:latin typeface="+mn-lt"/>
                <a:ea typeface="+mn-ea"/>
              </a:defRPr>
            </a:lvl1pPr>
          </a:lstStyle>
          <a:p>
            <a:pPr lvl="0" fontAlgn="base">
              <a:buClr>
                <a:srgbClr val="000000"/>
              </a:buClr>
            </a:pPr>
            <a:fld id="{9A0DB2DC-4C9A-4742-B13C-FB6460FD3503}" type="slidenum">
              <a:rPr lang="zh-CN" strike="noStrike" noProof="1" dirty="0">
                <a:latin typeface="+mn-lt"/>
                <a:ea typeface="+mn-ea"/>
                <a:cs typeface="+mn-ea"/>
              </a:rPr>
            </a:fld>
            <a:endParaRPr lang="zh-CN" strike="noStrike" noProof="1"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nvPr>
        </p:nvSpPr>
        <p:spPr>
          <a:xfrm>
            <a:off x="521970" y="1127284"/>
            <a:ext cx="8101489" cy="4363403"/>
          </a:xfrm>
        </p:spPr>
        <p:txBody>
          <a:bodyPr wrap="square">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sym typeface="+mn-ea"/>
              </a:rPr>
              <a:t>第</a:t>
            </a:r>
            <a:r>
              <a:rPr lang="zh-CN" altLang="en-US" strike="noStrike" noProof="1" dirty="0"/>
              <a:t>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2" name="日期占位符 1"/>
          <p:cNvSpPr>
            <a:spLocks noGrp="1"/>
          </p:cNvSpPr>
          <p:nvPr>
            <p:ph type="dt" sz="half" idx="10"/>
          </p:nvPr>
        </p:nvSpPr>
        <p:spPr/>
        <p:txBody>
          <a:bodyPr/>
          <a:p>
            <a:pPr fontAlgn="base"/>
            <a:fld id="{5592522B-0F24-4480-B9DD-A9474A6880D6}" type="datetimeFigureOut">
              <a:rPr lang="zh-CN" altLang="en-US" strike="noStrike" noProof="1" smtClean="0">
                <a:latin typeface="汉仪北魏写经W" pitchFamily="18" charset="-122"/>
                <a:ea typeface="宋体" panose="02010600030101010101" pitchFamily="2" charset="-122"/>
                <a:cs typeface="+mn-cs"/>
              </a:rPr>
            </a:fld>
            <a:endParaRPr lang="zh-CN" altLang="en-US" strike="noStrike" noProof="1" dirty="0"/>
          </a:p>
        </p:txBody>
      </p:sp>
      <p:sp>
        <p:nvSpPr>
          <p:cNvPr id="4" name="页脚占位符 3"/>
          <p:cNvSpPr>
            <a:spLocks noGrp="1"/>
          </p:cNvSpPr>
          <p:nvPr>
            <p:ph type="ftr" sz="quarter" idx="11"/>
          </p:nvPr>
        </p:nvSpPr>
        <p:spPr/>
        <p:txBody>
          <a:bodyPr/>
          <a:p>
            <a:pPr fontAlgn="base"/>
            <a:endParaRPr lang="zh-CN" altLang="en-US" strike="noStrike" noProof="1" dirty="0"/>
          </a:p>
        </p:txBody>
      </p:sp>
      <p:sp>
        <p:nvSpPr>
          <p:cNvPr id="5" name="灯片编号占位符 4"/>
          <p:cNvSpPr>
            <a:spLocks noGrp="1"/>
          </p:cNvSpPr>
          <p:nvPr>
            <p:ph type="sldNum" sz="quarter" idx="12"/>
          </p:nvPr>
        </p:nvSpPr>
        <p:spPr/>
        <p:txBody>
          <a:bodyPr/>
          <a:p>
            <a:pPr fontAlgn="base"/>
            <a:fld id="{BE5F26B5-172A-4DC2-B0B7-181CFC56B87C}" type="slidenum">
              <a:rPr lang="zh-CN" altLang="en-US" strike="noStrike" noProof="1" smtClean="0">
                <a:latin typeface="汉仪北魏写经W" pitchFamily="18" charset="-122"/>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521970" y="1833563"/>
            <a:ext cx="8099316" cy="304165"/>
          </a:xfrm>
        </p:spPr>
        <p:txBody>
          <a:bodyPr wrap="square" anchor="t">
            <a:norm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fontAlgn="auto"/>
            <a:r>
              <a:rPr lang="zh-CN" altLang="en-US" strike="noStrike" noProof="1" dirty="0"/>
              <a:t>单击此处编辑副标题</a:t>
            </a:r>
            <a:endParaRPr lang="zh-CN" altLang="en-US" strike="noStrike" noProof="1" dirty="0"/>
          </a:p>
        </p:txBody>
      </p:sp>
      <p:sp>
        <p:nvSpPr>
          <p:cNvPr id="4" name="标题 3"/>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2" name="日期占位符 1"/>
          <p:cNvSpPr>
            <a:spLocks noGrp="1"/>
          </p:cNvSpPr>
          <p:nvPr>
            <p:ph type="dt" sz="half" idx="10"/>
          </p:nvPr>
        </p:nvSpPr>
        <p:spPr/>
        <p:txBody>
          <a:bodyPr/>
          <a:p>
            <a:pPr fontAlgn="base"/>
            <a:fld id="{5592522B-0F24-4480-B9DD-A9474A6880D6}" type="datetimeFigureOut">
              <a:rPr lang="zh-CN" altLang="en-US" strike="noStrike" noProof="1" smtClean="0">
                <a:latin typeface="汉仪北魏写经W" pitchFamily="18" charset="-122"/>
                <a:ea typeface="宋体" panose="02010600030101010101" pitchFamily="2" charset="-122"/>
                <a:cs typeface="+mn-cs"/>
              </a:rPr>
            </a:fld>
            <a:endParaRPr lang="zh-CN" altLang="en-US" strike="noStrike" noProof="1" dirty="0"/>
          </a:p>
        </p:txBody>
      </p:sp>
      <p:sp>
        <p:nvSpPr>
          <p:cNvPr id="5" name="页脚占位符 4"/>
          <p:cNvSpPr>
            <a:spLocks noGrp="1"/>
          </p:cNvSpPr>
          <p:nvPr>
            <p:ph type="ftr" sz="quarter" idx="11"/>
          </p:nvPr>
        </p:nvSpPr>
        <p:spPr/>
        <p:txBody>
          <a:bodyPr/>
          <a:p>
            <a:pPr fontAlgn="base"/>
            <a:endParaRPr lang="zh-CN" altLang="en-US" strike="noStrike" noProof="1" dirty="0"/>
          </a:p>
        </p:txBody>
      </p:sp>
      <p:sp>
        <p:nvSpPr>
          <p:cNvPr id="6" name="灯片编号占位符 5"/>
          <p:cNvSpPr>
            <a:spLocks noGrp="1"/>
          </p:cNvSpPr>
          <p:nvPr>
            <p:ph type="sldNum" sz="quarter" idx="12"/>
          </p:nvPr>
        </p:nvSpPr>
        <p:spPr/>
        <p:txBody>
          <a:bodyPr/>
          <a:p>
            <a:pPr fontAlgn="base"/>
            <a:fld id="{BE5F26B5-172A-4DC2-B0B7-181CFC56B87C}" type="slidenum">
              <a:rPr lang="zh-CN" altLang="en-US" strike="noStrike" noProof="1" smtClean="0">
                <a:latin typeface="汉仪北魏写经W" pitchFamily="18" charset="-122"/>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图形 10"/>
          <p:cNvSpPr/>
          <p:nvPr userDrawn="1"/>
        </p:nvSpPr>
        <p:spPr>
          <a:xfrm>
            <a:off x="4572000" y="3973513"/>
            <a:ext cx="3627438" cy="1057275"/>
          </a:xfrm>
          <a:custGeom>
            <a:avLst/>
            <a:gdLst>
              <a:gd name="connsiteX0" fmla="*/ 0 w 6830127"/>
              <a:gd name="connsiteY0" fmla="*/ 1988166 h 1988165"/>
              <a:gd name="connsiteX1" fmla="*/ 1281555 w 6830127"/>
              <a:gd name="connsiteY1" fmla="*/ 965221 h 1988165"/>
              <a:gd name="connsiteX2" fmla="*/ 1693046 w 6830127"/>
              <a:gd name="connsiteY2" fmla="*/ 918201 h 1988165"/>
              <a:gd name="connsiteX3" fmla="*/ 2069271 w 6830127"/>
              <a:gd name="connsiteY3" fmla="*/ 988795 h 1988165"/>
              <a:gd name="connsiteX4" fmla="*/ 2445497 w 6830127"/>
              <a:gd name="connsiteY4" fmla="*/ 565486 h 1988165"/>
              <a:gd name="connsiteX5" fmla="*/ 2669098 w 6830127"/>
              <a:gd name="connsiteY5" fmla="*/ 577241 h 1988165"/>
              <a:gd name="connsiteX6" fmla="*/ 2910332 w 6830127"/>
              <a:gd name="connsiteY6" fmla="*/ 772988 h 1988165"/>
              <a:gd name="connsiteX7" fmla="*/ 3162937 w 6830127"/>
              <a:gd name="connsiteY7" fmla="*/ 424425 h 1988165"/>
              <a:gd name="connsiteX8" fmla="*/ 3492270 w 6830127"/>
              <a:gd name="connsiteY8" fmla="*/ 344440 h 1988165"/>
              <a:gd name="connsiteX9" fmla="*/ 3915388 w 6830127"/>
              <a:gd name="connsiteY9" fmla="*/ 612762 h 1988165"/>
              <a:gd name="connsiteX10" fmla="*/ 4411272 w 6830127"/>
              <a:gd name="connsiteY10" fmla="*/ 596662 h 1988165"/>
              <a:gd name="connsiteX11" fmla="*/ 4714667 w 6830127"/>
              <a:gd name="connsiteY11" fmla="*/ 391716 h 1988165"/>
              <a:gd name="connsiteX12" fmla="*/ 5125327 w 6830127"/>
              <a:gd name="connsiteY12" fmla="*/ 1116 h 1988165"/>
              <a:gd name="connsiteX13" fmla="*/ 5278143 w 6830127"/>
              <a:gd name="connsiteY13" fmla="*/ 189261 h 1988165"/>
              <a:gd name="connsiteX14" fmla="*/ 6089432 w 6830127"/>
              <a:gd name="connsiteY14" fmla="*/ 741876 h 1988165"/>
              <a:gd name="connsiteX15" fmla="*/ 6547943 w 6830127"/>
              <a:gd name="connsiteY15" fmla="*/ 1529591 h 1988165"/>
              <a:gd name="connsiteX16" fmla="*/ 6830128 w 6830127"/>
              <a:gd name="connsiteY16" fmla="*/ 1988166 h 198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0127" h="1988165">
                <a:moveTo>
                  <a:pt x="0" y="1988166"/>
                </a:moveTo>
                <a:cubicBezTo>
                  <a:pt x="446756" y="1694290"/>
                  <a:pt x="893575" y="1329756"/>
                  <a:pt x="1281555" y="965221"/>
                </a:cubicBezTo>
                <a:cubicBezTo>
                  <a:pt x="1434371" y="1024060"/>
                  <a:pt x="1551985" y="918201"/>
                  <a:pt x="1693046" y="918201"/>
                </a:cubicBezTo>
                <a:cubicBezTo>
                  <a:pt x="1869435" y="918201"/>
                  <a:pt x="1916647" y="1047571"/>
                  <a:pt x="2069271" y="988795"/>
                </a:cubicBezTo>
                <a:cubicBezTo>
                  <a:pt x="2245661" y="918201"/>
                  <a:pt x="2269171" y="647835"/>
                  <a:pt x="2445497" y="565486"/>
                </a:cubicBezTo>
                <a:cubicBezTo>
                  <a:pt x="2586621" y="495211"/>
                  <a:pt x="2515771" y="565486"/>
                  <a:pt x="2669098" y="577241"/>
                </a:cubicBezTo>
                <a:cubicBezTo>
                  <a:pt x="2810222" y="577241"/>
                  <a:pt x="2745761" y="843518"/>
                  <a:pt x="2910332" y="772988"/>
                </a:cubicBezTo>
                <a:cubicBezTo>
                  <a:pt x="3004372" y="737723"/>
                  <a:pt x="3045323" y="436180"/>
                  <a:pt x="3162937" y="424425"/>
                </a:cubicBezTo>
                <a:cubicBezTo>
                  <a:pt x="3233212" y="412670"/>
                  <a:pt x="3409921" y="332685"/>
                  <a:pt x="3492270" y="344440"/>
                </a:cubicBezTo>
                <a:cubicBezTo>
                  <a:pt x="3668596" y="379705"/>
                  <a:pt x="3750817" y="541976"/>
                  <a:pt x="3915388" y="612762"/>
                </a:cubicBezTo>
                <a:cubicBezTo>
                  <a:pt x="4197573" y="730376"/>
                  <a:pt x="4247596" y="1010261"/>
                  <a:pt x="4411272" y="596662"/>
                </a:cubicBezTo>
                <a:cubicBezTo>
                  <a:pt x="4492663" y="391077"/>
                  <a:pt x="4620627" y="591615"/>
                  <a:pt x="4714667" y="391716"/>
                </a:cubicBezTo>
                <a:cubicBezTo>
                  <a:pt x="4761496" y="261963"/>
                  <a:pt x="4960693" y="12807"/>
                  <a:pt x="5125327" y="1116"/>
                </a:cubicBezTo>
                <a:cubicBezTo>
                  <a:pt x="5254633" y="-10639"/>
                  <a:pt x="5301653" y="71710"/>
                  <a:pt x="5278143" y="189261"/>
                </a:cubicBezTo>
                <a:cubicBezTo>
                  <a:pt x="5443097" y="-233985"/>
                  <a:pt x="5983573" y="600559"/>
                  <a:pt x="6089432" y="741876"/>
                </a:cubicBezTo>
                <a:cubicBezTo>
                  <a:pt x="6254003" y="988795"/>
                  <a:pt x="6395128" y="1270916"/>
                  <a:pt x="6547943" y="1529591"/>
                </a:cubicBezTo>
                <a:cubicBezTo>
                  <a:pt x="6641984" y="1670716"/>
                  <a:pt x="6794863" y="1823467"/>
                  <a:pt x="6830128" y="1988166"/>
                </a:cubicBezTo>
                <a:close/>
              </a:path>
            </a:pathLst>
          </a:custGeom>
          <a:gradFill>
            <a:gsLst>
              <a:gs pos="0">
                <a:schemeClr val="accent1">
                  <a:lumMod val="60000"/>
                  <a:lumOff val="40000"/>
                  <a:alpha val="0"/>
                </a:schemeClr>
              </a:gs>
              <a:gs pos="52000">
                <a:schemeClr val="accent1">
                  <a:lumMod val="60000"/>
                  <a:lumOff val="40000"/>
                  <a:alpha val="10000"/>
                </a:schemeClr>
              </a:gs>
              <a:gs pos="100000">
                <a:schemeClr val="accent1">
                  <a:lumMod val="60000"/>
                  <a:lumOff val="40000"/>
                  <a:alpha val="20000"/>
                </a:schemeClr>
              </a:gs>
            </a:gsLst>
            <a:lin ang="16200000" scaled="1"/>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lstStyle/>
          <a:p>
            <a:pPr lvl="0" fontAlgn="auto"/>
            <a:endParaRPr lang="zh-CN" altLang="en-US" sz="1350" strike="noStrike" noProof="1">
              <a:latin typeface="+mn-lt"/>
              <a:ea typeface="+mn-ea"/>
            </a:endParaRPr>
          </a:p>
        </p:txBody>
      </p:sp>
      <p:pic>
        <p:nvPicPr>
          <p:cNvPr id="17411" name="图片 11" descr="徽标&#10;&#10;描述已自动生成"/>
          <p:cNvPicPr>
            <a:picLocks noChangeAspect="1"/>
          </p:cNvPicPr>
          <p:nvPr userDrawn="1">
            <p:custDataLst>
              <p:tags r:id="rId2"/>
            </p:custDataLst>
          </p:nvPr>
        </p:nvPicPr>
        <p:blipFill>
          <a:blip r:embed="rId3"/>
          <a:srcRect r="29645"/>
          <a:stretch>
            <a:fillRect/>
          </a:stretch>
        </p:blipFill>
        <p:spPr>
          <a:xfrm flipH="1">
            <a:off x="241300" y="1012825"/>
            <a:ext cx="1798638" cy="700088"/>
          </a:xfrm>
          <a:prstGeom prst="rect">
            <a:avLst/>
          </a:prstGeom>
          <a:noFill/>
          <a:ln w="9525">
            <a:noFill/>
          </a:ln>
        </p:spPr>
      </p:pic>
      <p:sp>
        <p:nvSpPr>
          <p:cNvPr id="16" name="任意多边形: 形状 15"/>
          <p:cNvSpPr/>
          <p:nvPr userDrawn="1"/>
        </p:nvSpPr>
        <p:spPr>
          <a:xfrm flipH="1">
            <a:off x="0" y="3167063"/>
            <a:ext cx="2111375" cy="2139950"/>
          </a:xfrm>
          <a:custGeom>
            <a:avLst/>
            <a:gdLst>
              <a:gd name="connsiteX0" fmla="*/ 2094698 w 2814109"/>
              <a:gd name="connsiteY0" fmla="*/ 583 h 2853203"/>
              <a:gd name="connsiteX1" fmla="*/ 2400769 w 2814109"/>
              <a:gd name="connsiteY1" fmla="*/ 210264 h 2853203"/>
              <a:gd name="connsiteX2" fmla="*/ 2602953 w 2814109"/>
              <a:gd name="connsiteY2" fmla="*/ 176832 h 2853203"/>
              <a:gd name="connsiteX3" fmla="*/ 2796627 w 2814109"/>
              <a:gd name="connsiteY3" fmla="*/ 212057 h 2853203"/>
              <a:gd name="connsiteX4" fmla="*/ 2814109 w 2814109"/>
              <a:gd name="connsiteY4" fmla="*/ 216759 h 2853203"/>
              <a:gd name="connsiteX5" fmla="*/ 2814109 w 2814109"/>
              <a:gd name="connsiteY5" fmla="*/ 2853203 h 2853203"/>
              <a:gd name="connsiteX6" fmla="*/ 0 w 2814109"/>
              <a:gd name="connsiteY6" fmla="*/ 2853203 h 2853203"/>
              <a:gd name="connsiteX7" fmla="*/ 543326 w 2814109"/>
              <a:gd name="connsiteY7" fmla="*/ 1694401 h 2853203"/>
              <a:gd name="connsiteX8" fmla="*/ 581218 w 2814109"/>
              <a:gd name="connsiteY8" fmla="*/ 1827795 h 2853203"/>
              <a:gd name="connsiteX9" fmla="*/ 1352009 w 2814109"/>
              <a:gd name="connsiteY9" fmla="*/ 627136 h 2853203"/>
              <a:gd name="connsiteX10" fmla="*/ 1499558 w 2814109"/>
              <a:gd name="connsiteY10" fmla="*/ 909290 h 2853203"/>
              <a:gd name="connsiteX11" fmla="*/ 2094698 w 2814109"/>
              <a:gd name="connsiteY11" fmla="*/ 583 h 285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4109" h="2853203">
                <a:moveTo>
                  <a:pt x="2094698" y="583"/>
                </a:moveTo>
                <a:cubicBezTo>
                  <a:pt x="2180967" y="-6591"/>
                  <a:pt x="2280731" y="51851"/>
                  <a:pt x="2400769" y="210264"/>
                </a:cubicBezTo>
                <a:cubicBezTo>
                  <a:pt x="2489441" y="93613"/>
                  <a:pt x="2514501" y="176888"/>
                  <a:pt x="2602953" y="176832"/>
                </a:cubicBezTo>
                <a:cubicBezTo>
                  <a:pt x="2612413" y="176832"/>
                  <a:pt x="2728506" y="195669"/>
                  <a:pt x="2796627" y="212057"/>
                </a:cubicBezTo>
                <a:lnTo>
                  <a:pt x="2814109" y="216759"/>
                </a:lnTo>
                <a:lnTo>
                  <a:pt x="2814109" y="2853203"/>
                </a:lnTo>
                <a:lnTo>
                  <a:pt x="0" y="2853203"/>
                </a:lnTo>
                <a:cubicBezTo>
                  <a:pt x="139012" y="2503029"/>
                  <a:pt x="277969" y="1911126"/>
                  <a:pt x="543326" y="1694401"/>
                </a:cubicBezTo>
                <a:cubicBezTo>
                  <a:pt x="601156" y="1671544"/>
                  <a:pt x="581218" y="1794474"/>
                  <a:pt x="581218" y="1827795"/>
                </a:cubicBezTo>
                <a:cubicBezTo>
                  <a:pt x="783403" y="1310796"/>
                  <a:pt x="947695" y="777162"/>
                  <a:pt x="1352009" y="627136"/>
                </a:cubicBezTo>
                <a:cubicBezTo>
                  <a:pt x="1435339" y="578283"/>
                  <a:pt x="1486890" y="792584"/>
                  <a:pt x="1499558" y="909290"/>
                </a:cubicBezTo>
                <a:cubicBezTo>
                  <a:pt x="1698535" y="634185"/>
                  <a:pt x="1835891" y="22107"/>
                  <a:pt x="2094698" y="583"/>
                </a:cubicBezTo>
                <a:close/>
              </a:path>
            </a:pathLst>
          </a:custGeom>
          <a:gradFill>
            <a:gsLst>
              <a:gs pos="0">
                <a:schemeClr val="accent1">
                  <a:lumMod val="60000"/>
                  <a:lumOff val="40000"/>
                  <a:alpha val="0"/>
                </a:schemeClr>
              </a:gs>
              <a:gs pos="52000">
                <a:schemeClr val="accent1">
                  <a:lumMod val="60000"/>
                  <a:lumOff val="40000"/>
                  <a:alpha val="10000"/>
                </a:schemeClr>
              </a:gs>
              <a:gs pos="100000">
                <a:schemeClr val="accent1">
                  <a:lumMod val="60000"/>
                  <a:lumOff val="40000"/>
                  <a:alpha val="20000"/>
                </a:schemeClr>
              </a:gs>
            </a:gsLst>
            <a:lin ang="16200000" scaled="1"/>
          </a:gradFill>
          <a:ln w="9525" cap="flat">
            <a:noFill/>
            <a:prstDash val="solid"/>
            <a:miter/>
          </a:ln>
        </p:spPr>
        <p:txBody>
          <a:bodyPr rot="0" spcFirstLastPara="0" vertOverflow="overflow" horzOverflow="overflow" vert="horz" wrap="square" lIns="68580" tIns="34290" rIns="68580" bIns="34290" numCol="1" spcCol="0" rtlCol="0" fromWordArt="0" anchor="ctr" anchorCtr="0" forceAA="0" compatLnSpc="1">
            <a:noAutofit/>
          </a:bodyPr>
          <a:lstStyle/>
          <a:p>
            <a:pPr lvl="0" fontAlgn="auto"/>
            <a:endParaRPr lang="zh-CN" altLang="en-US" sz="1350" strike="noStrike" noProof="1">
              <a:solidFill>
                <a:schemeClr val="tx1"/>
              </a:solidFill>
              <a:latin typeface="+mn-lt"/>
              <a:ea typeface="+mn-ea"/>
            </a:endParaRPr>
          </a:p>
        </p:txBody>
      </p:sp>
      <p:sp>
        <p:nvSpPr>
          <p:cNvPr id="11" name="圆角矩形 12"/>
          <p:cNvSpPr/>
          <p:nvPr userDrawn="1">
            <p:custDataLst>
              <p:tags r:id="rId4"/>
            </p:custDataLst>
          </p:nvPr>
        </p:nvSpPr>
        <p:spPr>
          <a:xfrm>
            <a:off x="1941513" y="3832225"/>
            <a:ext cx="39688" cy="161925"/>
          </a:xfrm>
          <a:prstGeom prst="roundRect">
            <a:avLst>
              <a:gd name="adj" fmla="val 50000"/>
            </a:avLst>
          </a:pr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fontAlgn="auto"/>
            <a:endParaRPr lang="zh-CN" altLang="en-US" sz="1350" strike="noStrike" noProof="1"/>
          </a:p>
        </p:txBody>
      </p:sp>
      <p:pic>
        <p:nvPicPr>
          <p:cNvPr id="17414" name="图片 7" descr="黑白色的花&#10;&#10;中度可信度描述已自动生成"/>
          <p:cNvPicPr>
            <a:picLocks noChangeAspect="1"/>
          </p:cNvPicPr>
          <p:nvPr userDrawn="1"/>
        </p:nvPicPr>
        <p:blipFill>
          <a:blip r:embed="rId5"/>
          <a:srcRect l="36472" t="5586" r="9686" b="9186"/>
          <a:stretch>
            <a:fillRect/>
          </a:stretch>
        </p:blipFill>
        <p:spPr>
          <a:xfrm flipH="1">
            <a:off x="5691188" y="857250"/>
            <a:ext cx="3452812" cy="5143500"/>
          </a:xfrm>
          <a:prstGeom prst="rect">
            <a:avLst/>
          </a:prstGeom>
          <a:noFill/>
          <a:ln w="9525">
            <a:noFill/>
          </a:ln>
        </p:spPr>
      </p:pic>
      <p:pic>
        <p:nvPicPr>
          <p:cNvPr id="19" name="图形 18"/>
          <p:cNvPicPr>
            <a:picLocks noChangeAspect="1"/>
          </p:cNvPicPr>
          <p:nvPr userDrawn="1"/>
        </p:nvPicPr>
        <p:blipFill rotWithShape="1">
          <a:blip r:embed="rId6"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r="1461"/>
          <a:stretch>
            <a:fillRect/>
          </a:stretch>
        </p:blipFill>
        <p:spPr>
          <a:xfrm flipH="1">
            <a:off x="0" y="4726251"/>
            <a:ext cx="4496325" cy="790457"/>
          </a:xfrm>
          <a:prstGeom prst="rect">
            <a:avLst/>
          </a:prstGeom>
        </p:spPr>
      </p:pic>
      <p:sp>
        <p:nvSpPr>
          <p:cNvPr id="2" name="标题 1"/>
          <p:cNvSpPr>
            <a:spLocks noGrp="1"/>
          </p:cNvSpPr>
          <p:nvPr userDrawn="1">
            <p:ph type="ctrTitle"/>
          </p:nvPr>
        </p:nvSpPr>
        <p:spPr>
          <a:xfrm>
            <a:off x="1826930" y="1373175"/>
            <a:ext cx="4195800" cy="1782000"/>
          </a:xfrm>
        </p:spPr>
        <p:txBody>
          <a:bodyPr wrap="square" anchor="b">
            <a:normAutofit/>
          </a:bodyPr>
          <a:lstStyle>
            <a:lvl1pPr algn="l">
              <a:lnSpc>
                <a:spcPct val="100000"/>
              </a:lnSpc>
              <a:defRPr sz="5400" b="1">
                <a:solidFill>
                  <a:schemeClr val="tx2"/>
                </a:solidFill>
              </a:defRPr>
            </a:lvl1pPr>
          </a:lstStyle>
          <a:p>
            <a:pPr fontAlgn="auto"/>
            <a:r>
              <a:rPr lang="zh-CN" altLang="en-US" strike="noStrike" noProof="1" dirty="0"/>
              <a:t>单击此处编辑母版标题样式</a:t>
            </a:r>
            <a:endParaRPr lang="zh-CN" altLang="en-US" strike="noStrike" noProof="1" dirty="0"/>
          </a:p>
        </p:txBody>
      </p:sp>
      <p:sp>
        <p:nvSpPr>
          <p:cNvPr id="3" name="副标题 2"/>
          <p:cNvSpPr>
            <a:spLocks noGrp="1"/>
          </p:cNvSpPr>
          <p:nvPr userDrawn="1">
            <p:ph type="subTitle" idx="1" hasCustomPrompt="1"/>
          </p:nvPr>
        </p:nvSpPr>
        <p:spPr>
          <a:xfrm>
            <a:off x="1864730" y="3239903"/>
            <a:ext cx="4128300" cy="391500"/>
          </a:xfrm>
        </p:spPr>
        <p:txBody>
          <a:bodyPr wrap="square">
            <a:normAutofit/>
          </a:bodyPr>
          <a:lstStyle>
            <a:lvl1pPr marL="0" indent="0" algn="l">
              <a:lnSpc>
                <a:spcPct val="100000"/>
              </a:lnSpc>
              <a:buNone/>
              <a:defRPr sz="2100" b="1">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dirty="0"/>
              <a:t>单击此处编辑副标题</a:t>
            </a:r>
            <a:endParaRPr lang="zh-CN" altLang="en-US" strike="noStrike" noProof="1" dirty="0"/>
          </a:p>
        </p:txBody>
      </p:sp>
      <p:sp>
        <p:nvSpPr>
          <p:cNvPr id="24" name="署名占位符 10"/>
          <p:cNvSpPr>
            <a:spLocks noGrp="1"/>
          </p:cNvSpPr>
          <p:nvPr userDrawn="1">
            <p:ph type="body" sz="quarter" idx="17" hasCustomPrompt="1"/>
          </p:nvPr>
        </p:nvSpPr>
        <p:spPr>
          <a:xfrm>
            <a:off x="2093116" y="3741847"/>
            <a:ext cx="3823715" cy="345600"/>
          </a:xfrm>
        </p:spPr>
        <p:txBody>
          <a:bodyPr wrap="square" anchor="ctr">
            <a:normAutofit/>
          </a:bodyPr>
          <a:lstStyle>
            <a:lvl1pPr marL="0" indent="0" algn="l">
              <a:lnSpc>
                <a:spcPct val="100000"/>
              </a:lnSpc>
              <a:buNone/>
              <a:defRPr sz="1800">
                <a:solidFill>
                  <a:schemeClr val="accent2"/>
                </a:solidFill>
                <a:latin typeface="+mn-ea"/>
                <a:ea typeface="+mn-ea"/>
              </a:defRPr>
            </a:lvl1pPr>
          </a:lstStyle>
          <a:p>
            <a:pPr lvl="0" fontAlgn="auto"/>
            <a:r>
              <a:rPr lang="zh-CN" altLang="en-US" strike="noStrike" noProof="1" dirty="0"/>
              <a:t>署名</a:t>
            </a:r>
            <a:endParaRPr lang="zh-CN" altLang="en-US" strike="noStrike" noProof="1" dirty="0"/>
          </a:p>
        </p:txBody>
      </p:sp>
      <p:sp>
        <p:nvSpPr>
          <p:cNvPr id="4" name="日期占位符 3"/>
          <p:cNvSpPr>
            <a:spLocks noGrp="1"/>
          </p:cNvSpPr>
          <p:nvPr userDrawn="1">
            <p:ph type="dt" sz="half" idx="10"/>
            <p:custDataLst>
              <p:tags r:id="rId8"/>
            </p:custDataLst>
          </p:nvPr>
        </p:nvSpPr>
        <p:spPr>
          <a:xfrm>
            <a:off x="522288" y="5624513"/>
            <a:ext cx="2057400" cy="274638"/>
          </a:xfrm>
          <a:prstGeom prst="rect">
            <a:avLst/>
          </a:prstGeom>
        </p:spPr>
        <p:txBody>
          <a:bodyPr vert="horz" wrap="square" lIns="91440" tIns="45720" rIns="91440" bIns="45720" rtlCol="0" anchor="ctr">
            <a:normAutofit/>
          </a:bodyPr>
          <a:lstStyle/>
          <a:p>
            <a:pPr fontAlgn="base"/>
            <a:fld id="{5592522B-0F24-4480-B9DD-A9474A6880D6}" type="datetimeFigureOut">
              <a:rPr lang="zh-CN" altLang="en-US" strike="noStrike" noProof="1" smtClean="0">
                <a:latin typeface="汉仪北魏写经W" pitchFamily="18" charset="-122"/>
                <a:ea typeface="宋体" panose="02010600030101010101" pitchFamily="2" charset="-122"/>
                <a:cs typeface="+mn-cs"/>
              </a:rPr>
            </a:fld>
            <a:endParaRPr lang="zh-CN" altLang="en-US" strike="noStrike" noProof="1"/>
          </a:p>
        </p:txBody>
      </p:sp>
      <p:sp>
        <p:nvSpPr>
          <p:cNvPr id="5" name="页脚占位符 4"/>
          <p:cNvSpPr>
            <a:spLocks noGrp="1"/>
          </p:cNvSpPr>
          <p:nvPr userDrawn="1">
            <p:ph type="ftr" sz="quarter" idx="11"/>
            <p:custDataLst>
              <p:tags r:id="rId9"/>
            </p:custDataLst>
          </p:nvPr>
        </p:nvSpPr>
        <p:spPr>
          <a:xfrm>
            <a:off x="3028950" y="5624513"/>
            <a:ext cx="3086100" cy="2746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userDrawn="1">
            <p:ph type="sldNum" sz="quarter" idx="12"/>
            <p:custDataLst>
              <p:tags r:id="rId10"/>
            </p:custDataLst>
          </p:nvPr>
        </p:nvSpPr>
        <p:spPr>
          <a:xfrm>
            <a:off x="6457950" y="5624513"/>
            <a:ext cx="2057400" cy="274638"/>
          </a:xfrm>
          <a:prstGeom prst="rect">
            <a:avLst/>
          </a:prstGeom>
        </p:spPr>
        <p:txBody>
          <a:bodyPr vert="horz" wrap="square" lIns="91440" tIns="45720" rIns="91440" bIns="45720" rtlCol="0" anchor="ctr">
            <a:normAutofit/>
          </a:bodyPr>
          <a:lstStyle/>
          <a:p>
            <a:pPr fontAlgn="base"/>
            <a:fld id="{BE5F26B5-172A-4DC2-B0B7-181CFC56B87C}" type="slidenum">
              <a:rPr lang="zh-CN" altLang="en-US" strike="noStrike" noProof="1" smtClean="0">
                <a:latin typeface="汉仪北魏写经W" pitchFamily="18" charset="-122"/>
                <a:ea typeface="宋体" panose="02010600030101010101" pitchFamily="2" charset="-122"/>
                <a:cs typeface="+mn-cs"/>
              </a:rPr>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a:xfrm>
            <a:off x="1371600" y="6248400"/>
            <a:ext cx="1905000" cy="457200"/>
          </a:xfrm>
          <a:prstGeom prst="rect">
            <a:avLst/>
          </a:prstGeom>
          <a:noFill/>
          <a:ln w="9525">
            <a:noFill/>
          </a:ln>
        </p:spPr>
        <p:txBody>
          <a:bodyPr/>
          <a:p>
            <a:pPr lvl="0" fontAlgn="base">
              <a:buClr>
                <a:srgbClr val="000000"/>
              </a:buClr>
            </a:pPr>
            <a:endParaRPr lang="zh-CN" altLang="en-US" strike="noStrike" noProof="1" dirty="0"/>
          </a:p>
        </p:txBody>
      </p:sp>
      <p:sp>
        <p:nvSpPr>
          <p:cNvPr id="5" name="页脚占位符 4"/>
          <p:cNvSpPr>
            <a:spLocks noGrp="1"/>
          </p:cNvSpPr>
          <p:nvPr>
            <p:ph type="ftr" sz="quarter" idx="11"/>
          </p:nvPr>
        </p:nvSpPr>
        <p:spPr>
          <a:xfrm>
            <a:off x="3556000" y="6248400"/>
            <a:ext cx="2895600" cy="457200"/>
          </a:xfrm>
          <a:prstGeom prst="rect">
            <a:avLst/>
          </a:prstGeom>
          <a:noFill/>
          <a:ln w="9525">
            <a:noFill/>
          </a:ln>
        </p:spPr>
        <p:txBody>
          <a:bodyPr/>
          <a:p>
            <a:pPr lvl="0" fontAlgn="base">
              <a:buClr>
                <a:srgbClr val="000000"/>
              </a:buClr>
            </a:pPr>
            <a:endParaRPr lang="zh-CN" strike="noStrike" noProof="1" dirty="0"/>
          </a:p>
        </p:txBody>
      </p:sp>
      <p:sp>
        <p:nvSpPr>
          <p:cNvPr id="6" name="灯片编号占位符 5"/>
          <p:cNvSpPr>
            <a:spLocks noGrp="1"/>
          </p:cNvSpPr>
          <p:nvPr>
            <p:ph type="sldNum" sz="quarter" idx="12"/>
          </p:nvPr>
        </p:nvSpPr>
        <p:spPr>
          <a:xfrm>
            <a:off x="6718300" y="6248400"/>
            <a:ext cx="1905000" cy="457200"/>
          </a:xfrm>
          <a:prstGeom prst="rect">
            <a:avLst/>
          </a:prstGeom>
          <a:noFill/>
          <a:ln w="9525">
            <a:noFill/>
          </a:ln>
        </p:spPr>
        <p:txBody>
          <a:bodyPr/>
          <a:lstStyle>
            <a:lvl1pPr>
              <a:defRPr>
                <a:latin typeface="+mn-lt"/>
                <a:ea typeface="+mn-ea"/>
              </a:defRPr>
            </a:lvl1pPr>
          </a:lstStyle>
          <a:p>
            <a:pPr lvl="0" fontAlgn="base">
              <a:buClr>
                <a:srgbClr val="000000"/>
              </a:buClr>
            </a:pPr>
            <a:fld id="{9A0DB2DC-4C9A-4742-B13C-FB6460FD3503}" type="slidenum">
              <a:rPr lang="zh-CN" strike="noStrike" noProof="1" dirty="0">
                <a:latin typeface="+mn-lt"/>
                <a:ea typeface="+mn-ea"/>
                <a:cs typeface="+mn-ea"/>
              </a:rPr>
            </a:fld>
            <a:endParaRPr lang="zh-CN" strike="noStrike" noProof="1"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85800" y="1828800"/>
            <a:ext cx="3771138" cy="36576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10862" y="1828800"/>
            <a:ext cx="3771138" cy="36576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a:xfrm>
            <a:off x="1371600" y="6248400"/>
            <a:ext cx="1905000" cy="457200"/>
          </a:xfrm>
          <a:prstGeom prst="rect">
            <a:avLst/>
          </a:prstGeom>
          <a:noFill/>
          <a:ln w="9525">
            <a:noFill/>
          </a:ln>
        </p:spPr>
        <p:txBody>
          <a:bodyPr/>
          <a:p>
            <a:pPr lvl="0" fontAlgn="base">
              <a:buClr>
                <a:srgbClr val="000000"/>
              </a:buClr>
            </a:pPr>
            <a:endParaRPr lang="zh-CN" altLang="en-US" strike="noStrike" noProof="1" dirty="0"/>
          </a:p>
        </p:txBody>
      </p:sp>
      <p:sp>
        <p:nvSpPr>
          <p:cNvPr id="6" name="页脚占位符 5"/>
          <p:cNvSpPr>
            <a:spLocks noGrp="1"/>
          </p:cNvSpPr>
          <p:nvPr>
            <p:ph type="ftr" sz="quarter" idx="11"/>
          </p:nvPr>
        </p:nvSpPr>
        <p:spPr>
          <a:xfrm>
            <a:off x="3556000" y="6248400"/>
            <a:ext cx="2895600" cy="457200"/>
          </a:xfrm>
          <a:prstGeom prst="rect">
            <a:avLst/>
          </a:prstGeom>
          <a:noFill/>
          <a:ln w="9525">
            <a:noFill/>
          </a:ln>
        </p:spPr>
        <p:txBody>
          <a:bodyPr/>
          <a:p>
            <a:pPr lvl="0" fontAlgn="base">
              <a:buClr>
                <a:srgbClr val="000000"/>
              </a:buClr>
            </a:pPr>
            <a:endParaRPr lang="zh-CN" strike="noStrike" noProof="1" dirty="0"/>
          </a:p>
        </p:txBody>
      </p:sp>
      <p:sp>
        <p:nvSpPr>
          <p:cNvPr id="7" name="灯片编号占位符 6"/>
          <p:cNvSpPr>
            <a:spLocks noGrp="1"/>
          </p:cNvSpPr>
          <p:nvPr>
            <p:ph type="sldNum" sz="quarter" idx="12"/>
          </p:nvPr>
        </p:nvSpPr>
        <p:spPr>
          <a:xfrm>
            <a:off x="6718300" y="6248400"/>
            <a:ext cx="1905000" cy="457200"/>
          </a:xfrm>
          <a:prstGeom prst="rect">
            <a:avLst/>
          </a:prstGeom>
          <a:noFill/>
          <a:ln w="9525">
            <a:noFill/>
          </a:ln>
        </p:spPr>
        <p:txBody>
          <a:bodyPr/>
          <a:lstStyle>
            <a:lvl1pPr>
              <a:defRPr>
                <a:latin typeface="+mn-lt"/>
                <a:ea typeface="+mn-ea"/>
              </a:defRPr>
            </a:lvl1pPr>
          </a:lstStyle>
          <a:p>
            <a:pPr lvl="0" fontAlgn="base">
              <a:buClr>
                <a:srgbClr val="000000"/>
              </a:buClr>
            </a:pPr>
            <a:fld id="{9A0DB2DC-4C9A-4742-B13C-FB6460FD3503}" type="slidenum">
              <a:rPr lang="zh-CN" strike="noStrike" noProof="1" dirty="0">
                <a:latin typeface="+mn-lt"/>
                <a:ea typeface="+mn-ea"/>
                <a:cs typeface="+mn-ea"/>
              </a:rPr>
            </a:fld>
            <a:endParaRPr lang="zh-CN" strike="noStrike" noProof="1"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a:xfrm>
            <a:off x="1371600" y="6248400"/>
            <a:ext cx="1905000" cy="457200"/>
          </a:xfrm>
          <a:prstGeom prst="rect">
            <a:avLst/>
          </a:prstGeom>
          <a:noFill/>
          <a:ln w="9525">
            <a:noFill/>
          </a:ln>
        </p:spPr>
        <p:txBody>
          <a:bodyPr/>
          <a:p>
            <a:pPr lvl="0" fontAlgn="base">
              <a:buClr>
                <a:srgbClr val="000000"/>
              </a:buClr>
            </a:pPr>
            <a:endParaRPr lang="zh-CN" altLang="en-US" strike="noStrike" noProof="1" dirty="0"/>
          </a:p>
        </p:txBody>
      </p:sp>
      <p:sp>
        <p:nvSpPr>
          <p:cNvPr id="8" name="页脚占位符 7"/>
          <p:cNvSpPr>
            <a:spLocks noGrp="1"/>
          </p:cNvSpPr>
          <p:nvPr>
            <p:ph type="ftr" sz="quarter" idx="11"/>
          </p:nvPr>
        </p:nvSpPr>
        <p:spPr>
          <a:xfrm>
            <a:off x="3556000" y="6248400"/>
            <a:ext cx="2895600" cy="457200"/>
          </a:xfrm>
          <a:prstGeom prst="rect">
            <a:avLst/>
          </a:prstGeom>
          <a:noFill/>
          <a:ln w="9525">
            <a:noFill/>
          </a:ln>
        </p:spPr>
        <p:txBody>
          <a:bodyPr/>
          <a:p>
            <a:pPr lvl="0" fontAlgn="base">
              <a:buClr>
                <a:srgbClr val="000000"/>
              </a:buClr>
            </a:pPr>
            <a:endParaRPr lang="zh-CN" strike="noStrike" noProof="1" dirty="0"/>
          </a:p>
        </p:txBody>
      </p:sp>
      <p:sp>
        <p:nvSpPr>
          <p:cNvPr id="9" name="灯片编号占位符 8"/>
          <p:cNvSpPr>
            <a:spLocks noGrp="1"/>
          </p:cNvSpPr>
          <p:nvPr>
            <p:ph type="sldNum" sz="quarter" idx="12"/>
          </p:nvPr>
        </p:nvSpPr>
        <p:spPr>
          <a:xfrm>
            <a:off x="6718300" y="6248400"/>
            <a:ext cx="1905000" cy="457200"/>
          </a:xfrm>
          <a:prstGeom prst="rect">
            <a:avLst/>
          </a:prstGeom>
          <a:noFill/>
          <a:ln w="9525">
            <a:noFill/>
          </a:ln>
        </p:spPr>
        <p:txBody>
          <a:bodyPr/>
          <a:lstStyle>
            <a:lvl1pPr>
              <a:defRPr>
                <a:latin typeface="+mn-lt"/>
                <a:ea typeface="+mn-ea"/>
              </a:defRPr>
            </a:lvl1pPr>
          </a:lstStyle>
          <a:p>
            <a:pPr lvl="0" fontAlgn="base">
              <a:buClr>
                <a:srgbClr val="000000"/>
              </a:buClr>
            </a:pPr>
            <a:fld id="{9A0DB2DC-4C9A-4742-B13C-FB6460FD3503}" type="slidenum">
              <a:rPr lang="zh-CN" strike="noStrike" noProof="1" dirty="0">
                <a:latin typeface="+mn-lt"/>
                <a:ea typeface="+mn-ea"/>
                <a:cs typeface="+mn-ea"/>
              </a:rPr>
            </a:fld>
            <a:endParaRPr lang="zh-CN" strike="noStrike" noProof="1"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a:xfrm>
            <a:off x="1371600" y="6248400"/>
            <a:ext cx="1905000" cy="457200"/>
          </a:xfrm>
          <a:prstGeom prst="rect">
            <a:avLst/>
          </a:prstGeom>
          <a:noFill/>
          <a:ln w="9525">
            <a:noFill/>
          </a:ln>
        </p:spPr>
        <p:txBody>
          <a:bodyPr/>
          <a:p>
            <a:pPr lvl="0" fontAlgn="base">
              <a:buClr>
                <a:srgbClr val="000000"/>
              </a:buClr>
            </a:pPr>
            <a:endParaRPr lang="zh-CN" altLang="en-US" strike="noStrike" noProof="1" dirty="0"/>
          </a:p>
        </p:txBody>
      </p:sp>
      <p:sp>
        <p:nvSpPr>
          <p:cNvPr id="4" name="页脚占位符 3"/>
          <p:cNvSpPr>
            <a:spLocks noGrp="1"/>
          </p:cNvSpPr>
          <p:nvPr>
            <p:ph type="ftr" sz="quarter" idx="11"/>
          </p:nvPr>
        </p:nvSpPr>
        <p:spPr>
          <a:xfrm>
            <a:off x="3556000" y="6248400"/>
            <a:ext cx="2895600" cy="457200"/>
          </a:xfrm>
          <a:prstGeom prst="rect">
            <a:avLst/>
          </a:prstGeom>
          <a:noFill/>
          <a:ln w="9525">
            <a:noFill/>
          </a:ln>
        </p:spPr>
        <p:txBody>
          <a:bodyPr/>
          <a:p>
            <a:pPr lvl="0" fontAlgn="base">
              <a:buClr>
                <a:srgbClr val="000000"/>
              </a:buClr>
            </a:pPr>
            <a:endParaRPr lang="zh-CN" strike="noStrike" noProof="1" dirty="0"/>
          </a:p>
        </p:txBody>
      </p:sp>
      <p:sp>
        <p:nvSpPr>
          <p:cNvPr id="5" name="灯片编号占位符 4"/>
          <p:cNvSpPr>
            <a:spLocks noGrp="1"/>
          </p:cNvSpPr>
          <p:nvPr>
            <p:ph type="sldNum" sz="quarter" idx="12"/>
          </p:nvPr>
        </p:nvSpPr>
        <p:spPr>
          <a:xfrm>
            <a:off x="6718300" y="6248400"/>
            <a:ext cx="1905000" cy="457200"/>
          </a:xfrm>
          <a:prstGeom prst="rect">
            <a:avLst/>
          </a:prstGeom>
          <a:noFill/>
          <a:ln w="9525">
            <a:noFill/>
          </a:ln>
        </p:spPr>
        <p:txBody>
          <a:bodyPr/>
          <a:lstStyle>
            <a:lvl1pPr>
              <a:defRPr>
                <a:latin typeface="+mn-lt"/>
                <a:ea typeface="+mn-ea"/>
              </a:defRPr>
            </a:lvl1pPr>
          </a:lstStyle>
          <a:p>
            <a:pPr lvl="0" fontAlgn="base">
              <a:buClr>
                <a:srgbClr val="000000"/>
              </a:buClr>
            </a:pPr>
            <a:fld id="{9A0DB2DC-4C9A-4742-B13C-FB6460FD3503}" type="slidenum">
              <a:rPr lang="zh-CN" strike="noStrike" noProof="1" dirty="0">
                <a:latin typeface="+mn-lt"/>
                <a:ea typeface="+mn-ea"/>
                <a:cs typeface="+mn-ea"/>
              </a:rPr>
            </a:fld>
            <a:endParaRPr lang="zh-CN" strike="noStrike" noProof="1"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371600" y="6248400"/>
            <a:ext cx="1905000" cy="457200"/>
          </a:xfrm>
          <a:prstGeom prst="rect">
            <a:avLst/>
          </a:prstGeom>
          <a:noFill/>
          <a:ln w="9525">
            <a:noFill/>
          </a:ln>
        </p:spPr>
        <p:txBody>
          <a:bodyPr/>
          <a:p>
            <a:pPr lvl="0" fontAlgn="base">
              <a:buClr>
                <a:srgbClr val="000000"/>
              </a:buClr>
            </a:pPr>
            <a:endParaRPr lang="zh-CN" altLang="en-US" strike="noStrike" noProof="1" dirty="0"/>
          </a:p>
        </p:txBody>
      </p:sp>
      <p:sp>
        <p:nvSpPr>
          <p:cNvPr id="3" name="页脚占位符 2"/>
          <p:cNvSpPr>
            <a:spLocks noGrp="1"/>
          </p:cNvSpPr>
          <p:nvPr>
            <p:ph type="ftr" sz="quarter" idx="11"/>
          </p:nvPr>
        </p:nvSpPr>
        <p:spPr>
          <a:xfrm>
            <a:off x="3556000" y="6248400"/>
            <a:ext cx="2895600" cy="457200"/>
          </a:xfrm>
          <a:prstGeom prst="rect">
            <a:avLst/>
          </a:prstGeom>
          <a:noFill/>
          <a:ln w="9525">
            <a:noFill/>
          </a:ln>
        </p:spPr>
        <p:txBody>
          <a:bodyPr/>
          <a:p>
            <a:pPr lvl="0" fontAlgn="base">
              <a:buClr>
                <a:srgbClr val="000000"/>
              </a:buClr>
            </a:pPr>
            <a:endParaRPr lang="zh-CN" strike="noStrike" noProof="1" dirty="0"/>
          </a:p>
        </p:txBody>
      </p:sp>
      <p:sp>
        <p:nvSpPr>
          <p:cNvPr id="4" name="灯片编号占位符 3"/>
          <p:cNvSpPr>
            <a:spLocks noGrp="1"/>
          </p:cNvSpPr>
          <p:nvPr>
            <p:ph type="sldNum" sz="quarter" idx="12"/>
          </p:nvPr>
        </p:nvSpPr>
        <p:spPr>
          <a:xfrm>
            <a:off x="6718300" y="6248400"/>
            <a:ext cx="1905000" cy="457200"/>
          </a:xfrm>
          <a:prstGeom prst="rect">
            <a:avLst/>
          </a:prstGeom>
          <a:noFill/>
          <a:ln w="9525">
            <a:noFill/>
          </a:ln>
        </p:spPr>
        <p:txBody>
          <a:bodyPr/>
          <a:lstStyle>
            <a:lvl1pPr>
              <a:defRPr>
                <a:latin typeface="+mn-lt"/>
                <a:ea typeface="+mn-ea"/>
              </a:defRPr>
            </a:lvl1pPr>
          </a:lstStyle>
          <a:p>
            <a:pPr lvl="0" fontAlgn="base">
              <a:buClr>
                <a:srgbClr val="000000"/>
              </a:buClr>
            </a:pPr>
            <a:fld id="{9A0DB2DC-4C9A-4742-B13C-FB6460FD3503}" type="slidenum">
              <a:rPr lang="zh-CN" strike="noStrike" noProof="1" dirty="0">
                <a:latin typeface="+mn-lt"/>
                <a:ea typeface="+mn-ea"/>
                <a:cs typeface="+mn-ea"/>
              </a:rPr>
            </a:fld>
            <a:endParaRPr lang="zh-CN" strike="noStrike" noProof="1"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1371600" y="6248400"/>
            <a:ext cx="1905000" cy="457200"/>
          </a:xfrm>
          <a:prstGeom prst="rect">
            <a:avLst/>
          </a:prstGeom>
          <a:noFill/>
          <a:ln w="9525">
            <a:noFill/>
          </a:ln>
        </p:spPr>
        <p:txBody>
          <a:bodyPr/>
          <a:p>
            <a:pPr lvl="0" fontAlgn="base">
              <a:buClr>
                <a:srgbClr val="000000"/>
              </a:buClr>
            </a:pPr>
            <a:endParaRPr lang="zh-CN" altLang="en-US" strike="noStrike" noProof="1" dirty="0"/>
          </a:p>
        </p:txBody>
      </p:sp>
      <p:sp>
        <p:nvSpPr>
          <p:cNvPr id="6" name="页脚占位符 5"/>
          <p:cNvSpPr>
            <a:spLocks noGrp="1"/>
          </p:cNvSpPr>
          <p:nvPr>
            <p:ph type="ftr" sz="quarter" idx="11"/>
          </p:nvPr>
        </p:nvSpPr>
        <p:spPr>
          <a:xfrm>
            <a:off x="3556000" y="6248400"/>
            <a:ext cx="2895600" cy="457200"/>
          </a:xfrm>
          <a:prstGeom prst="rect">
            <a:avLst/>
          </a:prstGeom>
          <a:noFill/>
          <a:ln w="9525">
            <a:noFill/>
          </a:ln>
        </p:spPr>
        <p:txBody>
          <a:bodyPr/>
          <a:p>
            <a:pPr lvl="0" fontAlgn="base">
              <a:buClr>
                <a:srgbClr val="000000"/>
              </a:buClr>
            </a:pPr>
            <a:endParaRPr lang="zh-CN" strike="noStrike" noProof="1" dirty="0"/>
          </a:p>
        </p:txBody>
      </p:sp>
      <p:sp>
        <p:nvSpPr>
          <p:cNvPr id="7" name="灯片编号占位符 6"/>
          <p:cNvSpPr>
            <a:spLocks noGrp="1"/>
          </p:cNvSpPr>
          <p:nvPr>
            <p:ph type="sldNum" sz="quarter" idx="12"/>
          </p:nvPr>
        </p:nvSpPr>
        <p:spPr>
          <a:xfrm>
            <a:off x="6718300" y="6248400"/>
            <a:ext cx="1905000" cy="457200"/>
          </a:xfrm>
          <a:prstGeom prst="rect">
            <a:avLst/>
          </a:prstGeom>
          <a:noFill/>
          <a:ln w="9525">
            <a:noFill/>
          </a:ln>
        </p:spPr>
        <p:txBody>
          <a:bodyPr/>
          <a:lstStyle>
            <a:lvl1pPr>
              <a:defRPr>
                <a:latin typeface="+mn-lt"/>
                <a:ea typeface="+mn-ea"/>
              </a:defRPr>
            </a:lvl1pPr>
          </a:lstStyle>
          <a:p>
            <a:pPr lvl="0" fontAlgn="base">
              <a:buClr>
                <a:srgbClr val="000000"/>
              </a:buClr>
            </a:pPr>
            <a:fld id="{9A0DB2DC-4C9A-4742-B13C-FB6460FD3503}" type="slidenum">
              <a:rPr lang="zh-CN" strike="noStrike" noProof="1" dirty="0">
                <a:latin typeface="+mn-lt"/>
                <a:ea typeface="+mn-ea"/>
                <a:cs typeface="+mn-ea"/>
              </a:rPr>
            </a:fld>
            <a:endParaRPr lang="zh-CN" strike="noStrike" noProof="1"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1371600" y="6248400"/>
            <a:ext cx="1905000" cy="457200"/>
          </a:xfrm>
          <a:prstGeom prst="rect">
            <a:avLst/>
          </a:prstGeom>
          <a:noFill/>
          <a:ln w="9525">
            <a:noFill/>
          </a:ln>
        </p:spPr>
        <p:txBody>
          <a:bodyPr/>
          <a:p>
            <a:pPr lvl="0" fontAlgn="base">
              <a:buClr>
                <a:srgbClr val="000000"/>
              </a:buClr>
            </a:pPr>
            <a:endParaRPr lang="zh-CN" altLang="en-US" strike="noStrike" noProof="1" dirty="0"/>
          </a:p>
        </p:txBody>
      </p:sp>
      <p:sp>
        <p:nvSpPr>
          <p:cNvPr id="6" name="页脚占位符 5"/>
          <p:cNvSpPr>
            <a:spLocks noGrp="1"/>
          </p:cNvSpPr>
          <p:nvPr>
            <p:ph type="ftr" sz="quarter" idx="11"/>
          </p:nvPr>
        </p:nvSpPr>
        <p:spPr>
          <a:xfrm>
            <a:off x="3556000" y="6248400"/>
            <a:ext cx="2895600" cy="457200"/>
          </a:xfrm>
          <a:prstGeom prst="rect">
            <a:avLst/>
          </a:prstGeom>
          <a:noFill/>
          <a:ln w="9525">
            <a:noFill/>
          </a:ln>
        </p:spPr>
        <p:txBody>
          <a:bodyPr/>
          <a:p>
            <a:pPr lvl="0" fontAlgn="base">
              <a:buClr>
                <a:srgbClr val="000000"/>
              </a:buClr>
            </a:pPr>
            <a:endParaRPr lang="zh-CN" strike="noStrike" noProof="1" dirty="0"/>
          </a:p>
        </p:txBody>
      </p:sp>
      <p:sp>
        <p:nvSpPr>
          <p:cNvPr id="7" name="灯片编号占位符 6"/>
          <p:cNvSpPr>
            <a:spLocks noGrp="1"/>
          </p:cNvSpPr>
          <p:nvPr>
            <p:ph type="sldNum" sz="quarter" idx="12"/>
          </p:nvPr>
        </p:nvSpPr>
        <p:spPr>
          <a:xfrm>
            <a:off x="6718300" y="6248400"/>
            <a:ext cx="1905000" cy="457200"/>
          </a:xfrm>
          <a:prstGeom prst="rect">
            <a:avLst/>
          </a:prstGeom>
          <a:noFill/>
          <a:ln w="9525">
            <a:noFill/>
          </a:ln>
        </p:spPr>
        <p:txBody>
          <a:bodyPr/>
          <a:lstStyle>
            <a:lvl1pPr>
              <a:defRPr>
                <a:latin typeface="+mn-lt"/>
                <a:ea typeface="+mn-ea"/>
              </a:defRPr>
            </a:lvl1pPr>
          </a:lstStyle>
          <a:p>
            <a:pPr lvl="0" fontAlgn="base">
              <a:buClr>
                <a:srgbClr val="000000"/>
              </a:buClr>
            </a:pPr>
            <a:fld id="{9A0DB2DC-4C9A-4742-B13C-FB6460FD3503}" type="slidenum">
              <a:rPr lang="zh-CN" strike="noStrike" noProof="1" dirty="0">
                <a:latin typeface="+mn-lt"/>
                <a:ea typeface="+mn-ea"/>
                <a:cs typeface="+mn-ea"/>
              </a:rPr>
            </a:fld>
            <a:endParaRPr lang="zh-CN" strike="noStrike" noProof="1"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0" Type="http://schemas.openxmlformats.org/officeDocument/2006/relationships/theme" Target="../theme/theme2.xml"/><Relationship Id="rId2" Type="http://schemas.openxmlformats.org/officeDocument/2006/relationships/slideLayout" Target="../slideLayouts/slideLayout13.xml"/><Relationship Id="rId19" Type="http://schemas.openxmlformats.org/officeDocument/2006/relationships/tags" Target="../tags/tag28.xml"/><Relationship Id="rId18" Type="http://schemas.openxmlformats.org/officeDocument/2006/relationships/image" Target="../media/image2.png"/><Relationship Id="rId17" Type="http://schemas.openxmlformats.org/officeDocument/2006/relationships/tags" Target="../tags/tag27.xml"/><Relationship Id="rId16" Type="http://schemas.openxmlformats.org/officeDocument/2006/relationships/tags" Target="../tags/tag26.xml"/><Relationship Id="rId15" Type="http://schemas.openxmlformats.org/officeDocument/2006/relationships/tags" Target="../tags/tag25.xml"/><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任意多边形 9217"/>
          <p:cNvSpPr/>
          <p:nvPr/>
        </p:nvSpPr>
        <p:spPr>
          <a:xfrm rot="-3172564">
            <a:off x="7777163" y="-14287"/>
            <a:ext cx="1162050" cy="2082800"/>
          </a:xfrm>
          <a:custGeom>
            <a:avLst/>
            <a:gdLst/>
            <a:ahLst/>
            <a:cxnLst/>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ln>
        </p:spPr>
        <p:txBody>
          <a:bodyPr/>
          <a:p>
            <a:endParaRPr lang="zh-CN" altLang="en-US"/>
          </a:p>
        </p:txBody>
      </p:sp>
      <p:sp>
        <p:nvSpPr>
          <p:cNvPr id="1027" name="标题 9218"/>
          <p:cNvSpPr>
            <a:spLocks noGrp="1"/>
          </p:cNvSpPr>
          <p:nvPr>
            <p:ph type="title"/>
          </p:nvPr>
        </p:nvSpPr>
        <p:spPr>
          <a:xfrm>
            <a:off x="685800" y="152400"/>
            <a:ext cx="6870700" cy="16002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28" name="文本占位符 9219"/>
          <p:cNvSpPr>
            <a:spLocks noGrp="1"/>
          </p:cNvSpPr>
          <p:nvPr>
            <p:ph type="body"/>
          </p:nvPr>
        </p:nvSpPr>
        <p:spPr>
          <a:xfrm>
            <a:off x="685800" y="1828800"/>
            <a:ext cx="7696200" cy="36576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221" name="日期占位符 9220"/>
          <p:cNvSpPr>
            <a:spLocks noGrp="1"/>
          </p:cNvSpPr>
          <p:nvPr>
            <p:ph type="dt" sz="half" idx="2"/>
          </p:nvPr>
        </p:nvSpPr>
        <p:spPr>
          <a:xfrm>
            <a:off x="1371600" y="6248400"/>
            <a:ext cx="1905000" cy="457200"/>
          </a:xfrm>
          <a:prstGeom prst="rect">
            <a:avLst/>
          </a:prstGeom>
          <a:noFill/>
          <a:ln w="9525">
            <a:noFill/>
          </a:ln>
        </p:spPr>
        <p:txBody>
          <a:bodyPr/>
          <a:lstStyle>
            <a:lvl1pPr>
              <a:defRPr sz="1400">
                <a:latin typeface="+mn-lt"/>
                <a:ea typeface="+mn-ea"/>
              </a:defRPr>
            </a:lvl1pPr>
          </a:lstStyle>
          <a:p>
            <a:pPr lvl="0" fontAlgn="base">
              <a:buClr>
                <a:srgbClr val="000000"/>
              </a:buClr>
            </a:pPr>
            <a:endParaRPr lang="zh-CN" altLang="en-US" strike="noStrike" noProof="1" dirty="0"/>
          </a:p>
        </p:txBody>
      </p:sp>
      <p:sp>
        <p:nvSpPr>
          <p:cNvPr id="9222" name="页脚占位符 9221"/>
          <p:cNvSpPr>
            <a:spLocks noGrp="1"/>
          </p:cNvSpPr>
          <p:nvPr>
            <p:ph type="ftr" sz="quarter" idx="3"/>
          </p:nvPr>
        </p:nvSpPr>
        <p:spPr>
          <a:xfrm>
            <a:off x="3556000" y="6248400"/>
            <a:ext cx="2895600" cy="457200"/>
          </a:xfrm>
          <a:prstGeom prst="rect">
            <a:avLst/>
          </a:prstGeom>
          <a:noFill/>
          <a:ln w="9525">
            <a:noFill/>
          </a:ln>
        </p:spPr>
        <p:txBody>
          <a:bodyPr/>
          <a:lstStyle>
            <a:lvl1pPr algn="ctr">
              <a:defRPr sz="1400">
                <a:latin typeface="+mn-lt"/>
                <a:ea typeface="+mn-ea"/>
              </a:defRPr>
            </a:lvl1pPr>
          </a:lstStyle>
          <a:p>
            <a:pPr lvl="0" fontAlgn="base">
              <a:buClr>
                <a:srgbClr val="000000"/>
              </a:buClr>
            </a:pPr>
            <a:endParaRPr lang="zh-CN" strike="noStrike" noProof="1" dirty="0"/>
          </a:p>
        </p:txBody>
      </p:sp>
      <p:sp>
        <p:nvSpPr>
          <p:cNvPr id="9223" name="灯片编号占位符 9222"/>
          <p:cNvSpPr>
            <a:spLocks noGrp="1"/>
          </p:cNvSpPr>
          <p:nvPr>
            <p:ph type="sldNum" sz="quarter" idx="4"/>
          </p:nvPr>
        </p:nvSpPr>
        <p:spPr>
          <a:xfrm>
            <a:off x="6718300" y="6248400"/>
            <a:ext cx="1905000" cy="457200"/>
          </a:xfrm>
          <a:prstGeom prst="rect">
            <a:avLst/>
          </a:prstGeom>
          <a:noFill/>
          <a:ln w="9525">
            <a:noFill/>
          </a:ln>
        </p:spPr>
        <p:txBody>
          <a:bodyPr/>
          <a:lstStyle>
            <a:lvl1pPr algn="r">
              <a:defRPr sz="1400">
                <a:latin typeface="+mn-lt"/>
                <a:ea typeface="+mn-ea"/>
              </a:defRPr>
            </a:lvl1pPr>
          </a:lstStyle>
          <a:p>
            <a:pPr lvl="0" fontAlgn="base">
              <a:buClr>
                <a:srgbClr val="000000"/>
              </a:buClr>
            </a:pPr>
            <a:fld id="{9A0DB2DC-4C9A-4742-B13C-FB6460FD3503}" type="slidenum">
              <a:rPr lang="zh-CN" strike="noStrike" noProof="1" dirty="0">
                <a:latin typeface="+mn-lt"/>
                <a:ea typeface="+mn-ea"/>
                <a:cs typeface="+mn-ea"/>
              </a:rPr>
            </a:fld>
            <a:endParaRPr lang="zh-CN" strike="noStrike" noProof="1" dirty="0"/>
          </a:p>
        </p:txBody>
      </p:sp>
      <p:sp>
        <p:nvSpPr>
          <p:cNvPr id="1032" name="任意多边形 9223"/>
          <p:cNvSpPr/>
          <p:nvPr/>
        </p:nvSpPr>
        <p:spPr>
          <a:xfrm rot="-3172564">
            <a:off x="7864475" y="25400"/>
            <a:ext cx="1165225" cy="2095500"/>
          </a:xfrm>
          <a:custGeom>
            <a:avLst/>
            <a:gdLst/>
            <a:ahLst/>
            <a:cxnLst/>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ln>
        </p:spPr>
        <p:txBody>
          <a:bodyPr/>
          <a:p>
            <a:endParaRPr lang="zh-CN" altLang="en-US"/>
          </a:p>
        </p:txBody>
      </p:sp>
      <p:sp>
        <p:nvSpPr>
          <p:cNvPr id="1033" name="任意多边形 9224"/>
          <p:cNvSpPr/>
          <p:nvPr/>
        </p:nvSpPr>
        <p:spPr>
          <a:xfrm rot="-3172564">
            <a:off x="7831138" y="192088"/>
            <a:ext cx="1025525" cy="1571625"/>
          </a:xfrm>
          <a:custGeom>
            <a:avLst/>
            <a:gdLst/>
            <a:ahLst/>
            <a:cxnLst/>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ln>
        </p:spPr>
        <p:txBody>
          <a:bodyPr/>
          <a:p>
            <a:endParaRPr lang="zh-CN" altLang="en-US"/>
          </a:p>
        </p:txBody>
      </p:sp>
      <p:grpSp>
        <p:nvGrpSpPr>
          <p:cNvPr id="1034" name="组合 9225"/>
          <p:cNvGrpSpPr/>
          <p:nvPr/>
        </p:nvGrpSpPr>
        <p:grpSpPr>
          <a:xfrm>
            <a:off x="7938" y="5540375"/>
            <a:ext cx="1784350" cy="1246188"/>
            <a:chOff x="5" y="3490"/>
            <a:chExt cx="1124" cy="785"/>
          </a:xfrm>
        </p:grpSpPr>
        <p:sp>
          <p:nvSpPr>
            <p:cNvPr id="1035" name="任意多边形 9226"/>
            <p:cNvSpPr/>
            <p:nvPr userDrawn="1"/>
          </p:nvSpPr>
          <p:spPr>
            <a:xfrm>
              <a:off x="24" y="3505"/>
              <a:ext cx="1089" cy="649"/>
            </a:xfrm>
            <a:custGeom>
              <a:avLst/>
              <a:gdLst/>
              <a:ahLst/>
              <a:cxnLst/>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ln>
          </p:spPr>
          <p:txBody>
            <a:bodyPr/>
            <a:p>
              <a:endParaRPr lang="zh-CN" altLang="en-US"/>
            </a:p>
          </p:txBody>
        </p:sp>
        <p:sp>
          <p:nvSpPr>
            <p:cNvPr id="1036" name="任意多边形 9227"/>
            <p:cNvSpPr/>
            <p:nvPr userDrawn="1"/>
          </p:nvSpPr>
          <p:spPr>
            <a:xfrm>
              <a:off x="1022" y="3582"/>
              <a:ext cx="71" cy="129"/>
            </a:xfrm>
            <a:custGeom>
              <a:avLst/>
              <a:gdLst/>
              <a:ahLst/>
              <a:cxnLst/>
              <a:pathLst>
                <a:path w="143" h="258">
                  <a:moveTo>
                    <a:pt x="0" y="7"/>
                  </a:moveTo>
                  <a:lnTo>
                    <a:pt x="120" y="0"/>
                  </a:lnTo>
                  <a:lnTo>
                    <a:pt x="143" y="233"/>
                  </a:lnTo>
                  <a:lnTo>
                    <a:pt x="8" y="258"/>
                  </a:lnTo>
                  <a:lnTo>
                    <a:pt x="0" y="7"/>
                  </a:lnTo>
                  <a:lnTo>
                    <a:pt x="0" y="7"/>
                  </a:lnTo>
                  <a:close/>
                </a:path>
              </a:pathLst>
            </a:custGeom>
            <a:solidFill>
              <a:schemeClr val="accent1"/>
            </a:solidFill>
            <a:ln w="9525">
              <a:noFill/>
            </a:ln>
          </p:spPr>
          <p:txBody>
            <a:bodyPr/>
            <a:p>
              <a:endParaRPr lang="zh-CN" altLang="en-US"/>
            </a:p>
          </p:txBody>
        </p:sp>
        <p:sp>
          <p:nvSpPr>
            <p:cNvPr id="1037" name="任意多边形 9228"/>
            <p:cNvSpPr/>
            <p:nvPr userDrawn="1"/>
          </p:nvSpPr>
          <p:spPr>
            <a:xfrm>
              <a:off x="20" y="3774"/>
              <a:ext cx="792" cy="410"/>
            </a:xfrm>
            <a:custGeom>
              <a:avLst/>
              <a:gdLst/>
              <a:ahLst/>
              <a:cxnLst/>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ln>
          </p:spPr>
          <p:txBody>
            <a:bodyPr/>
            <a:p>
              <a:endParaRPr lang="zh-CN" altLang="en-US"/>
            </a:p>
          </p:txBody>
        </p:sp>
        <p:sp>
          <p:nvSpPr>
            <p:cNvPr id="1038" name="任意多边形 9229"/>
            <p:cNvSpPr/>
            <p:nvPr userDrawn="1"/>
          </p:nvSpPr>
          <p:spPr>
            <a:xfrm>
              <a:off x="129" y="3808"/>
              <a:ext cx="525" cy="374"/>
            </a:xfrm>
            <a:custGeom>
              <a:avLst/>
              <a:gdLst/>
              <a:ahLst/>
              <a:cxnLst/>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ln>
          </p:spPr>
          <p:txBody>
            <a:bodyPr/>
            <a:p>
              <a:endParaRPr lang="zh-CN" altLang="en-US"/>
            </a:p>
          </p:txBody>
        </p:sp>
        <p:sp>
          <p:nvSpPr>
            <p:cNvPr id="1039" name="任意多边形 9230"/>
            <p:cNvSpPr/>
            <p:nvPr userDrawn="1"/>
          </p:nvSpPr>
          <p:spPr>
            <a:xfrm>
              <a:off x="485" y="3532"/>
              <a:ext cx="135" cy="121"/>
            </a:xfrm>
            <a:custGeom>
              <a:avLst/>
              <a:gdLst/>
              <a:ahLst/>
              <a:cxnLst/>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ln>
          </p:spPr>
          <p:txBody>
            <a:bodyPr/>
            <a:p>
              <a:endParaRPr lang="zh-CN" altLang="en-US"/>
            </a:p>
          </p:txBody>
        </p:sp>
        <p:sp>
          <p:nvSpPr>
            <p:cNvPr id="1040" name="任意多边形 9231"/>
            <p:cNvSpPr/>
            <p:nvPr userDrawn="1"/>
          </p:nvSpPr>
          <p:spPr>
            <a:xfrm>
              <a:off x="641" y="4163"/>
              <a:ext cx="76" cy="112"/>
            </a:xfrm>
            <a:custGeom>
              <a:avLst/>
              <a:gdLst/>
              <a:ahLst/>
              <a:cxnLst/>
              <a:pathLst>
                <a:path w="152" h="224">
                  <a:moveTo>
                    <a:pt x="152" y="4"/>
                  </a:moveTo>
                  <a:lnTo>
                    <a:pt x="152" y="224"/>
                  </a:lnTo>
                  <a:lnTo>
                    <a:pt x="0" y="8"/>
                  </a:lnTo>
                  <a:lnTo>
                    <a:pt x="72" y="0"/>
                  </a:lnTo>
                  <a:lnTo>
                    <a:pt x="152" y="4"/>
                  </a:lnTo>
                  <a:lnTo>
                    <a:pt x="152" y="4"/>
                  </a:lnTo>
                  <a:close/>
                </a:path>
              </a:pathLst>
            </a:custGeom>
            <a:solidFill>
              <a:schemeClr val="hlink"/>
            </a:solidFill>
            <a:ln w="9525">
              <a:noFill/>
            </a:ln>
          </p:spPr>
          <p:txBody>
            <a:bodyPr/>
            <a:p>
              <a:endParaRPr lang="zh-CN" altLang="en-US"/>
            </a:p>
          </p:txBody>
        </p:sp>
        <p:sp>
          <p:nvSpPr>
            <p:cNvPr id="1041" name="任意多边形 9232"/>
            <p:cNvSpPr/>
            <p:nvPr userDrawn="1"/>
          </p:nvSpPr>
          <p:spPr>
            <a:xfrm>
              <a:off x="504" y="3607"/>
              <a:ext cx="193" cy="383"/>
            </a:xfrm>
            <a:custGeom>
              <a:avLst/>
              <a:gdLst/>
              <a:ahLst/>
              <a:cxnLst/>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ln>
          </p:spPr>
          <p:txBody>
            <a:bodyPr/>
            <a:p>
              <a:endParaRPr lang="zh-CN" altLang="en-US"/>
            </a:p>
          </p:txBody>
        </p:sp>
        <p:sp>
          <p:nvSpPr>
            <p:cNvPr id="1042" name="任意多边形 9233"/>
            <p:cNvSpPr/>
            <p:nvPr userDrawn="1"/>
          </p:nvSpPr>
          <p:spPr>
            <a:xfrm>
              <a:off x="668" y="3590"/>
              <a:ext cx="364" cy="174"/>
            </a:xfrm>
            <a:custGeom>
              <a:avLst/>
              <a:gdLst/>
              <a:ahLst/>
              <a:cxnLst/>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ln>
          </p:spPr>
          <p:txBody>
            <a:bodyPr/>
            <a:p>
              <a:endParaRPr lang="zh-CN" altLang="en-US"/>
            </a:p>
          </p:txBody>
        </p:sp>
        <p:sp>
          <p:nvSpPr>
            <p:cNvPr id="1043" name="任意多边形 9234"/>
            <p:cNvSpPr/>
            <p:nvPr userDrawn="1"/>
          </p:nvSpPr>
          <p:spPr>
            <a:xfrm>
              <a:off x="347" y="3693"/>
              <a:ext cx="156" cy="67"/>
            </a:xfrm>
            <a:custGeom>
              <a:avLst/>
              <a:gdLst/>
              <a:ahLst/>
              <a:cxnLst/>
              <a:pathLst>
                <a:path w="312" h="135">
                  <a:moveTo>
                    <a:pt x="272" y="0"/>
                  </a:moveTo>
                  <a:lnTo>
                    <a:pt x="0" y="78"/>
                  </a:lnTo>
                  <a:lnTo>
                    <a:pt x="312" y="135"/>
                  </a:lnTo>
                  <a:lnTo>
                    <a:pt x="272" y="0"/>
                  </a:lnTo>
                  <a:lnTo>
                    <a:pt x="272" y="0"/>
                  </a:lnTo>
                  <a:close/>
                </a:path>
              </a:pathLst>
            </a:custGeom>
            <a:solidFill>
              <a:schemeClr val="accent1"/>
            </a:solidFill>
            <a:ln w="9525">
              <a:noFill/>
            </a:ln>
          </p:spPr>
          <p:txBody>
            <a:bodyPr/>
            <a:p>
              <a:endParaRPr lang="zh-CN" altLang="en-US"/>
            </a:p>
          </p:txBody>
        </p:sp>
        <p:grpSp>
          <p:nvGrpSpPr>
            <p:cNvPr id="1044" name="组合 9235"/>
            <p:cNvGrpSpPr/>
            <p:nvPr userDrawn="1"/>
          </p:nvGrpSpPr>
          <p:grpSpPr>
            <a:xfrm>
              <a:off x="5" y="3490"/>
              <a:ext cx="1124" cy="780"/>
              <a:chOff x="5" y="3490"/>
              <a:chExt cx="1124" cy="780"/>
            </a:xfrm>
          </p:grpSpPr>
          <p:grpSp>
            <p:nvGrpSpPr>
              <p:cNvPr id="1045" name="组合 9236"/>
              <p:cNvGrpSpPr/>
              <p:nvPr userDrawn="1"/>
            </p:nvGrpSpPr>
            <p:grpSpPr>
              <a:xfrm>
                <a:off x="499" y="3562"/>
                <a:ext cx="548" cy="708"/>
                <a:chOff x="499" y="3562"/>
                <a:chExt cx="548" cy="708"/>
              </a:xfrm>
            </p:grpSpPr>
            <p:sp>
              <p:nvSpPr>
                <p:cNvPr id="1046" name="任意多边形 9237"/>
                <p:cNvSpPr/>
                <p:nvPr userDrawn="1"/>
              </p:nvSpPr>
              <p:spPr>
                <a:xfrm>
                  <a:off x="499" y="3587"/>
                  <a:ext cx="157" cy="87"/>
                </a:xfrm>
                <a:custGeom>
                  <a:avLst/>
                  <a:gdLst/>
                  <a:ahLst/>
                  <a:cxnLst/>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ln>
              </p:spPr>
              <p:txBody>
                <a:bodyPr/>
                <a:p>
                  <a:endParaRPr lang="zh-CN" altLang="en-US"/>
                </a:p>
              </p:txBody>
            </p:sp>
            <p:sp>
              <p:nvSpPr>
                <p:cNvPr id="1047" name="任意多边形 9238"/>
                <p:cNvSpPr/>
                <p:nvPr userDrawn="1"/>
              </p:nvSpPr>
              <p:spPr>
                <a:xfrm>
                  <a:off x="636" y="4137"/>
                  <a:ext cx="115" cy="133"/>
                </a:xfrm>
                <a:custGeom>
                  <a:avLst/>
                  <a:gdLst/>
                  <a:ahLst/>
                  <a:cxnLst/>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ln>
              </p:spPr>
              <p:txBody>
                <a:bodyPr/>
                <a:p>
                  <a:endParaRPr lang="zh-CN" altLang="en-US"/>
                </a:p>
              </p:txBody>
            </p:sp>
            <p:sp>
              <p:nvSpPr>
                <p:cNvPr id="1048" name="任意多边形 9239"/>
                <p:cNvSpPr/>
                <p:nvPr userDrawn="1"/>
              </p:nvSpPr>
              <p:spPr>
                <a:xfrm>
                  <a:off x="1004" y="3562"/>
                  <a:ext cx="43" cy="117"/>
                </a:xfrm>
                <a:custGeom>
                  <a:avLst/>
                  <a:gdLst/>
                  <a:ahLst/>
                  <a:cxnLst/>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ln>
              </p:spPr>
              <p:txBody>
                <a:bodyPr/>
                <a:p>
                  <a:endParaRPr lang="zh-CN" altLang="en-US"/>
                </a:p>
              </p:txBody>
            </p:sp>
          </p:grpSp>
          <p:sp>
            <p:nvSpPr>
              <p:cNvPr id="1049" name="任意多边形 9240"/>
              <p:cNvSpPr/>
              <p:nvPr userDrawn="1"/>
            </p:nvSpPr>
            <p:spPr>
              <a:xfrm>
                <a:off x="76" y="3732"/>
                <a:ext cx="595" cy="250"/>
              </a:xfrm>
              <a:custGeom>
                <a:avLst/>
                <a:gdLst/>
                <a:ahLst/>
                <a:cxnLst/>
                <a:pathLst>
                  <a:path w="1190" h="500">
                    <a:moveTo>
                      <a:pt x="100" y="0"/>
                    </a:moveTo>
                    <a:lnTo>
                      <a:pt x="1190" y="490"/>
                    </a:lnTo>
                    <a:lnTo>
                      <a:pt x="1076" y="500"/>
                    </a:lnTo>
                    <a:lnTo>
                      <a:pt x="0" y="27"/>
                    </a:lnTo>
                    <a:lnTo>
                      <a:pt x="100" y="0"/>
                    </a:lnTo>
                    <a:lnTo>
                      <a:pt x="100" y="0"/>
                    </a:lnTo>
                    <a:close/>
                  </a:path>
                </a:pathLst>
              </a:custGeom>
              <a:solidFill>
                <a:schemeClr val="accent2"/>
              </a:solidFill>
              <a:ln w="9525">
                <a:noFill/>
              </a:ln>
            </p:spPr>
            <p:txBody>
              <a:bodyPr/>
              <a:p>
                <a:endParaRPr lang="zh-CN" altLang="en-US"/>
              </a:p>
            </p:txBody>
          </p:sp>
          <p:sp>
            <p:nvSpPr>
              <p:cNvPr id="1050" name="任意多边形 9241"/>
              <p:cNvSpPr/>
              <p:nvPr userDrawn="1"/>
            </p:nvSpPr>
            <p:spPr>
              <a:xfrm>
                <a:off x="260" y="3886"/>
                <a:ext cx="244" cy="148"/>
              </a:xfrm>
              <a:custGeom>
                <a:avLst/>
                <a:gdLst/>
                <a:ahLst/>
                <a:cxnLst/>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ln>
            </p:spPr>
            <p:txBody>
              <a:bodyPr/>
              <a:p>
                <a:endParaRPr lang="zh-CN" altLang="en-US"/>
              </a:p>
            </p:txBody>
          </p:sp>
          <p:sp>
            <p:nvSpPr>
              <p:cNvPr id="1051" name="任意多边形 9242"/>
              <p:cNvSpPr/>
              <p:nvPr userDrawn="1"/>
            </p:nvSpPr>
            <p:spPr>
              <a:xfrm>
                <a:off x="565" y="3680"/>
                <a:ext cx="107" cy="238"/>
              </a:xfrm>
              <a:custGeom>
                <a:avLst/>
                <a:gdLst/>
                <a:ahLst/>
                <a:cxnLst/>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ln>
            </p:spPr>
            <p:txBody>
              <a:bodyPr/>
              <a:p>
                <a:endParaRPr lang="zh-CN" altLang="en-US"/>
              </a:p>
            </p:txBody>
          </p:sp>
          <p:grpSp>
            <p:nvGrpSpPr>
              <p:cNvPr id="1052" name="组合 9243"/>
              <p:cNvGrpSpPr/>
              <p:nvPr userDrawn="1"/>
            </p:nvGrpSpPr>
            <p:grpSpPr>
              <a:xfrm>
                <a:off x="5" y="3490"/>
                <a:ext cx="1124" cy="678"/>
                <a:chOff x="5" y="3490"/>
                <a:chExt cx="1124" cy="678"/>
              </a:xfrm>
            </p:grpSpPr>
            <p:sp>
              <p:nvSpPr>
                <p:cNvPr id="1053" name="任意多边形 9244"/>
                <p:cNvSpPr/>
                <p:nvPr userDrawn="1"/>
              </p:nvSpPr>
              <p:spPr>
                <a:xfrm>
                  <a:off x="669" y="4048"/>
                  <a:ext cx="75" cy="87"/>
                </a:xfrm>
                <a:custGeom>
                  <a:avLst/>
                  <a:gdLst/>
                  <a:ahLst/>
                  <a:cxnLst/>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ln>
              </p:spPr>
              <p:txBody>
                <a:bodyPr/>
                <a:p>
                  <a:endParaRPr lang="zh-CN" altLang="en-US"/>
                </a:p>
              </p:txBody>
            </p:sp>
            <p:sp>
              <p:nvSpPr>
                <p:cNvPr id="1054" name="任意多边形 9245"/>
                <p:cNvSpPr/>
                <p:nvPr userDrawn="1"/>
              </p:nvSpPr>
              <p:spPr>
                <a:xfrm>
                  <a:off x="5" y="3728"/>
                  <a:ext cx="842" cy="440"/>
                </a:xfrm>
                <a:custGeom>
                  <a:avLst/>
                  <a:gdLst/>
                  <a:ahLst/>
                  <a:cxnLst/>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ln>
              </p:spPr>
              <p:txBody>
                <a:bodyPr/>
                <a:p>
                  <a:endParaRPr lang="zh-CN" altLang="en-US"/>
                </a:p>
              </p:txBody>
            </p:sp>
            <p:sp>
              <p:nvSpPr>
                <p:cNvPr id="1055" name="任意多边形 9246"/>
                <p:cNvSpPr/>
                <p:nvPr userDrawn="1"/>
              </p:nvSpPr>
              <p:spPr>
                <a:xfrm>
                  <a:off x="106" y="3770"/>
                  <a:ext cx="80" cy="167"/>
                </a:xfrm>
                <a:custGeom>
                  <a:avLst/>
                  <a:gdLst/>
                  <a:ahLst/>
                  <a:cxnLst/>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ln>
              </p:spPr>
              <p:txBody>
                <a:bodyPr/>
                <a:p>
                  <a:endParaRPr lang="zh-CN" altLang="en-US"/>
                </a:p>
              </p:txBody>
            </p:sp>
            <p:sp>
              <p:nvSpPr>
                <p:cNvPr id="1056" name="任意多边形 9247"/>
                <p:cNvSpPr/>
                <p:nvPr userDrawn="1"/>
              </p:nvSpPr>
              <p:spPr>
                <a:xfrm>
                  <a:off x="449" y="3490"/>
                  <a:ext cx="322" cy="594"/>
                </a:xfrm>
                <a:custGeom>
                  <a:avLst/>
                  <a:gdLst/>
                  <a:ahLst/>
                  <a:cxnLst/>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ln>
              </p:spPr>
              <p:txBody>
                <a:bodyPr/>
                <a:p>
                  <a:endParaRPr lang="zh-CN" altLang="en-US"/>
                </a:p>
              </p:txBody>
            </p:sp>
            <p:sp>
              <p:nvSpPr>
                <p:cNvPr id="1057" name="任意多边形 9248"/>
                <p:cNvSpPr/>
                <p:nvPr userDrawn="1"/>
              </p:nvSpPr>
              <p:spPr>
                <a:xfrm>
                  <a:off x="578" y="3650"/>
                  <a:ext cx="96" cy="252"/>
                </a:xfrm>
                <a:custGeom>
                  <a:avLst/>
                  <a:gdLst/>
                  <a:ahLst/>
                  <a:cxnLst/>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ln>
              </p:spPr>
              <p:txBody>
                <a:bodyPr/>
                <a:p>
                  <a:endParaRPr lang="zh-CN" altLang="en-US"/>
                </a:p>
              </p:txBody>
            </p:sp>
            <p:sp>
              <p:nvSpPr>
                <p:cNvPr id="1058" name="任意多边形 9249"/>
                <p:cNvSpPr/>
                <p:nvPr userDrawn="1"/>
              </p:nvSpPr>
              <p:spPr>
                <a:xfrm>
                  <a:off x="328" y="3630"/>
                  <a:ext cx="195" cy="135"/>
                </a:xfrm>
                <a:custGeom>
                  <a:avLst/>
                  <a:gdLst/>
                  <a:ahLst/>
                  <a:cxnLst/>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ln>
              </p:spPr>
              <p:txBody>
                <a:bodyPr/>
                <a:p>
                  <a:endParaRPr lang="zh-CN" altLang="en-US"/>
                </a:p>
              </p:txBody>
            </p:sp>
            <p:sp>
              <p:nvSpPr>
                <p:cNvPr id="1059" name="任意多边形 9250"/>
                <p:cNvSpPr/>
                <p:nvPr userDrawn="1"/>
              </p:nvSpPr>
              <p:spPr>
                <a:xfrm>
                  <a:off x="658" y="3538"/>
                  <a:ext cx="471" cy="212"/>
                </a:xfrm>
                <a:custGeom>
                  <a:avLst/>
                  <a:gdLst/>
                  <a:ahLst/>
                  <a:cxnLst/>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ln>
              </p:spPr>
              <p:txBody>
                <a:bodyPr/>
                <a:p>
                  <a:endParaRPr lang="zh-CN" altLang="en-US"/>
                </a:p>
              </p:txBody>
            </p:sp>
            <p:sp>
              <p:nvSpPr>
                <p:cNvPr id="1060" name="任意多边形 9251"/>
                <p:cNvSpPr/>
                <p:nvPr userDrawn="1"/>
              </p:nvSpPr>
              <p:spPr>
                <a:xfrm>
                  <a:off x="717" y="3606"/>
                  <a:ext cx="245" cy="86"/>
                </a:xfrm>
                <a:custGeom>
                  <a:avLst/>
                  <a:gdLst/>
                  <a:ahLst/>
                  <a:cxnLst/>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ln>
              </p:spPr>
              <p:txBody>
                <a:bodyPr/>
                <a:p>
                  <a:endParaRPr lang="zh-CN" altLang="en-US"/>
                </a:p>
              </p:txBody>
            </p:sp>
          </p:grpSp>
        </p:grpSp>
      </p:grpSp>
      <p:grpSp>
        <p:nvGrpSpPr>
          <p:cNvPr id="1061" name="组合 9252"/>
          <p:cNvGrpSpPr/>
          <p:nvPr/>
        </p:nvGrpSpPr>
        <p:grpSpPr>
          <a:xfrm>
            <a:off x="8680450" y="2116138"/>
            <a:ext cx="385763" cy="4308475"/>
            <a:chOff x="5468" y="1333"/>
            <a:chExt cx="243" cy="2714"/>
          </a:xfrm>
        </p:grpSpPr>
        <p:sp>
          <p:nvSpPr>
            <p:cNvPr id="1062" name="任意多边形 9253"/>
            <p:cNvSpPr/>
            <p:nvPr userDrawn="1"/>
          </p:nvSpPr>
          <p:spPr>
            <a:xfrm flipH="1">
              <a:off x="5468" y="2620"/>
              <a:ext cx="205" cy="1427"/>
            </a:xfrm>
            <a:custGeom>
              <a:avLst/>
              <a:gdLst/>
              <a:ahLst/>
              <a:cxnLst/>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ln>
          </p:spPr>
          <p:txBody>
            <a:bodyPr/>
            <a:p>
              <a:endParaRPr lang="zh-CN" altLang="en-US"/>
            </a:p>
          </p:txBody>
        </p:sp>
        <p:sp>
          <p:nvSpPr>
            <p:cNvPr id="1063" name="任意多边形 9254"/>
            <p:cNvSpPr/>
            <p:nvPr userDrawn="1"/>
          </p:nvSpPr>
          <p:spPr>
            <a:xfrm flipH="1">
              <a:off x="5506" y="1333"/>
              <a:ext cx="205" cy="1633"/>
            </a:xfrm>
            <a:custGeom>
              <a:avLst/>
              <a:gdLst/>
              <a:ahLst/>
              <a:cxnLst/>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ln>
          </p:spPr>
          <p:txBody>
            <a:bodyPr/>
            <a:p>
              <a:endParaRPr lang="zh-CN" altLang="en-US"/>
            </a:p>
          </p:txBody>
        </p:sp>
      </p:grpSp>
      <p:grpSp>
        <p:nvGrpSpPr>
          <p:cNvPr id="1064" name="组合 9255"/>
          <p:cNvGrpSpPr/>
          <p:nvPr/>
        </p:nvGrpSpPr>
        <p:grpSpPr>
          <a:xfrm>
            <a:off x="7318375" y="90488"/>
            <a:ext cx="2133600" cy="1911350"/>
            <a:chOff x="4610" y="57"/>
            <a:chExt cx="1344" cy="1204"/>
          </a:xfrm>
        </p:grpSpPr>
        <p:grpSp>
          <p:nvGrpSpPr>
            <p:cNvPr id="1065" name="组合 9256"/>
            <p:cNvGrpSpPr/>
            <p:nvPr userDrawn="1"/>
          </p:nvGrpSpPr>
          <p:grpSpPr>
            <a:xfrm>
              <a:off x="4610" y="57"/>
              <a:ext cx="1344" cy="1204"/>
              <a:chOff x="4610" y="57"/>
              <a:chExt cx="1344" cy="1204"/>
            </a:xfrm>
          </p:grpSpPr>
          <p:sp>
            <p:nvSpPr>
              <p:cNvPr id="1066" name="任意多边形 9257"/>
              <p:cNvSpPr/>
              <p:nvPr userDrawn="1"/>
            </p:nvSpPr>
            <p:spPr>
              <a:xfrm rot="-3172564">
                <a:off x="5430" y="1086"/>
                <a:ext cx="62" cy="288"/>
              </a:xfrm>
              <a:custGeom>
                <a:avLst/>
                <a:gdLst/>
                <a:ahLst/>
                <a:cxnLst/>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ln>
            </p:spPr>
            <p:txBody>
              <a:bodyPr/>
              <a:p>
                <a:endParaRPr lang="zh-CN" altLang="en-US"/>
              </a:p>
            </p:txBody>
          </p:sp>
          <p:grpSp>
            <p:nvGrpSpPr>
              <p:cNvPr id="1067" name="组合 9258"/>
              <p:cNvGrpSpPr/>
              <p:nvPr userDrawn="1"/>
            </p:nvGrpSpPr>
            <p:grpSpPr>
              <a:xfrm>
                <a:off x="4610" y="57"/>
                <a:ext cx="1344" cy="985"/>
                <a:chOff x="4610" y="57"/>
                <a:chExt cx="1344" cy="985"/>
              </a:xfrm>
            </p:grpSpPr>
            <p:sp>
              <p:nvSpPr>
                <p:cNvPr id="1068" name="任意多边形 9259"/>
                <p:cNvSpPr/>
                <p:nvPr userDrawn="1"/>
              </p:nvSpPr>
              <p:spPr>
                <a:xfrm rot="-3172564">
                  <a:off x="4956" y="61"/>
                  <a:ext cx="153" cy="125"/>
                </a:xfrm>
                <a:custGeom>
                  <a:avLst/>
                  <a:gdLst/>
                  <a:ahLst/>
                  <a:cxnLst/>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ln>
              </p:spPr>
              <p:txBody>
                <a:bodyPr/>
                <a:p>
                  <a:endParaRPr lang="zh-CN" altLang="en-US"/>
                </a:p>
              </p:txBody>
            </p:sp>
            <p:sp>
              <p:nvSpPr>
                <p:cNvPr id="1069" name="任意多边形 9260"/>
                <p:cNvSpPr/>
                <p:nvPr userDrawn="1"/>
              </p:nvSpPr>
              <p:spPr>
                <a:xfrm rot="-3172564">
                  <a:off x="5028" y="311"/>
                  <a:ext cx="269" cy="438"/>
                </a:xfrm>
                <a:custGeom>
                  <a:avLst/>
                  <a:gdLst/>
                  <a:ahLst/>
                  <a:cxnLst/>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ln>
              </p:spPr>
              <p:txBody>
                <a:bodyPr/>
                <a:p>
                  <a:endParaRPr lang="zh-CN" altLang="en-US"/>
                </a:p>
              </p:txBody>
            </p:sp>
            <p:sp>
              <p:nvSpPr>
                <p:cNvPr id="1070" name="任意多边形 9261"/>
                <p:cNvSpPr/>
                <p:nvPr userDrawn="1"/>
              </p:nvSpPr>
              <p:spPr>
                <a:xfrm rot="-3172564">
                  <a:off x="4838" y="161"/>
                  <a:ext cx="505" cy="898"/>
                </a:xfrm>
                <a:custGeom>
                  <a:avLst/>
                  <a:gdLst/>
                  <a:ahLst/>
                  <a:cxnLst/>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ln>
              </p:spPr>
              <p:txBody>
                <a:bodyPr/>
                <a:p>
                  <a:endParaRPr lang="zh-CN" altLang="en-US"/>
                </a:p>
              </p:txBody>
            </p:sp>
            <p:sp>
              <p:nvSpPr>
                <p:cNvPr id="1071" name="任意多边形 9262"/>
                <p:cNvSpPr/>
                <p:nvPr userDrawn="1"/>
              </p:nvSpPr>
              <p:spPr>
                <a:xfrm rot="-3172564">
                  <a:off x="4903" y="-19"/>
                  <a:ext cx="758" cy="1344"/>
                </a:xfrm>
                <a:custGeom>
                  <a:avLst/>
                  <a:gdLst/>
                  <a:ahLst/>
                  <a:cxnLst/>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ln>
              </p:spPr>
              <p:txBody>
                <a:bodyPr/>
                <a:p>
                  <a:endParaRPr lang="zh-CN" altLang="en-US"/>
                </a:p>
              </p:txBody>
            </p:sp>
            <p:sp>
              <p:nvSpPr>
                <p:cNvPr id="1072" name="任意多边形 9263"/>
                <p:cNvSpPr/>
                <p:nvPr userDrawn="1"/>
              </p:nvSpPr>
              <p:spPr>
                <a:xfrm rot="-3172564">
                  <a:off x="5277" y="876"/>
                  <a:ext cx="169" cy="122"/>
                </a:xfrm>
                <a:custGeom>
                  <a:avLst/>
                  <a:gdLst/>
                  <a:ahLst/>
                  <a:cxnLst/>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ln>
              </p:spPr>
              <p:txBody>
                <a:bodyPr/>
                <a:p>
                  <a:endParaRPr lang="zh-CN" altLang="en-US"/>
                </a:p>
              </p:txBody>
            </p:sp>
            <p:sp>
              <p:nvSpPr>
                <p:cNvPr id="1073" name="任意多边形 9264"/>
                <p:cNvSpPr/>
                <p:nvPr userDrawn="1"/>
              </p:nvSpPr>
              <p:spPr>
                <a:xfrm rot="-3172564">
                  <a:off x="5233" y="785"/>
                  <a:ext cx="181" cy="144"/>
                </a:xfrm>
                <a:custGeom>
                  <a:avLst/>
                  <a:gdLst/>
                  <a:ahLst/>
                  <a:cxnLst/>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ln>
              </p:spPr>
              <p:txBody>
                <a:bodyPr/>
                <a:p>
                  <a:endParaRPr lang="zh-CN" altLang="en-US"/>
                </a:p>
              </p:txBody>
            </p:sp>
            <p:sp>
              <p:nvSpPr>
                <p:cNvPr id="1074" name="任意多边形 9265"/>
                <p:cNvSpPr/>
                <p:nvPr userDrawn="1"/>
              </p:nvSpPr>
              <p:spPr>
                <a:xfrm rot="-3172564">
                  <a:off x="4975" y="200"/>
                  <a:ext cx="181" cy="147"/>
                </a:xfrm>
                <a:custGeom>
                  <a:avLst/>
                  <a:gdLst/>
                  <a:ahLst/>
                  <a:cxnLst/>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ln>
              </p:spPr>
              <p:txBody>
                <a:bodyPr/>
                <a:p>
                  <a:endParaRPr lang="zh-CN" altLang="en-US"/>
                </a:p>
              </p:txBody>
            </p:sp>
            <p:sp>
              <p:nvSpPr>
                <p:cNvPr id="1075" name="任意多边形 9266"/>
                <p:cNvSpPr/>
                <p:nvPr userDrawn="1"/>
              </p:nvSpPr>
              <p:spPr>
                <a:xfrm rot="-3172564">
                  <a:off x="4928" y="121"/>
                  <a:ext cx="179" cy="138"/>
                </a:xfrm>
                <a:custGeom>
                  <a:avLst/>
                  <a:gdLst/>
                  <a:ahLst/>
                  <a:cxnLst/>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ln>
              </p:spPr>
              <p:txBody>
                <a:bodyPr/>
                <a:p>
                  <a:endParaRPr lang="zh-CN" altLang="en-US"/>
                </a:p>
              </p:txBody>
            </p:sp>
          </p:grpSp>
        </p:grpSp>
        <p:sp>
          <p:nvSpPr>
            <p:cNvPr id="1076" name="直接连接符 9267"/>
            <p:cNvSpPr/>
            <p:nvPr userDrawn="1"/>
          </p:nvSpPr>
          <p:spPr>
            <a:xfrm>
              <a:off x="4870" y="84"/>
              <a:ext cx="42" cy="96"/>
            </a:xfrm>
            <a:prstGeom prst="line">
              <a:avLst/>
            </a:prstGeom>
            <a:ln w="38100" cap="flat" cmpd="sng">
              <a:solidFill>
                <a:schemeClr val="accent2"/>
              </a:solidFill>
              <a:prstDash val="solid"/>
              <a:round/>
              <a:headEnd type="none" w="med" len="med"/>
              <a:tailEnd type="none" w="med" len="med"/>
            </a:ln>
          </p:spPr>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Clr>
          <a:srgbClr val="000000"/>
        </a:buClr>
        <a:buNone/>
        <a:defRPr sz="4400" b="0" i="0" u="none" kern="1200" baseline="0">
          <a:solidFill>
            <a:schemeClr val="tx1"/>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p:sp>
        <p:nvSpPr>
          <p:cNvPr id="2050" name="标题占位符 1"/>
          <p:cNvSpPr>
            <a:spLocks noGrp="1"/>
          </p:cNvSpPr>
          <p:nvPr>
            <p:ph type="title"/>
            <p:custDataLst>
              <p:tags r:id="rId12"/>
            </p:custDataLst>
          </p:nvPr>
        </p:nvSpPr>
        <p:spPr>
          <a:xfrm>
            <a:off x="522288" y="1127125"/>
            <a:ext cx="8099425" cy="539750"/>
          </a:xfrm>
          <a:prstGeom prst="rect">
            <a:avLst/>
          </a:prstGeom>
          <a:noFill/>
          <a:ln w="9525">
            <a:noFill/>
          </a:ln>
        </p:spPr>
        <p:txBody>
          <a:bodyPr vert="horz" wrap="square" lIns="0" tIns="0" rIns="0" bIns="0" anchor="b" anchorCtr="0"/>
          <a:p>
            <a:pPr lvl="0"/>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522288" y="1833563"/>
            <a:ext cx="8099425" cy="3654425"/>
          </a:xfrm>
          <a:prstGeom prst="rect">
            <a:avLst/>
          </a:prstGeom>
        </p:spPr>
        <p:txBody>
          <a:bodyPr vert="horz" wrap="square" lIns="0" tIns="0" rIns="0" bIns="0" rtlCol="0">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z="1350" strike="noStrike" noProof="1" dirty="0">
                <a:sym typeface="+mn-ea"/>
              </a:rPr>
              <a:t>第</a:t>
            </a:r>
            <a:r>
              <a:rPr lang="zh-CN" altLang="en-US" sz="1350" strike="noStrike" noProof="1" dirty="0"/>
              <a:t>三级</a:t>
            </a:r>
            <a:endParaRPr lang="zh-CN" altLang="en-US" strike="noStrike" noProof="1" dirty="0"/>
          </a:p>
          <a:p>
            <a:pPr lvl="3" fontAlgn="auto"/>
            <a:r>
              <a:rPr lang="zh-CN" altLang="en-US" strike="noStrike" noProof="1" dirty="0">
                <a:sym typeface="+mn-ea"/>
              </a:rPr>
              <a:t>第</a:t>
            </a:r>
            <a:r>
              <a:rPr lang="zh-CN" altLang="en-US" strike="noStrike" noProof="1" dirty="0"/>
              <a:t>四级</a:t>
            </a:r>
            <a:endParaRPr lang="zh-CN" altLang="en-US" strike="noStrike" noProof="1" dirty="0"/>
          </a:p>
          <a:p>
            <a:pPr lvl="4" fontAlgn="auto"/>
            <a:r>
              <a:rPr lang="zh-CN" altLang="en-US" sz="1050" strike="noStrike" noProof="1" dirty="0">
                <a:sym typeface="+mn-ea"/>
              </a:rPr>
              <a:t>第</a:t>
            </a:r>
            <a:r>
              <a:rPr lang="zh-CN" altLang="en-US" sz="1050" strike="noStrike" noProof="1" dirty="0"/>
              <a:t>五级</a:t>
            </a:r>
            <a:endParaRPr lang="zh-CN" altLang="en-US" strike="noStrike" noProof="1" dirty="0"/>
          </a:p>
        </p:txBody>
      </p:sp>
      <p:sp>
        <p:nvSpPr>
          <p:cNvPr id="4" name="日期占位符 3"/>
          <p:cNvSpPr>
            <a:spLocks noGrp="1"/>
          </p:cNvSpPr>
          <p:nvPr>
            <p:ph type="dt" sz="half" idx="2"/>
            <p:custDataLst>
              <p:tags r:id="rId14"/>
            </p:custDataLst>
          </p:nvPr>
        </p:nvSpPr>
        <p:spPr>
          <a:xfrm>
            <a:off x="522288" y="5624513"/>
            <a:ext cx="2057400" cy="274638"/>
          </a:xfrm>
          <a:prstGeom prst="rect">
            <a:avLst/>
          </a:prstGeom>
        </p:spPr>
        <p:txBody>
          <a:bodyPr vert="horz" wrap="square" lIns="91440" tIns="45720" rIns="91440" bIns="45720" rtlCol="0" anchor="ctr">
            <a:normAutofit/>
          </a:bodyPr>
          <a:lstStyle>
            <a:lvl1pPr algn="l">
              <a:defRPr sz="900">
                <a:solidFill>
                  <a:schemeClr val="tx1">
                    <a:tint val="75000"/>
                  </a:schemeClr>
                </a:solidFill>
                <a:latin typeface="汉仪北魏写经W" pitchFamily="18" charset="-122"/>
              </a:defRPr>
            </a:lvl1pPr>
          </a:lstStyle>
          <a:p>
            <a:pPr fontAlgn="base"/>
            <a:fld id="{5592522B-0F24-4480-B9DD-A9474A6880D6}" type="datetimeFigureOut">
              <a:rPr lang="zh-CN" altLang="en-US" strike="noStrike" noProof="1" smtClean="0">
                <a:latin typeface="汉仪北魏写经W" pitchFamily="18" charset="-122"/>
                <a:ea typeface="宋体" panose="02010600030101010101" pitchFamily="2" charset="-122"/>
                <a:cs typeface="+mn-cs"/>
              </a:rPr>
            </a:fld>
            <a:endParaRPr lang="zh-CN" altLang="en-US" strike="noStrike" noProof="1" dirty="0"/>
          </a:p>
        </p:txBody>
      </p:sp>
      <p:sp>
        <p:nvSpPr>
          <p:cNvPr id="5" name="页脚占位符 4"/>
          <p:cNvSpPr>
            <a:spLocks noGrp="1"/>
          </p:cNvSpPr>
          <p:nvPr>
            <p:ph type="ftr" sz="quarter" idx="3"/>
            <p:custDataLst>
              <p:tags r:id="rId15"/>
            </p:custDataLst>
          </p:nvPr>
        </p:nvSpPr>
        <p:spPr>
          <a:xfrm>
            <a:off x="3028950" y="5624513"/>
            <a:ext cx="3086100" cy="274638"/>
          </a:xfrm>
          <a:prstGeom prst="rect">
            <a:avLst/>
          </a:prstGeom>
        </p:spPr>
        <p:txBody>
          <a:bodyPr vert="horz" lIns="91440" tIns="45720" rIns="91440" bIns="45720" rtlCol="0" anchor="ctr">
            <a:normAutofit/>
          </a:bodyPr>
          <a:lstStyle>
            <a:lvl1pPr algn="ctr">
              <a:defRPr sz="900">
                <a:solidFill>
                  <a:schemeClr val="tx1">
                    <a:tint val="75000"/>
                  </a:schemeClr>
                </a:solidFill>
                <a:latin typeface="汉仪北魏写经W" pitchFamily="18" charset="-122"/>
              </a:defRPr>
            </a:lvl1pPr>
          </a:lstStyle>
          <a:p>
            <a:pPr fontAlgn="base"/>
            <a:endParaRPr lang="zh-CN" altLang="en-US" strike="noStrike" noProof="1" dirty="0"/>
          </a:p>
        </p:txBody>
      </p:sp>
      <p:sp>
        <p:nvSpPr>
          <p:cNvPr id="6" name="灯片编号占位符 5"/>
          <p:cNvSpPr>
            <a:spLocks noGrp="1"/>
          </p:cNvSpPr>
          <p:nvPr>
            <p:ph type="sldNum" sz="quarter" idx="4"/>
            <p:custDataLst>
              <p:tags r:id="rId16"/>
            </p:custDataLst>
          </p:nvPr>
        </p:nvSpPr>
        <p:spPr>
          <a:xfrm>
            <a:off x="6565900" y="5624513"/>
            <a:ext cx="2057400" cy="274638"/>
          </a:xfrm>
          <a:prstGeom prst="rect">
            <a:avLst/>
          </a:prstGeom>
        </p:spPr>
        <p:txBody>
          <a:bodyPr vert="horz" wrap="square" lIns="91440" tIns="45720" rIns="91440" bIns="45720" rtlCol="0" anchor="ctr">
            <a:normAutofit/>
          </a:bodyPr>
          <a:lstStyle>
            <a:lvl1pPr algn="r">
              <a:defRPr sz="900">
                <a:solidFill>
                  <a:schemeClr val="tx1">
                    <a:tint val="75000"/>
                  </a:schemeClr>
                </a:solidFill>
                <a:latin typeface="汉仪北魏写经W" pitchFamily="18" charset="-122"/>
              </a:defRPr>
            </a:lvl1pPr>
          </a:lstStyle>
          <a:p>
            <a:pPr fontAlgn="base"/>
            <a:fld id="{BE5F26B5-172A-4DC2-B0B7-181CFC56B87C}" type="slidenum">
              <a:rPr lang="zh-CN" altLang="en-US" strike="noStrike" noProof="1" smtClean="0">
                <a:latin typeface="汉仪北魏写经W" pitchFamily="18" charset="-122"/>
                <a:ea typeface="宋体" panose="02010600030101010101" pitchFamily="2" charset="-122"/>
                <a:cs typeface="+mn-cs"/>
              </a:rPr>
            </a:fld>
            <a:endParaRPr lang="zh-CN" altLang="en-US" strike="noStrike" noProof="1" dirty="0"/>
          </a:p>
        </p:txBody>
      </p:sp>
      <p:pic>
        <p:nvPicPr>
          <p:cNvPr id="2055" name="图片 13" descr="徽标&#10;&#10;描述已自动生成"/>
          <p:cNvPicPr>
            <a:picLocks noChangeAspect="1"/>
          </p:cNvPicPr>
          <p:nvPr userDrawn="1">
            <p:custDataLst>
              <p:tags r:id="rId17"/>
            </p:custDataLst>
          </p:nvPr>
        </p:nvPicPr>
        <p:blipFill>
          <a:blip r:embed="rId18"/>
          <a:srcRect r="29645"/>
          <a:stretch>
            <a:fillRect/>
          </a:stretch>
        </p:blipFill>
        <p:spPr>
          <a:xfrm>
            <a:off x="7112000" y="1122363"/>
            <a:ext cx="1797050" cy="701675"/>
          </a:xfrm>
          <a:prstGeom prst="rect">
            <a:avLst/>
          </a:prstGeom>
          <a:noFill/>
          <a:ln w="9525">
            <a:noFill/>
          </a:ln>
        </p:spPr>
      </p:pic>
      <p:sp>
        <p:nvSpPr>
          <p:cNvPr id="7" name="KSO_TEMPLATE" hidden="1"/>
          <p:cNvSpPr/>
          <p:nvPr userDrawn="1">
            <p:custDataLst>
              <p:tags r:id="rId19"/>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z="1350"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685800" rtl="0" eaLnBrk="1" latinLnBrk="0" hangingPunct="1">
        <a:lnSpc>
          <a:spcPct val="100000"/>
        </a:lnSpc>
        <a:spcBef>
          <a:spcPct val="0"/>
        </a:spcBef>
        <a:buNone/>
        <a:defRPr sz="2400" b="1" kern="1200">
          <a:solidFill>
            <a:schemeClr val="tx2"/>
          </a:solidFill>
          <a:latin typeface="汉仪北魏写经W" pitchFamily="18" charset="-122"/>
          <a:ea typeface="+mj-ea"/>
          <a:cs typeface="+mj-cs"/>
        </a:defRPr>
      </a:lvl1pPr>
    </p:titleStyle>
    <p:bodyStyle>
      <a:lvl1pPr marL="171450" indent="-171450" algn="l" defTabSz="685800" rtl="0" eaLnBrk="1" latinLnBrk="0" hangingPunct="1">
        <a:lnSpc>
          <a:spcPct val="130000"/>
        </a:lnSpc>
        <a:spcBef>
          <a:spcPts val="750"/>
        </a:spcBef>
        <a:buFont typeface="Arial" panose="020B0604020202020204" pitchFamily="34" charset="0"/>
        <a:buChar char="•"/>
        <a:defRPr sz="1800" kern="1200">
          <a:solidFill>
            <a:schemeClr val="tx1"/>
          </a:solidFill>
          <a:latin typeface="汉仪北魏写经W" pitchFamily="18" charset="-122"/>
          <a:ea typeface="+mn-ea"/>
          <a:cs typeface="+mn-cs"/>
        </a:defRPr>
      </a:lvl1pPr>
      <a:lvl2pPr marL="403860" indent="-154940" algn="l" defTabSz="685800" rtl="0" eaLnBrk="1" latinLnBrk="0" hangingPunct="1">
        <a:lnSpc>
          <a:spcPct val="130000"/>
        </a:lnSpc>
        <a:spcBef>
          <a:spcPts val="0"/>
        </a:spcBef>
        <a:buFont typeface="Arial" panose="020B0604020202020204" pitchFamily="34" charset="0"/>
        <a:buChar char="•"/>
        <a:defRPr sz="1500" kern="1200">
          <a:solidFill>
            <a:schemeClr val="tx1">
              <a:lumMod val="65000"/>
              <a:lumOff val="35000"/>
            </a:schemeClr>
          </a:solidFill>
          <a:latin typeface="汉仪北魏写经W" pitchFamily="18" charset="-122"/>
          <a:ea typeface="+mn-ea"/>
          <a:cs typeface="+mn-cs"/>
        </a:defRPr>
      </a:lvl2pPr>
      <a:lvl3pPr marL="599440" indent="-121285" algn="l" defTabSz="685800" rtl="0" eaLnBrk="1" latinLnBrk="0" hangingPunct="1">
        <a:lnSpc>
          <a:spcPct val="130000"/>
        </a:lnSpc>
        <a:spcBef>
          <a:spcPts val="0"/>
        </a:spcBef>
        <a:buFont typeface="Arial" panose="020B0604020202020204" pitchFamily="34" charset="0"/>
        <a:buChar char="•"/>
        <a:defRPr sz="1350" kern="1200">
          <a:solidFill>
            <a:schemeClr val="tx1">
              <a:lumMod val="65000"/>
              <a:lumOff val="35000"/>
            </a:schemeClr>
          </a:solidFill>
          <a:latin typeface="汉仪北魏写经W" pitchFamily="18" charset="-122"/>
          <a:ea typeface="+mn-ea"/>
          <a:cs typeface="+mn-cs"/>
        </a:defRPr>
      </a:lvl3pPr>
      <a:lvl4pPr marL="772795" indent="-111760" algn="l" defTabSz="685800" rtl="0" eaLnBrk="1" latinLnBrk="0" hangingPunct="1">
        <a:lnSpc>
          <a:spcPct val="130000"/>
        </a:lnSpc>
        <a:spcBef>
          <a:spcPts val="0"/>
        </a:spcBef>
        <a:buFont typeface="Arial" panose="020B0604020202020204" pitchFamily="34" charset="0"/>
        <a:buChar char="•"/>
        <a:defRPr sz="1200" kern="1200">
          <a:solidFill>
            <a:schemeClr val="tx1">
              <a:lumMod val="65000"/>
              <a:lumOff val="35000"/>
            </a:schemeClr>
          </a:solidFill>
          <a:latin typeface="汉仪北魏写经W" pitchFamily="18" charset="-122"/>
          <a:ea typeface="+mn-ea"/>
          <a:cs typeface="+mn-cs"/>
        </a:defRPr>
      </a:lvl4pPr>
      <a:lvl5pPr marL="926465" indent="-95250" algn="l" defTabSz="685800" rtl="0" eaLnBrk="1" latinLnBrk="0" hangingPunct="1">
        <a:lnSpc>
          <a:spcPct val="130000"/>
        </a:lnSpc>
        <a:spcBef>
          <a:spcPts val="0"/>
        </a:spcBef>
        <a:buFont typeface="Arial" panose="020B0604020202020204" pitchFamily="34" charset="0"/>
        <a:buChar char="•"/>
        <a:defRPr sz="1050" kern="1200">
          <a:solidFill>
            <a:schemeClr val="tx1">
              <a:lumMod val="65000"/>
              <a:lumOff val="35000"/>
            </a:schemeClr>
          </a:solidFill>
          <a:latin typeface="汉仪北魏写经W" pitchFamily="18" charset="-122"/>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19.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image" Target="../media/image10.jpeg"/><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image" Target="../media/image11.jpeg"/><Relationship Id="rId2" Type="http://schemas.openxmlformats.org/officeDocument/2006/relationships/tags" Target="../tags/tag62.xml"/><Relationship Id="rId1" Type="http://schemas.openxmlformats.org/officeDocument/2006/relationships/tags" Target="../tags/tag61.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tags" Target="../tags/tag67.xml"/><Relationship Id="rId3" Type="http://schemas.openxmlformats.org/officeDocument/2006/relationships/image" Target="../media/image12.png"/><Relationship Id="rId2" Type="http://schemas.openxmlformats.org/officeDocument/2006/relationships/tags" Target="../tags/tag66.xml"/><Relationship Id="rId1" Type="http://schemas.openxmlformats.org/officeDocument/2006/relationships/tags" Target="../tags/tag6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69.xml"/><Relationship Id="rId1" Type="http://schemas.openxmlformats.org/officeDocument/2006/relationships/tags" Target="../tags/tag68.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tags" Target="../tags/tag71.xml"/><Relationship Id="rId2" Type="http://schemas.openxmlformats.org/officeDocument/2006/relationships/image" Target="../media/image13.jpeg"/><Relationship Id="rId1" Type="http://schemas.openxmlformats.org/officeDocument/2006/relationships/tags" Target="../tags/tag7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73.xml"/><Relationship Id="rId1" Type="http://schemas.openxmlformats.org/officeDocument/2006/relationships/tags" Target="../tags/tag7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7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75.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tags" Target="../tags/tag76.xml"/><Relationship Id="rId4" Type="http://schemas.openxmlformats.org/officeDocument/2006/relationships/image" Target="../media/image17.webp"/><Relationship Id="rId3" Type="http://schemas.openxmlformats.org/officeDocument/2006/relationships/image" Target="../media/image16.webp"/><Relationship Id="rId2" Type="http://schemas.openxmlformats.org/officeDocument/2006/relationships/image" Target="../media/image15.webp"/><Relationship Id="rId1" Type="http://schemas.openxmlformats.org/officeDocument/2006/relationships/image" Target="../media/image14.webp"/></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77.xml"/><Relationship Id="rId1" Type="http://schemas.openxmlformats.org/officeDocument/2006/relationships/image" Target="../media/image18.webp"/></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78.xml"/><Relationship Id="rId1" Type="http://schemas.openxmlformats.org/officeDocument/2006/relationships/image" Target="../media/image19.webp"/></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tags" Target="../tags/tag79.xml"/><Relationship Id="rId2" Type="http://schemas.openxmlformats.org/officeDocument/2006/relationships/image" Target="../media/image21.webp"/><Relationship Id="rId1" Type="http://schemas.openxmlformats.org/officeDocument/2006/relationships/image" Target="../media/image20.webp"/></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tags" Target="../tags/tag80.xml"/><Relationship Id="rId2" Type="http://schemas.openxmlformats.org/officeDocument/2006/relationships/image" Target="../media/image23.webp"/><Relationship Id="rId1" Type="http://schemas.openxmlformats.org/officeDocument/2006/relationships/image" Target="../media/image22.webp"/></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tags" Target="../tags/tag81.xml"/><Relationship Id="rId2" Type="http://schemas.openxmlformats.org/officeDocument/2006/relationships/image" Target="../media/image25.webp"/><Relationship Id="rId1" Type="http://schemas.openxmlformats.org/officeDocument/2006/relationships/image" Target="../media/image24.webp"/></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image" Target="../media/image26.jpeg"/><Relationship Id="rId1" Type="http://schemas.openxmlformats.org/officeDocument/2006/relationships/tags" Target="../tags/tag85.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image" Target="../media/image27.jpeg"/><Relationship Id="rId1" Type="http://schemas.openxmlformats.org/officeDocument/2006/relationships/tags" Target="../tags/tag89.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image" Target="../media/image28.jpeg"/><Relationship Id="rId1" Type="http://schemas.openxmlformats.org/officeDocument/2006/relationships/tags" Target="../tags/tag93.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tags" Target="../tags/tag98.xml"/><Relationship Id="rId3" Type="http://schemas.openxmlformats.org/officeDocument/2006/relationships/image" Target="../media/image29.png"/><Relationship Id="rId2" Type="http://schemas.openxmlformats.org/officeDocument/2006/relationships/tags" Target="../tags/tag97.xml"/><Relationship Id="rId1" Type="http://schemas.openxmlformats.org/officeDocument/2006/relationships/tags" Target="../tags/tag9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36.xml"/><Relationship Id="rId1" Type="http://schemas.openxmlformats.org/officeDocument/2006/relationships/tags" Target="../tags/tag35.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tags" Target="../tags/tag101.xml"/><Relationship Id="rId3" Type="http://schemas.openxmlformats.org/officeDocument/2006/relationships/image" Target="../media/image30.png"/><Relationship Id="rId2" Type="http://schemas.openxmlformats.org/officeDocument/2006/relationships/tags" Target="../tags/tag100.xml"/><Relationship Id="rId1" Type="http://schemas.openxmlformats.org/officeDocument/2006/relationships/tags" Target="../tags/tag99.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tags" Target="../tags/tag104.xml"/><Relationship Id="rId3" Type="http://schemas.openxmlformats.org/officeDocument/2006/relationships/image" Target="../media/image31.png"/><Relationship Id="rId2" Type="http://schemas.openxmlformats.org/officeDocument/2006/relationships/tags" Target="../tags/tag103.xml"/><Relationship Id="rId1" Type="http://schemas.openxmlformats.org/officeDocument/2006/relationships/tags" Target="../tags/tag102.xml"/></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tags" Target="../tags/tag107.xml"/><Relationship Id="rId3" Type="http://schemas.openxmlformats.org/officeDocument/2006/relationships/image" Target="../media/image32.png"/><Relationship Id="rId2" Type="http://schemas.openxmlformats.org/officeDocument/2006/relationships/tags" Target="../tags/tag106.xml"/><Relationship Id="rId1" Type="http://schemas.openxmlformats.org/officeDocument/2006/relationships/tags" Target="../tags/tag10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108.xml"/><Relationship Id="rId1" Type="http://schemas.openxmlformats.org/officeDocument/2006/relationships/image" Target="../media/image33.jpe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tags" Target="../tags/tag109.xml"/><Relationship Id="rId2" Type="http://schemas.openxmlformats.org/officeDocument/2006/relationships/image" Target="../media/image35.jpeg"/><Relationship Id="rId1" Type="http://schemas.openxmlformats.org/officeDocument/2006/relationships/image" Target="../media/image34.jpe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tags" Target="../tags/tag110.xml"/><Relationship Id="rId2" Type="http://schemas.openxmlformats.org/officeDocument/2006/relationships/image" Target="../media/image37.jpeg"/><Relationship Id="rId1" Type="http://schemas.openxmlformats.org/officeDocument/2006/relationships/image" Target="../media/image36.jpe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tags" Target="../tags/tag111.xml"/><Relationship Id="rId2" Type="http://schemas.openxmlformats.org/officeDocument/2006/relationships/image" Target="../media/image39.jpeg"/><Relationship Id="rId1"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112.xml"/><Relationship Id="rId1"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114.xml"/><Relationship Id="rId1" Type="http://schemas.openxmlformats.org/officeDocument/2006/relationships/tags" Target="../tags/tag113.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tags" Target="../tags/tag48.xml"/><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tags" Target="../tags/tag47.xml"/><Relationship Id="rId1" Type="http://schemas.openxmlformats.org/officeDocument/2006/relationships/tags" Target="../tags/tag46.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标题"/>
          <p:cNvSpPr>
            <a:spLocks noGrp="1"/>
          </p:cNvSpPr>
          <p:nvPr>
            <p:ph type="ctrTitle"/>
            <p:custDataLst>
              <p:tags r:id="rId1"/>
            </p:custDataLst>
          </p:nvPr>
        </p:nvSpPr>
        <p:spPr>
          <a:xfrm>
            <a:off x="2382838" y="1219200"/>
            <a:ext cx="5829300" cy="1781175"/>
          </a:xfrm>
        </p:spPr>
        <p:txBody>
          <a:bodyPr vert="horz" wrap="square" lIns="0" tIns="0" rIns="0" bIns="0" anchor="b" anchorCtr="0"/>
          <a:p>
            <a:pPr defTabSz="685800">
              <a:buClrTx/>
              <a:buSzTx/>
              <a:buFontTx/>
              <a:buNone/>
            </a:pPr>
            <a:r>
              <a:rPr lang="zh-CN" altLang="en-US" sz="6000" kern="1200" dirty="0">
                <a:latin typeface="华康行楷体 W5" panose="03000509000000000000" charset="-122"/>
                <a:ea typeface="华康行楷体 W5" panose="03000509000000000000" charset="-122"/>
                <a:cs typeface="+mj-cs"/>
              </a:rPr>
              <a:t>书法鉴赏与实践</a:t>
            </a:r>
            <a:endParaRPr lang="zh-CN" altLang="en-US" sz="6000" kern="1200" dirty="0">
              <a:latin typeface="华康行楷体 W5" panose="03000509000000000000" charset="-122"/>
              <a:ea typeface="华康行楷体 W5" panose="03000509000000000000" charset="-122"/>
              <a:cs typeface="+mj-cs"/>
            </a:endParaRPr>
          </a:p>
        </p:txBody>
      </p:sp>
      <p:sp>
        <p:nvSpPr>
          <p:cNvPr id="18434" name="署名"/>
          <p:cNvSpPr>
            <a:spLocks noGrp="1"/>
          </p:cNvSpPr>
          <p:nvPr>
            <p:ph type="body" sz="quarter" idx="17" hasCustomPrompt="1"/>
            <p:custDataLst>
              <p:tags r:id="rId2"/>
            </p:custDataLst>
          </p:nvPr>
        </p:nvSpPr>
        <p:spPr>
          <a:xfrm>
            <a:off x="4230688" y="4181475"/>
            <a:ext cx="4014787" cy="344488"/>
          </a:xfrm>
          <a:noFill/>
          <a:ln>
            <a:noFill/>
          </a:ln>
        </p:spPr>
        <p:txBody>
          <a:bodyPr wrap="square" lIns="0" tIns="0" rIns="0" bIns="0" anchor="ctr" anchorCtr="0"/>
          <a:p>
            <a:pPr defTabSz="685800">
              <a:buClrTx/>
              <a:buSzTx/>
            </a:pPr>
            <a:r>
              <a:rPr lang="zh-CN" altLang="en-US" sz="2800" kern="1200">
                <a:latin typeface="汉仪小隶书简" charset="0"/>
                <a:ea typeface="+mn-ea"/>
                <a:cs typeface="+mn-cs"/>
              </a:rPr>
              <a:t>创意设计系</a:t>
            </a:r>
            <a:r>
              <a:rPr lang="en-US" altLang="zh-CN" sz="2800" kern="1200">
                <a:latin typeface="汉仪小隶书简" charset="0"/>
                <a:ea typeface="+mn-ea"/>
                <a:cs typeface="+mn-cs"/>
              </a:rPr>
              <a:t>  </a:t>
            </a:r>
            <a:r>
              <a:rPr lang="zh-CN" altLang="en-US" sz="2800" kern="1200">
                <a:latin typeface="汉仪小隶书简" charset="0"/>
                <a:ea typeface="+mn-ea"/>
                <a:cs typeface="+mn-cs"/>
              </a:rPr>
              <a:t>王德聚</a:t>
            </a:r>
            <a:endParaRPr lang="zh-CN" altLang="en-US" sz="2800" kern="1200">
              <a:latin typeface="汉仪小隶书简" charset="0"/>
              <a:ea typeface="+mn-ea"/>
              <a:cs typeface="+mn-cs"/>
            </a:endParaRPr>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标题 4"/>
          <p:cNvSpPr>
            <a:spLocks noGrp="1"/>
          </p:cNvSpPr>
          <p:nvPr>
            <p:ph type="title"/>
            <p:custDataLst>
              <p:tags r:id="rId1"/>
            </p:custDataLst>
          </p:nvPr>
        </p:nvSpPr>
        <p:spPr>
          <a:xfrm>
            <a:off x="533400" y="762000"/>
            <a:ext cx="8099425" cy="539750"/>
          </a:xfrm>
        </p:spPr>
        <p:txBody>
          <a:bodyPr vert="horz" wrap="square" lIns="0" tIns="0" rIns="0" bIns="0" anchor="b" anchorCtr="0"/>
          <a:p>
            <a:r>
              <a:rPr lang="zh-CN" altLang="en-US" dirty="0">
                <a:latin typeface="汉仪小隶书简" charset="0"/>
              </a:rPr>
              <a:t>三、书法的种类</a:t>
            </a:r>
            <a:endParaRPr lang="zh-CN" altLang="en-US" dirty="0">
              <a:latin typeface="汉仪小隶书简" charset="0"/>
            </a:endParaRPr>
          </a:p>
        </p:txBody>
      </p:sp>
      <p:sp>
        <p:nvSpPr>
          <p:cNvPr id="2" name="文本占位符 15362"/>
          <p:cNvSpPr>
            <a:spLocks noGrp="1"/>
          </p:cNvSpPr>
          <p:nvPr>
            <p:custDataLst>
              <p:tags r:id="rId2"/>
            </p:custDataLst>
          </p:nvPr>
        </p:nvSpPr>
        <p:spPr>
          <a:xfrm>
            <a:off x="522288" y="1606550"/>
            <a:ext cx="8099425" cy="4198938"/>
          </a:xfrm>
          <a:prstGeom prst="rect">
            <a:avLst/>
          </a:prstGeom>
          <a:noFill/>
          <a:ln w="9525">
            <a:noFill/>
          </a:ln>
        </p:spPr>
        <p:txBody>
          <a:bodyPr wrap="square" anchor="t" anchorCtr="0">
            <a:normAutofit lnSpcReduction="10000"/>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fontAlgn="base">
              <a:lnSpc>
                <a:spcPct val="110000"/>
              </a:lnSpc>
              <a:spcBef>
                <a:spcPts val="0"/>
              </a:spcBef>
            </a:pPr>
            <a:r>
              <a:rPr lang="zh-CN" altLang="en-US" sz="2400" strike="noStrike" noProof="1" dirty="0">
                <a:solidFill>
                  <a:schemeClr val="tx1"/>
                </a:solidFill>
                <a:uFillTx/>
                <a:latin typeface="+mn-lt"/>
                <a:ea typeface="+mn-ea"/>
                <a:cs typeface="+mn-cs"/>
              </a:rPr>
              <a:t>中国书法是以汉字为载体的线条艺术，它随着汉字字体的演变而显现不同的特征，大体可以分为</a:t>
            </a:r>
            <a:r>
              <a:rPr lang="zh-CN" altLang="en-US" sz="2400" strike="noStrike" noProof="1" dirty="0">
                <a:uFillTx/>
                <a:latin typeface="+mn-lt"/>
                <a:ea typeface="+mn-ea"/>
                <a:cs typeface="+mn-cs"/>
                <a:sym typeface="+mn-ea"/>
              </a:rPr>
              <a:t>篆书、隶书、楷书、</a:t>
            </a:r>
            <a:r>
              <a:rPr lang="zh-CN" altLang="en-US" sz="2400" strike="noStrike" noProof="1" dirty="0">
                <a:solidFill>
                  <a:schemeClr val="tx1"/>
                </a:solidFill>
                <a:uFillTx/>
                <a:latin typeface="+mn-lt"/>
                <a:ea typeface="+mn-ea"/>
                <a:cs typeface="+mn-cs"/>
              </a:rPr>
              <a:t>行书和</a:t>
            </a:r>
            <a:r>
              <a:rPr lang="zh-CN" altLang="en-US" sz="2400" strike="noStrike" noProof="1" dirty="0">
                <a:uFillTx/>
                <a:latin typeface="+mn-lt"/>
                <a:ea typeface="+mn-ea"/>
                <a:cs typeface="+mn-cs"/>
                <a:sym typeface="+mn-ea"/>
              </a:rPr>
              <a:t>草书</a:t>
            </a:r>
            <a:r>
              <a:rPr lang="zh-CN" altLang="en-US" sz="2400" strike="noStrike" noProof="1" dirty="0">
                <a:solidFill>
                  <a:schemeClr val="tx1"/>
                </a:solidFill>
                <a:uFillTx/>
                <a:latin typeface="+mn-lt"/>
                <a:ea typeface="+mn-ea"/>
                <a:cs typeface="+mn-cs"/>
              </a:rPr>
              <a:t>五种基本类型。</a:t>
            </a:r>
            <a:endParaRPr lang="zh-CN" altLang="en-US" sz="2400" strike="noStrike" noProof="1" dirty="0">
              <a:solidFill>
                <a:schemeClr val="tx1"/>
              </a:solidFill>
              <a:uFillTx/>
            </a:endParaRPr>
          </a:p>
          <a:p>
            <a:pPr fontAlgn="base">
              <a:lnSpc>
                <a:spcPct val="110000"/>
              </a:lnSpc>
              <a:spcBef>
                <a:spcPts val="0"/>
              </a:spcBef>
            </a:pPr>
            <a:r>
              <a:rPr lang="en-US" altLang="zh-CN" sz="2400" b="1" strike="noStrike" noProof="1" dirty="0">
                <a:solidFill>
                  <a:schemeClr val="tx1"/>
                </a:solidFill>
                <a:uFillTx/>
                <a:latin typeface="+mn-lt"/>
                <a:ea typeface="+mn-ea"/>
                <a:cs typeface="+mn-cs"/>
              </a:rPr>
              <a:t>1</a:t>
            </a:r>
            <a:r>
              <a:rPr lang="zh-CN" altLang="en-US" sz="2400" b="1" strike="noStrike" noProof="1" dirty="0">
                <a:solidFill>
                  <a:schemeClr val="tx1"/>
                </a:solidFill>
                <a:uFillTx/>
                <a:latin typeface="+mn-lt"/>
                <a:ea typeface="+mn-ea"/>
                <a:cs typeface="+mn-cs"/>
              </a:rPr>
              <a:t>、篆书</a:t>
            </a:r>
            <a:endParaRPr lang="zh-CN" altLang="en-US" sz="2400" b="1" strike="noStrike" noProof="1" dirty="0">
              <a:solidFill>
                <a:schemeClr val="tx1"/>
              </a:solidFill>
              <a:uFillTx/>
            </a:endParaRPr>
          </a:p>
          <a:p>
            <a:pPr fontAlgn="base">
              <a:lnSpc>
                <a:spcPct val="110000"/>
              </a:lnSpc>
              <a:spcBef>
                <a:spcPts val="0"/>
              </a:spcBef>
            </a:pPr>
            <a:r>
              <a:rPr lang="zh-CN" altLang="en-US" sz="2400" strike="noStrike" noProof="1" dirty="0">
                <a:solidFill>
                  <a:schemeClr val="tx1"/>
                </a:solidFill>
                <a:uFillTx/>
                <a:latin typeface="+mn-lt"/>
                <a:ea typeface="+mn-ea"/>
                <a:cs typeface="+mn-cs"/>
              </a:rPr>
              <a:t>篆书是个统称，书写的是古文字，这里我们主要了解甲骨文、金文、小篆。</a:t>
            </a:r>
            <a:endParaRPr lang="zh-CN" altLang="en-US" sz="2400" strike="noStrike" noProof="1" dirty="0">
              <a:solidFill>
                <a:schemeClr val="tx1"/>
              </a:solidFill>
              <a:uFillTx/>
            </a:endParaRPr>
          </a:p>
          <a:p>
            <a:pPr fontAlgn="base">
              <a:lnSpc>
                <a:spcPct val="110000"/>
              </a:lnSpc>
              <a:spcBef>
                <a:spcPts val="0"/>
              </a:spcBef>
            </a:pPr>
            <a:r>
              <a:rPr lang="zh-CN" altLang="en-US" sz="2400" strike="noStrike" noProof="1" dirty="0">
                <a:solidFill>
                  <a:schemeClr val="tx1"/>
                </a:solidFill>
                <a:uFillTx/>
                <a:latin typeface="+mn-lt"/>
                <a:ea typeface="+mn-ea"/>
                <a:cs typeface="+mn-cs"/>
              </a:rPr>
              <a:t>（</a:t>
            </a:r>
            <a:r>
              <a:rPr lang="en-US" altLang="zh-CN" sz="2400" strike="noStrike" noProof="1" dirty="0">
                <a:solidFill>
                  <a:schemeClr val="tx1"/>
                </a:solidFill>
                <a:uFillTx/>
                <a:latin typeface="+mn-lt"/>
                <a:ea typeface="+mn-ea"/>
                <a:cs typeface="+mn-cs"/>
              </a:rPr>
              <a:t>1</a:t>
            </a:r>
            <a:r>
              <a:rPr lang="zh-CN" altLang="en-US" sz="2400" strike="noStrike" noProof="1" dirty="0">
                <a:solidFill>
                  <a:schemeClr val="tx1"/>
                </a:solidFill>
                <a:uFillTx/>
                <a:latin typeface="+mn-lt"/>
                <a:ea typeface="+mn-ea"/>
                <a:cs typeface="+mn-cs"/>
              </a:rPr>
              <a:t>）甲骨文是现今所能发现的最早的文字，距今约有</a:t>
            </a:r>
            <a:r>
              <a:rPr lang="en-US" altLang="zh-CN" sz="2400" strike="noStrike" noProof="1" dirty="0">
                <a:solidFill>
                  <a:schemeClr val="tx1"/>
                </a:solidFill>
                <a:uFillTx/>
                <a:latin typeface="+mn-lt"/>
                <a:ea typeface="+mn-ea"/>
                <a:cs typeface="+mn-cs"/>
              </a:rPr>
              <a:t>3000</a:t>
            </a:r>
            <a:r>
              <a:rPr lang="zh-CN" altLang="en-US" sz="2400" strike="noStrike" noProof="1" dirty="0">
                <a:solidFill>
                  <a:schemeClr val="tx1"/>
                </a:solidFill>
                <a:uFillTx/>
                <a:latin typeface="+mn-lt"/>
                <a:ea typeface="+mn-ea"/>
                <a:cs typeface="+mn-cs"/>
              </a:rPr>
              <a:t>年历史，</a:t>
            </a:r>
            <a:r>
              <a:rPr lang="en-US" altLang="zh-CN" sz="2400" strike="noStrike" noProof="1" dirty="0">
                <a:solidFill>
                  <a:schemeClr val="tx1"/>
                </a:solidFill>
                <a:uFillTx/>
                <a:latin typeface="+mn-lt"/>
                <a:ea typeface="+mn-ea"/>
                <a:cs typeface="+mn-cs"/>
              </a:rPr>
              <a:t>1989</a:t>
            </a:r>
            <a:r>
              <a:rPr lang="zh-CN" altLang="en-US" sz="2400" strike="noStrike" noProof="1" dirty="0">
                <a:solidFill>
                  <a:schemeClr val="tx1"/>
                </a:solidFill>
                <a:uFillTx/>
                <a:latin typeface="+mn-lt"/>
                <a:ea typeface="+mn-ea"/>
                <a:cs typeface="+mn-cs"/>
              </a:rPr>
              <a:t>年出土于河南安阳小屯村，“小屯”曾是殷王朝的故都，随着历史的变迁，这里便成为废墟，所以甲骨文又称为“殷墟文字”。多年来经过不断发掘，甲骨文累计约</a:t>
            </a:r>
            <a:r>
              <a:rPr lang="en-US" altLang="zh-CN" sz="2400" strike="noStrike" noProof="1" dirty="0">
                <a:solidFill>
                  <a:schemeClr val="tx1"/>
                </a:solidFill>
                <a:uFillTx/>
                <a:latin typeface="+mn-lt"/>
                <a:ea typeface="+mn-ea"/>
                <a:cs typeface="+mn-cs"/>
              </a:rPr>
              <a:t>15</a:t>
            </a:r>
            <a:r>
              <a:rPr lang="zh-CN" altLang="en-US" sz="2400" strike="noStrike" noProof="1" dirty="0">
                <a:solidFill>
                  <a:schemeClr val="tx1"/>
                </a:solidFill>
                <a:uFillTx/>
                <a:latin typeface="+mn-lt"/>
                <a:ea typeface="+mn-ea"/>
                <a:cs typeface="+mn-cs"/>
              </a:rPr>
              <a:t>万字义，单字总数已达到</a:t>
            </a:r>
            <a:r>
              <a:rPr lang="en-US" altLang="zh-CN" sz="2400" strike="noStrike" noProof="1" dirty="0">
                <a:solidFill>
                  <a:schemeClr val="tx1"/>
                </a:solidFill>
                <a:uFillTx/>
                <a:latin typeface="+mn-lt"/>
                <a:ea typeface="+mn-ea"/>
                <a:cs typeface="+mn-cs"/>
              </a:rPr>
              <a:t>4600</a:t>
            </a:r>
            <a:r>
              <a:rPr lang="zh-CN" altLang="en-US" sz="2400" strike="noStrike" noProof="1" dirty="0">
                <a:solidFill>
                  <a:schemeClr val="tx1"/>
                </a:solidFill>
                <a:uFillTx/>
                <a:latin typeface="+mn-lt"/>
                <a:ea typeface="+mn-ea"/>
                <a:cs typeface="+mn-cs"/>
              </a:rPr>
              <a:t>多。</a:t>
            </a:r>
            <a:r>
              <a:rPr lang="zh-CN" altLang="en-US" sz="2800" strike="noStrike" noProof="1" dirty="0">
                <a:solidFill>
                  <a:schemeClr val="tx1"/>
                </a:solidFill>
                <a:latin typeface="+mn-lt"/>
                <a:ea typeface="+mn-ea"/>
                <a:cs typeface="+mn-cs"/>
              </a:rPr>
              <a:t>  </a:t>
            </a:r>
            <a:endParaRPr lang="zh-CN" altLang="en-US" sz="2800" strike="noStrike" noProof="1" dirty="0">
              <a:solidFill>
                <a:schemeClr val="tx1"/>
              </a:solidFill>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16385"/>
          <p:cNvSpPr>
            <a:spLocks noGrp="1"/>
          </p:cNvSpPr>
          <p:nvPr>
            <p:custDataLst>
              <p:tags r:id="rId1"/>
            </p:custDataLst>
          </p:nvPr>
        </p:nvSpPr>
        <p:spPr>
          <a:xfrm>
            <a:off x="685800" y="152400"/>
            <a:ext cx="6870700" cy="838200"/>
          </a:xfrm>
          <a:prstGeom prst="rect">
            <a:avLst/>
          </a:prstGeom>
          <a:noFill/>
          <a:ln w="9525">
            <a:noFill/>
          </a:ln>
        </p:spPr>
        <p:txBody>
          <a:bodyPr wrap="square" anchor="b" anchorCtr="0">
            <a:normAutofit/>
          </a:bodyPr>
          <a:lstStyle>
            <a:lvl1pPr marL="0" lvl="0" indent="0" algn="ctr" defTabSz="914400" eaLnBrk="1" fontAlgn="base" latinLnBrk="0" hangingPunct="1">
              <a:lnSpc>
                <a:spcPct val="100000"/>
              </a:lnSpc>
              <a:spcBef>
                <a:spcPct val="0"/>
              </a:spcBef>
              <a:spcAft>
                <a:spcPct val="0"/>
              </a:spcAft>
              <a:buClr>
                <a:srgbClr val="000000"/>
              </a:buClr>
              <a:buNone/>
              <a:defRPr sz="4400" b="0" i="0" u="none" kern="1200" baseline="0">
                <a:solidFill>
                  <a:schemeClr val="tx1"/>
                </a:solidFill>
                <a:latin typeface="+mj-lt"/>
                <a:ea typeface="+mj-ea"/>
                <a:cs typeface="+mj-cs"/>
              </a:defRPr>
            </a:lvl1pPr>
          </a:lstStyle>
          <a:p>
            <a:pPr algn="just" fontAlgn="base"/>
            <a:r>
              <a:rPr lang="zh-CN" altLang="en-US" sz="2000" strike="noStrike" noProof="1" dirty="0">
                <a:solidFill>
                  <a:schemeClr val="tx1"/>
                </a:solidFill>
                <a:uFillTx/>
                <a:latin typeface="+mj-lt"/>
                <a:ea typeface="+mj-ea"/>
                <a:cs typeface="+mj-cs"/>
              </a:rPr>
              <a:t>甲骨文大多用刀刻成，但从书法的角度分析。已具备了书法的用笔、章法、结字三要素。</a:t>
            </a:r>
            <a:endParaRPr lang="zh-CN" altLang="en-US" sz="2000" strike="noStrike" noProof="1" dirty="0">
              <a:solidFill>
                <a:schemeClr val="tx1"/>
              </a:solidFill>
              <a:uFillTx/>
            </a:endParaRPr>
          </a:p>
        </p:txBody>
      </p:sp>
      <p:sp>
        <p:nvSpPr>
          <p:cNvPr id="2" name="内容占位符 16386"/>
          <p:cNvSpPr>
            <a:spLocks noGrp="1"/>
          </p:cNvSpPr>
          <p:nvPr>
            <p:custDataLst>
              <p:tags r:id="rId2"/>
            </p:custDataLst>
          </p:nvPr>
        </p:nvSpPr>
        <p:spPr>
          <a:xfrm>
            <a:off x="6111875" y="1587500"/>
            <a:ext cx="2514600" cy="4664075"/>
          </a:xfrm>
          <a:prstGeom prst="rect">
            <a:avLst/>
          </a:prstGeom>
          <a:noFill/>
          <a:ln w="9525">
            <a:noFill/>
          </a:ln>
        </p:spPr>
        <p:txBody>
          <a:bodyPr anchor="t" anchorCtr="0"/>
          <a:p>
            <a:pPr marL="342900" indent="-342900">
              <a:lnSpc>
                <a:spcPct val="90000"/>
              </a:lnSpc>
              <a:spcBef>
                <a:spcPct val="20000"/>
              </a:spcBef>
              <a:buChar char="•"/>
            </a:pPr>
            <a:r>
              <a:rPr lang="zh-CN" altLang="en-US" sz="2000" dirty="0">
                <a:latin typeface="汉仪小隶书简" charset="0"/>
                <a:ea typeface="宋体" panose="02010600030101010101" pitchFamily="2" charset="-122"/>
              </a:rPr>
              <a:t>从用笔上来说，在甲骨文中已发现了朱文和墨书的痕迹，这说明当时已经有了毛笔之类的工具。</a:t>
            </a:r>
            <a:endParaRPr lang="zh-CN" altLang="en-US" sz="2000" dirty="0">
              <a:latin typeface="汉仪小隶书简" charset="0"/>
              <a:ea typeface="宋体" panose="02010600030101010101" pitchFamily="2" charset="-122"/>
            </a:endParaRPr>
          </a:p>
          <a:p>
            <a:pPr marL="342900" indent="-342900">
              <a:lnSpc>
                <a:spcPct val="90000"/>
              </a:lnSpc>
              <a:spcBef>
                <a:spcPct val="20000"/>
              </a:spcBef>
              <a:buChar char="•"/>
            </a:pPr>
            <a:r>
              <a:rPr lang="zh-CN" altLang="en-US" sz="2000" dirty="0">
                <a:latin typeface="汉仪小隶书简" charset="0"/>
                <a:ea typeface="宋体" panose="02010600030101010101" pitchFamily="2" charset="-122"/>
              </a:rPr>
              <a:t>从形体上看，甲骨文的形体多变和谐，面目多姿多彩。</a:t>
            </a:r>
            <a:endParaRPr lang="zh-CN" altLang="en-US" sz="2000" dirty="0">
              <a:latin typeface="汉仪小隶书简" charset="0"/>
              <a:ea typeface="宋体" panose="02010600030101010101" pitchFamily="2" charset="-122"/>
            </a:endParaRPr>
          </a:p>
          <a:p>
            <a:pPr marL="342900" indent="-342900">
              <a:lnSpc>
                <a:spcPct val="90000"/>
              </a:lnSpc>
              <a:spcBef>
                <a:spcPct val="20000"/>
              </a:spcBef>
              <a:buChar char="•"/>
            </a:pPr>
            <a:r>
              <a:rPr lang="zh-CN" altLang="en-US" sz="2000" dirty="0">
                <a:latin typeface="汉仪小隶书简" charset="0"/>
                <a:ea typeface="宋体" panose="02010600030101010101" pitchFamily="2" charset="-122"/>
              </a:rPr>
              <a:t>从章法上看，甲骨文多为纵成行，横则有列与无列并存，行款错落，大小变化，疏密有致。  </a:t>
            </a:r>
            <a:endParaRPr lang="zh-CN" altLang="en-US" sz="2000" dirty="0">
              <a:latin typeface="汉仪小隶书简" charset="0"/>
              <a:ea typeface="汉仪小隶书简" charset="0"/>
            </a:endParaRPr>
          </a:p>
        </p:txBody>
      </p:sp>
      <p:pic>
        <p:nvPicPr>
          <p:cNvPr id="28675" name="图片 16387" descr="3-1"/>
          <p:cNvPicPr>
            <a:picLocks noChangeAspect="1"/>
          </p:cNvPicPr>
          <p:nvPr>
            <p:custDataLst>
              <p:tags r:id="rId3"/>
            </p:custDataLst>
          </p:nvPr>
        </p:nvPicPr>
        <p:blipFill>
          <a:blip r:embed="rId4"/>
          <a:stretch>
            <a:fillRect/>
          </a:stretch>
        </p:blipFill>
        <p:spPr>
          <a:xfrm>
            <a:off x="381000" y="1066800"/>
            <a:ext cx="5730875" cy="4327525"/>
          </a:xfrm>
          <a:prstGeom prst="rect">
            <a:avLst/>
          </a:prstGeom>
          <a:noFill/>
          <a:ln w="9525">
            <a:noFill/>
          </a:ln>
        </p:spPr>
      </p:pic>
      <p:sp>
        <p:nvSpPr>
          <p:cNvPr id="28676" name="矩形 16388"/>
          <p:cNvSpPr/>
          <p:nvPr>
            <p:custDataLst>
              <p:tags r:id="rId5"/>
            </p:custDataLst>
          </p:nvPr>
        </p:nvSpPr>
        <p:spPr>
          <a:xfrm>
            <a:off x="2743200" y="5638800"/>
            <a:ext cx="1439863" cy="368300"/>
          </a:xfrm>
          <a:prstGeom prst="rect">
            <a:avLst/>
          </a:prstGeom>
          <a:noFill/>
          <a:ln w="9525">
            <a:noFill/>
          </a:ln>
        </p:spPr>
        <p:txBody>
          <a:bodyPr wrap="none" anchor="ctr" anchorCtr="0">
            <a:spAutoFit/>
          </a:bodyPr>
          <a:p>
            <a:r>
              <a:rPr lang="en-US" altLang="zh-CN" dirty="0">
                <a:latin typeface="汉仪小隶书简" charset="0"/>
                <a:ea typeface="宋体" panose="02010600030101010101" pitchFamily="2" charset="-122"/>
              </a:rPr>
              <a:t>《</a:t>
            </a:r>
            <a:r>
              <a:rPr lang="zh-CN" altLang="en-US" dirty="0">
                <a:latin typeface="汉仪小隶书简" charset="0"/>
                <a:ea typeface="宋体" panose="02010600030101010101" pitchFamily="2" charset="-122"/>
              </a:rPr>
              <a:t>甲骨文</a:t>
            </a:r>
            <a:r>
              <a:rPr lang="en-US" altLang="zh-CN">
                <a:latin typeface="汉仪小隶书简" charset="0"/>
                <a:ea typeface="宋体" panose="02010600030101010101" pitchFamily="2" charset="-122"/>
              </a:rPr>
              <a:t>》 </a:t>
            </a:r>
            <a:endParaRPr lang="en-US" altLang="zh-CN">
              <a:latin typeface="汉仪小隶书简" charset="0"/>
              <a:ea typeface="汉仪小隶书简"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charRg st="0" end="43"/>
                                            </p:txEl>
                                          </p:spTgt>
                                        </p:tgtEl>
                                        <p:attrNameLst>
                                          <p:attrName>style.visibility</p:attrName>
                                        </p:attrNameLst>
                                      </p:cBhvr>
                                      <p:to>
                                        <p:strVal val="visible"/>
                                      </p:to>
                                    </p:set>
                                    <p:animEffect transition="in" filter="checkerboard(across)">
                                      <p:cBhvr>
                                        <p:cTn id="7" dur="500"/>
                                        <p:tgtEl>
                                          <p:spTgt spid="2">
                                            <p:txEl>
                                              <p:charRg st="0" end="4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charRg st="43" end="68"/>
                                            </p:txEl>
                                          </p:spTgt>
                                        </p:tgtEl>
                                        <p:attrNameLst>
                                          <p:attrName>style.visibility</p:attrName>
                                        </p:attrNameLst>
                                      </p:cBhvr>
                                      <p:to>
                                        <p:strVal val="visible"/>
                                      </p:to>
                                    </p:set>
                                    <p:animEffect transition="in" filter="blinds(horizontal)">
                                      <p:cBhvr>
                                        <p:cTn id="12" dur="500"/>
                                        <p:tgtEl>
                                          <p:spTgt spid="2">
                                            <p:txEl>
                                              <p:charRg st="43" end="6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charRg st="68" end="111"/>
                                            </p:txEl>
                                          </p:spTgt>
                                        </p:tgtEl>
                                        <p:attrNameLst>
                                          <p:attrName>style.visibility</p:attrName>
                                        </p:attrNameLst>
                                      </p:cBhvr>
                                      <p:to>
                                        <p:strVal val="visible"/>
                                      </p:to>
                                    </p:set>
                                    <p:anim calcmode="lin" valueType="num">
                                      <p:cBhvr>
                                        <p:cTn id="17" dur="500" fill="hold"/>
                                        <p:tgtEl>
                                          <p:spTgt spid="2">
                                            <p:txEl>
                                              <p:charRg st="68" end="111"/>
                                            </p:txEl>
                                          </p:spTgt>
                                        </p:tgtEl>
                                        <p:attrNameLst>
                                          <p:attrName>ppt_x</p:attrName>
                                        </p:attrNameLst>
                                      </p:cBhvr>
                                      <p:tavLst>
                                        <p:tav tm="0">
                                          <p:val>
                                            <p:strVal val="#ppt_x"/>
                                          </p:val>
                                        </p:tav>
                                        <p:tav tm="100000">
                                          <p:val>
                                            <p:strVal val="#ppt_x"/>
                                          </p:val>
                                        </p:tav>
                                      </p:tavLst>
                                    </p:anim>
                                    <p:anim calcmode="lin" valueType="num">
                                      <p:cBhvr>
                                        <p:cTn id="18" dur="500" fill="hold"/>
                                        <p:tgtEl>
                                          <p:spTgt spid="2">
                                            <p:txEl>
                                              <p:charRg st="68" end="1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7410"/>
          <p:cNvSpPr>
            <a:spLocks noGrp="1"/>
          </p:cNvSpPr>
          <p:nvPr>
            <p:custDataLst>
              <p:tags r:id="rId1"/>
            </p:custDataLst>
          </p:nvPr>
        </p:nvSpPr>
        <p:spPr>
          <a:xfrm>
            <a:off x="98425" y="609600"/>
            <a:ext cx="5302250" cy="5486400"/>
          </a:xfrm>
          <a:prstGeom prst="rect">
            <a:avLst/>
          </a:prstGeom>
          <a:noFill/>
          <a:ln w="9525">
            <a:noFill/>
          </a:ln>
        </p:spPr>
        <p:txBody>
          <a:bodyPr wrap="square" anchor="t" anchorCtr="0"/>
          <a:p>
            <a:pPr marL="342900" indent="-342900">
              <a:lnSpc>
                <a:spcPct val="90000"/>
              </a:lnSpc>
              <a:spcBef>
                <a:spcPct val="20000"/>
              </a:spcBef>
              <a:buChar char="•"/>
            </a:pPr>
            <a:r>
              <a:rPr lang="zh-CN" altLang="en-US" sz="2000" dirty="0">
                <a:latin typeface="汉仪小隶书简" charset="0"/>
                <a:ea typeface="宋体" panose="02010600030101010101" pitchFamily="2" charset="-122"/>
              </a:rPr>
              <a:t>（</a:t>
            </a:r>
            <a:r>
              <a:rPr lang="en-US" altLang="zh-CN" sz="2000" dirty="0">
                <a:latin typeface="汉仪小隶书简" charset="0"/>
                <a:ea typeface="宋体" panose="02010600030101010101" pitchFamily="2" charset="-122"/>
              </a:rPr>
              <a:t>2</a:t>
            </a:r>
            <a:r>
              <a:rPr lang="zh-CN" altLang="en-US" sz="2000" dirty="0">
                <a:latin typeface="汉仪小隶书简" charset="0"/>
                <a:ea typeface="宋体" panose="02010600030101010101" pitchFamily="2" charset="-122"/>
              </a:rPr>
              <a:t>）商代的金文亦具有与甲骨文同样的书法意味。由于殷商时期钟鼎在青铜器中占有特殊地位（钟为礼乐之器，鼎为权利象征），故后世又称金文为“钟鼎文”。</a:t>
            </a:r>
            <a:endParaRPr lang="zh-CN" altLang="en-US" sz="2000" dirty="0">
              <a:latin typeface="汉仪小隶书简" charset="0"/>
              <a:ea typeface="宋体" panose="02010600030101010101" pitchFamily="2" charset="-122"/>
            </a:endParaRPr>
          </a:p>
          <a:p>
            <a:pPr marL="342900" indent="-342900">
              <a:lnSpc>
                <a:spcPct val="90000"/>
              </a:lnSpc>
              <a:spcBef>
                <a:spcPct val="20000"/>
              </a:spcBef>
              <a:buChar char="•"/>
            </a:pPr>
            <a:r>
              <a:rPr lang="zh-CN" altLang="en-US" sz="2000" dirty="0">
                <a:latin typeface="汉仪小隶书简" charset="0"/>
                <a:ea typeface="宋体" panose="02010600030101010101" pitchFamily="2" charset="-122"/>
              </a:rPr>
              <a:t>从时间上说，金文与甲骨文同时并存，金文自成体系而又受甲骨文的影响。商代晚期铜器铭文较早期金文字数增多，一篇铭文最多达几十字。金文工艺过程繁杂，在书写后还要经过刻模、浇铸等复杂工艺过程，因此其线条丰满柔韧，在章法上比甲骨文端庄而稳定，气势恢宏。</a:t>
            </a:r>
            <a:endParaRPr lang="zh-CN" altLang="en-US" sz="2000" dirty="0">
              <a:latin typeface="汉仪小隶书简" charset="0"/>
              <a:ea typeface="宋体" panose="02010600030101010101" pitchFamily="2" charset="-122"/>
            </a:endParaRPr>
          </a:p>
          <a:p>
            <a:pPr marL="342900" indent="-342900">
              <a:lnSpc>
                <a:spcPct val="90000"/>
              </a:lnSpc>
              <a:spcBef>
                <a:spcPct val="20000"/>
              </a:spcBef>
              <a:buChar char="•"/>
            </a:pPr>
            <a:r>
              <a:rPr lang="zh-CN" altLang="en-US" sz="2000" dirty="0">
                <a:latin typeface="汉仪小隶书简" charset="0"/>
                <a:ea typeface="宋体" panose="02010600030101010101" pitchFamily="2" charset="-122"/>
              </a:rPr>
              <a:t>西周金文较多，称得上是铜器铭文的鼎盛时期。初期金文可以以</a:t>
            </a:r>
            <a:r>
              <a:rPr lang="en-US" altLang="zh-CN" sz="2000" dirty="0">
                <a:latin typeface="汉仪小隶书简" charset="0"/>
                <a:ea typeface="宋体" panose="02010600030101010101" pitchFamily="2" charset="-122"/>
              </a:rPr>
              <a:t>《</a:t>
            </a:r>
            <a:r>
              <a:rPr lang="zh-CN" altLang="en-US" sz="2000" dirty="0">
                <a:latin typeface="汉仪小隶书简" charset="0"/>
                <a:ea typeface="宋体" panose="02010600030101010101" pitchFamily="2" charset="-122"/>
              </a:rPr>
              <a:t>大孟鼎</a:t>
            </a:r>
            <a:r>
              <a:rPr lang="en-US" altLang="zh-CN" sz="2000" dirty="0">
                <a:latin typeface="汉仪小隶书简" charset="0"/>
                <a:ea typeface="宋体" panose="02010600030101010101" pitchFamily="2" charset="-122"/>
              </a:rPr>
              <a:t>》《</a:t>
            </a:r>
            <a:r>
              <a:rPr lang="zh-CN" altLang="en-US" sz="2000" dirty="0">
                <a:latin typeface="汉仪小隶书简" charset="0"/>
                <a:ea typeface="宋体" panose="02010600030101010101" pitchFamily="2" charset="-122"/>
              </a:rPr>
              <a:t>小孟鼎</a:t>
            </a:r>
            <a:r>
              <a:rPr lang="en-US" altLang="zh-CN" sz="2000" dirty="0">
                <a:latin typeface="汉仪小隶书简" charset="0"/>
                <a:ea typeface="宋体" panose="02010600030101010101" pitchFamily="2" charset="-122"/>
              </a:rPr>
              <a:t>》</a:t>
            </a:r>
            <a:r>
              <a:rPr lang="zh-CN" altLang="en-US" sz="2000" dirty="0">
                <a:latin typeface="汉仪小隶书简" charset="0"/>
                <a:ea typeface="宋体" panose="02010600030101010101" pitchFamily="2" charset="-122"/>
              </a:rPr>
              <a:t>为代表。其主要风格朴茂凝重，逸丽沉雄，起止用笔多露锋，线条遒劲峻拔，是自肥厚用笔及点团华饰其形，在整体上呈现出线与块面的结合。</a:t>
            </a:r>
            <a:endParaRPr lang="zh-CN" altLang="en-US" sz="2000" dirty="0">
              <a:latin typeface="汉仪小隶书简" charset="0"/>
              <a:ea typeface="汉仪小隶书简" charset="0"/>
            </a:endParaRPr>
          </a:p>
        </p:txBody>
      </p:sp>
      <p:pic>
        <p:nvPicPr>
          <p:cNvPr id="29698" name="图片 17411" descr="3-2"/>
          <p:cNvPicPr>
            <a:picLocks noChangeAspect="1"/>
          </p:cNvPicPr>
          <p:nvPr>
            <p:custDataLst>
              <p:tags r:id="rId2"/>
            </p:custDataLst>
          </p:nvPr>
        </p:nvPicPr>
        <p:blipFill>
          <a:blip r:embed="rId3"/>
          <a:stretch>
            <a:fillRect/>
          </a:stretch>
        </p:blipFill>
        <p:spPr>
          <a:xfrm>
            <a:off x="5715000" y="533400"/>
            <a:ext cx="2703513" cy="5486400"/>
          </a:xfrm>
          <a:prstGeom prst="rect">
            <a:avLst/>
          </a:prstGeom>
          <a:noFill/>
          <a:ln w="9525">
            <a:noFill/>
          </a:ln>
        </p:spPr>
      </p:pic>
      <p:sp>
        <p:nvSpPr>
          <p:cNvPr id="29699" name="矩形 17412"/>
          <p:cNvSpPr/>
          <p:nvPr>
            <p:custDataLst>
              <p:tags r:id="rId4"/>
            </p:custDataLst>
          </p:nvPr>
        </p:nvSpPr>
        <p:spPr>
          <a:xfrm>
            <a:off x="6400800" y="6096000"/>
            <a:ext cx="1439863" cy="368300"/>
          </a:xfrm>
          <a:prstGeom prst="rect">
            <a:avLst/>
          </a:prstGeom>
          <a:noFill/>
          <a:ln w="9525">
            <a:noFill/>
          </a:ln>
        </p:spPr>
        <p:txBody>
          <a:bodyPr wrap="none" anchor="ctr" anchorCtr="0">
            <a:spAutoFit/>
          </a:bodyPr>
          <a:p>
            <a:r>
              <a:rPr lang="en-US" altLang="zh-CN" dirty="0">
                <a:latin typeface="汉仪小隶书简" charset="0"/>
                <a:ea typeface="宋体" panose="02010600030101010101" pitchFamily="2" charset="-122"/>
              </a:rPr>
              <a:t>《</a:t>
            </a:r>
            <a:r>
              <a:rPr lang="zh-CN" altLang="en-US" dirty="0">
                <a:latin typeface="汉仪小隶书简" charset="0"/>
                <a:ea typeface="宋体" panose="02010600030101010101" pitchFamily="2" charset="-122"/>
              </a:rPr>
              <a:t>大孟鼎</a:t>
            </a:r>
            <a:r>
              <a:rPr lang="en-US" altLang="zh-CN">
                <a:latin typeface="汉仪小隶书简" charset="0"/>
                <a:ea typeface="宋体" panose="02010600030101010101" pitchFamily="2" charset="-122"/>
              </a:rPr>
              <a:t>》 </a:t>
            </a:r>
            <a:endParaRPr lang="en-US" altLang="zh-CN">
              <a:latin typeface="汉仪小隶书简" charset="0"/>
              <a:ea typeface="汉仪小隶书简"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charRg st="73" end="195"/>
                                            </p:txEl>
                                          </p:spTgt>
                                        </p:tgtEl>
                                        <p:attrNameLst>
                                          <p:attrName>style.visibility</p:attrName>
                                        </p:attrNameLst>
                                      </p:cBhvr>
                                      <p:to>
                                        <p:strVal val="visible"/>
                                      </p:to>
                                    </p:set>
                                    <p:anim calcmode="lin" valueType="num">
                                      <p:cBhvr>
                                        <p:cTn id="7" dur="1000" fill="hold"/>
                                        <p:tgtEl>
                                          <p:spTgt spid="2">
                                            <p:txEl>
                                              <p:charRg st="73" end="195"/>
                                            </p:txEl>
                                          </p:spTgt>
                                        </p:tgtEl>
                                        <p:attrNameLst>
                                          <p:attrName>ppt_x</p:attrName>
                                        </p:attrNameLst>
                                      </p:cBhvr>
                                      <p:tavLst>
                                        <p:tav tm="0">
                                          <p:val>
                                            <p:strVal val="0-#ppt_w/2"/>
                                          </p:val>
                                        </p:tav>
                                        <p:tav tm="100000">
                                          <p:val>
                                            <p:strVal val="#ppt_x"/>
                                          </p:val>
                                        </p:tav>
                                      </p:tavLst>
                                    </p:anim>
                                    <p:anim calcmode="lin" valueType="num">
                                      <p:cBhvr>
                                        <p:cTn id="8" dur="1000" fill="hold"/>
                                        <p:tgtEl>
                                          <p:spTgt spid="2">
                                            <p:txEl>
                                              <p:charRg st="73" end="195"/>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charRg st="195" end="297"/>
                                            </p:txEl>
                                          </p:spTgt>
                                        </p:tgtEl>
                                        <p:attrNameLst>
                                          <p:attrName>style.visibility</p:attrName>
                                        </p:attrNameLst>
                                      </p:cBhvr>
                                      <p:to>
                                        <p:strVal val="visible"/>
                                      </p:to>
                                    </p:set>
                                    <p:anim calcmode="lin" valueType="num">
                                      <p:cBhvr>
                                        <p:cTn id="13" dur="1000" fill="hold"/>
                                        <p:tgtEl>
                                          <p:spTgt spid="2">
                                            <p:txEl>
                                              <p:charRg st="195" end="297"/>
                                            </p:txEl>
                                          </p:spTgt>
                                        </p:tgtEl>
                                        <p:attrNameLst>
                                          <p:attrName>ppt_x</p:attrName>
                                        </p:attrNameLst>
                                      </p:cBhvr>
                                      <p:tavLst>
                                        <p:tav tm="0">
                                          <p:val>
                                            <p:strVal val="#ppt_x"/>
                                          </p:val>
                                        </p:tav>
                                        <p:tav tm="100000">
                                          <p:val>
                                            <p:strVal val="#ppt_x"/>
                                          </p:val>
                                        </p:tav>
                                      </p:tavLst>
                                    </p:anim>
                                    <p:anim calcmode="lin" valueType="num">
                                      <p:cBhvr>
                                        <p:cTn id="14" dur="1000" fill="hold"/>
                                        <p:tgtEl>
                                          <p:spTgt spid="2">
                                            <p:txEl>
                                              <p:charRg st="195" end="29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2"/>
          <p:cNvSpPr>
            <a:spLocks noGrp="1"/>
          </p:cNvSpPr>
          <p:nvPr>
            <p:custDataLst>
              <p:tags r:id="rId1"/>
            </p:custDataLst>
          </p:nvPr>
        </p:nvSpPr>
        <p:spPr>
          <a:xfrm>
            <a:off x="4489450" y="657225"/>
            <a:ext cx="3595688" cy="3165475"/>
          </a:xfrm>
          <a:prstGeom prst="rect">
            <a:avLst/>
          </a:prstGeom>
          <a:noFill/>
          <a:ln w="9525">
            <a:noFill/>
          </a:ln>
        </p:spPr>
        <p:txBody>
          <a:bodyPr anchor="t" anchorCtr="0"/>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fontAlgn="base"/>
            <a:r>
              <a:rPr lang="zh-CN" altLang="en-US" sz="2000" strike="noStrike" noProof="1">
                <a:solidFill>
                  <a:schemeClr val="tx1"/>
                </a:solidFill>
                <a:uFillTx/>
                <a:latin typeface="+mn-lt"/>
                <a:ea typeface="+mn-ea"/>
                <a:cs typeface="+mn-cs"/>
              </a:rPr>
              <a:t>西周中期，金文一改其谲奇峥嵘的格调，变为典雅平和，这一时期的作品用笔柔和而势畅，笔画圆浑，尽管还保留有肥厚的笔道，但装饰意味减少，用笔意蕴增强。</a:t>
            </a:r>
            <a:endParaRPr lang="zh-CN" altLang="en-US" sz="2000" strike="noStrike" noProof="1">
              <a:solidFill>
                <a:schemeClr val="tx1"/>
              </a:solidFill>
              <a:uFillTx/>
            </a:endParaRPr>
          </a:p>
          <a:p>
            <a:pPr fontAlgn="base"/>
            <a:r>
              <a:rPr lang="zh-CN" altLang="en-US" sz="2000" strike="noStrike" noProof="1">
                <a:solidFill>
                  <a:schemeClr val="tx1"/>
                </a:solidFill>
                <a:uFillTx/>
                <a:latin typeface="+mn-lt"/>
                <a:ea typeface="+mn-ea"/>
                <a:cs typeface="+mn-cs"/>
              </a:rPr>
              <a:t>西周晚期，金文日趋成熟，字形结构愈加稳定。这一时期的金文以《毛公鼎》、《散氏盘》为代表。</a:t>
            </a:r>
            <a:endParaRPr lang="zh-CN" altLang="en-US" sz="2000" strike="noStrike" noProof="1">
              <a:solidFill>
                <a:schemeClr val="tx1"/>
              </a:solidFill>
              <a:uFillTx/>
            </a:endParaRPr>
          </a:p>
          <a:p>
            <a:pPr fontAlgn="base"/>
            <a:endParaRPr lang="zh-CN" altLang="en-US" sz="2400" strike="noStrike" noProof="1">
              <a:solidFill>
                <a:schemeClr val="tx1"/>
              </a:solidFill>
              <a:uFillTx/>
            </a:endParaRPr>
          </a:p>
          <a:p>
            <a:pPr fontAlgn="base"/>
            <a:endParaRPr lang="zh-CN" altLang="en-US" sz="2400" strike="noStrike" noProof="1">
              <a:solidFill>
                <a:schemeClr val="tx1"/>
              </a:solidFill>
              <a:uFillTx/>
            </a:endParaRPr>
          </a:p>
        </p:txBody>
      </p:sp>
      <p:sp>
        <p:nvSpPr>
          <p:cNvPr id="4" name="文本框 3"/>
          <p:cNvSpPr txBox="1"/>
          <p:nvPr>
            <p:custDataLst>
              <p:tags r:id="rId2"/>
            </p:custDataLst>
          </p:nvPr>
        </p:nvSpPr>
        <p:spPr>
          <a:xfrm>
            <a:off x="1855788" y="4054475"/>
            <a:ext cx="6229350" cy="2244725"/>
          </a:xfrm>
          <a:prstGeom prst="rect">
            <a:avLst/>
          </a:prstGeom>
          <a:noFill/>
          <a:ln w="9525">
            <a:noFill/>
          </a:ln>
        </p:spPr>
        <p:txBody>
          <a:bodyPr wrap="square" anchor="t" anchorCtr="0">
            <a:spAutoFit/>
          </a:bodyPr>
          <a:p>
            <a:r>
              <a:rPr lang="zh-CN" altLang="en-US" sz="2000">
                <a:latin typeface="汉仪小隶书简" charset="0"/>
                <a:ea typeface="宋体" panose="02010600030101010101" pitchFamily="2" charset="-122"/>
              </a:rPr>
              <a:t>散氏盘是中国首批禁止出国（境）展览文物，又称夨 [cè] 人盘，因铭文中有“散氏”字样而得名。清乾隆初年出土于陕西凤翔（今宝鸡市凤翔县），现藏于台北故宫博物院。盘高20.6厘米，口径54.6厘米 。圆形 ，浅腹，双附耳，高圈足。腹饰夔纹，圈足饰兽面纹。内底铸有铭文19行、357字。记述的是夨人付给散氏田地之事，是研究西周土地制度的重要史料。</a:t>
            </a:r>
            <a:endParaRPr lang="zh-CN" altLang="en-US" sz="2000">
              <a:latin typeface="汉仪小隶书简" charset="0"/>
              <a:ea typeface="汉仪小隶书简" charset="0"/>
            </a:endParaRPr>
          </a:p>
        </p:txBody>
      </p:sp>
      <p:pic>
        <p:nvPicPr>
          <p:cNvPr id="30723" name="图片 4"/>
          <p:cNvPicPr>
            <a:picLocks noChangeAspect="1"/>
          </p:cNvPicPr>
          <p:nvPr/>
        </p:nvPicPr>
        <p:blipFill>
          <a:blip r:embed="rId3"/>
          <a:stretch>
            <a:fillRect/>
          </a:stretch>
        </p:blipFill>
        <p:spPr>
          <a:xfrm>
            <a:off x="431800" y="509588"/>
            <a:ext cx="4057650" cy="2855912"/>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accel="5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500" fill="hold">
                                          <p:stCondLst>
                                            <p:cond delay="0"/>
                                          </p:stCondLst>
                                        </p:cTn>
                                        <p:tgtEl>
                                          <p:spTgt spid="2"/>
                                        </p:tgtEl>
                                      </p:cBhvr>
                                      <p:from x="0" y="0"/>
                                      <p:to x="100000" y="100000"/>
                                    </p:animScale>
                                    <p:anim to="" calcmode="lin" valueType="num">
                                      <p:cBhvr>
                                        <p:cTn id="8" dur="500" fill="hold">
                                          <p:stCondLst>
                                            <p:cond delay="0"/>
                                          </p:stCondLst>
                                        </p:cTn>
                                        <p:tgtEl>
                                          <p:spTgt spid="2"/>
                                        </p:tgtEl>
                                        <p:attrNameLst>
                                          <p:attrName>ppt_y</p:attrName>
                                        </p:attrNameLst>
                                      </p:cBhvr>
                                      <p:tavLst>
                                        <p:tav tm="0">
                                          <p:val>
                                            <p:strVal val="#ppt_y-0.5"/>
                                          </p:val>
                                        </p:tav>
                                        <p:tav tm="100000">
                                          <p:val>
                                            <p:fltVal val="0.282639"/>
                                          </p:val>
                                        </p:tav>
                                      </p:tavLst>
                                    </p:anim>
                                    <p:animEffect filter="fade">
                                      <p:cBhvr>
                                        <p:cTn id="9" dur="500">
                                          <p:stCondLst>
                                            <p:cond delay="0"/>
                                          </p:stCondLst>
                                        </p:cTn>
                                        <p:tgtEl>
                                          <p:spTgt spid="2"/>
                                        </p:tgtEl>
                                      </p:cBhvr>
                                    </p:animEffect>
                                    <p:anim to="" calcmode="lin" valueType="num">
                                      <p:cBhvr>
                                        <p:cTn id="10" dur="500" fill="hold">
                                          <p:stCondLst>
                                            <p:cond delay="0"/>
                                          </p:stCondLst>
                                        </p:cTn>
                                        <p:tgtEl>
                                          <p:spTgt spid="2"/>
                                        </p:tgtEl>
                                        <p:attrNameLst>
                                          <p:attrName>ppt_x</p:attrName>
                                        </p:attrNameLst>
                                      </p:cBhvr>
                                      <p:tavLst>
                                        <p:tav tm="0">
                                          <p:val>
                                            <p:fltVal val="0.578000"/>
                                          </p:val>
                                        </p:tav>
                                        <p:tav tm="100000">
                                          <p:val>
                                            <p:fltVal val="0.687587"/>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charRg st="0" end="172"/>
                                            </p:txEl>
                                          </p:spTgt>
                                        </p:tgtEl>
                                        <p:attrNameLst>
                                          <p:attrName>style.visibility</p:attrName>
                                        </p:attrNameLst>
                                      </p:cBhvr>
                                      <p:to>
                                        <p:strVal val="visible"/>
                                      </p:to>
                                    </p:set>
                                    <p:anim calcmode="lin" valueType="num">
                                      <p:cBhvr additive="base">
                                        <p:cTn id="15" dur="500" fill="hold"/>
                                        <p:tgtEl>
                                          <p:spTgt spid="4">
                                            <p:txEl>
                                              <p:charRg st="0" end="17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charRg st="0" end="17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占位符 18434"/>
          <p:cNvSpPr>
            <a:spLocks noGrp="1"/>
          </p:cNvSpPr>
          <p:nvPr>
            <p:custDataLst>
              <p:tags r:id="rId1"/>
            </p:custDataLst>
          </p:nvPr>
        </p:nvSpPr>
        <p:spPr>
          <a:xfrm>
            <a:off x="685800" y="925513"/>
            <a:ext cx="7570788" cy="5183187"/>
          </a:xfrm>
          <a:prstGeom prst="rect">
            <a:avLst/>
          </a:prstGeom>
          <a:noFill/>
          <a:ln w="9525">
            <a:noFill/>
          </a:ln>
        </p:spPr>
        <p:txBody>
          <a:bodyPr anchor="t" anchorCtr="0"/>
          <a:p>
            <a:pPr marL="342900" indent="-342900">
              <a:lnSpc>
                <a:spcPct val="150000"/>
              </a:lnSpc>
              <a:buChar char="•"/>
            </a:pPr>
            <a:r>
              <a:rPr lang="zh-CN" altLang="en-US" sz="2000" dirty="0">
                <a:latin typeface="汉仪小隶书简" charset="0"/>
                <a:ea typeface="宋体" panose="02010600030101010101" pitchFamily="2" charset="-122"/>
              </a:rPr>
              <a:t>（</a:t>
            </a:r>
            <a:r>
              <a:rPr lang="en-US" altLang="zh-CN" sz="2000" dirty="0">
                <a:latin typeface="汉仪小隶书简" charset="0"/>
                <a:ea typeface="宋体" panose="02010600030101010101" pitchFamily="2" charset="-122"/>
              </a:rPr>
              <a:t>3</a:t>
            </a:r>
            <a:r>
              <a:rPr lang="zh-CN" altLang="en-US" sz="2000" dirty="0">
                <a:latin typeface="汉仪小隶书简" charset="0"/>
                <a:ea typeface="宋体" panose="02010600030101010101" pitchFamily="2" charset="-122"/>
              </a:rPr>
              <a:t>）小篆是秦推行“书同文”所制订的统一规范文字，也被称为“秦篆“。公元前</a:t>
            </a:r>
            <a:r>
              <a:rPr lang="en-US" altLang="zh-CN" sz="2000" dirty="0">
                <a:latin typeface="汉仪小隶书简" charset="0"/>
                <a:ea typeface="宋体" panose="02010600030101010101" pitchFamily="2" charset="-122"/>
              </a:rPr>
              <a:t>221</a:t>
            </a:r>
            <a:r>
              <a:rPr lang="zh-CN" altLang="en-US" sz="2000" dirty="0">
                <a:latin typeface="汉仪小隶书简" charset="0"/>
                <a:ea typeface="宋体" panose="02010600030101010101" pitchFamily="2" charset="-122"/>
              </a:rPr>
              <a:t>年，秦始皇统一中国后，进行了“车同轨，书同文”等各种制度的划一，由丞相李斯负责，在秦国原来使用的大篆籀文的基础上，进行简化，创制了统一文字的汉字书写形式，这是中国文字史上第一次使用行政手段进行文字改革，对以后文字的规范统一产生了深远的影响。</a:t>
            </a:r>
            <a:endParaRPr lang="zh-CN" altLang="en-US" sz="2000" dirty="0">
              <a:latin typeface="汉仪小隶书简" charset="0"/>
              <a:ea typeface="宋体" panose="02010600030101010101" pitchFamily="2" charset="-122"/>
            </a:endParaRPr>
          </a:p>
          <a:p>
            <a:pPr marL="342900" indent="-342900">
              <a:lnSpc>
                <a:spcPct val="150000"/>
              </a:lnSpc>
              <a:buChar char="•"/>
            </a:pPr>
            <a:r>
              <a:rPr lang="zh-CN" altLang="en-US" sz="2000" dirty="0">
                <a:latin typeface="汉仪小隶书简" charset="0"/>
                <a:ea typeface="宋体" panose="02010600030101010101" pitchFamily="2" charset="-122"/>
              </a:rPr>
              <a:t>李斯认为</a:t>
            </a:r>
            <a:r>
              <a:rPr lang="en-US" altLang="zh-CN" sz="2000" dirty="0">
                <a:latin typeface="汉仪小隶书简" charset="0"/>
                <a:ea typeface="宋体" panose="02010600030101010101" pitchFamily="2" charset="-122"/>
              </a:rPr>
              <a:t>“</a:t>
            </a:r>
            <a:r>
              <a:rPr lang="zh-CN" altLang="en-US" sz="2000" dirty="0">
                <a:latin typeface="汉仪小隶书简" charset="0"/>
                <a:ea typeface="宋体" panose="02010600030101010101" pitchFamily="2" charset="-122"/>
              </a:rPr>
              <a:t>大篆虽古，然历时既久，识者渐稀。</a:t>
            </a:r>
            <a:r>
              <a:rPr lang="en-US" altLang="zh-CN" sz="2000" dirty="0">
                <a:latin typeface="汉仪小隶书简" charset="0"/>
                <a:ea typeface="宋体" panose="02010600030101010101" pitchFamily="2" charset="-122"/>
              </a:rPr>
              <a:t>”</a:t>
            </a:r>
            <a:r>
              <a:rPr lang="zh-CN" altLang="en-US" sz="2000" dirty="0">
                <a:latin typeface="汉仪小隶书简" charset="0"/>
                <a:ea typeface="宋体" panose="02010600030101010101" pitchFamily="2" charset="-122"/>
              </a:rPr>
              <a:t>于是，删繁就简，去异存同，此乃中国文字史上首次革命。他对以前的汉字进行了科学系统的总结，在继承前代书法的基础上，创造了新书体</a:t>
            </a:r>
            <a:r>
              <a:rPr lang="en-US" altLang="zh-CN" sz="2000" dirty="0">
                <a:latin typeface="汉仪小隶书简" charset="0"/>
                <a:ea typeface="汉仪小隶书简" charset="0"/>
              </a:rPr>
              <a:t>——</a:t>
            </a:r>
            <a:r>
              <a:rPr lang="zh-CN" altLang="en-US" sz="2000" dirty="0">
                <a:latin typeface="汉仪小隶书简" charset="0"/>
                <a:ea typeface="宋体" panose="02010600030101010101" pitchFamily="2" charset="-122"/>
              </a:rPr>
              <a:t>秦篆，把书法艺术的发展推向一个新天地，并孕育着隶书时代的到来。 </a:t>
            </a:r>
            <a:endParaRPr lang="zh-CN" altLang="en-US" sz="2000" dirty="0">
              <a:latin typeface="汉仪小隶书简" charset="0"/>
              <a:ea typeface="汉仪小隶书简"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1">
                                            <p:txEl>
                                              <p:charRg st="161" end="280"/>
                                            </p:txEl>
                                          </p:spTgt>
                                        </p:tgtEl>
                                        <p:attrNameLst>
                                          <p:attrName>style.visibility</p:attrName>
                                        </p:attrNameLst>
                                      </p:cBhvr>
                                      <p:to>
                                        <p:strVal val="visible"/>
                                      </p:to>
                                    </p:set>
                                    <p:anim calcmode="lin" valueType="num">
                                      <p:cBhvr additive="base">
                                        <p:cTn id="7" dur="500" fill="hold"/>
                                        <p:tgtEl>
                                          <p:spTgt spid="30721">
                                            <p:txEl>
                                              <p:charRg st="161" end="28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1">
                                            <p:txEl>
                                              <p:charRg st="161" end="28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9458"/>
          <p:cNvSpPr>
            <a:spLocks noGrp="1"/>
          </p:cNvSpPr>
          <p:nvPr>
            <p:custDataLst>
              <p:tags r:id="rId1"/>
            </p:custDataLst>
          </p:nvPr>
        </p:nvSpPr>
        <p:spPr>
          <a:xfrm>
            <a:off x="838200" y="838200"/>
            <a:ext cx="7321550" cy="3594100"/>
          </a:xfrm>
          <a:prstGeom prst="rect">
            <a:avLst/>
          </a:prstGeom>
          <a:noFill/>
          <a:ln w="9525">
            <a:noFill/>
          </a:ln>
        </p:spPr>
        <p:txBody>
          <a:bodyPr anchor="t" anchorCtr="0"/>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fontAlgn="base">
              <a:lnSpc>
                <a:spcPct val="150000"/>
              </a:lnSpc>
              <a:spcBef>
                <a:spcPts val="0"/>
              </a:spcBef>
            </a:pPr>
            <a:r>
              <a:rPr lang="zh-CN" altLang="en-US" sz="2400" strike="noStrike" noProof="1" dirty="0">
                <a:solidFill>
                  <a:schemeClr val="tx1"/>
                </a:solidFill>
                <a:uFillTx/>
                <a:latin typeface="+mn-lt"/>
                <a:ea typeface="+mn-ea"/>
                <a:cs typeface="+mn-cs"/>
              </a:rPr>
              <a:t>秦小篆以刻石为标准，它不仅确立了严格的形式规范与笔法规范，而且以其独特的艺术风采受后人推崇喜爱。</a:t>
            </a:r>
            <a:endParaRPr lang="zh-CN" altLang="en-US" sz="2400" strike="noStrike" noProof="1" dirty="0">
              <a:solidFill>
                <a:schemeClr val="tx1"/>
              </a:solidFill>
              <a:uFillTx/>
            </a:endParaRPr>
          </a:p>
          <a:p>
            <a:pPr fontAlgn="base">
              <a:lnSpc>
                <a:spcPct val="150000"/>
              </a:lnSpc>
              <a:spcBef>
                <a:spcPts val="0"/>
              </a:spcBef>
            </a:pPr>
            <a:r>
              <a:rPr lang="zh-CN" altLang="en-US" sz="2400" strike="noStrike" noProof="1" dirty="0">
                <a:solidFill>
                  <a:schemeClr val="tx1"/>
                </a:solidFill>
                <a:uFillTx/>
                <a:latin typeface="+mn-lt"/>
                <a:ea typeface="+mn-ea"/>
                <a:cs typeface="+mn-cs"/>
              </a:rPr>
              <a:t>在笔法上，小篆起笔藏头，中锋用笔，收笔时护尾。这种用笔使字体看起来对称均衡，节奏鲜明，和谐自然。小篆笔画比较简单，但难度实际相当大，因为它弧变多样，形态复杂，书写的辨识难度也较大，如果行笔粗率浮华，力感也会减弱。</a:t>
            </a:r>
            <a:r>
              <a:rPr lang="zh-CN" altLang="en-US" sz="2000" strike="noStrike" noProof="1" dirty="0">
                <a:solidFill>
                  <a:schemeClr val="tx1"/>
                </a:solidFill>
                <a:latin typeface="+mn-lt"/>
                <a:ea typeface="+mn-ea"/>
                <a:cs typeface="+mn-cs"/>
              </a:rPr>
              <a:t> </a:t>
            </a:r>
            <a:endParaRPr lang="zh-CN" altLang="en-US" sz="2000" strike="noStrike" noProof="1" dirty="0">
              <a:solidFill>
                <a:schemeClr val="tx1"/>
              </a:solidFill>
            </a:endParaRPr>
          </a:p>
        </p:txBody>
      </p:sp>
      <p:pic>
        <p:nvPicPr>
          <p:cNvPr id="5" name="图片 4"/>
          <p:cNvPicPr/>
          <p:nvPr/>
        </p:nvPicPr>
        <p:blipFill>
          <a:blip r:embed="rId2"/>
          <a:stretch>
            <a:fillRect/>
          </a:stretch>
        </p:blipFill>
        <p:spPr>
          <a:xfrm>
            <a:off x="3384550" y="36513"/>
            <a:ext cx="3657600" cy="6858000"/>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charRg st="49" end="157"/>
                                            </p:txEl>
                                          </p:spTgt>
                                        </p:tgtEl>
                                        <p:attrNameLst>
                                          <p:attrName>style.visibility</p:attrName>
                                        </p:attrNameLst>
                                      </p:cBhvr>
                                      <p:to>
                                        <p:strVal val="visible"/>
                                      </p:to>
                                    </p:set>
                                    <p:anim calcmode="lin" valueType="num">
                                      <p:cBhvr>
                                        <p:cTn id="7" dur="1000" fill="hold"/>
                                        <p:tgtEl>
                                          <p:spTgt spid="2">
                                            <p:txEl>
                                              <p:charRg st="49" end="157"/>
                                            </p:txEl>
                                          </p:spTgt>
                                        </p:tgtEl>
                                        <p:attrNameLst>
                                          <p:attrName>ppt_x</p:attrName>
                                        </p:attrNameLst>
                                      </p:cBhvr>
                                      <p:tavLst>
                                        <p:tav tm="0">
                                          <p:val>
                                            <p:strVal val="0-#ppt_w/2"/>
                                          </p:val>
                                        </p:tav>
                                        <p:tav tm="100000">
                                          <p:val>
                                            <p:strVal val="#ppt_x"/>
                                          </p:val>
                                        </p:tav>
                                      </p:tavLst>
                                    </p:anim>
                                    <p:anim calcmode="lin" valueType="num">
                                      <p:cBhvr>
                                        <p:cTn id="8" dur="1000" fill="hold"/>
                                        <p:tgtEl>
                                          <p:spTgt spid="2">
                                            <p:txEl>
                                              <p:charRg st="49" end="157"/>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2"/>
          <p:cNvSpPr>
            <a:spLocks noGrp="1"/>
          </p:cNvSpPr>
          <p:nvPr>
            <p:custDataLst>
              <p:tags r:id="rId1"/>
            </p:custDataLst>
          </p:nvPr>
        </p:nvSpPr>
        <p:spPr>
          <a:xfrm>
            <a:off x="987425" y="828675"/>
            <a:ext cx="7188200" cy="5049838"/>
          </a:xfrm>
          <a:prstGeom prst="rect">
            <a:avLst/>
          </a:prstGeom>
          <a:noFill/>
          <a:ln w="9525">
            <a:noFill/>
          </a:ln>
        </p:spPr>
        <p:txBody>
          <a:bodyPr wrap="square" anchor="t" anchorCtr="0">
            <a:normAutofit/>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fontAlgn="base">
              <a:lnSpc>
                <a:spcPct val="150000"/>
              </a:lnSpc>
              <a:spcBef>
                <a:spcPts val="0"/>
              </a:spcBef>
            </a:pPr>
            <a:r>
              <a:rPr lang="zh-CN" altLang="en-US" sz="2400" strike="noStrike" noProof="1" dirty="0">
                <a:solidFill>
                  <a:schemeClr val="tx1"/>
                </a:solidFill>
                <a:uFillTx/>
                <a:latin typeface="+mn-lt"/>
                <a:ea typeface="+mn-ea"/>
                <a:cs typeface="+mn-cs"/>
                <a:sym typeface="+mn-ea"/>
              </a:rPr>
              <a:t>在结构上，小篆的形体以方为主，纵向取势，布列均齐，体极工整，大小如一，行气舒徐，结字多取上紧下松之势，重心偏上，上收下放，上短下长。从而形成了横平竖直，对称均衡，疏密相间，和谐自然的结构特点。</a:t>
            </a:r>
            <a:endParaRPr lang="zh-CN" altLang="en-US" sz="2400" strike="noStrike" noProof="1" dirty="0">
              <a:solidFill>
                <a:schemeClr val="tx1"/>
              </a:solidFill>
              <a:uFillTx/>
              <a:latin typeface="+mn-lt"/>
              <a:ea typeface="+mn-ea"/>
              <a:cs typeface="+mn-cs"/>
              <a:sym typeface="+mn-ea"/>
            </a:endParaRPr>
          </a:p>
          <a:p>
            <a:pPr fontAlgn="base">
              <a:lnSpc>
                <a:spcPct val="150000"/>
              </a:lnSpc>
              <a:spcBef>
                <a:spcPts val="0"/>
              </a:spcBef>
            </a:pPr>
            <a:r>
              <a:rPr lang="zh-CN" altLang="en-US" sz="2400" strike="noStrike" noProof="1" dirty="0">
                <a:latin typeface="汉仪小隶书简" charset="0"/>
                <a:ea typeface="+mn-ea"/>
                <a:cs typeface="汉仪小隶书简" charset="0"/>
                <a:sym typeface="宋体" panose="02010600030101010101" pitchFamily="2" charset="-122"/>
              </a:rPr>
              <a:t>在章法上，小篆章法自行无列，以整齐端庄匀称和谐及富有虚实变化为主，忌刻板呆滞。笔画遒劲圆转，风格古朴高雅，气魄宏伟雄浑。</a:t>
            </a:r>
            <a:endParaRPr lang="zh-CN" altLang="en-US" sz="2400" strike="noStrike" noProof="1" dirty="0">
              <a:solidFill>
                <a:schemeClr val="tx1"/>
              </a:solidFill>
              <a:uFillTx/>
              <a:sym typeface="+mn-ea"/>
            </a:endParaRPr>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1"/>
          <p:cNvSpPr txBox="1"/>
          <p:nvPr/>
        </p:nvSpPr>
        <p:spPr>
          <a:xfrm>
            <a:off x="914400" y="1600200"/>
            <a:ext cx="7397750" cy="4615815"/>
          </a:xfrm>
          <a:prstGeom prst="rect">
            <a:avLst/>
          </a:prstGeom>
          <a:noFill/>
          <a:ln w="9525">
            <a:noFill/>
          </a:ln>
        </p:spPr>
        <p:txBody>
          <a:bodyPr wrap="square" anchor="t" anchorCtr="0">
            <a:spAutoFit/>
          </a:bodyPr>
          <a:p>
            <a:pPr>
              <a:lnSpc>
                <a:spcPct val="150000"/>
              </a:lnSpc>
            </a:pPr>
            <a:r>
              <a:rPr lang="zh-CN" altLang="en-US" sz="2800">
                <a:latin typeface="Arial" panose="020B0604020202020204" pitchFamily="34" charset="0"/>
                <a:ea typeface="宋体" panose="02010600030101010101" pitchFamily="2" charset="-122"/>
              </a:rPr>
              <a:t>据已故的著名书法家沙孟海先生从古画上书写者的执笔姿势考证认为，古人是用三指执笔法写毛笔字的。因为那时候的人都盘腿坐在地上，也有双膝着地跪坐的，屁股坐在跪着的双腿上。那时候没有板凳也没有桌子，只有像茶几之类的桌子，因为</a:t>
            </a:r>
            <a:r>
              <a:rPr lang="zh-CN" altLang="en-US" sz="2800">
                <a:latin typeface="Arial" panose="020B0604020202020204" pitchFamily="34" charset="0"/>
                <a:ea typeface="宋体" panose="02010600030101010101" pitchFamily="2" charset="-122"/>
              </a:rPr>
              <a:t>桌子很低，写字时手都得悬起。此法传到日本，一直沿袭至今。</a:t>
            </a:r>
            <a:endParaRPr lang="zh-CN" altLang="en-US" sz="2800">
              <a:latin typeface="Arial" panose="020B0604020202020204" pitchFamily="34" charset="0"/>
              <a:ea typeface="宋体" panose="02010600030101010101" pitchFamily="2" charset="-122"/>
            </a:endParaRPr>
          </a:p>
        </p:txBody>
      </p:sp>
      <p:sp>
        <p:nvSpPr>
          <p:cNvPr id="34818" name="文本框 2"/>
          <p:cNvSpPr txBox="1"/>
          <p:nvPr/>
        </p:nvSpPr>
        <p:spPr>
          <a:xfrm>
            <a:off x="838200" y="685800"/>
            <a:ext cx="5080000" cy="644525"/>
          </a:xfrm>
          <a:prstGeom prst="rect">
            <a:avLst/>
          </a:prstGeom>
          <a:noFill/>
          <a:ln w="9525">
            <a:noFill/>
          </a:ln>
        </p:spPr>
        <p:txBody>
          <a:bodyPr anchor="t" anchorCtr="0">
            <a:spAutoFit/>
          </a:bodyPr>
          <a:p>
            <a:r>
              <a:rPr lang="zh-CN" altLang="en-US" sz="3600" b="1">
                <a:latin typeface="PingFang SC"/>
                <a:ea typeface="PingFang SC"/>
              </a:rPr>
              <a:t>学习书法，从握笔开始</a:t>
            </a:r>
            <a:endParaRPr lang="zh-CN" altLang="en-US" sz="3600" b="1">
              <a:latin typeface="PingFang SC"/>
              <a:ea typeface="PingFang SC"/>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文本框 1"/>
          <p:cNvSpPr txBox="1"/>
          <p:nvPr/>
        </p:nvSpPr>
        <p:spPr>
          <a:xfrm>
            <a:off x="766763" y="1295400"/>
            <a:ext cx="7500937" cy="5026025"/>
          </a:xfrm>
          <a:prstGeom prst="rect">
            <a:avLst/>
          </a:prstGeom>
          <a:noFill/>
          <a:ln w="9525">
            <a:noFill/>
          </a:ln>
        </p:spPr>
        <p:txBody>
          <a:bodyPr wrap="square" anchor="t" anchorCtr="0"/>
          <a:p>
            <a:pPr indent="304800">
              <a:lnSpc>
                <a:spcPct val="150000"/>
              </a:lnSpc>
            </a:pPr>
            <a:r>
              <a:rPr lang="zh-CN" altLang="en-US" sz="2400">
                <a:solidFill>
                  <a:srgbClr val="000000"/>
                </a:solidFill>
                <a:latin typeface="-apple-system-font"/>
                <a:ea typeface="-apple-system-font"/>
              </a:rPr>
              <a:t>到宋代桌椅板凳开始大兴，生活习惯也随之发生变更，执笔方法也变为五格执笔法了。宋代大书家苏东坡却仍用三指执笔，当时有人指出他执笔方法不对头，他却说“执笔无定法，要使虚而宽”，就是说执笔没有一定的标准方法，只要手心虚空，执得灵便就行。再如握管法，用手掌将笔杆整把地抓住书写。握管法是将五个手指的指尖并拢在一起，捏住笔杆的尾部书写。古人执笔方法众多，但使用最广泛，也可以说普遍接受的是“按、压、钩、顶、抵”五指执笔法。</a:t>
            </a:r>
            <a:endParaRPr lang="zh-CN" altLang="en-US" sz="2400">
              <a:solidFill>
                <a:srgbClr val="000000"/>
              </a:solidFill>
              <a:latin typeface="-apple-system-font"/>
              <a:ea typeface="-apple-system-font"/>
            </a:endParaRPr>
          </a:p>
        </p:txBody>
      </p:sp>
      <p:sp>
        <p:nvSpPr>
          <p:cNvPr id="35842" name="文本框 2"/>
          <p:cNvSpPr txBox="1"/>
          <p:nvPr/>
        </p:nvSpPr>
        <p:spPr>
          <a:xfrm>
            <a:off x="766763" y="457200"/>
            <a:ext cx="5286375" cy="644525"/>
          </a:xfrm>
          <a:prstGeom prst="rect">
            <a:avLst/>
          </a:prstGeom>
          <a:noFill/>
          <a:ln w="9525">
            <a:noFill/>
          </a:ln>
        </p:spPr>
        <p:txBody>
          <a:bodyPr wrap="square" anchor="t" anchorCtr="0">
            <a:spAutoFit/>
          </a:bodyPr>
          <a:p>
            <a:r>
              <a:rPr lang="zh-CN" altLang="en-US" sz="3600" b="1">
                <a:latin typeface="PingFang SC"/>
                <a:ea typeface="PingFang SC"/>
              </a:rPr>
              <a:t>学习书法，从握笔开始</a:t>
            </a:r>
            <a:endParaRPr lang="zh-CN" altLang="en-US" sz="3600" b="1">
              <a:latin typeface="PingFang SC"/>
              <a:ea typeface="PingFang SC"/>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p:nvPr/>
        </p:nvPicPr>
        <p:blipFill>
          <a:blip r:embed="rId1"/>
          <a:stretch>
            <a:fillRect/>
          </a:stretch>
        </p:blipFill>
        <p:spPr>
          <a:xfrm>
            <a:off x="0" y="0"/>
            <a:ext cx="5549265" cy="4281170"/>
          </a:xfrm>
          <a:prstGeom prst="rect">
            <a:avLst/>
          </a:prstGeom>
        </p:spPr>
      </p:pic>
      <p:pic>
        <p:nvPicPr>
          <p:cNvPr id="3" name="图片 2"/>
          <p:cNvPicPr/>
          <p:nvPr/>
        </p:nvPicPr>
        <p:blipFill>
          <a:blip r:embed="rId2"/>
          <a:stretch>
            <a:fillRect/>
          </a:stretch>
        </p:blipFill>
        <p:spPr>
          <a:xfrm>
            <a:off x="838200" y="680720"/>
            <a:ext cx="5740400" cy="4429125"/>
          </a:xfrm>
          <a:prstGeom prst="rect">
            <a:avLst/>
          </a:prstGeom>
        </p:spPr>
      </p:pic>
      <p:pic>
        <p:nvPicPr>
          <p:cNvPr id="4" name="图片 3"/>
          <p:cNvPicPr/>
          <p:nvPr/>
        </p:nvPicPr>
        <p:blipFill>
          <a:blip r:embed="rId3"/>
          <a:stretch>
            <a:fillRect/>
          </a:stretch>
        </p:blipFill>
        <p:spPr>
          <a:xfrm>
            <a:off x="1594485" y="1438275"/>
            <a:ext cx="5760720" cy="4444365"/>
          </a:xfrm>
          <a:prstGeom prst="rect">
            <a:avLst/>
          </a:prstGeom>
        </p:spPr>
      </p:pic>
      <p:pic>
        <p:nvPicPr>
          <p:cNvPr id="11" name="图片 10"/>
          <p:cNvPicPr/>
          <p:nvPr/>
        </p:nvPicPr>
        <p:blipFill>
          <a:blip r:embed="rId4"/>
          <a:stretch>
            <a:fillRect/>
          </a:stretch>
        </p:blipFill>
        <p:spPr>
          <a:xfrm>
            <a:off x="2199005" y="2269490"/>
            <a:ext cx="5946775" cy="458787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000000"/>
                                          </p:val>
                                        </p:tav>
                                        <p:tav tm="100000">
                                          <p:val>
                                            <p:strVal val="#ppt_w"/>
                                          </p:val>
                                        </p:tav>
                                      </p:tavLst>
                                    </p:anim>
                                    <p:anim calcmode="lin" valueType="num">
                                      <p:cBhvr>
                                        <p:cTn id="18" dur="1000" fill="hold"/>
                                        <p:tgtEl>
                                          <p:spTgt spid="11"/>
                                        </p:tgtEl>
                                        <p:attrNameLst>
                                          <p:attrName>ppt_h</p:attrName>
                                        </p:attrNameLst>
                                      </p:cBhvr>
                                      <p:tavLst>
                                        <p:tav tm="0">
                                          <p:val>
                                            <p:fltVal val="0.000000"/>
                                          </p:val>
                                        </p:tav>
                                        <p:tav tm="100000">
                                          <p:val>
                                            <p:strVal val="#ppt_h"/>
                                          </p:val>
                                        </p:tav>
                                      </p:tavLst>
                                    </p:anim>
                                    <p:anim calcmode="lin" valueType="num">
                                      <p:cBhvr>
                                        <p:cTn id="19" dur="1000" fill="hold"/>
                                        <p:tgtEl>
                                          <p:spTgt spid="11"/>
                                        </p:tgtEl>
                                        <p:attrNameLst>
                                          <p:attrName>style.rotation</p:attrName>
                                        </p:attrNameLst>
                                      </p:cBhvr>
                                      <p:tavLst>
                                        <p:tav tm="0">
                                          <p:val>
                                            <p:fltVal val="90.000000"/>
                                          </p:val>
                                        </p:tav>
                                        <p:tav tm="100000">
                                          <p:val>
                                            <p:fltVal val="0.000000"/>
                                          </p:val>
                                        </p:tav>
                                      </p:tavLst>
                                    </p:anim>
                                    <p:animEffect transition="in" filter="fade">
                                      <p:cBhvr>
                                        <p:cTn id="2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标题 3"/>
          <p:cNvSpPr>
            <a:spLocks noGrp="1"/>
          </p:cNvSpPr>
          <p:nvPr>
            <p:ph type="title"/>
            <p:custDataLst>
              <p:tags r:id="rId1"/>
            </p:custDataLst>
          </p:nvPr>
        </p:nvSpPr>
        <p:spPr/>
        <p:txBody>
          <a:bodyPr vert="horz" wrap="square" lIns="0" tIns="0" rIns="0" bIns="0" anchor="b" anchorCtr="0"/>
          <a:p>
            <a:r>
              <a:rPr lang="zh-CN" altLang="en-US" dirty="0">
                <a:latin typeface="汉仪小隶书简" charset="0"/>
              </a:rPr>
              <a:t>课中问题</a:t>
            </a:r>
            <a:endParaRPr lang="zh-CN" altLang="en-US" dirty="0">
              <a:latin typeface="汉仪小隶书简" charset="0"/>
            </a:endParaRPr>
          </a:p>
        </p:txBody>
      </p:sp>
      <p:sp>
        <p:nvSpPr>
          <p:cNvPr id="19458" name="文本占位符 40962"/>
          <p:cNvSpPr>
            <a:spLocks noGrp="1"/>
          </p:cNvSpPr>
          <p:nvPr>
            <p:custDataLst>
              <p:tags r:id="rId2"/>
            </p:custDataLst>
          </p:nvPr>
        </p:nvSpPr>
        <p:spPr>
          <a:xfrm>
            <a:off x="609600" y="2057400"/>
            <a:ext cx="8099425" cy="3656013"/>
          </a:xfrm>
          <a:prstGeom prst="rect">
            <a:avLst/>
          </a:prstGeom>
          <a:noFill/>
          <a:ln w="9525">
            <a:noFill/>
          </a:ln>
        </p:spPr>
        <p:txBody>
          <a:bodyPr wrap="square" anchor="t" anchorCtr="0"/>
          <a:p>
            <a:pPr marL="342900" indent="-342900">
              <a:spcBef>
                <a:spcPct val="20000"/>
              </a:spcBef>
              <a:buChar char="•"/>
            </a:pPr>
            <a:r>
              <a:rPr lang="en-US" altLang="zh-CN" sz="3200">
                <a:latin typeface="汉仪小隶书简" charset="0"/>
                <a:ea typeface="宋体" panose="02010600030101010101" pitchFamily="2" charset="-122"/>
              </a:rPr>
              <a:t>1</a:t>
            </a:r>
            <a:r>
              <a:rPr lang="zh-CN" altLang="en-US" sz="3200">
                <a:latin typeface="汉仪小隶书简" charset="0"/>
                <a:ea typeface="宋体" panose="02010600030101010101" pitchFamily="2" charset="-122"/>
              </a:rPr>
              <a:t>、什么是小篆？</a:t>
            </a:r>
            <a:endParaRPr lang="zh-CN" altLang="en-US" sz="3200">
              <a:latin typeface="汉仪小隶书简" charset="0"/>
              <a:ea typeface="宋体" panose="02010600030101010101" pitchFamily="2" charset="-122"/>
            </a:endParaRPr>
          </a:p>
          <a:p>
            <a:pPr marL="342900" indent="-342900">
              <a:spcBef>
                <a:spcPct val="20000"/>
              </a:spcBef>
              <a:buChar char="•"/>
            </a:pPr>
            <a:r>
              <a:rPr lang="en-US" altLang="zh-CN" sz="3200">
                <a:latin typeface="汉仪小隶书简" charset="0"/>
                <a:ea typeface="宋体" panose="02010600030101010101" pitchFamily="2" charset="-122"/>
              </a:rPr>
              <a:t>2</a:t>
            </a:r>
            <a:r>
              <a:rPr lang="zh-CN" altLang="en-US" sz="3200">
                <a:latin typeface="汉仪小隶书简" charset="0"/>
                <a:ea typeface="宋体" panose="02010600030101010101" pitchFamily="2" charset="-122"/>
              </a:rPr>
              <a:t>、简述小篆中的藏头护尾。</a:t>
            </a:r>
            <a:endParaRPr lang="zh-CN" altLang="en-US" sz="3200">
              <a:latin typeface="汉仪小隶书简" charset="0"/>
              <a:ea typeface="宋体" panose="02010600030101010101" pitchFamily="2" charset="-122"/>
            </a:endParaRPr>
          </a:p>
          <a:p>
            <a:pPr marL="342900" indent="-342900">
              <a:spcBef>
                <a:spcPct val="20000"/>
              </a:spcBef>
              <a:buChar char="•"/>
            </a:pPr>
            <a:r>
              <a:rPr lang="en-US" altLang="zh-CN" sz="3200">
                <a:latin typeface="汉仪小隶书简" charset="0"/>
                <a:ea typeface="宋体" panose="02010600030101010101" pitchFamily="2" charset="-122"/>
              </a:rPr>
              <a:t>3</a:t>
            </a:r>
            <a:r>
              <a:rPr lang="zh-CN" altLang="en-US" sz="3200">
                <a:latin typeface="汉仪小隶书简" charset="0"/>
                <a:ea typeface="宋体" panose="02010600030101010101" pitchFamily="2" charset="-122"/>
              </a:rPr>
              <a:t>、什么是隶书？</a:t>
            </a:r>
            <a:endParaRPr lang="zh-CN" altLang="en-US" sz="3200">
              <a:latin typeface="汉仪小隶书简" charset="0"/>
              <a:ea typeface="宋体" panose="02010600030101010101" pitchFamily="2" charset="-122"/>
            </a:endParaRPr>
          </a:p>
          <a:p>
            <a:pPr marL="342900" indent="-342900">
              <a:spcBef>
                <a:spcPct val="20000"/>
              </a:spcBef>
              <a:buChar char="•"/>
            </a:pPr>
            <a:r>
              <a:rPr lang="en-US" altLang="zh-CN" sz="3200">
                <a:latin typeface="汉仪小隶书简" charset="0"/>
                <a:ea typeface="宋体" panose="02010600030101010101" pitchFamily="2" charset="-122"/>
              </a:rPr>
              <a:t>4</a:t>
            </a:r>
            <a:r>
              <a:rPr lang="zh-CN" altLang="en-US" sz="3200">
                <a:latin typeface="汉仪小隶书简" charset="0"/>
                <a:ea typeface="宋体" panose="02010600030101010101" pitchFamily="2" charset="-122"/>
              </a:rPr>
              <a:t>、毛笔有哪几种？各有哪些用途？</a:t>
            </a:r>
            <a:endParaRPr lang="zh-CN" altLang="en-US" sz="3200">
              <a:latin typeface="汉仪小隶书简" charset="0"/>
              <a:ea typeface="汉仪小隶书简" charset="0"/>
            </a:endParaRPr>
          </a:p>
        </p:txBody>
      </p:sp>
    </p:spTree>
    <p:custDataLst>
      <p:tags r:id="rId3"/>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65150" y="323850"/>
            <a:ext cx="8146415" cy="2584450"/>
          </a:xfrm>
          <a:prstGeom prst="rect">
            <a:avLst/>
          </a:prstGeom>
          <a:noFill/>
        </p:spPr>
        <p:txBody>
          <a:bodyPr wrap="square" rtlCol="0" anchor="t">
            <a:spAutoFit/>
          </a:bodyPr>
          <a:p>
            <a:pPr>
              <a:lnSpc>
                <a:spcPct val="150000"/>
              </a:lnSpc>
            </a:pPr>
            <a:r>
              <a:rPr lang="zh-CN" altLang="en-US"/>
              <a:t>篆书是早期的文字，其基本笔画和用笔方法，还没有达到以后出现的隶书、楷书那么丰富复杂，更为有据可循。</a:t>
            </a:r>
            <a:endParaRPr lang="en-US" altLang="zh-CN"/>
          </a:p>
          <a:p>
            <a:pPr marL="285750" indent="-285750">
              <a:lnSpc>
                <a:spcPct val="150000"/>
              </a:lnSpc>
              <a:buFont typeface="Arial" panose="020B0604020202020204" pitchFamily="34" charset="0"/>
              <a:buChar char="•"/>
            </a:pPr>
            <a:r>
              <a:rPr lang="zh-CN" altLang="en-US"/>
              <a:t>一、篆书的基本点画和用笔方法</a:t>
            </a:r>
            <a:endParaRPr lang="zh-CN" altLang="en-US"/>
          </a:p>
          <a:p>
            <a:pPr marL="285750" indent="-285750">
              <a:lnSpc>
                <a:spcPct val="150000"/>
              </a:lnSpc>
              <a:buFont typeface="Arial" panose="020B0604020202020204" pitchFamily="34" charset="0"/>
              <a:buChar char="•"/>
            </a:pPr>
            <a:r>
              <a:rPr lang="zh-CN" altLang="en-US"/>
              <a:t>点，篆书用点的地方较少，往往和其他笔画连在一起，作为其他笔画的一个部分，或者延长成短横或短竖。单独的点较少，其写法是：从点的中心落笔，由左向右旋转，边转边运笔，直到转成圆后收笔。</a:t>
            </a:r>
            <a:endParaRPr lang="zh-CN" altLang="en-US"/>
          </a:p>
        </p:txBody>
      </p:sp>
      <p:pic>
        <p:nvPicPr>
          <p:cNvPr id="3" name="图片 2"/>
          <p:cNvPicPr/>
          <p:nvPr/>
        </p:nvPicPr>
        <p:blipFill>
          <a:blip r:embed="rId1"/>
          <a:stretch>
            <a:fillRect/>
          </a:stretch>
        </p:blipFill>
        <p:spPr>
          <a:xfrm>
            <a:off x="781050" y="3193415"/>
            <a:ext cx="7511415" cy="358902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15035" y="684530"/>
            <a:ext cx="3241040" cy="4661535"/>
          </a:xfrm>
          <a:prstGeom prst="rect">
            <a:avLst/>
          </a:prstGeom>
          <a:noFill/>
        </p:spPr>
        <p:txBody>
          <a:bodyPr wrap="square" rtlCol="0" anchor="t">
            <a:spAutoFit/>
          </a:bodyPr>
          <a:p>
            <a:pPr>
              <a:lnSpc>
                <a:spcPct val="150000"/>
              </a:lnSpc>
            </a:pPr>
            <a:r>
              <a:rPr lang="zh-CN" altLang="en-US"/>
              <a:t>直包括或长或短的横、竖。其基本写法都要逆入驻收；就是藏头护尾，两头圆，中间部位粗细一致。也有少数横或竖是逆入平出而露锋的。如上图的</a:t>
            </a:r>
            <a:r>
              <a:rPr lang="en-US" altLang="zh-CN"/>
              <a:t>"</a:t>
            </a:r>
            <a:r>
              <a:rPr lang="zh-CN" altLang="en-US"/>
              <a:t>太</a:t>
            </a:r>
            <a:r>
              <a:rPr lang="en-US" altLang="zh-CN"/>
              <a:t>"</a:t>
            </a:r>
            <a:r>
              <a:rPr lang="zh-CN" altLang="en-US"/>
              <a:t>字。篆书的横和竖并不全是一条笔直的线，除位于中心的竖用直线外，其横往往呈微微的弧形。很有动感。其笔法，可以从图中的</a:t>
            </a:r>
            <a:r>
              <a:rPr lang="en-US" altLang="zh-CN"/>
              <a:t>"</a:t>
            </a:r>
            <a:r>
              <a:rPr lang="zh-CN" altLang="en-US"/>
              <a:t>上</a:t>
            </a:r>
            <a:r>
              <a:rPr lang="en-US" altLang="zh-CN"/>
              <a:t>"</a:t>
            </a:r>
            <a:r>
              <a:rPr lang="zh-CN" altLang="en-US"/>
              <a:t>字的横画以及</a:t>
            </a:r>
            <a:r>
              <a:rPr lang="en-US" altLang="zh-CN"/>
              <a:t>"</a:t>
            </a:r>
            <a:r>
              <a:rPr lang="zh-CN" altLang="en-US"/>
              <a:t>十</a:t>
            </a:r>
            <a:r>
              <a:rPr lang="en-US" altLang="zh-CN"/>
              <a:t>"</a:t>
            </a:r>
            <a:r>
              <a:rPr lang="zh-CN" altLang="en-US"/>
              <a:t>字中的横画上看出。</a:t>
            </a:r>
            <a:endParaRPr lang="zh-CN" altLang="en-US"/>
          </a:p>
        </p:txBody>
      </p:sp>
      <p:pic>
        <p:nvPicPr>
          <p:cNvPr id="3" name="图片 2"/>
          <p:cNvPicPr/>
          <p:nvPr/>
        </p:nvPicPr>
        <p:blipFill>
          <a:blip r:embed="rId1"/>
          <a:stretch>
            <a:fillRect/>
          </a:stretch>
        </p:blipFill>
        <p:spPr>
          <a:xfrm>
            <a:off x="4568567" y="1905"/>
            <a:ext cx="3884176" cy="6858000"/>
          </a:xfrm>
          <a:prstGeom prst="rect">
            <a:avLst/>
          </a:prstGeom>
        </p:spPr>
      </p:pic>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01040" y="380365"/>
            <a:ext cx="7828915" cy="1753235"/>
          </a:xfrm>
          <a:prstGeom prst="rect">
            <a:avLst/>
          </a:prstGeom>
          <a:noFill/>
        </p:spPr>
        <p:txBody>
          <a:bodyPr wrap="square" rtlCol="0" anchor="t">
            <a:spAutoFit/>
          </a:bodyPr>
          <a:p>
            <a:r>
              <a:rPr lang="zh-CN" altLang="en-US"/>
              <a:t>篆书中的弧可分为角弧、半圆弧、圆弧、方弧以及不规则弧。除部分不规则弧外，弧都是由两笔写成的，以圆弧为例；落笔同横或竖的用笔方法基本相同，从要写的圆的上方中部落笔，先向左写半圆，再从上方笔画的头部落笔向右写半圆，在圆的下方会合，会合的搭接处不留痕迹。图中</a:t>
            </a:r>
            <a:r>
              <a:rPr lang="en-US" altLang="zh-CN"/>
              <a:t>"</a:t>
            </a:r>
            <a:r>
              <a:rPr lang="zh-CN" altLang="en-US"/>
              <a:t>大</a:t>
            </a:r>
            <a:r>
              <a:rPr lang="en-US" altLang="zh-CN"/>
              <a:t>"</a:t>
            </a:r>
            <a:r>
              <a:rPr lang="zh-CN" altLang="en-US"/>
              <a:t>字上部的两弧及</a:t>
            </a:r>
            <a:r>
              <a:rPr lang="en-US" altLang="zh-CN"/>
              <a:t>"</a:t>
            </a:r>
            <a:r>
              <a:rPr lang="zh-CN" altLang="en-US"/>
              <a:t>朱</a:t>
            </a:r>
            <a:r>
              <a:rPr lang="en-US" altLang="zh-CN"/>
              <a:t>"</a:t>
            </a:r>
            <a:r>
              <a:rPr lang="zh-CN" altLang="en-US"/>
              <a:t>下部的两弧均是分两笔写成。图中</a:t>
            </a:r>
            <a:r>
              <a:rPr lang="en-US" altLang="zh-CN"/>
              <a:t>"</a:t>
            </a:r>
            <a:r>
              <a:rPr lang="zh-CN" altLang="en-US"/>
              <a:t>月</a:t>
            </a:r>
            <a:r>
              <a:rPr lang="en-US" altLang="zh-CN"/>
              <a:t>"</a:t>
            </a:r>
            <a:r>
              <a:rPr lang="zh-CN" altLang="en-US"/>
              <a:t>字上方的弧二笔写成，</a:t>
            </a:r>
            <a:r>
              <a:rPr lang="en-US" altLang="zh-CN"/>
              <a:t>"</a:t>
            </a:r>
            <a:r>
              <a:rPr lang="zh-CN" altLang="en-US"/>
              <a:t>月</a:t>
            </a:r>
            <a:r>
              <a:rPr lang="en-US" altLang="zh-CN"/>
              <a:t>"</a:t>
            </a:r>
            <a:r>
              <a:rPr lang="zh-CN" altLang="en-US"/>
              <a:t>字的下部不规则弧，以及</a:t>
            </a:r>
            <a:r>
              <a:rPr lang="en-US" altLang="zh-CN"/>
              <a:t>"</a:t>
            </a:r>
            <a:r>
              <a:rPr lang="zh-CN" altLang="en-US"/>
              <a:t>多</a:t>
            </a:r>
            <a:r>
              <a:rPr lang="en-US" altLang="zh-CN"/>
              <a:t>"</a:t>
            </a:r>
            <a:r>
              <a:rPr lang="zh-CN" altLang="en-US"/>
              <a:t>字弧为一笔写成。</a:t>
            </a:r>
            <a:endParaRPr lang="zh-CN" altLang="en-US"/>
          </a:p>
        </p:txBody>
      </p:sp>
      <p:pic>
        <p:nvPicPr>
          <p:cNvPr id="3" name="图片 2"/>
          <p:cNvPicPr/>
          <p:nvPr/>
        </p:nvPicPr>
        <p:blipFill>
          <a:blip r:embed="rId1"/>
          <a:stretch>
            <a:fillRect/>
          </a:stretch>
        </p:blipFill>
        <p:spPr>
          <a:xfrm>
            <a:off x="1142683" y="2285683"/>
            <a:ext cx="3019425" cy="4657725"/>
          </a:xfrm>
          <a:prstGeom prst="rect">
            <a:avLst/>
          </a:prstGeom>
        </p:spPr>
      </p:pic>
      <p:pic>
        <p:nvPicPr>
          <p:cNvPr id="4" name="图片 3"/>
          <p:cNvPicPr/>
          <p:nvPr/>
        </p:nvPicPr>
        <p:blipFill>
          <a:blip r:embed="rId2"/>
          <a:stretch>
            <a:fillRect/>
          </a:stretch>
        </p:blipFill>
        <p:spPr>
          <a:xfrm>
            <a:off x="4646613" y="2359343"/>
            <a:ext cx="3038475" cy="4600575"/>
          </a:xfrm>
          <a:prstGeom prst="rect">
            <a:avLst/>
          </a:prstGeom>
        </p:spPr>
      </p:pic>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p:nvPr/>
        </p:nvPicPr>
        <p:blipFill>
          <a:blip r:embed="rId1"/>
          <a:stretch>
            <a:fillRect/>
          </a:stretch>
        </p:blipFill>
        <p:spPr>
          <a:xfrm>
            <a:off x="4956810" y="453390"/>
            <a:ext cx="4196080" cy="5888355"/>
          </a:xfrm>
          <a:prstGeom prst="rect">
            <a:avLst/>
          </a:prstGeom>
        </p:spPr>
      </p:pic>
      <p:pic>
        <p:nvPicPr>
          <p:cNvPr id="3" name="图片 2"/>
          <p:cNvPicPr/>
          <p:nvPr/>
        </p:nvPicPr>
        <p:blipFill>
          <a:blip r:embed="rId2"/>
          <a:stretch>
            <a:fillRect/>
          </a:stretch>
        </p:blipFill>
        <p:spPr>
          <a:xfrm>
            <a:off x="-26035" y="414019"/>
            <a:ext cx="4871720" cy="5923281"/>
          </a:xfrm>
          <a:prstGeom prst="rect">
            <a:avLst/>
          </a:prstGeom>
        </p:spPr>
      </p:pic>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p:nvPr/>
        </p:nvPicPr>
        <p:blipFill>
          <a:blip r:embed="rId1"/>
          <a:stretch>
            <a:fillRect/>
          </a:stretch>
        </p:blipFill>
        <p:spPr>
          <a:xfrm>
            <a:off x="4718050" y="542290"/>
            <a:ext cx="4443095" cy="5561330"/>
          </a:xfrm>
          <a:prstGeom prst="rect">
            <a:avLst/>
          </a:prstGeom>
        </p:spPr>
      </p:pic>
      <p:pic>
        <p:nvPicPr>
          <p:cNvPr id="4" name="图片 3"/>
          <p:cNvPicPr/>
          <p:nvPr/>
        </p:nvPicPr>
        <p:blipFill>
          <a:blip r:embed="rId2"/>
          <a:stretch>
            <a:fillRect/>
          </a:stretch>
        </p:blipFill>
        <p:spPr>
          <a:xfrm>
            <a:off x="-34290" y="517525"/>
            <a:ext cx="4485005" cy="5586095"/>
          </a:xfrm>
          <a:prstGeom prst="rect">
            <a:avLst/>
          </a:prstGeom>
        </p:spPr>
      </p:pic>
    </p:spTree>
    <p:custDataLst>
      <p:tags r:id="rId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标题 4"/>
          <p:cNvSpPr>
            <a:spLocks noGrp="1"/>
          </p:cNvSpPr>
          <p:nvPr>
            <p:ph type="title"/>
            <p:custDataLst>
              <p:tags r:id="rId1"/>
            </p:custDataLst>
          </p:nvPr>
        </p:nvSpPr>
        <p:spPr>
          <a:xfrm>
            <a:off x="685800" y="381000"/>
            <a:ext cx="8099425" cy="539750"/>
          </a:xfrm>
        </p:spPr>
        <p:txBody>
          <a:bodyPr vert="horz" wrap="square" lIns="0" tIns="0" rIns="0" bIns="0" anchor="b" anchorCtr="0"/>
          <a:p>
            <a:r>
              <a:rPr lang="zh-CN" altLang="en-US" dirty="0">
                <a:latin typeface="汉仪小隶书简" charset="0"/>
              </a:rPr>
              <a:t>2、隶书</a:t>
            </a:r>
            <a:endParaRPr lang="zh-CN" altLang="en-US" dirty="0">
              <a:latin typeface="汉仪小隶书简" charset="0"/>
            </a:endParaRPr>
          </a:p>
        </p:txBody>
      </p:sp>
      <p:sp>
        <p:nvSpPr>
          <p:cNvPr id="2" name="文本占位符 20482"/>
          <p:cNvSpPr>
            <a:spLocks noGrp="1"/>
          </p:cNvSpPr>
          <p:nvPr>
            <p:custDataLst>
              <p:tags r:id="rId2"/>
            </p:custDataLst>
          </p:nvPr>
        </p:nvSpPr>
        <p:spPr>
          <a:xfrm>
            <a:off x="522288" y="1095375"/>
            <a:ext cx="8099425" cy="5014913"/>
          </a:xfrm>
          <a:prstGeom prst="rect">
            <a:avLst/>
          </a:prstGeom>
          <a:noFill/>
          <a:ln w="9525">
            <a:noFill/>
          </a:ln>
        </p:spPr>
        <p:txBody>
          <a:bodyPr wrap="square" anchor="t" anchorCtr="0"/>
          <a:p>
            <a:pPr marL="342900" indent="-342900">
              <a:lnSpc>
                <a:spcPct val="150000"/>
              </a:lnSpc>
              <a:buChar char="•"/>
            </a:pPr>
            <a:r>
              <a:rPr lang="zh-CN" altLang="en-US" sz="2000" dirty="0">
                <a:latin typeface="汉仪小隶书简" charset="0"/>
                <a:ea typeface="宋体" panose="02010600030101010101" pitchFamily="2" charset="-122"/>
              </a:rPr>
              <a:t>隶书是由篆书演化而来的一种新书体，从隶书开始，中国的文字就由古文字系统进入了今文字阶段。所以隶书不仅在中国汉字文字而且中国书法史上都具有承前启后的作用。</a:t>
            </a:r>
            <a:endParaRPr lang="zh-CN" altLang="en-US" sz="2000" dirty="0">
              <a:latin typeface="汉仪小隶书简" charset="0"/>
              <a:ea typeface="宋体" panose="02010600030101010101" pitchFamily="2" charset="-122"/>
            </a:endParaRPr>
          </a:p>
          <a:p>
            <a:pPr marL="342900" indent="-342900">
              <a:lnSpc>
                <a:spcPct val="150000"/>
              </a:lnSpc>
              <a:buChar char="•"/>
            </a:pPr>
            <a:r>
              <a:rPr lang="zh-CN" altLang="en-US" sz="2000" dirty="0">
                <a:latin typeface="汉仪小隶书简" charset="0"/>
                <a:ea typeface="宋体" panose="02010600030101010101" pitchFamily="2" charset="-122"/>
              </a:rPr>
              <a:t>关于它的起源众说纷纭，大多数人认为隶书创始于秦代，是秦隶人程邈在云阳狱中所创，所以称为隶书，也有人认为隶书始于周。</a:t>
            </a:r>
            <a:endParaRPr lang="zh-CN" altLang="en-US" sz="2000" dirty="0">
              <a:latin typeface="汉仪小隶书简" charset="0"/>
              <a:ea typeface="宋体" panose="02010600030101010101" pitchFamily="2" charset="-122"/>
            </a:endParaRPr>
          </a:p>
          <a:p>
            <a:pPr marL="342900" indent="-342900">
              <a:lnSpc>
                <a:spcPct val="150000"/>
              </a:lnSpc>
              <a:buChar char="•"/>
            </a:pPr>
            <a:r>
              <a:rPr lang="zh-CN" altLang="en-US" sz="2000" dirty="0">
                <a:latin typeface="汉仪小隶书简" charset="0"/>
                <a:ea typeface="宋体" panose="02010600030101010101" pitchFamily="2" charset="-122"/>
              </a:rPr>
              <a:t>隶书是汉代普遍使用的书体。汉代隶书又称分书或八分，笔法不但日臻纯熟，而且书体风格多样。刘勰</a:t>
            </a:r>
            <a:r>
              <a:rPr lang="en-US" altLang="zh-CN" sz="2000" dirty="0">
                <a:latin typeface="汉仪小隶书简" charset="0"/>
                <a:ea typeface="宋体" panose="02010600030101010101" pitchFamily="2" charset="-122"/>
              </a:rPr>
              <a:t>《</a:t>
            </a:r>
            <a:r>
              <a:rPr lang="zh-CN" altLang="en-US" sz="2000" dirty="0">
                <a:latin typeface="汉仪小隶书简" charset="0"/>
                <a:ea typeface="宋体" panose="02010600030101010101" pitchFamily="2" charset="-122"/>
              </a:rPr>
              <a:t>文心雕龙</a:t>
            </a:r>
            <a:r>
              <a:rPr lang="en-US" altLang="zh-CN" sz="2000" dirty="0">
                <a:latin typeface="汉仪小隶书简" charset="0"/>
                <a:ea typeface="汉仪小隶书简" charset="0"/>
              </a:rPr>
              <a:t>·</a:t>
            </a:r>
            <a:r>
              <a:rPr lang="zh-CN" altLang="en-US" sz="2000" dirty="0">
                <a:latin typeface="汉仪小隶书简" charset="0"/>
                <a:ea typeface="宋体" panose="02010600030101010101" pitchFamily="2" charset="-122"/>
              </a:rPr>
              <a:t>碑</a:t>
            </a:r>
            <a:r>
              <a:rPr lang="en-US" altLang="zh-CN" sz="2000" dirty="0">
                <a:latin typeface="汉仪小隶书简" charset="0"/>
                <a:ea typeface="宋体" panose="02010600030101010101" pitchFamily="2" charset="-122"/>
              </a:rPr>
              <a:t>》</a:t>
            </a:r>
            <a:r>
              <a:rPr lang="zh-CN" altLang="en-US" sz="2000" dirty="0">
                <a:latin typeface="汉仪小隶书简" charset="0"/>
                <a:ea typeface="宋体" panose="02010600030101010101" pitchFamily="2" charset="-122"/>
              </a:rPr>
              <a:t>说：“自后汉以来，碑碣云起。”至东汉，隶书开始进入型体娴熟、流派纷呈的阶段，目前留下的百余种汉碑中，表现出琳琅满目、辉煌竞秀的风貌。 </a:t>
            </a:r>
            <a:endParaRPr lang="zh-CN" altLang="en-US" sz="2000" dirty="0">
              <a:latin typeface="汉仪小隶书简" charset="0"/>
              <a:ea typeface="汉仪小隶书简" charset="0"/>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charRg st="77" end="135"/>
                                            </p:txEl>
                                          </p:spTgt>
                                        </p:tgtEl>
                                        <p:attrNameLst>
                                          <p:attrName>style.visibility</p:attrName>
                                        </p:attrNameLst>
                                      </p:cBhvr>
                                      <p:to>
                                        <p:strVal val="visible"/>
                                      </p:to>
                                    </p:set>
                                    <p:anim calcmode="lin" valueType="num">
                                      <p:cBhvr>
                                        <p:cTn id="7" dur="1000" fill="hold"/>
                                        <p:tgtEl>
                                          <p:spTgt spid="2">
                                            <p:txEl>
                                              <p:charRg st="77" end="135"/>
                                            </p:txEl>
                                          </p:spTgt>
                                        </p:tgtEl>
                                        <p:attrNameLst>
                                          <p:attrName>ppt_x</p:attrName>
                                        </p:attrNameLst>
                                      </p:cBhvr>
                                      <p:tavLst>
                                        <p:tav tm="0">
                                          <p:val>
                                            <p:strVal val="0-#ppt_w/2"/>
                                          </p:val>
                                        </p:tav>
                                        <p:tav tm="100000">
                                          <p:val>
                                            <p:strVal val="#ppt_x"/>
                                          </p:val>
                                        </p:tav>
                                      </p:tavLst>
                                    </p:anim>
                                    <p:anim calcmode="lin" valueType="num">
                                      <p:cBhvr>
                                        <p:cTn id="8" dur="1000" fill="hold"/>
                                        <p:tgtEl>
                                          <p:spTgt spid="2">
                                            <p:txEl>
                                              <p:charRg st="77" end="135"/>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charRg st="135" end="256"/>
                                            </p:txEl>
                                          </p:spTgt>
                                        </p:tgtEl>
                                        <p:attrNameLst>
                                          <p:attrName>style.visibility</p:attrName>
                                        </p:attrNameLst>
                                      </p:cBhvr>
                                      <p:to>
                                        <p:strVal val="visible"/>
                                      </p:to>
                                    </p:set>
                                    <p:anim calcmode="lin" valueType="num">
                                      <p:cBhvr>
                                        <p:cTn id="13" dur="1000" fill="hold"/>
                                        <p:tgtEl>
                                          <p:spTgt spid="2">
                                            <p:txEl>
                                              <p:charRg st="135" end="256"/>
                                            </p:txEl>
                                          </p:spTgt>
                                        </p:tgtEl>
                                        <p:attrNameLst>
                                          <p:attrName>ppt_x</p:attrName>
                                        </p:attrNameLst>
                                      </p:cBhvr>
                                      <p:tavLst>
                                        <p:tav tm="0">
                                          <p:val>
                                            <p:strVal val="0-#ppt_w/2"/>
                                          </p:val>
                                        </p:tav>
                                        <p:tav tm="100000">
                                          <p:val>
                                            <p:strVal val="#ppt_x"/>
                                          </p:val>
                                        </p:tav>
                                      </p:tavLst>
                                    </p:anim>
                                    <p:anim calcmode="lin" valueType="num">
                                      <p:cBhvr>
                                        <p:cTn id="14" dur="1000" fill="hold"/>
                                        <p:tgtEl>
                                          <p:spTgt spid="2">
                                            <p:txEl>
                                              <p:charRg st="135" end="25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1" name="图片 21507" descr="3-4"/>
          <p:cNvPicPr>
            <a:picLocks noChangeAspect="1"/>
          </p:cNvPicPr>
          <p:nvPr>
            <p:custDataLst>
              <p:tags r:id="rId1"/>
            </p:custDataLst>
          </p:nvPr>
        </p:nvPicPr>
        <p:blipFill>
          <a:blip r:embed="rId2"/>
          <a:stretch>
            <a:fillRect/>
          </a:stretch>
        </p:blipFill>
        <p:spPr>
          <a:xfrm>
            <a:off x="985838" y="381000"/>
            <a:ext cx="6629400" cy="4303713"/>
          </a:xfrm>
          <a:prstGeom prst="rect">
            <a:avLst/>
          </a:prstGeom>
          <a:noFill/>
          <a:ln w="9525">
            <a:noFill/>
          </a:ln>
        </p:spPr>
      </p:pic>
      <p:sp>
        <p:nvSpPr>
          <p:cNvPr id="40962" name="矩形 21508"/>
          <p:cNvSpPr/>
          <p:nvPr>
            <p:custDataLst>
              <p:tags r:id="rId3"/>
            </p:custDataLst>
          </p:nvPr>
        </p:nvSpPr>
        <p:spPr>
          <a:xfrm>
            <a:off x="1149350" y="4733925"/>
            <a:ext cx="6858000" cy="1752600"/>
          </a:xfrm>
          <a:prstGeom prst="rect">
            <a:avLst/>
          </a:prstGeom>
          <a:noFill/>
          <a:ln w="9525">
            <a:noFill/>
          </a:ln>
        </p:spPr>
        <p:txBody>
          <a:bodyPr wrap="square" anchor="ctr" anchorCtr="0"/>
          <a:p>
            <a:pPr>
              <a:lnSpc>
                <a:spcPct val="120000"/>
              </a:lnSpc>
            </a:pPr>
            <a:r>
              <a:rPr lang="en-US" altLang="zh-CN" dirty="0">
                <a:latin typeface="汉仪小隶书简" charset="0"/>
                <a:ea typeface="宋体" panose="02010600030101010101" pitchFamily="2" charset="-122"/>
              </a:rPr>
              <a:t>《</a:t>
            </a:r>
            <a:r>
              <a:rPr lang="zh-CN" altLang="en-US" dirty="0">
                <a:latin typeface="汉仪小隶书简" charset="0"/>
                <a:ea typeface="宋体" panose="02010600030101010101" pitchFamily="2" charset="-122"/>
              </a:rPr>
              <a:t>西狭颂</a:t>
            </a:r>
            <a:r>
              <a:rPr lang="en-US" altLang="zh-CN" dirty="0">
                <a:latin typeface="汉仪小隶书简" charset="0"/>
                <a:ea typeface="宋体" panose="02010600030101010101" pitchFamily="2" charset="-122"/>
              </a:rPr>
              <a:t>》</a:t>
            </a:r>
            <a:r>
              <a:rPr lang="zh-CN" altLang="en-US" dirty="0">
                <a:latin typeface="汉仪小隶书简" charset="0"/>
                <a:ea typeface="宋体" panose="02010600030101010101" pitchFamily="2" charset="-122"/>
              </a:rPr>
              <a:t>为汉代隶书，篆额有“安西表” 四篆字</a:t>
            </a:r>
            <a:r>
              <a:rPr lang="en-US" altLang="zh-CN" dirty="0">
                <a:latin typeface="汉仪小隶书简" charset="0"/>
                <a:ea typeface="宋体" panose="02010600030101010101" pitchFamily="2" charset="-122"/>
              </a:rPr>
              <a:t>,</a:t>
            </a:r>
            <a:r>
              <a:rPr lang="zh-CN" altLang="en-US" dirty="0">
                <a:latin typeface="汉仪小隶书简" charset="0"/>
                <a:ea typeface="宋体" panose="02010600030101010101" pitchFamily="2" charset="-122"/>
              </a:rPr>
              <a:t>故又名</a:t>
            </a:r>
            <a:r>
              <a:rPr lang="en-US" altLang="zh-CN" dirty="0">
                <a:latin typeface="汉仪小隶书简" charset="0"/>
                <a:ea typeface="宋体" panose="02010600030101010101" pitchFamily="2" charset="-122"/>
              </a:rPr>
              <a:t>《</a:t>
            </a:r>
            <a:r>
              <a:rPr lang="zh-CN" altLang="en-US" dirty="0">
                <a:latin typeface="汉仪小隶书简" charset="0"/>
                <a:ea typeface="宋体" panose="02010600030101010101" pitchFamily="2" charset="-122"/>
              </a:rPr>
              <a:t>惠安西表</a:t>
            </a:r>
            <a:r>
              <a:rPr lang="en-US" altLang="zh-CN" dirty="0">
                <a:latin typeface="汉仪小隶书简" charset="0"/>
                <a:ea typeface="宋体" panose="02010600030101010101" pitchFamily="2" charset="-122"/>
              </a:rPr>
              <a:t>》</a:t>
            </a:r>
            <a:r>
              <a:rPr lang="zh-CN" altLang="en-US" dirty="0">
                <a:latin typeface="汉仪小隶书简" charset="0"/>
                <a:ea typeface="宋体" panose="02010600030101010101" pitchFamily="2" charset="-122"/>
              </a:rPr>
              <a:t>，位于甘肃成县天井山摩崖。此石结字高古，庄严雄伟，用笔朴厚，方圆兼备，笔力遒劲。杨守敬评论说：“方整雄伟，首尾无一缺失，尤可宝重。”碑文末刻有书写者“仇靖”二字，开创书家落款之例。 </a:t>
            </a:r>
            <a:endParaRPr lang="zh-CN" altLang="en-US" dirty="0">
              <a:latin typeface="汉仪小隶书简" charset="0"/>
              <a:ea typeface="汉仪小隶书简" charset="0"/>
            </a:endParaRPr>
          </a:p>
        </p:txBody>
      </p:sp>
      <p:sp>
        <p:nvSpPr>
          <p:cNvPr id="40963" name="矩形 21509"/>
          <p:cNvSpPr/>
          <p:nvPr>
            <p:custDataLst>
              <p:tags r:id="rId4"/>
            </p:custDataLst>
          </p:nvPr>
        </p:nvSpPr>
        <p:spPr>
          <a:xfrm>
            <a:off x="7840663" y="2209800"/>
            <a:ext cx="460375" cy="1235075"/>
          </a:xfrm>
          <a:prstGeom prst="rect">
            <a:avLst/>
          </a:prstGeom>
          <a:noFill/>
          <a:ln w="9525">
            <a:noFill/>
          </a:ln>
        </p:spPr>
        <p:txBody>
          <a:bodyPr vert="eaVert" wrap="square" anchor="t" anchorCtr="0"/>
          <a:p>
            <a:r>
              <a:rPr lang="en-US" altLang="zh-CN" dirty="0">
                <a:latin typeface="汉仪小隶书简" charset="0"/>
                <a:ea typeface="宋体" panose="02010600030101010101" pitchFamily="2" charset="-122"/>
              </a:rPr>
              <a:t>《</a:t>
            </a:r>
            <a:r>
              <a:rPr lang="zh-CN" altLang="en-US" dirty="0">
                <a:latin typeface="汉仪小隶书简" charset="0"/>
                <a:ea typeface="宋体" panose="02010600030101010101" pitchFamily="2" charset="-122"/>
              </a:rPr>
              <a:t>西狭颂</a:t>
            </a:r>
            <a:r>
              <a:rPr lang="en-US" altLang="zh-CN" dirty="0">
                <a:latin typeface="汉仪小隶书简" charset="0"/>
                <a:ea typeface="宋体" panose="02010600030101010101" pitchFamily="2" charset="-122"/>
              </a:rPr>
              <a:t>》</a:t>
            </a:r>
            <a:endParaRPr lang="en-US" altLang="zh-CN" dirty="0">
              <a:latin typeface="汉仪小隶书简" charset="0"/>
              <a:ea typeface="汉仪小隶书简" charset="0"/>
            </a:endParaRPr>
          </a:p>
        </p:txBody>
      </p:sp>
    </p:spTree>
    <p:custDataLst>
      <p:tags r:id="rId5"/>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985" name="图片 22531" descr="3-5"/>
          <p:cNvPicPr>
            <a:picLocks noChangeAspect="1"/>
          </p:cNvPicPr>
          <p:nvPr>
            <p:custDataLst>
              <p:tags r:id="rId1"/>
            </p:custDataLst>
          </p:nvPr>
        </p:nvPicPr>
        <p:blipFill>
          <a:blip r:embed="rId2"/>
          <a:stretch>
            <a:fillRect/>
          </a:stretch>
        </p:blipFill>
        <p:spPr>
          <a:xfrm>
            <a:off x="1590675" y="457200"/>
            <a:ext cx="5791200" cy="4633913"/>
          </a:xfrm>
          <a:prstGeom prst="rect">
            <a:avLst/>
          </a:prstGeom>
          <a:noFill/>
          <a:ln w="9525">
            <a:noFill/>
          </a:ln>
        </p:spPr>
      </p:pic>
      <p:sp>
        <p:nvSpPr>
          <p:cNvPr id="41986" name="矩形 22532"/>
          <p:cNvSpPr/>
          <p:nvPr>
            <p:custDataLst>
              <p:tags r:id="rId3"/>
            </p:custDataLst>
          </p:nvPr>
        </p:nvSpPr>
        <p:spPr>
          <a:xfrm>
            <a:off x="1149350" y="5253038"/>
            <a:ext cx="6829425" cy="1200150"/>
          </a:xfrm>
          <a:prstGeom prst="rect">
            <a:avLst/>
          </a:prstGeom>
          <a:noFill/>
          <a:ln w="9525">
            <a:noFill/>
          </a:ln>
        </p:spPr>
        <p:txBody>
          <a:bodyPr wrap="square" anchor="ctr" anchorCtr="0"/>
          <a:p>
            <a:pPr>
              <a:lnSpc>
                <a:spcPct val="120000"/>
              </a:lnSpc>
            </a:pPr>
            <a:r>
              <a:rPr lang="en-US" altLang="zh-CN" sz="2000" dirty="0">
                <a:latin typeface="汉仪小隶书简" charset="0"/>
                <a:ea typeface="宋体" panose="02010600030101010101" pitchFamily="2" charset="-122"/>
              </a:rPr>
              <a:t>《</a:t>
            </a:r>
            <a:r>
              <a:rPr lang="zh-CN" altLang="en-US" sz="2000" dirty="0">
                <a:latin typeface="汉仪小隶书简" charset="0"/>
                <a:ea typeface="宋体" panose="02010600030101010101" pitchFamily="2" charset="-122"/>
              </a:rPr>
              <a:t>张迁碑</a:t>
            </a:r>
            <a:r>
              <a:rPr lang="en-US" altLang="zh-CN" sz="2000" dirty="0">
                <a:latin typeface="汉仪小隶书简" charset="0"/>
                <a:ea typeface="宋体" panose="02010600030101010101" pitchFamily="2" charset="-122"/>
              </a:rPr>
              <a:t>》</a:t>
            </a:r>
            <a:r>
              <a:rPr lang="zh-CN" altLang="en-US" sz="2000" dirty="0">
                <a:latin typeface="汉仪小隶书简" charset="0"/>
                <a:ea typeface="宋体" panose="02010600030101010101" pitchFamily="2" charset="-122"/>
              </a:rPr>
              <a:t>为东汉碑刻，在今山东东平县。字体严密方多变化，于朴厚中见劲媚。用笔以方笔为主，方劲沉着、力气雄健 。碑阴的题名，书法更是流畅自然，为书家所称道。 </a:t>
            </a:r>
            <a:endParaRPr lang="zh-CN" altLang="en-US" sz="2000" dirty="0">
              <a:latin typeface="汉仪小隶书简" charset="0"/>
              <a:ea typeface="汉仪小隶书简" charset="0"/>
            </a:endParaRPr>
          </a:p>
        </p:txBody>
      </p:sp>
      <p:sp>
        <p:nvSpPr>
          <p:cNvPr id="41987" name="矩形 22533"/>
          <p:cNvSpPr/>
          <p:nvPr>
            <p:custDataLst>
              <p:tags r:id="rId4"/>
            </p:custDataLst>
          </p:nvPr>
        </p:nvSpPr>
        <p:spPr>
          <a:xfrm>
            <a:off x="7683500" y="2514600"/>
            <a:ext cx="460375" cy="1235075"/>
          </a:xfrm>
          <a:prstGeom prst="rect">
            <a:avLst/>
          </a:prstGeom>
          <a:noFill/>
          <a:ln w="9525">
            <a:noFill/>
          </a:ln>
        </p:spPr>
        <p:txBody>
          <a:bodyPr vert="eaVert" wrap="square" anchor="t" anchorCtr="0"/>
          <a:p>
            <a:r>
              <a:rPr lang="en-US" altLang="zh-CN" dirty="0">
                <a:latin typeface="汉仪小隶书简" charset="0"/>
                <a:ea typeface="宋体" panose="02010600030101010101" pitchFamily="2" charset="-122"/>
              </a:rPr>
              <a:t>《</a:t>
            </a:r>
            <a:r>
              <a:rPr lang="zh-CN" altLang="en-US" dirty="0">
                <a:latin typeface="汉仪小隶书简" charset="0"/>
                <a:ea typeface="宋体" panose="02010600030101010101" pitchFamily="2" charset="-122"/>
              </a:rPr>
              <a:t>张迁碑</a:t>
            </a:r>
            <a:r>
              <a:rPr lang="en-US" altLang="zh-CN" dirty="0">
                <a:latin typeface="汉仪小隶书简" charset="0"/>
                <a:ea typeface="宋体" panose="02010600030101010101" pitchFamily="2" charset="-122"/>
              </a:rPr>
              <a:t>》</a:t>
            </a:r>
            <a:endParaRPr lang="en-US" altLang="zh-CN" dirty="0">
              <a:latin typeface="汉仪小隶书简" charset="0"/>
              <a:ea typeface="汉仪小隶书简" charset="0"/>
            </a:endParaRPr>
          </a:p>
        </p:txBody>
      </p:sp>
    </p:spTree>
    <p:custDataLst>
      <p:tags r:id="rId5"/>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3009" name="图片 23555" descr="3-6"/>
          <p:cNvPicPr>
            <a:picLocks noChangeAspect="1"/>
          </p:cNvPicPr>
          <p:nvPr>
            <p:custDataLst>
              <p:tags r:id="rId1"/>
            </p:custDataLst>
          </p:nvPr>
        </p:nvPicPr>
        <p:blipFill>
          <a:blip r:embed="rId2"/>
          <a:stretch>
            <a:fillRect/>
          </a:stretch>
        </p:blipFill>
        <p:spPr>
          <a:xfrm>
            <a:off x="3175" y="471488"/>
            <a:ext cx="9151938" cy="2916237"/>
          </a:xfrm>
          <a:prstGeom prst="rect">
            <a:avLst/>
          </a:prstGeom>
          <a:noFill/>
          <a:ln w="9525">
            <a:noFill/>
          </a:ln>
        </p:spPr>
      </p:pic>
      <p:sp>
        <p:nvSpPr>
          <p:cNvPr id="43010" name="矩形 23556"/>
          <p:cNvSpPr/>
          <p:nvPr>
            <p:custDataLst>
              <p:tags r:id="rId3"/>
            </p:custDataLst>
          </p:nvPr>
        </p:nvSpPr>
        <p:spPr>
          <a:xfrm>
            <a:off x="990600" y="3641725"/>
            <a:ext cx="6934200" cy="2749550"/>
          </a:xfrm>
          <a:prstGeom prst="rect">
            <a:avLst/>
          </a:prstGeom>
          <a:noFill/>
          <a:ln w="9525">
            <a:noFill/>
          </a:ln>
        </p:spPr>
        <p:txBody>
          <a:bodyPr wrap="square" anchor="ctr" anchorCtr="0">
            <a:spAutoFit/>
          </a:bodyPr>
          <a:p>
            <a:pPr>
              <a:lnSpc>
                <a:spcPct val="120000"/>
              </a:lnSpc>
            </a:pPr>
            <a:r>
              <a:rPr lang="en-US" altLang="zh-CN" sz="2400" dirty="0">
                <a:latin typeface="汉仪小隶书简" charset="0"/>
                <a:ea typeface="宋体" panose="02010600030101010101" pitchFamily="2" charset="-122"/>
              </a:rPr>
              <a:t>《</a:t>
            </a:r>
            <a:r>
              <a:rPr lang="zh-CN" altLang="en-US" sz="2400" dirty="0">
                <a:latin typeface="汉仪小隶书简" charset="0"/>
                <a:ea typeface="宋体" panose="02010600030101010101" pitchFamily="2" charset="-122"/>
              </a:rPr>
              <a:t>礼器碑</a:t>
            </a:r>
            <a:r>
              <a:rPr lang="en-US" altLang="zh-CN" sz="2400" dirty="0">
                <a:latin typeface="汉仪小隶书简" charset="0"/>
                <a:ea typeface="宋体" panose="02010600030101010101" pitchFamily="2" charset="-122"/>
              </a:rPr>
              <a:t>》</a:t>
            </a:r>
            <a:r>
              <a:rPr lang="zh-CN" altLang="en-US" sz="2400" dirty="0">
                <a:latin typeface="汉仪小隶书简" charset="0"/>
                <a:ea typeface="宋体" panose="02010600030101010101" pitchFamily="2" charset="-122"/>
              </a:rPr>
              <a:t>为汉代隶书，位于曲阜孔庙，此碑字体工整方纵，大小匀称，左规右矩，法度森严。用笔瘦劲刚健，轻重富于变化，捺脚特别粗壮，尖挑出锋十分清晰，是汉隶中典型的厚重，燕尾极为精彩。书势气韵沉静肃穆，典雅秀丽，被夸为汉隶中第一。此碑对以后唐代楷书的形成影响很大。 </a:t>
            </a:r>
            <a:endParaRPr lang="zh-CN" altLang="en-US" sz="2400" dirty="0">
              <a:latin typeface="汉仪小隶书简" charset="0"/>
              <a:ea typeface="汉仪小隶书简" charset="0"/>
            </a:endParaRPr>
          </a:p>
        </p:txBody>
      </p:sp>
    </p:spTree>
    <p:custDataLst>
      <p:tags r:id="rId4"/>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内容占位符 2"/>
          <p:cNvSpPr>
            <a:spLocks noGrp="1"/>
          </p:cNvSpPr>
          <p:nvPr>
            <p:custDataLst>
              <p:tags r:id="rId1"/>
            </p:custDataLst>
          </p:nvPr>
        </p:nvSpPr>
        <p:spPr>
          <a:xfrm>
            <a:off x="752475" y="3225800"/>
            <a:ext cx="7469188" cy="3657600"/>
          </a:xfrm>
          <a:prstGeom prst="rect">
            <a:avLst/>
          </a:prstGeom>
          <a:noFill/>
          <a:ln w="9525">
            <a:noFill/>
          </a:ln>
        </p:spPr>
        <p:txBody>
          <a:bodyPr wrap="square" anchor="t" anchorCtr="0"/>
          <a:p>
            <a:pPr marL="342900" indent="-342900">
              <a:spcBef>
                <a:spcPct val="20000"/>
              </a:spcBef>
              <a:buChar char="•"/>
            </a:pPr>
            <a:r>
              <a:rPr lang="zh-CN" altLang="en-US" sz="2400">
                <a:latin typeface="汉仪小隶书简" charset="0"/>
                <a:ea typeface="宋体" panose="02010600030101010101" pitchFamily="2" charset="-122"/>
              </a:rPr>
              <a:t>《华山碑》为汉代隶书，全称《西岳华山庙碑》，与《礼器碑》一样被誉为汉隶中典范，结字堂堂正正，字、行距齐整，波磔秀美。碑原在陕西华阴县西岳庙中，明嘉靖三十四年毁于地震。额篆书“西岳华山庙碑”六字，末行有“郭香查书”字样，是汉碑隶属成熟时期的代表作之一。书风朴茂古拙又圆转流动，用笔丰满中和又波磔（ zhé）明显，为书家所推重。</a:t>
            </a:r>
            <a:endParaRPr lang="zh-CN" altLang="en-US" sz="2400">
              <a:latin typeface="汉仪小隶书简" charset="0"/>
              <a:ea typeface="汉仪小隶书简" charset="0"/>
            </a:endParaRPr>
          </a:p>
        </p:txBody>
      </p:sp>
      <p:pic>
        <p:nvPicPr>
          <p:cNvPr id="44034" name="图片 3"/>
          <p:cNvPicPr>
            <a:picLocks noChangeAspect="1"/>
          </p:cNvPicPr>
          <p:nvPr>
            <p:custDataLst>
              <p:tags r:id="rId2"/>
            </p:custDataLst>
          </p:nvPr>
        </p:nvPicPr>
        <p:blipFill>
          <a:blip r:embed="rId3"/>
          <a:stretch>
            <a:fillRect/>
          </a:stretch>
        </p:blipFill>
        <p:spPr>
          <a:xfrm>
            <a:off x="1697038" y="12700"/>
            <a:ext cx="5538787" cy="3213100"/>
          </a:xfrm>
          <a:prstGeom prst="rect">
            <a:avLst/>
          </a:prstGeom>
          <a:noFill/>
          <a:ln w="9525">
            <a:noFill/>
          </a:ln>
        </p:spPr>
      </p:pic>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1266"/>
          <p:cNvSpPr>
            <a:spLocks noGrp="1"/>
          </p:cNvSpPr>
          <p:nvPr>
            <p:custDataLst>
              <p:tags r:id="rId1"/>
            </p:custDataLst>
          </p:nvPr>
        </p:nvSpPr>
        <p:spPr>
          <a:xfrm>
            <a:off x="492125" y="609600"/>
            <a:ext cx="8180388" cy="5705475"/>
          </a:xfrm>
          <a:prstGeom prst="rect">
            <a:avLst/>
          </a:prstGeom>
          <a:noFill/>
          <a:ln w="9525">
            <a:noFill/>
          </a:ln>
        </p:spPr>
        <p:txBody>
          <a:bodyPr anchor="t" anchorCtr="0"/>
          <a:p>
            <a:pPr marL="342900" indent="-342900">
              <a:lnSpc>
                <a:spcPct val="150000"/>
              </a:lnSpc>
              <a:buChar char="•"/>
            </a:pPr>
            <a:r>
              <a:rPr lang="en-US" altLang="en-US" sz="2800" dirty="0">
                <a:latin typeface="汉仪小隶书简" charset="0"/>
                <a:ea typeface="宋体" panose="02010600030101010101" pitchFamily="2" charset="-122"/>
              </a:rPr>
              <a:t> </a:t>
            </a:r>
            <a:r>
              <a:rPr lang="en-US" altLang="en-US" sz="2400" dirty="0">
                <a:latin typeface="汉仪小隶书简" charset="0"/>
                <a:ea typeface="宋体" panose="02010600030101010101" pitchFamily="2" charset="-122"/>
              </a:rPr>
              <a:t>毕加索说，“如果我是中国人，我会</a:t>
            </a:r>
            <a:r>
              <a:rPr lang="zh-CN" altLang="en-US" sz="2400" dirty="0">
                <a:latin typeface="汉仪小隶书简" charset="0"/>
                <a:ea typeface="宋体" panose="02010600030101010101" pitchFamily="2" charset="-122"/>
              </a:rPr>
              <a:t>努力</a:t>
            </a:r>
            <a:r>
              <a:rPr lang="en-US" altLang="en-US" sz="2400" dirty="0">
                <a:latin typeface="汉仪小隶书简" charset="0"/>
                <a:ea typeface="宋体" panose="02010600030101010101" pitchFamily="2" charset="-122"/>
              </a:rPr>
              <a:t>成为书法家”。 </a:t>
            </a:r>
            <a:endParaRPr lang="en-US" altLang="zh-CN" sz="2400" dirty="0">
              <a:latin typeface="汉仪小隶书简" charset="0"/>
              <a:ea typeface="宋体" panose="02010600030101010101" pitchFamily="2" charset="-122"/>
            </a:endParaRPr>
          </a:p>
          <a:p>
            <a:pPr marL="342900" indent="-342900">
              <a:lnSpc>
                <a:spcPct val="150000"/>
              </a:lnSpc>
              <a:buChar char="•"/>
            </a:pPr>
            <a:r>
              <a:rPr lang="zh-CN" altLang="en-US" sz="2400" dirty="0">
                <a:latin typeface="汉仪小隶书简" charset="0"/>
                <a:ea typeface="宋体" panose="02010600030101010101" pitchFamily="2" charset="-122"/>
              </a:rPr>
              <a:t>书法是我国汉族的传统艺术，至今已有三千多年的历史。书法不仅仅是一种书写的艺术，更重要的是它依附于汉字，根据汉字造型的特点，运用毛笔这一特殊的书写工具，再通过书法家艺术构思，表现作者的思想感情和美学追求。汉字作为文字而上升为艺术，在人类文化中可以说是独有的现象。正是这种独特性，使书法在世界艺术之林中具有特殊的魅力。</a:t>
            </a:r>
            <a:endParaRPr lang="zh-CN" altLang="en-US" sz="2400" dirty="0">
              <a:latin typeface="汉仪小隶书简" charset="0"/>
              <a:ea typeface="宋体" panose="02010600030101010101" pitchFamily="2" charset="-122"/>
            </a:endParaRPr>
          </a:p>
          <a:p>
            <a:pPr marL="342900" indent="-342900">
              <a:lnSpc>
                <a:spcPct val="150000"/>
              </a:lnSpc>
              <a:buChar char="•"/>
            </a:pPr>
            <a:r>
              <a:rPr lang="zh-CN" altLang="en-US" sz="2400" dirty="0">
                <a:latin typeface="汉仪小隶书简" charset="0"/>
                <a:ea typeface="宋体" panose="02010600030101010101" pitchFamily="2" charset="-122"/>
              </a:rPr>
              <a:t>书法作为独特的表现艺术，被誉为：无言的诗，无行的舞；无图的画，无声的乐等。 </a:t>
            </a:r>
            <a:endParaRPr lang="zh-CN" altLang="en-US" sz="2400" dirty="0">
              <a:latin typeface="汉仪小隶书简" charset="0"/>
              <a:ea typeface="汉仪小隶书简"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charRg st="28" end="186"/>
                                            </p:txEl>
                                          </p:spTgt>
                                        </p:tgtEl>
                                        <p:attrNameLst>
                                          <p:attrName>style.visibility</p:attrName>
                                        </p:attrNameLst>
                                      </p:cBhvr>
                                      <p:to>
                                        <p:strVal val="visible"/>
                                      </p:to>
                                    </p:set>
                                    <p:anim calcmode="lin" valueType="num">
                                      <p:cBhvr>
                                        <p:cTn id="7" dur="500" fill="hold"/>
                                        <p:tgtEl>
                                          <p:spTgt spid="2">
                                            <p:txEl>
                                              <p:charRg st="28" end="186"/>
                                            </p:txEl>
                                          </p:spTgt>
                                        </p:tgtEl>
                                        <p:attrNameLst>
                                          <p:attrName>ppt_x</p:attrName>
                                        </p:attrNameLst>
                                      </p:cBhvr>
                                      <p:tavLst>
                                        <p:tav tm="0">
                                          <p:val>
                                            <p:strVal val="#ppt_x"/>
                                          </p:val>
                                        </p:tav>
                                        <p:tav tm="100000">
                                          <p:val>
                                            <p:strVal val="#ppt_x"/>
                                          </p:val>
                                        </p:tav>
                                      </p:tavLst>
                                    </p:anim>
                                    <p:anim calcmode="lin" valueType="num">
                                      <p:cBhvr>
                                        <p:cTn id="8" dur="500" fill="hold"/>
                                        <p:tgtEl>
                                          <p:spTgt spid="2">
                                            <p:txEl>
                                              <p:charRg st="28" end="18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2">
                                            <p:txEl>
                                              <p:charRg st="186" end="225"/>
                                            </p:txEl>
                                          </p:spTgt>
                                        </p:tgtEl>
                                        <p:attrNameLst>
                                          <p:attrName>style.visibility</p:attrName>
                                        </p:attrNameLst>
                                      </p:cBhvr>
                                      <p:to>
                                        <p:strVal val="visible"/>
                                      </p:to>
                                    </p:set>
                                    <p:animEffect transition="in" filter="box(in)">
                                      <p:cBhvr>
                                        <p:cTn id="13" dur="1000"/>
                                        <p:tgtEl>
                                          <p:spTgt spid="2">
                                            <p:txEl>
                                              <p:charRg st="186" end="2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内容占位符 2"/>
          <p:cNvSpPr>
            <a:spLocks noGrp="1"/>
          </p:cNvSpPr>
          <p:nvPr>
            <p:custDataLst>
              <p:tags r:id="rId1"/>
            </p:custDataLst>
          </p:nvPr>
        </p:nvSpPr>
        <p:spPr>
          <a:xfrm>
            <a:off x="4327525" y="631825"/>
            <a:ext cx="4054475" cy="5676900"/>
          </a:xfrm>
          <a:prstGeom prst="rect">
            <a:avLst/>
          </a:prstGeom>
          <a:noFill/>
          <a:ln w="9525">
            <a:noFill/>
          </a:ln>
        </p:spPr>
        <p:txBody>
          <a:bodyPr wrap="square" anchor="t" anchorCtr="0"/>
          <a:p>
            <a:pPr marL="342900" indent="-342900">
              <a:lnSpc>
                <a:spcPct val="150000"/>
              </a:lnSpc>
              <a:buChar char="•"/>
            </a:pPr>
            <a:r>
              <a:rPr lang="zh-CN" altLang="en-US" sz="2400">
                <a:latin typeface="汉仪小隶书简" charset="0"/>
                <a:ea typeface="宋体" panose="02010600030101010101" pitchFamily="2" charset="-122"/>
              </a:rPr>
              <a:t>《史晨碑》 为两面刻，前碑全称《鲁相史晨奏祀孔子庙碑》，刻于东汉建宁二年，记载当时鲁相史晨及长史李谦奏祭祀孔子的奏章。后碑全称《鲁相史晨飨孔子庙碑》，刻于建宁元年，为东汉后期汉隶走向规范、成熟的典型。现存山东曲阜孔庙。</a:t>
            </a:r>
            <a:endParaRPr lang="zh-CN" altLang="en-US" sz="2400">
              <a:latin typeface="汉仪小隶书简" charset="0"/>
              <a:ea typeface="汉仪小隶书简" charset="0"/>
            </a:endParaRPr>
          </a:p>
        </p:txBody>
      </p:sp>
      <p:pic>
        <p:nvPicPr>
          <p:cNvPr id="46082" name="图片 3"/>
          <p:cNvPicPr>
            <a:picLocks noChangeAspect="1"/>
          </p:cNvPicPr>
          <p:nvPr>
            <p:custDataLst>
              <p:tags r:id="rId2"/>
            </p:custDataLst>
          </p:nvPr>
        </p:nvPicPr>
        <p:blipFill>
          <a:blip r:embed="rId3"/>
          <a:stretch>
            <a:fillRect/>
          </a:stretch>
        </p:blipFill>
        <p:spPr>
          <a:xfrm>
            <a:off x="3175" y="-15875"/>
            <a:ext cx="4324350" cy="6883400"/>
          </a:xfrm>
          <a:prstGeom prst="rect">
            <a:avLst/>
          </a:prstGeom>
          <a:solidFill>
            <a:schemeClr val="bg1"/>
          </a:solidFill>
          <a:ln w="9525">
            <a:noFill/>
          </a:ln>
        </p:spPr>
      </p:pic>
    </p:spTree>
    <p:custDataLst>
      <p:tags r:id="rId4"/>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内容占位符 2"/>
          <p:cNvSpPr>
            <a:spLocks noGrp="1"/>
          </p:cNvSpPr>
          <p:nvPr>
            <p:custDataLst>
              <p:tags r:id="rId1"/>
            </p:custDataLst>
          </p:nvPr>
        </p:nvSpPr>
        <p:spPr>
          <a:xfrm>
            <a:off x="519113" y="4591050"/>
            <a:ext cx="7943850" cy="2112963"/>
          </a:xfrm>
          <a:prstGeom prst="rect">
            <a:avLst/>
          </a:prstGeom>
          <a:noFill/>
          <a:ln w="9525">
            <a:noFill/>
          </a:ln>
        </p:spPr>
        <p:txBody>
          <a:bodyPr wrap="square" anchor="t" anchorCtr="0"/>
          <a:p>
            <a:pPr marL="342900" indent="-342900">
              <a:lnSpc>
                <a:spcPct val="150000"/>
              </a:lnSpc>
              <a:buChar char="•"/>
            </a:pPr>
            <a:r>
              <a:rPr lang="zh-CN" altLang="en-US" sz="2000">
                <a:latin typeface="汉仪小隶书简" charset="0"/>
                <a:ea typeface="宋体" panose="02010600030101010101" pitchFamily="2" charset="-122"/>
              </a:rPr>
              <a:t>《乙瑛碑》立在山东曲阜孔庙。 此拓本为故宫博物院藏明拓本，用墨沉细，字形丰厚清明，，结体方整，骨肉停匀，法度严谨，用笔方圆兼备，平正中有秀逸之气，是汉隶成熟期的典型作品，属方整平正一路。历代书家对此碑赞誉甚多。</a:t>
            </a:r>
            <a:endParaRPr lang="zh-CN" altLang="en-US" sz="2000">
              <a:latin typeface="汉仪小隶书简" charset="0"/>
              <a:ea typeface="汉仪小隶书简" charset="0"/>
            </a:endParaRPr>
          </a:p>
        </p:txBody>
      </p:sp>
      <p:pic>
        <p:nvPicPr>
          <p:cNvPr id="47106" name="图片 3"/>
          <p:cNvPicPr>
            <a:picLocks noChangeAspect="1"/>
          </p:cNvPicPr>
          <p:nvPr>
            <p:custDataLst>
              <p:tags r:id="rId2"/>
            </p:custDataLst>
          </p:nvPr>
        </p:nvPicPr>
        <p:blipFill>
          <a:blip r:embed="rId3"/>
          <a:stretch>
            <a:fillRect/>
          </a:stretch>
        </p:blipFill>
        <p:spPr>
          <a:xfrm>
            <a:off x="1543050" y="-47625"/>
            <a:ext cx="5975350" cy="4775200"/>
          </a:xfrm>
          <a:prstGeom prst="rect">
            <a:avLst/>
          </a:prstGeom>
          <a:noFill/>
          <a:ln w="9525">
            <a:noFill/>
          </a:ln>
        </p:spPr>
      </p:pic>
    </p:spTree>
    <p:custDataLst>
      <p:tags r:id="rId4"/>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2"/>
          <p:cNvSpPr>
            <a:spLocks noGrp="1"/>
          </p:cNvSpPr>
          <p:nvPr>
            <p:custDataLst>
              <p:tags r:id="rId1"/>
            </p:custDataLst>
          </p:nvPr>
        </p:nvSpPr>
        <p:spPr>
          <a:xfrm>
            <a:off x="4448175" y="1149350"/>
            <a:ext cx="3933825" cy="5167313"/>
          </a:xfrm>
          <a:prstGeom prst="rect">
            <a:avLst/>
          </a:prstGeom>
          <a:noFill/>
          <a:ln w="9525">
            <a:noFill/>
          </a:ln>
        </p:spPr>
        <p:txBody>
          <a:bodyPr anchor="t" anchorCtr="0"/>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fontAlgn="base"/>
            <a:r>
              <a:rPr lang="zh-CN" altLang="en-US" sz="2400" strike="noStrike" noProof="1">
                <a:solidFill>
                  <a:schemeClr val="tx1"/>
                </a:solidFill>
                <a:uFillTx/>
                <a:latin typeface="+mn-lt"/>
                <a:ea typeface="+mn-ea"/>
                <a:cs typeface="+mn-cs"/>
              </a:rPr>
              <a:t>曹全碑，全称“汉郃阳令曹全碑”，是中国东汉时期重要的碑刻。明万历初年，该碑在陕西郃阳县旧城出土，在明代末年，相传碑石断裂，人们通常所见到的多是断裂后的拓本。1956年移入陕西省西安博物馆碑林保存。曹全碑是汉代隶书的代表作品，以风格秀逸多姿和结体匀整著称，是后代学隶书的</a:t>
            </a:r>
            <a:r>
              <a:rPr lang="en-US" altLang="zh-CN" sz="2400">
                <a:uFillTx/>
                <a:sym typeface="+mn-ea"/>
              </a:rPr>
              <a:t>“</a:t>
            </a:r>
            <a:r>
              <a:rPr lang="zh-CN" altLang="en-US" sz="2400" strike="noStrike" noProof="1">
                <a:solidFill>
                  <a:schemeClr val="tx1"/>
                </a:solidFill>
                <a:uFillTx/>
                <a:latin typeface="+mn-lt"/>
                <a:ea typeface="+mn-ea"/>
                <a:cs typeface="+mn-cs"/>
              </a:rPr>
              <a:t>法门正范</a:t>
            </a:r>
            <a:r>
              <a:rPr lang="en-US" altLang="zh-CN" sz="2400">
                <a:uFillTx/>
                <a:sym typeface="+mn-ea"/>
              </a:rPr>
              <a:t>”</a:t>
            </a:r>
            <a:r>
              <a:rPr lang="zh-CN" altLang="en-US" sz="2400">
                <a:uFillTx/>
                <a:sym typeface="+mn-ea"/>
              </a:rPr>
              <a:t>，</a:t>
            </a:r>
            <a:r>
              <a:rPr lang="zh-CN" altLang="en-US" sz="2400" strike="noStrike" noProof="1">
                <a:solidFill>
                  <a:schemeClr val="tx1"/>
                </a:solidFill>
                <a:uFillTx/>
                <a:latin typeface="+mn-lt"/>
                <a:ea typeface="+mn-ea"/>
                <a:cs typeface="+mn-cs"/>
              </a:rPr>
              <a:t>历代书家推崇备至。</a:t>
            </a:r>
            <a:endParaRPr lang="zh-CN" altLang="en-US" sz="2400" strike="noStrike" noProof="1">
              <a:solidFill>
                <a:schemeClr val="tx1"/>
              </a:solidFill>
              <a:uFillTx/>
            </a:endParaRPr>
          </a:p>
        </p:txBody>
      </p:sp>
      <p:pic>
        <p:nvPicPr>
          <p:cNvPr id="45058" name="图片 3"/>
          <p:cNvPicPr>
            <a:picLocks noChangeAspect="1"/>
          </p:cNvPicPr>
          <p:nvPr>
            <p:custDataLst>
              <p:tags r:id="rId2"/>
            </p:custDataLst>
          </p:nvPr>
        </p:nvPicPr>
        <p:blipFill>
          <a:blip r:embed="rId3"/>
          <a:stretch>
            <a:fillRect/>
          </a:stretch>
        </p:blipFill>
        <p:spPr>
          <a:xfrm>
            <a:off x="-57150" y="23813"/>
            <a:ext cx="4606925" cy="6826250"/>
          </a:xfrm>
          <a:prstGeom prst="rect">
            <a:avLst/>
          </a:prstGeom>
          <a:noFill/>
          <a:ln w="9525">
            <a:noFill/>
          </a:ln>
        </p:spPr>
      </p:pic>
    </p:spTree>
    <p:custDataLst>
      <p:tags r:id="rId4"/>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35305" y="760730"/>
            <a:ext cx="2734310" cy="4117975"/>
          </a:xfrm>
          <a:prstGeom prst="rect">
            <a:avLst/>
          </a:prstGeom>
          <a:noFill/>
        </p:spPr>
        <p:txBody>
          <a:bodyPr wrap="square" rtlCol="0" anchor="t">
            <a:noAutofit/>
          </a:bodyPr>
          <a:p>
            <a:pPr marL="285750" indent="-285750">
              <a:lnSpc>
                <a:spcPct val="150000"/>
              </a:lnSpc>
              <a:buFont typeface="Arial" panose="020B0604020202020204" pitchFamily="34" charset="0"/>
              <a:buChar char="•"/>
            </a:pPr>
            <a:r>
              <a:rPr lang="zh-CN" altLang="en-US"/>
              <a:t>从隶书开始，汉字的字体结构由线条转为笔画，学习隶书可以掌握毛笔书法的基本笔画的写法，也为以后学习楷书及草书打下坚实的基础。</a:t>
            </a:r>
            <a:endParaRPr lang="zh-CN" altLang="en-US"/>
          </a:p>
          <a:p>
            <a:pPr marL="285750" indent="-285750">
              <a:lnSpc>
                <a:spcPct val="150000"/>
              </a:lnSpc>
              <a:buFont typeface="Arial" panose="020B0604020202020204" pitchFamily="34" charset="0"/>
              <a:buChar char="•"/>
            </a:pPr>
            <a:r>
              <a:rPr lang="zh-CN" altLang="en-US"/>
              <a:t>汉字的基本笔画有八种，即横、竖、撇、捺、钩、点、挑，以下是曹全碑里这八种基本笔画的写法：</a:t>
            </a:r>
            <a:endParaRPr lang="zh-CN" altLang="en-US"/>
          </a:p>
        </p:txBody>
      </p:sp>
      <p:pic>
        <p:nvPicPr>
          <p:cNvPr id="3" name="图片 2"/>
          <p:cNvPicPr/>
          <p:nvPr/>
        </p:nvPicPr>
        <p:blipFill>
          <a:blip r:embed="rId1"/>
          <a:stretch>
            <a:fillRect/>
          </a:stretch>
        </p:blipFill>
        <p:spPr>
          <a:xfrm>
            <a:off x="3394041" y="-39370"/>
            <a:ext cx="5148648" cy="685800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p:nvPr/>
        </p:nvPicPr>
        <p:blipFill>
          <a:blip r:embed="rId1"/>
          <a:stretch>
            <a:fillRect/>
          </a:stretch>
        </p:blipFill>
        <p:spPr>
          <a:xfrm>
            <a:off x="-27940" y="111760"/>
            <a:ext cx="4505325" cy="6522720"/>
          </a:xfrm>
          <a:prstGeom prst="rect">
            <a:avLst/>
          </a:prstGeom>
        </p:spPr>
      </p:pic>
      <p:pic>
        <p:nvPicPr>
          <p:cNvPr id="3" name="图片 2"/>
          <p:cNvPicPr/>
          <p:nvPr/>
        </p:nvPicPr>
        <p:blipFill>
          <a:blip r:embed="rId2"/>
          <a:stretch>
            <a:fillRect/>
          </a:stretch>
        </p:blipFill>
        <p:spPr>
          <a:xfrm>
            <a:off x="4492625" y="111760"/>
            <a:ext cx="4682490" cy="655066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p:nvPr/>
        </p:nvPicPr>
        <p:blipFill>
          <a:blip r:embed="rId1"/>
          <a:stretch>
            <a:fillRect/>
          </a:stretch>
        </p:blipFill>
        <p:spPr>
          <a:xfrm>
            <a:off x="-1905" y="290830"/>
            <a:ext cx="4606290" cy="6332855"/>
          </a:xfrm>
          <a:prstGeom prst="rect">
            <a:avLst/>
          </a:prstGeom>
        </p:spPr>
      </p:pic>
      <p:pic>
        <p:nvPicPr>
          <p:cNvPr id="3" name="图片 2"/>
          <p:cNvPicPr/>
          <p:nvPr/>
        </p:nvPicPr>
        <p:blipFill>
          <a:blip r:embed="rId2"/>
          <a:stretch>
            <a:fillRect/>
          </a:stretch>
        </p:blipFill>
        <p:spPr>
          <a:xfrm>
            <a:off x="4601845" y="311785"/>
            <a:ext cx="4575810" cy="620458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p:nvPr/>
        </p:nvPicPr>
        <p:blipFill>
          <a:blip r:embed="rId1"/>
          <a:stretch>
            <a:fillRect/>
          </a:stretch>
        </p:blipFill>
        <p:spPr>
          <a:xfrm>
            <a:off x="-55245" y="412750"/>
            <a:ext cx="4743450" cy="6028055"/>
          </a:xfrm>
          <a:prstGeom prst="rect">
            <a:avLst/>
          </a:prstGeom>
        </p:spPr>
      </p:pic>
      <p:pic>
        <p:nvPicPr>
          <p:cNvPr id="3" name="图片 2"/>
          <p:cNvPicPr/>
          <p:nvPr/>
        </p:nvPicPr>
        <p:blipFill>
          <a:blip r:embed="rId2"/>
          <a:stretch>
            <a:fillRect/>
          </a:stretch>
        </p:blipFill>
        <p:spPr>
          <a:xfrm>
            <a:off x="4717415" y="412750"/>
            <a:ext cx="4479925" cy="602805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p:nvPr/>
        </p:nvPicPr>
        <p:blipFill>
          <a:blip r:embed="rId1"/>
          <a:stretch>
            <a:fillRect/>
          </a:stretch>
        </p:blipFill>
        <p:spPr>
          <a:xfrm>
            <a:off x="1832831" y="-39370"/>
            <a:ext cx="5248469" cy="6858000"/>
          </a:xfrm>
          <a:prstGeom prst="rect">
            <a:avLst/>
          </a:prstGeom>
        </p:spPr>
      </p:pic>
    </p:spTree>
    <p:custDataLst>
      <p:tags r:id="rId2"/>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29" name="内容占位符 2"/>
          <p:cNvSpPr>
            <a:spLocks noGrp="1"/>
          </p:cNvSpPr>
          <p:nvPr>
            <p:custDataLst>
              <p:tags r:id="rId1"/>
            </p:custDataLst>
          </p:nvPr>
        </p:nvSpPr>
        <p:spPr>
          <a:xfrm>
            <a:off x="1374775" y="1828800"/>
            <a:ext cx="7007225" cy="3657600"/>
          </a:xfrm>
          <a:prstGeom prst="rect">
            <a:avLst/>
          </a:prstGeom>
          <a:noFill/>
          <a:ln w="9525">
            <a:noFill/>
          </a:ln>
        </p:spPr>
        <p:txBody>
          <a:bodyPr wrap="square" anchor="t" anchorCtr="0"/>
          <a:p>
            <a:pPr marL="342900" indent="-342900">
              <a:spcBef>
                <a:spcPct val="20000"/>
              </a:spcBef>
              <a:buChar char="•"/>
            </a:pPr>
            <a:endParaRPr lang="zh-CN" altLang="en-US" sz="3200">
              <a:latin typeface="汉仪小隶书简" charset="0"/>
              <a:ea typeface="汉仪小隶书简" charset="0"/>
            </a:endParaRPr>
          </a:p>
        </p:txBody>
      </p:sp>
      <p:sp>
        <p:nvSpPr>
          <p:cNvPr id="48130" name="文本框 1"/>
          <p:cNvSpPr txBox="1"/>
          <p:nvPr/>
        </p:nvSpPr>
        <p:spPr>
          <a:xfrm>
            <a:off x="1374775" y="1714500"/>
            <a:ext cx="6465888" cy="3346450"/>
          </a:xfrm>
          <a:prstGeom prst="rect">
            <a:avLst/>
          </a:prstGeom>
          <a:noFill/>
          <a:ln w="9525">
            <a:noFill/>
          </a:ln>
        </p:spPr>
        <p:txBody>
          <a:bodyPr wrap="square" anchor="t" anchorCtr="0"/>
          <a:p>
            <a:pPr marL="342900" indent="-342900">
              <a:spcBef>
                <a:spcPct val="20000"/>
              </a:spcBef>
              <a:buChar char="•"/>
            </a:pPr>
            <a:r>
              <a:rPr lang="en-US" altLang="zh-CN" sz="3200">
                <a:latin typeface="汉仪小隶书简" charset="0"/>
                <a:ea typeface="宋体" panose="02010600030101010101" pitchFamily="2" charset="-122"/>
              </a:rPr>
              <a:t>1</a:t>
            </a:r>
            <a:r>
              <a:rPr lang="zh-CN" altLang="en-US" sz="3200">
                <a:latin typeface="汉仪小隶书简" charset="0"/>
                <a:ea typeface="宋体" panose="02010600030101010101" pitchFamily="2" charset="-122"/>
              </a:rPr>
              <a:t>、什么是小篆？</a:t>
            </a:r>
            <a:endParaRPr lang="zh-CN" altLang="en-US" sz="3200">
              <a:latin typeface="汉仪小隶书简" charset="0"/>
              <a:ea typeface="宋体" panose="02010600030101010101" pitchFamily="2" charset="-122"/>
            </a:endParaRPr>
          </a:p>
          <a:p>
            <a:pPr marL="342900" indent="-342900">
              <a:spcBef>
                <a:spcPct val="20000"/>
              </a:spcBef>
              <a:buChar char="•"/>
            </a:pPr>
            <a:r>
              <a:rPr lang="en-US" altLang="zh-CN" sz="3200">
                <a:latin typeface="汉仪小隶书简" charset="0"/>
                <a:ea typeface="宋体" panose="02010600030101010101" pitchFamily="2" charset="-122"/>
              </a:rPr>
              <a:t>2</a:t>
            </a:r>
            <a:r>
              <a:rPr lang="zh-CN" altLang="en-US" sz="3200">
                <a:latin typeface="汉仪小隶书简" charset="0"/>
                <a:ea typeface="宋体" panose="02010600030101010101" pitchFamily="2" charset="-122"/>
              </a:rPr>
              <a:t>、简述小篆中的藏头护尾。</a:t>
            </a:r>
            <a:endParaRPr lang="zh-CN" altLang="en-US" sz="3200">
              <a:latin typeface="汉仪小隶书简" charset="0"/>
              <a:ea typeface="宋体" panose="02010600030101010101" pitchFamily="2" charset="-122"/>
            </a:endParaRPr>
          </a:p>
          <a:p>
            <a:pPr marL="342900" indent="-342900">
              <a:spcBef>
                <a:spcPct val="20000"/>
              </a:spcBef>
              <a:buChar char="•"/>
            </a:pPr>
            <a:r>
              <a:rPr lang="en-US" altLang="zh-CN" sz="3200">
                <a:latin typeface="汉仪小隶书简" charset="0"/>
                <a:ea typeface="宋体" panose="02010600030101010101" pitchFamily="2" charset="-122"/>
              </a:rPr>
              <a:t>3</a:t>
            </a:r>
            <a:r>
              <a:rPr lang="zh-CN" altLang="en-US" sz="3200">
                <a:latin typeface="汉仪小隶书简" charset="0"/>
                <a:ea typeface="宋体" panose="02010600030101010101" pitchFamily="2" charset="-122"/>
              </a:rPr>
              <a:t>、什么是隶书？</a:t>
            </a:r>
            <a:endParaRPr lang="zh-CN" altLang="en-US" sz="3200">
              <a:latin typeface="汉仪小隶书简" charset="0"/>
              <a:ea typeface="宋体" panose="02010600030101010101" pitchFamily="2" charset="-122"/>
            </a:endParaRPr>
          </a:p>
          <a:p>
            <a:pPr marL="342900" indent="-342900">
              <a:spcBef>
                <a:spcPct val="20000"/>
              </a:spcBef>
              <a:buChar char="•"/>
            </a:pPr>
            <a:r>
              <a:rPr lang="en-US" altLang="zh-CN" sz="3200">
                <a:latin typeface="汉仪小隶书简" charset="0"/>
                <a:ea typeface="宋体" panose="02010600030101010101" pitchFamily="2" charset="-122"/>
              </a:rPr>
              <a:t>4</a:t>
            </a:r>
            <a:r>
              <a:rPr lang="zh-CN" altLang="en-US" sz="3200">
                <a:latin typeface="汉仪小隶书简" charset="0"/>
                <a:ea typeface="宋体" panose="02010600030101010101" pitchFamily="2" charset="-122"/>
              </a:rPr>
              <a:t>、毛笔有哪几种？各有哪些用途？</a:t>
            </a:r>
            <a:endParaRPr lang="zh-CN" altLang="en-US" sz="3200">
              <a:latin typeface="汉仪小隶书简" charset="0"/>
              <a:ea typeface="汉仪小隶书简" charset="0"/>
            </a:endParaRPr>
          </a:p>
        </p:txBody>
      </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标题 4"/>
          <p:cNvSpPr>
            <a:spLocks noGrp="1"/>
          </p:cNvSpPr>
          <p:nvPr>
            <p:ph type="title"/>
            <p:custDataLst>
              <p:tags r:id="rId1"/>
            </p:custDataLst>
          </p:nvPr>
        </p:nvSpPr>
        <p:spPr>
          <a:xfrm>
            <a:off x="522288" y="457200"/>
            <a:ext cx="8099425" cy="539750"/>
          </a:xfrm>
        </p:spPr>
        <p:txBody>
          <a:bodyPr vert="horz" wrap="square" lIns="0" tIns="0" rIns="0" bIns="0" anchor="b" anchorCtr="0"/>
          <a:p>
            <a:r>
              <a:rPr lang="zh-CN" altLang="en-US" dirty="0">
                <a:latin typeface="汉仪小隶书简" charset="0"/>
              </a:rPr>
              <a:t>一、书法与生活</a:t>
            </a:r>
            <a:endParaRPr lang="zh-CN" altLang="en-US" dirty="0">
              <a:latin typeface="汉仪小隶书简" charset="0"/>
            </a:endParaRPr>
          </a:p>
        </p:txBody>
      </p:sp>
      <p:sp>
        <p:nvSpPr>
          <p:cNvPr id="2" name="内容占位符 12290"/>
          <p:cNvSpPr>
            <a:spLocks noGrp="1"/>
          </p:cNvSpPr>
          <p:nvPr>
            <p:custDataLst>
              <p:tags r:id="rId2"/>
            </p:custDataLst>
          </p:nvPr>
        </p:nvSpPr>
        <p:spPr>
          <a:xfrm>
            <a:off x="685800" y="1393825"/>
            <a:ext cx="7883525" cy="4241800"/>
          </a:xfrm>
          <a:prstGeom prst="rect">
            <a:avLst/>
          </a:prstGeom>
          <a:noFill/>
          <a:ln w="9525">
            <a:noFill/>
          </a:ln>
        </p:spPr>
        <p:txBody>
          <a:bodyPr wrap="square" anchor="t" anchorCtr="0"/>
          <a:p>
            <a:pPr marL="342900" indent="-342900">
              <a:lnSpc>
                <a:spcPct val="120000"/>
              </a:lnSpc>
              <a:buChar char="•"/>
            </a:pPr>
            <a:r>
              <a:rPr lang="en-US" altLang="zh-CN" sz="2800" b="1" dirty="0">
                <a:latin typeface="汉仪小隶书简" charset="0"/>
                <a:ea typeface="宋体" panose="02010600030101010101" pitchFamily="2" charset="-122"/>
              </a:rPr>
              <a:t>1</a:t>
            </a:r>
            <a:r>
              <a:rPr lang="zh-CN" altLang="en-US" sz="2800" b="1" dirty="0">
                <a:latin typeface="汉仪小隶书简" charset="0"/>
                <a:ea typeface="宋体" panose="02010600030101010101" pitchFamily="2" charset="-122"/>
              </a:rPr>
              <a:t>、陶冶情操</a:t>
            </a:r>
            <a:endParaRPr lang="zh-CN" altLang="en-US" sz="2800" dirty="0">
              <a:latin typeface="汉仪小隶书简" charset="0"/>
              <a:ea typeface="宋体" panose="02010600030101010101" pitchFamily="2" charset="-122"/>
            </a:endParaRPr>
          </a:p>
          <a:p>
            <a:pPr marL="342900" indent="-342900">
              <a:lnSpc>
                <a:spcPct val="120000"/>
              </a:lnSpc>
              <a:buChar char="•"/>
            </a:pPr>
            <a:r>
              <a:rPr lang="zh-CN" altLang="en-US" sz="2800" dirty="0">
                <a:latin typeface="汉仪小隶书简" charset="0"/>
                <a:ea typeface="宋体" panose="02010600030101010101" pitchFamily="2" charset="-122"/>
              </a:rPr>
              <a:t>学习书法能陶冶情操。人们可以通过对书法的欣赏，临摹和创作，增添生活乐趣，有助于工作学习后休息，陶冶情操，激发人们对美好生活的向往和追求。</a:t>
            </a:r>
            <a:endParaRPr lang="zh-CN" altLang="en-US" sz="2800" dirty="0">
              <a:latin typeface="汉仪小隶书简" charset="0"/>
              <a:ea typeface="宋体" panose="02010600030101010101" pitchFamily="2" charset="-122"/>
            </a:endParaRPr>
          </a:p>
          <a:p>
            <a:pPr marL="342900" indent="-342900">
              <a:lnSpc>
                <a:spcPct val="120000"/>
              </a:lnSpc>
              <a:buChar char="•"/>
            </a:pPr>
            <a:r>
              <a:rPr lang="zh-CN" altLang="en-US" sz="2800" dirty="0">
                <a:latin typeface="汉仪小隶书简" charset="0"/>
                <a:ea typeface="宋体" panose="02010600030101010101" pitchFamily="2" charset="-122"/>
              </a:rPr>
              <a:t>书法练习的过程也是一个思想品德的成长过程，在注重书法美的同时，也净化了灵魂。 </a:t>
            </a:r>
            <a:endParaRPr lang="zh-CN" altLang="en-US" sz="2800" dirty="0">
              <a:latin typeface="汉仪小隶书简" charset="0"/>
              <a:ea typeface="汉仪小隶书简" charset="0"/>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charRg st="76" end="116"/>
                                            </p:txEl>
                                          </p:spTgt>
                                        </p:tgtEl>
                                        <p:attrNameLst>
                                          <p:attrName>style.visibility</p:attrName>
                                        </p:attrNameLst>
                                      </p:cBhvr>
                                      <p:to>
                                        <p:strVal val="visible"/>
                                      </p:to>
                                    </p:set>
                                    <p:anim calcmode="lin" valueType="num">
                                      <p:cBhvr>
                                        <p:cTn id="7" dur="1000" fill="hold"/>
                                        <p:tgtEl>
                                          <p:spTgt spid="2">
                                            <p:txEl>
                                              <p:charRg st="76" end="116"/>
                                            </p:txEl>
                                          </p:spTgt>
                                        </p:tgtEl>
                                        <p:attrNameLst>
                                          <p:attrName>ppt_x</p:attrName>
                                        </p:attrNameLst>
                                      </p:cBhvr>
                                      <p:tavLst>
                                        <p:tav tm="0">
                                          <p:val>
                                            <p:strVal val="0-#ppt_w/2"/>
                                          </p:val>
                                        </p:tav>
                                        <p:tav tm="100000">
                                          <p:val>
                                            <p:strVal val="#ppt_x"/>
                                          </p:val>
                                        </p:tav>
                                      </p:tavLst>
                                    </p:anim>
                                    <p:anim calcmode="lin" valueType="num">
                                      <p:cBhvr>
                                        <p:cTn id="8" dur="1000" fill="hold"/>
                                        <p:tgtEl>
                                          <p:spTgt spid="2">
                                            <p:txEl>
                                              <p:charRg st="76" end="11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标题 4"/>
          <p:cNvSpPr>
            <a:spLocks noGrp="1"/>
          </p:cNvSpPr>
          <p:nvPr>
            <p:ph type="title"/>
            <p:custDataLst>
              <p:tags r:id="rId1"/>
            </p:custDataLst>
          </p:nvPr>
        </p:nvSpPr>
        <p:spPr>
          <a:xfrm>
            <a:off x="522288" y="533400"/>
            <a:ext cx="8099425" cy="539750"/>
          </a:xfrm>
        </p:spPr>
        <p:txBody>
          <a:bodyPr vert="horz" wrap="square" lIns="0" tIns="0" rIns="0" bIns="0" anchor="b" anchorCtr="0"/>
          <a:p>
            <a:r>
              <a:rPr lang="zh-CN" altLang="en-US" dirty="0">
                <a:latin typeface="汉仪小隶书简" charset="0"/>
              </a:rPr>
              <a:t>一、书法与生活</a:t>
            </a:r>
            <a:endParaRPr lang="zh-CN" altLang="en-US" dirty="0">
              <a:latin typeface="汉仪小隶书简" charset="0"/>
            </a:endParaRPr>
          </a:p>
        </p:txBody>
      </p:sp>
      <p:sp>
        <p:nvSpPr>
          <p:cNvPr id="2" name="内容占位符 13314"/>
          <p:cNvSpPr>
            <a:spLocks noGrp="1"/>
          </p:cNvSpPr>
          <p:nvPr>
            <p:custDataLst>
              <p:tags r:id="rId2"/>
            </p:custDataLst>
          </p:nvPr>
        </p:nvSpPr>
        <p:spPr>
          <a:xfrm>
            <a:off x="522288" y="1371600"/>
            <a:ext cx="7937500" cy="5183188"/>
          </a:xfrm>
          <a:prstGeom prst="rect">
            <a:avLst/>
          </a:prstGeom>
          <a:noFill/>
          <a:ln w="9525">
            <a:noFill/>
          </a:ln>
        </p:spPr>
        <p:txBody>
          <a:bodyPr wrap="square" anchor="t" anchorCtr="0"/>
          <a:p>
            <a:pPr marL="342900" indent="-342900">
              <a:lnSpc>
                <a:spcPct val="130000"/>
              </a:lnSpc>
              <a:buChar char="•"/>
            </a:pPr>
            <a:r>
              <a:rPr lang="en-US" altLang="zh-CN" sz="2400" b="1" dirty="0">
                <a:latin typeface="汉仪小隶书简" charset="0"/>
                <a:ea typeface="宋体" panose="02010600030101010101" pitchFamily="2" charset="-122"/>
              </a:rPr>
              <a:t>2</a:t>
            </a:r>
            <a:r>
              <a:rPr lang="zh-CN" altLang="en-US" sz="2400" b="1" dirty="0">
                <a:latin typeface="汉仪小隶书简" charset="0"/>
                <a:ea typeface="宋体" panose="02010600030101010101" pitchFamily="2" charset="-122"/>
              </a:rPr>
              <a:t>、人格体现</a:t>
            </a:r>
            <a:endParaRPr lang="zh-CN" altLang="en-US" sz="2400" dirty="0">
              <a:latin typeface="汉仪小隶书简" charset="0"/>
              <a:ea typeface="宋体" panose="02010600030101010101" pitchFamily="2" charset="-122"/>
            </a:endParaRPr>
          </a:p>
          <a:p>
            <a:pPr marL="342900" indent="-342900">
              <a:lnSpc>
                <a:spcPct val="130000"/>
              </a:lnSpc>
              <a:buChar char="•"/>
            </a:pPr>
            <a:r>
              <a:rPr lang="zh-CN" altLang="en-US" sz="2400" dirty="0">
                <a:latin typeface="汉仪小隶书简" charset="0"/>
                <a:ea typeface="宋体" panose="02010600030101010101" pitchFamily="2" charset="-122"/>
              </a:rPr>
              <a:t>唐代书法家柳公权有句名言：“心正则笔正”，“书如其人”，这说明一个人的书法笔迹能够反映出他的性格特征。</a:t>
            </a:r>
            <a:endParaRPr lang="zh-CN" altLang="en-US" sz="2400" dirty="0">
              <a:latin typeface="汉仪小隶书简" charset="0"/>
              <a:ea typeface="宋体" panose="02010600030101010101" pitchFamily="2" charset="-122"/>
            </a:endParaRPr>
          </a:p>
          <a:p>
            <a:pPr marL="342900" indent="-342900">
              <a:lnSpc>
                <a:spcPct val="130000"/>
              </a:lnSpc>
              <a:buChar char="•"/>
            </a:pPr>
            <a:r>
              <a:rPr lang="zh-CN" altLang="en-US" sz="2400" dirty="0">
                <a:latin typeface="汉仪小隶书简" charset="0"/>
                <a:ea typeface="宋体" panose="02010600030101010101" pitchFamily="2" charset="-122"/>
              </a:rPr>
              <a:t>在书法作品中，笔画写的轻重匀称，说明书者个性稳重，自制力强，对所喜爱的事务能达到痴迷程度；相反，笔画写的不匀称的人，脾气暴躁，因琐碎小事就会伤人；用笔重的人，往往很自信，大气；笔画较轻的人，相对自信程度差，爱反悔，自负。 </a:t>
            </a:r>
            <a:endParaRPr lang="zh-CN" altLang="en-US" sz="2400" dirty="0">
              <a:latin typeface="汉仪小隶书简" charset="0"/>
              <a:ea typeface="汉仪小隶书简" charset="0"/>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2">
                                            <p:txEl>
                                              <p:charRg st="59" end="171"/>
                                            </p:txEl>
                                          </p:spTgt>
                                        </p:tgtEl>
                                        <p:attrNameLst>
                                          <p:attrName>style.visibility</p:attrName>
                                        </p:attrNameLst>
                                      </p:cBhvr>
                                      <p:to>
                                        <p:strVal val="visible"/>
                                      </p:to>
                                    </p:set>
                                    <p:anim calcmode="lin" valueType="num">
                                      <p:cBhvr>
                                        <p:cTn id="7" dur="1000" fill="hold"/>
                                        <p:tgtEl>
                                          <p:spTgt spid="2">
                                            <p:txEl>
                                              <p:charRg st="59" end="171"/>
                                            </p:txEl>
                                          </p:spTgt>
                                        </p:tgtEl>
                                        <p:attrNameLst>
                                          <p:attrName>ppt_x</p:attrName>
                                        </p:attrNameLst>
                                      </p:cBhvr>
                                      <p:tavLst>
                                        <p:tav tm="0">
                                          <p:val>
                                            <p:strVal val="1+#ppt_w/2"/>
                                          </p:val>
                                        </p:tav>
                                        <p:tav tm="100000">
                                          <p:val>
                                            <p:strVal val="#ppt_x"/>
                                          </p:val>
                                        </p:tav>
                                      </p:tavLst>
                                    </p:anim>
                                    <p:anim calcmode="lin" valueType="num">
                                      <p:cBhvr>
                                        <p:cTn id="8" dur="1000" fill="hold"/>
                                        <p:tgtEl>
                                          <p:spTgt spid="2">
                                            <p:txEl>
                                              <p:charRg st="59" end="17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标题 4"/>
          <p:cNvSpPr>
            <a:spLocks noGrp="1"/>
          </p:cNvSpPr>
          <p:nvPr>
            <p:ph type="title"/>
            <p:custDataLst>
              <p:tags r:id="rId1"/>
            </p:custDataLst>
          </p:nvPr>
        </p:nvSpPr>
        <p:spPr>
          <a:xfrm>
            <a:off x="533400" y="457200"/>
            <a:ext cx="8099425" cy="539750"/>
          </a:xfrm>
        </p:spPr>
        <p:txBody>
          <a:bodyPr vert="horz" wrap="square" lIns="0" tIns="0" rIns="0" bIns="0" anchor="b" anchorCtr="0"/>
          <a:p>
            <a:r>
              <a:rPr lang="zh-CN" altLang="en-US" dirty="0">
                <a:latin typeface="汉仪小隶书简" charset="0"/>
              </a:rPr>
              <a:t>一、书法与生活</a:t>
            </a:r>
            <a:endParaRPr lang="zh-CN" altLang="en-US" dirty="0">
              <a:latin typeface="汉仪小隶书简" charset="0"/>
            </a:endParaRPr>
          </a:p>
        </p:txBody>
      </p:sp>
      <p:sp>
        <p:nvSpPr>
          <p:cNvPr id="2" name="内容占位符 14338"/>
          <p:cNvSpPr>
            <a:spLocks noGrp="1"/>
          </p:cNvSpPr>
          <p:nvPr>
            <p:custDataLst>
              <p:tags r:id="rId2"/>
            </p:custDataLst>
          </p:nvPr>
        </p:nvSpPr>
        <p:spPr>
          <a:xfrm>
            <a:off x="522288" y="1208088"/>
            <a:ext cx="7954963" cy="5089525"/>
          </a:xfrm>
          <a:prstGeom prst="rect">
            <a:avLst/>
          </a:prstGeom>
          <a:noFill/>
          <a:ln w="9525">
            <a:noFill/>
          </a:ln>
        </p:spPr>
        <p:txBody>
          <a:bodyPr wrap="square" anchor="t" anchorCtr="0">
            <a:normAutofit fontScale="80000"/>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fontAlgn="base">
              <a:lnSpc>
                <a:spcPct val="90000"/>
              </a:lnSpc>
            </a:pPr>
            <a:r>
              <a:rPr lang="en-US" altLang="zh-CN" sz="2400" b="1" strike="noStrike" noProof="1" dirty="0">
                <a:solidFill>
                  <a:schemeClr val="tx1"/>
                </a:solidFill>
                <a:latin typeface="+mn-lt"/>
                <a:ea typeface="+mn-ea"/>
                <a:cs typeface="+mn-cs"/>
              </a:rPr>
              <a:t>3</a:t>
            </a:r>
            <a:r>
              <a:rPr lang="zh-CN" altLang="en-US" sz="2400" b="1" strike="noStrike" noProof="1" dirty="0">
                <a:solidFill>
                  <a:schemeClr val="tx1"/>
                </a:solidFill>
                <a:latin typeface="+mn-lt"/>
                <a:ea typeface="+mn-ea"/>
                <a:cs typeface="+mn-cs"/>
              </a:rPr>
              <a:t>、长寿之道</a:t>
            </a:r>
            <a:endParaRPr lang="zh-CN" altLang="en-US" sz="2400" strike="noStrike" noProof="1" dirty="0">
              <a:solidFill>
                <a:schemeClr val="tx1"/>
              </a:solidFill>
            </a:endParaRPr>
          </a:p>
          <a:p>
            <a:pPr fontAlgn="base">
              <a:lnSpc>
                <a:spcPct val="150000"/>
              </a:lnSpc>
              <a:spcBef>
                <a:spcPts val="0"/>
              </a:spcBef>
            </a:pPr>
            <a:r>
              <a:rPr lang="zh-CN" altLang="en-US" sz="2400" strike="noStrike" noProof="1" dirty="0">
                <a:solidFill>
                  <a:schemeClr val="tx1"/>
                </a:solidFill>
                <a:latin typeface="+mn-lt"/>
                <a:ea typeface="+mn-ea"/>
                <a:cs typeface="+mn-cs"/>
              </a:rPr>
              <a:t>书法是养生的重要方法之一。古往今来，卓有成效的书画家往往都是长寿者，特别是造诣较深的书法家更是长寿者居多。如唐代的书法家柳公权</a:t>
            </a:r>
            <a:r>
              <a:rPr lang="en-US" altLang="zh-CN" sz="2400" strike="noStrike" noProof="1" dirty="0">
                <a:solidFill>
                  <a:schemeClr val="tx1"/>
                </a:solidFill>
                <a:latin typeface="+mn-lt"/>
                <a:ea typeface="+mn-ea"/>
                <a:cs typeface="+mn-cs"/>
              </a:rPr>
              <a:t>88</a:t>
            </a:r>
            <a:r>
              <a:rPr lang="zh-CN" altLang="en-US" sz="2400" strike="noStrike" noProof="1" dirty="0">
                <a:solidFill>
                  <a:schemeClr val="tx1"/>
                </a:solidFill>
                <a:latin typeface="+mn-lt"/>
                <a:ea typeface="+mn-ea"/>
                <a:cs typeface="+mn-cs"/>
              </a:rPr>
              <a:t>岁，欧阳询</a:t>
            </a:r>
            <a:r>
              <a:rPr lang="en-US" altLang="zh-CN" sz="2400" strike="noStrike" noProof="1" dirty="0">
                <a:solidFill>
                  <a:schemeClr val="tx1"/>
                </a:solidFill>
                <a:latin typeface="+mn-lt"/>
                <a:ea typeface="+mn-ea"/>
                <a:cs typeface="+mn-cs"/>
              </a:rPr>
              <a:t>85</a:t>
            </a:r>
            <a:r>
              <a:rPr lang="zh-CN" altLang="en-US" sz="2400" strike="noStrike" noProof="1" dirty="0">
                <a:solidFill>
                  <a:schemeClr val="tx1"/>
                </a:solidFill>
                <a:latin typeface="+mn-lt"/>
                <a:ea typeface="+mn-ea"/>
                <a:cs typeface="+mn-cs"/>
              </a:rPr>
              <a:t>岁。当代书法家沙孟海、赵朴初</a:t>
            </a:r>
            <a:r>
              <a:rPr lang="en-US" altLang="zh-CN" sz="2400" strike="noStrike" noProof="1" dirty="0">
                <a:solidFill>
                  <a:schemeClr val="tx1"/>
                </a:solidFill>
                <a:latin typeface="+mn-lt"/>
                <a:ea typeface="+mn-ea"/>
                <a:cs typeface="+mn-cs"/>
              </a:rPr>
              <a:t>93</a:t>
            </a:r>
            <a:r>
              <a:rPr lang="zh-CN" altLang="en-US" sz="2400" strike="noStrike" noProof="1" dirty="0">
                <a:solidFill>
                  <a:schemeClr val="tx1"/>
                </a:solidFill>
                <a:latin typeface="+mn-lt"/>
                <a:ea typeface="+mn-ea"/>
                <a:cs typeface="+mn-cs"/>
              </a:rPr>
              <a:t>岁，启功</a:t>
            </a:r>
            <a:r>
              <a:rPr lang="en-US" altLang="zh-CN" sz="2400" strike="noStrike" noProof="1" dirty="0">
                <a:solidFill>
                  <a:schemeClr val="tx1"/>
                </a:solidFill>
                <a:latin typeface="+mn-lt"/>
                <a:ea typeface="+mn-ea"/>
                <a:cs typeface="+mn-cs"/>
              </a:rPr>
              <a:t>94</a:t>
            </a:r>
            <a:r>
              <a:rPr lang="zh-CN" altLang="en-US" sz="2400" strike="noStrike" noProof="1" dirty="0">
                <a:solidFill>
                  <a:schemeClr val="tx1"/>
                </a:solidFill>
                <a:latin typeface="+mn-lt"/>
                <a:ea typeface="+mn-ea"/>
                <a:cs typeface="+mn-cs"/>
              </a:rPr>
              <a:t>岁。</a:t>
            </a:r>
            <a:endParaRPr lang="zh-CN" altLang="en-US" sz="2400" strike="noStrike" noProof="1" dirty="0">
              <a:solidFill>
                <a:schemeClr val="tx1"/>
              </a:solidFill>
            </a:endParaRPr>
          </a:p>
          <a:p>
            <a:pPr fontAlgn="base">
              <a:lnSpc>
                <a:spcPct val="150000"/>
              </a:lnSpc>
              <a:spcBef>
                <a:spcPts val="0"/>
              </a:spcBef>
            </a:pPr>
            <a:r>
              <a:rPr lang="zh-CN" altLang="en-US" sz="2400" strike="noStrike" noProof="1" dirty="0">
                <a:latin typeface="+mn-lt"/>
                <a:ea typeface="+mn-ea"/>
                <a:cs typeface="+mn-cs"/>
                <a:sym typeface="+mn-ea"/>
              </a:rPr>
              <a:t>科学证明，书法与气功导引有着异曲同工之妙。书写过程中，由开始存神，到逐步实现凝神定志，气息不自觉地得到了调控，呼吸随之减慢，一切杂念妄想都统统屏除在外，经气自然正向运行，百脉通利，气血畅达，脏腑得以濡养，使整个人的机体维持在“阴平阳秘”的状态下。常年坚持书写，不仅在书法上有造诣，更能使精神得到完全放松，超然于物外，神怡而多稳，达到健身和延年益寿的作用。 </a:t>
            </a:r>
            <a:endParaRPr lang="zh-CN" altLang="en-US" sz="2400" strike="noStrike" noProof="1" dirty="0">
              <a:solidFill>
                <a:schemeClr val="tx1"/>
              </a:solidFill>
            </a:endParaRPr>
          </a:p>
          <a:p>
            <a:pPr fontAlgn="base">
              <a:lnSpc>
                <a:spcPct val="150000"/>
              </a:lnSpc>
              <a:spcBef>
                <a:spcPts val="0"/>
              </a:spcBef>
            </a:pPr>
            <a:endParaRPr lang="zh-CN" altLang="en-US" sz="2400" strike="noStrike" noProof="1" dirty="0">
              <a:solidFill>
                <a:schemeClr val="tx1"/>
              </a:solidFill>
            </a:endParaRPr>
          </a:p>
          <a:p>
            <a:pPr fontAlgn="base">
              <a:lnSpc>
                <a:spcPct val="150000"/>
              </a:lnSpc>
              <a:spcBef>
                <a:spcPts val="0"/>
              </a:spcBef>
            </a:pPr>
            <a:endParaRPr lang="zh-CN" altLang="en-US" sz="2400" strike="noStrike" noProof="1" dirty="0">
              <a:solidFill>
                <a:schemeClr val="tx1"/>
              </a:solidFill>
            </a:endParaRPr>
          </a:p>
          <a:p>
            <a:pPr fontAlgn="base">
              <a:lnSpc>
                <a:spcPct val="90000"/>
              </a:lnSpc>
            </a:pPr>
            <a:endParaRPr lang="zh-CN" altLang="en-US" sz="2400" strike="noStrike" noProof="1" dirty="0">
              <a:solidFill>
                <a:schemeClr val="tx1"/>
              </a:solidFill>
            </a:endParaRPr>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标题 1"/>
          <p:cNvSpPr>
            <a:spLocks noGrp="1"/>
          </p:cNvSpPr>
          <p:nvPr>
            <p:ph type="title"/>
            <p:custDataLst>
              <p:tags r:id="rId1"/>
            </p:custDataLst>
          </p:nvPr>
        </p:nvSpPr>
        <p:spPr>
          <a:xfrm>
            <a:off x="533400" y="457200"/>
            <a:ext cx="8099425" cy="539750"/>
          </a:xfrm>
        </p:spPr>
        <p:txBody>
          <a:bodyPr vert="horz" wrap="square" lIns="0" tIns="0" rIns="0" bIns="0" anchor="b" anchorCtr="0"/>
          <a:p>
            <a:r>
              <a:rPr lang="zh-CN" altLang="en-US"/>
              <a:t>二、书法的工具</a:t>
            </a:r>
            <a:endParaRPr lang="zh-CN" altLang="en-US"/>
          </a:p>
        </p:txBody>
      </p:sp>
      <p:sp>
        <p:nvSpPr>
          <p:cNvPr id="24578" name="内容占位符 2"/>
          <p:cNvSpPr>
            <a:spLocks noGrp="1"/>
          </p:cNvSpPr>
          <p:nvPr>
            <p:ph idx="1"/>
            <p:custDataLst>
              <p:tags r:id="rId2"/>
            </p:custDataLst>
          </p:nvPr>
        </p:nvSpPr>
        <p:spPr>
          <a:xfrm>
            <a:off x="522288" y="1285875"/>
            <a:ext cx="8099425" cy="4937125"/>
          </a:xfrm>
          <a:noFill/>
          <a:ln>
            <a:noFill/>
          </a:ln>
        </p:spPr>
        <p:txBody>
          <a:bodyPr wrap="square" lIns="0" tIns="0" rIns="0" bIns="0" anchor="t" anchorCtr="0"/>
          <a:p>
            <a:pPr fontAlgn="base">
              <a:spcAft>
                <a:spcPct val="0"/>
              </a:spcAft>
            </a:pPr>
            <a:r>
              <a:rPr lang="zh-CN" altLang="en-US" sz="2400" baseline="0"/>
              <a:t>书法的工具传统上以</a:t>
            </a:r>
            <a:r>
              <a:rPr lang="en-US" altLang="zh-CN" sz="2400" baseline="0"/>
              <a:t>“</a:t>
            </a:r>
            <a:r>
              <a:rPr lang="zh-CN" altLang="en-US" sz="2400" baseline="0"/>
              <a:t>文房四宝</a:t>
            </a:r>
            <a:r>
              <a:rPr lang="en-US" altLang="zh-CN" sz="2400" baseline="0"/>
              <a:t>”</a:t>
            </a:r>
            <a:r>
              <a:rPr lang="zh-CN" altLang="en-US" sz="2400" baseline="0"/>
              <a:t>为核心，即笔、墨、纸、砚</a:t>
            </a:r>
            <a:r>
              <a:rPr lang="en-US" altLang="zh-CN" sz="2400" baseline="0"/>
              <a:t>‌</a:t>
            </a:r>
            <a:r>
              <a:rPr lang="zh-CN" altLang="en-US" sz="2400" baseline="0"/>
              <a:t>，这四者是书法艺术最根本的书写载体与材料。</a:t>
            </a:r>
            <a:r>
              <a:rPr lang="en-US" altLang="zh-CN" sz="2400" baseline="0"/>
              <a:t>‌</a:t>
            </a:r>
            <a:endParaRPr lang="en-US" altLang="zh-CN" sz="2400" baseline="0"/>
          </a:p>
          <a:p>
            <a:pPr fontAlgn="base">
              <a:spcAft>
                <a:spcPct val="0"/>
              </a:spcAft>
            </a:pPr>
            <a:r>
              <a:rPr lang="zh-CN" altLang="en-US" sz="2400" baseline="0"/>
              <a:t>随着时代发展，书法工具体系已扩展为一个包含核心工具、辅助用品及现代衍生品的完整生态。以下是书法工具的详细分类：</a:t>
            </a:r>
            <a:endParaRPr lang="zh-CN" altLang="en-US" sz="2400" baseline="0"/>
          </a:p>
          <a:p>
            <a:pPr fontAlgn="base">
              <a:spcAft>
                <a:spcPct val="0"/>
              </a:spcAft>
            </a:pPr>
            <a:r>
              <a:rPr lang="zh-CN" altLang="en-US" sz="2400" baseline="0"/>
              <a:t>（一）核心工具（文房四宝）</a:t>
            </a:r>
            <a:endParaRPr lang="zh-CN" altLang="en-US" sz="2400" baseline="0"/>
          </a:p>
          <a:p>
            <a:pPr fontAlgn="base">
              <a:spcAft>
                <a:spcPct val="0"/>
              </a:spcAft>
            </a:pPr>
            <a:r>
              <a:rPr lang="en-US" altLang="zh-CN" sz="2400" baseline="0"/>
              <a:t>‌</a:t>
            </a:r>
            <a:r>
              <a:rPr lang="zh-CN" altLang="en-US" sz="2400" baseline="0"/>
              <a:t>笔</a:t>
            </a:r>
            <a:r>
              <a:rPr lang="en-US" altLang="zh-CN" sz="2400" baseline="0"/>
              <a:t>‌</a:t>
            </a:r>
            <a:r>
              <a:rPr lang="zh-CN" altLang="en-US" sz="2400" baseline="0"/>
              <a:t>通常是指传统意义上的毛笔，是书法的灵魂工具，由动物毛（如狼毫、羊毫、兼毫）或化纤制成，其软硬、长短直接影响笔触的粗细与韵味。</a:t>
            </a:r>
            <a:endParaRPr lang="en-US" altLang="zh-CN" sz="2400" baseline="0"/>
          </a:p>
          <a:p>
            <a:pPr fontAlgn="base">
              <a:spcAft>
                <a:spcPct val="0"/>
              </a:spcAft>
            </a:pPr>
            <a:endParaRPr lang="en-US" altLang="zh-CN" sz="2400" baseline="0"/>
          </a:p>
        </p:txBody>
      </p:sp>
      <p:pic>
        <p:nvPicPr>
          <p:cNvPr id="4" name="图片 3"/>
          <p:cNvPicPr/>
          <p:nvPr/>
        </p:nvPicPr>
        <p:blipFill>
          <a:blip r:embed="rId3"/>
          <a:stretch>
            <a:fillRect/>
          </a:stretch>
        </p:blipFill>
        <p:spPr>
          <a:xfrm>
            <a:off x="4248150" y="0"/>
            <a:ext cx="4932363" cy="6867525"/>
          </a:xfrm>
          <a:prstGeom prst="rect">
            <a:avLst/>
          </a:prstGeom>
          <a:noFill/>
          <a:ln w="9525">
            <a:noFill/>
          </a:ln>
        </p:spPr>
      </p:pic>
      <p:pic>
        <p:nvPicPr>
          <p:cNvPr id="5" name="图片 4"/>
          <p:cNvPicPr/>
          <p:nvPr/>
        </p:nvPicPr>
        <p:blipFill>
          <a:blip r:embed="rId4"/>
          <a:stretch>
            <a:fillRect/>
          </a:stretch>
        </p:blipFill>
        <p:spPr>
          <a:xfrm>
            <a:off x="3019425" y="-39687"/>
            <a:ext cx="5178425" cy="6907212"/>
          </a:xfrm>
          <a:prstGeom prst="rect">
            <a:avLst/>
          </a:prstGeom>
          <a:noFill/>
          <a:ln w="9525">
            <a:noFill/>
          </a:ln>
        </p:spPr>
      </p:pic>
      <p:pic>
        <p:nvPicPr>
          <p:cNvPr id="7" name="图片 6"/>
          <p:cNvPicPr/>
          <p:nvPr/>
        </p:nvPicPr>
        <p:blipFill>
          <a:blip r:embed="rId5"/>
          <a:stretch>
            <a:fillRect/>
          </a:stretch>
        </p:blipFill>
        <p:spPr>
          <a:xfrm>
            <a:off x="1831975" y="-39687"/>
            <a:ext cx="5119688" cy="6897687"/>
          </a:xfrm>
          <a:prstGeom prst="rect">
            <a:avLst/>
          </a:prstGeom>
          <a:noFill/>
          <a:ln w="9525">
            <a:noFill/>
          </a:ln>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标题 1"/>
          <p:cNvSpPr>
            <a:spLocks noGrp="1"/>
          </p:cNvSpPr>
          <p:nvPr>
            <p:ph type="title"/>
            <p:custDataLst>
              <p:tags r:id="rId1"/>
            </p:custDataLst>
          </p:nvPr>
        </p:nvSpPr>
        <p:spPr>
          <a:xfrm>
            <a:off x="609600" y="533400"/>
            <a:ext cx="8099425" cy="539750"/>
          </a:xfrm>
        </p:spPr>
        <p:txBody>
          <a:bodyPr vert="horz" wrap="square" lIns="0" tIns="0" rIns="0" bIns="0" anchor="b" anchorCtr="0"/>
          <a:p>
            <a:r>
              <a:rPr lang="zh-CN" altLang="en-US"/>
              <a:t>二、书法的工具</a:t>
            </a:r>
            <a:endParaRPr lang="zh-CN" altLang="en-US"/>
          </a:p>
        </p:txBody>
      </p:sp>
      <p:sp>
        <p:nvSpPr>
          <p:cNvPr id="25602" name="内容占位符 2"/>
          <p:cNvSpPr>
            <a:spLocks noGrp="1"/>
          </p:cNvSpPr>
          <p:nvPr>
            <p:ph idx="1"/>
            <p:custDataLst>
              <p:tags r:id="rId2"/>
            </p:custDataLst>
          </p:nvPr>
        </p:nvSpPr>
        <p:spPr>
          <a:xfrm>
            <a:off x="522288" y="1301750"/>
            <a:ext cx="8099425" cy="4857750"/>
          </a:xfrm>
          <a:noFill/>
          <a:ln>
            <a:noFill/>
          </a:ln>
        </p:spPr>
        <p:txBody>
          <a:bodyPr wrap="square" lIns="0" tIns="0" rIns="0" bIns="0" anchor="t" anchorCtr="0">
            <a:normAutofit fontScale="90000"/>
          </a:bodyPr>
          <a:p>
            <a:pPr marL="171450" marR="0" indent="-171450" algn="l" defTabSz="685800" rtl="0" eaLnBrk="1" fontAlgn="auto" latinLnBrk="0" hangingPunct="1">
              <a:lnSpc>
                <a:spcPct val="130000"/>
              </a:lnSpc>
              <a:spcBef>
                <a:spcPts val="750"/>
              </a:spcBef>
              <a:spcAft>
                <a:spcPct val="0"/>
              </a:spcAft>
              <a:buClrTx/>
              <a:buSzTx/>
              <a:buFont typeface="Arial" panose="020B0604020202020204" pitchFamily="34" charset="0"/>
              <a:buChar char="•"/>
            </a:pPr>
            <a:r>
              <a:rPr kumimoji="0" lang="zh-CN" altLang="en-US" sz="2400" b="0" i="0" u="none" strike="noStrike" kern="1200" cap="none" spc="0" normalizeH="0" baseline="0" noProof="1">
                <a:solidFill>
                  <a:schemeClr val="tx1"/>
                </a:solidFill>
                <a:latin typeface="汉仪北魏写经W" pitchFamily="18" charset="-122"/>
                <a:ea typeface="+mn-ea"/>
                <a:cs typeface="+mn-cs"/>
              </a:rPr>
              <a:t>墨</a:t>
            </a:r>
            <a:r>
              <a:rPr kumimoji="0" lang="en-US" altLang="zh-CN" sz="2400" b="0" i="0" u="none" strike="noStrike" kern="1200" cap="none" spc="0" normalizeH="0" baseline="0" noProof="1">
                <a:solidFill>
                  <a:schemeClr val="tx1"/>
                </a:solidFill>
                <a:latin typeface="汉仪北魏写经W" pitchFamily="18" charset="-122"/>
                <a:ea typeface="+mn-ea"/>
                <a:cs typeface="+mn-cs"/>
              </a:rPr>
              <a:t>‌</a:t>
            </a:r>
            <a:r>
              <a:rPr kumimoji="0" lang="zh-CN" altLang="en-US" sz="2400" b="0" i="0" u="none" strike="noStrike" kern="1200" cap="none" spc="0" normalizeH="0" baseline="0" noProof="1">
                <a:solidFill>
                  <a:schemeClr val="tx1"/>
                </a:solidFill>
                <a:latin typeface="汉仪北魏写经W" pitchFamily="18" charset="-122"/>
                <a:ea typeface="+mn-ea"/>
                <a:cs typeface="+mn-cs"/>
              </a:rPr>
              <a:t>：传统为墨条（需在砚台中研磨），现代多使用现成的墨汁，便于使用且墨色均匀。</a:t>
            </a:r>
            <a:endParaRPr kumimoji="0" lang="en-US" altLang="zh-CN" sz="2400" b="0" i="0" u="none" strike="noStrike" kern="1200" cap="none" spc="0" normalizeH="0" baseline="0" noProof="1">
              <a:solidFill>
                <a:schemeClr val="tx1"/>
              </a:solidFill>
              <a:latin typeface="汉仪北魏写经W" pitchFamily="18" charset="-122"/>
              <a:ea typeface="+mn-ea"/>
              <a:cs typeface="+mn-cs"/>
            </a:endParaRPr>
          </a:p>
          <a:p>
            <a:pPr marL="171450" marR="0" indent="-171450" algn="l" defTabSz="685800" rtl="0" eaLnBrk="1" fontAlgn="auto" latinLnBrk="0" hangingPunct="1">
              <a:lnSpc>
                <a:spcPct val="130000"/>
              </a:lnSpc>
              <a:spcBef>
                <a:spcPts val="750"/>
              </a:spcBef>
              <a:spcAft>
                <a:spcPct val="0"/>
              </a:spcAft>
              <a:buClrTx/>
              <a:buSzTx/>
              <a:buFont typeface="Arial" panose="020B0604020202020204" pitchFamily="34" charset="0"/>
              <a:buChar char="•"/>
            </a:pPr>
            <a:r>
              <a:rPr kumimoji="0" lang="en-US" altLang="zh-CN" sz="2400" b="0" i="0" u="none" strike="noStrike" kern="1200" cap="none" spc="0" normalizeH="0" baseline="0" noProof="1">
                <a:solidFill>
                  <a:schemeClr val="tx1"/>
                </a:solidFill>
                <a:latin typeface="汉仪北魏写经W" pitchFamily="18" charset="-122"/>
                <a:ea typeface="+mn-ea"/>
                <a:cs typeface="+mn-cs"/>
              </a:rPr>
              <a:t>‌</a:t>
            </a:r>
            <a:r>
              <a:rPr kumimoji="0" lang="zh-CN" altLang="en-US" sz="2400" b="0" i="0" u="none" strike="noStrike" kern="1200" cap="none" spc="0" normalizeH="0" baseline="0" noProof="1">
                <a:solidFill>
                  <a:schemeClr val="tx1"/>
                </a:solidFill>
                <a:latin typeface="汉仪北魏写经W" pitchFamily="18" charset="-122"/>
                <a:ea typeface="+mn-ea"/>
                <a:cs typeface="+mn-cs"/>
              </a:rPr>
              <a:t>纸</a:t>
            </a:r>
            <a:r>
              <a:rPr kumimoji="0" lang="en-US" altLang="zh-CN" sz="2400" b="0" i="0" u="none" strike="noStrike" kern="1200" cap="none" spc="0" normalizeH="0" baseline="0" noProof="1">
                <a:solidFill>
                  <a:schemeClr val="tx1"/>
                </a:solidFill>
                <a:latin typeface="汉仪北魏写经W" pitchFamily="18" charset="-122"/>
                <a:ea typeface="+mn-ea"/>
                <a:cs typeface="+mn-cs"/>
              </a:rPr>
              <a:t>‌</a:t>
            </a:r>
            <a:r>
              <a:rPr kumimoji="0" lang="zh-CN" altLang="en-US" sz="2400" b="0" i="0" u="none" strike="noStrike" kern="1200" cap="none" spc="0" normalizeH="0" baseline="0" noProof="1">
                <a:solidFill>
                  <a:schemeClr val="tx1"/>
                </a:solidFill>
                <a:latin typeface="汉仪北魏写经W" pitchFamily="18" charset="-122"/>
                <a:ea typeface="+mn-ea"/>
                <a:cs typeface="+mn-cs"/>
              </a:rPr>
              <a:t>：以</a:t>
            </a:r>
            <a:r>
              <a:rPr kumimoji="0" lang="en-US" altLang="zh-CN" sz="2400" b="0" i="0" u="none" strike="noStrike" kern="1200" cap="none" spc="0" normalizeH="0" baseline="0" noProof="1">
                <a:solidFill>
                  <a:schemeClr val="tx1"/>
                </a:solidFill>
                <a:latin typeface="汉仪北魏写经W" pitchFamily="18" charset="-122"/>
                <a:ea typeface="+mn-ea"/>
                <a:cs typeface="+mn-cs"/>
              </a:rPr>
              <a:t>‌</a:t>
            </a:r>
            <a:r>
              <a:rPr kumimoji="0" lang="zh-CN" altLang="en-US" sz="2400" b="0" i="0" u="none" strike="noStrike" kern="1200" cap="none" spc="0" normalizeH="0" baseline="0" noProof="1">
                <a:solidFill>
                  <a:schemeClr val="tx1"/>
                </a:solidFill>
                <a:latin typeface="汉仪北魏写经W" pitchFamily="18" charset="-122"/>
                <a:ea typeface="+mn-ea"/>
                <a:cs typeface="+mn-cs"/>
              </a:rPr>
              <a:t>宣纸为首选，按吸水性可分为：</a:t>
            </a:r>
            <a:endParaRPr kumimoji="0" lang="zh-CN" altLang="en-US" sz="2400" b="0" i="0" u="none" strike="noStrike" kern="1200" cap="none" spc="0" normalizeH="0" baseline="0" noProof="1">
              <a:solidFill>
                <a:schemeClr val="tx1"/>
              </a:solidFill>
              <a:latin typeface="汉仪北魏写经W" pitchFamily="18" charset="-122"/>
              <a:ea typeface="+mn-ea"/>
              <a:cs typeface="+mn-cs"/>
            </a:endParaRPr>
          </a:p>
          <a:p>
            <a:pPr marL="171450" marR="0" indent="-171450" algn="l" defTabSz="685800" rtl="0" eaLnBrk="1" fontAlgn="auto" latinLnBrk="0" hangingPunct="1">
              <a:lnSpc>
                <a:spcPct val="130000"/>
              </a:lnSpc>
              <a:spcBef>
                <a:spcPts val="750"/>
              </a:spcBef>
              <a:spcAft>
                <a:spcPct val="0"/>
              </a:spcAft>
              <a:buClrTx/>
              <a:buSzTx/>
              <a:buFont typeface="Arial" panose="020B0604020202020204" pitchFamily="34" charset="0"/>
              <a:buChar char="•"/>
            </a:pPr>
            <a:r>
              <a:rPr kumimoji="0" lang="en-US" altLang="zh-CN" sz="2400" b="0" i="0" u="none" strike="noStrike" kern="1200" cap="none" spc="0" normalizeH="0" baseline="0" noProof="1">
                <a:solidFill>
                  <a:schemeClr val="tx1"/>
                </a:solidFill>
                <a:latin typeface="汉仪北魏写经W" pitchFamily="18" charset="-122"/>
                <a:ea typeface="+mn-ea"/>
                <a:cs typeface="+mn-cs"/>
              </a:rPr>
              <a:t>1</a:t>
            </a:r>
            <a:r>
              <a:rPr kumimoji="0" lang="zh-CN" altLang="en-US" sz="2400" b="0" i="0" u="none" strike="noStrike" kern="1200" cap="none" spc="0" normalizeH="0" baseline="0" noProof="1">
                <a:solidFill>
                  <a:schemeClr val="tx1"/>
                </a:solidFill>
                <a:latin typeface="汉仪北魏写经W" pitchFamily="18" charset="-122"/>
                <a:ea typeface="+mn-ea"/>
                <a:cs typeface="+mn-cs"/>
              </a:rPr>
              <a:t>、</a:t>
            </a:r>
            <a:r>
              <a:rPr kumimoji="0" lang="en-US" altLang="zh-CN" sz="2400" b="0" i="0" u="none" strike="noStrike" kern="1200" cap="none" spc="0" normalizeH="0" baseline="0" noProof="1">
                <a:solidFill>
                  <a:schemeClr val="tx1"/>
                </a:solidFill>
                <a:latin typeface="汉仪北魏写经W" pitchFamily="18" charset="-122"/>
                <a:ea typeface="+mn-ea"/>
                <a:cs typeface="+mn-cs"/>
              </a:rPr>
              <a:t>‌</a:t>
            </a:r>
            <a:r>
              <a:rPr kumimoji="0" lang="zh-CN" altLang="en-US" sz="2400" b="0" i="0" u="none" strike="noStrike" kern="1200" cap="none" spc="0" normalizeH="0" baseline="0" noProof="1">
                <a:solidFill>
                  <a:schemeClr val="tx1"/>
                </a:solidFill>
                <a:latin typeface="汉仪北魏写经W" pitchFamily="18" charset="-122"/>
                <a:ea typeface="+mn-ea"/>
                <a:cs typeface="+mn-cs"/>
              </a:rPr>
              <a:t>生宣</a:t>
            </a:r>
            <a:r>
              <a:rPr kumimoji="0" lang="en-US" altLang="zh-CN" sz="2400" b="0" i="0" u="none" strike="noStrike" kern="1200" cap="none" spc="0" normalizeH="0" baseline="0" noProof="1">
                <a:solidFill>
                  <a:schemeClr val="tx1"/>
                </a:solidFill>
                <a:latin typeface="汉仪北魏写经W" pitchFamily="18" charset="-122"/>
                <a:ea typeface="+mn-ea"/>
                <a:cs typeface="+mn-cs"/>
              </a:rPr>
              <a:t>‌</a:t>
            </a:r>
            <a:r>
              <a:rPr kumimoji="0" lang="zh-CN" altLang="en-US" sz="2400" b="0" i="0" u="none" strike="noStrike" kern="1200" cap="none" spc="0" normalizeH="0" baseline="0" noProof="1">
                <a:solidFill>
                  <a:schemeClr val="tx1"/>
                </a:solidFill>
                <a:latin typeface="汉仪北魏写经W" pitchFamily="18" charset="-122"/>
                <a:ea typeface="+mn-ea"/>
                <a:cs typeface="+mn-cs"/>
              </a:rPr>
              <a:t>：吸水性强，墨色晕染自然，适合写意绘画与行草书</a:t>
            </a:r>
            <a:r>
              <a:rPr kumimoji="0" lang="zh-CN" altLang="en-US" sz="2400" b="0" i="0" u="none" strike="noStrike" kern="1200" cap="none" spc="0" normalizeH="0" baseline="0" noProof="1">
                <a:solidFill>
                  <a:schemeClr val="tx1"/>
                </a:solidFill>
                <a:latin typeface="汉仪北魏写经W" pitchFamily="18" charset="-122"/>
                <a:ea typeface="+mn-ea"/>
                <a:cs typeface="+mn-cs"/>
              </a:rPr>
              <a:t>写。</a:t>
            </a:r>
            <a:endParaRPr kumimoji="0" lang="zh-CN" altLang="en-US" sz="2400" b="0" i="0" u="none" strike="noStrike" kern="1200" cap="none" spc="0" normalizeH="0" baseline="0" noProof="1">
              <a:solidFill>
                <a:schemeClr val="tx1"/>
              </a:solidFill>
              <a:latin typeface="汉仪北魏写经W" pitchFamily="18" charset="-122"/>
              <a:ea typeface="+mn-ea"/>
              <a:cs typeface="+mn-cs"/>
            </a:endParaRPr>
          </a:p>
          <a:p>
            <a:pPr marL="171450" marR="0" indent="-171450" algn="l" defTabSz="685800" rtl="0" eaLnBrk="1" fontAlgn="auto" latinLnBrk="0" hangingPunct="1">
              <a:lnSpc>
                <a:spcPct val="130000"/>
              </a:lnSpc>
              <a:spcBef>
                <a:spcPts val="750"/>
              </a:spcBef>
              <a:spcAft>
                <a:spcPct val="0"/>
              </a:spcAft>
              <a:buClrTx/>
              <a:buSzTx/>
              <a:buFont typeface="Arial" panose="020B0604020202020204" pitchFamily="34" charset="0"/>
              <a:buChar char="•"/>
            </a:pPr>
            <a:r>
              <a:rPr kumimoji="0" lang="en-US" altLang="zh-CN" sz="2400" b="0" i="0" u="none" strike="noStrike" kern="1200" cap="none" spc="0" normalizeH="0" baseline="0" noProof="1">
                <a:solidFill>
                  <a:schemeClr val="tx1"/>
                </a:solidFill>
                <a:latin typeface="汉仪北魏写经W" pitchFamily="18" charset="-122"/>
                <a:ea typeface="+mn-ea"/>
                <a:cs typeface="+mn-cs"/>
              </a:rPr>
              <a:t>‌2</a:t>
            </a:r>
            <a:r>
              <a:rPr kumimoji="0" lang="zh-CN" altLang="en-US" sz="2400" b="0" i="0" u="none" strike="noStrike" kern="1200" cap="none" spc="0" normalizeH="0" baseline="0" noProof="1">
                <a:solidFill>
                  <a:schemeClr val="tx1"/>
                </a:solidFill>
                <a:latin typeface="汉仪北魏写经W" pitchFamily="18" charset="-122"/>
                <a:ea typeface="+mn-ea"/>
                <a:cs typeface="+mn-cs"/>
              </a:rPr>
              <a:t>、熟宣</a:t>
            </a:r>
            <a:r>
              <a:rPr kumimoji="0" lang="en-US" altLang="zh-CN" sz="2400" b="0" i="0" u="none" strike="noStrike" kern="1200" cap="none" spc="0" normalizeH="0" baseline="0" noProof="1">
                <a:solidFill>
                  <a:schemeClr val="tx1"/>
                </a:solidFill>
                <a:latin typeface="汉仪北魏写经W" pitchFamily="18" charset="-122"/>
                <a:ea typeface="+mn-ea"/>
                <a:cs typeface="+mn-cs"/>
              </a:rPr>
              <a:t>‌</a:t>
            </a:r>
            <a:r>
              <a:rPr kumimoji="0" lang="zh-CN" altLang="en-US" sz="2400" b="0" i="0" u="none" strike="noStrike" kern="1200" cap="none" spc="0" normalizeH="0" baseline="0" noProof="1">
                <a:solidFill>
                  <a:schemeClr val="tx1"/>
                </a:solidFill>
                <a:latin typeface="汉仪北魏写经W" pitchFamily="18" charset="-122"/>
                <a:ea typeface="+mn-ea"/>
                <a:cs typeface="+mn-cs"/>
              </a:rPr>
              <a:t>：经加工不洇墨，适合小楷</a:t>
            </a:r>
            <a:r>
              <a:rPr kumimoji="0" lang="zh-CN" altLang="en-US" sz="2400" b="0" i="0" u="none" strike="noStrike" kern="1200" cap="none" spc="0" normalizeH="0" baseline="0" noProof="1">
                <a:solidFill>
                  <a:schemeClr val="tx1"/>
                </a:solidFill>
                <a:latin typeface="汉仪北魏写经W" pitchFamily="18" charset="-122"/>
                <a:ea typeface="+mn-ea"/>
                <a:cs typeface="+mn-cs"/>
                <a:sym typeface="+mn-ea"/>
              </a:rPr>
              <a:t>书写与</a:t>
            </a:r>
            <a:r>
              <a:rPr kumimoji="0" lang="zh-CN" altLang="en-US" sz="2400" b="0" i="0" u="none" strike="noStrike" kern="1200" cap="none" spc="0" normalizeH="0" baseline="0" noProof="1">
                <a:solidFill>
                  <a:schemeClr val="tx1"/>
                </a:solidFill>
                <a:latin typeface="汉仪北魏写经W" pitchFamily="18" charset="-122"/>
                <a:ea typeface="+mn-ea"/>
                <a:cs typeface="+mn-cs"/>
              </a:rPr>
              <a:t>工笔类精细</a:t>
            </a:r>
            <a:r>
              <a:rPr kumimoji="0" lang="zh-CN" altLang="en-US" sz="2400" b="0" i="0" u="none" strike="noStrike" kern="1200" cap="none" spc="0" normalizeH="0" baseline="0" noProof="1">
                <a:solidFill>
                  <a:schemeClr val="tx1"/>
                </a:solidFill>
                <a:latin typeface="汉仪北魏写经W" pitchFamily="18" charset="-122"/>
                <a:ea typeface="+mn-ea"/>
                <a:cs typeface="+mn-cs"/>
              </a:rPr>
              <a:t>绘画。</a:t>
            </a:r>
            <a:endParaRPr kumimoji="0" lang="zh-CN" altLang="en-US" sz="2400" b="0" i="0" u="none" strike="noStrike" kern="1200" cap="none" spc="0" normalizeH="0" baseline="0" noProof="1">
              <a:solidFill>
                <a:schemeClr val="tx1"/>
              </a:solidFill>
              <a:latin typeface="汉仪北魏写经W" pitchFamily="18" charset="-122"/>
              <a:ea typeface="+mn-ea"/>
              <a:cs typeface="+mn-cs"/>
            </a:endParaRPr>
          </a:p>
          <a:p>
            <a:pPr marL="171450" marR="0" indent="-171450" algn="l" defTabSz="685800" rtl="0" eaLnBrk="1" fontAlgn="auto" latinLnBrk="0" hangingPunct="1">
              <a:lnSpc>
                <a:spcPct val="130000"/>
              </a:lnSpc>
              <a:spcBef>
                <a:spcPts val="750"/>
              </a:spcBef>
              <a:spcAft>
                <a:spcPct val="0"/>
              </a:spcAft>
              <a:buClrTx/>
              <a:buSzTx/>
              <a:buFont typeface="Arial" panose="020B0604020202020204" pitchFamily="34" charset="0"/>
              <a:buChar char="•"/>
            </a:pPr>
            <a:r>
              <a:rPr kumimoji="0" lang="en-US" altLang="zh-CN" sz="2400" b="0" i="0" u="none" strike="noStrike" kern="1200" cap="none" spc="0" normalizeH="0" baseline="0" noProof="1">
                <a:solidFill>
                  <a:schemeClr val="tx1"/>
                </a:solidFill>
                <a:latin typeface="汉仪北魏写经W" pitchFamily="18" charset="-122"/>
                <a:ea typeface="+mn-ea"/>
                <a:cs typeface="+mn-cs"/>
              </a:rPr>
              <a:t>‌3</a:t>
            </a:r>
            <a:r>
              <a:rPr kumimoji="0" lang="zh-CN" altLang="en-US" sz="2400" b="0" i="0" u="none" strike="noStrike" kern="1200" cap="none" spc="0" normalizeH="0" baseline="0" noProof="1">
                <a:solidFill>
                  <a:schemeClr val="tx1"/>
                </a:solidFill>
                <a:latin typeface="汉仪北魏写经W" pitchFamily="18" charset="-122"/>
                <a:ea typeface="+mn-ea"/>
                <a:cs typeface="+mn-cs"/>
              </a:rPr>
              <a:t>、半生熟</a:t>
            </a:r>
            <a:r>
              <a:rPr kumimoji="0" lang="en-US" altLang="zh-CN" sz="2400" b="0" i="0" u="none" strike="noStrike" kern="1200" cap="none" spc="0" normalizeH="0" baseline="0" noProof="1">
                <a:solidFill>
                  <a:schemeClr val="tx1"/>
                </a:solidFill>
                <a:latin typeface="汉仪北魏写经W" pitchFamily="18" charset="-122"/>
                <a:ea typeface="+mn-ea"/>
                <a:cs typeface="+mn-cs"/>
              </a:rPr>
              <a:t>‌</a:t>
            </a:r>
            <a:r>
              <a:rPr kumimoji="0" lang="zh-CN" altLang="en-US" sz="2400" b="0" i="0" u="none" strike="noStrike" kern="1200" cap="none" spc="0" normalizeH="0" baseline="0" noProof="1">
                <a:solidFill>
                  <a:schemeClr val="tx1"/>
                </a:solidFill>
                <a:latin typeface="汉仪北魏写经W" pitchFamily="18" charset="-122"/>
                <a:ea typeface="+mn-ea"/>
                <a:cs typeface="+mn-cs"/>
              </a:rPr>
              <a:t>：介于两者之间，适合初学者练习。</a:t>
            </a:r>
            <a:endParaRPr kumimoji="0" lang="zh-CN" altLang="en-US" sz="2400" b="0" i="0" u="none" strike="noStrike" kern="1200" cap="none" spc="0" normalizeH="0" baseline="0" noProof="1">
              <a:solidFill>
                <a:schemeClr val="tx1"/>
              </a:solidFill>
              <a:latin typeface="汉仪北魏写经W" pitchFamily="18" charset="-122"/>
              <a:ea typeface="+mn-ea"/>
              <a:cs typeface="+mn-cs"/>
            </a:endParaRPr>
          </a:p>
          <a:p>
            <a:pPr marL="171450" marR="0" indent="-171450" algn="l" defTabSz="685800" rtl="0" eaLnBrk="1" fontAlgn="auto" latinLnBrk="0" hangingPunct="1">
              <a:lnSpc>
                <a:spcPct val="130000"/>
              </a:lnSpc>
              <a:spcBef>
                <a:spcPts val="750"/>
              </a:spcBef>
              <a:spcAft>
                <a:spcPct val="0"/>
              </a:spcAft>
              <a:buClrTx/>
              <a:buSzTx/>
              <a:buFont typeface="Arial" panose="020B0604020202020204" pitchFamily="34" charset="0"/>
              <a:buChar char="•"/>
            </a:pPr>
            <a:r>
              <a:rPr kumimoji="0" lang="en-US" altLang="zh-CN" sz="2400" b="0" i="0" u="none" strike="noStrike" kern="1200" cap="none" spc="0" normalizeH="0" baseline="0" noProof="1">
                <a:solidFill>
                  <a:schemeClr val="tx1"/>
                </a:solidFill>
                <a:latin typeface="汉仪北魏写经W" pitchFamily="18" charset="-122"/>
                <a:ea typeface="+mn-ea"/>
                <a:cs typeface="+mn-cs"/>
              </a:rPr>
              <a:t>4</a:t>
            </a:r>
            <a:r>
              <a:rPr kumimoji="0" lang="zh-CN" altLang="en-US" sz="2400" b="0" i="0" u="none" strike="noStrike" kern="1200" cap="none" spc="0" normalizeH="0" baseline="0" noProof="1">
                <a:solidFill>
                  <a:schemeClr val="tx1"/>
                </a:solidFill>
                <a:latin typeface="汉仪北魏写经W" pitchFamily="18" charset="-122"/>
                <a:ea typeface="+mn-ea"/>
                <a:cs typeface="+mn-cs"/>
              </a:rPr>
              <a:t>、练习时也常用毛边纸或水写布。</a:t>
            </a:r>
            <a:r>
              <a:rPr kumimoji="0" lang="en-US" altLang="zh-CN" sz="2400" b="0" i="0" u="none" strike="noStrike" kern="1200" cap="none" spc="0" normalizeH="0" baseline="0" noProof="1">
                <a:solidFill>
                  <a:schemeClr val="tx1"/>
                </a:solidFill>
                <a:latin typeface="汉仪北魏写经W" pitchFamily="18" charset="-122"/>
                <a:ea typeface="+mn-ea"/>
                <a:cs typeface="+mn-cs"/>
              </a:rPr>
              <a:t>‌</a:t>
            </a:r>
            <a:endParaRPr kumimoji="0" lang="en-US" altLang="zh-CN" sz="2400" b="0" i="0" u="none" strike="noStrike" kern="1200" cap="none" spc="0" normalizeH="0" baseline="0" noProof="1">
              <a:solidFill>
                <a:schemeClr val="tx1"/>
              </a:solidFill>
              <a:latin typeface="汉仪北魏写经W" pitchFamily="18" charset="-122"/>
              <a:ea typeface="+mn-ea"/>
              <a:cs typeface="+mn-cs"/>
            </a:endParaRPr>
          </a:p>
          <a:p>
            <a:pPr marL="171450" marR="0" indent="-171450" algn="l" defTabSz="685800" rtl="0" eaLnBrk="1" fontAlgn="auto" latinLnBrk="0" hangingPunct="1">
              <a:lnSpc>
                <a:spcPct val="130000"/>
              </a:lnSpc>
              <a:spcBef>
                <a:spcPts val="750"/>
              </a:spcBef>
              <a:spcAft>
                <a:spcPct val="0"/>
              </a:spcAft>
              <a:buClrTx/>
              <a:buSzTx/>
              <a:buFont typeface="Arial" panose="020B0604020202020204" pitchFamily="34" charset="0"/>
              <a:buChar char="•"/>
            </a:pPr>
            <a:r>
              <a:rPr kumimoji="0" lang="en-US" altLang="zh-CN" sz="2400" b="0" i="0" u="none" strike="noStrike" kern="1200" cap="none" spc="0" normalizeH="0" baseline="0" noProof="1">
                <a:solidFill>
                  <a:schemeClr val="tx1"/>
                </a:solidFill>
                <a:latin typeface="汉仪北魏写经W" pitchFamily="18" charset="-122"/>
                <a:ea typeface="+mn-ea"/>
                <a:cs typeface="+mn-cs"/>
              </a:rPr>
              <a:t>‌</a:t>
            </a:r>
            <a:r>
              <a:rPr kumimoji="0" lang="zh-CN" altLang="en-US" sz="2400" b="0" i="0" u="none" strike="noStrike" kern="1200" cap="none" spc="0" normalizeH="0" baseline="0" noProof="1">
                <a:solidFill>
                  <a:schemeClr val="tx1"/>
                </a:solidFill>
                <a:latin typeface="汉仪北魏写经W" pitchFamily="18" charset="-122"/>
                <a:ea typeface="+mn-ea"/>
                <a:cs typeface="+mn-cs"/>
              </a:rPr>
              <a:t>砚</a:t>
            </a:r>
            <a:r>
              <a:rPr kumimoji="0" lang="en-US" altLang="zh-CN" sz="2400" b="0" i="0" u="none" strike="noStrike" kern="1200" cap="none" spc="0" normalizeH="0" baseline="0" noProof="1">
                <a:solidFill>
                  <a:schemeClr val="tx1"/>
                </a:solidFill>
                <a:latin typeface="汉仪北魏写经W" pitchFamily="18" charset="-122"/>
                <a:ea typeface="+mn-ea"/>
                <a:cs typeface="+mn-cs"/>
              </a:rPr>
              <a:t>‌</a:t>
            </a:r>
            <a:r>
              <a:rPr kumimoji="0" lang="zh-CN" altLang="en-US" sz="2400" b="0" i="0" u="none" strike="noStrike" kern="1200" cap="none" spc="0" normalizeH="0" baseline="0" noProof="1">
                <a:solidFill>
                  <a:schemeClr val="tx1"/>
                </a:solidFill>
                <a:latin typeface="汉仪北魏写经W" pitchFamily="18" charset="-122"/>
                <a:ea typeface="+mn-ea"/>
                <a:cs typeface="+mn-cs"/>
              </a:rPr>
              <a:t>：古代用于研磨墨条，现代因墨汁普及，其研磨功能弱化，多作为盛放墨汁的容器或工艺品收藏。</a:t>
            </a:r>
            <a:endParaRPr kumimoji="0" lang="zh-CN" altLang="en-US" sz="1800" b="0" i="0" u="none" strike="noStrike" kern="1200" cap="none" spc="0" normalizeH="0" baseline="0" noProof="1">
              <a:solidFill>
                <a:schemeClr val="tx1"/>
              </a:solidFill>
              <a:latin typeface="汉仪北魏写经W" pitchFamily="18" charset="-122"/>
              <a:ea typeface="+mn-ea"/>
              <a:cs typeface="+mn-cs"/>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602">
                                            <p:txEl>
                                              <p:charRg st="40" end="61"/>
                                            </p:txEl>
                                          </p:spTgt>
                                        </p:tgtEl>
                                        <p:attrNameLst>
                                          <p:attrName>style.visibility</p:attrName>
                                        </p:attrNameLst>
                                      </p:cBhvr>
                                      <p:to>
                                        <p:strVal val="visible"/>
                                      </p:to>
                                    </p:set>
                                    <p:anim calcmode="lin" valueType="num">
                                      <p:cBhvr additive="base">
                                        <p:cTn id="7" dur="500" fill="hold"/>
                                        <p:tgtEl>
                                          <p:spTgt spid="25602">
                                            <p:txEl>
                                              <p:charRg st="40" end="6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2">
                                            <p:txEl>
                                              <p:charRg st="40" end="6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25602">
                                            <p:txEl>
                                              <p:charRg st="61" end="93"/>
                                            </p:txEl>
                                          </p:spTgt>
                                        </p:tgtEl>
                                        <p:attrNameLst>
                                          <p:attrName>style.visibility</p:attrName>
                                        </p:attrNameLst>
                                      </p:cBhvr>
                                      <p:to>
                                        <p:strVal val="visible"/>
                                      </p:to>
                                    </p:set>
                                    <p:animEffect transition="in" filter="box(in)">
                                      <p:cBhvr>
                                        <p:cTn id="13" dur="2000"/>
                                        <p:tgtEl>
                                          <p:spTgt spid="25602">
                                            <p:txEl>
                                              <p:charRg st="61" end="9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25602">
                                            <p:txEl>
                                              <p:charRg st="93" end="123"/>
                                            </p:txEl>
                                          </p:spTgt>
                                        </p:tgtEl>
                                        <p:attrNameLst>
                                          <p:attrName>style.visibility</p:attrName>
                                        </p:attrNameLst>
                                      </p:cBhvr>
                                      <p:to>
                                        <p:strVal val="visible"/>
                                      </p:to>
                                    </p:set>
                                    <p:anim calcmode="lin" valueType="num">
                                      <p:cBhvr>
                                        <p:cTn id="18" dur="1000" fill="hold"/>
                                        <p:tgtEl>
                                          <p:spTgt spid="25602">
                                            <p:txEl>
                                              <p:charRg st="93" end="123"/>
                                            </p:txEl>
                                          </p:spTgt>
                                        </p:tgtEl>
                                        <p:attrNameLst>
                                          <p:attrName>ppt_w</p:attrName>
                                        </p:attrNameLst>
                                      </p:cBhvr>
                                      <p:tavLst>
                                        <p:tav tm="0">
                                          <p:val>
                                            <p:fltVal val="0.000000"/>
                                          </p:val>
                                        </p:tav>
                                        <p:tav tm="100000">
                                          <p:val>
                                            <p:strVal val="#ppt_w"/>
                                          </p:val>
                                        </p:tav>
                                      </p:tavLst>
                                    </p:anim>
                                    <p:anim calcmode="lin" valueType="num">
                                      <p:cBhvr>
                                        <p:cTn id="19" dur="1000" fill="hold"/>
                                        <p:tgtEl>
                                          <p:spTgt spid="25602">
                                            <p:txEl>
                                              <p:charRg st="93" end="123"/>
                                            </p:txEl>
                                          </p:spTgt>
                                        </p:tgtEl>
                                        <p:attrNameLst>
                                          <p:attrName>ppt_h</p:attrName>
                                        </p:attrNameLst>
                                      </p:cBhvr>
                                      <p:tavLst>
                                        <p:tav tm="0">
                                          <p:val>
                                            <p:fltVal val="0.000000"/>
                                          </p:val>
                                        </p:tav>
                                        <p:tav tm="100000">
                                          <p:val>
                                            <p:strVal val="#ppt_h"/>
                                          </p:val>
                                        </p:tav>
                                      </p:tavLst>
                                    </p:anim>
                                    <p:anim calcmode="lin" valueType="num">
                                      <p:cBhvr>
                                        <p:cTn id="20" dur="1000" fill="hold"/>
                                        <p:tgtEl>
                                          <p:spTgt spid="25602">
                                            <p:txEl>
                                              <p:charRg st="93" end="123"/>
                                            </p:txEl>
                                          </p:spTgt>
                                        </p:tgtEl>
                                        <p:attrNameLst>
                                          <p:attrName>style.rotation</p:attrName>
                                        </p:attrNameLst>
                                      </p:cBhvr>
                                      <p:tavLst>
                                        <p:tav tm="0">
                                          <p:val>
                                            <p:fltVal val="90.000000"/>
                                          </p:val>
                                        </p:tav>
                                        <p:tav tm="100000">
                                          <p:val>
                                            <p:fltVal val="0.000000"/>
                                          </p:val>
                                        </p:tav>
                                      </p:tavLst>
                                    </p:anim>
                                    <p:animEffect transition="in" filter="fade">
                                      <p:cBhvr>
                                        <p:cTn id="21" dur="1000"/>
                                        <p:tgtEl>
                                          <p:spTgt spid="25602">
                                            <p:txEl>
                                              <p:charRg st="93" end="12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5602">
                                            <p:txEl>
                                              <p:charRg st="123" end="147"/>
                                            </p:txEl>
                                          </p:spTgt>
                                        </p:tgtEl>
                                        <p:attrNameLst>
                                          <p:attrName>style.visibility</p:attrName>
                                        </p:attrNameLst>
                                      </p:cBhvr>
                                      <p:to>
                                        <p:strVal val="visible"/>
                                      </p:to>
                                    </p:set>
                                    <p:animEffect transition="in" filter="wipe(down)">
                                      <p:cBhvr>
                                        <p:cTn id="26" dur="500"/>
                                        <p:tgtEl>
                                          <p:spTgt spid="25602">
                                            <p:txEl>
                                              <p:charRg st="123" end="14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25602">
                                            <p:txEl>
                                              <p:charRg st="147" end="165"/>
                                            </p:txEl>
                                          </p:spTgt>
                                        </p:tgtEl>
                                        <p:attrNameLst>
                                          <p:attrName>style.visibility</p:attrName>
                                        </p:attrNameLst>
                                      </p:cBhvr>
                                      <p:to>
                                        <p:strVal val="visible"/>
                                      </p:to>
                                    </p:set>
                                    <p:animEffect transition="in" filter="diamond(in)">
                                      <p:cBhvr>
                                        <p:cTn id="31" dur="2000"/>
                                        <p:tgtEl>
                                          <p:spTgt spid="25602">
                                            <p:txEl>
                                              <p:charRg st="147" end="16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5602">
                                            <p:txEl>
                                              <p:charRg st="165" end="212"/>
                                            </p:txEl>
                                          </p:spTgt>
                                        </p:tgtEl>
                                        <p:attrNameLst>
                                          <p:attrName>style.visibility</p:attrName>
                                        </p:attrNameLst>
                                      </p:cBhvr>
                                      <p:to>
                                        <p:strVal val="visible"/>
                                      </p:to>
                                    </p:set>
                                    <p:anim calcmode="lin" valueType="num">
                                      <p:cBhvr additive="base">
                                        <p:cTn id="36" dur="500" fill="hold"/>
                                        <p:tgtEl>
                                          <p:spTgt spid="25602">
                                            <p:txEl>
                                              <p:charRg st="165" end="21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5602">
                                            <p:txEl>
                                              <p:charRg st="165" end="2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标题 1"/>
          <p:cNvSpPr>
            <a:spLocks noGrp="1"/>
          </p:cNvSpPr>
          <p:nvPr>
            <p:ph type="title"/>
          </p:nvPr>
        </p:nvSpPr>
        <p:spPr>
          <a:xfrm>
            <a:off x="719138" y="533400"/>
            <a:ext cx="7989887" cy="539750"/>
          </a:xfrm>
        </p:spPr>
        <p:txBody>
          <a:bodyPr vert="horz" wrap="square" lIns="0" tIns="0" rIns="0" bIns="0" anchor="b" anchorCtr="0"/>
          <a:p>
            <a:r>
              <a:rPr lang="zh-CN" altLang="en-US"/>
              <a:t>二、书法的工具</a:t>
            </a:r>
            <a:endParaRPr lang="zh-CN" altLang="en-US"/>
          </a:p>
        </p:txBody>
      </p:sp>
      <p:sp>
        <p:nvSpPr>
          <p:cNvPr id="26626" name="内容占位符 2"/>
          <p:cNvSpPr>
            <a:spLocks noGrp="1"/>
          </p:cNvSpPr>
          <p:nvPr>
            <p:ph idx="1"/>
          </p:nvPr>
        </p:nvSpPr>
        <p:spPr>
          <a:xfrm>
            <a:off x="717550" y="1371600"/>
            <a:ext cx="7904163" cy="4116388"/>
          </a:xfrm>
          <a:noFill/>
          <a:ln>
            <a:noFill/>
          </a:ln>
        </p:spPr>
        <p:txBody>
          <a:bodyPr wrap="square" lIns="0" tIns="0" rIns="0" bIns="0" anchor="t" anchorCtr="0"/>
          <a:p>
            <a:r>
              <a:rPr lang="zh-CN" altLang="en-US" sz="2000"/>
              <a:t>（二）常用辅助工具</a:t>
            </a:r>
            <a:endParaRPr lang="zh-CN" altLang="en-US" sz="2000"/>
          </a:p>
          <a:p>
            <a:r>
              <a:rPr lang="zh-CN" altLang="en-US" sz="2000"/>
              <a:t>镇纸</a:t>
            </a:r>
            <a:r>
              <a:rPr lang="en-US" altLang="zh-CN" sz="2000"/>
              <a:t>‌</a:t>
            </a:r>
            <a:r>
              <a:rPr lang="zh-CN" altLang="en-US" sz="2000"/>
              <a:t>：压平纸张，防止移动，常用金属、石料或黄铜制成。</a:t>
            </a:r>
            <a:endParaRPr lang="zh-CN" altLang="en-US" sz="2000"/>
          </a:p>
          <a:p>
            <a:r>
              <a:rPr lang="en-US" altLang="zh-CN" sz="2000"/>
              <a:t>‌</a:t>
            </a:r>
            <a:r>
              <a:rPr lang="zh-CN" altLang="en-US" sz="2000"/>
              <a:t>笔架</a:t>
            </a:r>
            <a:r>
              <a:rPr lang="en-US" altLang="zh-CN" sz="2000"/>
              <a:t>/</a:t>
            </a:r>
            <a:r>
              <a:rPr lang="zh-CN" altLang="en-US" sz="2000"/>
              <a:t>笔筒</a:t>
            </a:r>
            <a:r>
              <a:rPr lang="en-US" altLang="zh-CN" sz="2000"/>
              <a:t>‌</a:t>
            </a:r>
            <a:r>
              <a:rPr lang="zh-CN" altLang="en-US" sz="2000"/>
              <a:t>：搁置毛笔，避免笔头受损，保持清洁。</a:t>
            </a:r>
            <a:endParaRPr lang="zh-CN" altLang="en-US" sz="2000"/>
          </a:p>
          <a:p>
            <a:r>
              <a:rPr lang="en-US" altLang="zh-CN" sz="2000"/>
              <a:t>‌</a:t>
            </a:r>
            <a:r>
              <a:rPr lang="zh-CN" altLang="en-US" sz="2000"/>
              <a:t>笔洗（水盂）</a:t>
            </a:r>
            <a:r>
              <a:rPr lang="en-US" altLang="zh-CN" sz="2000"/>
              <a:t>‌</a:t>
            </a:r>
            <a:r>
              <a:rPr lang="zh-CN" altLang="en-US" sz="2000"/>
              <a:t>：清洗毛笔、调节墨色浓淡，可用陶瓷或石制容器。</a:t>
            </a:r>
            <a:endParaRPr lang="zh-CN" altLang="en-US" sz="2000"/>
          </a:p>
          <a:p>
            <a:r>
              <a:rPr lang="en-US" altLang="zh-CN" sz="2000"/>
              <a:t>‌</a:t>
            </a:r>
            <a:r>
              <a:rPr lang="zh-CN" altLang="en-US" sz="2000"/>
              <a:t>毛毡</a:t>
            </a:r>
            <a:r>
              <a:rPr lang="en-US" altLang="zh-CN" sz="2000"/>
              <a:t>‌</a:t>
            </a:r>
            <a:r>
              <a:rPr lang="zh-CN" altLang="en-US" sz="2000"/>
              <a:t>：垫在纸下，防止墨渗透污染桌面，同时增强书写手感。</a:t>
            </a:r>
            <a:endParaRPr lang="zh-CN" altLang="en-US" sz="2000"/>
          </a:p>
          <a:p>
            <a:r>
              <a:rPr lang="en-US" altLang="zh-CN" sz="2000"/>
              <a:t>‌</a:t>
            </a:r>
            <a:r>
              <a:rPr lang="zh-CN" altLang="en-US" sz="2000"/>
              <a:t>印章与印泥</a:t>
            </a:r>
            <a:r>
              <a:rPr lang="en-US" altLang="zh-CN" sz="2000"/>
              <a:t>‌</a:t>
            </a:r>
            <a:r>
              <a:rPr lang="zh-CN" altLang="en-US" sz="2000"/>
              <a:t>：用于落款钤印，增添作品艺术性与完整性。</a:t>
            </a:r>
            <a:endParaRPr lang="zh-CN" altLang="en-US" sz="2000"/>
          </a:p>
          <a:p>
            <a:r>
              <a:rPr lang="en-US" altLang="zh-CN" sz="2000"/>
              <a:t>‌</a:t>
            </a:r>
            <a:r>
              <a:rPr lang="zh-CN" altLang="en-US" sz="2000"/>
              <a:t>字帖</a:t>
            </a:r>
            <a:r>
              <a:rPr lang="en-US" altLang="zh-CN" sz="2000"/>
              <a:t>‌</a:t>
            </a:r>
            <a:r>
              <a:rPr lang="zh-CN" altLang="en-US" sz="2000"/>
              <a:t>：临摹范本，是学习传统书法的必经之路。</a:t>
            </a:r>
            <a:endParaRPr lang="zh-CN" altLang="en-US" sz="2000"/>
          </a:p>
        </p:txBody>
      </p:sp>
    </p:spTree>
    <p:custDataLst>
      <p:tags r:id="rId1"/>
    </p:custDataLst>
  </p:cSld>
  <p:clrMapOvr>
    <a:masterClrMapping/>
  </p:clrMapOvr>
</p:sld>
</file>

<file path=ppt/tags/tag1.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0.xml><?xml version="1.0" encoding="utf-8"?>
<p:tagLst xmlns:p="http://schemas.openxmlformats.org/presentationml/2006/main">
  <p:tag name="KSO_WM_UNIT_INDEX" val="1"/>
  <p:tag name="KSO_WM_UNIT_TYPE" val="j"/>
  <p:tag name="KSO_WM_BEAUTIFY_FLAG" val="#wm#"/>
</p:tagLst>
</file>

<file path=ppt/tags/tag101.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3363"/>
  <p:tag name="KSO_WM_TEMPLATE_CATEGORY" val="custom"/>
  <p:tag name="KSO_WM_SLIDE_INDEX" val="8"/>
  <p:tag name="KSO_WM_SLIDE_ID" val="custom20233363_8"/>
  <p:tag name="KSO_WM_TEMPLATE_MASTER_TYPE" val="0"/>
  <p:tag name="KSO_WM_SLIDE_LAYOUT" val="a_f"/>
  <p:tag name="KSO_WM_SLIDE_LAYOUT_CNT" val="1_1"/>
  <p:tag name="KSO_WM_SLIDE_SIZE" val="850*457"/>
  <p:tag name="KSO_WM_SLIDE_POSITION" val="54*28"/>
</p:tagLst>
</file>

<file path=ppt/tags/tag102.xml><?xml version="1.0" encoding="utf-8"?>
<p:tagLst xmlns:p="http://schemas.openxmlformats.org/presentationml/2006/main">
  <p:tag name="KSO_WM_UNIT_INDEX" val="2"/>
  <p:tag name="KSO_WM_UNIT_TYPE" val="f"/>
  <p:tag name="KSO_WM_UNIT_SUBTYPE" val="a"/>
  <p:tag name="KSO_WM_BEAUTIFY_FLAG" val="#wm#"/>
</p:tagLst>
</file>

<file path=ppt/tags/tag103.xml><?xml version="1.0" encoding="utf-8"?>
<p:tagLst xmlns:p="http://schemas.openxmlformats.org/presentationml/2006/main">
  <p:tag name="KSO_WM_UNIT_INDEX" val="1"/>
  <p:tag name="KSO_WM_UNIT_TYPE" val="j"/>
  <p:tag name="KSO_WM_BEAUTIFY_FLAG" val="#wm#"/>
</p:tagLst>
</file>

<file path=ppt/tags/tag104.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3363"/>
  <p:tag name="KSO_WM_TEMPLATE_CATEGORY" val="custom"/>
  <p:tag name="KSO_WM_SLIDE_INDEX" val="8"/>
  <p:tag name="KSO_WM_SLIDE_ID" val="custom20233363_8"/>
  <p:tag name="KSO_WM_TEMPLATE_MASTER_TYPE" val="0"/>
  <p:tag name="KSO_WM_SLIDE_LAYOUT" val="a_f"/>
  <p:tag name="KSO_WM_SLIDE_LAYOUT_CNT" val="1_1"/>
  <p:tag name="KSO_WM_SLIDE_SIZE" val="850*457"/>
  <p:tag name="KSO_WM_SLIDE_POSITION" val="54*28"/>
</p:tagLst>
</file>

<file path=ppt/tags/tag105.xml><?xml version="1.0" encoding="utf-8"?>
<p:tagLst xmlns:p="http://schemas.openxmlformats.org/presentationml/2006/main">
  <p:tag name="KSO_WM_UNIT_INDEX" val="2"/>
  <p:tag name="KSO_WM_UNIT_TYPE" val="f"/>
  <p:tag name="KSO_WM_UNIT_SUBTYPE" val="a"/>
  <p:tag name="KSO_WM_BEAUTIFY_FLAG" val="#wm#"/>
</p:tagLst>
</file>

<file path=ppt/tags/tag106.xml><?xml version="1.0" encoding="utf-8"?>
<p:tagLst xmlns:p="http://schemas.openxmlformats.org/presentationml/2006/main">
  <p:tag name="KSO_WM_UNIT_INDEX" val="1"/>
  <p:tag name="KSO_WM_UNIT_TYPE" val="j"/>
  <p:tag name="KSO_WM_BEAUTIFY_FLAG" val="#wm#"/>
</p:tagLst>
</file>

<file path=ppt/tags/tag107.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3363"/>
  <p:tag name="KSO_WM_TEMPLATE_CATEGORY" val="custom"/>
  <p:tag name="KSO_WM_SLIDE_INDEX" val="8"/>
  <p:tag name="KSO_WM_SLIDE_ID" val="custom20233363_8"/>
  <p:tag name="KSO_WM_TEMPLATE_MASTER_TYPE" val="0"/>
  <p:tag name="KSO_WM_SLIDE_LAYOUT" val="a_f"/>
  <p:tag name="KSO_WM_SLIDE_LAYOUT_CNT" val="1_1"/>
  <p:tag name="KSO_WM_SLIDE_SIZE" val="850*457"/>
  <p:tag name="KSO_WM_SLIDE_POSITION" val="54*28"/>
</p:tagLst>
</file>

<file path=ppt/tags/tag108.xml><?xml version="1.0" encoding="utf-8"?>
<p:tagLst xmlns:p="http://schemas.openxmlformats.org/presentationml/2006/main">
  <p:tag name="KSO_WM_BEAUTIFY_FLAG" val="#wm#"/>
  <p:tag name="KSO_WM_TEMPLATE_CATEGORY" val="custom"/>
  <p:tag name="KSO_WM_TEMPLATE_INDEX" val="20233363"/>
</p:tagLst>
</file>

<file path=ppt/tags/tag109.xml><?xml version="1.0" encoding="utf-8"?>
<p:tagLst xmlns:p="http://schemas.openxmlformats.org/presentationml/2006/main">
  <p:tag name="KSO_WM_BEAUTIFY_FLAG" val="#wm#"/>
  <p:tag name="KSO_WM_TEMPLATE_CATEGORY" val="custom"/>
  <p:tag name="KSO_WM_TEMPLATE_INDEX" val="20233363"/>
</p:tagLst>
</file>

<file path=ppt/tags/tag11.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0.xml><?xml version="1.0" encoding="utf-8"?>
<p:tagLst xmlns:p="http://schemas.openxmlformats.org/presentationml/2006/main">
  <p:tag name="KSO_WM_BEAUTIFY_FLAG" val="#wm#"/>
  <p:tag name="KSO_WM_TEMPLATE_CATEGORY" val="custom"/>
  <p:tag name="KSO_WM_TEMPLATE_INDEX" val="20233363"/>
</p:tagLst>
</file>

<file path=ppt/tags/tag111.xml><?xml version="1.0" encoding="utf-8"?>
<p:tagLst xmlns:p="http://schemas.openxmlformats.org/presentationml/2006/main">
  <p:tag name="KSO_WM_BEAUTIFY_FLAG" val="#wm#"/>
  <p:tag name="KSO_WM_TEMPLATE_CATEGORY" val="custom"/>
  <p:tag name="KSO_WM_TEMPLATE_INDEX" val="20233363"/>
</p:tagLst>
</file>

<file path=ppt/tags/tag112.xml><?xml version="1.0" encoding="utf-8"?>
<p:tagLst xmlns:p="http://schemas.openxmlformats.org/presentationml/2006/main">
  <p:tag name="KSO_WM_BEAUTIFY_FLAG" val="#wm#"/>
  <p:tag name="KSO_WM_TEMPLATE_CATEGORY" val="custom"/>
  <p:tag name="KSO_WM_TEMPLATE_INDEX" val="20233363"/>
</p:tagLst>
</file>

<file path=ppt/tags/tag113.xml><?xml version="1.0" encoding="utf-8"?>
<p:tagLst xmlns:p="http://schemas.openxmlformats.org/presentationml/2006/main">
  <p:tag name="KSO_WM_UNIT_INDEX" val="4"/>
  <p:tag name="KSO_WM_UNIT_TYPE" val="f"/>
  <p:tag name="KSO_WM_UNIT_SUBTYPE" val="a"/>
  <p:tag name="KSO_WM_BEAUTIFY_FLAG" val="#wm#"/>
</p:tagLst>
</file>

<file path=ppt/tags/tag114.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3363"/>
  <p:tag name="KSO_WM_TEMPLATE_CATEGORY" val="custom"/>
  <p:tag name="KSO_WM_SLIDE_INDEX" val="8"/>
  <p:tag name="KSO_WM_SLIDE_ID" val="custom20233363_8"/>
  <p:tag name="KSO_WM_TEMPLATE_MASTER_TYPE" val="0"/>
  <p:tag name="KSO_WM_SLIDE_LAYOUT" val="a_f"/>
  <p:tag name="KSO_WM_SLIDE_LAYOUT_CNT" val="1_1"/>
  <p:tag name="KSO_WM_SLIDE_SIZE" val="850*457"/>
  <p:tag name="KSO_WM_SLIDE_POSITION" val="54*28"/>
</p:tagLst>
</file>

<file path=ppt/tags/tag12.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3363"/>
</p:tagLst>
</file>

<file path=ppt/tags/tag23.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3363"/>
</p:tagLst>
</file>

<file path=ppt/tags/tag24.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xml><?xml version="1.0" encoding="utf-8"?>
<p:tagLst xmlns:p="http://schemas.openxmlformats.org/presentationml/2006/main">
  <p:tag name="KSO_WM_TEMPLATE_THUMBS_INDEX" val="1、9"/>
  <p:tag name="KSO_WM_TEMPLATE_SUBCATEGORY" val="29"/>
  <p:tag name="KSO_WM_TEMPLATE_COLOR_TYPE" val="0"/>
  <p:tag name="KSO_WM_TAG_VERSION" val="3.0"/>
  <p:tag name="KSO_WM_BEAUTIFY_FLAG" val="#wm#"/>
  <p:tag name="KSO_WM_TEMPLATE_INDEX" val="20233363"/>
  <p:tag name="KSO_WM_TEMPLATE_CATEGORY" val="custom"/>
  <p:tag name="KSO_WM_TEMPLATE_MASTER_TYPE" val="0"/>
</p:tagLst>
</file>

<file path=ppt/tags/tag29.xml><?xml version="1.0" encoding="utf-8"?>
<p:tagLst xmlns:p="http://schemas.openxmlformats.org/presentationml/2006/main">
  <p:tag name="KSO_WM_UNIT_TYPE" val="a"/>
  <p:tag name="KSO_WM_UNIT_INDEX" val="1"/>
  <p:tag name="KSO_WM_BEAUTIFY_FLAG" val="#wm#"/>
  <p:tag name="KSO_WM_TAG_VERSION" val="3.0"/>
  <p:tag name="KSO_WM_UNIT_PRESET_TEXT" val="单击此处&#10;添加文档标题"/>
  <p:tag name="KSO_WM_UNIT_ID" val="custom20233363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3363"/>
  <p:tag name="KSO_WM_TEMPLATE_CATEGORY" val="custom"/>
  <p:tag name="KSO_WM_UNIT_ISCONTENTSTITLE" val="0"/>
  <p:tag name="KSO_WM_UNIT_VALUE" val="14"/>
  <p:tag name="KSO_WM_UNIT_TEXT_TYPE" val="1"/>
</p:tagLst>
</file>

<file path=ppt/tags/tag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3363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3363"/>
  <p:tag name="KSO_WM_TEMPLATE_CATEGORY" val="custom"/>
  <p:tag name="KSO_WM_UNIT_VALUE" val="16"/>
</p:tagLst>
</file>

<file path=ppt/tags/tag31.xml><?xml version="1.0" encoding="utf-8"?>
<p:tagLst xmlns:p="http://schemas.openxmlformats.org/presentationml/2006/main">
  <p:tag name="KSO_WM_TEMPLATE_THUMBS_INDEX" val="1、9"/>
  <p:tag name="KSO_WM_SLIDE_TYPE" val="title"/>
  <p:tag name="KSO_WM_TEMPLATE_SUBCATEGORY" val="29"/>
  <p:tag name="KSO_WM_TEMPLATE_COLOR_TYPE" val="0"/>
  <p:tag name="KSO_WM_TAG_VERSION" val="3.0"/>
  <p:tag name="KSO_WM_SLIDE_SUBTYPE" val="pureTxt"/>
  <p:tag name="KSO_WM_SLIDE_ITEM_CNT" val="0"/>
  <p:tag name="KSO_WM_BEAUTIFY_FLAG" val="#wm#"/>
  <p:tag name="KSO_WM_TEMPLATE_INDEX" val="20233363"/>
  <p:tag name="KSO_WM_TEMPLATE_CATEGORY" val="custom"/>
  <p:tag name="KSO_WM_SLIDE_INDEX" val="1"/>
  <p:tag name="KSO_WM_SLIDE_ID" val="custom20233363_1"/>
  <p:tag name="KSO_WM_TEMPLATE_MASTER_TYPE" val="0"/>
  <p:tag name="KSO_WM_SLIDE_LAYOUT" val="a_b_f"/>
  <p:tag name="KSO_WM_SLIDE_LAYOUT_CNT" val="1_1_1"/>
  <p:tag name="KSO_WM_SLIDE_THEME_ID" val="3325705"/>
  <p:tag name="KSO_WM_SLIDE_THEME_NAME" val="灰色水墨画教育教学中国风主题"/>
</p:tagLst>
</file>

<file path=ppt/tags/tag3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33.xml><?xml version="1.0" encoding="utf-8"?>
<p:tagLst xmlns:p="http://schemas.openxmlformats.org/presentationml/2006/main">
  <p:tag name="KSO_WM_UNIT_INDEX" val="5"/>
  <p:tag name="KSO_WM_UNIT_TYPE" val="f"/>
  <p:tag name="KSO_WM_UNIT_SUBTYPE" val="a"/>
  <p:tag name="KSO_WM_BEAUTIFY_FLAG" val="#wm#"/>
</p:tagLst>
</file>

<file path=ppt/tags/tag34.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3363"/>
  <p:tag name="KSO_WM_TEMPLATE_CATEGORY" val="custom"/>
  <p:tag name="KSO_WM_SLIDE_INDEX" val="8"/>
  <p:tag name="KSO_WM_SLIDE_ID" val="custom20233363_8"/>
  <p:tag name="KSO_WM_TEMPLATE_MASTER_TYPE" val="0"/>
  <p:tag name="KSO_WM_SLIDE_LAYOUT" val="a_f"/>
  <p:tag name="KSO_WM_SLIDE_LAYOUT_CNT" val="1_1"/>
  <p:tag name="KSO_WM_SLIDE_SIZE" val="850*457"/>
  <p:tag name="KSO_WM_SLIDE_POSITION" val="54*28"/>
</p:tagLst>
</file>

<file path=ppt/tags/tag35.xml><?xml version="1.0" encoding="utf-8"?>
<p:tagLst xmlns:p="http://schemas.openxmlformats.org/presentationml/2006/main">
  <p:tag name="KSO_WM_UNIT_INDEX" val="3"/>
  <p:tag name="KSO_WM_UNIT_TYPE" val="f"/>
  <p:tag name="KSO_WM_UNIT_SUBTYPE" val="a"/>
  <p:tag name="KSO_WM_BEAUTIFY_FLAG" val="#wm#"/>
</p:tagLst>
</file>

<file path=ppt/tags/tag36.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3363"/>
  <p:tag name="KSO_WM_TEMPLATE_CATEGORY" val="custom"/>
  <p:tag name="KSO_WM_SLIDE_INDEX" val="8"/>
  <p:tag name="KSO_WM_SLIDE_ID" val="custom20233363_8"/>
  <p:tag name="KSO_WM_TEMPLATE_MASTER_TYPE" val="0"/>
  <p:tag name="KSO_WM_SLIDE_LAYOUT" val="a_f"/>
  <p:tag name="KSO_WM_SLIDE_LAYOUT_CNT" val="1_1"/>
  <p:tag name="KSO_WM_SLIDE_SIZE" val="850*457"/>
  <p:tag name="KSO_WM_SLIDE_POSITION" val="54*28"/>
</p:tagLst>
</file>

<file path=ppt/tags/tag37.xml><?xml version="1.0" encoding="utf-8"?>
<p:tagLst xmlns:p="http://schemas.openxmlformats.org/presentationml/2006/main">
  <p:tag name="KSO_WM_UNIT_TEXT" val="课中问题"/>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38.xml><?xml version="1.0" encoding="utf-8"?>
<p:tagLst xmlns:p="http://schemas.openxmlformats.org/presentationml/2006/main">
  <p:tag name="KSO_WM_UNIT_INDEX" val="4"/>
  <p:tag name="KSO_WM_UNIT_TYPE" val="f"/>
  <p:tag name="KSO_WM_UNIT_SUBTYPE" val="a"/>
  <p:tag name="KSO_WM_BEAUTIFY_FLAG" val="#wm#"/>
</p:tagLst>
</file>

<file path=ppt/tags/tag39.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3363"/>
  <p:tag name="KSO_WM_TEMPLATE_CATEGORY" val="custom"/>
  <p:tag name="KSO_WM_SLIDE_INDEX" val="8"/>
  <p:tag name="KSO_WM_SLIDE_ID" val="custom20233363_8"/>
  <p:tag name="KSO_WM_TEMPLATE_MASTER_TYPE" val="0"/>
  <p:tag name="KSO_WM_SLIDE_LAYOUT" val="a_f"/>
  <p:tag name="KSO_WM_SLIDE_LAYOUT_CNT" val="1_1"/>
  <p:tag name="KSO_WM_SLIDE_SIZE" val="850*457"/>
  <p:tag name="KSO_WM_SLIDE_POSITION" val="54*28"/>
</p:tagLst>
</file>

<file path=ppt/tags/tag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xml><?xml version="1.0" encoding="utf-8"?>
<p:tagLst xmlns:p="http://schemas.openxmlformats.org/presentationml/2006/main">
  <p:tag name="KSO_WM_UNIT_TEXT" val="一、书法与生活"/>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41.xml><?xml version="1.0" encoding="utf-8"?>
<p:tagLst xmlns:p="http://schemas.openxmlformats.org/presentationml/2006/main">
  <p:tag name="KSO_WM_UNIT_INDEX" val="4"/>
  <p:tag name="KSO_WM_UNIT_TYPE" val="f"/>
  <p:tag name="KSO_WM_UNIT_SUBTYPE" val="a"/>
  <p:tag name="KSO_WM_BEAUTIFY_FLAG" val="#wm#"/>
</p:tagLst>
</file>

<file path=ppt/tags/tag42.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3363"/>
  <p:tag name="KSO_WM_TEMPLATE_CATEGORY" val="custom"/>
  <p:tag name="KSO_WM_SLIDE_INDEX" val="8"/>
  <p:tag name="KSO_WM_SLIDE_ID" val="custom20233363_8"/>
  <p:tag name="KSO_WM_TEMPLATE_MASTER_TYPE" val="0"/>
  <p:tag name="KSO_WM_SLIDE_LAYOUT" val="a_f"/>
  <p:tag name="KSO_WM_SLIDE_LAYOUT_CNT" val="1_1"/>
  <p:tag name="KSO_WM_SLIDE_SIZE" val="850*457"/>
  <p:tag name="KSO_WM_SLIDE_POSITION" val="54*28"/>
</p:tagLst>
</file>

<file path=ppt/tags/tag43.xml><?xml version="1.0" encoding="utf-8"?>
<p:tagLst xmlns:p="http://schemas.openxmlformats.org/presentationml/2006/main">
  <p:tag name="KSO_WM_UNIT_TEXT" val="一、书法与生活"/>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44.xml><?xml version="1.0" encoding="utf-8"?>
<p:tagLst xmlns:p="http://schemas.openxmlformats.org/presentationml/2006/main">
  <p:tag name="KSO_WM_UNIT_INDEX" val="4"/>
  <p:tag name="KSO_WM_UNIT_TYPE" val="f"/>
  <p:tag name="KSO_WM_UNIT_SUBTYPE" val="a"/>
  <p:tag name="KSO_WM_BEAUTIFY_FLAG" val="#wm#"/>
</p:tagLst>
</file>

<file path=ppt/tags/tag45.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3363"/>
  <p:tag name="KSO_WM_TEMPLATE_CATEGORY" val="custom"/>
  <p:tag name="KSO_WM_SLIDE_INDEX" val="8"/>
  <p:tag name="KSO_WM_SLIDE_ID" val="custom20233363_8"/>
  <p:tag name="KSO_WM_TEMPLATE_MASTER_TYPE" val="0"/>
  <p:tag name="KSO_WM_SLIDE_LAYOUT" val="a_f"/>
  <p:tag name="KSO_WM_SLIDE_LAYOUT_CNT" val="1_1"/>
  <p:tag name="KSO_WM_SLIDE_SIZE" val="850*457"/>
  <p:tag name="KSO_WM_SLIDE_POSITION" val="54*28"/>
</p:tagLst>
</file>

<file path=ppt/tags/tag4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47.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340"/>
</p:tagLst>
</file>

<file path=ppt/tags/tag48.xml><?xml version="1.0" encoding="utf-8"?>
<p:tagLst xmlns:p="http://schemas.openxmlformats.org/presentationml/2006/main">
  <p:tag name="KSO_WM_BEAUTIFY_FLAG" val="#wm#"/>
  <p:tag name="KSO_WM_TEMPLATE_CATEGORY" val="custom"/>
  <p:tag name="KSO_WM_TEMPLATE_INDEX" val="20233363"/>
</p:tagLst>
</file>

<file path=ppt/tags/tag49.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5.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xml><?xml version="1.0" encoding="utf-8"?>
<p:tagLst xmlns:p="http://schemas.openxmlformats.org/presentationml/2006/main">
  <p:tag name="KSO_WM_UNIT_SUBTYPE" val="a"/>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340"/>
</p:tagLst>
</file>

<file path=ppt/tags/tag51.xml><?xml version="1.0" encoding="utf-8"?>
<p:tagLst xmlns:p="http://schemas.openxmlformats.org/presentationml/2006/main">
  <p:tag name="KSO_WM_BEAUTIFY_FLAG" val="#wm#"/>
  <p:tag name="KSO_WM_TEMPLATE_CATEGORY" val="custom"/>
  <p:tag name="KSO_WM_TEMPLATE_INDEX" val="20233363"/>
</p:tagLst>
</file>

<file path=ppt/tags/tag52.xml><?xml version="1.0" encoding="utf-8"?>
<p:tagLst xmlns:p="http://schemas.openxmlformats.org/presentationml/2006/main">
  <p:tag name="KSO_WM_BEAUTIFY_FLAG" val="#wm#"/>
  <p:tag name="KSO_WM_TEMPLATE_CATEGORY" val="custom"/>
  <p:tag name="KSO_WM_TEMPLATE_INDEX" val="20233363"/>
</p:tagLst>
</file>

<file path=ppt/tags/tag53.xml><?xml version="1.0" encoding="utf-8"?>
<p:tagLst xmlns:p="http://schemas.openxmlformats.org/presentationml/2006/main">
  <p:tag name="KSO_WM_UNIT_TEXT" val="一、书法与生活"/>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54.xml><?xml version="1.0" encoding="utf-8"?>
<p:tagLst xmlns:p="http://schemas.openxmlformats.org/presentationml/2006/main">
  <p:tag name="KSO_WM_UNIT_SUBTYPE" val="a"/>
</p:tagLst>
</file>

<file path=ppt/tags/tag55.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3363"/>
  <p:tag name="KSO_WM_TEMPLATE_CATEGORY" val="custom"/>
  <p:tag name="KSO_WM_SLIDE_INDEX" val="8"/>
  <p:tag name="KSO_WM_SLIDE_ID" val="custom20233363_8"/>
  <p:tag name="KSO_WM_TEMPLATE_MASTER_TYPE" val="0"/>
  <p:tag name="KSO_WM_SLIDE_LAYOUT" val="a_f"/>
  <p:tag name="KSO_WM_SLIDE_LAYOUT_CNT" val="1_1"/>
  <p:tag name="KSO_WM_SLIDE_SIZE" val="850*457"/>
  <p:tag name="KSO_WM_SLIDE_POSITION" val="54*28"/>
</p:tagLst>
</file>

<file path=ppt/tags/tag56.xml><?xml version="1.0" encoding="utf-8"?>
<p:tagLst xmlns:p="http://schemas.openxmlformats.org/presentationml/2006/main">
  <p:tag name="KSO_WM_UNIT_INDEX" val="1"/>
  <p:tag name="KSO_WM_UNIT_TYPE" val="f"/>
  <p:tag name="KSO_WM_UNIT_SUBTYPE" val="a"/>
  <p:tag name="KSO_WM_BEAUTIFY_FLAG" val="#wm#"/>
</p:tagLst>
</file>

<file path=ppt/tags/tag57.xml><?xml version="1.0" encoding="utf-8"?>
<p:tagLst xmlns:p="http://schemas.openxmlformats.org/presentationml/2006/main">
  <p:tag name="KSO_WM_UNIT_INDEX" val="6"/>
  <p:tag name="KSO_WM_UNIT_TYPE" val="f"/>
  <p:tag name="KSO_WM_UNIT_SUBTYPE" val="a"/>
  <p:tag name="KSO_WM_BEAUTIFY_FLAG" val="#wm#"/>
</p:tagLst>
</file>

<file path=ppt/tags/tag58.xml><?xml version="1.0" encoding="utf-8"?>
<p:tagLst xmlns:p="http://schemas.openxmlformats.org/presentationml/2006/main">
  <p:tag name="KSO_WM_UNIT_INDEX" val="2"/>
  <p:tag name="KSO_WM_UNIT_TYPE" val="j"/>
  <p:tag name="KSO_WM_BEAUTIFY_FLAG" val="#wm#"/>
</p:tagLst>
</file>

<file path=ppt/tags/tag59.xml><?xml version="1.0" encoding="utf-8"?>
<p:tagLst xmlns:p="http://schemas.openxmlformats.org/presentationml/2006/main">
  <p:tag name="KSO_WM_UNIT_INDEX" val="3"/>
  <p:tag name="KSO_WM_UNIT_TYPE" val="f"/>
  <p:tag name="KSO_WM_UNIT_SUBTYPE" val="a"/>
  <p:tag name="KSO_WM_BEAUTIFY_FLAG" val="#wm#"/>
</p:tagLst>
</file>

<file path=ppt/tags/tag6.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3363"/>
  <p:tag name="KSO_WM_TEMPLATE_CATEGORY" val="custom"/>
  <p:tag name="KSO_WM_SLIDE_INDEX" val="8"/>
  <p:tag name="KSO_WM_SLIDE_ID" val="custom20233363_8"/>
  <p:tag name="KSO_WM_TEMPLATE_MASTER_TYPE" val="0"/>
  <p:tag name="KSO_WM_SLIDE_LAYOUT" val="a_f"/>
  <p:tag name="KSO_WM_SLIDE_LAYOUT_CNT" val="1_1"/>
  <p:tag name="KSO_WM_SLIDE_SIZE" val="850*457"/>
  <p:tag name="KSO_WM_SLIDE_POSITION" val="54*28"/>
</p:tagLst>
</file>

<file path=ppt/tags/tag61.xml><?xml version="1.0" encoding="utf-8"?>
<p:tagLst xmlns:p="http://schemas.openxmlformats.org/presentationml/2006/main">
  <p:tag name="KSO_WM_UNIT_INDEX" val="5"/>
  <p:tag name="KSO_WM_UNIT_TYPE" val="f"/>
  <p:tag name="KSO_WM_UNIT_SUBTYPE" val="a"/>
  <p:tag name="KSO_WM_BEAUTIFY_FLAG" val="#wm#"/>
</p:tagLst>
</file>

<file path=ppt/tags/tag62.xml><?xml version="1.0" encoding="utf-8"?>
<p:tagLst xmlns:p="http://schemas.openxmlformats.org/presentationml/2006/main">
  <p:tag name="KSO_WM_UNIT_INDEX" val="1"/>
  <p:tag name="KSO_WM_UNIT_TYPE" val="j"/>
  <p:tag name="KSO_WM_BEAUTIFY_FLAG" val="#wm#"/>
</p:tagLst>
</file>

<file path=ppt/tags/tag63.xml><?xml version="1.0" encoding="utf-8"?>
<p:tagLst xmlns:p="http://schemas.openxmlformats.org/presentationml/2006/main">
  <p:tag name="KSO_WM_UNIT_INDEX" val="2"/>
  <p:tag name="KSO_WM_UNIT_TYPE" val="f"/>
  <p:tag name="KSO_WM_UNIT_SUBTYPE" val="a"/>
  <p:tag name="KSO_WM_BEAUTIFY_FLAG" val="#wm#"/>
</p:tagLst>
</file>

<file path=ppt/tags/tag64.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3363"/>
  <p:tag name="KSO_WM_TEMPLATE_CATEGORY" val="custom"/>
  <p:tag name="KSO_WM_SLIDE_INDEX" val="8"/>
  <p:tag name="KSO_WM_SLIDE_ID" val="custom20233363_8"/>
  <p:tag name="KSO_WM_TEMPLATE_MASTER_TYPE" val="0"/>
  <p:tag name="KSO_WM_SLIDE_LAYOUT" val="a_f"/>
  <p:tag name="KSO_WM_SLIDE_LAYOUT_CNT" val="1_1"/>
  <p:tag name="KSO_WM_SLIDE_SIZE" val="850*457"/>
  <p:tag name="KSO_WM_SLIDE_POSITION" val="54*28"/>
</p:tagLst>
</file>

<file path=ppt/tags/tag65.xml><?xml version="1.0" encoding="utf-8"?>
<p:tagLst xmlns:p="http://schemas.openxmlformats.org/presentationml/2006/main">
  <p:tag name="KSO_WM_UNIT_SUBTYPE" val="a"/>
  <p:tag name="KSO_WM_TEMPLATE_CATEGORY" val="diagram"/>
  <p:tag name="KSO_WM_TEMPLATE_INDEX" val="19882022"/>
  <p:tag name="KSO_WM_UNIT_ID" val="diagram19882022*l_h_f*1_2_1"/>
  <p:tag name="KSO_WM_DIAGRAM_GROUP_CODE" val="l1-1"/>
  <p:tag name="KSO_WM_TAG_VERSION" val="2.0"/>
  <p:tag name="KSO_WM_DIAGRAM_VIRTUALLY_FRAME" val="{&quot;height&quot;:438.25,&quot;left&quot;:146.12503937007872,&quot;top&quot;:28,&quot;width&quot;:490.5}"/>
</p:tagLst>
</file>

<file path=ppt/tags/tag66.xml><?xml version="1.0" encoding="utf-8"?>
<p:tagLst xmlns:p="http://schemas.openxmlformats.org/presentationml/2006/main">
  <p:tag name="KSO_WM_UNIT_SUBTYPE" val="a"/>
  <p:tag name="KSO_WM_TEMPLATE_CATEGORY" val="diagram"/>
  <p:tag name="KSO_WM_TEMPLATE_INDEX" val="19882022"/>
  <p:tag name="KSO_WM_UNIT_ID" val="diagram19882022*l_h_f*1_3_1"/>
  <p:tag name="KSO_WM_DIAGRAM_GROUP_CODE" val="l1-1"/>
  <p:tag name="KSO_WM_TAG_VERSION" val="2.0"/>
  <p:tag name="KSO_WM_DIAGRAM_VIRTUALLY_FRAME" val="{&quot;height&quot;:438.25,&quot;left&quot;:146.12503937007872,&quot;top&quot;:28,&quot;width&quot;:490.5}"/>
</p:tagLst>
</file>

<file path=ppt/tags/tag67.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3363"/>
  <p:tag name="KSO_WM_TEMPLATE_CATEGORY" val="custom"/>
  <p:tag name="KSO_WM_SLIDE_INDEX" val="8"/>
  <p:tag name="KSO_WM_SLIDE_ID" val="custom20233363_8"/>
  <p:tag name="KSO_WM_TEMPLATE_MASTER_TYPE" val="0"/>
  <p:tag name="KSO_WM_SLIDE_LAYOUT" val="a_f"/>
  <p:tag name="KSO_WM_SLIDE_LAYOUT_CNT" val="1_1"/>
  <p:tag name="KSO_WM_SLIDE_SIZE" val="850*457"/>
  <p:tag name="KSO_WM_SLIDE_POSITION" val="54*28"/>
</p:tagLst>
</file>

<file path=ppt/tags/tag68.xml><?xml version="1.0" encoding="utf-8"?>
<p:tagLst xmlns:p="http://schemas.openxmlformats.org/presentationml/2006/main">
  <p:tag name="KSO_WM_UNIT_SUBTYPE" val="a"/>
</p:tagLst>
</file>

<file path=ppt/tags/tag69.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3363"/>
  <p:tag name="KSO_WM_TEMPLATE_CATEGORY" val="custom"/>
  <p:tag name="KSO_WM_SLIDE_INDEX" val="8"/>
  <p:tag name="KSO_WM_SLIDE_ID" val="custom20233363_8"/>
  <p:tag name="KSO_WM_TEMPLATE_MASTER_TYPE" val="0"/>
  <p:tag name="KSO_WM_SLIDE_LAYOUT" val="a_f"/>
  <p:tag name="KSO_WM_SLIDE_LAYOUT_CNT" val="1_1"/>
  <p:tag name="KSO_WM_SLIDE_SIZE" val="850*457"/>
  <p:tag name="KSO_WM_SLIDE_POSITION" val="54*28"/>
</p:tagLst>
</file>

<file path=ppt/tags/tag7.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xml><?xml version="1.0" encoding="utf-8"?>
<p:tagLst xmlns:p="http://schemas.openxmlformats.org/presentationml/2006/main">
  <p:tag name="KSO_WM_UNIT_INDEX" val="4"/>
  <p:tag name="KSO_WM_UNIT_TYPE" val="f"/>
  <p:tag name="KSO_WM_UNIT_SUBTYPE" val="a"/>
  <p:tag name="KSO_WM_BEAUTIFY_FLAG" val="#wm#"/>
</p:tagLst>
</file>

<file path=ppt/tags/tag71.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3363"/>
  <p:tag name="KSO_WM_TEMPLATE_CATEGORY" val="custom"/>
  <p:tag name="KSO_WM_SLIDE_INDEX" val="8"/>
  <p:tag name="KSO_WM_SLIDE_ID" val="custom20233363_8"/>
  <p:tag name="KSO_WM_TEMPLATE_MASTER_TYPE" val="0"/>
  <p:tag name="KSO_WM_SLIDE_LAYOUT" val="a_f"/>
  <p:tag name="KSO_WM_SLIDE_LAYOUT_CNT" val="1_1"/>
  <p:tag name="KSO_WM_SLIDE_SIZE" val="850*457"/>
  <p:tag name="KSO_WM_SLIDE_POSITION" val="54*28"/>
</p:tagLst>
</file>

<file path=ppt/tags/tag72.xml><?xml version="1.0" encoding="utf-8"?>
<p:tagLst xmlns:p="http://schemas.openxmlformats.org/presentationml/2006/main">
  <p:tag name="KSO_WM_UNIT_INDEX" val="1"/>
  <p:tag name="KSO_WM_UNIT_TYPE" val="f"/>
  <p:tag name="KSO_WM_UNIT_SUBTYPE" val="a"/>
  <p:tag name="KSO_WM_BEAUTIFY_FLAG" val="#wm#"/>
</p:tagLst>
</file>

<file path=ppt/tags/tag73.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3363"/>
  <p:tag name="KSO_WM_TEMPLATE_CATEGORY" val="custom"/>
  <p:tag name="KSO_WM_SLIDE_INDEX" val="8"/>
  <p:tag name="KSO_WM_SLIDE_ID" val="custom20233363_8"/>
  <p:tag name="KSO_WM_TEMPLATE_MASTER_TYPE" val="0"/>
  <p:tag name="KSO_WM_SLIDE_LAYOUT" val="a_f"/>
  <p:tag name="KSO_WM_SLIDE_LAYOUT_CNT" val="1_1"/>
  <p:tag name="KSO_WM_SLIDE_SIZE" val="850*457"/>
  <p:tag name="KSO_WM_SLIDE_POSITION" val="54*28"/>
</p:tagLst>
</file>

<file path=ppt/tags/tag74.xml><?xml version="1.0" encoding="utf-8"?>
<p:tagLst xmlns:p="http://schemas.openxmlformats.org/presentationml/2006/main">
  <p:tag name="KSO_WM_BEAUTIFY_FLAG" val="#wm#"/>
  <p:tag name="KSO_WM_TEMPLATE_CATEGORY" val="custom"/>
  <p:tag name="KSO_WM_TEMPLATE_INDEX" val="20233363"/>
</p:tagLst>
</file>

<file path=ppt/tags/tag75.xml><?xml version="1.0" encoding="utf-8"?>
<p:tagLst xmlns:p="http://schemas.openxmlformats.org/presentationml/2006/main">
  <p:tag name="KSO_WM_BEAUTIFY_FLAG" val="#wm#"/>
  <p:tag name="KSO_WM_TEMPLATE_CATEGORY" val="custom"/>
  <p:tag name="KSO_WM_TEMPLATE_INDEX" val="20233363"/>
</p:tagLst>
</file>

<file path=ppt/tags/tag76.xml><?xml version="1.0" encoding="utf-8"?>
<p:tagLst xmlns:p="http://schemas.openxmlformats.org/presentationml/2006/main">
  <p:tag name="KSO_WM_BEAUTIFY_FLAG" val="#wm#"/>
  <p:tag name="KSO_WM_TEMPLATE_CATEGORY" val="custom"/>
  <p:tag name="KSO_WM_TEMPLATE_INDEX" val="20233363"/>
</p:tagLst>
</file>

<file path=ppt/tags/tag77.xml><?xml version="1.0" encoding="utf-8"?>
<p:tagLst xmlns:p="http://schemas.openxmlformats.org/presentationml/2006/main">
  <p:tag name="KSO_WM_BEAUTIFY_FLAG" val="#wm#"/>
  <p:tag name="KSO_WM_TEMPLATE_CATEGORY" val="custom"/>
  <p:tag name="KSO_WM_TEMPLATE_INDEX" val="20233363"/>
</p:tagLst>
</file>

<file path=ppt/tags/tag78.xml><?xml version="1.0" encoding="utf-8"?>
<p:tagLst xmlns:p="http://schemas.openxmlformats.org/presentationml/2006/main">
  <p:tag name="KSO_WM_BEAUTIFY_FLAG" val="#wm#"/>
  <p:tag name="KSO_WM_TEMPLATE_CATEGORY" val="custom"/>
  <p:tag name="KSO_WM_TEMPLATE_INDEX" val="20233363"/>
</p:tagLst>
</file>

<file path=ppt/tags/tag79.xml><?xml version="1.0" encoding="utf-8"?>
<p:tagLst xmlns:p="http://schemas.openxmlformats.org/presentationml/2006/main">
  <p:tag name="KSO_WM_BEAUTIFY_FLAG" val="#wm#"/>
  <p:tag name="KSO_WM_TEMPLATE_CATEGORY" val="custom"/>
  <p:tag name="KSO_WM_TEMPLATE_INDEX" val="20233363"/>
</p:tagLst>
</file>

<file path=ppt/tags/tag8.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xml><?xml version="1.0" encoding="utf-8"?>
<p:tagLst xmlns:p="http://schemas.openxmlformats.org/presentationml/2006/main">
  <p:tag name="KSO_WM_BEAUTIFY_FLAG" val="#wm#"/>
  <p:tag name="KSO_WM_TEMPLATE_CATEGORY" val="custom"/>
  <p:tag name="KSO_WM_TEMPLATE_INDEX" val="20233363"/>
</p:tagLst>
</file>

<file path=ppt/tags/tag81.xml><?xml version="1.0" encoding="utf-8"?>
<p:tagLst xmlns:p="http://schemas.openxmlformats.org/presentationml/2006/main">
  <p:tag name="KSO_WM_BEAUTIFY_FLAG" val="#wm#"/>
  <p:tag name="KSO_WM_TEMPLATE_CATEGORY" val="custom"/>
  <p:tag name="KSO_WM_TEMPLATE_INDEX" val="20233363"/>
</p:tagLst>
</file>

<file path=ppt/tags/tag82.xml><?xml version="1.0" encoding="utf-8"?>
<p:tagLst xmlns:p="http://schemas.openxmlformats.org/presentationml/2006/main">
  <p:tag name="KSO_WM_UNIT_TEXT" val="二、书法的种类 "/>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83.xml><?xml version="1.0" encoding="utf-8"?>
<p:tagLst xmlns:p="http://schemas.openxmlformats.org/presentationml/2006/main">
  <p:tag name="KSO_WM_UNIT_INDEX" val="4"/>
  <p:tag name="KSO_WM_UNIT_TYPE" val="f"/>
  <p:tag name="KSO_WM_UNIT_SUBTYPE" val="a"/>
  <p:tag name="KSO_WM_BEAUTIFY_FLAG" val="#wm#"/>
</p:tagLst>
</file>

<file path=ppt/tags/tag84.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3363"/>
  <p:tag name="KSO_WM_TEMPLATE_CATEGORY" val="custom"/>
  <p:tag name="KSO_WM_SLIDE_INDEX" val="8"/>
  <p:tag name="KSO_WM_SLIDE_ID" val="custom20233363_8"/>
  <p:tag name="KSO_WM_TEMPLATE_MASTER_TYPE" val="0"/>
  <p:tag name="KSO_WM_SLIDE_LAYOUT" val="a_f"/>
  <p:tag name="KSO_WM_SLIDE_LAYOUT_CNT" val="1_1"/>
  <p:tag name="KSO_WM_SLIDE_SIZE" val="850*457"/>
  <p:tag name="KSO_WM_SLIDE_POSITION" val="54*28"/>
</p:tagLst>
</file>

<file path=ppt/tags/tag85.xml><?xml version="1.0" encoding="utf-8"?>
<p:tagLst xmlns:p="http://schemas.openxmlformats.org/presentationml/2006/main">
  <p:tag name="KSO_WM_UNIT_INDEX" val="1"/>
  <p:tag name="KSO_WM_UNIT_TYPE" val="j"/>
  <p:tag name="KSO_WM_BEAUTIFY_FLAG" val="#wm#"/>
</p:tagLst>
</file>

<file path=ppt/tags/tag86.xml><?xml version="1.0" encoding="utf-8"?>
<p:tagLst xmlns:p="http://schemas.openxmlformats.org/presentationml/2006/main">
  <p:tag name="KSO_WM_UNIT_INDEX" val="3"/>
  <p:tag name="KSO_WM_UNIT_TYPE" val="f"/>
  <p:tag name="KSO_WM_UNIT_SUBTYPE" val="a"/>
  <p:tag name="KSO_WM_BEAUTIFY_FLAG" val="#wm#"/>
</p:tagLst>
</file>

<file path=ppt/tags/tag87.xml><?xml version="1.0" encoding="utf-8"?>
<p:tagLst xmlns:p="http://schemas.openxmlformats.org/presentationml/2006/main">
  <p:tag name="KSO_WM_UNIT_INDEX" val="2"/>
  <p:tag name="KSO_WM_UNIT_TYPE" val="f"/>
  <p:tag name="KSO_WM_UNIT_SUBTYPE" val="a"/>
  <p:tag name="KSO_WM_BEAUTIFY_FLAG" val="#wm#"/>
</p:tagLst>
</file>

<file path=ppt/tags/tag88.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3363"/>
  <p:tag name="KSO_WM_TEMPLATE_CATEGORY" val="custom"/>
  <p:tag name="KSO_WM_SLIDE_INDEX" val="8"/>
  <p:tag name="KSO_WM_SLIDE_ID" val="custom20233363_8"/>
  <p:tag name="KSO_WM_TEMPLATE_MASTER_TYPE" val="0"/>
  <p:tag name="KSO_WM_SLIDE_LAYOUT" val="a_f"/>
  <p:tag name="KSO_WM_SLIDE_LAYOUT_CNT" val="1_1"/>
  <p:tag name="KSO_WM_SLIDE_SIZE" val="850*457"/>
  <p:tag name="KSO_WM_SLIDE_POSITION" val="54*28"/>
</p:tagLst>
</file>

<file path=ppt/tags/tag89.xml><?xml version="1.0" encoding="utf-8"?>
<p:tagLst xmlns:p="http://schemas.openxmlformats.org/presentationml/2006/main">
  <p:tag name="KSO_WM_UNIT_INDEX" val="1"/>
  <p:tag name="KSO_WM_UNIT_TYPE" val="j"/>
  <p:tag name="KSO_WM_BEAUTIFY_FLAG" val="#wm#"/>
</p:tagLst>
</file>

<file path=ppt/tags/tag9.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xml><?xml version="1.0" encoding="utf-8"?>
<p:tagLst xmlns:p="http://schemas.openxmlformats.org/presentationml/2006/main">
  <p:tag name="KSO_WM_UNIT_INDEX" val="3"/>
  <p:tag name="KSO_WM_UNIT_TYPE" val="f"/>
  <p:tag name="KSO_WM_UNIT_SUBTYPE" val="a"/>
  <p:tag name="KSO_WM_BEAUTIFY_FLAG" val="#wm#"/>
</p:tagLst>
</file>

<file path=ppt/tags/tag91.xml><?xml version="1.0" encoding="utf-8"?>
<p:tagLst xmlns:p="http://schemas.openxmlformats.org/presentationml/2006/main">
  <p:tag name="KSO_WM_UNIT_INDEX" val="2"/>
  <p:tag name="KSO_WM_UNIT_TYPE" val="f"/>
  <p:tag name="KSO_WM_UNIT_SUBTYPE" val="a"/>
  <p:tag name="KSO_WM_BEAUTIFY_FLAG" val="#wm#"/>
</p:tagLst>
</file>

<file path=ppt/tags/tag92.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3363"/>
  <p:tag name="KSO_WM_TEMPLATE_CATEGORY" val="custom"/>
  <p:tag name="KSO_WM_SLIDE_INDEX" val="8"/>
  <p:tag name="KSO_WM_SLIDE_ID" val="custom20233363_8"/>
  <p:tag name="KSO_WM_TEMPLATE_MASTER_TYPE" val="0"/>
  <p:tag name="KSO_WM_SLIDE_LAYOUT" val="a_f"/>
  <p:tag name="KSO_WM_SLIDE_LAYOUT_CNT" val="1_1"/>
  <p:tag name="KSO_WM_SLIDE_SIZE" val="850*457"/>
  <p:tag name="KSO_WM_SLIDE_POSITION" val="54*28"/>
</p:tagLst>
</file>

<file path=ppt/tags/tag93.xml><?xml version="1.0" encoding="utf-8"?>
<p:tagLst xmlns:p="http://schemas.openxmlformats.org/presentationml/2006/main">
  <p:tag name="KSO_WM_UNIT_INDEX" val="1"/>
  <p:tag name="KSO_WM_UNIT_TYPE" val="j"/>
  <p:tag name="KSO_WM_BEAUTIFY_FLAG" val="#wm#"/>
</p:tagLst>
</file>

<file path=ppt/tags/tag94.xml><?xml version="1.0" encoding="utf-8"?>
<p:tagLst xmlns:p="http://schemas.openxmlformats.org/presentationml/2006/main">
  <p:tag name="KSO_WM_UNIT_INDEX" val="2"/>
  <p:tag name="KSO_WM_UNIT_TYPE" val="f"/>
  <p:tag name="KSO_WM_UNIT_SUBTYPE" val="a"/>
  <p:tag name="KSO_WM_BEAUTIFY_FLAG" val="#wm#"/>
</p:tagLst>
</file>

<file path=ppt/tags/tag95.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3363"/>
  <p:tag name="KSO_WM_TEMPLATE_CATEGORY" val="custom"/>
  <p:tag name="KSO_WM_SLIDE_INDEX" val="8"/>
  <p:tag name="KSO_WM_SLIDE_ID" val="custom20233363_8"/>
  <p:tag name="KSO_WM_TEMPLATE_MASTER_TYPE" val="0"/>
  <p:tag name="KSO_WM_SLIDE_LAYOUT" val="a_f"/>
  <p:tag name="KSO_WM_SLIDE_LAYOUT_CNT" val="1_1"/>
  <p:tag name="KSO_WM_SLIDE_SIZE" val="850*457"/>
  <p:tag name="KSO_WM_SLIDE_POSITION" val="54*28"/>
</p:tagLst>
</file>

<file path=ppt/tags/tag96.xml><?xml version="1.0" encoding="utf-8"?>
<p:tagLst xmlns:p="http://schemas.openxmlformats.org/presentationml/2006/main">
  <p:tag name="KSO_WM_UNIT_INDEX" val="2"/>
  <p:tag name="KSO_WM_UNIT_TYPE" val="f"/>
  <p:tag name="KSO_WM_UNIT_SUBTYPE" val="a"/>
  <p:tag name="KSO_WM_BEAUTIFY_FLAG" val="#wm#"/>
</p:tagLst>
</file>

<file path=ppt/tags/tag97.xml><?xml version="1.0" encoding="utf-8"?>
<p:tagLst xmlns:p="http://schemas.openxmlformats.org/presentationml/2006/main">
  <p:tag name="KSO_WM_UNIT_INDEX" val="1"/>
  <p:tag name="KSO_WM_UNIT_TYPE" val="j"/>
  <p:tag name="KSO_WM_BEAUTIFY_FLAG" val="#wm#"/>
</p:tagLst>
</file>

<file path=ppt/tags/tag98.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3363"/>
  <p:tag name="KSO_WM_TEMPLATE_CATEGORY" val="custom"/>
  <p:tag name="KSO_WM_SLIDE_INDEX" val="8"/>
  <p:tag name="KSO_WM_SLIDE_ID" val="custom20233363_8"/>
  <p:tag name="KSO_WM_TEMPLATE_MASTER_TYPE" val="0"/>
  <p:tag name="KSO_WM_SLIDE_LAYOUT" val="a_f"/>
  <p:tag name="KSO_WM_SLIDE_LAYOUT_CNT" val="1_1"/>
  <p:tag name="KSO_WM_SLIDE_SIZE" val="850*457"/>
  <p:tag name="KSO_WM_SLIDE_POSITION" val="54*28"/>
</p:tagLst>
</file>

<file path=ppt/tags/tag99.xml><?xml version="1.0" encoding="utf-8"?>
<p:tagLst xmlns:p="http://schemas.openxmlformats.org/presentationml/2006/main">
  <p:tag name="KSO_WM_UNIT_INDEX" val="2"/>
  <p:tag name="KSO_WM_UNIT_TYPE" val="f"/>
  <p:tag name="KSO_WM_UNIT_SUBTYPE" val="a"/>
  <p:tag name="KSO_WM_BEAUTIFY_FLAG" val="#wm#"/>
</p:tagLst>
</file>

<file path=ppt/theme/theme1.xml><?xml version="1.0" encoding="utf-8"?>
<a:theme xmlns:a="http://schemas.openxmlformats.org/drawingml/2006/main" name="Crayons">
  <a:themeElements>
    <a:clrScheme name="">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5B9"/>
      </a:accent5>
      <a:accent6>
        <a:srgbClr val="000000"/>
      </a:accent6>
      <a:hlink>
        <a:srgbClr val="00B200"/>
      </a:hlink>
      <a:folHlink>
        <a:srgbClr val="703DFF"/>
      </a:folHlink>
    </a:clrScheme>
    <a:fontScheme name="">
      <a:majorFont>
        <a:latin typeface="Comic Sans MS"/>
        <a:ea typeface="宋体"/>
        <a:cs typeface=""/>
      </a:majorFont>
      <a:minorFont>
        <a:latin typeface="Comic Sans MS"/>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5B9"/>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B"/>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272"/>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
        <a:dk1>
          <a:srgbClr val="FFFFFF"/>
        </a:dk1>
        <a:lt1>
          <a:srgbClr val="336600"/>
        </a:lt1>
        <a:dk2>
          <a:srgbClr val="FFFFFF"/>
        </a:dk2>
        <a:lt2>
          <a:srgbClr val="808000"/>
        </a:lt2>
        <a:accent1>
          <a:srgbClr val="99CC00"/>
        </a:accent1>
        <a:accent2>
          <a:srgbClr val="003300"/>
        </a:accent2>
        <a:accent3>
          <a:srgbClr val="ADB9AA"/>
        </a:accent3>
        <a:accent4>
          <a:srgbClr val="DCDCDC"/>
        </a:accent4>
        <a:accent5>
          <a:srgbClr val="CAE2AA"/>
        </a:accent5>
        <a:accent6>
          <a:srgbClr val="002D00"/>
        </a:accent6>
        <a:hlink>
          <a:srgbClr val="CCCC00"/>
        </a:hlink>
        <a:folHlink>
          <a:srgbClr val="CCFF33"/>
        </a:folHlink>
      </a:clrScheme>
      <a:clrMap bg1="lt1" tx1="dk1" bg2="lt2" tx2="dk2" accent1="accent1" accent2="accent2" accent3="accent3" accent4="accent4" accent5="accent5" accent6="accent6" hlink="hlink" folHlink="folHlink"/>
    </a:extraClrScheme>
    <a:extraClrScheme>
      <a:clrScheme name="">
        <a:dk1>
          <a:srgbClr val="FFFFFF"/>
        </a:dk1>
        <a:lt1>
          <a:srgbClr val="003366"/>
        </a:lt1>
        <a:dk2>
          <a:srgbClr val="CCECFF"/>
        </a:dk2>
        <a:lt2>
          <a:srgbClr val="808080"/>
        </a:lt2>
        <a:accent1>
          <a:srgbClr val="33CCCC"/>
        </a:accent1>
        <a:accent2>
          <a:srgbClr val="006699"/>
        </a:accent2>
        <a:accent3>
          <a:srgbClr val="AAADB9"/>
        </a:accent3>
        <a:accent4>
          <a:srgbClr val="DCDCDC"/>
        </a:accent4>
        <a:accent5>
          <a:srgbClr val="ADE2E2"/>
        </a:accent5>
        <a:accent6>
          <a:srgbClr val="005B89"/>
        </a:accent6>
        <a:hlink>
          <a:srgbClr val="00FFFF"/>
        </a:hlink>
        <a:folHlink>
          <a:srgbClr val="0000FF"/>
        </a:folHlink>
      </a:clrScheme>
      <a:clrMap bg1="lt1" tx1="dk1" bg2="lt2" tx2="dk2" accent1="accent1" accent2="accent2" accent3="accent3" accent4="accent4" accent5="accent5" accent6="accent6" hlink="hlink" folHlink="folHlink"/>
    </a:extraClrScheme>
    <a:extraClrScheme>
      <a:clrScheme name="">
        <a:dk1>
          <a:srgbClr val="FFFFFF"/>
        </a:dk1>
        <a:lt1>
          <a:srgbClr val="000066"/>
        </a:lt1>
        <a:dk2>
          <a:srgbClr val="FFFFFF"/>
        </a:dk2>
        <a:lt2>
          <a:srgbClr val="6666FF"/>
        </a:lt2>
        <a:accent1>
          <a:srgbClr val="33CCFF"/>
        </a:accent1>
        <a:accent2>
          <a:srgbClr val="0000FF"/>
        </a:accent2>
        <a:accent3>
          <a:srgbClr val="AAAAB9"/>
        </a:accent3>
        <a:accent4>
          <a:srgbClr val="DCDCDC"/>
        </a:accent4>
        <a:accent5>
          <a:srgbClr val="ADE2FF"/>
        </a:accent5>
        <a:accent6>
          <a:srgbClr val="0000E5"/>
        </a:accent6>
        <a:hlink>
          <a:srgbClr val="FFFF99"/>
        </a:hlink>
        <a:folHlink>
          <a:srgbClr val="FFCC00"/>
        </a:folHlink>
      </a:clrScheme>
      <a:clrMap bg1="lt1" tx1="dk1" bg2="lt2" tx2="dk2" accent1="accent1" accent2="accent2" accent3="accent3" accent4="accent4" accent5="accent5" accent6="accent6" hlink="hlink" folHlink="folHlink"/>
    </a:extraClrScheme>
    <a:extraClrScheme>
      <a:clrScheme name="">
        <a:dk1>
          <a:srgbClr val="FFFFFF"/>
        </a:dk1>
        <a:lt1>
          <a:srgbClr val="800080"/>
        </a:lt1>
        <a:dk2>
          <a:srgbClr val="FFFFFF"/>
        </a:dk2>
        <a:lt2>
          <a:srgbClr val="000000"/>
        </a:lt2>
        <a:accent1>
          <a:srgbClr val="CC66FF"/>
        </a:accent1>
        <a:accent2>
          <a:srgbClr val="990099"/>
        </a:accent2>
        <a:accent3>
          <a:srgbClr val="C1AAC1"/>
        </a:accent3>
        <a:accent4>
          <a:srgbClr val="DCDCDC"/>
        </a:accent4>
        <a:accent5>
          <a:srgbClr val="E2B9FF"/>
        </a:accent5>
        <a:accent6>
          <a:srgbClr val="890089"/>
        </a:accent6>
        <a:hlink>
          <a:srgbClr val="FF9900"/>
        </a:hlink>
        <a:folHlink>
          <a:srgbClr val="FF33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FFFFCC"/>
        </a:dk2>
        <a:lt2>
          <a:srgbClr val="FF3300"/>
        </a:lt2>
        <a:accent1>
          <a:srgbClr val="FF7C80"/>
        </a:accent1>
        <a:accent2>
          <a:srgbClr val="990000"/>
        </a:accent2>
        <a:accent3>
          <a:srgbClr val="C1AAAA"/>
        </a:accent3>
        <a:accent4>
          <a:srgbClr val="DCDCDC"/>
        </a:accent4>
        <a:accent5>
          <a:srgbClr val="FFBFC1"/>
        </a:accent5>
        <a:accent6>
          <a:srgbClr val="890000"/>
        </a:accent6>
        <a:hlink>
          <a:srgbClr val="FF66CC"/>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633">
      <a:dk1>
        <a:srgbClr val="000000"/>
      </a:dk1>
      <a:lt1>
        <a:srgbClr val="FFFFFF"/>
      </a:lt1>
      <a:dk2>
        <a:srgbClr val="1D2329"/>
      </a:dk2>
      <a:lt2>
        <a:srgbClr val="FDFCFB"/>
      </a:lt2>
      <a:accent1>
        <a:srgbClr val="72879A"/>
      </a:accent1>
      <a:accent2>
        <a:srgbClr val="891307"/>
      </a:accent2>
      <a:accent3>
        <a:srgbClr val="687234"/>
      </a:accent3>
      <a:accent4>
        <a:srgbClr val="CF9147"/>
      </a:accent4>
      <a:accent5>
        <a:srgbClr val="805997"/>
      </a:accent5>
      <a:accent6>
        <a:srgbClr val="CA526E"/>
      </a:accent6>
      <a:hlink>
        <a:srgbClr val="0563C1"/>
      </a:hlink>
      <a:folHlink>
        <a:srgbClr val="954D72"/>
      </a:folHlink>
    </a:clrScheme>
    <a:fontScheme name="自定义 9">
      <a:majorFont>
        <a:latin typeface="汉仪小隶书简"/>
        <a:ea typeface="汉仪小隶书简"/>
        <a:cs typeface=""/>
      </a:majorFont>
      <a:minorFont>
        <a:latin typeface="汉仪小隶书简"/>
        <a:ea typeface="汉仪小隶书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Crayons</Template>
  <TotalTime>0</TotalTime>
  <Words>5142</Words>
  <Application>WPS 演示</Application>
  <PresentationFormat>在屏幕上显示</PresentationFormat>
  <Paragraphs>149</Paragraphs>
  <Slides>38</Slides>
  <Notes>0</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38</vt:i4>
      </vt:variant>
    </vt:vector>
  </HeadingPairs>
  <TitlesOfParts>
    <vt:vector size="53" baseType="lpstr">
      <vt:lpstr>Arial</vt:lpstr>
      <vt:lpstr>宋体</vt:lpstr>
      <vt:lpstr>Wingdings</vt:lpstr>
      <vt:lpstr>Comic Sans MS</vt:lpstr>
      <vt:lpstr>汉仪北魏写经W</vt:lpstr>
      <vt:lpstr>华康行楷体 W5</vt:lpstr>
      <vt:lpstr>汉仪小隶书简</vt:lpstr>
      <vt:lpstr>微软雅黑</vt:lpstr>
      <vt:lpstr>Arial Unicode MS</vt:lpstr>
      <vt:lpstr>Calibri</vt:lpstr>
      <vt:lpstr>PingFang SC</vt:lpstr>
      <vt:lpstr>Segoe Print</vt:lpstr>
      <vt:lpstr>-apple-system-font</vt:lpstr>
      <vt:lpstr>Crayons</vt:lpstr>
      <vt:lpstr>Office 主题​​</vt:lpstr>
      <vt:lpstr>书法鉴赏与实践</vt:lpstr>
      <vt:lpstr>课中问题</vt:lpstr>
      <vt:lpstr>PowerPoint 演示文稿</vt:lpstr>
      <vt:lpstr>一、书法与生活</vt:lpstr>
      <vt:lpstr>一、书法与生活</vt:lpstr>
      <vt:lpstr>一、书法与生活</vt:lpstr>
      <vt:lpstr>二、书法的工具</vt:lpstr>
      <vt:lpstr>二、书法的工具</vt:lpstr>
      <vt:lpstr>二、书法的工具</vt:lpstr>
      <vt:lpstr>三、书法的种类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2、隶书</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溯源美术</cp:lastModifiedBy>
  <cp:revision>35</cp:revision>
  <dcterms:created xsi:type="dcterms:W3CDTF">2016-08-28T07:56:00Z</dcterms:created>
  <dcterms:modified xsi:type="dcterms:W3CDTF">2026-03-13T01:13:30Z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2052-12.1.0.25225</vt:lpwstr>
  </property>
  <property fmtid="{D5CDD505-2E9C-101B-9397-08002B2CF9AE}" pid="4" name="ICV">
    <vt:lpwstr>36F4D4848AD04828AE415A7DF41EAEAD_12</vt:lpwstr>
  </property>
</Properties>
</file>