
<file path=[Content_Types].xml><?xml version="1.0" encoding="utf-8"?>
<Types xmlns="http://schemas.openxmlformats.org/package/2006/content-types"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2"/>
  </p:handoutMasterIdLst>
  <p:sldIdLst>
    <p:sldId id="444" r:id="rId3"/>
    <p:sldId id="442" r:id="rId5"/>
    <p:sldId id="478" r:id="rId6"/>
    <p:sldId id="479" r:id="rId7"/>
    <p:sldId id="665" r:id="rId8"/>
    <p:sldId id="642" r:id="rId9"/>
    <p:sldId id="643" r:id="rId10"/>
    <p:sldId id="644" r:id="rId11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8FD8"/>
    <a:srgbClr val="74D2FF"/>
    <a:srgbClr val="3FD6FF"/>
    <a:srgbClr val="0188FF"/>
    <a:srgbClr val="1D94B4"/>
    <a:srgbClr val="1570FF"/>
    <a:srgbClr val="229EF7"/>
    <a:srgbClr val="0763EE"/>
    <a:srgbClr val="43EBF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81" autoAdjust="0"/>
    <p:restoredTop sz="96752" autoAdjust="0"/>
  </p:normalViewPr>
  <p:slideViewPr>
    <p:cSldViewPr snapToGrid="0" showGuides="1">
      <p:cViewPr varScale="1">
        <p:scale>
          <a:sx n="124" d="100"/>
          <a:sy n="124" d="100"/>
        </p:scale>
        <p:origin x="768" y="101"/>
      </p:cViewPr>
      <p:guideLst>
        <p:guide orient="horz" pos="2160"/>
        <p:guide pos="381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>
        <p:scale>
          <a:sx n="66" d="100"/>
          <a:sy n="66" d="100"/>
        </p:scale>
        <p:origin x="912" y="9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7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阿里巴巴普惠体" panose="00020600040101010101" charset="-122"/>
              <a:ea typeface="阿里巴巴普惠体" panose="00020600040101010101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rPr>
            </a:fld>
            <a:endParaRPr lang="zh-CN" altLang="en-US">
              <a:latin typeface="阿里巴巴普惠体" panose="00020600040101010101" charset="-122"/>
              <a:ea typeface="阿里巴巴普惠体" panose="00020600040101010101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阿里巴巴普惠体" panose="00020600040101010101" charset="-122"/>
              <a:ea typeface="阿里巴巴普惠体" panose="00020600040101010101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rPr>
            </a:fld>
            <a:endParaRPr lang="zh-CN" altLang="en-US">
              <a:latin typeface="阿里巴巴普惠体" panose="00020600040101010101" charset="-122"/>
              <a:ea typeface="阿里巴巴普惠体" panose="00020600040101010101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阿里巴巴普惠体" panose="00020600040101010101" charset="-122"/>
        <a:ea typeface="阿里巴巴普惠体" panose="00020600040101010101" charset="-122"/>
        <a:cs typeface="阿里巴巴普惠体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阿里巴巴普惠体" panose="00020600040101010101" charset="-122"/>
        <a:ea typeface="阿里巴巴普惠体" panose="00020600040101010101" charset="-122"/>
        <a:cs typeface="阿里巴巴普惠体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阿里巴巴普惠体" panose="00020600040101010101" charset="-122"/>
        <a:ea typeface="阿里巴巴普惠体" panose="00020600040101010101" charset="-122"/>
        <a:cs typeface="阿里巴巴普惠体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阿里巴巴普惠体" panose="00020600040101010101" charset="-122"/>
        <a:ea typeface="阿里巴巴普惠体" panose="00020600040101010101" charset="-122"/>
        <a:cs typeface="阿里巴巴普惠体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阿里巴巴普惠体" panose="00020600040101010101" charset="-122"/>
        <a:ea typeface="阿里巴巴普惠体" panose="00020600040101010101" charset="-122"/>
        <a:cs typeface="阿里巴巴普惠体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0" y="6773778"/>
            <a:ext cx="12192000" cy="84221"/>
          </a:xfrm>
          <a:prstGeom prst="rect">
            <a:avLst/>
          </a:prstGeom>
          <a:gradFill>
            <a:gsLst>
              <a:gs pos="0">
                <a:srgbClr val="3FD6FF"/>
              </a:gs>
              <a:gs pos="80000">
                <a:srgbClr val="0A8FD8"/>
              </a:gs>
            </a:gsLst>
            <a:lin ang="2700000" scaled="0"/>
          </a:gradFill>
          <a:ln>
            <a:noFill/>
          </a:ln>
          <a:effectLst>
            <a:outerShdw blurRad="1270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613097" y="-481605"/>
            <a:ext cx="12805097" cy="7263060"/>
            <a:chOff x="-613097" y="-481605"/>
            <a:chExt cx="12805097" cy="7263060"/>
          </a:xfrm>
        </p:grpSpPr>
        <p:grpSp>
          <p:nvGrpSpPr>
            <p:cNvPr id="4" name="组合 3"/>
            <p:cNvGrpSpPr/>
            <p:nvPr/>
          </p:nvGrpSpPr>
          <p:grpSpPr>
            <a:xfrm>
              <a:off x="-14620" y="0"/>
              <a:ext cx="12206620" cy="6781455"/>
              <a:chOff x="-14620" y="0"/>
              <a:chExt cx="12206620" cy="6781455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620" y="0"/>
                <a:ext cx="12206620" cy="6781455"/>
              </a:xfrm>
              <a:prstGeom prst="rect">
                <a:avLst/>
              </a:prstGeom>
            </p:spPr>
          </p:pic>
          <p:sp>
            <p:nvSpPr>
              <p:cNvPr id="9" name="椭圆 8"/>
              <p:cNvSpPr/>
              <p:nvPr/>
            </p:nvSpPr>
            <p:spPr>
              <a:xfrm>
                <a:off x="11187620" y="5595838"/>
                <a:ext cx="842010" cy="842010"/>
              </a:xfrm>
              <a:prstGeom prst="ellipse">
                <a:avLst/>
              </a:prstGeom>
              <a:gradFill>
                <a:gsLst>
                  <a:gs pos="47000">
                    <a:srgbClr val="7DBCFD">
                      <a:alpha val="100000"/>
                    </a:srgbClr>
                  </a:gs>
                  <a:gs pos="0">
                    <a:srgbClr val="2B92FB"/>
                  </a:gs>
                  <a:gs pos="99000">
                    <a:srgbClr val="FFFFFF"/>
                  </a:gs>
                  <a:gs pos="75000">
                    <a:srgbClr val="CEE6FE"/>
                  </a:gs>
                </a:gsLst>
                <a:lin ang="8100000" scaled="0"/>
              </a:gradFill>
              <a:ln>
                <a:noFill/>
              </a:ln>
              <a:effectLst>
                <a:outerShdw blurRad="469900" dist="254000" dir="18900000" algn="bl" rotWithShape="0">
                  <a:srgbClr val="5DBBFE">
                    <a:alpha val="38000"/>
                  </a:srgbClr>
                </a:outerShdw>
                <a:softEdge rad="127000"/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" name="任意多边形: 形状 52"/>
            <p:cNvSpPr/>
            <p:nvPr/>
          </p:nvSpPr>
          <p:spPr>
            <a:xfrm rot="5400000">
              <a:off x="10840356" y="5737029"/>
              <a:ext cx="456289" cy="939318"/>
            </a:xfrm>
            <a:custGeom>
              <a:avLst/>
              <a:gdLst>
                <a:gd name="connsiteX0" fmla="*/ 452944 w 477264"/>
                <a:gd name="connsiteY0" fmla="*/ 933858 h 982498"/>
                <a:gd name="connsiteX1" fmla="*/ 477264 w 477264"/>
                <a:gd name="connsiteY1" fmla="*/ 958178 h 982498"/>
                <a:gd name="connsiteX2" fmla="*/ 452944 w 477264"/>
                <a:gd name="connsiteY2" fmla="*/ 982498 h 982498"/>
                <a:gd name="connsiteX3" fmla="*/ 428624 w 477264"/>
                <a:gd name="connsiteY3" fmla="*/ 958178 h 982498"/>
                <a:gd name="connsiteX4" fmla="*/ 452944 w 477264"/>
                <a:gd name="connsiteY4" fmla="*/ 933858 h 982498"/>
                <a:gd name="connsiteX5" fmla="*/ 345788 w 477264"/>
                <a:gd name="connsiteY5" fmla="*/ 933858 h 982498"/>
                <a:gd name="connsiteX6" fmla="*/ 370108 w 477264"/>
                <a:gd name="connsiteY6" fmla="*/ 958178 h 982498"/>
                <a:gd name="connsiteX7" fmla="*/ 345788 w 477264"/>
                <a:gd name="connsiteY7" fmla="*/ 982498 h 982498"/>
                <a:gd name="connsiteX8" fmla="*/ 321468 w 477264"/>
                <a:gd name="connsiteY8" fmla="*/ 958178 h 982498"/>
                <a:gd name="connsiteX9" fmla="*/ 345788 w 477264"/>
                <a:gd name="connsiteY9" fmla="*/ 933858 h 982498"/>
                <a:gd name="connsiteX10" fmla="*/ 238632 w 477264"/>
                <a:gd name="connsiteY10" fmla="*/ 933858 h 982498"/>
                <a:gd name="connsiteX11" fmla="*/ 262952 w 477264"/>
                <a:gd name="connsiteY11" fmla="*/ 958178 h 982498"/>
                <a:gd name="connsiteX12" fmla="*/ 238632 w 477264"/>
                <a:gd name="connsiteY12" fmla="*/ 982498 h 982498"/>
                <a:gd name="connsiteX13" fmla="*/ 214312 w 477264"/>
                <a:gd name="connsiteY13" fmla="*/ 958178 h 982498"/>
                <a:gd name="connsiteX14" fmla="*/ 238632 w 477264"/>
                <a:gd name="connsiteY14" fmla="*/ 933858 h 982498"/>
                <a:gd name="connsiteX15" fmla="*/ 131476 w 477264"/>
                <a:gd name="connsiteY15" fmla="*/ 933858 h 982498"/>
                <a:gd name="connsiteX16" fmla="*/ 155796 w 477264"/>
                <a:gd name="connsiteY16" fmla="*/ 958178 h 982498"/>
                <a:gd name="connsiteX17" fmla="*/ 131476 w 477264"/>
                <a:gd name="connsiteY17" fmla="*/ 982498 h 982498"/>
                <a:gd name="connsiteX18" fmla="*/ 107156 w 477264"/>
                <a:gd name="connsiteY18" fmla="*/ 958178 h 982498"/>
                <a:gd name="connsiteX19" fmla="*/ 131476 w 477264"/>
                <a:gd name="connsiteY19" fmla="*/ 933858 h 982498"/>
                <a:gd name="connsiteX20" fmla="*/ 24320 w 477264"/>
                <a:gd name="connsiteY20" fmla="*/ 933858 h 982498"/>
                <a:gd name="connsiteX21" fmla="*/ 48640 w 477264"/>
                <a:gd name="connsiteY21" fmla="*/ 958178 h 982498"/>
                <a:gd name="connsiteX22" fmla="*/ 24320 w 477264"/>
                <a:gd name="connsiteY22" fmla="*/ 982498 h 982498"/>
                <a:gd name="connsiteX23" fmla="*/ 0 w 477264"/>
                <a:gd name="connsiteY23" fmla="*/ 958178 h 982498"/>
                <a:gd name="connsiteX24" fmla="*/ 24320 w 477264"/>
                <a:gd name="connsiteY24" fmla="*/ 933858 h 982498"/>
                <a:gd name="connsiteX25" fmla="*/ 452944 w 477264"/>
                <a:gd name="connsiteY25" fmla="*/ 778215 h 982498"/>
                <a:gd name="connsiteX26" fmla="*/ 477264 w 477264"/>
                <a:gd name="connsiteY26" fmla="*/ 802535 h 982498"/>
                <a:gd name="connsiteX27" fmla="*/ 452944 w 477264"/>
                <a:gd name="connsiteY27" fmla="*/ 826855 h 982498"/>
                <a:gd name="connsiteX28" fmla="*/ 428624 w 477264"/>
                <a:gd name="connsiteY28" fmla="*/ 802535 h 982498"/>
                <a:gd name="connsiteX29" fmla="*/ 452944 w 477264"/>
                <a:gd name="connsiteY29" fmla="*/ 778215 h 982498"/>
                <a:gd name="connsiteX30" fmla="*/ 345788 w 477264"/>
                <a:gd name="connsiteY30" fmla="*/ 778215 h 982498"/>
                <a:gd name="connsiteX31" fmla="*/ 370108 w 477264"/>
                <a:gd name="connsiteY31" fmla="*/ 802535 h 982498"/>
                <a:gd name="connsiteX32" fmla="*/ 345788 w 477264"/>
                <a:gd name="connsiteY32" fmla="*/ 826855 h 982498"/>
                <a:gd name="connsiteX33" fmla="*/ 321468 w 477264"/>
                <a:gd name="connsiteY33" fmla="*/ 802535 h 982498"/>
                <a:gd name="connsiteX34" fmla="*/ 345788 w 477264"/>
                <a:gd name="connsiteY34" fmla="*/ 778215 h 982498"/>
                <a:gd name="connsiteX35" fmla="*/ 238632 w 477264"/>
                <a:gd name="connsiteY35" fmla="*/ 778215 h 982498"/>
                <a:gd name="connsiteX36" fmla="*/ 262952 w 477264"/>
                <a:gd name="connsiteY36" fmla="*/ 802535 h 982498"/>
                <a:gd name="connsiteX37" fmla="*/ 238632 w 477264"/>
                <a:gd name="connsiteY37" fmla="*/ 826855 h 982498"/>
                <a:gd name="connsiteX38" fmla="*/ 214312 w 477264"/>
                <a:gd name="connsiteY38" fmla="*/ 802535 h 982498"/>
                <a:gd name="connsiteX39" fmla="*/ 238632 w 477264"/>
                <a:gd name="connsiteY39" fmla="*/ 778215 h 982498"/>
                <a:gd name="connsiteX40" fmla="*/ 131476 w 477264"/>
                <a:gd name="connsiteY40" fmla="*/ 778215 h 982498"/>
                <a:gd name="connsiteX41" fmla="*/ 155796 w 477264"/>
                <a:gd name="connsiteY41" fmla="*/ 802535 h 982498"/>
                <a:gd name="connsiteX42" fmla="*/ 131476 w 477264"/>
                <a:gd name="connsiteY42" fmla="*/ 826855 h 982498"/>
                <a:gd name="connsiteX43" fmla="*/ 107156 w 477264"/>
                <a:gd name="connsiteY43" fmla="*/ 802535 h 982498"/>
                <a:gd name="connsiteX44" fmla="*/ 131476 w 477264"/>
                <a:gd name="connsiteY44" fmla="*/ 778215 h 982498"/>
                <a:gd name="connsiteX45" fmla="*/ 24320 w 477264"/>
                <a:gd name="connsiteY45" fmla="*/ 778215 h 982498"/>
                <a:gd name="connsiteX46" fmla="*/ 48640 w 477264"/>
                <a:gd name="connsiteY46" fmla="*/ 802535 h 982498"/>
                <a:gd name="connsiteX47" fmla="*/ 24320 w 477264"/>
                <a:gd name="connsiteY47" fmla="*/ 826855 h 982498"/>
                <a:gd name="connsiteX48" fmla="*/ 0 w 477264"/>
                <a:gd name="connsiteY48" fmla="*/ 802535 h 982498"/>
                <a:gd name="connsiteX49" fmla="*/ 24320 w 477264"/>
                <a:gd name="connsiteY49" fmla="*/ 778215 h 982498"/>
                <a:gd name="connsiteX50" fmla="*/ 452944 w 477264"/>
                <a:gd name="connsiteY50" fmla="*/ 622572 h 982498"/>
                <a:gd name="connsiteX51" fmla="*/ 477264 w 477264"/>
                <a:gd name="connsiteY51" fmla="*/ 646892 h 982498"/>
                <a:gd name="connsiteX52" fmla="*/ 452944 w 477264"/>
                <a:gd name="connsiteY52" fmla="*/ 671212 h 982498"/>
                <a:gd name="connsiteX53" fmla="*/ 428624 w 477264"/>
                <a:gd name="connsiteY53" fmla="*/ 646892 h 982498"/>
                <a:gd name="connsiteX54" fmla="*/ 452944 w 477264"/>
                <a:gd name="connsiteY54" fmla="*/ 622572 h 982498"/>
                <a:gd name="connsiteX55" fmla="*/ 345788 w 477264"/>
                <a:gd name="connsiteY55" fmla="*/ 622572 h 982498"/>
                <a:gd name="connsiteX56" fmla="*/ 370108 w 477264"/>
                <a:gd name="connsiteY56" fmla="*/ 646892 h 982498"/>
                <a:gd name="connsiteX57" fmla="*/ 345788 w 477264"/>
                <a:gd name="connsiteY57" fmla="*/ 671212 h 982498"/>
                <a:gd name="connsiteX58" fmla="*/ 321468 w 477264"/>
                <a:gd name="connsiteY58" fmla="*/ 646892 h 982498"/>
                <a:gd name="connsiteX59" fmla="*/ 345788 w 477264"/>
                <a:gd name="connsiteY59" fmla="*/ 622572 h 982498"/>
                <a:gd name="connsiteX60" fmla="*/ 238632 w 477264"/>
                <a:gd name="connsiteY60" fmla="*/ 622572 h 982498"/>
                <a:gd name="connsiteX61" fmla="*/ 262952 w 477264"/>
                <a:gd name="connsiteY61" fmla="*/ 646892 h 982498"/>
                <a:gd name="connsiteX62" fmla="*/ 238632 w 477264"/>
                <a:gd name="connsiteY62" fmla="*/ 671212 h 982498"/>
                <a:gd name="connsiteX63" fmla="*/ 214312 w 477264"/>
                <a:gd name="connsiteY63" fmla="*/ 646892 h 982498"/>
                <a:gd name="connsiteX64" fmla="*/ 238632 w 477264"/>
                <a:gd name="connsiteY64" fmla="*/ 622572 h 982498"/>
                <a:gd name="connsiteX65" fmla="*/ 131476 w 477264"/>
                <a:gd name="connsiteY65" fmla="*/ 622572 h 982498"/>
                <a:gd name="connsiteX66" fmla="*/ 155796 w 477264"/>
                <a:gd name="connsiteY66" fmla="*/ 646892 h 982498"/>
                <a:gd name="connsiteX67" fmla="*/ 131476 w 477264"/>
                <a:gd name="connsiteY67" fmla="*/ 671212 h 982498"/>
                <a:gd name="connsiteX68" fmla="*/ 107156 w 477264"/>
                <a:gd name="connsiteY68" fmla="*/ 646892 h 982498"/>
                <a:gd name="connsiteX69" fmla="*/ 131476 w 477264"/>
                <a:gd name="connsiteY69" fmla="*/ 622572 h 982498"/>
                <a:gd name="connsiteX70" fmla="*/ 24320 w 477264"/>
                <a:gd name="connsiteY70" fmla="*/ 622572 h 982498"/>
                <a:gd name="connsiteX71" fmla="*/ 48640 w 477264"/>
                <a:gd name="connsiteY71" fmla="*/ 646892 h 982498"/>
                <a:gd name="connsiteX72" fmla="*/ 24320 w 477264"/>
                <a:gd name="connsiteY72" fmla="*/ 671212 h 982498"/>
                <a:gd name="connsiteX73" fmla="*/ 0 w 477264"/>
                <a:gd name="connsiteY73" fmla="*/ 646892 h 982498"/>
                <a:gd name="connsiteX74" fmla="*/ 24320 w 477264"/>
                <a:gd name="connsiteY74" fmla="*/ 622572 h 982498"/>
                <a:gd name="connsiteX75" fmla="*/ 24320 w 477264"/>
                <a:gd name="connsiteY75" fmla="*/ 466929 h 982498"/>
                <a:gd name="connsiteX76" fmla="*/ 48640 w 477264"/>
                <a:gd name="connsiteY76" fmla="*/ 491249 h 982498"/>
                <a:gd name="connsiteX77" fmla="*/ 24320 w 477264"/>
                <a:gd name="connsiteY77" fmla="*/ 515569 h 982498"/>
                <a:gd name="connsiteX78" fmla="*/ 0 w 477264"/>
                <a:gd name="connsiteY78" fmla="*/ 491249 h 982498"/>
                <a:gd name="connsiteX79" fmla="*/ 24320 w 477264"/>
                <a:gd name="connsiteY79" fmla="*/ 466929 h 982498"/>
                <a:gd name="connsiteX80" fmla="*/ 131476 w 477264"/>
                <a:gd name="connsiteY80" fmla="*/ 466929 h 982498"/>
                <a:gd name="connsiteX81" fmla="*/ 155796 w 477264"/>
                <a:gd name="connsiteY81" fmla="*/ 491249 h 982498"/>
                <a:gd name="connsiteX82" fmla="*/ 131476 w 477264"/>
                <a:gd name="connsiteY82" fmla="*/ 515569 h 982498"/>
                <a:gd name="connsiteX83" fmla="*/ 107156 w 477264"/>
                <a:gd name="connsiteY83" fmla="*/ 491249 h 982498"/>
                <a:gd name="connsiteX84" fmla="*/ 131476 w 477264"/>
                <a:gd name="connsiteY84" fmla="*/ 466929 h 982498"/>
                <a:gd name="connsiteX85" fmla="*/ 238632 w 477264"/>
                <a:gd name="connsiteY85" fmla="*/ 466929 h 982498"/>
                <a:gd name="connsiteX86" fmla="*/ 262952 w 477264"/>
                <a:gd name="connsiteY86" fmla="*/ 491249 h 982498"/>
                <a:gd name="connsiteX87" fmla="*/ 238632 w 477264"/>
                <a:gd name="connsiteY87" fmla="*/ 515569 h 982498"/>
                <a:gd name="connsiteX88" fmla="*/ 214312 w 477264"/>
                <a:gd name="connsiteY88" fmla="*/ 491249 h 982498"/>
                <a:gd name="connsiteX89" fmla="*/ 238632 w 477264"/>
                <a:gd name="connsiteY89" fmla="*/ 466929 h 982498"/>
                <a:gd name="connsiteX90" fmla="*/ 345788 w 477264"/>
                <a:gd name="connsiteY90" fmla="*/ 466929 h 982498"/>
                <a:gd name="connsiteX91" fmla="*/ 370108 w 477264"/>
                <a:gd name="connsiteY91" fmla="*/ 491249 h 982498"/>
                <a:gd name="connsiteX92" fmla="*/ 345788 w 477264"/>
                <a:gd name="connsiteY92" fmla="*/ 515569 h 982498"/>
                <a:gd name="connsiteX93" fmla="*/ 321468 w 477264"/>
                <a:gd name="connsiteY93" fmla="*/ 491249 h 982498"/>
                <a:gd name="connsiteX94" fmla="*/ 345788 w 477264"/>
                <a:gd name="connsiteY94" fmla="*/ 466929 h 982498"/>
                <a:gd name="connsiteX95" fmla="*/ 452944 w 477264"/>
                <a:gd name="connsiteY95" fmla="*/ 466929 h 982498"/>
                <a:gd name="connsiteX96" fmla="*/ 477264 w 477264"/>
                <a:gd name="connsiteY96" fmla="*/ 491249 h 982498"/>
                <a:gd name="connsiteX97" fmla="*/ 452944 w 477264"/>
                <a:gd name="connsiteY97" fmla="*/ 515569 h 982498"/>
                <a:gd name="connsiteX98" fmla="*/ 428624 w 477264"/>
                <a:gd name="connsiteY98" fmla="*/ 491249 h 982498"/>
                <a:gd name="connsiteX99" fmla="*/ 452944 w 477264"/>
                <a:gd name="connsiteY99" fmla="*/ 466929 h 982498"/>
                <a:gd name="connsiteX100" fmla="*/ 24320 w 477264"/>
                <a:gd name="connsiteY100" fmla="*/ 311287 h 982498"/>
                <a:gd name="connsiteX101" fmla="*/ 48640 w 477264"/>
                <a:gd name="connsiteY101" fmla="*/ 335607 h 982498"/>
                <a:gd name="connsiteX102" fmla="*/ 24320 w 477264"/>
                <a:gd name="connsiteY102" fmla="*/ 359926 h 982498"/>
                <a:gd name="connsiteX103" fmla="*/ 0 w 477264"/>
                <a:gd name="connsiteY103" fmla="*/ 335607 h 982498"/>
                <a:gd name="connsiteX104" fmla="*/ 24320 w 477264"/>
                <a:gd name="connsiteY104" fmla="*/ 311287 h 982498"/>
                <a:gd name="connsiteX105" fmla="*/ 131476 w 477264"/>
                <a:gd name="connsiteY105" fmla="*/ 311286 h 982498"/>
                <a:gd name="connsiteX106" fmla="*/ 155796 w 477264"/>
                <a:gd name="connsiteY106" fmla="*/ 335606 h 982498"/>
                <a:gd name="connsiteX107" fmla="*/ 131476 w 477264"/>
                <a:gd name="connsiteY107" fmla="*/ 359926 h 982498"/>
                <a:gd name="connsiteX108" fmla="*/ 107156 w 477264"/>
                <a:gd name="connsiteY108" fmla="*/ 335606 h 982498"/>
                <a:gd name="connsiteX109" fmla="*/ 131476 w 477264"/>
                <a:gd name="connsiteY109" fmla="*/ 311286 h 982498"/>
                <a:gd name="connsiteX110" fmla="*/ 238632 w 477264"/>
                <a:gd name="connsiteY110" fmla="*/ 311286 h 982498"/>
                <a:gd name="connsiteX111" fmla="*/ 262952 w 477264"/>
                <a:gd name="connsiteY111" fmla="*/ 335606 h 982498"/>
                <a:gd name="connsiteX112" fmla="*/ 238632 w 477264"/>
                <a:gd name="connsiteY112" fmla="*/ 359926 h 982498"/>
                <a:gd name="connsiteX113" fmla="*/ 214312 w 477264"/>
                <a:gd name="connsiteY113" fmla="*/ 335606 h 982498"/>
                <a:gd name="connsiteX114" fmla="*/ 238632 w 477264"/>
                <a:gd name="connsiteY114" fmla="*/ 311286 h 982498"/>
                <a:gd name="connsiteX115" fmla="*/ 345788 w 477264"/>
                <a:gd name="connsiteY115" fmla="*/ 311286 h 982498"/>
                <a:gd name="connsiteX116" fmla="*/ 370108 w 477264"/>
                <a:gd name="connsiteY116" fmla="*/ 335606 h 982498"/>
                <a:gd name="connsiteX117" fmla="*/ 345788 w 477264"/>
                <a:gd name="connsiteY117" fmla="*/ 359926 h 982498"/>
                <a:gd name="connsiteX118" fmla="*/ 321468 w 477264"/>
                <a:gd name="connsiteY118" fmla="*/ 335606 h 982498"/>
                <a:gd name="connsiteX119" fmla="*/ 345788 w 477264"/>
                <a:gd name="connsiteY119" fmla="*/ 311286 h 982498"/>
                <a:gd name="connsiteX120" fmla="*/ 452944 w 477264"/>
                <a:gd name="connsiteY120" fmla="*/ 311286 h 982498"/>
                <a:gd name="connsiteX121" fmla="*/ 477264 w 477264"/>
                <a:gd name="connsiteY121" fmla="*/ 335606 h 982498"/>
                <a:gd name="connsiteX122" fmla="*/ 452944 w 477264"/>
                <a:gd name="connsiteY122" fmla="*/ 359926 h 982498"/>
                <a:gd name="connsiteX123" fmla="*/ 428624 w 477264"/>
                <a:gd name="connsiteY123" fmla="*/ 335606 h 982498"/>
                <a:gd name="connsiteX124" fmla="*/ 452944 w 477264"/>
                <a:gd name="connsiteY124" fmla="*/ 311286 h 982498"/>
                <a:gd name="connsiteX125" fmla="*/ 24320 w 477264"/>
                <a:gd name="connsiteY125" fmla="*/ 155643 h 982498"/>
                <a:gd name="connsiteX126" fmla="*/ 48640 w 477264"/>
                <a:gd name="connsiteY126" fmla="*/ 179963 h 982498"/>
                <a:gd name="connsiteX127" fmla="*/ 24320 w 477264"/>
                <a:gd name="connsiteY127" fmla="*/ 204283 h 982498"/>
                <a:gd name="connsiteX128" fmla="*/ 0 w 477264"/>
                <a:gd name="connsiteY128" fmla="*/ 179963 h 982498"/>
                <a:gd name="connsiteX129" fmla="*/ 24320 w 477264"/>
                <a:gd name="connsiteY129" fmla="*/ 155643 h 982498"/>
                <a:gd name="connsiteX130" fmla="*/ 131476 w 477264"/>
                <a:gd name="connsiteY130" fmla="*/ 155643 h 982498"/>
                <a:gd name="connsiteX131" fmla="*/ 155796 w 477264"/>
                <a:gd name="connsiteY131" fmla="*/ 179963 h 982498"/>
                <a:gd name="connsiteX132" fmla="*/ 131476 w 477264"/>
                <a:gd name="connsiteY132" fmla="*/ 204283 h 982498"/>
                <a:gd name="connsiteX133" fmla="*/ 107156 w 477264"/>
                <a:gd name="connsiteY133" fmla="*/ 179963 h 982498"/>
                <a:gd name="connsiteX134" fmla="*/ 131476 w 477264"/>
                <a:gd name="connsiteY134" fmla="*/ 155643 h 982498"/>
                <a:gd name="connsiteX135" fmla="*/ 238632 w 477264"/>
                <a:gd name="connsiteY135" fmla="*/ 155643 h 982498"/>
                <a:gd name="connsiteX136" fmla="*/ 262952 w 477264"/>
                <a:gd name="connsiteY136" fmla="*/ 179963 h 982498"/>
                <a:gd name="connsiteX137" fmla="*/ 238632 w 477264"/>
                <a:gd name="connsiteY137" fmla="*/ 204283 h 982498"/>
                <a:gd name="connsiteX138" fmla="*/ 214312 w 477264"/>
                <a:gd name="connsiteY138" fmla="*/ 179963 h 982498"/>
                <a:gd name="connsiteX139" fmla="*/ 238632 w 477264"/>
                <a:gd name="connsiteY139" fmla="*/ 155643 h 982498"/>
                <a:gd name="connsiteX140" fmla="*/ 345788 w 477264"/>
                <a:gd name="connsiteY140" fmla="*/ 155643 h 982498"/>
                <a:gd name="connsiteX141" fmla="*/ 370108 w 477264"/>
                <a:gd name="connsiteY141" fmla="*/ 179963 h 982498"/>
                <a:gd name="connsiteX142" fmla="*/ 345788 w 477264"/>
                <a:gd name="connsiteY142" fmla="*/ 204283 h 982498"/>
                <a:gd name="connsiteX143" fmla="*/ 321468 w 477264"/>
                <a:gd name="connsiteY143" fmla="*/ 179963 h 982498"/>
                <a:gd name="connsiteX144" fmla="*/ 345788 w 477264"/>
                <a:gd name="connsiteY144" fmla="*/ 155643 h 982498"/>
                <a:gd name="connsiteX145" fmla="*/ 452944 w 477264"/>
                <a:gd name="connsiteY145" fmla="*/ 155643 h 982498"/>
                <a:gd name="connsiteX146" fmla="*/ 477264 w 477264"/>
                <a:gd name="connsiteY146" fmla="*/ 179963 h 982498"/>
                <a:gd name="connsiteX147" fmla="*/ 452944 w 477264"/>
                <a:gd name="connsiteY147" fmla="*/ 204283 h 982498"/>
                <a:gd name="connsiteX148" fmla="*/ 428624 w 477264"/>
                <a:gd name="connsiteY148" fmla="*/ 179963 h 982498"/>
                <a:gd name="connsiteX149" fmla="*/ 452944 w 477264"/>
                <a:gd name="connsiteY149" fmla="*/ 155643 h 982498"/>
                <a:gd name="connsiteX150" fmla="*/ 452944 w 477264"/>
                <a:gd name="connsiteY150" fmla="*/ 0 h 982498"/>
                <a:gd name="connsiteX151" fmla="*/ 477264 w 477264"/>
                <a:gd name="connsiteY151" fmla="*/ 24320 h 982498"/>
                <a:gd name="connsiteX152" fmla="*/ 452944 w 477264"/>
                <a:gd name="connsiteY152" fmla="*/ 48640 h 982498"/>
                <a:gd name="connsiteX153" fmla="*/ 428624 w 477264"/>
                <a:gd name="connsiteY153" fmla="*/ 24320 h 982498"/>
                <a:gd name="connsiteX154" fmla="*/ 452944 w 477264"/>
                <a:gd name="connsiteY154" fmla="*/ 0 h 982498"/>
                <a:gd name="connsiteX155" fmla="*/ 345788 w 477264"/>
                <a:gd name="connsiteY155" fmla="*/ 0 h 982498"/>
                <a:gd name="connsiteX156" fmla="*/ 370108 w 477264"/>
                <a:gd name="connsiteY156" fmla="*/ 24320 h 982498"/>
                <a:gd name="connsiteX157" fmla="*/ 345788 w 477264"/>
                <a:gd name="connsiteY157" fmla="*/ 48640 h 982498"/>
                <a:gd name="connsiteX158" fmla="*/ 321468 w 477264"/>
                <a:gd name="connsiteY158" fmla="*/ 24320 h 982498"/>
                <a:gd name="connsiteX159" fmla="*/ 345788 w 477264"/>
                <a:gd name="connsiteY159" fmla="*/ 0 h 982498"/>
                <a:gd name="connsiteX160" fmla="*/ 238632 w 477264"/>
                <a:gd name="connsiteY160" fmla="*/ 0 h 982498"/>
                <a:gd name="connsiteX161" fmla="*/ 262952 w 477264"/>
                <a:gd name="connsiteY161" fmla="*/ 24320 h 982498"/>
                <a:gd name="connsiteX162" fmla="*/ 238632 w 477264"/>
                <a:gd name="connsiteY162" fmla="*/ 48640 h 982498"/>
                <a:gd name="connsiteX163" fmla="*/ 214312 w 477264"/>
                <a:gd name="connsiteY163" fmla="*/ 24320 h 982498"/>
                <a:gd name="connsiteX164" fmla="*/ 238632 w 477264"/>
                <a:gd name="connsiteY164" fmla="*/ 0 h 982498"/>
                <a:gd name="connsiteX165" fmla="*/ 131476 w 477264"/>
                <a:gd name="connsiteY165" fmla="*/ 0 h 982498"/>
                <a:gd name="connsiteX166" fmla="*/ 155796 w 477264"/>
                <a:gd name="connsiteY166" fmla="*/ 24320 h 982498"/>
                <a:gd name="connsiteX167" fmla="*/ 131476 w 477264"/>
                <a:gd name="connsiteY167" fmla="*/ 48640 h 982498"/>
                <a:gd name="connsiteX168" fmla="*/ 107156 w 477264"/>
                <a:gd name="connsiteY168" fmla="*/ 24320 h 982498"/>
                <a:gd name="connsiteX169" fmla="*/ 131476 w 477264"/>
                <a:gd name="connsiteY169" fmla="*/ 0 h 982498"/>
                <a:gd name="connsiteX170" fmla="*/ 24320 w 477264"/>
                <a:gd name="connsiteY170" fmla="*/ 0 h 982498"/>
                <a:gd name="connsiteX171" fmla="*/ 48640 w 477264"/>
                <a:gd name="connsiteY171" fmla="*/ 24320 h 982498"/>
                <a:gd name="connsiteX172" fmla="*/ 24320 w 477264"/>
                <a:gd name="connsiteY172" fmla="*/ 48640 h 982498"/>
                <a:gd name="connsiteX173" fmla="*/ 0 w 477264"/>
                <a:gd name="connsiteY173" fmla="*/ 24320 h 982498"/>
                <a:gd name="connsiteX174" fmla="*/ 24320 w 477264"/>
                <a:gd name="connsiteY174" fmla="*/ 0 h 98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477264" h="982498">
                  <a:moveTo>
                    <a:pt x="452944" y="933858"/>
                  </a:moveTo>
                  <a:cubicBezTo>
                    <a:pt x="466376" y="933858"/>
                    <a:pt x="477264" y="944746"/>
                    <a:pt x="477264" y="958178"/>
                  </a:cubicBezTo>
                  <a:cubicBezTo>
                    <a:pt x="477264" y="971610"/>
                    <a:pt x="466376" y="982498"/>
                    <a:pt x="452944" y="982498"/>
                  </a:cubicBezTo>
                  <a:cubicBezTo>
                    <a:pt x="439512" y="982498"/>
                    <a:pt x="428624" y="971610"/>
                    <a:pt x="428624" y="958178"/>
                  </a:cubicBezTo>
                  <a:cubicBezTo>
                    <a:pt x="428624" y="944746"/>
                    <a:pt x="439512" y="933858"/>
                    <a:pt x="452944" y="933858"/>
                  </a:cubicBezTo>
                  <a:close/>
                  <a:moveTo>
                    <a:pt x="345788" y="933858"/>
                  </a:moveTo>
                  <a:cubicBezTo>
                    <a:pt x="359220" y="933858"/>
                    <a:pt x="370108" y="944746"/>
                    <a:pt x="370108" y="958178"/>
                  </a:cubicBezTo>
                  <a:cubicBezTo>
                    <a:pt x="370108" y="971610"/>
                    <a:pt x="359220" y="982498"/>
                    <a:pt x="345788" y="982498"/>
                  </a:cubicBezTo>
                  <a:cubicBezTo>
                    <a:pt x="332356" y="982498"/>
                    <a:pt x="321468" y="971610"/>
                    <a:pt x="321468" y="958178"/>
                  </a:cubicBezTo>
                  <a:cubicBezTo>
                    <a:pt x="321468" y="944746"/>
                    <a:pt x="332356" y="933858"/>
                    <a:pt x="345788" y="933858"/>
                  </a:cubicBezTo>
                  <a:close/>
                  <a:moveTo>
                    <a:pt x="238632" y="933858"/>
                  </a:moveTo>
                  <a:cubicBezTo>
                    <a:pt x="252064" y="933858"/>
                    <a:pt x="262952" y="944746"/>
                    <a:pt x="262952" y="958178"/>
                  </a:cubicBezTo>
                  <a:cubicBezTo>
                    <a:pt x="262952" y="971610"/>
                    <a:pt x="252064" y="982498"/>
                    <a:pt x="238632" y="982498"/>
                  </a:cubicBezTo>
                  <a:cubicBezTo>
                    <a:pt x="225200" y="982498"/>
                    <a:pt x="214312" y="971610"/>
                    <a:pt x="214312" y="958178"/>
                  </a:cubicBezTo>
                  <a:cubicBezTo>
                    <a:pt x="214312" y="944746"/>
                    <a:pt x="225200" y="933858"/>
                    <a:pt x="238632" y="933858"/>
                  </a:cubicBezTo>
                  <a:close/>
                  <a:moveTo>
                    <a:pt x="131476" y="933858"/>
                  </a:moveTo>
                  <a:cubicBezTo>
                    <a:pt x="144908" y="933858"/>
                    <a:pt x="155796" y="944746"/>
                    <a:pt x="155796" y="958178"/>
                  </a:cubicBezTo>
                  <a:cubicBezTo>
                    <a:pt x="155796" y="971610"/>
                    <a:pt x="144908" y="982498"/>
                    <a:pt x="131476" y="982498"/>
                  </a:cubicBezTo>
                  <a:cubicBezTo>
                    <a:pt x="118044" y="982498"/>
                    <a:pt x="107156" y="971610"/>
                    <a:pt x="107156" y="958178"/>
                  </a:cubicBezTo>
                  <a:cubicBezTo>
                    <a:pt x="107156" y="944746"/>
                    <a:pt x="118044" y="933858"/>
                    <a:pt x="131476" y="933858"/>
                  </a:cubicBezTo>
                  <a:close/>
                  <a:moveTo>
                    <a:pt x="24320" y="933858"/>
                  </a:moveTo>
                  <a:cubicBezTo>
                    <a:pt x="37752" y="933858"/>
                    <a:pt x="48640" y="944746"/>
                    <a:pt x="48640" y="958178"/>
                  </a:cubicBezTo>
                  <a:cubicBezTo>
                    <a:pt x="48640" y="971610"/>
                    <a:pt x="37752" y="982498"/>
                    <a:pt x="24320" y="982498"/>
                  </a:cubicBezTo>
                  <a:cubicBezTo>
                    <a:pt x="10888" y="982498"/>
                    <a:pt x="0" y="971610"/>
                    <a:pt x="0" y="958178"/>
                  </a:cubicBezTo>
                  <a:cubicBezTo>
                    <a:pt x="0" y="944746"/>
                    <a:pt x="10888" y="933858"/>
                    <a:pt x="24320" y="933858"/>
                  </a:cubicBezTo>
                  <a:close/>
                  <a:moveTo>
                    <a:pt x="452944" y="778215"/>
                  </a:moveTo>
                  <a:cubicBezTo>
                    <a:pt x="466376" y="778215"/>
                    <a:pt x="477264" y="789103"/>
                    <a:pt x="477264" y="802535"/>
                  </a:cubicBezTo>
                  <a:cubicBezTo>
                    <a:pt x="477264" y="815967"/>
                    <a:pt x="466376" y="826855"/>
                    <a:pt x="452944" y="826855"/>
                  </a:cubicBezTo>
                  <a:cubicBezTo>
                    <a:pt x="439512" y="826855"/>
                    <a:pt x="428624" y="815967"/>
                    <a:pt x="428624" y="802535"/>
                  </a:cubicBezTo>
                  <a:cubicBezTo>
                    <a:pt x="428624" y="789103"/>
                    <a:pt x="439512" y="778215"/>
                    <a:pt x="452944" y="778215"/>
                  </a:cubicBezTo>
                  <a:close/>
                  <a:moveTo>
                    <a:pt x="345788" y="778215"/>
                  </a:moveTo>
                  <a:cubicBezTo>
                    <a:pt x="359220" y="778215"/>
                    <a:pt x="370108" y="789103"/>
                    <a:pt x="370108" y="802535"/>
                  </a:cubicBezTo>
                  <a:cubicBezTo>
                    <a:pt x="370108" y="815967"/>
                    <a:pt x="359220" y="826855"/>
                    <a:pt x="345788" y="826855"/>
                  </a:cubicBezTo>
                  <a:cubicBezTo>
                    <a:pt x="332356" y="826855"/>
                    <a:pt x="321468" y="815967"/>
                    <a:pt x="321468" y="802535"/>
                  </a:cubicBezTo>
                  <a:cubicBezTo>
                    <a:pt x="321468" y="789103"/>
                    <a:pt x="332356" y="778215"/>
                    <a:pt x="345788" y="778215"/>
                  </a:cubicBezTo>
                  <a:close/>
                  <a:moveTo>
                    <a:pt x="238632" y="778215"/>
                  </a:moveTo>
                  <a:cubicBezTo>
                    <a:pt x="252064" y="778215"/>
                    <a:pt x="262952" y="789103"/>
                    <a:pt x="262952" y="802535"/>
                  </a:cubicBezTo>
                  <a:cubicBezTo>
                    <a:pt x="262952" y="815967"/>
                    <a:pt x="252064" y="826855"/>
                    <a:pt x="238632" y="826855"/>
                  </a:cubicBezTo>
                  <a:cubicBezTo>
                    <a:pt x="225200" y="826855"/>
                    <a:pt x="214312" y="815967"/>
                    <a:pt x="214312" y="802535"/>
                  </a:cubicBezTo>
                  <a:cubicBezTo>
                    <a:pt x="214312" y="789103"/>
                    <a:pt x="225200" y="778215"/>
                    <a:pt x="238632" y="778215"/>
                  </a:cubicBezTo>
                  <a:close/>
                  <a:moveTo>
                    <a:pt x="131476" y="778215"/>
                  </a:moveTo>
                  <a:cubicBezTo>
                    <a:pt x="144908" y="778215"/>
                    <a:pt x="155796" y="789103"/>
                    <a:pt x="155796" y="802535"/>
                  </a:cubicBezTo>
                  <a:cubicBezTo>
                    <a:pt x="155796" y="815967"/>
                    <a:pt x="144908" y="826855"/>
                    <a:pt x="131476" y="826855"/>
                  </a:cubicBezTo>
                  <a:cubicBezTo>
                    <a:pt x="118044" y="826855"/>
                    <a:pt x="107156" y="815967"/>
                    <a:pt x="107156" y="802535"/>
                  </a:cubicBezTo>
                  <a:cubicBezTo>
                    <a:pt x="107156" y="789103"/>
                    <a:pt x="118044" y="778215"/>
                    <a:pt x="131476" y="778215"/>
                  </a:cubicBezTo>
                  <a:close/>
                  <a:moveTo>
                    <a:pt x="24320" y="778215"/>
                  </a:moveTo>
                  <a:cubicBezTo>
                    <a:pt x="37752" y="778215"/>
                    <a:pt x="48640" y="789103"/>
                    <a:pt x="48640" y="802535"/>
                  </a:cubicBezTo>
                  <a:cubicBezTo>
                    <a:pt x="48640" y="815967"/>
                    <a:pt x="37752" y="826855"/>
                    <a:pt x="24320" y="826855"/>
                  </a:cubicBezTo>
                  <a:cubicBezTo>
                    <a:pt x="10888" y="826855"/>
                    <a:pt x="0" y="815967"/>
                    <a:pt x="0" y="802535"/>
                  </a:cubicBezTo>
                  <a:cubicBezTo>
                    <a:pt x="0" y="789103"/>
                    <a:pt x="10888" y="778215"/>
                    <a:pt x="24320" y="778215"/>
                  </a:cubicBezTo>
                  <a:close/>
                  <a:moveTo>
                    <a:pt x="452944" y="622572"/>
                  </a:moveTo>
                  <a:cubicBezTo>
                    <a:pt x="466376" y="622572"/>
                    <a:pt x="477264" y="633460"/>
                    <a:pt x="477264" y="646892"/>
                  </a:cubicBezTo>
                  <a:cubicBezTo>
                    <a:pt x="477264" y="660324"/>
                    <a:pt x="466376" y="671212"/>
                    <a:pt x="452944" y="671212"/>
                  </a:cubicBezTo>
                  <a:cubicBezTo>
                    <a:pt x="439512" y="671212"/>
                    <a:pt x="428624" y="660324"/>
                    <a:pt x="428624" y="646892"/>
                  </a:cubicBezTo>
                  <a:cubicBezTo>
                    <a:pt x="428624" y="633460"/>
                    <a:pt x="439512" y="622572"/>
                    <a:pt x="452944" y="622572"/>
                  </a:cubicBezTo>
                  <a:close/>
                  <a:moveTo>
                    <a:pt x="345788" y="622572"/>
                  </a:moveTo>
                  <a:cubicBezTo>
                    <a:pt x="359220" y="622572"/>
                    <a:pt x="370108" y="633460"/>
                    <a:pt x="370108" y="646892"/>
                  </a:cubicBezTo>
                  <a:cubicBezTo>
                    <a:pt x="370108" y="660324"/>
                    <a:pt x="359220" y="671212"/>
                    <a:pt x="345788" y="671212"/>
                  </a:cubicBezTo>
                  <a:cubicBezTo>
                    <a:pt x="332356" y="671212"/>
                    <a:pt x="321468" y="660324"/>
                    <a:pt x="321468" y="646892"/>
                  </a:cubicBezTo>
                  <a:cubicBezTo>
                    <a:pt x="321468" y="633460"/>
                    <a:pt x="332356" y="622572"/>
                    <a:pt x="345788" y="622572"/>
                  </a:cubicBezTo>
                  <a:close/>
                  <a:moveTo>
                    <a:pt x="238632" y="622572"/>
                  </a:moveTo>
                  <a:cubicBezTo>
                    <a:pt x="252064" y="622572"/>
                    <a:pt x="262952" y="633460"/>
                    <a:pt x="262952" y="646892"/>
                  </a:cubicBezTo>
                  <a:cubicBezTo>
                    <a:pt x="262952" y="660324"/>
                    <a:pt x="252064" y="671212"/>
                    <a:pt x="238632" y="671212"/>
                  </a:cubicBezTo>
                  <a:cubicBezTo>
                    <a:pt x="225200" y="671212"/>
                    <a:pt x="214312" y="660324"/>
                    <a:pt x="214312" y="646892"/>
                  </a:cubicBezTo>
                  <a:cubicBezTo>
                    <a:pt x="214312" y="633460"/>
                    <a:pt x="225200" y="622572"/>
                    <a:pt x="238632" y="622572"/>
                  </a:cubicBezTo>
                  <a:close/>
                  <a:moveTo>
                    <a:pt x="131476" y="622572"/>
                  </a:moveTo>
                  <a:cubicBezTo>
                    <a:pt x="144908" y="622572"/>
                    <a:pt x="155796" y="633460"/>
                    <a:pt x="155796" y="646892"/>
                  </a:cubicBezTo>
                  <a:cubicBezTo>
                    <a:pt x="155796" y="660324"/>
                    <a:pt x="144908" y="671212"/>
                    <a:pt x="131476" y="671212"/>
                  </a:cubicBezTo>
                  <a:cubicBezTo>
                    <a:pt x="118044" y="671212"/>
                    <a:pt x="107156" y="660324"/>
                    <a:pt x="107156" y="646892"/>
                  </a:cubicBezTo>
                  <a:cubicBezTo>
                    <a:pt x="107156" y="633460"/>
                    <a:pt x="118044" y="622572"/>
                    <a:pt x="131476" y="622572"/>
                  </a:cubicBezTo>
                  <a:close/>
                  <a:moveTo>
                    <a:pt x="24320" y="622572"/>
                  </a:moveTo>
                  <a:cubicBezTo>
                    <a:pt x="37752" y="622572"/>
                    <a:pt x="48640" y="633460"/>
                    <a:pt x="48640" y="646892"/>
                  </a:cubicBezTo>
                  <a:cubicBezTo>
                    <a:pt x="48640" y="660324"/>
                    <a:pt x="37752" y="671212"/>
                    <a:pt x="24320" y="671212"/>
                  </a:cubicBezTo>
                  <a:cubicBezTo>
                    <a:pt x="10888" y="671212"/>
                    <a:pt x="0" y="660324"/>
                    <a:pt x="0" y="646892"/>
                  </a:cubicBezTo>
                  <a:cubicBezTo>
                    <a:pt x="0" y="633460"/>
                    <a:pt x="10888" y="622572"/>
                    <a:pt x="24320" y="622572"/>
                  </a:cubicBezTo>
                  <a:close/>
                  <a:moveTo>
                    <a:pt x="24320" y="466929"/>
                  </a:moveTo>
                  <a:cubicBezTo>
                    <a:pt x="37752" y="466929"/>
                    <a:pt x="48640" y="477817"/>
                    <a:pt x="48640" y="491249"/>
                  </a:cubicBezTo>
                  <a:cubicBezTo>
                    <a:pt x="48640" y="504681"/>
                    <a:pt x="37752" y="515569"/>
                    <a:pt x="24320" y="515569"/>
                  </a:cubicBezTo>
                  <a:cubicBezTo>
                    <a:pt x="10888" y="515569"/>
                    <a:pt x="0" y="504681"/>
                    <a:pt x="0" y="491249"/>
                  </a:cubicBezTo>
                  <a:cubicBezTo>
                    <a:pt x="0" y="477817"/>
                    <a:pt x="10888" y="466929"/>
                    <a:pt x="24320" y="466929"/>
                  </a:cubicBezTo>
                  <a:close/>
                  <a:moveTo>
                    <a:pt x="131476" y="466929"/>
                  </a:moveTo>
                  <a:cubicBezTo>
                    <a:pt x="144908" y="466929"/>
                    <a:pt x="155796" y="477817"/>
                    <a:pt x="155796" y="491249"/>
                  </a:cubicBezTo>
                  <a:cubicBezTo>
                    <a:pt x="155796" y="504681"/>
                    <a:pt x="144908" y="515569"/>
                    <a:pt x="131476" y="515569"/>
                  </a:cubicBezTo>
                  <a:cubicBezTo>
                    <a:pt x="118044" y="515569"/>
                    <a:pt x="107156" y="504681"/>
                    <a:pt x="107156" y="491249"/>
                  </a:cubicBezTo>
                  <a:cubicBezTo>
                    <a:pt x="107156" y="477817"/>
                    <a:pt x="118044" y="466929"/>
                    <a:pt x="131476" y="466929"/>
                  </a:cubicBezTo>
                  <a:close/>
                  <a:moveTo>
                    <a:pt x="238632" y="466929"/>
                  </a:moveTo>
                  <a:cubicBezTo>
                    <a:pt x="252064" y="466929"/>
                    <a:pt x="262952" y="477817"/>
                    <a:pt x="262952" y="491249"/>
                  </a:cubicBezTo>
                  <a:cubicBezTo>
                    <a:pt x="262952" y="504681"/>
                    <a:pt x="252064" y="515569"/>
                    <a:pt x="238632" y="515569"/>
                  </a:cubicBezTo>
                  <a:cubicBezTo>
                    <a:pt x="225200" y="515569"/>
                    <a:pt x="214312" y="504681"/>
                    <a:pt x="214312" y="491249"/>
                  </a:cubicBezTo>
                  <a:cubicBezTo>
                    <a:pt x="214312" y="477817"/>
                    <a:pt x="225200" y="466929"/>
                    <a:pt x="238632" y="466929"/>
                  </a:cubicBezTo>
                  <a:close/>
                  <a:moveTo>
                    <a:pt x="345788" y="466929"/>
                  </a:moveTo>
                  <a:cubicBezTo>
                    <a:pt x="359220" y="466929"/>
                    <a:pt x="370108" y="477817"/>
                    <a:pt x="370108" y="491249"/>
                  </a:cubicBezTo>
                  <a:cubicBezTo>
                    <a:pt x="370108" y="504681"/>
                    <a:pt x="359220" y="515569"/>
                    <a:pt x="345788" y="515569"/>
                  </a:cubicBezTo>
                  <a:cubicBezTo>
                    <a:pt x="332356" y="515569"/>
                    <a:pt x="321468" y="504681"/>
                    <a:pt x="321468" y="491249"/>
                  </a:cubicBezTo>
                  <a:cubicBezTo>
                    <a:pt x="321468" y="477817"/>
                    <a:pt x="332356" y="466929"/>
                    <a:pt x="345788" y="466929"/>
                  </a:cubicBezTo>
                  <a:close/>
                  <a:moveTo>
                    <a:pt x="452944" y="466929"/>
                  </a:moveTo>
                  <a:cubicBezTo>
                    <a:pt x="466376" y="466929"/>
                    <a:pt x="477264" y="477817"/>
                    <a:pt x="477264" y="491249"/>
                  </a:cubicBezTo>
                  <a:cubicBezTo>
                    <a:pt x="477264" y="504681"/>
                    <a:pt x="466376" y="515569"/>
                    <a:pt x="452944" y="515569"/>
                  </a:cubicBezTo>
                  <a:cubicBezTo>
                    <a:pt x="439512" y="515569"/>
                    <a:pt x="428624" y="504681"/>
                    <a:pt x="428624" y="491249"/>
                  </a:cubicBezTo>
                  <a:cubicBezTo>
                    <a:pt x="428624" y="477817"/>
                    <a:pt x="439512" y="466929"/>
                    <a:pt x="452944" y="466929"/>
                  </a:cubicBezTo>
                  <a:close/>
                  <a:moveTo>
                    <a:pt x="24320" y="311287"/>
                  </a:moveTo>
                  <a:cubicBezTo>
                    <a:pt x="37752" y="311287"/>
                    <a:pt x="48640" y="322175"/>
                    <a:pt x="48640" y="335607"/>
                  </a:cubicBezTo>
                  <a:cubicBezTo>
                    <a:pt x="48640" y="349038"/>
                    <a:pt x="37752" y="359926"/>
                    <a:pt x="24320" y="359926"/>
                  </a:cubicBezTo>
                  <a:cubicBezTo>
                    <a:pt x="10888" y="359926"/>
                    <a:pt x="0" y="349038"/>
                    <a:pt x="0" y="335607"/>
                  </a:cubicBezTo>
                  <a:cubicBezTo>
                    <a:pt x="0" y="322175"/>
                    <a:pt x="10888" y="311287"/>
                    <a:pt x="24320" y="311287"/>
                  </a:cubicBezTo>
                  <a:close/>
                  <a:moveTo>
                    <a:pt x="131476" y="311286"/>
                  </a:moveTo>
                  <a:cubicBezTo>
                    <a:pt x="144908" y="311286"/>
                    <a:pt x="155796" y="322174"/>
                    <a:pt x="155796" y="335606"/>
                  </a:cubicBezTo>
                  <a:cubicBezTo>
                    <a:pt x="155796" y="349038"/>
                    <a:pt x="144908" y="359926"/>
                    <a:pt x="131476" y="359926"/>
                  </a:cubicBezTo>
                  <a:cubicBezTo>
                    <a:pt x="118044" y="359926"/>
                    <a:pt x="107156" y="349038"/>
                    <a:pt x="107156" y="335606"/>
                  </a:cubicBezTo>
                  <a:cubicBezTo>
                    <a:pt x="107156" y="322174"/>
                    <a:pt x="118044" y="311286"/>
                    <a:pt x="131476" y="311286"/>
                  </a:cubicBezTo>
                  <a:close/>
                  <a:moveTo>
                    <a:pt x="238632" y="311286"/>
                  </a:moveTo>
                  <a:cubicBezTo>
                    <a:pt x="252064" y="311286"/>
                    <a:pt x="262952" y="322174"/>
                    <a:pt x="262952" y="335606"/>
                  </a:cubicBezTo>
                  <a:cubicBezTo>
                    <a:pt x="262952" y="349038"/>
                    <a:pt x="252064" y="359926"/>
                    <a:pt x="238632" y="359926"/>
                  </a:cubicBezTo>
                  <a:cubicBezTo>
                    <a:pt x="225200" y="359926"/>
                    <a:pt x="214312" y="349038"/>
                    <a:pt x="214312" y="335606"/>
                  </a:cubicBezTo>
                  <a:cubicBezTo>
                    <a:pt x="214312" y="322174"/>
                    <a:pt x="225200" y="311286"/>
                    <a:pt x="238632" y="311286"/>
                  </a:cubicBezTo>
                  <a:close/>
                  <a:moveTo>
                    <a:pt x="345788" y="311286"/>
                  </a:moveTo>
                  <a:cubicBezTo>
                    <a:pt x="359220" y="311286"/>
                    <a:pt x="370108" y="322174"/>
                    <a:pt x="370108" y="335606"/>
                  </a:cubicBezTo>
                  <a:cubicBezTo>
                    <a:pt x="370108" y="349038"/>
                    <a:pt x="359220" y="359926"/>
                    <a:pt x="345788" y="359926"/>
                  </a:cubicBezTo>
                  <a:cubicBezTo>
                    <a:pt x="332356" y="359926"/>
                    <a:pt x="321468" y="349038"/>
                    <a:pt x="321468" y="335606"/>
                  </a:cubicBezTo>
                  <a:cubicBezTo>
                    <a:pt x="321468" y="322174"/>
                    <a:pt x="332356" y="311286"/>
                    <a:pt x="345788" y="311286"/>
                  </a:cubicBezTo>
                  <a:close/>
                  <a:moveTo>
                    <a:pt x="452944" y="311286"/>
                  </a:moveTo>
                  <a:cubicBezTo>
                    <a:pt x="466376" y="311286"/>
                    <a:pt x="477264" y="322174"/>
                    <a:pt x="477264" y="335606"/>
                  </a:cubicBezTo>
                  <a:cubicBezTo>
                    <a:pt x="477264" y="349038"/>
                    <a:pt x="466376" y="359926"/>
                    <a:pt x="452944" y="359926"/>
                  </a:cubicBezTo>
                  <a:cubicBezTo>
                    <a:pt x="439512" y="359926"/>
                    <a:pt x="428624" y="349038"/>
                    <a:pt x="428624" y="335606"/>
                  </a:cubicBezTo>
                  <a:cubicBezTo>
                    <a:pt x="428624" y="322174"/>
                    <a:pt x="439512" y="311286"/>
                    <a:pt x="452944" y="311286"/>
                  </a:cubicBezTo>
                  <a:close/>
                  <a:moveTo>
                    <a:pt x="24320" y="155643"/>
                  </a:moveTo>
                  <a:cubicBezTo>
                    <a:pt x="37752" y="155643"/>
                    <a:pt x="48640" y="166531"/>
                    <a:pt x="48640" y="179963"/>
                  </a:cubicBezTo>
                  <a:cubicBezTo>
                    <a:pt x="48640" y="193395"/>
                    <a:pt x="37752" y="204283"/>
                    <a:pt x="24320" y="204283"/>
                  </a:cubicBezTo>
                  <a:cubicBezTo>
                    <a:pt x="10888" y="204283"/>
                    <a:pt x="0" y="193395"/>
                    <a:pt x="0" y="179963"/>
                  </a:cubicBezTo>
                  <a:cubicBezTo>
                    <a:pt x="0" y="166531"/>
                    <a:pt x="10888" y="155643"/>
                    <a:pt x="24320" y="155643"/>
                  </a:cubicBezTo>
                  <a:close/>
                  <a:moveTo>
                    <a:pt x="131476" y="155643"/>
                  </a:moveTo>
                  <a:cubicBezTo>
                    <a:pt x="144908" y="155643"/>
                    <a:pt x="155796" y="166531"/>
                    <a:pt x="155796" y="179963"/>
                  </a:cubicBezTo>
                  <a:cubicBezTo>
                    <a:pt x="155796" y="193395"/>
                    <a:pt x="144908" y="204283"/>
                    <a:pt x="131476" y="204283"/>
                  </a:cubicBezTo>
                  <a:cubicBezTo>
                    <a:pt x="118044" y="204283"/>
                    <a:pt x="107156" y="193395"/>
                    <a:pt x="107156" y="179963"/>
                  </a:cubicBezTo>
                  <a:cubicBezTo>
                    <a:pt x="107156" y="166531"/>
                    <a:pt x="118044" y="155643"/>
                    <a:pt x="131476" y="155643"/>
                  </a:cubicBezTo>
                  <a:close/>
                  <a:moveTo>
                    <a:pt x="238632" y="155643"/>
                  </a:moveTo>
                  <a:cubicBezTo>
                    <a:pt x="252064" y="155643"/>
                    <a:pt x="262952" y="166531"/>
                    <a:pt x="262952" y="179963"/>
                  </a:cubicBezTo>
                  <a:cubicBezTo>
                    <a:pt x="262952" y="193395"/>
                    <a:pt x="252064" y="204283"/>
                    <a:pt x="238632" y="204283"/>
                  </a:cubicBezTo>
                  <a:cubicBezTo>
                    <a:pt x="225200" y="204283"/>
                    <a:pt x="214312" y="193395"/>
                    <a:pt x="214312" y="179963"/>
                  </a:cubicBezTo>
                  <a:cubicBezTo>
                    <a:pt x="214312" y="166531"/>
                    <a:pt x="225200" y="155643"/>
                    <a:pt x="238632" y="155643"/>
                  </a:cubicBezTo>
                  <a:close/>
                  <a:moveTo>
                    <a:pt x="345788" y="155643"/>
                  </a:moveTo>
                  <a:cubicBezTo>
                    <a:pt x="359220" y="155643"/>
                    <a:pt x="370108" y="166531"/>
                    <a:pt x="370108" y="179963"/>
                  </a:cubicBezTo>
                  <a:cubicBezTo>
                    <a:pt x="370108" y="193395"/>
                    <a:pt x="359220" y="204283"/>
                    <a:pt x="345788" y="204283"/>
                  </a:cubicBezTo>
                  <a:cubicBezTo>
                    <a:pt x="332356" y="204283"/>
                    <a:pt x="321468" y="193395"/>
                    <a:pt x="321468" y="179963"/>
                  </a:cubicBezTo>
                  <a:cubicBezTo>
                    <a:pt x="321468" y="166531"/>
                    <a:pt x="332356" y="155643"/>
                    <a:pt x="345788" y="155643"/>
                  </a:cubicBezTo>
                  <a:close/>
                  <a:moveTo>
                    <a:pt x="452944" y="155643"/>
                  </a:moveTo>
                  <a:cubicBezTo>
                    <a:pt x="466376" y="155643"/>
                    <a:pt x="477264" y="166531"/>
                    <a:pt x="477264" y="179963"/>
                  </a:cubicBezTo>
                  <a:cubicBezTo>
                    <a:pt x="477264" y="193395"/>
                    <a:pt x="466376" y="204283"/>
                    <a:pt x="452944" y="204283"/>
                  </a:cubicBezTo>
                  <a:cubicBezTo>
                    <a:pt x="439512" y="204283"/>
                    <a:pt x="428624" y="193395"/>
                    <a:pt x="428624" y="179963"/>
                  </a:cubicBezTo>
                  <a:cubicBezTo>
                    <a:pt x="428624" y="166531"/>
                    <a:pt x="439512" y="155643"/>
                    <a:pt x="452944" y="155643"/>
                  </a:cubicBezTo>
                  <a:close/>
                  <a:moveTo>
                    <a:pt x="452944" y="0"/>
                  </a:moveTo>
                  <a:cubicBezTo>
                    <a:pt x="466376" y="0"/>
                    <a:pt x="477264" y="10888"/>
                    <a:pt x="477264" y="24320"/>
                  </a:cubicBezTo>
                  <a:cubicBezTo>
                    <a:pt x="477264" y="37752"/>
                    <a:pt x="466376" y="48640"/>
                    <a:pt x="452944" y="48640"/>
                  </a:cubicBezTo>
                  <a:cubicBezTo>
                    <a:pt x="439512" y="48640"/>
                    <a:pt x="428624" y="37752"/>
                    <a:pt x="428624" y="24320"/>
                  </a:cubicBezTo>
                  <a:cubicBezTo>
                    <a:pt x="428624" y="10888"/>
                    <a:pt x="439512" y="0"/>
                    <a:pt x="452944" y="0"/>
                  </a:cubicBezTo>
                  <a:close/>
                  <a:moveTo>
                    <a:pt x="345788" y="0"/>
                  </a:moveTo>
                  <a:cubicBezTo>
                    <a:pt x="359220" y="0"/>
                    <a:pt x="370108" y="10888"/>
                    <a:pt x="370108" y="24320"/>
                  </a:cubicBezTo>
                  <a:cubicBezTo>
                    <a:pt x="370108" y="37752"/>
                    <a:pt x="359220" y="48640"/>
                    <a:pt x="345788" y="48640"/>
                  </a:cubicBezTo>
                  <a:cubicBezTo>
                    <a:pt x="332356" y="48640"/>
                    <a:pt x="321468" y="37752"/>
                    <a:pt x="321468" y="24320"/>
                  </a:cubicBezTo>
                  <a:cubicBezTo>
                    <a:pt x="321468" y="10888"/>
                    <a:pt x="332356" y="0"/>
                    <a:pt x="345788" y="0"/>
                  </a:cubicBezTo>
                  <a:close/>
                  <a:moveTo>
                    <a:pt x="238632" y="0"/>
                  </a:moveTo>
                  <a:cubicBezTo>
                    <a:pt x="252064" y="0"/>
                    <a:pt x="262952" y="10888"/>
                    <a:pt x="262952" y="24320"/>
                  </a:cubicBezTo>
                  <a:cubicBezTo>
                    <a:pt x="262952" y="37752"/>
                    <a:pt x="252064" y="48640"/>
                    <a:pt x="238632" y="48640"/>
                  </a:cubicBezTo>
                  <a:cubicBezTo>
                    <a:pt x="225200" y="48640"/>
                    <a:pt x="214312" y="37752"/>
                    <a:pt x="214312" y="24320"/>
                  </a:cubicBezTo>
                  <a:cubicBezTo>
                    <a:pt x="214312" y="10888"/>
                    <a:pt x="225200" y="0"/>
                    <a:pt x="238632" y="0"/>
                  </a:cubicBezTo>
                  <a:close/>
                  <a:moveTo>
                    <a:pt x="131476" y="0"/>
                  </a:moveTo>
                  <a:cubicBezTo>
                    <a:pt x="144908" y="0"/>
                    <a:pt x="155796" y="10888"/>
                    <a:pt x="155796" y="24320"/>
                  </a:cubicBezTo>
                  <a:cubicBezTo>
                    <a:pt x="155796" y="37752"/>
                    <a:pt x="144908" y="48640"/>
                    <a:pt x="131476" y="48640"/>
                  </a:cubicBezTo>
                  <a:cubicBezTo>
                    <a:pt x="118044" y="48640"/>
                    <a:pt x="107156" y="37752"/>
                    <a:pt x="107156" y="24320"/>
                  </a:cubicBezTo>
                  <a:cubicBezTo>
                    <a:pt x="107156" y="10888"/>
                    <a:pt x="118044" y="0"/>
                    <a:pt x="131476" y="0"/>
                  </a:cubicBezTo>
                  <a:close/>
                  <a:moveTo>
                    <a:pt x="24320" y="0"/>
                  </a:moveTo>
                  <a:cubicBezTo>
                    <a:pt x="37752" y="0"/>
                    <a:pt x="48640" y="10888"/>
                    <a:pt x="48640" y="24320"/>
                  </a:cubicBezTo>
                  <a:cubicBezTo>
                    <a:pt x="48640" y="37752"/>
                    <a:pt x="37752" y="48640"/>
                    <a:pt x="24320" y="48640"/>
                  </a:cubicBezTo>
                  <a:cubicBezTo>
                    <a:pt x="10888" y="48640"/>
                    <a:pt x="0" y="37752"/>
                    <a:pt x="0" y="24320"/>
                  </a:cubicBezTo>
                  <a:cubicBezTo>
                    <a:pt x="0" y="10888"/>
                    <a:pt x="10888" y="0"/>
                    <a:pt x="24320" y="0"/>
                  </a:cubicBezTo>
                  <a:close/>
                </a:path>
              </a:pathLst>
            </a:custGeom>
            <a:gradFill>
              <a:gsLst>
                <a:gs pos="35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pic>
          <p:nvPicPr>
            <p:cNvPr id="6" name="图形" descr="E:/006千图2/001元素/3.png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5197" t="17216" r="13428" b="24400"/>
            <a:stretch>
              <a:fillRect/>
            </a:stretch>
          </p:blipFill>
          <p:spPr>
            <a:xfrm>
              <a:off x="7245502" y="785397"/>
              <a:ext cx="3905885" cy="4272280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-613097" y="-481605"/>
              <a:ext cx="2276049" cy="2276049"/>
            </a:xfrm>
            <a:prstGeom prst="ellipse">
              <a:avLst/>
            </a:prstGeom>
            <a:gradFill>
              <a:gsLst>
                <a:gs pos="47000">
                  <a:srgbClr val="7DBCFD">
                    <a:alpha val="100000"/>
                  </a:srgbClr>
                </a:gs>
                <a:gs pos="0">
                  <a:srgbClr val="2B92FB"/>
                </a:gs>
                <a:gs pos="99000">
                  <a:srgbClr val="FFFFFF"/>
                </a:gs>
                <a:gs pos="75000">
                  <a:srgbClr val="CEE6FE"/>
                </a:gs>
              </a:gsLst>
              <a:lin ang="8100000" scaled="0"/>
            </a:gradFill>
            <a:ln>
              <a:noFill/>
            </a:ln>
            <a:effectLst>
              <a:outerShdw blurRad="469900" dist="254000" dir="18900000" algn="bl" rotWithShape="0">
                <a:srgbClr val="5DBBFE">
                  <a:alpha val="38000"/>
                </a:srgbClr>
              </a:outerShdw>
              <a:softEdge rad="1270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advTm="2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7"/>
          <a:stretch>
            <a:fillRect/>
          </a:stretch>
        </p:blipFill>
        <p:spPr>
          <a:xfrm>
            <a:off x="0" y="0"/>
            <a:ext cx="12191999" cy="67491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>
            <a:fillRect/>
          </a:stretch>
        </p:blipFill>
        <p:spPr>
          <a:xfrm>
            <a:off x="508765" y="1239930"/>
            <a:ext cx="4720861" cy="509707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717874" y="395073"/>
            <a:ext cx="1663819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5400">
                <a:gradFill>
                  <a:gsLst>
                    <a:gs pos="52000">
                      <a:srgbClr val="2281F4"/>
                    </a:gs>
                    <a:gs pos="0">
                      <a:srgbClr val="28A9FF"/>
                    </a:gs>
                  </a:gsLst>
                  <a:lin ang="17400000" scaled="0"/>
                </a:gradFill>
                <a:cs typeface="+mn-ea"/>
                <a:sym typeface="+mn-lt"/>
              </a:rPr>
              <a:t>目录</a:t>
            </a:r>
            <a:endParaRPr lang="zh-CN" altLang="en-US" sz="5400" dirty="0">
              <a:gradFill>
                <a:gsLst>
                  <a:gs pos="52000">
                    <a:srgbClr val="2281F4"/>
                  </a:gs>
                  <a:gs pos="0">
                    <a:srgbClr val="28A9FF"/>
                  </a:gs>
                </a:gsLst>
                <a:lin ang="17400000" scaled="0"/>
              </a:gra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 userDrawn="1"/>
        </p:nvSpPr>
        <p:spPr>
          <a:xfrm flipH="1">
            <a:off x="0" y="6773778"/>
            <a:ext cx="12192000" cy="84221"/>
          </a:xfrm>
          <a:prstGeom prst="rect">
            <a:avLst/>
          </a:prstGeom>
          <a:gradFill>
            <a:gsLst>
              <a:gs pos="0">
                <a:srgbClr val="3FD6FF"/>
              </a:gs>
              <a:gs pos="80000">
                <a:srgbClr val="0A8FD8"/>
              </a:gs>
            </a:gsLst>
            <a:lin ang="2700000" scaled="0"/>
          </a:gradFill>
          <a:ln>
            <a:noFill/>
          </a:ln>
          <a:effectLst>
            <a:outerShdw blurRad="1270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</p:spTree>
  </p:cSld>
  <p:clrMapOvr>
    <a:masterClrMapping/>
  </p:clrMapOvr>
  <p:transition advTm="2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关知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任意多边形: 形状 2"/>
          <p:cNvSpPr/>
          <p:nvPr/>
        </p:nvSpPr>
        <p:spPr>
          <a:xfrm>
            <a:off x="0" y="252827"/>
            <a:ext cx="563758" cy="432000"/>
          </a:xfrm>
          <a:custGeom>
            <a:avLst/>
            <a:gdLst>
              <a:gd name="connsiteX0" fmla="*/ 0 w 563758"/>
              <a:gd name="connsiteY0" fmla="*/ 0 h 432000"/>
              <a:gd name="connsiteX1" fmla="*/ 347758 w 563758"/>
              <a:gd name="connsiteY1" fmla="*/ 0 h 432000"/>
              <a:gd name="connsiteX2" fmla="*/ 563758 w 563758"/>
              <a:gd name="connsiteY2" fmla="*/ 216000 h 432000"/>
              <a:gd name="connsiteX3" fmla="*/ 347758 w 563758"/>
              <a:gd name="connsiteY3" fmla="*/ 432000 h 432000"/>
              <a:gd name="connsiteX4" fmla="*/ 0 w 563758"/>
              <a:gd name="connsiteY4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758" h="432000">
                <a:moveTo>
                  <a:pt x="0" y="0"/>
                </a:moveTo>
                <a:lnTo>
                  <a:pt x="347758" y="0"/>
                </a:lnTo>
                <a:cubicBezTo>
                  <a:pt x="467052" y="0"/>
                  <a:pt x="563758" y="96706"/>
                  <a:pt x="563758" y="216000"/>
                </a:cubicBezTo>
                <a:cubicBezTo>
                  <a:pt x="563758" y="335294"/>
                  <a:pt x="467052" y="432000"/>
                  <a:pt x="347758" y="432000"/>
                </a:cubicBezTo>
                <a:lnTo>
                  <a:pt x="0" y="432000"/>
                </a:lnTo>
                <a:close/>
              </a:path>
            </a:pathLst>
          </a:custGeom>
          <a:gradFill>
            <a:gsLst>
              <a:gs pos="0">
                <a:srgbClr val="43EBF6"/>
              </a:gs>
              <a:gs pos="80000">
                <a:srgbClr val="0A8FD8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algn="ctr"/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advTm="2000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实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" b="47063"/>
          <a:stretch>
            <a:fillRect/>
          </a:stretch>
        </p:blipFill>
        <p:spPr>
          <a:xfrm>
            <a:off x="8639044" y="4781614"/>
            <a:ext cx="3552955" cy="2035124"/>
          </a:xfrm>
          <a:prstGeom prst="rect">
            <a:avLst/>
          </a:prstGeom>
        </p:spPr>
      </p:pic>
      <p:sp>
        <p:nvSpPr>
          <p:cNvPr id="5" name="任意多边形: 形状 2"/>
          <p:cNvSpPr/>
          <p:nvPr/>
        </p:nvSpPr>
        <p:spPr>
          <a:xfrm>
            <a:off x="0" y="252827"/>
            <a:ext cx="563758" cy="432000"/>
          </a:xfrm>
          <a:custGeom>
            <a:avLst/>
            <a:gdLst>
              <a:gd name="connsiteX0" fmla="*/ 0 w 563758"/>
              <a:gd name="connsiteY0" fmla="*/ 0 h 432000"/>
              <a:gd name="connsiteX1" fmla="*/ 347758 w 563758"/>
              <a:gd name="connsiteY1" fmla="*/ 0 h 432000"/>
              <a:gd name="connsiteX2" fmla="*/ 563758 w 563758"/>
              <a:gd name="connsiteY2" fmla="*/ 216000 h 432000"/>
              <a:gd name="connsiteX3" fmla="*/ 347758 w 563758"/>
              <a:gd name="connsiteY3" fmla="*/ 432000 h 432000"/>
              <a:gd name="connsiteX4" fmla="*/ 0 w 563758"/>
              <a:gd name="connsiteY4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758" h="432000">
                <a:moveTo>
                  <a:pt x="0" y="0"/>
                </a:moveTo>
                <a:lnTo>
                  <a:pt x="347758" y="0"/>
                </a:lnTo>
                <a:cubicBezTo>
                  <a:pt x="467052" y="0"/>
                  <a:pt x="563758" y="96706"/>
                  <a:pt x="563758" y="216000"/>
                </a:cubicBezTo>
                <a:cubicBezTo>
                  <a:pt x="563758" y="335294"/>
                  <a:pt x="467052" y="432000"/>
                  <a:pt x="347758" y="432000"/>
                </a:cubicBezTo>
                <a:lnTo>
                  <a:pt x="0" y="432000"/>
                </a:lnTo>
                <a:close/>
              </a:path>
            </a:pathLst>
          </a:custGeom>
          <a:gradFill>
            <a:gsLst>
              <a:gs pos="0">
                <a:srgbClr val="43EBF6"/>
              </a:gs>
              <a:gs pos="80000">
                <a:srgbClr val="0A8FD8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algn="ctr"/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745702" y="1227946"/>
            <a:ext cx="10700597" cy="4829954"/>
            <a:chOff x="745702" y="1227946"/>
            <a:chExt cx="10700597" cy="4536128"/>
          </a:xfrm>
          <a:effectLst>
            <a:outerShdw blurRad="431800" dist="38100" dir="5400000" algn="t" rotWithShape="0">
              <a:srgbClr val="239FFF">
                <a:alpha val="22000"/>
              </a:srgbClr>
            </a:outerShdw>
          </a:effectLst>
        </p:grpSpPr>
        <p:sp>
          <p:nvSpPr>
            <p:cNvPr id="8" name="图形"/>
            <p:cNvSpPr/>
            <p:nvPr>
              <p:custDataLst>
                <p:tags r:id="rId5"/>
              </p:custDataLst>
            </p:nvPr>
          </p:nvSpPr>
          <p:spPr>
            <a:xfrm>
              <a:off x="745702" y="1227946"/>
              <a:ext cx="10700597" cy="4536128"/>
            </a:xfrm>
            <a:prstGeom prst="roundRect">
              <a:avLst>
                <a:gd name="adj" fmla="val 4978"/>
              </a:avLst>
            </a:prstGeom>
            <a:solidFill>
              <a:srgbClr val="E9F0FA"/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 extrusionH="19050" contourW="12700" prstMaterial="metal"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图形"/>
            <p:cNvSpPr/>
            <p:nvPr>
              <p:custDataLst>
                <p:tags r:id="rId6"/>
              </p:custDataLst>
            </p:nvPr>
          </p:nvSpPr>
          <p:spPr>
            <a:xfrm>
              <a:off x="745702" y="1228099"/>
              <a:ext cx="10700597" cy="345679"/>
            </a:xfrm>
            <a:prstGeom prst="roundRect">
              <a:avLst>
                <a:gd name="adj" fmla="val 497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 extrusionH="19050" contourW="12700" prstMaterial="metal"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663315" y="84652"/>
            <a:ext cx="5562600" cy="768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/>
          </a:p>
        </p:txBody>
      </p:sp>
    </p:spTree>
  </p:cSld>
  <p:clrMapOvr>
    <a:masterClrMapping/>
  </p:clrMapOvr>
  <p:transition advTm="2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advTm="2000">
    <p:wedge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1" Type="http://schemas.openxmlformats.org/officeDocument/2006/relationships/notesSlide" Target="../notesSlides/notesSlide3.xml"/><Relationship Id="rId40" Type="http://schemas.openxmlformats.org/officeDocument/2006/relationships/slideLayout" Target="../slideLayouts/slideLayout4.xml"/><Relationship Id="rId4" Type="http://schemas.openxmlformats.org/officeDocument/2006/relationships/tags" Target="../tags/tag14.xml"/><Relationship Id="rId39" Type="http://schemas.openxmlformats.org/officeDocument/2006/relationships/tags" Target="../tags/tag49.xml"/><Relationship Id="rId38" Type="http://schemas.openxmlformats.org/officeDocument/2006/relationships/tags" Target="../tags/tag48.xml"/><Relationship Id="rId37" Type="http://schemas.openxmlformats.org/officeDocument/2006/relationships/tags" Target="../tags/tag47.xml"/><Relationship Id="rId36" Type="http://schemas.openxmlformats.org/officeDocument/2006/relationships/tags" Target="../tags/tag46.xml"/><Relationship Id="rId35" Type="http://schemas.openxmlformats.org/officeDocument/2006/relationships/tags" Target="../tags/tag45.xml"/><Relationship Id="rId34" Type="http://schemas.openxmlformats.org/officeDocument/2006/relationships/tags" Target="../tags/tag44.xml"/><Relationship Id="rId33" Type="http://schemas.openxmlformats.org/officeDocument/2006/relationships/tags" Target="../tags/tag43.xml"/><Relationship Id="rId32" Type="http://schemas.openxmlformats.org/officeDocument/2006/relationships/tags" Target="../tags/tag42.xml"/><Relationship Id="rId31" Type="http://schemas.openxmlformats.org/officeDocument/2006/relationships/tags" Target="../tags/tag41.xml"/><Relationship Id="rId30" Type="http://schemas.openxmlformats.org/officeDocument/2006/relationships/tags" Target="../tags/tag40.xml"/><Relationship Id="rId3" Type="http://schemas.openxmlformats.org/officeDocument/2006/relationships/tags" Target="../tags/tag13.xml"/><Relationship Id="rId29" Type="http://schemas.openxmlformats.org/officeDocument/2006/relationships/tags" Target="../tags/tag39.xml"/><Relationship Id="rId28" Type="http://schemas.openxmlformats.org/officeDocument/2006/relationships/tags" Target="../tags/tag38.xml"/><Relationship Id="rId27" Type="http://schemas.openxmlformats.org/officeDocument/2006/relationships/tags" Target="../tags/tag37.xml"/><Relationship Id="rId26" Type="http://schemas.openxmlformats.org/officeDocument/2006/relationships/tags" Target="../tags/tag36.xml"/><Relationship Id="rId25" Type="http://schemas.openxmlformats.org/officeDocument/2006/relationships/tags" Target="../tags/tag35.xml"/><Relationship Id="rId24" Type="http://schemas.openxmlformats.org/officeDocument/2006/relationships/tags" Target="../tags/tag34.xml"/><Relationship Id="rId23" Type="http://schemas.openxmlformats.org/officeDocument/2006/relationships/tags" Target="../tags/tag33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52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55.xml"/><Relationship Id="rId4" Type="http://schemas.openxmlformats.org/officeDocument/2006/relationships/image" Target="../media/image11.emf"/><Relationship Id="rId3" Type="http://schemas.openxmlformats.org/officeDocument/2006/relationships/image" Target="../media/image10.emf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0" Type="http://schemas.openxmlformats.org/officeDocument/2006/relationships/notesSlide" Target="../notesSlides/notesSlide6.xml"/><Relationship Id="rId1" Type="http://schemas.openxmlformats.org/officeDocument/2006/relationships/tags" Target="../tags/tag56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4.xml"/><Relationship Id="rId6" Type="http://schemas.openxmlformats.org/officeDocument/2006/relationships/tags" Target="../tags/tag70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3668" y="1754245"/>
            <a:ext cx="4921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AIGC </a:t>
            </a:r>
            <a:r>
              <a:rPr lang="zh-CN" altLang="en-US" sz="480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图片生成与</a:t>
            </a:r>
            <a:r>
              <a:rPr lang="zh-CN" altLang="en-US" sz="480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  <a:cs typeface="+mn-ea"/>
                <a:sym typeface="+mn-lt"/>
              </a:rPr>
              <a:t>图像处理</a:t>
            </a:r>
            <a:endParaRPr lang="zh-CN" altLang="en-US" sz="4800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20000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921540" y="996564"/>
            <a:ext cx="2288836" cy="584775"/>
            <a:chOff x="3023158" y="1583506"/>
            <a:chExt cx="2335694" cy="584775"/>
          </a:xfrm>
        </p:grpSpPr>
        <p:sp>
          <p:nvSpPr>
            <p:cNvPr id="24" name="文本框 23"/>
            <p:cNvSpPr txBox="1"/>
            <p:nvPr/>
          </p:nvSpPr>
          <p:spPr>
            <a:xfrm>
              <a:off x="3023158" y="1583506"/>
              <a:ext cx="19926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smtClean="0">
                  <a:solidFill>
                    <a:schemeClr val="bg1"/>
                  </a:solidFill>
                  <a:cs typeface="+mn-ea"/>
                  <a:sym typeface="+mn-lt"/>
                </a:rPr>
                <a:t>第</a:t>
              </a:r>
              <a:r>
                <a:rPr lang="en-US" altLang="zh-CN" sz="3200" smtClean="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  <a:r>
                <a:rPr lang="zh-CN" altLang="en-US" sz="3200" smtClean="0">
                  <a:solidFill>
                    <a:schemeClr val="bg1"/>
                  </a:solidFill>
                  <a:cs typeface="+mn-ea"/>
                  <a:sym typeface="+mn-lt"/>
                </a:rPr>
                <a:t>章</a:t>
              </a: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5400000">
              <a:off x="5099749" y="1729123"/>
              <a:ext cx="278296" cy="23991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2000">
    <p:wedge/>
  </p:transition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>
            <a:fillRect/>
          </a:stretch>
        </p:blipFill>
        <p:spPr>
          <a:xfrm>
            <a:off x="508765" y="1239930"/>
            <a:ext cx="4720861" cy="5097075"/>
          </a:xfrm>
          <a:prstGeom prst="rect">
            <a:avLst/>
          </a:prstGeom>
        </p:spPr>
      </p:pic>
      <p:sp>
        <p:nvSpPr>
          <p:cNvPr id="50" name="图形"/>
          <p:cNvSpPr/>
          <p:nvPr>
            <p:custDataLst>
              <p:tags r:id="rId2"/>
            </p:custDataLst>
          </p:nvPr>
        </p:nvSpPr>
        <p:spPr>
          <a:xfrm>
            <a:off x="6004560" y="1242060"/>
            <a:ext cx="1571871" cy="534898"/>
          </a:xfrm>
          <a:prstGeom prst="roundRect">
            <a:avLst>
              <a:gd name="adj" fmla="val 19743"/>
            </a:avLst>
          </a:prstGeom>
          <a:gradFill>
            <a:gsLst>
              <a:gs pos="0">
                <a:srgbClr val="8CCCFF"/>
              </a:gs>
              <a:gs pos="82000">
                <a:srgbClr val="229EF7"/>
              </a:gs>
            </a:gsLst>
            <a:lin ang="2700000" scaled="0"/>
          </a:gradFill>
          <a:ln>
            <a:noFill/>
          </a:ln>
          <a:effectLst>
            <a:outerShdw blurRad="444500" dist="38100" dir="5400000" algn="t" rotWithShape="0">
              <a:srgbClr val="2281F4">
                <a:alpha val="16000"/>
              </a:srgbClr>
            </a:outerShdw>
          </a:effectLst>
          <a:scene3d>
            <a:camera prst="orthographicFront"/>
            <a:lightRig rig="threePt" dir="t"/>
          </a:scene3d>
          <a:sp3d extrusionH="19050" contourW="12700" prstMaterial="metal">
            <a:bevelT w="25400" h="12700"/>
            <a:extrusionClr>
              <a:srgbClr val="A4EEFF"/>
            </a:extrusionClr>
            <a:contourClr>
              <a:srgbClr val="A4EE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altLang="zh-CN" sz="2400" b="1" spc="200" smtClean="0">
                <a:solidFill>
                  <a:schemeClr val="bg1"/>
                </a:solidFill>
                <a:cs typeface="+mn-ea"/>
                <a:sym typeface="+mn-lt"/>
              </a:rPr>
              <a:t>4.1</a:t>
            </a:r>
            <a:endParaRPr kumimoji="0" lang="zh-CN" altLang="en-US" sz="2400" b="1" i="0" u="none" strike="noStrike" kern="1200" cap="none" spc="20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8073482" y="1088061"/>
            <a:ext cx="3587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200" smtClean="0">
                <a:solidFill>
                  <a:srgbClr val="0A8FD8"/>
                </a:solidFill>
                <a:cs typeface="+mn-ea"/>
                <a:sym typeface="+mn-lt"/>
              </a:rPr>
              <a:t>常用的</a:t>
            </a:r>
            <a:r>
              <a:rPr lang="en-US" altLang="zh-CN" sz="2400" b="1" spc="200" smtClean="0">
                <a:solidFill>
                  <a:srgbClr val="0A8FD8"/>
                </a:solidFill>
                <a:cs typeface="+mn-ea"/>
                <a:sym typeface="+mn-lt"/>
              </a:rPr>
              <a:t>AIGC</a:t>
            </a:r>
            <a:r>
              <a:rPr lang="zh-CN" altLang="en-US" sz="2400" b="1" spc="200" smtClean="0">
                <a:solidFill>
                  <a:srgbClr val="0A8FD8"/>
                </a:solidFill>
                <a:cs typeface="+mn-ea"/>
                <a:sym typeface="+mn-lt"/>
              </a:rPr>
              <a:t>图片生成与图像处理工具</a:t>
            </a:r>
            <a:endParaRPr lang="zh-CN" altLang="en-US" sz="2400" b="1" spc="200" dirty="0">
              <a:solidFill>
                <a:srgbClr val="0A8FD8"/>
              </a:solidFill>
              <a:cs typeface="+mn-ea"/>
              <a:sym typeface="+mn-lt"/>
            </a:endParaRPr>
          </a:p>
        </p:txBody>
      </p:sp>
      <p:sp>
        <p:nvSpPr>
          <p:cNvPr id="100" name="图形"/>
          <p:cNvSpPr/>
          <p:nvPr>
            <p:custDataLst>
              <p:tags r:id="rId3"/>
            </p:custDataLst>
          </p:nvPr>
        </p:nvSpPr>
        <p:spPr>
          <a:xfrm>
            <a:off x="6004560" y="2511955"/>
            <a:ext cx="1571871" cy="534898"/>
          </a:xfrm>
          <a:prstGeom prst="roundRect">
            <a:avLst>
              <a:gd name="adj" fmla="val 19743"/>
            </a:avLst>
          </a:prstGeom>
          <a:gradFill>
            <a:gsLst>
              <a:gs pos="0">
                <a:srgbClr val="8CCCFF"/>
              </a:gs>
              <a:gs pos="82000">
                <a:srgbClr val="229EF7"/>
              </a:gs>
            </a:gsLst>
            <a:lin ang="2700000" scaled="0"/>
          </a:gradFill>
          <a:ln>
            <a:noFill/>
          </a:ln>
          <a:effectLst>
            <a:outerShdw blurRad="444500" dist="38100" dir="5400000" algn="t" rotWithShape="0">
              <a:srgbClr val="2281F4">
                <a:alpha val="16000"/>
              </a:srgbClr>
            </a:outerShdw>
          </a:effectLst>
          <a:scene3d>
            <a:camera prst="orthographicFront"/>
            <a:lightRig rig="threePt" dir="t"/>
          </a:scene3d>
          <a:sp3d extrusionH="19050" contourW="12700" prstMaterial="metal">
            <a:bevelT w="25400" h="12700"/>
            <a:extrusionClr>
              <a:srgbClr val="A4EEFF"/>
            </a:extrusionClr>
            <a:contourClr>
              <a:srgbClr val="A4EE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altLang="zh-CN" sz="2400" spc="200" smtClean="0">
                <a:solidFill>
                  <a:schemeClr val="bg1"/>
                </a:solidFill>
                <a:cs typeface="+mn-ea"/>
                <a:sym typeface="+mn-lt"/>
              </a:rPr>
              <a:t>4.2</a:t>
            </a:r>
            <a:endParaRPr kumimoji="0" lang="zh-CN" altLang="en-US" sz="2400" i="0" u="none" strike="noStrike" kern="1200" cap="none" spc="20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8107659" y="2363905"/>
            <a:ext cx="3587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00" smtClean="0">
                <a:cs typeface="+mn-ea"/>
                <a:sym typeface="+mn-lt"/>
              </a:rPr>
              <a:t>利用</a:t>
            </a:r>
            <a:r>
              <a:rPr lang="en-US" altLang="zh-CN" sz="2400" spc="200" smtClean="0">
                <a:cs typeface="+mn-ea"/>
                <a:sym typeface="+mn-lt"/>
              </a:rPr>
              <a:t>AIGC</a:t>
            </a:r>
            <a:r>
              <a:rPr lang="zh-CN" altLang="en-US" sz="2400" spc="200" smtClean="0">
                <a:cs typeface="+mn-ea"/>
                <a:sym typeface="+mn-lt"/>
              </a:rPr>
              <a:t>工具生成多场景图片</a:t>
            </a:r>
            <a:endParaRPr lang="zh-CN" altLang="en-US" sz="2400" spc="200" dirty="0">
              <a:cs typeface="+mn-ea"/>
              <a:sym typeface="+mn-lt"/>
            </a:endParaRPr>
          </a:p>
        </p:txBody>
      </p:sp>
      <p:sp>
        <p:nvSpPr>
          <p:cNvPr id="103" name="图形"/>
          <p:cNvSpPr/>
          <p:nvPr>
            <p:custDataLst>
              <p:tags r:id="rId4"/>
            </p:custDataLst>
          </p:nvPr>
        </p:nvSpPr>
        <p:spPr>
          <a:xfrm>
            <a:off x="6004560" y="3792297"/>
            <a:ext cx="1571872" cy="519390"/>
          </a:xfrm>
          <a:prstGeom prst="roundRect">
            <a:avLst>
              <a:gd name="adj" fmla="val 14546"/>
            </a:avLst>
          </a:prstGeom>
          <a:gradFill>
            <a:gsLst>
              <a:gs pos="0">
                <a:srgbClr val="8CCCFF"/>
              </a:gs>
              <a:gs pos="82000">
                <a:srgbClr val="229EF7"/>
              </a:gs>
            </a:gsLst>
            <a:lin ang="2700000" scaled="0"/>
          </a:gradFill>
          <a:ln>
            <a:noFill/>
          </a:ln>
          <a:effectLst>
            <a:outerShdw blurRad="444500" dist="38100" dir="5400000" algn="t" rotWithShape="0">
              <a:srgbClr val="2281F4">
                <a:alpha val="16000"/>
              </a:srgbClr>
            </a:outerShdw>
          </a:effectLst>
          <a:scene3d>
            <a:camera prst="orthographicFront"/>
            <a:lightRig rig="threePt" dir="t"/>
          </a:scene3d>
          <a:sp3d extrusionH="19050" contourW="12700" prstMaterial="metal">
            <a:bevelT w="25400" h="12700"/>
            <a:extrusionClr>
              <a:srgbClr val="A4EEFF"/>
            </a:extrusionClr>
            <a:contourClr>
              <a:srgbClr val="A4EE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endParaRPr kumimoji="0" lang="zh-CN" altLang="en-US" sz="3000" i="0" u="none" strike="noStrike" kern="1200" cap="none" spc="20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8142835" y="3798399"/>
            <a:ext cx="3815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00" smtClean="0">
                <a:cs typeface="+mn-ea"/>
                <a:sym typeface="+mn-lt"/>
              </a:rPr>
              <a:t>利用</a:t>
            </a:r>
            <a:r>
              <a:rPr lang="en-US" altLang="zh-CN" sz="2400" spc="200" smtClean="0">
                <a:cs typeface="+mn-ea"/>
                <a:sym typeface="+mn-lt"/>
              </a:rPr>
              <a:t>AIGC</a:t>
            </a:r>
            <a:r>
              <a:rPr lang="zh-CN" altLang="en-US" sz="2400" spc="200" smtClean="0">
                <a:cs typeface="+mn-ea"/>
                <a:sym typeface="+mn-lt"/>
              </a:rPr>
              <a:t>工具处理图像</a:t>
            </a:r>
            <a:endParaRPr lang="zh-CN" altLang="en-US" sz="2400" spc="200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35080" y="3798399"/>
            <a:ext cx="1745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400" spc="200" smtClean="0">
                <a:solidFill>
                  <a:schemeClr val="bg1"/>
                </a:solidFill>
                <a:cs typeface="+mn-ea"/>
                <a:sym typeface="+mn-lt"/>
              </a:rPr>
              <a:t>4.3</a:t>
            </a:r>
            <a:endParaRPr lang="zh-CN" altLang="en-US" sz="2400" spc="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9" name="等腰三角形 108"/>
          <p:cNvSpPr/>
          <p:nvPr/>
        </p:nvSpPr>
        <p:spPr>
          <a:xfrm rot="5400000">
            <a:off x="7786345" y="1386012"/>
            <a:ext cx="278296" cy="235097"/>
          </a:xfrm>
          <a:prstGeom prst="triangle">
            <a:avLst/>
          </a:prstGeom>
          <a:gradFill>
            <a:gsLst>
              <a:gs pos="0">
                <a:srgbClr val="3FD6FF"/>
              </a:gs>
              <a:gs pos="100000">
                <a:srgbClr val="0188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0" name="等腰三角形 109"/>
          <p:cNvSpPr/>
          <p:nvPr/>
        </p:nvSpPr>
        <p:spPr>
          <a:xfrm rot="5400000">
            <a:off x="7786345" y="2653785"/>
            <a:ext cx="278296" cy="235097"/>
          </a:xfrm>
          <a:prstGeom prst="triangle">
            <a:avLst/>
          </a:prstGeom>
          <a:gradFill>
            <a:gsLst>
              <a:gs pos="0">
                <a:srgbClr val="3FD6FF"/>
              </a:gs>
              <a:gs pos="100000">
                <a:srgbClr val="0188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等腰三角形 110"/>
          <p:cNvSpPr/>
          <p:nvPr/>
        </p:nvSpPr>
        <p:spPr>
          <a:xfrm rot="5400000">
            <a:off x="7786345" y="3904570"/>
            <a:ext cx="278296" cy="235097"/>
          </a:xfrm>
          <a:prstGeom prst="triangle">
            <a:avLst/>
          </a:prstGeom>
          <a:gradFill>
            <a:gsLst>
              <a:gs pos="0">
                <a:srgbClr val="3FD6FF"/>
              </a:gs>
              <a:gs pos="100000">
                <a:srgbClr val="0188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图形"/>
          <p:cNvSpPr/>
          <p:nvPr>
            <p:custDataLst>
              <p:tags r:id="rId5"/>
            </p:custDataLst>
          </p:nvPr>
        </p:nvSpPr>
        <p:spPr>
          <a:xfrm>
            <a:off x="6004560" y="5083612"/>
            <a:ext cx="1571872" cy="519390"/>
          </a:xfrm>
          <a:prstGeom prst="roundRect">
            <a:avLst>
              <a:gd name="adj" fmla="val 14546"/>
            </a:avLst>
          </a:prstGeom>
          <a:gradFill>
            <a:gsLst>
              <a:gs pos="0">
                <a:srgbClr val="8CCCFF"/>
              </a:gs>
              <a:gs pos="82000">
                <a:srgbClr val="229EF7"/>
              </a:gs>
            </a:gsLst>
            <a:lin ang="2700000" scaled="0"/>
          </a:gradFill>
          <a:ln>
            <a:noFill/>
          </a:ln>
          <a:effectLst>
            <a:outerShdw blurRad="444500" dist="38100" dir="5400000" algn="t" rotWithShape="0">
              <a:srgbClr val="2281F4">
                <a:alpha val="16000"/>
              </a:srgbClr>
            </a:outerShdw>
          </a:effectLst>
          <a:scene3d>
            <a:camera prst="orthographicFront"/>
            <a:lightRig rig="threePt" dir="t"/>
          </a:scene3d>
          <a:sp3d extrusionH="19050" contourW="12700" prstMaterial="metal">
            <a:bevelT w="25400" h="12700"/>
            <a:extrusionClr>
              <a:srgbClr val="A4EEFF"/>
            </a:extrusionClr>
            <a:contourClr>
              <a:srgbClr val="A4EE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endParaRPr kumimoji="0" lang="zh-CN" altLang="en-US" sz="3000" i="0" u="none" strike="noStrike" kern="1200" cap="none" spc="20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42834" y="4743142"/>
            <a:ext cx="3815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00" smtClean="0">
                <a:cs typeface="+mn-ea"/>
                <a:sym typeface="+mn-lt"/>
              </a:rPr>
              <a:t>任务</a:t>
            </a:r>
            <a:r>
              <a:rPr lang="en-US" altLang="zh-CN" sz="2400" spc="200" smtClean="0">
                <a:cs typeface="+mn-ea"/>
                <a:sym typeface="+mn-lt"/>
              </a:rPr>
              <a:t>1 </a:t>
            </a:r>
            <a:r>
              <a:rPr lang="zh-CN" altLang="en-US" sz="2400" spc="200" smtClean="0">
                <a:cs typeface="+mn-ea"/>
                <a:sym typeface="+mn-lt"/>
              </a:rPr>
              <a:t>利用通义万相制作精美的端午节节日海报</a:t>
            </a:r>
            <a:endParaRPr lang="en-US" altLang="zh-CN" sz="2400" spc="200" smtClean="0">
              <a:cs typeface="+mn-ea"/>
              <a:sym typeface="+mn-lt"/>
            </a:endParaRPr>
          </a:p>
          <a:p>
            <a:r>
              <a:rPr lang="zh-CN" altLang="en-US" sz="2400" spc="200" smtClean="0">
                <a:cs typeface="+mn-ea"/>
                <a:sym typeface="+mn-lt"/>
              </a:rPr>
              <a:t>任务</a:t>
            </a:r>
            <a:r>
              <a:rPr lang="en-US" altLang="zh-CN" sz="2400" spc="200" smtClean="0">
                <a:cs typeface="+mn-ea"/>
                <a:sym typeface="+mn-lt"/>
              </a:rPr>
              <a:t>2 </a:t>
            </a:r>
            <a:r>
              <a:rPr lang="zh-CN" altLang="en-US" sz="2400" spc="200" smtClean="0">
                <a:cs typeface="+mn-ea"/>
                <a:sym typeface="+mn-lt"/>
              </a:rPr>
              <a:t>利用无界</a:t>
            </a:r>
            <a:r>
              <a:rPr lang="en-US" altLang="zh-CN" sz="2400" spc="200" smtClean="0">
                <a:cs typeface="+mn-ea"/>
                <a:sym typeface="+mn-lt"/>
              </a:rPr>
              <a:t>AI</a:t>
            </a:r>
            <a:r>
              <a:rPr lang="zh-CN" altLang="en-US" sz="2400" spc="200" smtClean="0">
                <a:cs typeface="+mn-ea"/>
                <a:sym typeface="+mn-lt"/>
              </a:rPr>
              <a:t>制作小红书文案配图</a:t>
            </a:r>
            <a:endParaRPr lang="zh-CN" altLang="en-US" sz="2400" spc="200" dirty="0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935080" y="5089714"/>
            <a:ext cx="1745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400" spc="200" smtClean="0">
                <a:solidFill>
                  <a:schemeClr val="bg1"/>
                </a:solidFill>
                <a:cs typeface="+mn-ea"/>
                <a:sym typeface="+mn-lt"/>
              </a:rPr>
              <a:t>实战演练</a:t>
            </a:r>
            <a:endParaRPr lang="zh-CN" altLang="en-US" sz="2400" spc="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等腰三角形 16"/>
          <p:cNvSpPr/>
          <p:nvPr/>
        </p:nvSpPr>
        <p:spPr>
          <a:xfrm rot="5400000">
            <a:off x="7786345" y="5195885"/>
            <a:ext cx="278296" cy="235097"/>
          </a:xfrm>
          <a:prstGeom prst="triangle">
            <a:avLst/>
          </a:prstGeom>
          <a:gradFill>
            <a:gsLst>
              <a:gs pos="0">
                <a:srgbClr val="3FD6FF"/>
              </a:gs>
              <a:gs pos="100000">
                <a:srgbClr val="0188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custDataLst>
      <p:tags r:id="rId6"/>
    </p:custDataLst>
  </p:cSld>
  <p:clrMapOvr>
    <a:masterClrMapping/>
  </p:clrMapOvr>
  <p:transition advTm="2000">
    <p:wedge/>
  </p:transition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17"/>
          <p:cNvSpPr/>
          <p:nvPr>
            <p:custDataLst>
              <p:tags r:id="rId1"/>
            </p:custDataLst>
          </p:nvPr>
        </p:nvSpPr>
        <p:spPr>
          <a:xfrm>
            <a:off x="1654973" y="1660043"/>
            <a:ext cx="2178445" cy="4909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CCCFF"/>
              </a:gs>
              <a:gs pos="82000">
                <a:srgbClr val="229EF7"/>
              </a:gs>
            </a:gsLst>
            <a:lin ang="2700000" scaled="0"/>
          </a:gradFill>
          <a:ln>
            <a:noFill/>
          </a:ln>
          <a:effectLst>
            <a:outerShdw blurRad="304800" dist="38100" dir="5400000" algn="t" rotWithShape="0">
              <a:srgbClr val="239FFF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Tx/>
              <a:buSzTx/>
              <a:buFont typeface="阿里巴巴普惠体 Light" panose="00020600040101010101" charset="-122"/>
            </a:pPr>
            <a:r>
              <a:rPr lang="en-US" altLang="zh-CN" sz="200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2000">
                <a:solidFill>
                  <a:schemeClr val="bg1"/>
                </a:solidFill>
                <a:cs typeface="+mn-ea"/>
                <a:sym typeface="+mn-lt"/>
              </a:rPr>
              <a:t>．思路设计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9" name="图形"/>
          <p:cNvSpPr txBox="1"/>
          <p:nvPr>
            <p:custDataLst>
              <p:tags r:id="rId2"/>
            </p:custDataLst>
          </p:nvPr>
        </p:nvSpPr>
        <p:spPr>
          <a:xfrm>
            <a:off x="704284" y="207217"/>
            <a:ext cx="1112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任务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 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利用通义万相制作精美的端午节节日海报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1" name="图形"/>
          <p:cNvSpPr/>
          <p:nvPr>
            <p:custDataLst>
              <p:tags r:id="rId3"/>
            </p:custDataLst>
          </p:nvPr>
        </p:nvSpPr>
        <p:spPr bwMode="auto">
          <a:xfrm>
            <a:off x="4236085" y="3233471"/>
            <a:ext cx="1243965" cy="1200150"/>
          </a:xfrm>
          <a:custGeom>
            <a:avLst/>
            <a:gdLst>
              <a:gd name="T0" fmla="*/ 509 w 1349"/>
              <a:gd name="T1" fmla="*/ 24 h 1303"/>
              <a:gd name="T2" fmla="*/ 2 w 1349"/>
              <a:gd name="T3" fmla="*/ 1248 h 1303"/>
              <a:gd name="T4" fmla="*/ 53 w 1349"/>
              <a:gd name="T5" fmla="*/ 1303 h 1303"/>
              <a:gd name="T6" fmla="*/ 1107 w 1349"/>
              <a:gd name="T7" fmla="*/ 1303 h 1303"/>
              <a:gd name="T8" fmla="*/ 1158 w 1349"/>
              <a:gd name="T9" fmla="*/ 1258 h 1303"/>
              <a:gd name="T10" fmla="*/ 1334 w 1349"/>
              <a:gd name="T11" fmla="*/ 833 h 1303"/>
              <a:gd name="T12" fmla="*/ 1329 w 1349"/>
              <a:gd name="T13" fmla="*/ 766 h 1303"/>
              <a:gd name="T14" fmla="*/ 584 w 1349"/>
              <a:gd name="T15" fmla="*/ 21 h 1303"/>
              <a:gd name="T16" fmla="*/ 509 w 1349"/>
              <a:gd name="T17" fmla="*/ 24 h 1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49" h="1303">
                <a:moveTo>
                  <a:pt x="509" y="24"/>
                </a:moveTo>
                <a:cubicBezTo>
                  <a:pt x="220" y="356"/>
                  <a:pt x="35" y="781"/>
                  <a:pt x="2" y="1248"/>
                </a:cubicBezTo>
                <a:cubicBezTo>
                  <a:pt x="0" y="1278"/>
                  <a:pt x="24" y="1303"/>
                  <a:pt x="53" y="1303"/>
                </a:cubicBezTo>
                <a:cubicBezTo>
                  <a:pt x="1107" y="1303"/>
                  <a:pt x="1107" y="1303"/>
                  <a:pt x="1107" y="1303"/>
                </a:cubicBezTo>
                <a:cubicBezTo>
                  <a:pt x="1132" y="1303"/>
                  <a:pt x="1154" y="1284"/>
                  <a:pt x="1158" y="1258"/>
                </a:cubicBezTo>
                <a:cubicBezTo>
                  <a:pt x="1181" y="1101"/>
                  <a:pt x="1243" y="955"/>
                  <a:pt x="1334" y="833"/>
                </a:cubicBezTo>
                <a:cubicBezTo>
                  <a:pt x="1349" y="813"/>
                  <a:pt x="1347" y="784"/>
                  <a:pt x="1329" y="766"/>
                </a:cubicBezTo>
                <a:cubicBezTo>
                  <a:pt x="584" y="21"/>
                  <a:pt x="584" y="21"/>
                  <a:pt x="584" y="21"/>
                </a:cubicBezTo>
                <a:cubicBezTo>
                  <a:pt x="563" y="0"/>
                  <a:pt x="529" y="1"/>
                  <a:pt x="509" y="24"/>
                </a:cubicBezTo>
                <a:close/>
              </a:path>
            </a:pathLst>
          </a:custGeom>
          <a:gradFill flip="none" rotWithShape="1">
            <a:gsLst>
              <a:gs pos="0">
                <a:srgbClr val="229EF7">
                  <a:shade val="30000"/>
                  <a:satMod val="115000"/>
                </a:srgbClr>
              </a:gs>
              <a:gs pos="50000">
                <a:srgbClr val="229EF7">
                  <a:shade val="67500"/>
                  <a:satMod val="115000"/>
                </a:srgbClr>
              </a:gs>
              <a:gs pos="100000">
                <a:srgbClr val="229EF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2" name="图形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4226560" y="3227121"/>
            <a:ext cx="1266190" cy="1217295"/>
          </a:xfrm>
          <a:custGeom>
            <a:avLst/>
            <a:gdLst>
              <a:gd name="T0" fmla="*/ 1118 w 1373"/>
              <a:gd name="T1" fmla="*/ 1322 h 1322"/>
              <a:gd name="T2" fmla="*/ 64 w 1373"/>
              <a:gd name="T3" fmla="*/ 1322 h 1322"/>
              <a:gd name="T4" fmla="*/ 18 w 1373"/>
              <a:gd name="T5" fmla="*/ 1302 h 1322"/>
              <a:gd name="T6" fmla="*/ 1 w 1373"/>
              <a:gd name="T7" fmla="*/ 1254 h 1322"/>
              <a:gd name="T8" fmla="*/ 159 w 1373"/>
              <a:gd name="T9" fmla="*/ 588 h 1322"/>
              <a:gd name="T10" fmla="*/ 511 w 1373"/>
              <a:gd name="T11" fmla="*/ 23 h 1322"/>
              <a:gd name="T12" fmla="*/ 557 w 1373"/>
              <a:gd name="T13" fmla="*/ 1 h 1322"/>
              <a:gd name="T14" fmla="*/ 604 w 1373"/>
              <a:gd name="T15" fmla="*/ 20 h 1322"/>
              <a:gd name="T16" fmla="*/ 1349 w 1373"/>
              <a:gd name="T17" fmla="*/ 764 h 1322"/>
              <a:gd name="T18" fmla="*/ 1355 w 1373"/>
              <a:gd name="T19" fmla="*/ 847 h 1322"/>
              <a:gd name="T20" fmla="*/ 1181 w 1373"/>
              <a:gd name="T21" fmla="*/ 1267 h 1322"/>
              <a:gd name="T22" fmla="*/ 1118 w 1373"/>
              <a:gd name="T23" fmla="*/ 1322 h 1322"/>
              <a:gd name="T24" fmla="*/ 529 w 1373"/>
              <a:gd name="T25" fmla="*/ 39 h 1322"/>
              <a:gd name="T26" fmla="*/ 25 w 1373"/>
              <a:gd name="T27" fmla="*/ 1256 h 1322"/>
              <a:gd name="T28" fmla="*/ 35 w 1373"/>
              <a:gd name="T29" fmla="*/ 1285 h 1322"/>
              <a:gd name="T30" fmla="*/ 64 w 1373"/>
              <a:gd name="T31" fmla="*/ 1298 h 1322"/>
              <a:gd name="T32" fmla="*/ 1118 w 1373"/>
              <a:gd name="T33" fmla="*/ 1298 h 1322"/>
              <a:gd name="T34" fmla="*/ 1157 w 1373"/>
              <a:gd name="T35" fmla="*/ 1264 h 1322"/>
              <a:gd name="T36" fmla="*/ 1335 w 1373"/>
              <a:gd name="T37" fmla="*/ 833 h 1322"/>
              <a:gd name="T38" fmla="*/ 1332 w 1373"/>
              <a:gd name="T39" fmla="*/ 781 h 1322"/>
              <a:gd name="T40" fmla="*/ 587 w 1373"/>
              <a:gd name="T41" fmla="*/ 37 h 1322"/>
              <a:gd name="T42" fmla="*/ 557 w 1373"/>
              <a:gd name="T43" fmla="*/ 25 h 1322"/>
              <a:gd name="T44" fmla="*/ 529 w 1373"/>
              <a:gd name="T45" fmla="*/ 39 h 1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73" h="1322">
                <a:moveTo>
                  <a:pt x="1118" y="1322"/>
                </a:moveTo>
                <a:cubicBezTo>
                  <a:pt x="64" y="1322"/>
                  <a:pt x="64" y="1322"/>
                  <a:pt x="64" y="1322"/>
                </a:cubicBezTo>
                <a:cubicBezTo>
                  <a:pt x="47" y="1322"/>
                  <a:pt x="30" y="1314"/>
                  <a:pt x="18" y="1302"/>
                </a:cubicBezTo>
                <a:cubicBezTo>
                  <a:pt x="6" y="1289"/>
                  <a:pt x="0" y="1271"/>
                  <a:pt x="1" y="1254"/>
                </a:cubicBezTo>
                <a:cubicBezTo>
                  <a:pt x="17" y="1024"/>
                  <a:pt x="70" y="800"/>
                  <a:pt x="159" y="588"/>
                </a:cubicBezTo>
                <a:cubicBezTo>
                  <a:pt x="246" y="382"/>
                  <a:pt x="364" y="192"/>
                  <a:pt x="511" y="23"/>
                </a:cubicBezTo>
                <a:cubicBezTo>
                  <a:pt x="522" y="10"/>
                  <a:pt x="539" y="2"/>
                  <a:pt x="557" y="1"/>
                </a:cubicBezTo>
                <a:cubicBezTo>
                  <a:pt x="574" y="0"/>
                  <a:pt x="591" y="7"/>
                  <a:pt x="604" y="20"/>
                </a:cubicBezTo>
                <a:cubicBezTo>
                  <a:pt x="1349" y="764"/>
                  <a:pt x="1349" y="764"/>
                  <a:pt x="1349" y="764"/>
                </a:cubicBezTo>
                <a:cubicBezTo>
                  <a:pt x="1371" y="787"/>
                  <a:pt x="1373" y="822"/>
                  <a:pt x="1355" y="847"/>
                </a:cubicBezTo>
                <a:cubicBezTo>
                  <a:pt x="1263" y="971"/>
                  <a:pt x="1203" y="1116"/>
                  <a:pt x="1181" y="1267"/>
                </a:cubicBezTo>
                <a:cubicBezTo>
                  <a:pt x="1176" y="1298"/>
                  <a:pt x="1149" y="1322"/>
                  <a:pt x="1118" y="1322"/>
                </a:cubicBezTo>
                <a:close/>
                <a:moveTo>
                  <a:pt x="529" y="39"/>
                </a:moveTo>
                <a:cubicBezTo>
                  <a:pt x="231" y="382"/>
                  <a:pt x="57" y="803"/>
                  <a:pt x="25" y="1256"/>
                </a:cubicBezTo>
                <a:cubicBezTo>
                  <a:pt x="24" y="1267"/>
                  <a:pt x="28" y="1277"/>
                  <a:pt x="35" y="1285"/>
                </a:cubicBezTo>
                <a:cubicBezTo>
                  <a:pt x="43" y="1293"/>
                  <a:pt x="53" y="1298"/>
                  <a:pt x="64" y="1298"/>
                </a:cubicBezTo>
                <a:cubicBezTo>
                  <a:pt x="1118" y="1298"/>
                  <a:pt x="1118" y="1298"/>
                  <a:pt x="1118" y="1298"/>
                </a:cubicBezTo>
                <a:cubicBezTo>
                  <a:pt x="1137" y="1298"/>
                  <a:pt x="1154" y="1283"/>
                  <a:pt x="1157" y="1264"/>
                </a:cubicBezTo>
                <a:cubicBezTo>
                  <a:pt x="1180" y="1108"/>
                  <a:pt x="1241" y="959"/>
                  <a:pt x="1335" y="833"/>
                </a:cubicBezTo>
                <a:cubicBezTo>
                  <a:pt x="1347" y="817"/>
                  <a:pt x="1345" y="795"/>
                  <a:pt x="1332" y="781"/>
                </a:cubicBezTo>
                <a:cubicBezTo>
                  <a:pt x="587" y="37"/>
                  <a:pt x="587" y="37"/>
                  <a:pt x="587" y="37"/>
                </a:cubicBezTo>
                <a:cubicBezTo>
                  <a:pt x="579" y="29"/>
                  <a:pt x="568" y="25"/>
                  <a:pt x="557" y="25"/>
                </a:cubicBezTo>
                <a:cubicBezTo>
                  <a:pt x="546" y="26"/>
                  <a:pt x="536" y="30"/>
                  <a:pt x="529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3" name="图形"/>
          <p:cNvSpPr/>
          <p:nvPr>
            <p:custDataLst>
              <p:tags r:id="rId5"/>
            </p:custDataLst>
          </p:nvPr>
        </p:nvSpPr>
        <p:spPr bwMode="auto">
          <a:xfrm>
            <a:off x="6848475" y="4593641"/>
            <a:ext cx="1243965" cy="1200150"/>
          </a:xfrm>
          <a:custGeom>
            <a:avLst/>
            <a:gdLst>
              <a:gd name="T0" fmla="*/ 191 w 1349"/>
              <a:gd name="T1" fmla="*/ 44 h 1303"/>
              <a:gd name="T2" fmla="*/ 15 w 1349"/>
              <a:gd name="T3" fmla="*/ 470 h 1303"/>
              <a:gd name="T4" fmla="*/ 20 w 1349"/>
              <a:gd name="T5" fmla="*/ 537 h 1303"/>
              <a:gd name="T6" fmla="*/ 765 w 1349"/>
              <a:gd name="T7" fmla="*/ 1281 h 1303"/>
              <a:gd name="T8" fmla="*/ 840 w 1349"/>
              <a:gd name="T9" fmla="*/ 1279 h 1303"/>
              <a:gd name="T10" fmla="*/ 1347 w 1349"/>
              <a:gd name="T11" fmla="*/ 55 h 1303"/>
              <a:gd name="T12" fmla="*/ 1296 w 1349"/>
              <a:gd name="T13" fmla="*/ 0 h 1303"/>
              <a:gd name="T14" fmla="*/ 243 w 1349"/>
              <a:gd name="T15" fmla="*/ 0 h 1303"/>
              <a:gd name="T16" fmla="*/ 191 w 1349"/>
              <a:gd name="T17" fmla="*/ 44 h 1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49" h="1303">
                <a:moveTo>
                  <a:pt x="191" y="44"/>
                </a:moveTo>
                <a:cubicBezTo>
                  <a:pt x="168" y="202"/>
                  <a:pt x="106" y="347"/>
                  <a:pt x="15" y="470"/>
                </a:cubicBezTo>
                <a:cubicBezTo>
                  <a:pt x="0" y="490"/>
                  <a:pt x="2" y="519"/>
                  <a:pt x="20" y="537"/>
                </a:cubicBezTo>
                <a:cubicBezTo>
                  <a:pt x="765" y="1281"/>
                  <a:pt x="765" y="1281"/>
                  <a:pt x="765" y="1281"/>
                </a:cubicBezTo>
                <a:cubicBezTo>
                  <a:pt x="786" y="1303"/>
                  <a:pt x="821" y="1302"/>
                  <a:pt x="840" y="1279"/>
                </a:cubicBezTo>
                <a:cubicBezTo>
                  <a:pt x="1129" y="946"/>
                  <a:pt x="1315" y="522"/>
                  <a:pt x="1347" y="55"/>
                </a:cubicBezTo>
                <a:cubicBezTo>
                  <a:pt x="1349" y="25"/>
                  <a:pt x="1326" y="0"/>
                  <a:pt x="1296" y="0"/>
                </a:cubicBezTo>
                <a:cubicBezTo>
                  <a:pt x="243" y="0"/>
                  <a:pt x="243" y="0"/>
                  <a:pt x="243" y="0"/>
                </a:cubicBezTo>
                <a:cubicBezTo>
                  <a:pt x="217" y="0"/>
                  <a:pt x="195" y="19"/>
                  <a:pt x="191" y="44"/>
                </a:cubicBezTo>
                <a:close/>
              </a:path>
            </a:pathLst>
          </a:custGeom>
          <a:gradFill flip="none" rotWithShape="1">
            <a:gsLst>
              <a:gs pos="0">
                <a:srgbClr val="229EF7">
                  <a:shade val="30000"/>
                  <a:satMod val="115000"/>
                </a:srgbClr>
              </a:gs>
              <a:gs pos="50000">
                <a:srgbClr val="229EF7">
                  <a:shade val="67500"/>
                  <a:satMod val="115000"/>
                </a:srgbClr>
              </a:gs>
              <a:gs pos="100000">
                <a:srgbClr val="229EF7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4" name="图形"/>
          <p:cNvSpPr/>
          <p:nvPr>
            <p:custDataLst>
              <p:tags r:id="rId6"/>
            </p:custDataLst>
          </p:nvPr>
        </p:nvSpPr>
        <p:spPr bwMode="auto">
          <a:xfrm>
            <a:off x="6849110" y="3233471"/>
            <a:ext cx="1243965" cy="1200150"/>
          </a:xfrm>
          <a:custGeom>
            <a:avLst/>
            <a:gdLst>
              <a:gd name="T0" fmla="*/ 765 w 1349"/>
              <a:gd name="T1" fmla="*/ 21 h 1303"/>
              <a:gd name="T2" fmla="*/ 20 w 1349"/>
              <a:gd name="T3" fmla="*/ 766 h 1303"/>
              <a:gd name="T4" fmla="*/ 15 w 1349"/>
              <a:gd name="T5" fmla="*/ 833 h 1303"/>
              <a:gd name="T6" fmla="*/ 191 w 1349"/>
              <a:gd name="T7" fmla="*/ 1258 h 1303"/>
              <a:gd name="T8" fmla="*/ 243 w 1349"/>
              <a:gd name="T9" fmla="*/ 1303 h 1303"/>
              <a:gd name="T10" fmla="*/ 1296 w 1349"/>
              <a:gd name="T11" fmla="*/ 1303 h 1303"/>
              <a:gd name="T12" fmla="*/ 1347 w 1349"/>
              <a:gd name="T13" fmla="*/ 1248 h 1303"/>
              <a:gd name="T14" fmla="*/ 840 w 1349"/>
              <a:gd name="T15" fmla="*/ 24 h 1303"/>
              <a:gd name="T16" fmla="*/ 765 w 1349"/>
              <a:gd name="T17" fmla="*/ 21 h 1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49" h="1303">
                <a:moveTo>
                  <a:pt x="765" y="21"/>
                </a:moveTo>
                <a:cubicBezTo>
                  <a:pt x="20" y="766"/>
                  <a:pt x="20" y="766"/>
                  <a:pt x="20" y="766"/>
                </a:cubicBezTo>
                <a:cubicBezTo>
                  <a:pt x="2" y="784"/>
                  <a:pt x="0" y="813"/>
                  <a:pt x="15" y="833"/>
                </a:cubicBezTo>
                <a:cubicBezTo>
                  <a:pt x="106" y="955"/>
                  <a:pt x="168" y="1101"/>
                  <a:pt x="191" y="1258"/>
                </a:cubicBezTo>
                <a:cubicBezTo>
                  <a:pt x="195" y="1284"/>
                  <a:pt x="217" y="1303"/>
                  <a:pt x="243" y="1303"/>
                </a:cubicBezTo>
                <a:cubicBezTo>
                  <a:pt x="1296" y="1303"/>
                  <a:pt x="1296" y="1303"/>
                  <a:pt x="1296" y="1303"/>
                </a:cubicBezTo>
                <a:cubicBezTo>
                  <a:pt x="1326" y="1303"/>
                  <a:pt x="1349" y="1278"/>
                  <a:pt x="1347" y="1248"/>
                </a:cubicBezTo>
                <a:cubicBezTo>
                  <a:pt x="1315" y="781"/>
                  <a:pt x="1129" y="356"/>
                  <a:pt x="840" y="24"/>
                </a:cubicBezTo>
                <a:cubicBezTo>
                  <a:pt x="821" y="1"/>
                  <a:pt x="786" y="0"/>
                  <a:pt x="765" y="21"/>
                </a:cubicBezTo>
                <a:close/>
              </a:path>
            </a:pathLst>
          </a:custGeom>
          <a:gradFill flip="none" rotWithShape="1">
            <a:gsLst>
              <a:gs pos="0">
                <a:srgbClr val="229EF7">
                  <a:shade val="30000"/>
                  <a:satMod val="115000"/>
                </a:srgbClr>
              </a:gs>
              <a:gs pos="50000">
                <a:srgbClr val="229EF7">
                  <a:shade val="67500"/>
                  <a:satMod val="115000"/>
                </a:srgbClr>
              </a:gs>
              <a:gs pos="100000">
                <a:srgbClr val="229EF7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5" name="图形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6837045" y="3227121"/>
            <a:ext cx="1266190" cy="1217295"/>
          </a:xfrm>
          <a:custGeom>
            <a:avLst/>
            <a:gdLst>
              <a:gd name="T0" fmla="*/ 1309 w 1373"/>
              <a:gd name="T1" fmla="*/ 1322 h 1322"/>
              <a:gd name="T2" fmla="*/ 256 w 1373"/>
              <a:gd name="T3" fmla="*/ 1322 h 1322"/>
              <a:gd name="T4" fmla="*/ 193 w 1373"/>
              <a:gd name="T5" fmla="*/ 1267 h 1322"/>
              <a:gd name="T6" fmla="*/ 19 w 1373"/>
              <a:gd name="T7" fmla="*/ 847 h 1322"/>
              <a:gd name="T8" fmla="*/ 25 w 1373"/>
              <a:gd name="T9" fmla="*/ 764 h 1322"/>
              <a:gd name="T10" fmla="*/ 769 w 1373"/>
              <a:gd name="T11" fmla="*/ 20 h 1322"/>
              <a:gd name="T12" fmla="*/ 817 w 1373"/>
              <a:gd name="T13" fmla="*/ 1 h 1322"/>
              <a:gd name="T14" fmla="*/ 862 w 1373"/>
              <a:gd name="T15" fmla="*/ 23 h 1322"/>
              <a:gd name="T16" fmla="*/ 1214 w 1373"/>
              <a:gd name="T17" fmla="*/ 588 h 1322"/>
              <a:gd name="T18" fmla="*/ 1372 w 1373"/>
              <a:gd name="T19" fmla="*/ 1254 h 1322"/>
              <a:gd name="T20" fmla="*/ 1355 w 1373"/>
              <a:gd name="T21" fmla="*/ 1302 h 1322"/>
              <a:gd name="T22" fmla="*/ 1309 w 1373"/>
              <a:gd name="T23" fmla="*/ 1322 h 1322"/>
              <a:gd name="T24" fmla="*/ 814 w 1373"/>
              <a:gd name="T25" fmla="*/ 25 h 1322"/>
              <a:gd name="T26" fmla="*/ 786 w 1373"/>
              <a:gd name="T27" fmla="*/ 37 h 1322"/>
              <a:gd name="T28" fmla="*/ 42 w 1373"/>
              <a:gd name="T29" fmla="*/ 781 h 1322"/>
              <a:gd name="T30" fmla="*/ 38 w 1373"/>
              <a:gd name="T31" fmla="*/ 833 h 1322"/>
              <a:gd name="T32" fmla="*/ 216 w 1373"/>
              <a:gd name="T33" fmla="*/ 1264 h 1322"/>
              <a:gd name="T34" fmla="*/ 256 w 1373"/>
              <a:gd name="T35" fmla="*/ 1298 h 1322"/>
              <a:gd name="T36" fmla="*/ 1309 w 1373"/>
              <a:gd name="T37" fmla="*/ 1298 h 1322"/>
              <a:gd name="T38" fmla="*/ 1338 w 1373"/>
              <a:gd name="T39" fmla="*/ 1285 h 1322"/>
              <a:gd name="T40" fmla="*/ 1348 w 1373"/>
              <a:gd name="T41" fmla="*/ 1256 h 1322"/>
              <a:gd name="T42" fmla="*/ 844 w 1373"/>
              <a:gd name="T43" fmla="*/ 39 h 1322"/>
              <a:gd name="T44" fmla="*/ 816 w 1373"/>
              <a:gd name="T45" fmla="*/ 25 h 1322"/>
              <a:gd name="T46" fmla="*/ 814 w 1373"/>
              <a:gd name="T47" fmla="*/ 25 h 1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73" h="1322">
                <a:moveTo>
                  <a:pt x="1309" y="1322"/>
                </a:moveTo>
                <a:cubicBezTo>
                  <a:pt x="256" y="1322"/>
                  <a:pt x="256" y="1322"/>
                  <a:pt x="256" y="1322"/>
                </a:cubicBezTo>
                <a:cubicBezTo>
                  <a:pt x="224" y="1322"/>
                  <a:pt x="197" y="1298"/>
                  <a:pt x="193" y="1267"/>
                </a:cubicBezTo>
                <a:cubicBezTo>
                  <a:pt x="170" y="1116"/>
                  <a:pt x="110" y="971"/>
                  <a:pt x="19" y="847"/>
                </a:cubicBezTo>
                <a:cubicBezTo>
                  <a:pt x="0" y="822"/>
                  <a:pt x="2" y="787"/>
                  <a:pt x="25" y="764"/>
                </a:cubicBezTo>
                <a:cubicBezTo>
                  <a:pt x="769" y="20"/>
                  <a:pt x="769" y="20"/>
                  <a:pt x="769" y="20"/>
                </a:cubicBezTo>
                <a:cubicBezTo>
                  <a:pt x="782" y="7"/>
                  <a:pt x="799" y="0"/>
                  <a:pt x="817" y="1"/>
                </a:cubicBezTo>
                <a:cubicBezTo>
                  <a:pt x="834" y="2"/>
                  <a:pt x="851" y="10"/>
                  <a:pt x="862" y="23"/>
                </a:cubicBezTo>
                <a:cubicBezTo>
                  <a:pt x="1009" y="192"/>
                  <a:pt x="1128" y="382"/>
                  <a:pt x="1214" y="588"/>
                </a:cubicBezTo>
                <a:cubicBezTo>
                  <a:pt x="1303" y="800"/>
                  <a:pt x="1356" y="1024"/>
                  <a:pt x="1372" y="1254"/>
                </a:cubicBezTo>
                <a:cubicBezTo>
                  <a:pt x="1373" y="1271"/>
                  <a:pt x="1367" y="1289"/>
                  <a:pt x="1355" y="1302"/>
                </a:cubicBezTo>
                <a:cubicBezTo>
                  <a:pt x="1343" y="1314"/>
                  <a:pt x="1326" y="1322"/>
                  <a:pt x="1309" y="1322"/>
                </a:cubicBezTo>
                <a:close/>
                <a:moveTo>
                  <a:pt x="814" y="25"/>
                </a:moveTo>
                <a:cubicBezTo>
                  <a:pt x="804" y="25"/>
                  <a:pt x="794" y="29"/>
                  <a:pt x="786" y="37"/>
                </a:cubicBezTo>
                <a:cubicBezTo>
                  <a:pt x="42" y="781"/>
                  <a:pt x="42" y="781"/>
                  <a:pt x="42" y="781"/>
                </a:cubicBezTo>
                <a:cubicBezTo>
                  <a:pt x="28" y="795"/>
                  <a:pt x="26" y="817"/>
                  <a:pt x="38" y="833"/>
                </a:cubicBezTo>
                <a:cubicBezTo>
                  <a:pt x="132" y="959"/>
                  <a:pt x="194" y="1108"/>
                  <a:pt x="216" y="1264"/>
                </a:cubicBezTo>
                <a:cubicBezTo>
                  <a:pt x="219" y="1283"/>
                  <a:pt x="236" y="1298"/>
                  <a:pt x="256" y="1298"/>
                </a:cubicBezTo>
                <a:cubicBezTo>
                  <a:pt x="1309" y="1298"/>
                  <a:pt x="1309" y="1298"/>
                  <a:pt x="1309" y="1298"/>
                </a:cubicBezTo>
                <a:cubicBezTo>
                  <a:pt x="1320" y="1298"/>
                  <a:pt x="1330" y="1293"/>
                  <a:pt x="1338" y="1285"/>
                </a:cubicBezTo>
                <a:cubicBezTo>
                  <a:pt x="1345" y="1277"/>
                  <a:pt x="1349" y="1267"/>
                  <a:pt x="1348" y="1256"/>
                </a:cubicBezTo>
                <a:cubicBezTo>
                  <a:pt x="1317" y="803"/>
                  <a:pt x="1142" y="382"/>
                  <a:pt x="844" y="39"/>
                </a:cubicBezTo>
                <a:cubicBezTo>
                  <a:pt x="837" y="30"/>
                  <a:pt x="827" y="26"/>
                  <a:pt x="816" y="25"/>
                </a:cubicBezTo>
                <a:cubicBezTo>
                  <a:pt x="815" y="25"/>
                  <a:pt x="815" y="25"/>
                  <a:pt x="814" y="25"/>
                </a:cubicBezTo>
                <a:close/>
              </a:path>
            </a:pathLst>
          </a:custGeom>
          <a:solidFill>
            <a:srgbClr val="3FD6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6" name="图形"/>
          <p:cNvSpPr/>
          <p:nvPr>
            <p:custDataLst>
              <p:tags r:id="rId8"/>
            </p:custDataLst>
          </p:nvPr>
        </p:nvSpPr>
        <p:spPr bwMode="auto">
          <a:xfrm>
            <a:off x="6251575" y="2593391"/>
            <a:ext cx="1200785" cy="1243330"/>
          </a:xfrm>
          <a:custGeom>
            <a:avLst/>
            <a:gdLst>
              <a:gd name="T0" fmla="*/ 0 w 1302"/>
              <a:gd name="T1" fmla="*/ 54 h 1350"/>
              <a:gd name="T2" fmla="*/ 0 w 1302"/>
              <a:gd name="T3" fmla="*/ 1107 h 1350"/>
              <a:gd name="T4" fmla="*/ 44 w 1302"/>
              <a:gd name="T5" fmla="*/ 1158 h 1350"/>
              <a:gd name="T6" fmla="*/ 469 w 1302"/>
              <a:gd name="T7" fmla="*/ 1334 h 1350"/>
              <a:gd name="T8" fmla="*/ 537 w 1302"/>
              <a:gd name="T9" fmla="*/ 1329 h 1350"/>
              <a:gd name="T10" fmla="*/ 1281 w 1302"/>
              <a:gd name="T11" fmla="*/ 585 h 1350"/>
              <a:gd name="T12" fmla="*/ 1279 w 1302"/>
              <a:gd name="T13" fmla="*/ 509 h 1350"/>
              <a:gd name="T14" fmla="*/ 55 w 1302"/>
              <a:gd name="T15" fmla="*/ 2 h 1350"/>
              <a:gd name="T16" fmla="*/ 0 w 1302"/>
              <a:gd name="T17" fmla="*/ 54 h 1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2" h="1350">
                <a:moveTo>
                  <a:pt x="0" y="54"/>
                </a:moveTo>
                <a:cubicBezTo>
                  <a:pt x="0" y="1107"/>
                  <a:pt x="0" y="1107"/>
                  <a:pt x="0" y="1107"/>
                </a:cubicBezTo>
                <a:cubicBezTo>
                  <a:pt x="0" y="1133"/>
                  <a:pt x="19" y="1154"/>
                  <a:pt x="44" y="1158"/>
                </a:cubicBezTo>
                <a:cubicBezTo>
                  <a:pt x="202" y="1181"/>
                  <a:pt x="347" y="1243"/>
                  <a:pt x="469" y="1334"/>
                </a:cubicBezTo>
                <a:cubicBezTo>
                  <a:pt x="490" y="1350"/>
                  <a:pt x="518" y="1347"/>
                  <a:pt x="537" y="1329"/>
                </a:cubicBezTo>
                <a:cubicBezTo>
                  <a:pt x="1281" y="585"/>
                  <a:pt x="1281" y="585"/>
                  <a:pt x="1281" y="585"/>
                </a:cubicBezTo>
                <a:cubicBezTo>
                  <a:pt x="1302" y="564"/>
                  <a:pt x="1301" y="529"/>
                  <a:pt x="1279" y="509"/>
                </a:cubicBezTo>
                <a:cubicBezTo>
                  <a:pt x="946" y="220"/>
                  <a:pt x="522" y="35"/>
                  <a:pt x="55" y="2"/>
                </a:cubicBezTo>
                <a:cubicBezTo>
                  <a:pt x="25" y="0"/>
                  <a:pt x="0" y="24"/>
                  <a:pt x="0" y="54"/>
                </a:cubicBezTo>
                <a:close/>
              </a:path>
            </a:pathLst>
          </a:custGeom>
          <a:gradFill flip="none" rotWithShape="1">
            <a:gsLst>
              <a:gs pos="0">
                <a:srgbClr val="229EF7">
                  <a:shade val="30000"/>
                  <a:satMod val="115000"/>
                </a:srgbClr>
              </a:gs>
              <a:gs pos="50000">
                <a:srgbClr val="229EF7">
                  <a:shade val="67500"/>
                  <a:satMod val="115000"/>
                </a:srgbClr>
              </a:gs>
              <a:gs pos="100000">
                <a:srgbClr val="229E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7" name="图形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6240145" y="2583231"/>
            <a:ext cx="1218565" cy="1259205"/>
          </a:xfrm>
          <a:custGeom>
            <a:avLst/>
            <a:gdLst>
              <a:gd name="T0" fmla="*/ 512 w 1321"/>
              <a:gd name="T1" fmla="*/ 1367 h 1367"/>
              <a:gd name="T2" fmla="*/ 474 w 1321"/>
              <a:gd name="T3" fmla="*/ 1355 h 1367"/>
              <a:gd name="T4" fmla="*/ 54 w 1321"/>
              <a:gd name="T5" fmla="*/ 1181 h 1367"/>
              <a:gd name="T6" fmla="*/ 0 w 1321"/>
              <a:gd name="T7" fmla="*/ 1118 h 1367"/>
              <a:gd name="T8" fmla="*/ 0 w 1321"/>
              <a:gd name="T9" fmla="*/ 65 h 1367"/>
              <a:gd name="T10" fmla="*/ 20 w 1321"/>
              <a:gd name="T11" fmla="*/ 18 h 1367"/>
              <a:gd name="T12" fmla="*/ 68 w 1321"/>
              <a:gd name="T13" fmla="*/ 1 h 1367"/>
              <a:gd name="T14" fmla="*/ 734 w 1321"/>
              <a:gd name="T15" fmla="*/ 160 h 1367"/>
              <a:gd name="T16" fmla="*/ 1299 w 1321"/>
              <a:gd name="T17" fmla="*/ 511 h 1367"/>
              <a:gd name="T18" fmla="*/ 1320 w 1321"/>
              <a:gd name="T19" fmla="*/ 557 h 1367"/>
              <a:gd name="T20" fmla="*/ 1302 w 1321"/>
              <a:gd name="T21" fmla="*/ 604 h 1367"/>
              <a:gd name="T22" fmla="*/ 557 w 1321"/>
              <a:gd name="T23" fmla="*/ 1349 h 1367"/>
              <a:gd name="T24" fmla="*/ 512 w 1321"/>
              <a:gd name="T25" fmla="*/ 1367 h 1367"/>
              <a:gd name="T26" fmla="*/ 63 w 1321"/>
              <a:gd name="T27" fmla="*/ 25 h 1367"/>
              <a:gd name="T28" fmla="*/ 36 w 1321"/>
              <a:gd name="T29" fmla="*/ 36 h 1367"/>
              <a:gd name="T30" fmla="*/ 24 w 1321"/>
              <a:gd name="T31" fmla="*/ 65 h 1367"/>
              <a:gd name="T32" fmla="*/ 24 w 1321"/>
              <a:gd name="T33" fmla="*/ 1118 h 1367"/>
              <a:gd name="T34" fmla="*/ 58 w 1321"/>
              <a:gd name="T35" fmla="*/ 1157 h 1367"/>
              <a:gd name="T36" fmla="*/ 488 w 1321"/>
              <a:gd name="T37" fmla="*/ 1336 h 1367"/>
              <a:gd name="T38" fmla="*/ 540 w 1321"/>
              <a:gd name="T39" fmla="*/ 1332 h 1367"/>
              <a:gd name="T40" fmla="*/ 1285 w 1321"/>
              <a:gd name="T41" fmla="*/ 587 h 1367"/>
              <a:gd name="T42" fmla="*/ 1296 w 1321"/>
              <a:gd name="T43" fmla="*/ 558 h 1367"/>
              <a:gd name="T44" fmla="*/ 1283 w 1321"/>
              <a:gd name="T45" fmla="*/ 529 h 1367"/>
              <a:gd name="T46" fmla="*/ 66 w 1321"/>
              <a:gd name="T47" fmla="*/ 25 h 1367"/>
              <a:gd name="T48" fmla="*/ 63 w 1321"/>
              <a:gd name="T49" fmla="*/ 25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21" h="1367">
                <a:moveTo>
                  <a:pt x="512" y="1367"/>
                </a:moveTo>
                <a:cubicBezTo>
                  <a:pt x="499" y="1367"/>
                  <a:pt x="485" y="1363"/>
                  <a:pt x="474" y="1355"/>
                </a:cubicBezTo>
                <a:cubicBezTo>
                  <a:pt x="351" y="1263"/>
                  <a:pt x="206" y="1203"/>
                  <a:pt x="54" y="1181"/>
                </a:cubicBezTo>
                <a:cubicBezTo>
                  <a:pt x="23" y="1176"/>
                  <a:pt x="0" y="1149"/>
                  <a:pt x="0" y="1118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47"/>
                  <a:pt x="7" y="30"/>
                  <a:pt x="20" y="18"/>
                </a:cubicBezTo>
                <a:cubicBezTo>
                  <a:pt x="33" y="6"/>
                  <a:pt x="50" y="0"/>
                  <a:pt x="68" y="1"/>
                </a:cubicBezTo>
                <a:cubicBezTo>
                  <a:pt x="298" y="17"/>
                  <a:pt x="522" y="71"/>
                  <a:pt x="734" y="160"/>
                </a:cubicBezTo>
                <a:cubicBezTo>
                  <a:pt x="939" y="246"/>
                  <a:pt x="1129" y="364"/>
                  <a:pt x="1299" y="511"/>
                </a:cubicBezTo>
                <a:cubicBezTo>
                  <a:pt x="1312" y="523"/>
                  <a:pt x="1320" y="539"/>
                  <a:pt x="1320" y="557"/>
                </a:cubicBezTo>
                <a:cubicBezTo>
                  <a:pt x="1321" y="574"/>
                  <a:pt x="1314" y="592"/>
                  <a:pt x="1302" y="604"/>
                </a:cubicBezTo>
                <a:cubicBezTo>
                  <a:pt x="557" y="1349"/>
                  <a:pt x="557" y="1349"/>
                  <a:pt x="557" y="1349"/>
                </a:cubicBezTo>
                <a:cubicBezTo>
                  <a:pt x="545" y="1361"/>
                  <a:pt x="528" y="1367"/>
                  <a:pt x="512" y="1367"/>
                </a:cubicBezTo>
                <a:close/>
                <a:moveTo>
                  <a:pt x="63" y="25"/>
                </a:moveTo>
                <a:cubicBezTo>
                  <a:pt x="53" y="25"/>
                  <a:pt x="44" y="29"/>
                  <a:pt x="36" y="36"/>
                </a:cubicBezTo>
                <a:cubicBezTo>
                  <a:pt x="28" y="43"/>
                  <a:pt x="24" y="54"/>
                  <a:pt x="24" y="65"/>
                </a:cubicBezTo>
                <a:cubicBezTo>
                  <a:pt x="24" y="1118"/>
                  <a:pt x="24" y="1118"/>
                  <a:pt x="24" y="1118"/>
                </a:cubicBezTo>
                <a:cubicBezTo>
                  <a:pt x="24" y="1137"/>
                  <a:pt x="38" y="1154"/>
                  <a:pt x="58" y="1157"/>
                </a:cubicBezTo>
                <a:cubicBezTo>
                  <a:pt x="213" y="1180"/>
                  <a:pt x="362" y="1242"/>
                  <a:pt x="488" y="1336"/>
                </a:cubicBezTo>
                <a:cubicBezTo>
                  <a:pt x="504" y="1347"/>
                  <a:pt x="526" y="1346"/>
                  <a:pt x="540" y="1332"/>
                </a:cubicBezTo>
                <a:cubicBezTo>
                  <a:pt x="1285" y="587"/>
                  <a:pt x="1285" y="587"/>
                  <a:pt x="1285" y="587"/>
                </a:cubicBezTo>
                <a:cubicBezTo>
                  <a:pt x="1293" y="579"/>
                  <a:pt x="1297" y="569"/>
                  <a:pt x="1296" y="558"/>
                </a:cubicBezTo>
                <a:cubicBezTo>
                  <a:pt x="1296" y="547"/>
                  <a:pt x="1291" y="536"/>
                  <a:pt x="1283" y="529"/>
                </a:cubicBezTo>
                <a:cubicBezTo>
                  <a:pt x="939" y="231"/>
                  <a:pt x="519" y="57"/>
                  <a:pt x="66" y="25"/>
                </a:cubicBezTo>
                <a:cubicBezTo>
                  <a:pt x="65" y="25"/>
                  <a:pt x="64" y="25"/>
                  <a:pt x="63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8" name="图形"/>
          <p:cNvSpPr/>
          <p:nvPr>
            <p:custDataLst>
              <p:tags r:id="rId10"/>
            </p:custDataLst>
          </p:nvPr>
        </p:nvSpPr>
        <p:spPr bwMode="auto">
          <a:xfrm>
            <a:off x="4226560" y="4615231"/>
            <a:ext cx="1243965" cy="1200150"/>
          </a:xfrm>
          <a:custGeom>
            <a:avLst/>
            <a:gdLst>
              <a:gd name="T0" fmla="*/ 1107 w 1349"/>
              <a:gd name="T1" fmla="*/ 0 h 1303"/>
              <a:gd name="T2" fmla="*/ 53 w 1349"/>
              <a:gd name="T3" fmla="*/ 0 h 1303"/>
              <a:gd name="T4" fmla="*/ 2 w 1349"/>
              <a:gd name="T5" fmla="*/ 55 h 1303"/>
              <a:gd name="T6" fmla="*/ 509 w 1349"/>
              <a:gd name="T7" fmla="*/ 1279 h 1303"/>
              <a:gd name="T8" fmla="*/ 584 w 1349"/>
              <a:gd name="T9" fmla="*/ 1281 h 1303"/>
              <a:gd name="T10" fmla="*/ 1329 w 1349"/>
              <a:gd name="T11" fmla="*/ 537 h 1303"/>
              <a:gd name="T12" fmla="*/ 1334 w 1349"/>
              <a:gd name="T13" fmla="*/ 470 h 1303"/>
              <a:gd name="T14" fmla="*/ 1158 w 1349"/>
              <a:gd name="T15" fmla="*/ 44 h 1303"/>
              <a:gd name="T16" fmla="*/ 1107 w 1349"/>
              <a:gd name="T17" fmla="*/ 0 h 1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49" h="1303">
                <a:moveTo>
                  <a:pt x="1107" y="0"/>
                </a:moveTo>
                <a:cubicBezTo>
                  <a:pt x="53" y="0"/>
                  <a:pt x="53" y="0"/>
                  <a:pt x="53" y="0"/>
                </a:cubicBezTo>
                <a:cubicBezTo>
                  <a:pt x="24" y="0"/>
                  <a:pt x="0" y="25"/>
                  <a:pt x="2" y="55"/>
                </a:cubicBezTo>
                <a:cubicBezTo>
                  <a:pt x="35" y="522"/>
                  <a:pt x="220" y="946"/>
                  <a:pt x="509" y="1279"/>
                </a:cubicBezTo>
                <a:cubicBezTo>
                  <a:pt x="529" y="1302"/>
                  <a:pt x="563" y="1303"/>
                  <a:pt x="584" y="1281"/>
                </a:cubicBezTo>
                <a:cubicBezTo>
                  <a:pt x="1329" y="537"/>
                  <a:pt x="1329" y="537"/>
                  <a:pt x="1329" y="537"/>
                </a:cubicBezTo>
                <a:cubicBezTo>
                  <a:pt x="1347" y="519"/>
                  <a:pt x="1349" y="490"/>
                  <a:pt x="1334" y="470"/>
                </a:cubicBezTo>
                <a:cubicBezTo>
                  <a:pt x="1243" y="347"/>
                  <a:pt x="1181" y="202"/>
                  <a:pt x="1158" y="44"/>
                </a:cubicBezTo>
                <a:cubicBezTo>
                  <a:pt x="1154" y="19"/>
                  <a:pt x="1132" y="0"/>
                  <a:pt x="1107" y="0"/>
                </a:cubicBezTo>
                <a:close/>
              </a:path>
            </a:pathLst>
          </a:custGeom>
          <a:gradFill flip="none" rotWithShape="1">
            <a:gsLst>
              <a:gs pos="0">
                <a:srgbClr val="229EF7">
                  <a:shade val="30000"/>
                  <a:satMod val="115000"/>
                </a:srgbClr>
              </a:gs>
              <a:gs pos="50000">
                <a:srgbClr val="229EF7">
                  <a:shade val="67500"/>
                  <a:satMod val="115000"/>
                </a:srgbClr>
              </a:gs>
              <a:gs pos="100000">
                <a:srgbClr val="229EF7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9" name="图形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4226560" y="4593641"/>
            <a:ext cx="1266190" cy="1216660"/>
          </a:xfrm>
          <a:custGeom>
            <a:avLst/>
            <a:gdLst>
              <a:gd name="T0" fmla="*/ 559 w 1373"/>
              <a:gd name="T1" fmla="*/ 1321 h 1321"/>
              <a:gd name="T2" fmla="*/ 557 w 1373"/>
              <a:gd name="T3" fmla="*/ 1321 h 1321"/>
              <a:gd name="T4" fmla="*/ 511 w 1373"/>
              <a:gd name="T5" fmla="*/ 1299 h 1321"/>
              <a:gd name="T6" fmla="*/ 159 w 1373"/>
              <a:gd name="T7" fmla="*/ 734 h 1321"/>
              <a:gd name="T8" fmla="*/ 1 w 1373"/>
              <a:gd name="T9" fmla="*/ 68 h 1321"/>
              <a:gd name="T10" fmla="*/ 18 w 1373"/>
              <a:gd name="T11" fmla="*/ 20 h 1321"/>
              <a:gd name="T12" fmla="*/ 64 w 1373"/>
              <a:gd name="T13" fmla="*/ 0 h 1321"/>
              <a:gd name="T14" fmla="*/ 1118 w 1373"/>
              <a:gd name="T15" fmla="*/ 0 h 1321"/>
              <a:gd name="T16" fmla="*/ 1181 w 1373"/>
              <a:gd name="T17" fmla="*/ 55 h 1321"/>
              <a:gd name="T18" fmla="*/ 1355 w 1373"/>
              <a:gd name="T19" fmla="*/ 474 h 1321"/>
              <a:gd name="T20" fmla="*/ 1349 w 1373"/>
              <a:gd name="T21" fmla="*/ 557 h 1321"/>
              <a:gd name="T22" fmla="*/ 604 w 1373"/>
              <a:gd name="T23" fmla="*/ 1302 h 1321"/>
              <a:gd name="T24" fmla="*/ 559 w 1373"/>
              <a:gd name="T25" fmla="*/ 1321 h 1321"/>
              <a:gd name="T26" fmla="*/ 64 w 1373"/>
              <a:gd name="T27" fmla="*/ 24 h 1321"/>
              <a:gd name="T28" fmla="*/ 35 w 1373"/>
              <a:gd name="T29" fmla="*/ 37 h 1321"/>
              <a:gd name="T30" fmla="*/ 25 w 1373"/>
              <a:gd name="T31" fmla="*/ 66 h 1321"/>
              <a:gd name="T32" fmla="*/ 529 w 1373"/>
              <a:gd name="T33" fmla="*/ 1283 h 1321"/>
              <a:gd name="T34" fmla="*/ 557 w 1373"/>
              <a:gd name="T35" fmla="*/ 1297 h 1321"/>
              <a:gd name="T36" fmla="*/ 587 w 1373"/>
              <a:gd name="T37" fmla="*/ 1285 h 1321"/>
              <a:gd name="T38" fmla="*/ 1332 w 1373"/>
              <a:gd name="T39" fmla="*/ 540 h 1321"/>
              <a:gd name="T40" fmla="*/ 1335 w 1373"/>
              <a:gd name="T41" fmla="*/ 489 h 1321"/>
              <a:gd name="T42" fmla="*/ 1157 w 1373"/>
              <a:gd name="T43" fmla="*/ 58 h 1321"/>
              <a:gd name="T44" fmla="*/ 1118 w 1373"/>
              <a:gd name="T45" fmla="*/ 24 h 1321"/>
              <a:gd name="T46" fmla="*/ 64 w 1373"/>
              <a:gd name="T47" fmla="*/ 24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73" h="1321">
                <a:moveTo>
                  <a:pt x="559" y="1321"/>
                </a:moveTo>
                <a:cubicBezTo>
                  <a:pt x="558" y="1321"/>
                  <a:pt x="557" y="1321"/>
                  <a:pt x="557" y="1321"/>
                </a:cubicBezTo>
                <a:cubicBezTo>
                  <a:pt x="539" y="1320"/>
                  <a:pt x="522" y="1312"/>
                  <a:pt x="511" y="1299"/>
                </a:cubicBezTo>
                <a:cubicBezTo>
                  <a:pt x="364" y="1130"/>
                  <a:pt x="246" y="940"/>
                  <a:pt x="159" y="734"/>
                </a:cubicBezTo>
                <a:cubicBezTo>
                  <a:pt x="70" y="522"/>
                  <a:pt x="17" y="298"/>
                  <a:pt x="1" y="68"/>
                </a:cubicBezTo>
                <a:cubicBezTo>
                  <a:pt x="0" y="50"/>
                  <a:pt x="6" y="33"/>
                  <a:pt x="18" y="20"/>
                </a:cubicBezTo>
                <a:cubicBezTo>
                  <a:pt x="30" y="7"/>
                  <a:pt x="47" y="0"/>
                  <a:pt x="64" y="0"/>
                </a:cubicBezTo>
                <a:cubicBezTo>
                  <a:pt x="1118" y="0"/>
                  <a:pt x="1118" y="0"/>
                  <a:pt x="1118" y="0"/>
                </a:cubicBezTo>
                <a:cubicBezTo>
                  <a:pt x="1149" y="0"/>
                  <a:pt x="1176" y="23"/>
                  <a:pt x="1181" y="55"/>
                </a:cubicBezTo>
                <a:cubicBezTo>
                  <a:pt x="1203" y="206"/>
                  <a:pt x="1263" y="351"/>
                  <a:pt x="1355" y="474"/>
                </a:cubicBezTo>
                <a:cubicBezTo>
                  <a:pt x="1373" y="499"/>
                  <a:pt x="1371" y="535"/>
                  <a:pt x="1349" y="557"/>
                </a:cubicBezTo>
                <a:cubicBezTo>
                  <a:pt x="604" y="1302"/>
                  <a:pt x="604" y="1302"/>
                  <a:pt x="604" y="1302"/>
                </a:cubicBezTo>
                <a:cubicBezTo>
                  <a:pt x="592" y="1314"/>
                  <a:pt x="576" y="1321"/>
                  <a:pt x="559" y="1321"/>
                </a:cubicBezTo>
                <a:close/>
                <a:moveTo>
                  <a:pt x="64" y="24"/>
                </a:moveTo>
                <a:cubicBezTo>
                  <a:pt x="53" y="24"/>
                  <a:pt x="43" y="28"/>
                  <a:pt x="35" y="37"/>
                </a:cubicBezTo>
                <a:cubicBezTo>
                  <a:pt x="28" y="45"/>
                  <a:pt x="24" y="55"/>
                  <a:pt x="25" y="66"/>
                </a:cubicBezTo>
                <a:cubicBezTo>
                  <a:pt x="57" y="519"/>
                  <a:pt x="231" y="940"/>
                  <a:pt x="529" y="1283"/>
                </a:cubicBezTo>
                <a:cubicBezTo>
                  <a:pt x="536" y="1291"/>
                  <a:pt x="546" y="1296"/>
                  <a:pt x="557" y="1297"/>
                </a:cubicBezTo>
                <a:cubicBezTo>
                  <a:pt x="569" y="1297"/>
                  <a:pt x="579" y="1293"/>
                  <a:pt x="587" y="1285"/>
                </a:cubicBezTo>
                <a:cubicBezTo>
                  <a:pt x="1332" y="540"/>
                  <a:pt x="1332" y="540"/>
                  <a:pt x="1332" y="540"/>
                </a:cubicBezTo>
                <a:cubicBezTo>
                  <a:pt x="1345" y="527"/>
                  <a:pt x="1347" y="504"/>
                  <a:pt x="1335" y="489"/>
                </a:cubicBezTo>
                <a:cubicBezTo>
                  <a:pt x="1241" y="362"/>
                  <a:pt x="1180" y="213"/>
                  <a:pt x="1157" y="58"/>
                </a:cubicBezTo>
                <a:cubicBezTo>
                  <a:pt x="1154" y="39"/>
                  <a:pt x="1137" y="24"/>
                  <a:pt x="1118" y="24"/>
                </a:cubicBezTo>
                <a:lnTo>
                  <a:pt x="64" y="24"/>
                </a:lnTo>
                <a:close/>
              </a:path>
            </a:pathLst>
          </a:custGeom>
          <a:solidFill>
            <a:srgbClr val="3FD6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0" name="图形"/>
          <p:cNvSpPr/>
          <p:nvPr>
            <p:custDataLst>
              <p:tags r:id="rId12"/>
            </p:custDataLst>
          </p:nvPr>
        </p:nvSpPr>
        <p:spPr bwMode="auto">
          <a:xfrm>
            <a:off x="4877435" y="2593391"/>
            <a:ext cx="1202055" cy="1243330"/>
          </a:xfrm>
          <a:custGeom>
            <a:avLst/>
            <a:gdLst>
              <a:gd name="T0" fmla="*/ 21 w 1303"/>
              <a:gd name="T1" fmla="*/ 585 h 1350"/>
              <a:gd name="T2" fmla="*/ 766 w 1303"/>
              <a:gd name="T3" fmla="*/ 1329 h 1350"/>
              <a:gd name="T4" fmla="*/ 833 w 1303"/>
              <a:gd name="T5" fmla="*/ 1334 h 1350"/>
              <a:gd name="T6" fmla="*/ 1258 w 1303"/>
              <a:gd name="T7" fmla="*/ 1158 h 1350"/>
              <a:gd name="T8" fmla="*/ 1303 w 1303"/>
              <a:gd name="T9" fmla="*/ 1107 h 1350"/>
              <a:gd name="T10" fmla="*/ 1303 w 1303"/>
              <a:gd name="T11" fmla="*/ 54 h 1350"/>
              <a:gd name="T12" fmla="*/ 1247 w 1303"/>
              <a:gd name="T13" fmla="*/ 2 h 1350"/>
              <a:gd name="T14" fmla="*/ 24 w 1303"/>
              <a:gd name="T15" fmla="*/ 509 h 1350"/>
              <a:gd name="T16" fmla="*/ 21 w 1303"/>
              <a:gd name="T17" fmla="*/ 585 h 1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3" h="1350">
                <a:moveTo>
                  <a:pt x="21" y="585"/>
                </a:moveTo>
                <a:cubicBezTo>
                  <a:pt x="766" y="1329"/>
                  <a:pt x="766" y="1329"/>
                  <a:pt x="766" y="1329"/>
                </a:cubicBezTo>
                <a:cubicBezTo>
                  <a:pt x="784" y="1347"/>
                  <a:pt x="812" y="1350"/>
                  <a:pt x="833" y="1334"/>
                </a:cubicBezTo>
                <a:cubicBezTo>
                  <a:pt x="955" y="1243"/>
                  <a:pt x="1100" y="1181"/>
                  <a:pt x="1258" y="1158"/>
                </a:cubicBezTo>
                <a:cubicBezTo>
                  <a:pt x="1284" y="1154"/>
                  <a:pt x="1303" y="1133"/>
                  <a:pt x="1303" y="1107"/>
                </a:cubicBezTo>
                <a:cubicBezTo>
                  <a:pt x="1303" y="54"/>
                  <a:pt x="1303" y="54"/>
                  <a:pt x="1303" y="54"/>
                </a:cubicBezTo>
                <a:cubicBezTo>
                  <a:pt x="1303" y="24"/>
                  <a:pt x="1277" y="0"/>
                  <a:pt x="1247" y="2"/>
                </a:cubicBezTo>
                <a:cubicBezTo>
                  <a:pt x="781" y="35"/>
                  <a:pt x="356" y="220"/>
                  <a:pt x="24" y="509"/>
                </a:cubicBezTo>
                <a:cubicBezTo>
                  <a:pt x="1" y="529"/>
                  <a:pt x="0" y="564"/>
                  <a:pt x="21" y="585"/>
                </a:cubicBezTo>
                <a:close/>
              </a:path>
            </a:pathLst>
          </a:custGeom>
          <a:gradFill flip="none" rotWithShape="1">
            <a:gsLst>
              <a:gs pos="0">
                <a:srgbClr val="229EF7">
                  <a:shade val="30000"/>
                  <a:satMod val="115000"/>
                </a:srgbClr>
              </a:gs>
              <a:gs pos="50000">
                <a:srgbClr val="229EF7">
                  <a:shade val="67500"/>
                  <a:satMod val="115000"/>
                </a:srgbClr>
              </a:gs>
              <a:gs pos="100000">
                <a:srgbClr val="229EF7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1" name="图形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4871085" y="2583231"/>
            <a:ext cx="1219200" cy="1259205"/>
          </a:xfrm>
          <a:custGeom>
            <a:avLst/>
            <a:gdLst>
              <a:gd name="T0" fmla="*/ 809 w 1322"/>
              <a:gd name="T1" fmla="*/ 1367 h 1367"/>
              <a:gd name="T2" fmla="*/ 764 w 1322"/>
              <a:gd name="T3" fmla="*/ 1349 h 1367"/>
              <a:gd name="T4" fmla="*/ 20 w 1322"/>
              <a:gd name="T5" fmla="*/ 604 h 1367"/>
              <a:gd name="T6" fmla="*/ 1 w 1322"/>
              <a:gd name="T7" fmla="*/ 557 h 1367"/>
              <a:gd name="T8" fmla="*/ 23 w 1322"/>
              <a:gd name="T9" fmla="*/ 511 h 1367"/>
              <a:gd name="T10" fmla="*/ 588 w 1322"/>
              <a:gd name="T11" fmla="*/ 160 h 1367"/>
              <a:gd name="T12" fmla="*/ 1254 w 1322"/>
              <a:gd name="T13" fmla="*/ 1 h 1367"/>
              <a:gd name="T14" fmla="*/ 1301 w 1322"/>
              <a:gd name="T15" fmla="*/ 18 h 1367"/>
              <a:gd name="T16" fmla="*/ 1322 w 1322"/>
              <a:gd name="T17" fmla="*/ 65 h 1367"/>
              <a:gd name="T18" fmla="*/ 1322 w 1322"/>
              <a:gd name="T19" fmla="*/ 1118 h 1367"/>
              <a:gd name="T20" fmla="*/ 1267 w 1322"/>
              <a:gd name="T21" fmla="*/ 1181 h 1367"/>
              <a:gd name="T22" fmla="*/ 847 w 1322"/>
              <a:gd name="T23" fmla="*/ 1355 h 1367"/>
              <a:gd name="T24" fmla="*/ 809 w 1322"/>
              <a:gd name="T25" fmla="*/ 1367 h 1367"/>
              <a:gd name="T26" fmla="*/ 1258 w 1322"/>
              <a:gd name="T27" fmla="*/ 25 h 1367"/>
              <a:gd name="T28" fmla="*/ 1255 w 1322"/>
              <a:gd name="T29" fmla="*/ 25 h 1367"/>
              <a:gd name="T30" fmla="*/ 38 w 1322"/>
              <a:gd name="T31" fmla="*/ 529 h 1367"/>
              <a:gd name="T32" fmla="*/ 25 w 1322"/>
              <a:gd name="T33" fmla="*/ 558 h 1367"/>
              <a:gd name="T34" fmla="*/ 36 w 1322"/>
              <a:gd name="T35" fmla="*/ 587 h 1367"/>
              <a:gd name="T36" fmla="*/ 36 w 1322"/>
              <a:gd name="T37" fmla="*/ 587 h 1367"/>
              <a:gd name="T38" fmla="*/ 781 w 1322"/>
              <a:gd name="T39" fmla="*/ 1332 h 1367"/>
              <a:gd name="T40" fmla="*/ 833 w 1322"/>
              <a:gd name="T41" fmla="*/ 1336 h 1367"/>
              <a:gd name="T42" fmla="*/ 1263 w 1322"/>
              <a:gd name="T43" fmla="*/ 1157 h 1367"/>
              <a:gd name="T44" fmla="*/ 1298 w 1322"/>
              <a:gd name="T45" fmla="*/ 1118 h 1367"/>
              <a:gd name="T46" fmla="*/ 1298 w 1322"/>
              <a:gd name="T47" fmla="*/ 65 h 1367"/>
              <a:gd name="T48" fmla="*/ 1285 w 1322"/>
              <a:gd name="T49" fmla="*/ 36 h 1367"/>
              <a:gd name="T50" fmla="*/ 1258 w 1322"/>
              <a:gd name="T51" fmla="*/ 25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22" h="1367">
                <a:moveTo>
                  <a:pt x="809" y="1367"/>
                </a:moveTo>
                <a:cubicBezTo>
                  <a:pt x="793" y="1367"/>
                  <a:pt x="776" y="1361"/>
                  <a:pt x="764" y="1349"/>
                </a:cubicBezTo>
                <a:cubicBezTo>
                  <a:pt x="20" y="604"/>
                  <a:pt x="20" y="604"/>
                  <a:pt x="20" y="604"/>
                </a:cubicBezTo>
                <a:cubicBezTo>
                  <a:pt x="7" y="592"/>
                  <a:pt x="0" y="574"/>
                  <a:pt x="1" y="557"/>
                </a:cubicBezTo>
                <a:cubicBezTo>
                  <a:pt x="1" y="539"/>
                  <a:pt x="9" y="523"/>
                  <a:pt x="23" y="511"/>
                </a:cubicBezTo>
                <a:cubicBezTo>
                  <a:pt x="192" y="364"/>
                  <a:pt x="382" y="246"/>
                  <a:pt x="588" y="160"/>
                </a:cubicBezTo>
                <a:cubicBezTo>
                  <a:pt x="799" y="71"/>
                  <a:pt x="1023" y="17"/>
                  <a:pt x="1254" y="1"/>
                </a:cubicBezTo>
                <a:cubicBezTo>
                  <a:pt x="1271" y="0"/>
                  <a:pt x="1288" y="6"/>
                  <a:pt x="1301" y="18"/>
                </a:cubicBezTo>
                <a:cubicBezTo>
                  <a:pt x="1314" y="30"/>
                  <a:pt x="1322" y="47"/>
                  <a:pt x="1322" y="65"/>
                </a:cubicBezTo>
                <a:cubicBezTo>
                  <a:pt x="1322" y="1118"/>
                  <a:pt x="1322" y="1118"/>
                  <a:pt x="1322" y="1118"/>
                </a:cubicBezTo>
                <a:cubicBezTo>
                  <a:pt x="1322" y="1149"/>
                  <a:pt x="1298" y="1176"/>
                  <a:pt x="1267" y="1181"/>
                </a:cubicBezTo>
                <a:cubicBezTo>
                  <a:pt x="1115" y="1203"/>
                  <a:pt x="970" y="1263"/>
                  <a:pt x="847" y="1355"/>
                </a:cubicBezTo>
                <a:cubicBezTo>
                  <a:pt x="836" y="1363"/>
                  <a:pt x="823" y="1367"/>
                  <a:pt x="809" y="1367"/>
                </a:cubicBezTo>
                <a:close/>
                <a:moveTo>
                  <a:pt x="1258" y="25"/>
                </a:moveTo>
                <a:cubicBezTo>
                  <a:pt x="1257" y="25"/>
                  <a:pt x="1256" y="25"/>
                  <a:pt x="1255" y="25"/>
                </a:cubicBezTo>
                <a:cubicBezTo>
                  <a:pt x="803" y="57"/>
                  <a:pt x="382" y="231"/>
                  <a:pt x="38" y="529"/>
                </a:cubicBezTo>
                <a:cubicBezTo>
                  <a:pt x="30" y="536"/>
                  <a:pt x="25" y="547"/>
                  <a:pt x="25" y="558"/>
                </a:cubicBezTo>
                <a:cubicBezTo>
                  <a:pt x="24" y="569"/>
                  <a:pt x="29" y="579"/>
                  <a:pt x="36" y="587"/>
                </a:cubicBezTo>
                <a:cubicBezTo>
                  <a:pt x="36" y="587"/>
                  <a:pt x="36" y="587"/>
                  <a:pt x="36" y="587"/>
                </a:cubicBezTo>
                <a:cubicBezTo>
                  <a:pt x="781" y="1332"/>
                  <a:pt x="781" y="1332"/>
                  <a:pt x="781" y="1332"/>
                </a:cubicBezTo>
                <a:cubicBezTo>
                  <a:pt x="795" y="1346"/>
                  <a:pt x="817" y="1347"/>
                  <a:pt x="833" y="1336"/>
                </a:cubicBezTo>
                <a:cubicBezTo>
                  <a:pt x="959" y="1242"/>
                  <a:pt x="1108" y="1180"/>
                  <a:pt x="1263" y="1157"/>
                </a:cubicBezTo>
                <a:cubicBezTo>
                  <a:pt x="1283" y="1154"/>
                  <a:pt x="1298" y="1137"/>
                  <a:pt x="1298" y="1118"/>
                </a:cubicBezTo>
                <a:cubicBezTo>
                  <a:pt x="1298" y="65"/>
                  <a:pt x="1298" y="65"/>
                  <a:pt x="1298" y="65"/>
                </a:cubicBezTo>
                <a:cubicBezTo>
                  <a:pt x="1298" y="54"/>
                  <a:pt x="1293" y="43"/>
                  <a:pt x="1285" y="36"/>
                </a:cubicBezTo>
                <a:cubicBezTo>
                  <a:pt x="1277" y="29"/>
                  <a:pt x="1268" y="25"/>
                  <a:pt x="1258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2" name="图形"/>
          <p:cNvSpPr/>
          <p:nvPr>
            <p:custDataLst>
              <p:tags r:id="rId14"/>
            </p:custDataLst>
          </p:nvPr>
        </p:nvSpPr>
        <p:spPr>
          <a:xfrm>
            <a:off x="3733800" y="4248201"/>
            <a:ext cx="160655" cy="160655"/>
          </a:xfrm>
          <a:prstGeom prst="donu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3" name="图形"/>
          <p:cNvSpPr/>
          <p:nvPr>
            <p:custDataLst>
              <p:tags r:id="rId15"/>
            </p:custDataLst>
          </p:nvPr>
        </p:nvSpPr>
        <p:spPr>
          <a:xfrm>
            <a:off x="8394065" y="4238676"/>
            <a:ext cx="160655" cy="160655"/>
          </a:xfrm>
          <a:prstGeom prst="donu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4" name="图形"/>
          <p:cNvSpPr/>
          <p:nvPr>
            <p:custDataLst>
              <p:tags r:id="rId16"/>
            </p:custDataLst>
          </p:nvPr>
        </p:nvSpPr>
        <p:spPr>
          <a:xfrm>
            <a:off x="4010025" y="2876601"/>
            <a:ext cx="160655" cy="160655"/>
          </a:xfrm>
          <a:prstGeom prst="donut">
            <a:avLst/>
          </a:prstGeom>
          <a:solidFill>
            <a:schemeClr val="accent3">
              <a:lumMod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5" name="图形"/>
          <p:cNvSpPr/>
          <p:nvPr>
            <p:custDataLst>
              <p:tags r:id="rId17"/>
            </p:custDataLst>
          </p:nvPr>
        </p:nvSpPr>
        <p:spPr>
          <a:xfrm>
            <a:off x="4005580" y="5619166"/>
            <a:ext cx="160655" cy="160655"/>
          </a:xfrm>
          <a:prstGeom prst="donu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6" name="图形"/>
          <p:cNvSpPr/>
          <p:nvPr>
            <p:custDataLst>
              <p:tags r:id="rId18"/>
            </p:custDataLst>
          </p:nvPr>
        </p:nvSpPr>
        <p:spPr>
          <a:xfrm>
            <a:off x="8108950" y="2867076"/>
            <a:ext cx="160655" cy="160655"/>
          </a:xfrm>
          <a:prstGeom prst="donut">
            <a:avLst/>
          </a:prstGeom>
          <a:solidFill>
            <a:schemeClr val="accent3">
              <a:lumMod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7" name="图形"/>
          <p:cNvSpPr/>
          <p:nvPr>
            <p:custDataLst>
              <p:tags r:id="rId19"/>
            </p:custDataLst>
          </p:nvPr>
        </p:nvSpPr>
        <p:spPr>
          <a:xfrm>
            <a:off x="8112760" y="5609641"/>
            <a:ext cx="160655" cy="160655"/>
          </a:xfrm>
          <a:prstGeom prst="donut">
            <a:avLst/>
          </a:prstGeom>
          <a:solidFill>
            <a:schemeClr val="accent3">
              <a:lumMod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8" name="图形"/>
          <p:cNvSpPr>
            <a:spLocks noChangeAspect="1" noEditPoints="1"/>
          </p:cNvSpPr>
          <p:nvPr>
            <p:custDataLst>
              <p:tags r:id="rId20"/>
            </p:custDataLst>
          </p:nvPr>
        </p:nvSpPr>
        <p:spPr bwMode="auto">
          <a:xfrm>
            <a:off x="4565650" y="4928286"/>
            <a:ext cx="447675" cy="400050"/>
          </a:xfrm>
          <a:custGeom>
            <a:avLst/>
            <a:gdLst>
              <a:gd name="T0" fmla="*/ 87 w 185"/>
              <a:gd name="T1" fmla="*/ 164 h 166"/>
              <a:gd name="T2" fmla="*/ 17 w 185"/>
              <a:gd name="T3" fmla="*/ 94 h 166"/>
              <a:gd name="T4" fmla="*/ 2 w 185"/>
              <a:gd name="T5" fmla="*/ 68 h 166"/>
              <a:gd name="T6" fmla="*/ 3 w 185"/>
              <a:gd name="T7" fmla="*/ 40 h 166"/>
              <a:gd name="T8" fmla="*/ 17 w 185"/>
              <a:gd name="T9" fmla="*/ 17 h 166"/>
              <a:gd name="T10" fmla="*/ 40 w 185"/>
              <a:gd name="T11" fmla="*/ 4 h 166"/>
              <a:gd name="T12" fmla="*/ 69 w 185"/>
              <a:gd name="T13" fmla="*/ 3 h 166"/>
              <a:gd name="T14" fmla="*/ 92 w 185"/>
              <a:gd name="T15" fmla="*/ 15 h 166"/>
              <a:gd name="T16" fmla="*/ 115 w 185"/>
              <a:gd name="T17" fmla="*/ 3 h 166"/>
              <a:gd name="T18" fmla="*/ 144 w 185"/>
              <a:gd name="T19" fmla="*/ 4 h 166"/>
              <a:gd name="T20" fmla="*/ 167 w 185"/>
              <a:gd name="T21" fmla="*/ 18 h 166"/>
              <a:gd name="T22" fmla="*/ 181 w 185"/>
              <a:gd name="T23" fmla="*/ 40 h 166"/>
              <a:gd name="T24" fmla="*/ 181 w 185"/>
              <a:gd name="T25" fmla="*/ 40 h 166"/>
              <a:gd name="T26" fmla="*/ 182 w 185"/>
              <a:gd name="T27" fmla="*/ 68 h 166"/>
              <a:gd name="T28" fmla="*/ 167 w 185"/>
              <a:gd name="T29" fmla="*/ 94 h 166"/>
              <a:gd name="T30" fmla="*/ 167 w 185"/>
              <a:gd name="T31" fmla="*/ 94 h 166"/>
              <a:gd name="T32" fmla="*/ 97 w 185"/>
              <a:gd name="T33" fmla="*/ 164 h 166"/>
              <a:gd name="T34" fmla="*/ 87 w 185"/>
              <a:gd name="T35" fmla="*/ 164 h 166"/>
              <a:gd name="T36" fmla="*/ 87 w 185"/>
              <a:gd name="T37" fmla="*/ 164 h 166"/>
              <a:gd name="T38" fmla="*/ 101 w 185"/>
              <a:gd name="T39" fmla="*/ 26 h 166"/>
              <a:gd name="T40" fmla="*/ 101 w 185"/>
              <a:gd name="T41" fmla="*/ 26 h 166"/>
              <a:gd name="T42" fmla="*/ 100 w 185"/>
              <a:gd name="T43" fmla="*/ 26 h 166"/>
              <a:gd name="T44" fmla="*/ 78 w 185"/>
              <a:gd name="T45" fmla="*/ 49 h 166"/>
              <a:gd name="T46" fmla="*/ 72 w 185"/>
              <a:gd name="T47" fmla="*/ 49 h 166"/>
              <a:gd name="T48" fmla="*/ 72 w 185"/>
              <a:gd name="T49" fmla="*/ 43 h 166"/>
              <a:gd name="T50" fmla="*/ 86 w 185"/>
              <a:gd name="T51" fmla="*/ 29 h 166"/>
              <a:gd name="T52" fmla="*/ 86 w 185"/>
              <a:gd name="T53" fmla="*/ 28 h 166"/>
              <a:gd name="T54" fmla="*/ 66 w 185"/>
              <a:gd name="T55" fmla="*/ 16 h 166"/>
              <a:gd name="T56" fmla="*/ 44 w 185"/>
              <a:gd name="T57" fmla="*/ 17 h 166"/>
              <a:gd name="T58" fmla="*/ 27 w 185"/>
              <a:gd name="T59" fmla="*/ 28 h 166"/>
              <a:gd name="T60" fmla="*/ 16 w 185"/>
              <a:gd name="T61" fmla="*/ 44 h 166"/>
              <a:gd name="T62" fmla="*/ 16 w 185"/>
              <a:gd name="T63" fmla="*/ 65 h 166"/>
              <a:gd name="T64" fmla="*/ 27 w 185"/>
              <a:gd name="T65" fmla="*/ 84 h 166"/>
              <a:gd name="T66" fmla="*/ 92 w 185"/>
              <a:gd name="T67" fmla="*/ 149 h 166"/>
              <a:gd name="T68" fmla="*/ 157 w 185"/>
              <a:gd name="T69" fmla="*/ 84 h 166"/>
              <a:gd name="T70" fmla="*/ 157 w 185"/>
              <a:gd name="T71" fmla="*/ 84 h 166"/>
              <a:gd name="T72" fmla="*/ 169 w 185"/>
              <a:gd name="T73" fmla="*/ 65 h 166"/>
              <a:gd name="T74" fmla="*/ 168 w 185"/>
              <a:gd name="T75" fmla="*/ 44 h 166"/>
              <a:gd name="T76" fmla="*/ 168 w 185"/>
              <a:gd name="T77" fmla="*/ 44 h 166"/>
              <a:gd name="T78" fmla="*/ 157 w 185"/>
              <a:gd name="T79" fmla="*/ 28 h 166"/>
              <a:gd name="T80" fmla="*/ 140 w 185"/>
              <a:gd name="T81" fmla="*/ 17 h 166"/>
              <a:gd name="T82" fmla="*/ 119 w 185"/>
              <a:gd name="T83" fmla="*/ 16 h 166"/>
              <a:gd name="T84" fmla="*/ 101 w 185"/>
              <a:gd name="T85" fmla="*/ 2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85" h="166">
                <a:moveTo>
                  <a:pt x="87" y="164"/>
                </a:moveTo>
                <a:cubicBezTo>
                  <a:pt x="17" y="94"/>
                  <a:pt x="17" y="94"/>
                  <a:pt x="17" y="94"/>
                </a:cubicBezTo>
                <a:cubicBezTo>
                  <a:pt x="10" y="86"/>
                  <a:pt x="5" y="78"/>
                  <a:pt x="2" y="68"/>
                </a:cubicBezTo>
                <a:cubicBezTo>
                  <a:pt x="0" y="59"/>
                  <a:pt x="0" y="50"/>
                  <a:pt x="3" y="40"/>
                </a:cubicBezTo>
                <a:cubicBezTo>
                  <a:pt x="6" y="31"/>
                  <a:pt x="11" y="24"/>
                  <a:pt x="17" y="17"/>
                </a:cubicBezTo>
                <a:cubicBezTo>
                  <a:pt x="24" y="11"/>
                  <a:pt x="31" y="6"/>
                  <a:pt x="40" y="4"/>
                </a:cubicBezTo>
                <a:cubicBezTo>
                  <a:pt x="50" y="0"/>
                  <a:pt x="60" y="0"/>
                  <a:pt x="69" y="3"/>
                </a:cubicBezTo>
                <a:cubicBezTo>
                  <a:pt x="78" y="5"/>
                  <a:pt x="85" y="9"/>
                  <a:pt x="92" y="15"/>
                </a:cubicBezTo>
                <a:cubicBezTo>
                  <a:pt x="99" y="9"/>
                  <a:pt x="107" y="5"/>
                  <a:pt x="115" y="3"/>
                </a:cubicBezTo>
                <a:cubicBezTo>
                  <a:pt x="124" y="0"/>
                  <a:pt x="134" y="1"/>
                  <a:pt x="144" y="4"/>
                </a:cubicBezTo>
                <a:cubicBezTo>
                  <a:pt x="153" y="6"/>
                  <a:pt x="161" y="11"/>
                  <a:pt x="167" y="18"/>
                </a:cubicBezTo>
                <a:cubicBezTo>
                  <a:pt x="173" y="24"/>
                  <a:pt x="178" y="31"/>
                  <a:pt x="181" y="40"/>
                </a:cubicBezTo>
                <a:cubicBezTo>
                  <a:pt x="181" y="40"/>
                  <a:pt x="181" y="40"/>
                  <a:pt x="181" y="40"/>
                </a:cubicBezTo>
                <a:cubicBezTo>
                  <a:pt x="184" y="50"/>
                  <a:pt x="185" y="59"/>
                  <a:pt x="182" y="68"/>
                </a:cubicBezTo>
                <a:cubicBezTo>
                  <a:pt x="180" y="78"/>
                  <a:pt x="174" y="86"/>
                  <a:pt x="167" y="94"/>
                </a:cubicBezTo>
                <a:cubicBezTo>
                  <a:pt x="167" y="94"/>
                  <a:pt x="167" y="94"/>
                  <a:pt x="167" y="94"/>
                </a:cubicBezTo>
                <a:cubicBezTo>
                  <a:pt x="97" y="164"/>
                  <a:pt x="97" y="164"/>
                  <a:pt x="97" y="164"/>
                </a:cubicBezTo>
                <a:cubicBezTo>
                  <a:pt x="94" y="166"/>
                  <a:pt x="90" y="166"/>
                  <a:pt x="87" y="164"/>
                </a:cubicBezTo>
                <a:cubicBezTo>
                  <a:pt x="87" y="164"/>
                  <a:pt x="87" y="164"/>
                  <a:pt x="87" y="164"/>
                </a:cubicBezTo>
                <a:close/>
                <a:moveTo>
                  <a:pt x="101" y="26"/>
                </a:moveTo>
                <a:cubicBezTo>
                  <a:pt x="101" y="26"/>
                  <a:pt x="101" y="26"/>
                  <a:pt x="101" y="26"/>
                </a:cubicBezTo>
                <a:cubicBezTo>
                  <a:pt x="100" y="26"/>
                  <a:pt x="100" y="26"/>
                  <a:pt x="100" y="26"/>
                </a:cubicBezTo>
                <a:cubicBezTo>
                  <a:pt x="78" y="49"/>
                  <a:pt x="78" y="49"/>
                  <a:pt x="78" y="49"/>
                </a:cubicBezTo>
                <a:cubicBezTo>
                  <a:pt x="76" y="50"/>
                  <a:pt x="74" y="50"/>
                  <a:pt x="72" y="49"/>
                </a:cubicBezTo>
                <a:cubicBezTo>
                  <a:pt x="70" y="47"/>
                  <a:pt x="70" y="45"/>
                  <a:pt x="72" y="43"/>
                </a:cubicBezTo>
                <a:cubicBezTo>
                  <a:pt x="86" y="29"/>
                  <a:pt x="86" y="29"/>
                  <a:pt x="86" y="29"/>
                </a:cubicBezTo>
                <a:cubicBezTo>
                  <a:pt x="86" y="28"/>
                  <a:pt x="86" y="28"/>
                  <a:pt x="86" y="28"/>
                </a:cubicBezTo>
                <a:cubicBezTo>
                  <a:pt x="80" y="23"/>
                  <a:pt x="73" y="18"/>
                  <a:pt x="66" y="16"/>
                </a:cubicBezTo>
                <a:cubicBezTo>
                  <a:pt x="59" y="15"/>
                  <a:pt x="52" y="15"/>
                  <a:pt x="44" y="17"/>
                </a:cubicBezTo>
                <a:cubicBezTo>
                  <a:pt x="38" y="19"/>
                  <a:pt x="32" y="23"/>
                  <a:pt x="27" y="28"/>
                </a:cubicBezTo>
                <a:cubicBezTo>
                  <a:pt x="22" y="32"/>
                  <a:pt x="19" y="38"/>
                  <a:pt x="16" y="44"/>
                </a:cubicBezTo>
                <a:cubicBezTo>
                  <a:pt x="14" y="51"/>
                  <a:pt x="14" y="58"/>
                  <a:pt x="16" y="65"/>
                </a:cubicBezTo>
                <a:cubicBezTo>
                  <a:pt x="18" y="72"/>
                  <a:pt x="22" y="78"/>
                  <a:pt x="27" y="84"/>
                </a:cubicBezTo>
                <a:cubicBezTo>
                  <a:pt x="92" y="149"/>
                  <a:pt x="92" y="149"/>
                  <a:pt x="92" y="149"/>
                </a:cubicBezTo>
                <a:cubicBezTo>
                  <a:pt x="157" y="84"/>
                  <a:pt x="157" y="84"/>
                  <a:pt x="157" y="84"/>
                </a:cubicBezTo>
                <a:cubicBezTo>
                  <a:pt x="157" y="84"/>
                  <a:pt x="157" y="84"/>
                  <a:pt x="157" y="84"/>
                </a:cubicBezTo>
                <a:cubicBezTo>
                  <a:pt x="163" y="78"/>
                  <a:pt x="167" y="72"/>
                  <a:pt x="169" y="65"/>
                </a:cubicBezTo>
                <a:cubicBezTo>
                  <a:pt x="170" y="58"/>
                  <a:pt x="170" y="51"/>
                  <a:pt x="168" y="44"/>
                </a:cubicBezTo>
                <a:cubicBezTo>
                  <a:pt x="168" y="44"/>
                  <a:pt x="168" y="44"/>
                  <a:pt x="168" y="44"/>
                </a:cubicBezTo>
                <a:cubicBezTo>
                  <a:pt x="166" y="38"/>
                  <a:pt x="162" y="32"/>
                  <a:pt x="157" y="28"/>
                </a:cubicBezTo>
                <a:cubicBezTo>
                  <a:pt x="152" y="23"/>
                  <a:pt x="146" y="19"/>
                  <a:pt x="140" y="17"/>
                </a:cubicBezTo>
                <a:cubicBezTo>
                  <a:pt x="133" y="15"/>
                  <a:pt x="125" y="15"/>
                  <a:pt x="119" y="16"/>
                </a:cubicBezTo>
                <a:cubicBezTo>
                  <a:pt x="112" y="18"/>
                  <a:pt x="106" y="22"/>
                  <a:pt x="101" y="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图形"/>
          <p:cNvSpPr>
            <a:spLocks noChangeAspect="1" noEditPoints="1"/>
          </p:cNvSpPr>
          <p:nvPr>
            <p:custDataLst>
              <p:tags r:id="rId21"/>
            </p:custDataLst>
          </p:nvPr>
        </p:nvSpPr>
        <p:spPr bwMode="auto">
          <a:xfrm>
            <a:off x="4605655" y="3786556"/>
            <a:ext cx="443865" cy="441960"/>
          </a:xfrm>
          <a:custGeom>
            <a:avLst/>
            <a:gdLst>
              <a:gd name="T0" fmla="*/ 7 w 184"/>
              <a:gd name="T1" fmla="*/ 0 h 183"/>
              <a:gd name="T2" fmla="*/ 7 w 184"/>
              <a:gd name="T3" fmla="*/ 0 h 183"/>
              <a:gd name="T4" fmla="*/ 177 w 184"/>
              <a:gd name="T5" fmla="*/ 0 h 183"/>
              <a:gd name="T6" fmla="*/ 184 w 184"/>
              <a:gd name="T7" fmla="*/ 7 h 183"/>
              <a:gd name="T8" fmla="*/ 184 w 184"/>
              <a:gd name="T9" fmla="*/ 7 h 183"/>
              <a:gd name="T10" fmla="*/ 184 w 184"/>
              <a:gd name="T11" fmla="*/ 46 h 183"/>
              <a:gd name="T12" fmla="*/ 177 w 184"/>
              <a:gd name="T13" fmla="*/ 53 h 183"/>
              <a:gd name="T14" fmla="*/ 176 w 184"/>
              <a:gd name="T15" fmla="*/ 53 h 183"/>
              <a:gd name="T16" fmla="*/ 7 w 184"/>
              <a:gd name="T17" fmla="*/ 53 h 183"/>
              <a:gd name="T18" fmla="*/ 0 w 184"/>
              <a:gd name="T19" fmla="*/ 46 h 183"/>
              <a:gd name="T20" fmla="*/ 0 w 184"/>
              <a:gd name="T21" fmla="*/ 46 h 183"/>
              <a:gd name="T22" fmla="*/ 0 w 184"/>
              <a:gd name="T23" fmla="*/ 7 h 183"/>
              <a:gd name="T24" fmla="*/ 7 w 184"/>
              <a:gd name="T25" fmla="*/ 0 h 183"/>
              <a:gd name="T26" fmla="*/ 170 w 184"/>
              <a:gd name="T27" fmla="*/ 14 h 183"/>
              <a:gd name="T28" fmla="*/ 170 w 184"/>
              <a:gd name="T29" fmla="*/ 14 h 183"/>
              <a:gd name="T30" fmla="*/ 14 w 184"/>
              <a:gd name="T31" fmla="*/ 14 h 183"/>
              <a:gd name="T32" fmla="*/ 14 w 184"/>
              <a:gd name="T33" fmla="*/ 39 h 183"/>
              <a:gd name="T34" fmla="*/ 170 w 184"/>
              <a:gd name="T35" fmla="*/ 39 h 183"/>
              <a:gd name="T36" fmla="*/ 170 w 184"/>
              <a:gd name="T37" fmla="*/ 14 h 183"/>
              <a:gd name="T38" fmla="*/ 7 w 184"/>
              <a:gd name="T39" fmla="*/ 65 h 183"/>
              <a:gd name="T40" fmla="*/ 7 w 184"/>
              <a:gd name="T41" fmla="*/ 65 h 183"/>
              <a:gd name="T42" fmla="*/ 7 w 184"/>
              <a:gd name="T43" fmla="*/ 65 h 183"/>
              <a:gd name="T44" fmla="*/ 109 w 184"/>
              <a:gd name="T45" fmla="*/ 65 h 183"/>
              <a:gd name="T46" fmla="*/ 116 w 184"/>
              <a:gd name="T47" fmla="*/ 72 h 183"/>
              <a:gd name="T48" fmla="*/ 116 w 184"/>
              <a:gd name="T49" fmla="*/ 72 h 183"/>
              <a:gd name="T50" fmla="*/ 116 w 184"/>
              <a:gd name="T51" fmla="*/ 111 h 183"/>
              <a:gd name="T52" fmla="*/ 109 w 184"/>
              <a:gd name="T53" fmla="*/ 118 h 183"/>
              <a:gd name="T54" fmla="*/ 109 w 184"/>
              <a:gd name="T55" fmla="*/ 118 h 183"/>
              <a:gd name="T56" fmla="*/ 7 w 184"/>
              <a:gd name="T57" fmla="*/ 118 h 183"/>
              <a:gd name="T58" fmla="*/ 0 w 184"/>
              <a:gd name="T59" fmla="*/ 111 h 183"/>
              <a:gd name="T60" fmla="*/ 0 w 184"/>
              <a:gd name="T61" fmla="*/ 111 h 183"/>
              <a:gd name="T62" fmla="*/ 0 w 184"/>
              <a:gd name="T63" fmla="*/ 72 h 183"/>
              <a:gd name="T64" fmla="*/ 7 w 184"/>
              <a:gd name="T65" fmla="*/ 65 h 183"/>
              <a:gd name="T66" fmla="*/ 102 w 184"/>
              <a:gd name="T67" fmla="*/ 79 h 183"/>
              <a:gd name="T68" fmla="*/ 102 w 184"/>
              <a:gd name="T69" fmla="*/ 79 h 183"/>
              <a:gd name="T70" fmla="*/ 14 w 184"/>
              <a:gd name="T71" fmla="*/ 79 h 183"/>
              <a:gd name="T72" fmla="*/ 14 w 184"/>
              <a:gd name="T73" fmla="*/ 104 h 183"/>
              <a:gd name="T74" fmla="*/ 102 w 184"/>
              <a:gd name="T75" fmla="*/ 104 h 183"/>
              <a:gd name="T76" fmla="*/ 102 w 184"/>
              <a:gd name="T77" fmla="*/ 79 h 183"/>
              <a:gd name="T78" fmla="*/ 7 w 184"/>
              <a:gd name="T79" fmla="*/ 129 h 183"/>
              <a:gd name="T80" fmla="*/ 7 w 184"/>
              <a:gd name="T81" fmla="*/ 129 h 183"/>
              <a:gd name="T82" fmla="*/ 7 w 184"/>
              <a:gd name="T83" fmla="*/ 129 h 183"/>
              <a:gd name="T84" fmla="*/ 42 w 184"/>
              <a:gd name="T85" fmla="*/ 129 h 183"/>
              <a:gd name="T86" fmla="*/ 49 w 184"/>
              <a:gd name="T87" fmla="*/ 136 h 183"/>
              <a:gd name="T88" fmla="*/ 49 w 184"/>
              <a:gd name="T89" fmla="*/ 137 h 183"/>
              <a:gd name="T90" fmla="*/ 49 w 184"/>
              <a:gd name="T91" fmla="*/ 176 h 183"/>
              <a:gd name="T92" fmla="*/ 42 w 184"/>
              <a:gd name="T93" fmla="*/ 183 h 183"/>
              <a:gd name="T94" fmla="*/ 42 w 184"/>
              <a:gd name="T95" fmla="*/ 183 h 183"/>
              <a:gd name="T96" fmla="*/ 7 w 184"/>
              <a:gd name="T97" fmla="*/ 183 h 183"/>
              <a:gd name="T98" fmla="*/ 0 w 184"/>
              <a:gd name="T99" fmla="*/ 176 h 183"/>
              <a:gd name="T100" fmla="*/ 0 w 184"/>
              <a:gd name="T101" fmla="*/ 176 h 183"/>
              <a:gd name="T102" fmla="*/ 0 w 184"/>
              <a:gd name="T103" fmla="*/ 136 h 183"/>
              <a:gd name="T104" fmla="*/ 7 w 184"/>
              <a:gd name="T105" fmla="*/ 129 h 183"/>
              <a:gd name="T106" fmla="*/ 35 w 184"/>
              <a:gd name="T107" fmla="*/ 143 h 183"/>
              <a:gd name="T108" fmla="*/ 35 w 184"/>
              <a:gd name="T109" fmla="*/ 143 h 183"/>
              <a:gd name="T110" fmla="*/ 14 w 184"/>
              <a:gd name="T111" fmla="*/ 143 h 183"/>
              <a:gd name="T112" fmla="*/ 14 w 184"/>
              <a:gd name="T113" fmla="*/ 169 h 183"/>
              <a:gd name="T114" fmla="*/ 35 w 184"/>
              <a:gd name="T115" fmla="*/ 169 h 183"/>
              <a:gd name="T116" fmla="*/ 35 w 184"/>
              <a:gd name="T117" fmla="*/ 14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4" h="183"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80" y="0"/>
                  <a:pt x="184" y="3"/>
                  <a:pt x="184" y="7"/>
                </a:cubicBezTo>
                <a:cubicBezTo>
                  <a:pt x="184" y="7"/>
                  <a:pt x="184" y="7"/>
                  <a:pt x="184" y="7"/>
                </a:cubicBezTo>
                <a:cubicBezTo>
                  <a:pt x="184" y="46"/>
                  <a:pt x="184" y="46"/>
                  <a:pt x="184" y="46"/>
                </a:cubicBezTo>
                <a:cubicBezTo>
                  <a:pt x="184" y="50"/>
                  <a:pt x="180" y="53"/>
                  <a:pt x="177" y="53"/>
                </a:cubicBezTo>
                <a:cubicBezTo>
                  <a:pt x="176" y="53"/>
                  <a:pt x="176" y="53"/>
                  <a:pt x="176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3" y="53"/>
                  <a:pt x="0" y="50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lose/>
                <a:moveTo>
                  <a:pt x="170" y="14"/>
                </a:moveTo>
                <a:cubicBezTo>
                  <a:pt x="170" y="14"/>
                  <a:pt x="170" y="14"/>
                  <a:pt x="170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39"/>
                  <a:pt x="14" y="39"/>
                  <a:pt x="14" y="39"/>
                </a:cubicBezTo>
                <a:cubicBezTo>
                  <a:pt x="170" y="39"/>
                  <a:pt x="170" y="39"/>
                  <a:pt x="170" y="39"/>
                </a:cubicBezTo>
                <a:cubicBezTo>
                  <a:pt x="170" y="14"/>
                  <a:pt x="170" y="14"/>
                  <a:pt x="170" y="14"/>
                </a:cubicBezTo>
                <a:close/>
                <a:moveTo>
                  <a:pt x="7" y="65"/>
                </a:moveTo>
                <a:cubicBezTo>
                  <a:pt x="7" y="65"/>
                  <a:pt x="7" y="65"/>
                  <a:pt x="7" y="65"/>
                </a:cubicBezTo>
                <a:cubicBezTo>
                  <a:pt x="7" y="65"/>
                  <a:pt x="7" y="65"/>
                  <a:pt x="7" y="65"/>
                </a:cubicBezTo>
                <a:cubicBezTo>
                  <a:pt x="109" y="65"/>
                  <a:pt x="109" y="65"/>
                  <a:pt x="109" y="65"/>
                </a:cubicBezTo>
                <a:cubicBezTo>
                  <a:pt x="113" y="65"/>
                  <a:pt x="116" y="68"/>
                  <a:pt x="116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111"/>
                  <a:pt x="116" y="111"/>
                  <a:pt x="116" y="111"/>
                </a:cubicBezTo>
                <a:cubicBezTo>
                  <a:pt x="116" y="115"/>
                  <a:pt x="113" y="118"/>
                  <a:pt x="109" y="118"/>
                </a:cubicBezTo>
                <a:cubicBezTo>
                  <a:pt x="109" y="118"/>
                  <a:pt x="109" y="118"/>
                  <a:pt x="109" y="118"/>
                </a:cubicBezTo>
                <a:cubicBezTo>
                  <a:pt x="7" y="118"/>
                  <a:pt x="7" y="118"/>
                  <a:pt x="7" y="118"/>
                </a:cubicBezTo>
                <a:cubicBezTo>
                  <a:pt x="3" y="118"/>
                  <a:pt x="0" y="115"/>
                  <a:pt x="0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68"/>
                  <a:pt x="3" y="65"/>
                  <a:pt x="7" y="65"/>
                </a:cubicBezTo>
                <a:close/>
                <a:moveTo>
                  <a:pt x="102" y="79"/>
                </a:moveTo>
                <a:cubicBezTo>
                  <a:pt x="102" y="79"/>
                  <a:pt x="102" y="79"/>
                  <a:pt x="102" y="79"/>
                </a:cubicBezTo>
                <a:cubicBezTo>
                  <a:pt x="14" y="79"/>
                  <a:pt x="14" y="79"/>
                  <a:pt x="14" y="79"/>
                </a:cubicBezTo>
                <a:cubicBezTo>
                  <a:pt x="14" y="104"/>
                  <a:pt x="14" y="104"/>
                  <a:pt x="14" y="104"/>
                </a:cubicBezTo>
                <a:cubicBezTo>
                  <a:pt x="102" y="104"/>
                  <a:pt x="102" y="104"/>
                  <a:pt x="102" y="104"/>
                </a:cubicBezTo>
                <a:cubicBezTo>
                  <a:pt x="102" y="79"/>
                  <a:pt x="102" y="79"/>
                  <a:pt x="102" y="79"/>
                </a:cubicBezTo>
                <a:close/>
                <a:moveTo>
                  <a:pt x="7" y="129"/>
                </a:moveTo>
                <a:cubicBezTo>
                  <a:pt x="7" y="129"/>
                  <a:pt x="7" y="129"/>
                  <a:pt x="7" y="129"/>
                </a:cubicBezTo>
                <a:cubicBezTo>
                  <a:pt x="7" y="129"/>
                  <a:pt x="7" y="129"/>
                  <a:pt x="7" y="12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6" y="129"/>
                  <a:pt x="49" y="132"/>
                  <a:pt x="49" y="136"/>
                </a:cubicBezTo>
                <a:cubicBezTo>
                  <a:pt x="49" y="137"/>
                  <a:pt x="49" y="137"/>
                  <a:pt x="49" y="137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9" y="180"/>
                  <a:pt x="46" y="183"/>
                  <a:pt x="42" y="183"/>
                </a:cubicBezTo>
                <a:cubicBezTo>
                  <a:pt x="42" y="183"/>
                  <a:pt x="42" y="183"/>
                  <a:pt x="42" y="183"/>
                </a:cubicBezTo>
                <a:cubicBezTo>
                  <a:pt x="7" y="183"/>
                  <a:pt x="7" y="183"/>
                  <a:pt x="7" y="183"/>
                </a:cubicBezTo>
                <a:cubicBezTo>
                  <a:pt x="3" y="183"/>
                  <a:pt x="0" y="180"/>
                  <a:pt x="0" y="17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32"/>
                  <a:pt x="3" y="129"/>
                  <a:pt x="7" y="129"/>
                </a:cubicBezTo>
                <a:close/>
                <a:moveTo>
                  <a:pt x="35" y="143"/>
                </a:moveTo>
                <a:cubicBezTo>
                  <a:pt x="35" y="143"/>
                  <a:pt x="35" y="143"/>
                  <a:pt x="35" y="143"/>
                </a:cubicBezTo>
                <a:cubicBezTo>
                  <a:pt x="14" y="143"/>
                  <a:pt x="14" y="143"/>
                  <a:pt x="14" y="143"/>
                </a:cubicBezTo>
                <a:cubicBezTo>
                  <a:pt x="14" y="169"/>
                  <a:pt x="14" y="169"/>
                  <a:pt x="14" y="169"/>
                </a:cubicBezTo>
                <a:cubicBezTo>
                  <a:pt x="35" y="169"/>
                  <a:pt x="35" y="169"/>
                  <a:pt x="35" y="169"/>
                </a:cubicBezTo>
                <a:cubicBezTo>
                  <a:pt x="35" y="143"/>
                  <a:pt x="35" y="143"/>
                  <a:pt x="35" y="1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图形"/>
          <p:cNvSpPr>
            <a:spLocks noChangeAspect="1" noEditPoints="1"/>
          </p:cNvSpPr>
          <p:nvPr>
            <p:custDataLst>
              <p:tags r:id="rId22"/>
            </p:custDataLst>
          </p:nvPr>
        </p:nvSpPr>
        <p:spPr bwMode="auto">
          <a:xfrm>
            <a:off x="5299075" y="3056306"/>
            <a:ext cx="476885" cy="400050"/>
          </a:xfrm>
          <a:custGeom>
            <a:avLst/>
            <a:gdLst>
              <a:gd name="T0" fmla="*/ 6 w 198"/>
              <a:gd name="T1" fmla="*/ 67 h 166"/>
              <a:gd name="T2" fmla="*/ 188 w 198"/>
              <a:gd name="T3" fmla="*/ 1 h 166"/>
              <a:gd name="T4" fmla="*/ 197 w 198"/>
              <a:gd name="T5" fmla="*/ 5 h 166"/>
              <a:gd name="T6" fmla="*/ 197 w 198"/>
              <a:gd name="T7" fmla="*/ 10 h 166"/>
              <a:gd name="T8" fmla="*/ 139 w 198"/>
              <a:gd name="T9" fmla="*/ 161 h 166"/>
              <a:gd name="T10" fmla="*/ 130 w 198"/>
              <a:gd name="T11" fmla="*/ 165 h 166"/>
              <a:gd name="T12" fmla="*/ 129 w 198"/>
              <a:gd name="T13" fmla="*/ 164 h 166"/>
              <a:gd name="T14" fmla="*/ 4 w 198"/>
              <a:gd name="T15" fmla="*/ 80 h 166"/>
              <a:gd name="T16" fmla="*/ 3 w 198"/>
              <a:gd name="T17" fmla="*/ 70 h 166"/>
              <a:gd name="T18" fmla="*/ 6 w 198"/>
              <a:gd name="T19" fmla="*/ 67 h 166"/>
              <a:gd name="T20" fmla="*/ 6 w 198"/>
              <a:gd name="T21" fmla="*/ 67 h 166"/>
              <a:gd name="T22" fmla="*/ 70 w 198"/>
              <a:gd name="T23" fmla="*/ 107 h 166"/>
              <a:gd name="T24" fmla="*/ 70 w 198"/>
              <a:gd name="T25" fmla="*/ 107 h 166"/>
              <a:gd name="T26" fmla="*/ 168 w 198"/>
              <a:gd name="T27" fmla="*/ 24 h 166"/>
              <a:gd name="T28" fmla="*/ 24 w 198"/>
              <a:gd name="T29" fmla="*/ 76 h 166"/>
              <a:gd name="T30" fmla="*/ 70 w 198"/>
              <a:gd name="T31" fmla="*/ 107 h 166"/>
              <a:gd name="T32" fmla="*/ 175 w 198"/>
              <a:gd name="T33" fmla="*/ 28 h 166"/>
              <a:gd name="T34" fmla="*/ 175 w 198"/>
              <a:gd name="T35" fmla="*/ 28 h 166"/>
              <a:gd name="T36" fmla="*/ 77 w 198"/>
              <a:gd name="T37" fmla="*/ 112 h 166"/>
              <a:gd name="T38" fmla="*/ 130 w 198"/>
              <a:gd name="T39" fmla="*/ 147 h 166"/>
              <a:gd name="T40" fmla="*/ 175 w 198"/>
              <a:gd name="T41" fmla="*/ 28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8" h="166">
                <a:moveTo>
                  <a:pt x="6" y="67"/>
                </a:moveTo>
                <a:cubicBezTo>
                  <a:pt x="188" y="1"/>
                  <a:pt x="188" y="1"/>
                  <a:pt x="188" y="1"/>
                </a:cubicBezTo>
                <a:cubicBezTo>
                  <a:pt x="192" y="0"/>
                  <a:pt x="196" y="2"/>
                  <a:pt x="197" y="5"/>
                </a:cubicBezTo>
                <a:cubicBezTo>
                  <a:pt x="198" y="7"/>
                  <a:pt x="198" y="9"/>
                  <a:pt x="197" y="10"/>
                </a:cubicBezTo>
                <a:cubicBezTo>
                  <a:pt x="139" y="161"/>
                  <a:pt x="139" y="161"/>
                  <a:pt x="139" y="161"/>
                </a:cubicBezTo>
                <a:cubicBezTo>
                  <a:pt x="138" y="164"/>
                  <a:pt x="134" y="166"/>
                  <a:pt x="130" y="165"/>
                </a:cubicBezTo>
                <a:cubicBezTo>
                  <a:pt x="130" y="164"/>
                  <a:pt x="129" y="164"/>
                  <a:pt x="129" y="164"/>
                </a:cubicBezTo>
                <a:cubicBezTo>
                  <a:pt x="56" y="114"/>
                  <a:pt x="89" y="137"/>
                  <a:pt x="4" y="80"/>
                </a:cubicBezTo>
                <a:cubicBezTo>
                  <a:pt x="1" y="77"/>
                  <a:pt x="0" y="73"/>
                  <a:pt x="3" y="70"/>
                </a:cubicBezTo>
                <a:cubicBezTo>
                  <a:pt x="3" y="69"/>
                  <a:pt x="5" y="68"/>
                  <a:pt x="6" y="67"/>
                </a:cubicBezTo>
                <a:cubicBezTo>
                  <a:pt x="6" y="67"/>
                  <a:pt x="6" y="67"/>
                  <a:pt x="6" y="67"/>
                </a:cubicBezTo>
                <a:close/>
                <a:moveTo>
                  <a:pt x="70" y="107"/>
                </a:moveTo>
                <a:cubicBezTo>
                  <a:pt x="70" y="107"/>
                  <a:pt x="70" y="107"/>
                  <a:pt x="70" y="107"/>
                </a:cubicBezTo>
                <a:cubicBezTo>
                  <a:pt x="168" y="24"/>
                  <a:pt x="168" y="24"/>
                  <a:pt x="168" y="24"/>
                </a:cubicBezTo>
                <a:cubicBezTo>
                  <a:pt x="24" y="76"/>
                  <a:pt x="24" y="76"/>
                  <a:pt x="24" y="76"/>
                </a:cubicBezTo>
                <a:cubicBezTo>
                  <a:pt x="70" y="107"/>
                  <a:pt x="70" y="107"/>
                  <a:pt x="70" y="107"/>
                </a:cubicBezTo>
                <a:close/>
                <a:moveTo>
                  <a:pt x="175" y="28"/>
                </a:moveTo>
                <a:cubicBezTo>
                  <a:pt x="175" y="28"/>
                  <a:pt x="175" y="28"/>
                  <a:pt x="175" y="28"/>
                </a:cubicBezTo>
                <a:cubicBezTo>
                  <a:pt x="77" y="112"/>
                  <a:pt x="77" y="112"/>
                  <a:pt x="77" y="112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75" y="28"/>
                  <a:pt x="175" y="28"/>
                  <a:pt x="175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2" name="图形"/>
          <p:cNvSpPr>
            <a:spLocks noChangeAspect="1"/>
          </p:cNvSpPr>
          <p:nvPr>
            <p:custDataLst>
              <p:tags r:id="rId23"/>
            </p:custDataLst>
          </p:nvPr>
        </p:nvSpPr>
        <p:spPr bwMode="auto">
          <a:xfrm>
            <a:off x="6449695" y="3001696"/>
            <a:ext cx="441960" cy="406400"/>
          </a:xfrm>
          <a:custGeom>
            <a:avLst/>
            <a:gdLst>
              <a:gd name="T0" fmla="*/ 56 w 183"/>
              <a:gd name="T1" fmla="*/ 80 h 168"/>
              <a:gd name="T2" fmla="*/ 56 w 183"/>
              <a:gd name="T3" fmla="*/ 80 h 168"/>
              <a:gd name="T4" fmla="*/ 21 w 183"/>
              <a:gd name="T5" fmla="*/ 115 h 168"/>
              <a:gd name="T6" fmla="*/ 14 w 183"/>
              <a:gd name="T7" fmla="*/ 131 h 168"/>
              <a:gd name="T8" fmla="*/ 21 w 183"/>
              <a:gd name="T9" fmla="*/ 147 h 168"/>
              <a:gd name="T10" fmla="*/ 21 w 183"/>
              <a:gd name="T11" fmla="*/ 148 h 168"/>
              <a:gd name="T12" fmla="*/ 37 w 183"/>
              <a:gd name="T13" fmla="*/ 154 h 168"/>
              <a:gd name="T14" fmla="*/ 53 w 183"/>
              <a:gd name="T15" fmla="*/ 147 h 168"/>
              <a:gd name="T16" fmla="*/ 93 w 183"/>
              <a:gd name="T17" fmla="*/ 107 h 168"/>
              <a:gd name="T18" fmla="*/ 93 w 183"/>
              <a:gd name="T19" fmla="*/ 107 h 168"/>
              <a:gd name="T20" fmla="*/ 136 w 183"/>
              <a:gd name="T21" fmla="*/ 64 h 168"/>
              <a:gd name="T22" fmla="*/ 139 w 183"/>
              <a:gd name="T23" fmla="*/ 57 h 168"/>
              <a:gd name="T24" fmla="*/ 136 w 183"/>
              <a:gd name="T25" fmla="*/ 50 h 168"/>
              <a:gd name="T26" fmla="*/ 129 w 183"/>
              <a:gd name="T27" fmla="*/ 47 h 168"/>
              <a:gd name="T28" fmla="*/ 122 w 183"/>
              <a:gd name="T29" fmla="*/ 50 h 168"/>
              <a:gd name="T30" fmla="*/ 60 w 183"/>
              <a:gd name="T31" fmla="*/ 112 h 168"/>
              <a:gd name="T32" fmla="*/ 50 w 183"/>
              <a:gd name="T33" fmla="*/ 112 h 168"/>
              <a:gd name="T34" fmla="*/ 50 w 183"/>
              <a:gd name="T35" fmla="*/ 102 h 168"/>
              <a:gd name="T36" fmla="*/ 112 w 183"/>
              <a:gd name="T37" fmla="*/ 40 h 168"/>
              <a:gd name="T38" fmla="*/ 129 w 183"/>
              <a:gd name="T39" fmla="*/ 33 h 168"/>
              <a:gd name="T40" fmla="*/ 146 w 183"/>
              <a:gd name="T41" fmla="*/ 40 h 168"/>
              <a:gd name="T42" fmla="*/ 153 w 183"/>
              <a:gd name="T43" fmla="*/ 57 h 168"/>
              <a:gd name="T44" fmla="*/ 146 w 183"/>
              <a:gd name="T45" fmla="*/ 74 h 168"/>
              <a:gd name="T46" fmla="*/ 103 w 183"/>
              <a:gd name="T47" fmla="*/ 117 h 168"/>
              <a:gd name="T48" fmla="*/ 103 w 183"/>
              <a:gd name="T49" fmla="*/ 117 h 168"/>
              <a:gd name="T50" fmla="*/ 103 w 183"/>
              <a:gd name="T51" fmla="*/ 117 h 168"/>
              <a:gd name="T52" fmla="*/ 63 w 183"/>
              <a:gd name="T53" fmla="*/ 157 h 168"/>
              <a:gd name="T54" fmla="*/ 37 w 183"/>
              <a:gd name="T55" fmla="*/ 168 h 168"/>
              <a:gd name="T56" fmla="*/ 11 w 183"/>
              <a:gd name="T57" fmla="*/ 158 h 168"/>
              <a:gd name="T58" fmla="*/ 11 w 183"/>
              <a:gd name="T59" fmla="*/ 157 h 168"/>
              <a:gd name="T60" fmla="*/ 0 w 183"/>
              <a:gd name="T61" fmla="*/ 131 h 168"/>
              <a:gd name="T62" fmla="*/ 11 w 183"/>
              <a:gd name="T63" fmla="*/ 105 h 168"/>
              <a:gd name="T64" fmla="*/ 51 w 183"/>
              <a:gd name="T65" fmla="*/ 65 h 168"/>
              <a:gd name="T66" fmla="*/ 51 w 183"/>
              <a:gd name="T67" fmla="*/ 65 h 168"/>
              <a:gd name="T68" fmla="*/ 102 w 183"/>
              <a:gd name="T69" fmla="*/ 14 h 168"/>
              <a:gd name="T70" fmla="*/ 136 w 183"/>
              <a:gd name="T71" fmla="*/ 0 h 168"/>
              <a:gd name="T72" fmla="*/ 169 w 183"/>
              <a:gd name="T73" fmla="*/ 14 h 168"/>
              <a:gd name="T74" fmla="*/ 183 w 183"/>
              <a:gd name="T75" fmla="*/ 48 h 168"/>
              <a:gd name="T76" fmla="*/ 169 w 183"/>
              <a:gd name="T77" fmla="*/ 82 h 168"/>
              <a:gd name="T78" fmla="*/ 100 w 183"/>
              <a:gd name="T79" fmla="*/ 152 h 168"/>
              <a:gd name="T80" fmla="*/ 90 w 183"/>
              <a:gd name="T81" fmla="*/ 152 h 168"/>
              <a:gd name="T82" fmla="*/ 90 w 183"/>
              <a:gd name="T83" fmla="*/ 142 h 168"/>
              <a:gd name="T84" fmla="*/ 159 w 183"/>
              <a:gd name="T85" fmla="*/ 72 h 168"/>
              <a:gd name="T86" fmla="*/ 169 w 183"/>
              <a:gd name="T87" fmla="*/ 48 h 168"/>
              <a:gd name="T88" fmla="*/ 159 w 183"/>
              <a:gd name="T89" fmla="*/ 24 h 168"/>
              <a:gd name="T90" fmla="*/ 136 w 183"/>
              <a:gd name="T91" fmla="*/ 15 h 168"/>
              <a:gd name="T92" fmla="*/ 112 w 183"/>
              <a:gd name="T93" fmla="*/ 24 h 168"/>
              <a:gd name="T94" fmla="*/ 56 w 183"/>
              <a:gd name="T95" fmla="*/ 8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83" h="168">
                <a:moveTo>
                  <a:pt x="56" y="80"/>
                </a:moveTo>
                <a:cubicBezTo>
                  <a:pt x="56" y="80"/>
                  <a:pt x="56" y="80"/>
                  <a:pt x="56" y="80"/>
                </a:cubicBezTo>
                <a:cubicBezTo>
                  <a:pt x="21" y="115"/>
                  <a:pt x="21" y="115"/>
                  <a:pt x="21" y="115"/>
                </a:cubicBezTo>
                <a:cubicBezTo>
                  <a:pt x="16" y="120"/>
                  <a:pt x="14" y="125"/>
                  <a:pt x="14" y="131"/>
                </a:cubicBezTo>
                <a:cubicBezTo>
                  <a:pt x="14" y="137"/>
                  <a:pt x="16" y="143"/>
                  <a:pt x="21" y="147"/>
                </a:cubicBezTo>
                <a:cubicBezTo>
                  <a:pt x="21" y="148"/>
                  <a:pt x="21" y="148"/>
                  <a:pt x="21" y="148"/>
                </a:cubicBezTo>
                <a:cubicBezTo>
                  <a:pt x="25" y="152"/>
                  <a:pt x="31" y="154"/>
                  <a:pt x="37" y="154"/>
                </a:cubicBezTo>
                <a:cubicBezTo>
                  <a:pt x="43" y="154"/>
                  <a:pt x="48" y="152"/>
                  <a:pt x="53" y="14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8" y="62"/>
                  <a:pt x="139" y="60"/>
                  <a:pt x="139" y="57"/>
                </a:cubicBezTo>
                <a:cubicBezTo>
                  <a:pt x="139" y="54"/>
                  <a:pt x="138" y="52"/>
                  <a:pt x="136" y="50"/>
                </a:cubicBezTo>
                <a:cubicBezTo>
                  <a:pt x="134" y="48"/>
                  <a:pt x="132" y="47"/>
                  <a:pt x="129" y="47"/>
                </a:cubicBezTo>
                <a:cubicBezTo>
                  <a:pt x="127" y="47"/>
                  <a:pt x="124" y="48"/>
                  <a:pt x="122" y="50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57" y="115"/>
                  <a:pt x="53" y="115"/>
                  <a:pt x="50" y="112"/>
                </a:cubicBezTo>
                <a:cubicBezTo>
                  <a:pt x="47" y="109"/>
                  <a:pt x="47" y="105"/>
                  <a:pt x="50" y="102"/>
                </a:cubicBezTo>
                <a:cubicBezTo>
                  <a:pt x="112" y="40"/>
                  <a:pt x="112" y="40"/>
                  <a:pt x="112" y="40"/>
                </a:cubicBezTo>
                <a:cubicBezTo>
                  <a:pt x="117" y="35"/>
                  <a:pt x="123" y="33"/>
                  <a:pt x="129" y="33"/>
                </a:cubicBezTo>
                <a:cubicBezTo>
                  <a:pt x="135" y="33"/>
                  <a:pt x="142" y="35"/>
                  <a:pt x="146" y="40"/>
                </a:cubicBezTo>
                <a:cubicBezTo>
                  <a:pt x="151" y="45"/>
                  <a:pt x="153" y="51"/>
                  <a:pt x="153" y="57"/>
                </a:cubicBezTo>
                <a:cubicBezTo>
                  <a:pt x="153" y="63"/>
                  <a:pt x="151" y="69"/>
                  <a:pt x="146" y="74"/>
                </a:cubicBezTo>
                <a:cubicBezTo>
                  <a:pt x="103" y="117"/>
                  <a:pt x="103" y="117"/>
                  <a:pt x="103" y="117"/>
                </a:cubicBezTo>
                <a:cubicBezTo>
                  <a:pt x="103" y="117"/>
                  <a:pt x="103" y="117"/>
                  <a:pt x="103" y="117"/>
                </a:cubicBezTo>
                <a:cubicBezTo>
                  <a:pt x="103" y="117"/>
                  <a:pt x="103" y="117"/>
                  <a:pt x="103" y="117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56" y="164"/>
                  <a:pt x="46" y="168"/>
                  <a:pt x="37" y="168"/>
                </a:cubicBezTo>
                <a:cubicBezTo>
                  <a:pt x="28" y="168"/>
                  <a:pt x="18" y="165"/>
                  <a:pt x="11" y="158"/>
                </a:cubicBezTo>
                <a:cubicBezTo>
                  <a:pt x="11" y="157"/>
                  <a:pt x="11" y="157"/>
                  <a:pt x="11" y="157"/>
                </a:cubicBezTo>
                <a:cubicBezTo>
                  <a:pt x="4" y="150"/>
                  <a:pt x="0" y="141"/>
                  <a:pt x="0" y="131"/>
                </a:cubicBezTo>
                <a:cubicBezTo>
                  <a:pt x="0" y="122"/>
                  <a:pt x="4" y="112"/>
                  <a:pt x="11" y="10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102" y="14"/>
                  <a:pt x="102" y="14"/>
                  <a:pt x="102" y="14"/>
                </a:cubicBezTo>
                <a:cubicBezTo>
                  <a:pt x="111" y="5"/>
                  <a:pt x="123" y="0"/>
                  <a:pt x="136" y="0"/>
                </a:cubicBezTo>
                <a:cubicBezTo>
                  <a:pt x="148" y="0"/>
                  <a:pt x="160" y="5"/>
                  <a:pt x="169" y="14"/>
                </a:cubicBezTo>
                <a:cubicBezTo>
                  <a:pt x="179" y="24"/>
                  <a:pt x="183" y="36"/>
                  <a:pt x="183" y="48"/>
                </a:cubicBezTo>
                <a:cubicBezTo>
                  <a:pt x="183" y="61"/>
                  <a:pt x="179" y="73"/>
                  <a:pt x="169" y="82"/>
                </a:cubicBezTo>
                <a:cubicBezTo>
                  <a:pt x="100" y="152"/>
                  <a:pt x="100" y="152"/>
                  <a:pt x="100" y="152"/>
                </a:cubicBezTo>
                <a:cubicBezTo>
                  <a:pt x="97" y="155"/>
                  <a:pt x="93" y="155"/>
                  <a:pt x="90" y="152"/>
                </a:cubicBezTo>
                <a:cubicBezTo>
                  <a:pt x="87" y="149"/>
                  <a:pt x="87" y="144"/>
                  <a:pt x="90" y="142"/>
                </a:cubicBezTo>
                <a:cubicBezTo>
                  <a:pt x="159" y="72"/>
                  <a:pt x="159" y="72"/>
                  <a:pt x="159" y="72"/>
                </a:cubicBezTo>
                <a:cubicBezTo>
                  <a:pt x="166" y="66"/>
                  <a:pt x="169" y="57"/>
                  <a:pt x="169" y="48"/>
                </a:cubicBezTo>
                <a:cubicBezTo>
                  <a:pt x="169" y="40"/>
                  <a:pt x="166" y="31"/>
                  <a:pt x="159" y="24"/>
                </a:cubicBezTo>
                <a:cubicBezTo>
                  <a:pt x="153" y="18"/>
                  <a:pt x="144" y="15"/>
                  <a:pt x="136" y="15"/>
                </a:cubicBezTo>
                <a:cubicBezTo>
                  <a:pt x="127" y="15"/>
                  <a:pt x="118" y="18"/>
                  <a:pt x="112" y="24"/>
                </a:cubicBezTo>
                <a:cubicBezTo>
                  <a:pt x="56" y="80"/>
                  <a:pt x="56" y="80"/>
                  <a:pt x="56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图形"/>
          <p:cNvSpPr>
            <a:spLocks noChangeAspect="1" noEditPoints="1"/>
          </p:cNvSpPr>
          <p:nvPr>
            <p:custDataLst>
              <p:tags r:id="rId24"/>
            </p:custDataLst>
          </p:nvPr>
        </p:nvSpPr>
        <p:spPr bwMode="auto">
          <a:xfrm>
            <a:off x="7270115" y="3765601"/>
            <a:ext cx="408305" cy="408305"/>
          </a:xfrm>
          <a:custGeom>
            <a:avLst/>
            <a:gdLst>
              <a:gd name="T0" fmla="*/ 49 w 169"/>
              <a:gd name="T1" fmla="*/ 35 h 169"/>
              <a:gd name="T2" fmla="*/ 42 w 169"/>
              <a:gd name="T3" fmla="*/ 41 h 169"/>
              <a:gd name="T4" fmla="*/ 36 w 169"/>
              <a:gd name="T5" fmla="*/ 49 h 169"/>
              <a:gd name="T6" fmla="*/ 31 w 169"/>
              <a:gd name="T7" fmla="*/ 57 h 169"/>
              <a:gd name="T8" fmla="*/ 39 w 169"/>
              <a:gd name="T9" fmla="*/ 60 h 169"/>
              <a:gd name="T10" fmla="*/ 48 w 169"/>
              <a:gd name="T11" fmla="*/ 47 h 169"/>
              <a:gd name="T12" fmla="*/ 54 w 169"/>
              <a:gd name="T13" fmla="*/ 42 h 169"/>
              <a:gd name="T14" fmla="*/ 63 w 169"/>
              <a:gd name="T15" fmla="*/ 33 h 169"/>
              <a:gd name="T16" fmla="*/ 166 w 169"/>
              <a:gd name="T17" fmla="*/ 156 h 169"/>
              <a:gd name="T18" fmla="*/ 136 w 169"/>
              <a:gd name="T19" fmla="*/ 126 h 169"/>
              <a:gd name="T20" fmla="*/ 154 w 169"/>
              <a:gd name="T21" fmla="*/ 77 h 169"/>
              <a:gd name="T22" fmla="*/ 148 w 169"/>
              <a:gd name="T23" fmla="*/ 47 h 169"/>
              <a:gd name="T24" fmla="*/ 131 w 169"/>
              <a:gd name="T25" fmla="*/ 22 h 169"/>
              <a:gd name="T26" fmla="*/ 106 w 169"/>
              <a:gd name="T27" fmla="*/ 6 h 169"/>
              <a:gd name="T28" fmla="*/ 23 w 169"/>
              <a:gd name="T29" fmla="*/ 22 h 169"/>
              <a:gd name="T30" fmla="*/ 0 w 169"/>
              <a:gd name="T31" fmla="*/ 77 h 169"/>
              <a:gd name="T32" fmla="*/ 6 w 169"/>
              <a:gd name="T33" fmla="*/ 106 h 169"/>
              <a:gd name="T34" fmla="*/ 47 w 169"/>
              <a:gd name="T35" fmla="*/ 147 h 169"/>
              <a:gd name="T36" fmla="*/ 47 w 169"/>
              <a:gd name="T37" fmla="*/ 147 h 169"/>
              <a:gd name="T38" fmla="*/ 106 w 169"/>
              <a:gd name="T39" fmla="*/ 147 h 169"/>
              <a:gd name="T40" fmla="*/ 156 w 169"/>
              <a:gd name="T41" fmla="*/ 166 h 169"/>
              <a:gd name="T42" fmla="*/ 166 w 169"/>
              <a:gd name="T43" fmla="*/ 156 h 169"/>
              <a:gd name="T44" fmla="*/ 121 w 169"/>
              <a:gd name="T45" fmla="*/ 121 h 169"/>
              <a:gd name="T46" fmla="*/ 101 w 169"/>
              <a:gd name="T47" fmla="*/ 134 h 169"/>
              <a:gd name="T48" fmla="*/ 53 w 169"/>
              <a:gd name="T49" fmla="*/ 134 h 169"/>
              <a:gd name="T50" fmla="*/ 32 w 169"/>
              <a:gd name="T51" fmla="*/ 121 h 169"/>
              <a:gd name="T52" fmla="*/ 19 w 169"/>
              <a:gd name="T53" fmla="*/ 101 h 169"/>
              <a:gd name="T54" fmla="*/ 14 w 169"/>
              <a:gd name="T55" fmla="*/ 77 h 169"/>
              <a:gd name="T56" fmla="*/ 32 w 169"/>
              <a:gd name="T57" fmla="*/ 32 h 169"/>
              <a:gd name="T58" fmla="*/ 101 w 169"/>
              <a:gd name="T59" fmla="*/ 19 h 169"/>
              <a:gd name="T60" fmla="*/ 122 w 169"/>
              <a:gd name="T61" fmla="*/ 32 h 169"/>
              <a:gd name="T62" fmla="*/ 135 w 169"/>
              <a:gd name="T63" fmla="*/ 53 h 169"/>
              <a:gd name="T64" fmla="*/ 135 w 169"/>
              <a:gd name="T65" fmla="*/ 101 h 169"/>
              <a:gd name="T66" fmla="*/ 122 w 169"/>
              <a:gd name="T67" fmla="*/ 72 h 169"/>
              <a:gd name="T68" fmla="*/ 118 w 169"/>
              <a:gd name="T69" fmla="*/ 77 h 169"/>
              <a:gd name="T70" fmla="*/ 115 w 169"/>
              <a:gd name="T71" fmla="*/ 93 h 169"/>
              <a:gd name="T72" fmla="*/ 93 w 169"/>
              <a:gd name="T73" fmla="*/ 115 h 169"/>
              <a:gd name="T74" fmla="*/ 73 w 169"/>
              <a:gd name="T75" fmla="*/ 122 h 169"/>
              <a:gd name="T76" fmla="*/ 96 w 169"/>
              <a:gd name="T77" fmla="*/ 122 h 169"/>
              <a:gd name="T78" fmla="*/ 123 w 169"/>
              <a:gd name="T79" fmla="*/ 96 h 169"/>
              <a:gd name="T80" fmla="*/ 127 w 169"/>
              <a:gd name="T81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9" h="169">
                <a:moveTo>
                  <a:pt x="58" y="31"/>
                </a:moveTo>
                <a:cubicBezTo>
                  <a:pt x="54" y="32"/>
                  <a:pt x="52" y="34"/>
                  <a:pt x="49" y="35"/>
                </a:cubicBezTo>
                <a:cubicBezTo>
                  <a:pt x="46" y="37"/>
                  <a:pt x="44" y="39"/>
                  <a:pt x="42" y="41"/>
                </a:cubicBezTo>
                <a:cubicBezTo>
                  <a:pt x="42" y="41"/>
                  <a:pt x="42" y="41"/>
                  <a:pt x="42" y="41"/>
                </a:cubicBezTo>
                <a:cubicBezTo>
                  <a:pt x="39" y="44"/>
                  <a:pt x="37" y="46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4" y="51"/>
                  <a:pt x="32" y="54"/>
                  <a:pt x="31" y="57"/>
                </a:cubicBezTo>
                <a:cubicBezTo>
                  <a:pt x="30" y="59"/>
                  <a:pt x="31" y="62"/>
                  <a:pt x="33" y="63"/>
                </a:cubicBezTo>
                <a:cubicBezTo>
                  <a:pt x="35" y="64"/>
                  <a:pt x="38" y="63"/>
                  <a:pt x="39" y="60"/>
                </a:cubicBezTo>
                <a:cubicBezTo>
                  <a:pt x="40" y="58"/>
                  <a:pt x="41" y="56"/>
                  <a:pt x="43" y="54"/>
                </a:cubicBezTo>
                <a:cubicBezTo>
                  <a:pt x="44" y="51"/>
                  <a:pt x="46" y="49"/>
                  <a:pt x="48" y="47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5"/>
                  <a:pt x="52" y="44"/>
                  <a:pt x="54" y="42"/>
                </a:cubicBezTo>
                <a:cubicBezTo>
                  <a:pt x="56" y="41"/>
                  <a:pt x="58" y="39"/>
                  <a:pt x="61" y="38"/>
                </a:cubicBezTo>
                <a:cubicBezTo>
                  <a:pt x="63" y="38"/>
                  <a:pt x="64" y="35"/>
                  <a:pt x="63" y="33"/>
                </a:cubicBezTo>
                <a:cubicBezTo>
                  <a:pt x="62" y="31"/>
                  <a:pt x="60" y="30"/>
                  <a:pt x="58" y="31"/>
                </a:cubicBezTo>
                <a:close/>
                <a:moveTo>
                  <a:pt x="166" y="156"/>
                </a:moveTo>
                <a:cubicBezTo>
                  <a:pt x="166" y="156"/>
                  <a:pt x="166" y="156"/>
                  <a:pt x="166" y="156"/>
                </a:cubicBezTo>
                <a:cubicBezTo>
                  <a:pt x="136" y="126"/>
                  <a:pt x="136" y="126"/>
                  <a:pt x="136" y="126"/>
                </a:cubicBezTo>
                <a:cubicBezTo>
                  <a:pt x="141" y="120"/>
                  <a:pt x="145" y="113"/>
                  <a:pt x="148" y="106"/>
                </a:cubicBezTo>
                <a:cubicBezTo>
                  <a:pt x="152" y="97"/>
                  <a:pt x="154" y="87"/>
                  <a:pt x="154" y="77"/>
                </a:cubicBezTo>
                <a:cubicBezTo>
                  <a:pt x="154" y="66"/>
                  <a:pt x="152" y="56"/>
                  <a:pt x="148" y="47"/>
                </a:cubicBezTo>
                <a:cubicBezTo>
                  <a:pt x="148" y="47"/>
                  <a:pt x="148" y="47"/>
                  <a:pt x="148" y="47"/>
                </a:cubicBezTo>
                <a:cubicBezTo>
                  <a:pt x="144" y="38"/>
                  <a:pt x="138" y="30"/>
                  <a:pt x="131" y="23"/>
                </a:cubicBezTo>
                <a:cubicBezTo>
                  <a:pt x="131" y="22"/>
                  <a:pt x="131" y="22"/>
                  <a:pt x="131" y="22"/>
                </a:cubicBezTo>
                <a:cubicBezTo>
                  <a:pt x="124" y="15"/>
                  <a:pt x="116" y="9"/>
                  <a:pt x="106" y="6"/>
                </a:cubicBezTo>
                <a:cubicBezTo>
                  <a:pt x="106" y="6"/>
                  <a:pt x="106" y="6"/>
                  <a:pt x="106" y="6"/>
                </a:cubicBezTo>
                <a:cubicBezTo>
                  <a:pt x="97" y="2"/>
                  <a:pt x="87" y="0"/>
                  <a:pt x="77" y="0"/>
                </a:cubicBezTo>
                <a:cubicBezTo>
                  <a:pt x="56" y="0"/>
                  <a:pt x="36" y="8"/>
                  <a:pt x="23" y="22"/>
                </a:cubicBezTo>
                <a:cubicBezTo>
                  <a:pt x="16" y="29"/>
                  <a:pt x="10" y="38"/>
                  <a:pt x="6" y="47"/>
                </a:cubicBezTo>
                <a:cubicBezTo>
                  <a:pt x="2" y="56"/>
                  <a:pt x="0" y="66"/>
                  <a:pt x="0" y="77"/>
                </a:cubicBezTo>
                <a:cubicBezTo>
                  <a:pt x="0" y="87"/>
                  <a:pt x="2" y="96"/>
                  <a:pt x="6" y="106"/>
                </a:cubicBezTo>
                <a:cubicBezTo>
                  <a:pt x="6" y="106"/>
                  <a:pt x="6" y="106"/>
                  <a:pt x="6" y="106"/>
                </a:cubicBezTo>
                <a:cubicBezTo>
                  <a:pt x="10" y="115"/>
                  <a:pt x="16" y="124"/>
                  <a:pt x="23" y="131"/>
                </a:cubicBezTo>
                <a:cubicBezTo>
                  <a:pt x="30" y="138"/>
                  <a:pt x="38" y="144"/>
                  <a:pt x="47" y="147"/>
                </a:cubicBezTo>
                <a:cubicBezTo>
                  <a:pt x="47" y="147"/>
                  <a:pt x="47" y="147"/>
                  <a:pt x="47" y="147"/>
                </a:cubicBezTo>
                <a:cubicBezTo>
                  <a:pt x="47" y="147"/>
                  <a:pt x="47" y="147"/>
                  <a:pt x="47" y="147"/>
                </a:cubicBezTo>
                <a:cubicBezTo>
                  <a:pt x="57" y="151"/>
                  <a:pt x="66" y="153"/>
                  <a:pt x="77" y="153"/>
                </a:cubicBezTo>
                <a:cubicBezTo>
                  <a:pt x="87" y="153"/>
                  <a:pt x="97" y="151"/>
                  <a:pt x="106" y="147"/>
                </a:cubicBezTo>
                <a:cubicBezTo>
                  <a:pt x="113" y="144"/>
                  <a:pt x="120" y="140"/>
                  <a:pt x="126" y="136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59" y="169"/>
                  <a:pt x="164" y="169"/>
                  <a:pt x="166" y="166"/>
                </a:cubicBezTo>
                <a:cubicBezTo>
                  <a:pt x="169" y="163"/>
                  <a:pt x="169" y="159"/>
                  <a:pt x="166" y="156"/>
                </a:cubicBezTo>
                <a:close/>
                <a:moveTo>
                  <a:pt x="121" y="121"/>
                </a:moveTo>
                <a:cubicBezTo>
                  <a:pt x="121" y="121"/>
                  <a:pt x="121" y="121"/>
                  <a:pt x="121" y="121"/>
                </a:cubicBezTo>
                <a:cubicBezTo>
                  <a:pt x="121" y="121"/>
                  <a:pt x="121" y="121"/>
                  <a:pt x="121" y="121"/>
                </a:cubicBezTo>
                <a:cubicBezTo>
                  <a:pt x="115" y="127"/>
                  <a:pt x="109" y="131"/>
                  <a:pt x="101" y="134"/>
                </a:cubicBezTo>
                <a:cubicBezTo>
                  <a:pt x="93" y="138"/>
                  <a:pt x="85" y="139"/>
                  <a:pt x="77" y="139"/>
                </a:cubicBezTo>
                <a:cubicBezTo>
                  <a:pt x="68" y="139"/>
                  <a:pt x="60" y="138"/>
                  <a:pt x="53" y="134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45" y="131"/>
                  <a:pt x="38" y="127"/>
                  <a:pt x="32" y="121"/>
                </a:cubicBezTo>
                <a:cubicBezTo>
                  <a:pt x="32" y="121"/>
                  <a:pt x="32" y="121"/>
                  <a:pt x="32" y="121"/>
                </a:cubicBezTo>
                <a:cubicBezTo>
                  <a:pt x="27" y="115"/>
                  <a:pt x="22" y="108"/>
                  <a:pt x="19" y="101"/>
                </a:cubicBezTo>
                <a:cubicBezTo>
                  <a:pt x="19" y="100"/>
                  <a:pt x="19" y="100"/>
                  <a:pt x="19" y="100"/>
                </a:cubicBezTo>
                <a:cubicBezTo>
                  <a:pt x="16" y="93"/>
                  <a:pt x="14" y="85"/>
                  <a:pt x="14" y="77"/>
                </a:cubicBezTo>
                <a:cubicBezTo>
                  <a:pt x="14" y="68"/>
                  <a:pt x="16" y="60"/>
                  <a:pt x="19" y="53"/>
                </a:cubicBezTo>
                <a:cubicBezTo>
                  <a:pt x="22" y="45"/>
                  <a:pt x="27" y="38"/>
                  <a:pt x="32" y="32"/>
                </a:cubicBezTo>
                <a:cubicBezTo>
                  <a:pt x="44" y="21"/>
                  <a:pt x="59" y="14"/>
                  <a:pt x="77" y="14"/>
                </a:cubicBezTo>
                <a:cubicBezTo>
                  <a:pt x="85" y="14"/>
                  <a:pt x="93" y="15"/>
                  <a:pt x="101" y="19"/>
                </a:cubicBezTo>
                <a:cubicBezTo>
                  <a:pt x="109" y="22"/>
                  <a:pt x="115" y="26"/>
                  <a:pt x="121" y="32"/>
                </a:cubicBezTo>
                <a:cubicBezTo>
                  <a:pt x="122" y="32"/>
                  <a:pt x="122" y="32"/>
                  <a:pt x="122" y="32"/>
                </a:cubicBezTo>
                <a:cubicBezTo>
                  <a:pt x="127" y="38"/>
                  <a:pt x="132" y="45"/>
                  <a:pt x="135" y="53"/>
                </a:cubicBezTo>
                <a:cubicBezTo>
                  <a:pt x="135" y="53"/>
                  <a:pt x="135" y="53"/>
                  <a:pt x="135" y="53"/>
                </a:cubicBezTo>
                <a:cubicBezTo>
                  <a:pt x="138" y="60"/>
                  <a:pt x="140" y="68"/>
                  <a:pt x="140" y="77"/>
                </a:cubicBezTo>
                <a:cubicBezTo>
                  <a:pt x="140" y="85"/>
                  <a:pt x="138" y="93"/>
                  <a:pt x="135" y="101"/>
                </a:cubicBezTo>
                <a:cubicBezTo>
                  <a:pt x="132" y="108"/>
                  <a:pt x="127" y="115"/>
                  <a:pt x="121" y="121"/>
                </a:cubicBezTo>
                <a:close/>
                <a:moveTo>
                  <a:pt x="122" y="72"/>
                </a:moveTo>
                <a:cubicBezTo>
                  <a:pt x="122" y="72"/>
                  <a:pt x="122" y="72"/>
                  <a:pt x="122" y="72"/>
                </a:cubicBezTo>
                <a:cubicBezTo>
                  <a:pt x="120" y="72"/>
                  <a:pt x="118" y="74"/>
                  <a:pt x="118" y="77"/>
                </a:cubicBezTo>
                <a:cubicBezTo>
                  <a:pt x="118" y="82"/>
                  <a:pt x="117" y="87"/>
                  <a:pt x="115" y="92"/>
                </a:cubicBezTo>
                <a:cubicBezTo>
                  <a:pt x="115" y="93"/>
                  <a:pt x="115" y="93"/>
                  <a:pt x="115" y="93"/>
                </a:cubicBezTo>
                <a:cubicBezTo>
                  <a:pt x="113" y="97"/>
                  <a:pt x="110" y="102"/>
                  <a:pt x="106" y="106"/>
                </a:cubicBezTo>
                <a:cubicBezTo>
                  <a:pt x="102" y="110"/>
                  <a:pt x="98" y="113"/>
                  <a:pt x="93" y="115"/>
                </a:cubicBezTo>
                <a:cubicBezTo>
                  <a:pt x="88" y="117"/>
                  <a:pt x="82" y="118"/>
                  <a:pt x="77" y="118"/>
                </a:cubicBezTo>
                <a:cubicBezTo>
                  <a:pt x="74" y="118"/>
                  <a:pt x="73" y="120"/>
                  <a:pt x="73" y="122"/>
                </a:cubicBezTo>
                <a:cubicBezTo>
                  <a:pt x="73" y="124"/>
                  <a:pt x="74" y="126"/>
                  <a:pt x="77" y="126"/>
                </a:cubicBezTo>
                <a:cubicBezTo>
                  <a:pt x="83" y="126"/>
                  <a:pt x="90" y="125"/>
                  <a:pt x="96" y="122"/>
                </a:cubicBezTo>
                <a:cubicBezTo>
                  <a:pt x="102" y="120"/>
                  <a:pt x="107" y="116"/>
                  <a:pt x="112" y="112"/>
                </a:cubicBezTo>
                <a:cubicBezTo>
                  <a:pt x="117" y="107"/>
                  <a:pt x="120" y="102"/>
                  <a:pt x="123" y="96"/>
                </a:cubicBezTo>
                <a:cubicBezTo>
                  <a:pt x="123" y="96"/>
                  <a:pt x="123" y="96"/>
                  <a:pt x="123" y="96"/>
                </a:cubicBezTo>
                <a:cubicBezTo>
                  <a:pt x="125" y="89"/>
                  <a:pt x="127" y="83"/>
                  <a:pt x="127" y="77"/>
                </a:cubicBezTo>
                <a:cubicBezTo>
                  <a:pt x="127" y="74"/>
                  <a:pt x="125" y="72"/>
                  <a:pt x="122" y="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4" name="图形"/>
          <p:cNvSpPr>
            <a:spLocks noChangeAspect="1" noEditPoints="1"/>
          </p:cNvSpPr>
          <p:nvPr>
            <p:custDataLst>
              <p:tags r:id="rId25"/>
            </p:custDataLst>
          </p:nvPr>
        </p:nvSpPr>
        <p:spPr bwMode="auto">
          <a:xfrm>
            <a:off x="7270115" y="4928286"/>
            <a:ext cx="441960" cy="377190"/>
          </a:xfrm>
          <a:custGeom>
            <a:avLst/>
            <a:gdLst>
              <a:gd name="T0" fmla="*/ 176 w 183"/>
              <a:gd name="T1" fmla="*/ 0 h 156"/>
              <a:gd name="T2" fmla="*/ 7 w 183"/>
              <a:gd name="T3" fmla="*/ 0 h 156"/>
              <a:gd name="T4" fmla="*/ 0 w 183"/>
              <a:gd name="T5" fmla="*/ 7 h 156"/>
              <a:gd name="T6" fmla="*/ 0 w 183"/>
              <a:gd name="T7" fmla="*/ 149 h 156"/>
              <a:gd name="T8" fmla="*/ 7 w 183"/>
              <a:gd name="T9" fmla="*/ 156 h 156"/>
              <a:gd name="T10" fmla="*/ 176 w 183"/>
              <a:gd name="T11" fmla="*/ 156 h 156"/>
              <a:gd name="T12" fmla="*/ 183 w 183"/>
              <a:gd name="T13" fmla="*/ 149 h 156"/>
              <a:gd name="T14" fmla="*/ 183 w 183"/>
              <a:gd name="T15" fmla="*/ 7 h 156"/>
              <a:gd name="T16" fmla="*/ 176 w 183"/>
              <a:gd name="T17" fmla="*/ 0 h 156"/>
              <a:gd name="T18" fmla="*/ 169 w 183"/>
              <a:gd name="T19" fmla="*/ 142 h 156"/>
              <a:gd name="T20" fmla="*/ 169 w 183"/>
              <a:gd name="T21" fmla="*/ 142 h 156"/>
              <a:gd name="T22" fmla="*/ 14 w 183"/>
              <a:gd name="T23" fmla="*/ 142 h 156"/>
              <a:gd name="T24" fmla="*/ 14 w 183"/>
              <a:gd name="T25" fmla="*/ 126 h 156"/>
              <a:gd name="T26" fmla="*/ 51 w 183"/>
              <a:gd name="T27" fmla="*/ 90 h 156"/>
              <a:gd name="T28" fmla="*/ 76 w 183"/>
              <a:gd name="T29" fmla="*/ 115 h 156"/>
              <a:gd name="T30" fmla="*/ 76 w 183"/>
              <a:gd name="T31" fmla="*/ 115 h 156"/>
              <a:gd name="T32" fmla="*/ 76 w 183"/>
              <a:gd name="T33" fmla="*/ 115 h 156"/>
              <a:gd name="T34" fmla="*/ 76 w 183"/>
              <a:gd name="T35" fmla="*/ 116 h 156"/>
              <a:gd name="T36" fmla="*/ 91 w 183"/>
              <a:gd name="T37" fmla="*/ 130 h 156"/>
              <a:gd name="T38" fmla="*/ 97 w 183"/>
              <a:gd name="T39" fmla="*/ 130 h 156"/>
              <a:gd name="T40" fmla="*/ 97 w 183"/>
              <a:gd name="T41" fmla="*/ 124 h 156"/>
              <a:gd name="T42" fmla="*/ 85 w 183"/>
              <a:gd name="T43" fmla="*/ 112 h 156"/>
              <a:gd name="T44" fmla="*/ 119 w 183"/>
              <a:gd name="T45" fmla="*/ 78 h 156"/>
              <a:gd name="T46" fmla="*/ 169 w 183"/>
              <a:gd name="T47" fmla="*/ 128 h 156"/>
              <a:gd name="T48" fmla="*/ 169 w 183"/>
              <a:gd name="T49" fmla="*/ 142 h 156"/>
              <a:gd name="T50" fmla="*/ 169 w 183"/>
              <a:gd name="T51" fmla="*/ 117 h 156"/>
              <a:gd name="T52" fmla="*/ 169 w 183"/>
              <a:gd name="T53" fmla="*/ 117 h 156"/>
              <a:gd name="T54" fmla="*/ 122 w 183"/>
              <a:gd name="T55" fmla="*/ 69 h 156"/>
              <a:gd name="T56" fmla="*/ 116 w 183"/>
              <a:gd name="T57" fmla="*/ 69 h 156"/>
              <a:gd name="T58" fmla="*/ 79 w 183"/>
              <a:gd name="T59" fmla="*/ 106 h 156"/>
              <a:gd name="T60" fmla="*/ 53 w 183"/>
              <a:gd name="T61" fmla="*/ 81 h 156"/>
              <a:gd name="T62" fmla="*/ 48 w 183"/>
              <a:gd name="T63" fmla="*/ 81 h 156"/>
              <a:gd name="T64" fmla="*/ 14 w 183"/>
              <a:gd name="T65" fmla="*/ 114 h 156"/>
              <a:gd name="T66" fmla="*/ 14 w 183"/>
              <a:gd name="T67" fmla="*/ 14 h 156"/>
              <a:gd name="T68" fmla="*/ 169 w 183"/>
              <a:gd name="T69" fmla="*/ 14 h 156"/>
              <a:gd name="T70" fmla="*/ 169 w 183"/>
              <a:gd name="T71" fmla="*/ 117 h 156"/>
              <a:gd name="T72" fmla="*/ 53 w 183"/>
              <a:gd name="T73" fmla="*/ 70 h 156"/>
              <a:gd name="T74" fmla="*/ 53 w 183"/>
              <a:gd name="T75" fmla="*/ 70 h 156"/>
              <a:gd name="T76" fmla="*/ 78 w 183"/>
              <a:gd name="T77" fmla="*/ 46 h 156"/>
              <a:gd name="T78" fmla="*/ 53 w 183"/>
              <a:gd name="T79" fmla="*/ 21 h 156"/>
              <a:gd name="T80" fmla="*/ 29 w 183"/>
              <a:gd name="T81" fmla="*/ 46 h 156"/>
              <a:gd name="T82" fmla="*/ 53 w 183"/>
              <a:gd name="T83" fmla="*/ 70 h 156"/>
              <a:gd name="T84" fmla="*/ 53 w 183"/>
              <a:gd name="T85" fmla="*/ 30 h 156"/>
              <a:gd name="T86" fmla="*/ 53 w 183"/>
              <a:gd name="T87" fmla="*/ 30 h 156"/>
              <a:gd name="T88" fmla="*/ 69 w 183"/>
              <a:gd name="T89" fmla="*/ 46 h 156"/>
              <a:gd name="T90" fmla="*/ 53 w 183"/>
              <a:gd name="T91" fmla="*/ 62 h 156"/>
              <a:gd name="T92" fmla="*/ 37 w 183"/>
              <a:gd name="T93" fmla="*/ 46 h 156"/>
              <a:gd name="T94" fmla="*/ 53 w 183"/>
              <a:gd name="T95" fmla="*/ 3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83" h="156">
                <a:moveTo>
                  <a:pt x="176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53"/>
                  <a:pt x="3" y="156"/>
                  <a:pt x="7" y="156"/>
                </a:cubicBezTo>
                <a:cubicBezTo>
                  <a:pt x="176" y="156"/>
                  <a:pt x="176" y="156"/>
                  <a:pt x="176" y="156"/>
                </a:cubicBezTo>
                <a:cubicBezTo>
                  <a:pt x="180" y="156"/>
                  <a:pt x="183" y="153"/>
                  <a:pt x="183" y="149"/>
                </a:cubicBezTo>
                <a:cubicBezTo>
                  <a:pt x="183" y="7"/>
                  <a:pt x="183" y="7"/>
                  <a:pt x="183" y="7"/>
                </a:cubicBezTo>
                <a:cubicBezTo>
                  <a:pt x="183" y="3"/>
                  <a:pt x="180" y="0"/>
                  <a:pt x="176" y="0"/>
                </a:cubicBezTo>
                <a:close/>
                <a:moveTo>
                  <a:pt x="169" y="142"/>
                </a:moveTo>
                <a:cubicBezTo>
                  <a:pt x="169" y="142"/>
                  <a:pt x="169" y="142"/>
                  <a:pt x="169" y="142"/>
                </a:cubicBezTo>
                <a:cubicBezTo>
                  <a:pt x="14" y="142"/>
                  <a:pt x="14" y="142"/>
                  <a:pt x="14" y="14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51" y="90"/>
                  <a:pt x="51" y="90"/>
                  <a:pt x="51" y="90"/>
                </a:cubicBezTo>
                <a:cubicBezTo>
                  <a:pt x="76" y="115"/>
                  <a:pt x="76" y="115"/>
                  <a:pt x="76" y="115"/>
                </a:cubicBezTo>
                <a:cubicBezTo>
                  <a:pt x="76" y="115"/>
                  <a:pt x="76" y="115"/>
                  <a:pt x="76" y="115"/>
                </a:cubicBezTo>
                <a:cubicBezTo>
                  <a:pt x="76" y="115"/>
                  <a:pt x="76" y="115"/>
                  <a:pt x="76" y="115"/>
                </a:cubicBezTo>
                <a:cubicBezTo>
                  <a:pt x="76" y="116"/>
                  <a:pt x="76" y="116"/>
                  <a:pt x="76" y="116"/>
                </a:cubicBezTo>
                <a:cubicBezTo>
                  <a:pt x="91" y="130"/>
                  <a:pt x="91" y="130"/>
                  <a:pt x="91" y="130"/>
                </a:cubicBezTo>
                <a:cubicBezTo>
                  <a:pt x="93" y="132"/>
                  <a:pt x="95" y="132"/>
                  <a:pt x="97" y="130"/>
                </a:cubicBezTo>
                <a:cubicBezTo>
                  <a:pt x="98" y="129"/>
                  <a:pt x="98" y="126"/>
                  <a:pt x="97" y="124"/>
                </a:cubicBezTo>
                <a:cubicBezTo>
                  <a:pt x="85" y="112"/>
                  <a:pt x="85" y="112"/>
                  <a:pt x="85" y="112"/>
                </a:cubicBezTo>
                <a:cubicBezTo>
                  <a:pt x="119" y="78"/>
                  <a:pt x="119" y="78"/>
                  <a:pt x="119" y="78"/>
                </a:cubicBezTo>
                <a:cubicBezTo>
                  <a:pt x="169" y="128"/>
                  <a:pt x="169" y="128"/>
                  <a:pt x="169" y="128"/>
                </a:cubicBezTo>
                <a:cubicBezTo>
                  <a:pt x="169" y="142"/>
                  <a:pt x="169" y="142"/>
                  <a:pt x="169" y="142"/>
                </a:cubicBezTo>
                <a:close/>
                <a:moveTo>
                  <a:pt x="169" y="117"/>
                </a:moveTo>
                <a:cubicBezTo>
                  <a:pt x="169" y="117"/>
                  <a:pt x="169" y="117"/>
                  <a:pt x="169" y="117"/>
                </a:cubicBezTo>
                <a:cubicBezTo>
                  <a:pt x="122" y="69"/>
                  <a:pt x="122" y="69"/>
                  <a:pt x="122" y="69"/>
                </a:cubicBezTo>
                <a:cubicBezTo>
                  <a:pt x="120" y="68"/>
                  <a:pt x="118" y="68"/>
                  <a:pt x="116" y="69"/>
                </a:cubicBezTo>
                <a:cubicBezTo>
                  <a:pt x="79" y="106"/>
                  <a:pt x="79" y="106"/>
                  <a:pt x="79" y="106"/>
                </a:cubicBezTo>
                <a:cubicBezTo>
                  <a:pt x="53" y="81"/>
                  <a:pt x="53" y="81"/>
                  <a:pt x="53" y="81"/>
                </a:cubicBezTo>
                <a:cubicBezTo>
                  <a:pt x="52" y="79"/>
                  <a:pt x="49" y="79"/>
                  <a:pt x="48" y="81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69" y="14"/>
                  <a:pt x="169" y="14"/>
                  <a:pt x="169" y="14"/>
                </a:cubicBezTo>
                <a:cubicBezTo>
                  <a:pt x="169" y="117"/>
                  <a:pt x="169" y="117"/>
                  <a:pt x="169" y="117"/>
                </a:cubicBezTo>
                <a:close/>
                <a:moveTo>
                  <a:pt x="53" y="70"/>
                </a:moveTo>
                <a:cubicBezTo>
                  <a:pt x="53" y="70"/>
                  <a:pt x="53" y="70"/>
                  <a:pt x="53" y="70"/>
                </a:cubicBezTo>
                <a:cubicBezTo>
                  <a:pt x="67" y="70"/>
                  <a:pt x="78" y="59"/>
                  <a:pt x="78" y="46"/>
                </a:cubicBezTo>
                <a:cubicBezTo>
                  <a:pt x="78" y="32"/>
                  <a:pt x="67" y="21"/>
                  <a:pt x="53" y="21"/>
                </a:cubicBezTo>
                <a:cubicBezTo>
                  <a:pt x="40" y="21"/>
                  <a:pt x="29" y="32"/>
                  <a:pt x="29" y="46"/>
                </a:cubicBezTo>
                <a:cubicBezTo>
                  <a:pt x="29" y="59"/>
                  <a:pt x="40" y="70"/>
                  <a:pt x="53" y="70"/>
                </a:cubicBezTo>
                <a:close/>
                <a:moveTo>
                  <a:pt x="53" y="30"/>
                </a:moveTo>
                <a:cubicBezTo>
                  <a:pt x="53" y="30"/>
                  <a:pt x="53" y="30"/>
                  <a:pt x="53" y="30"/>
                </a:cubicBezTo>
                <a:cubicBezTo>
                  <a:pt x="62" y="30"/>
                  <a:pt x="69" y="37"/>
                  <a:pt x="69" y="46"/>
                </a:cubicBezTo>
                <a:cubicBezTo>
                  <a:pt x="69" y="55"/>
                  <a:pt x="62" y="62"/>
                  <a:pt x="53" y="62"/>
                </a:cubicBezTo>
                <a:cubicBezTo>
                  <a:pt x="44" y="62"/>
                  <a:pt x="37" y="55"/>
                  <a:pt x="37" y="46"/>
                </a:cubicBezTo>
                <a:cubicBezTo>
                  <a:pt x="37" y="37"/>
                  <a:pt x="44" y="30"/>
                  <a:pt x="53" y="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图形"/>
          <p:cNvSpPr txBox="1"/>
          <p:nvPr>
            <p:custDataLst>
              <p:tags r:id="rId26"/>
            </p:custDataLst>
          </p:nvPr>
        </p:nvSpPr>
        <p:spPr>
          <a:xfrm>
            <a:off x="8325486" y="2539414"/>
            <a:ext cx="2647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cs typeface="+mn-ea"/>
                <a:sym typeface="+mn-lt"/>
              </a:rPr>
              <a:t>生成海报初稿</a:t>
            </a:r>
            <a:endParaRPr lang="zh-CN" altLang="en-US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6" name="图形"/>
          <p:cNvSpPr txBox="1"/>
          <p:nvPr>
            <p:custDataLst>
              <p:tags r:id="rId27"/>
            </p:custDataLst>
          </p:nvPr>
        </p:nvSpPr>
        <p:spPr>
          <a:xfrm>
            <a:off x="8648701" y="3911015"/>
            <a:ext cx="232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cs typeface="+mn-ea"/>
                <a:sym typeface="+mn-lt"/>
              </a:rPr>
              <a:t>优化海报初稿</a:t>
            </a:r>
            <a:endParaRPr lang="zh-CN" altLang="en-US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7" name="图形"/>
          <p:cNvSpPr txBox="1"/>
          <p:nvPr>
            <p:custDataLst>
              <p:tags r:id="rId28"/>
            </p:custDataLst>
          </p:nvPr>
        </p:nvSpPr>
        <p:spPr>
          <a:xfrm>
            <a:off x="8627206" y="545206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cs typeface="+mn-ea"/>
                <a:sym typeface="+mn-lt"/>
              </a:rPr>
              <a:t>美化与发布</a:t>
            </a:r>
            <a:endParaRPr lang="zh-CN" altLang="en-US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8" name="图形"/>
          <p:cNvSpPr txBox="1"/>
          <p:nvPr>
            <p:custDataLst>
              <p:tags r:id="rId29"/>
            </p:custDataLst>
          </p:nvPr>
        </p:nvSpPr>
        <p:spPr>
          <a:xfrm>
            <a:off x="1214122" y="2656196"/>
            <a:ext cx="3082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cs typeface="+mn-ea"/>
                <a:sym typeface="+mn-lt"/>
              </a:rPr>
              <a:t>明确海报主题</a:t>
            </a:r>
            <a:endParaRPr lang="zh-CN" altLang="en-US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9" name="图形"/>
          <p:cNvSpPr txBox="1"/>
          <p:nvPr>
            <p:custDataLst>
              <p:tags r:id="rId30"/>
            </p:custDataLst>
          </p:nvPr>
        </p:nvSpPr>
        <p:spPr>
          <a:xfrm>
            <a:off x="1528763" y="3901490"/>
            <a:ext cx="2205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cs typeface="+mn-ea"/>
                <a:sym typeface="+mn-lt"/>
              </a:rPr>
              <a:t>明确创作意图</a:t>
            </a:r>
            <a:endParaRPr lang="zh-CN" altLang="en-US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0" name="图形"/>
          <p:cNvSpPr txBox="1"/>
          <p:nvPr>
            <p:custDataLst>
              <p:tags r:id="rId31"/>
            </p:custDataLst>
          </p:nvPr>
        </p:nvSpPr>
        <p:spPr>
          <a:xfrm>
            <a:off x="1131912" y="5298173"/>
            <a:ext cx="2560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cs typeface="+mn-ea"/>
                <a:sym typeface="+mn-lt"/>
              </a:rPr>
              <a:t>提供设计元素</a:t>
            </a:r>
            <a:endParaRPr lang="zh-CN" altLang="en-US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4" name="图形"/>
          <p:cNvSpPr/>
          <p:nvPr>
            <p:custDataLst>
              <p:tags r:id="rId32"/>
            </p:custDataLst>
          </p:nvPr>
        </p:nvSpPr>
        <p:spPr bwMode="auto">
          <a:xfrm>
            <a:off x="5878246" y="4193279"/>
            <a:ext cx="92357" cy="92486"/>
          </a:xfrm>
          <a:custGeom>
            <a:avLst/>
            <a:gdLst>
              <a:gd name="T0" fmla="*/ 10 w 12"/>
              <a:gd name="T1" fmla="*/ 6 h 12"/>
              <a:gd name="T2" fmla="*/ 6 w 12"/>
              <a:gd name="T3" fmla="*/ 2 h 12"/>
              <a:gd name="T4" fmla="*/ 2 w 12"/>
              <a:gd name="T5" fmla="*/ 2 h 12"/>
              <a:gd name="T6" fmla="*/ 2 w 12"/>
              <a:gd name="T7" fmla="*/ 6 h 12"/>
              <a:gd name="T8" fmla="*/ 6 w 12"/>
              <a:gd name="T9" fmla="*/ 10 h 12"/>
              <a:gd name="T10" fmla="*/ 10 w 12"/>
              <a:gd name="T11" fmla="*/ 10 h 12"/>
              <a:gd name="T12" fmla="*/ 10 w 12"/>
              <a:gd name="T13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12">
                <a:moveTo>
                  <a:pt x="10" y="6"/>
                </a:moveTo>
                <a:cubicBezTo>
                  <a:pt x="6" y="2"/>
                  <a:pt x="6" y="2"/>
                  <a:pt x="6" y="2"/>
                </a:cubicBezTo>
                <a:cubicBezTo>
                  <a:pt x="5" y="0"/>
                  <a:pt x="3" y="0"/>
                  <a:pt x="2" y="2"/>
                </a:cubicBezTo>
                <a:cubicBezTo>
                  <a:pt x="0" y="3"/>
                  <a:pt x="0" y="5"/>
                  <a:pt x="2" y="6"/>
                </a:cubicBezTo>
                <a:cubicBezTo>
                  <a:pt x="6" y="10"/>
                  <a:pt x="6" y="10"/>
                  <a:pt x="6" y="10"/>
                </a:cubicBezTo>
                <a:cubicBezTo>
                  <a:pt x="7" y="12"/>
                  <a:pt x="9" y="12"/>
                  <a:pt x="10" y="10"/>
                </a:cubicBezTo>
                <a:cubicBezTo>
                  <a:pt x="12" y="9"/>
                  <a:pt x="12" y="7"/>
                  <a:pt x="10" y="6"/>
                </a:cubicBezTo>
                <a:close/>
              </a:path>
            </a:pathLst>
          </a:custGeom>
          <a:gradFill flip="none" rotWithShape="1">
            <a:gsLst>
              <a:gs pos="0">
                <a:srgbClr val="229EF7">
                  <a:shade val="30000"/>
                  <a:satMod val="115000"/>
                </a:srgbClr>
              </a:gs>
              <a:gs pos="50000">
                <a:srgbClr val="229EF7">
                  <a:shade val="67500"/>
                  <a:satMod val="115000"/>
                </a:srgbClr>
              </a:gs>
              <a:gs pos="100000">
                <a:srgbClr val="229EF7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图形"/>
          <p:cNvSpPr/>
          <p:nvPr>
            <p:custDataLst>
              <p:tags r:id="rId33"/>
            </p:custDataLst>
          </p:nvPr>
        </p:nvSpPr>
        <p:spPr bwMode="auto">
          <a:xfrm>
            <a:off x="5758182" y="4452240"/>
            <a:ext cx="96973" cy="46243"/>
          </a:xfrm>
          <a:custGeom>
            <a:avLst/>
            <a:gdLst>
              <a:gd name="T0" fmla="*/ 9 w 12"/>
              <a:gd name="T1" fmla="*/ 0 h 6"/>
              <a:gd name="T2" fmla="*/ 3 w 12"/>
              <a:gd name="T3" fmla="*/ 0 h 6"/>
              <a:gd name="T4" fmla="*/ 0 w 12"/>
              <a:gd name="T5" fmla="*/ 3 h 6"/>
              <a:gd name="T6" fmla="*/ 3 w 12"/>
              <a:gd name="T7" fmla="*/ 6 h 6"/>
              <a:gd name="T8" fmla="*/ 9 w 12"/>
              <a:gd name="T9" fmla="*/ 6 h 6"/>
              <a:gd name="T10" fmla="*/ 12 w 12"/>
              <a:gd name="T11" fmla="*/ 3 h 6"/>
              <a:gd name="T12" fmla="*/ 9 w 12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6">
                <a:moveTo>
                  <a:pt x="9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5"/>
                  <a:pt x="1" y="6"/>
                  <a:pt x="3" y="6"/>
                </a:cubicBezTo>
                <a:cubicBezTo>
                  <a:pt x="9" y="6"/>
                  <a:pt x="9" y="6"/>
                  <a:pt x="9" y="6"/>
                </a:cubicBezTo>
                <a:cubicBezTo>
                  <a:pt x="11" y="6"/>
                  <a:pt x="12" y="5"/>
                  <a:pt x="12" y="3"/>
                </a:cubicBezTo>
                <a:cubicBezTo>
                  <a:pt x="12" y="1"/>
                  <a:pt x="11" y="0"/>
                  <a:pt x="9" y="0"/>
                </a:cubicBezTo>
                <a:close/>
              </a:path>
            </a:pathLst>
          </a:custGeom>
          <a:gradFill flip="none" rotWithShape="1">
            <a:gsLst>
              <a:gs pos="0">
                <a:srgbClr val="229EF7">
                  <a:shade val="30000"/>
                  <a:satMod val="115000"/>
                </a:srgbClr>
              </a:gs>
              <a:gs pos="50000">
                <a:srgbClr val="229EF7">
                  <a:shade val="67500"/>
                  <a:satMod val="115000"/>
                </a:srgbClr>
              </a:gs>
              <a:gs pos="100000">
                <a:srgbClr val="229EF7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图形"/>
          <p:cNvSpPr/>
          <p:nvPr>
            <p:custDataLst>
              <p:tags r:id="rId34"/>
            </p:custDataLst>
          </p:nvPr>
        </p:nvSpPr>
        <p:spPr bwMode="auto">
          <a:xfrm>
            <a:off x="6441624" y="4498482"/>
            <a:ext cx="96973" cy="46243"/>
          </a:xfrm>
          <a:custGeom>
            <a:avLst/>
            <a:gdLst>
              <a:gd name="T0" fmla="*/ 9 w 12"/>
              <a:gd name="T1" fmla="*/ 0 h 6"/>
              <a:gd name="T2" fmla="*/ 3 w 12"/>
              <a:gd name="T3" fmla="*/ 0 h 6"/>
              <a:gd name="T4" fmla="*/ 0 w 12"/>
              <a:gd name="T5" fmla="*/ 3 h 6"/>
              <a:gd name="T6" fmla="*/ 3 w 12"/>
              <a:gd name="T7" fmla="*/ 6 h 6"/>
              <a:gd name="T8" fmla="*/ 9 w 12"/>
              <a:gd name="T9" fmla="*/ 6 h 6"/>
              <a:gd name="T10" fmla="*/ 12 w 12"/>
              <a:gd name="T11" fmla="*/ 3 h 6"/>
              <a:gd name="T12" fmla="*/ 9 w 12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6">
                <a:moveTo>
                  <a:pt x="9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5"/>
                  <a:pt x="1" y="6"/>
                  <a:pt x="3" y="6"/>
                </a:cubicBezTo>
                <a:cubicBezTo>
                  <a:pt x="9" y="6"/>
                  <a:pt x="9" y="6"/>
                  <a:pt x="9" y="6"/>
                </a:cubicBezTo>
                <a:cubicBezTo>
                  <a:pt x="11" y="6"/>
                  <a:pt x="12" y="5"/>
                  <a:pt x="12" y="3"/>
                </a:cubicBezTo>
                <a:cubicBezTo>
                  <a:pt x="12" y="1"/>
                  <a:pt x="11" y="0"/>
                  <a:pt x="9" y="0"/>
                </a:cubicBezTo>
                <a:close/>
              </a:path>
            </a:pathLst>
          </a:custGeom>
          <a:gradFill flip="none" rotWithShape="1">
            <a:gsLst>
              <a:gs pos="0">
                <a:srgbClr val="229EF7">
                  <a:shade val="30000"/>
                  <a:satMod val="115000"/>
                </a:srgbClr>
              </a:gs>
              <a:gs pos="50000">
                <a:srgbClr val="229EF7">
                  <a:shade val="67500"/>
                  <a:satMod val="115000"/>
                </a:srgbClr>
              </a:gs>
              <a:gs pos="100000">
                <a:srgbClr val="229EF7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图形"/>
          <p:cNvSpPr/>
          <p:nvPr>
            <p:custDataLst>
              <p:tags r:id="rId35"/>
            </p:custDataLst>
          </p:nvPr>
        </p:nvSpPr>
        <p:spPr bwMode="auto">
          <a:xfrm>
            <a:off x="6363119" y="4230273"/>
            <a:ext cx="87738" cy="87860"/>
          </a:xfrm>
          <a:custGeom>
            <a:avLst/>
            <a:gdLst>
              <a:gd name="T0" fmla="*/ 10 w 11"/>
              <a:gd name="T1" fmla="*/ 1 h 11"/>
              <a:gd name="T2" fmla="*/ 5 w 11"/>
              <a:gd name="T3" fmla="*/ 1 h 11"/>
              <a:gd name="T4" fmla="*/ 1 w 11"/>
              <a:gd name="T5" fmla="*/ 5 h 11"/>
              <a:gd name="T6" fmla="*/ 1 w 11"/>
              <a:gd name="T7" fmla="*/ 10 h 11"/>
              <a:gd name="T8" fmla="*/ 5 w 11"/>
              <a:gd name="T9" fmla="*/ 10 h 11"/>
              <a:gd name="T10" fmla="*/ 10 w 11"/>
              <a:gd name="T11" fmla="*/ 5 h 11"/>
              <a:gd name="T12" fmla="*/ 10 w 11"/>
              <a:gd name="T13" fmla="*/ 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1">
                <a:moveTo>
                  <a:pt x="10" y="1"/>
                </a:moveTo>
                <a:cubicBezTo>
                  <a:pt x="9" y="0"/>
                  <a:pt x="7" y="0"/>
                  <a:pt x="5" y="1"/>
                </a:cubicBezTo>
                <a:cubicBezTo>
                  <a:pt x="1" y="5"/>
                  <a:pt x="1" y="5"/>
                  <a:pt x="1" y="5"/>
                </a:cubicBezTo>
                <a:cubicBezTo>
                  <a:pt x="0" y="7"/>
                  <a:pt x="0" y="9"/>
                  <a:pt x="1" y="10"/>
                </a:cubicBezTo>
                <a:cubicBezTo>
                  <a:pt x="2" y="11"/>
                  <a:pt x="4" y="11"/>
                  <a:pt x="5" y="10"/>
                </a:cubicBezTo>
                <a:cubicBezTo>
                  <a:pt x="10" y="5"/>
                  <a:pt x="10" y="5"/>
                  <a:pt x="10" y="5"/>
                </a:cubicBezTo>
                <a:cubicBezTo>
                  <a:pt x="11" y="4"/>
                  <a:pt x="11" y="2"/>
                  <a:pt x="10" y="1"/>
                </a:cubicBezTo>
                <a:close/>
              </a:path>
            </a:pathLst>
          </a:custGeom>
          <a:gradFill flip="none" rotWithShape="1">
            <a:gsLst>
              <a:gs pos="0">
                <a:srgbClr val="229EF7">
                  <a:shade val="30000"/>
                  <a:satMod val="115000"/>
                </a:srgbClr>
              </a:gs>
              <a:gs pos="50000">
                <a:srgbClr val="229EF7">
                  <a:shade val="67500"/>
                  <a:satMod val="115000"/>
                </a:srgbClr>
              </a:gs>
              <a:gs pos="100000">
                <a:srgbClr val="229EF7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8" name="图形"/>
          <p:cNvSpPr/>
          <p:nvPr>
            <p:custDataLst>
              <p:tags r:id="rId36"/>
            </p:custDataLst>
          </p:nvPr>
        </p:nvSpPr>
        <p:spPr bwMode="auto">
          <a:xfrm>
            <a:off x="6150698" y="4105416"/>
            <a:ext cx="50795" cy="101734"/>
          </a:xfrm>
          <a:custGeom>
            <a:avLst/>
            <a:gdLst>
              <a:gd name="T0" fmla="*/ 3 w 6"/>
              <a:gd name="T1" fmla="*/ 13 h 13"/>
              <a:gd name="T2" fmla="*/ 5 w 6"/>
              <a:gd name="T3" fmla="*/ 12 h 13"/>
              <a:gd name="T4" fmla="*/ 6 w 6"/>
              <a:gd name="T5" fmla="*/ 10 h 13"/>
              <a:gd name="T6" fmla="*/ 6 w 6"/>
              <a:gd name="T7" fmla="*/ 3 h 13"/>
              <a:gd name="T8" fmla="*/ 3 w 6"/>
              <a:gd name="T9" fmla="*/ 0 h 13"/>
              <a:gd name="T10" fmla="*/ 0 w 6"/>
              <a:gd name="T11" fmla="*/ 2 h 13"/>
              <a:gd name="T12" fmla="*/ 0 w 6"/>
              <a:gd name="T13" fmla="*/ 3 h 13"/>
              <a:gd name="T14" fmla="*/ 0 w 6"/>
              <a:gd name="T15" fmla="*/ 10 h 13"/>
              <a:gd name="T16" fmla="*/ 3 w 6"/>
              <a:gd name="T1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" h="13">
                <a:moveTo>
                  <a:pt x="3" y="13"/>
                </a:moveTo>
                <a:cubicBezTo>
                  <a:pt x="3" y="13"/>
                  <a:pt x="4" y="12"/>
                  <a:pt x="5" y="12"/>
                </a:cubicBezTo>
                <a:cubicBezTo>
                  <a:pt x="5" y="11"/>
                  <a:pt x="6" y="11"/>
                  <a:pt x="6" y="10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4" y="0"/>
                  <a:pt x="3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1" y="13"/>
                  <a:pt x="3" y="13"/>
                </a:cubicBezTo>
                <a:close/>
              </a:path>
            </a:pathLst>
          </a:custGeom>
          <a:gradFill flip="none" rotWithShape="1">
            <a:gsLst>
              <a:gs pos="0">
                <a:srgbClr val="229EF7">
                  <a:shade val="30000"/>
                  <a:satMod val="115000"/>
                </a:srgbClr>
              </a:gs>
              <a:gs pos="50000">
                <a:srgbClr val="229EF7">
                  <a:shade val="67500"/>
                  <a:satMod val="115000"/>
                </a:srgbClr>
              </a:gs>
              <a:gs pos="100000">
                <a:srgbClr val="229EF7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图形"/>
          <p:cNvSpPr/>
          <p:nvPr>
            <p:custDataLst>
              <p:tags r:id="rId37"/>
            </p:custDataLst>
          </p:nvPr>
        </p:nvSpPr>
        <p:spPr bwMode="auto">
          <a:xfrm>
            <a:off x="5956748" y="4299636"/>
            <a:ext cx="383280" cy="443932"/>
          </a:xfrm>
          <a:custGeom>
            <a:avLst/>
            <a:gdLst>
              <a:gd name="T0" fmla="*/ 25 w 49"/>
              <a:gd name="T1" fmla="*/ 0 h 56"/>
              <a:gd name="T2" fmla="*/ 0 w 49"/>
              <a:gd name="T3" fmla="*/ 25 h 56"/>
              <a:gd name="T4" fmla="*/ 12 w 49"/>
              <a:gd name="T5" fmla="*/ 46 h 56"/>
              <a:gd name="T6" fmla="*/ 12 w 49"/>
              <a:gd name="T7" fmla="*/ 56 h 56"/>
              <a:gd name="T8" fmla="*/ 37 w 49"/>
              <a:gd name="T9" fmla="*/ 56 h 56"/>
              <a:gd name="T10" fmla="*/ 37 w 49"/>
              <a:gd name="T11" fmla="*/ 46 h 56"/>
              <a:gd name="T12" fmla="*/ 49 w 49"/>
              <a:gd name="T13" fmla="*/ 25 h 56"/>
              <a:gd name="T14" fmla="*/ 25 w 49"/>
              <a:gd name="T15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" h="56">
                <a:moveTo>
                  <a:pt x="25" y="0"/>
                </a:moveTo>
                <a:cubicBezTo>
                  <a:pt x="11" y="0"/>
                  <a:pt x="0" y="11"/>
                  <a:pt x="0" y="25"/>
                </a:cubicBezTo>
                <a:cubicBezTo>
                  <a:pt x="0" y="34"/>
                  <a:pt x="5" y="42"/>
                  <a:pt x="12" y="46"/>
                </a:cubicBezTo>
                <a:cubicBezTo>
                  <a:pt x="12" y="56"/>
                  <a:pt x="12" y="56"/>
                  <a:pt x="12" y="56"/>
                </a:cubicBezTo>
                <a:cubicBezTo>
                  <a:pt x="37" y="56"/>
                  <a:pt x="37" y="56"/>
                  <a:pt x="37" y="56"/>
                </a:cubicBezTo>
                <a:cubicBezTo>
                  <a:pt x="37" y="46"/>
                  <a:pt x="37" y="46"/>
                  <a:pt x="37" y="46"/>
                </a:cubicBezTo>
                <a:cubicBezTo>
                  <a:pt x="44" y="42"/>
                  <a:pt x="49" y="34"/>
                  <a:pt x="49" y="25"/>
                </a:cubicBezTo>
                <a:cubicBezTo>
                  <a:pt x="49" y="11"/>
                  <a:pt x="38" y="0"/>
                  <a:pt x="25" y="0"/>
                </a:cubicBezTo>
                <a:close/>
              </a:path>
            </a:pathLst>
          </a:custGeom>
          <a:gradFill flip="none" rotWithShape="1">
            <a:gsLst>
              <a:gs pos="0">
                <a:srgbClr val="229EF7">
                  <a:shade val="30000"/>
                  <a:satMod val="115000"/>
                </a:srgbClr>
              </a:gs>
              <a:gs pos="50000">
                <a:srgbClr val="229EF7">
                  <a:shade val="67500"/>
                  <a:satMod val="115000"/>
                </a:srgbClr>
              </a:gs>
              <a:gs pos="100000">
                <a:srgbClr val="229EF7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0" name="图形"/>
          <p:cNvSpPr/>
          <p:nvPr>
            <p:custDataLst>
              <p:tags r:id="rId38"/>
            </p:custDataLst>
          </p:nvPr>
        </p:nvSpPr>
        <p:spPr bwMode="auto">
          <a:xfrm>
            <a:off x="6049105" y="4789812"/>
            <a:ext cx="198566" cy="101734"/>
          </a:xfrm>
          <a:custGeom>
            <a:avLst/>
            <a:gdLst>
              <a:gd name="T0" fmla="*/ 0 w 25"/>
              <a:gd name="T1" fmla="*/ 6 h 13"/>
              <a:gd name="T2" fmla="*/ 7 w 25"/>
              <a:gd name="T3" fmla="*/ 6 h 13"/>
              <a:gd name="T4" fmla="*/ 6 w 25"/>
              <a:gd name="T5" fmla="*/ 7 h 13"/>
              <a:gd name="T6" fmla="*/ 13 w 25"/>
              <a:gd name="T7" fmla="*/ 13 h 13"/>
              <a:gd name="T8" fmla="*/ 19 w 25"/>
              <a:gd name="T9" fmla="*/ 7 h 13"/>
              <a:gd name="T10" fmla="*/ 19 w 25"/>
              <a:gd name="T11" fmla="*/ 6 h 13"/>
              <a:gd name="T12" fmla="*/ 25 w 25"/>
              <a:gd name="T13" fmla="*/ 6 h 13"/>
              <a:gd name="T14" fmla="*/ 25 w 25"/>
              <a:gd name="T15" fmla="*/ 0 h 13"/>
              <a:gd name="T16" fmla="*/ 0 w 25"/>
              <a:gd name="T17" fmla="*/ 0 h 13"/>
              <a:gd name="T18" fmla="*/ 0 w 25"/>
              <a:gd name="T19" fmla="*/ 6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" h="13">
                <a:moveTo>
                  <a:pt x="0" y="6"/>
                </a:moveTo>
                <a:cubicBezTo>
                  <a:pt x="7" y="6"/>
                  <a:pt x="7" y="6"/>
                  <a:pt x="7" y="6"/>
                </a:cubicBezTo>
                <a:cubicBezTo>
                  <a:pt x="6" y="7"/>
                  <a:pt x="6" y="7"/>
                  <a:pt x="6" y="7"/>
                </a:cubicBezTo>
                <a:cubicBezTo>
                  <a:pt x="6" y="10"/>
                  <a:pt x="9" y="13"/>
                  <a:pt x="13" y="13"/>
                </a:cubicBezTo>
                <a:cubicBezTo>
                  <a:pt x="16" y="13"/>
                  <a:pt x="19" y="10"/>
                  <a:pt x="19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0"/>
                  <a:pt x="25" y="0"/>
                  <a:pt x="25" y="0"/>
                </a:cubicBezTo>
                <a:cubicBezTo>
                  <a:pt x="0" y="0"/>
                  <a:pt x="0" y="0"/>
                  <a:pt x="0" y="0"/>
                </a:cubicBezTo>
                <a:lnTo>
                  <a:pt x="0" y="6"/>
                </a:lnTo>
                <a:close/>
              </a:path>
            </a:pathLst>
          </a:custGeom>
          <a:gradFill flip="none" rotWithShape="1">
            <a:gsLst>
              <a:gs pos="0">
                <a:srgbClr val="229EF7">
                  <a:shade val="30000"/>
                  <a:satMod val="115000"/>
                </a:srgbClr>
              </a:gs>
              <a:gs pos="50000">
                <a:srgbClr val="229EF7">
                  <a:shade val="67500"/>
                  <a:satMod val="115000"/>
                </a:srgbClr>
              </a:gs>
              <a:gs pos="100000">
                <a:srgbClr val="229EF7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custDataLst>
      <p:tags r:id="rId39"/>
    </p:custDataLst>
  </p:cSld>
  <p:clrMapOvr>
    <a:masterClrMapping/>
  </p:clrMapOvr>
  <p:transition advTm="2000">
    <p:wedge/>
  </p:transition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17"/>
          <p:cNvSpPr/>
          <p:nvPr>
            <p:custDataLst>
              <p:tags r:id="rId1"/>
            </p:custDataLst>
          </p:nvPr>
        </p:nvSpPr>
        <p:spPr>
          <a:xfrm>
            <a:off x="1654973" y="1660043"/>
            <a:ext cx="2178445" cy="4909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CCCFF"/>
              </a:gs>
              <a:gs pos="82000">
                <a:srgbClr val="229EF7"/>
              </a:gs>
            </a:gsLst>
            <a:lin ang="2700000" scaled="0"/>
          </a:gradFill>
          <a:ln>
            <a:noFill/>
          </a:ln>
          <a:effectLst>
            <a:outerShdw blurRad="304800" dist="38100" dir="5400000" algn="t" rotWithShape="0">
              <a:srgbClr val="239FFF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Tx/>
              <a:buSzTx/>
              <a:buFont typeface="阿里巴巴普惠体 Light" panose="00020600040101010101" charset="-122"/>
            </a:pPr>
            <a:r>
              <a:rPr lang="en-US" altLang="zh-CN" sz="200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CN" altLang="en-US" sz="2000">
                <a:solidFill>
                  <a:schemeClr val="bg1"/>
                </a:solidFill>
                <a:cs typeface="+mn-ea"/>
                <a:sym typeface="+mn-lt"/>
              </a:rPr>
              <a:t>．操作实现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图形"/>
          <p:cNvSpPr txBox="1"/>
          <p:nvPr>
            <p:custDataLst>
              <p:tags r:id="rId2"/>
            </p:custDataLst>
          </p:nvPr>
        </p:nvSpPr>
        <p:spPr>
          <a:xfrm>
            <a:off x="704284" y="207217"/>
            <a:ext cx="1112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任务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 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利用通义万相制作精美的端午节节日海报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12548" y="5011771"/>
            <a:ext cx="3041739" cy="66953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27965" algn="l"/>
              </a:tabLst>
              <a:defRPr/>
            </a:pPr>
            <a:r>
              <a:rPr lang="zh-CN" altLang="en-US" sz="1400" smtClean="0">
                <a:cs typeface="+mn-ea"/>
                <a:sym typeface="+mn-lt"/>
              </a:rPr>
              <a:t>在通义万</a:t>
            </a:r>
            <a:r>
              <a:rPr lang="zh-CN" altLang="en-US" sz="1400">
                <a:cs typeface="+mn-ea"/>
                <a:sym typeface="+mn-lt"/>
              </a:rPr>
              <a:t>相</a:t>
            </a:r>
            <a:r>
              <a:rPr lang="zh-CN" altLang="en-US" sz="1400">
                <a:cs typeface="+mn-ea"/>
              </a:rPr>
              <a:t>中输入要求并查看回答</a:t>
            </a:r>
            <a:endParaRPr lang="en-US" altLang="zh-CN" sz="1400" dirty="0"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934795" y="5123764"/>
            <a:ext cx="377753" cy="377753"/>
          </a:xfrm>
          <a:prstGeom prst="ellipse">
            <a:avLst/>
          </a:prstGeom>
          <a:solidFill>
            <a:srgbClr val="43EBF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cs typeface="+mn-ea"/>
                <a:sym typeface="+mn-lt"/>
              </a:rPr>
              <a:t>1</a:t>
            </a:r>
            <a:endParaRPr lang="zh-CN" altLang="en-US" sz="2800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524397" y="5063472"/>
            <a:ext cx="2455459" cy="66953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27965" algn="l"/>
              </a:tabLst>
              <a:defRPr/>
            </a:pPr>
            <a:r>
              <a:rPr lang="zh-CN" altLang="en-US" sz="1400">
                <a:cs typeface="+mn-ea"/>
                <a:sym typeface="+mn-lt"/>
              </a:rPr>
              <a:t>进一步</a:t>
            </a:r>
            <a:r>
              <a:rPr lang="zh-CN" altLang="en-US" sz="1400" smtClean="0">
                <a:cs typeface="+mn-ea"/>
                <a:sym typeface="+mn-lt"/>
              </a:rPr>
              <a:t>改进效果</a:t>
            </a:r>
            <a:endParaRPr lang="en-US" altLang="zh-CN" sz="1400" dirty="0"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524397" y="5200064"/>
            <a:ext cx="409261" cy="409261"/>
          </a:xfrm>
          <a:prstGeom prst="ellipse">
            <a:avLst/>
          </a:prstGeom>
          <a:solidFill>
            <a:srgbClr val="43EBF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mtClean="0">
                <a:cs typeface="+mn-ea"/>
                <a:sym typeface="+mn-lt"/>
              </a:rPr>
              <a:t>2</a:t>
            </a:r>
            <a:endParaRPr lang="zh-CN" altLang="en-US" sz="2800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212" y="2698596"/>
            <a:ext cx="4397250" cy="2313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756" y="2794293"/>
            <a:ext cx="5099207" cy="2189474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Tm="2000">
    <p:wedge/>
  </p:transition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17"/>
          <p:cNvSpPr/>
          <p:nvPr>
            <p:custDataLst>
              <p:tags r:id="rId1"/>
            </p:custDataLst>
          </p:nvPr>
        </p:nvSpPr>
        <p:spPr>
          <a:xfrm>
            <a:off x="1654973" y="1660043"/>
            <a:ext cx="2178445" cy="4909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CCCFF"/>
              </a:gs>
              <a:gs pos="82000">
                <a:srgbClr val="229EF7"/>
              </a:gs>
            </a:gsLst>
            <a:lin ang="2700000" scaled="0"/>
          </a:gradFill>
          <a:ln>
            <a:noFill/>
          </a:ln>
          <a:effectLst>
            <a:outerShdw blurRad="304800" dist="38100" dir="5400000" algn="t" rotWithShape="0">
              <a:srgbClr val="239FFF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Tx/>
              <a:buSzTx/>
              <a:buFont typeface="阿里巴巴普惠体 Light" panose="00020600040101010101" charset="-122"/>
            </a:pPr>
            <a:r>
              <a:rPr lang="en-US" altLang="zh-CN" sz="200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CN" altLang="en-US" sz="2000">
                <a:solidFill>
                  <a:schemeClr val="bg1"/>
                </a:solidFill>
                <a:cs typeface="+mn-ea"/>
                <a:sym typeface="+mn-lt"/>
              </a:rPr>
              <a:t>．操作实现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图形"/>
          <p:cNvSpPr txBox="1"/>
          <p:nvPr>
            <p:custDataLst>
              <p:tags r:id="rId2"/>
            </p:custDataLst>
          </p:nvPr>
        </p:nvSpPr>
        <p:spPr>
          <a:xfrm>
            <a:off x="704284" y="207217"/>
            <a:ext cx="1112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任务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 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利用通义万相制作精美的端午节节日海报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34397" y="5028028"/>
            <a:ext cx="1116452" cy="66953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27965" algn="l"/>
              </a:tabLst>
              <a:defRPr/>
            </a:pPr>
            <a:r>
              <a:rPr lang="zh-CN" altLang="en-US" sz="1400" smtClean="0">
                <a:cs typeface="+mn-ea"/>
                <a:sym typeface="+mn-lt"/>
              </a:rPr>
              <a:t>下载图片</a:t>
            </a:r>
            <a:endParaRPr lang="en-US" altLang="zh-CN" sz="1400" dirty="0"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156644" y="5134868"/>
            <a:ext cx="377753" cy="377753"/>
          </a:xfrm>
          <a:prstGeom prst="ellipse">
            <a:avLst/>
          </a:prstGeom>
          <a:solidFill>
            <a:srgbClr val="43EBF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mtClean="0">
                <a:cs typeface="+mn-ea"/>
                <a:sym typeface="+mn-lt"/>
              </a:rPr>
              <a:t>3</a:t>
            </a:r>
            <a:endParaRPr lang="zh-CN" altLang="en-US" sz="2800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50133" y="5022534"/>
            <a:ext cx="1762478" cy="66953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lvl="1" algn="ctr" fontAlgn="base">
              <a:spcBef>
                <a:spcPct val="0"/>
              </a:spcBef>
              <a:spcAft>
                <a:spcPct val="0"/>
              </a:spcAft>
              <a:tabLst>
                <a:tab pos="227965" algn="l"/>
              </a:tabLst>
              <a:defRPr/>
            </a:pPr>
            <a:r>
              <a:rPr lang="zh-CN" altLang="en-US" sz="1400" smtClean="0">
                <a:cs typeface="+mn-ea"/>
                <a:sym typeface="+mn-lt"/>
              </a:rPr>
              <a:t>扩展图片比例</a:t>
            </a:r>
            <a:endParaRPr lang="en-US" altLang="zh-CN" sz="1400" dirty="0"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350132" y="5159126"/>
            <a:ext cx="409261" cy="409261"/>
          </a:xfrm>
          <a:prstGeom prst="ellipse">
            <a:avLst/>
          </a:prstGeom>
          <a:solidFill>
            <a:srgbClr val="43EBF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cs typeface="+mn-ea"/>
                <a:sym typeface="+mn-lt"/>
              </a:rPr>
              <a:t>4</a:t>
            </a:r>
            <a:endParaRPr lang="zh-CN" altLang="en-US" sz="2800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801" y="2570436"/>
            <a:ext cx="1218617" cy="30341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828" y="2583510"/>
            <a:ext cx="1751655" cy="3114053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Tm="2000">
    <p:wedge/>
  </p:transition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形"/>
          <p:cNvSpPr txBox="1"/>
          <p:nvPr>
            <p:custDataLst>
              <p:tags r:id="rId1"/>
            </p:custDataLst>
          </p:nvPr>
        </p:nvSpPr>
        <p:spPr>
          <a:xfrm>
            <a:off x="704284" y="207217"/>
            <a:ext cx="1112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任务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 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利用无界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AI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制作小红书文案配图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8" name="圆角矩形 17"/>
          <p:cNvSpPr/>
          <p:nvPr>
            <p:custDataLst>
              <p:tags r:id="rId2"/>
            </p:custDataLst>
          </p:nvPr>
        </p:nvSpPr>
        <p:spPr>
          <a:xfrm>
            <a:off x="1654973" y="1660043"/>
            <a:ext cx="2178445" cy="4909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CCCFF"/>
              </a:gs>
              <a:gs pos="82000">
                <a:srgbClr val="229EF7"/>
              </a:gs>
            </a:gsLst>
            <a:lin ang="2700000" scaled="0"/>
          </a:gradFill>
          <a:ln>
            <a:noFill/>
          </a:ln>
          <a:effectLst>
            <a:outerShdw blurRad="304800" dist="38100" dir="5400000" algn="t" rotWithShape="0">
              <a:srgbClr val="239FFF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Tx/>
              <a:buSzTx/>
              <a:buFont typeface="阿里巴巴普惠体 Light" panose="00020600040101010101" charset="-122"/>
            </a:pPr>
            <a:r>
              <a:rPr lang="en-US" altLang="zh-CN" sz="200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2000">
                <a:solidFill>
                  <a:schemeClr val="bg1"/>
                </a:solidFill>
                <a:cs typeface="+mn-ea"/>
                <a:sym typeface="+mn-lt"/>
              </a:rPr>
              <a:t>．需求分析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73" name="图形"/>
          <p:cNvCxnSpPr/>
          <p:nvPr>
            <p:custDataLst>
              <p:tags r:id="rId3"/>
            </p:custDataLst>
          </p:nvPr>
        </p:nvCxnSpPr>
        <p:spPr>
          <a:xfrm>
            <a:off x="1945047" y="2895822"/>
            <a:ext cx="0" cy="195049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图形"/>
          <p:cNvSpPr/>
          <p:nvPr>
            <p:custDataLst>
              <p:tags r:id="rId4"/>
            </p:custDataLst>
          </p:nvPr>
        </p:nvSpPr>
        <p:spPr>
          <a:xfrm>
            <a:off x="1787145" y="2616794"/>
            <a:ext cx="317202" cy="317207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图形"/>
          <p:cNvSpPr/>
          <p:nvPr>
            <p:custDataLst>
              <p:tags r:id="rId5"/>
            </p:custDataLst>
          </p:nvPr>
        </p:nvSpPr>
        <p:spPr>
          <a:xfrm>
            <a:off x="1787145" y="4661829"/>
            <a:ext cx="317202" cy="317207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图形"/>
          <p:cNvSpPr txBox="1"/>
          <p:nvPr>
            <p:custDataLst>
              <p:tags r:id="rId6"/>
            </p:custDataLst>
          </p:nvPr>
        </p:nvSpPr>
        <p:spPr>
          <a:xfrm>
            <a:off x="2293690" y="2493880"/>
            <a:ext cx="8507660" cy="10214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小周是一位热爱生活、善于捕捉生活美好瞬间的时尚博主，她拥有敏锐的时尚触觉和独特的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审美视角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。在小红书这个充满活力的社交平台上，她经常会发布一些关于时尚穿搭、美食探店、旅行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攻略及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家居装饰的内容，深受粉丝的喜爱。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6" name="图形"/>
          <p:cNvSpPr txBox="1"/>
          <p:nvPr>
            <p:custDataLst>
              <p:tags r:id="rId7"/>
            </p:custDataLst>
          </p:nvPr>
        </p:nvSpPr>
        <p:spPr>
          <a:xfrm>
            <a:off x="2293690" y="4212502"/>
            <a:ext cx="8507660" cy="10214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今天，她准备做一期饰品的分享，为进一步提升自己发布的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内容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的吸引力和独特性，小周决定尝试使用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AIGC 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工具来为她的文案配图。她相信，人工智能技术与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创意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的融合一定能为她的分享增添更多亮点，让她分享的内容更加独特且吸引人。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custDataLst>
      <p:tags r:id="rId8"/>
    </p:custDataLst>
  </p:cSld>
  <p:clrMapOvr>
    <a:masterClrMapping/>
  </p:clrMapOvr>
  <p:transition advTm="2000">
    <p:wedge/>
  </p:transition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17"/>
          <p:cNvSpPr/>
          <p:nvPr>
            <p:custDataLst>
              <p:tags r:id="rId1"/>
            </p:custDataLst>
          </p:nvPr>
        </p:nvSpPr>
        <p:spPr>
          <a:xfrm>
            <a:off x="1654973" y="1660043"/>
            <a:ext cx="2178445" cy="4909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CCCFF"/>
              </a:gs>
              <a:gs pos="82000">
                <a:srgbClr val="229EF7"/>
              </a:gs>
            </a:gsLst>
            <a:lin ang="2700000" scaled="0"/>
          </a:gradFill>
          <a:ln>
            <a:noFill/>
          </a:ln>
          <a:effectLst>
            <a:outerShdw blurRad="304800" dist="38100" dir="5400000" algn="t" rotWithShape="0">
              <a:srgbClr val="239FFF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Tx/>
              <a:buSzTx/>
              <a:buFont typeface="阿里巴巴普惠体 Light" panose="00020600040101010101" charset="-122"/>
            </a:pPr>
            <a:r>
              <a:rPr lang="en-US" altLang="zh-CN" sz="200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2000">
                <a:solidFill>
                  <a:schemeClr val="bg1"/>
                </a:solidFill>
                <a:cs typeface="+mn-ea"/>
                <a:sym typeface="+mn-lt"/>
              </a:rPr>
              <a:t>．思路设计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9" name="图形"/>
          <p:cNvSpPr txBox="1"/>
          <p:nvPr>
            <p:custDataLst>
              <p:tags r:id="rId2"/>
            </p:custDataLst>
          </p:nvPr>
        </p:nvSpPr>
        <p:spPr>
          <a:xfrm>
            <a:off x="704284" y="207217"/>
            <a:ext cx="1112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任务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 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利用无界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AI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制作小红书文案配图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3" name="79196715-9a5b-408f-986a-cdabe14ba0b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654973" y="3308760"/>
            <a:ext cx="8987870" cy="1462784"/>
            <a:chOff x="1064590" y="1939789"/>
            <a:chExt cx="10099951" cy="1643776"/>
          </a:xfrm>
        </p:grpSpPr>
        <p:sp>
          <p:nvSpPr>
            <p:cNvPr id="34" name="iṡḷiḑé"/>
            <p:cNvSpPr/>
            <p:nvPr/>
          </p:nvSpPr>
          <p:spPr>
            <a:xfrm>
              <a:off x="1064590" y="1939789"/>
              <a:ext cx="1643777" cy="1643776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íśľîdè"/>
            <p:cNvSpPr/>
            <p:nvPr/>
          </p:nvSpPr>
          <p:spPr>
            <a:xfrm>
              <a:off x="3169351" y="1939789"/>
              <a:ext cx="1643777" cy="1643776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7" name="îṩḷïde"/>
            <p:cNvSpPr/>
            <p:nvPr/>
          </p:nvSpPr>
          <p:spPr>
            <a:xfrm>
              <a:off x="5312873" y="1939789"/>
              <a:ext cx="1643777" cy="1643776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íšlîḋe"/>
            <p:cNvSpPr/>
            <p:nvPr/>
          </p:nvSpPr>
          <p:spPr>
            <a:xfrm>
              <a:off x="7412532" y="1939789"/>
              <a:ext cx="1643777" cy="1643776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3" name="ïSļïḓê"/>
            <p:cNvSpPr/>
            <p:nvPr/>
          </p:nvSpPr>
          <p:spPr>
            <a:xfrm>
              <a:off x="9520764" y="1939789"/>
              <a:ext cx="1643777" cy="1643776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1" name="iśḻíḓe"/>
            <p:cNvSpPr/>
            <p:nvPr/>
          </p:nvSpPr>
          <p:spPr>
            <a:xfrm>
              <a:off x="1234939" y="2110138"/>
              <a:ext cx="1303079" cy="1303078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2" name="íṥ1íḋè"/>
            <p:cNvSpPr/>
            <p:nvPr/>
          </p:nvSpPr>
          <p:spPr bwMode="auto">
            <a:xfrm>
              <a:off x="1570204" y="2506617"/>
              <a:ext cx="632551" cy="510121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3" name="iṥlïḋe"/>
            <p:cNvSpPr/>
            <p:nvPr/>
          </p:nvSpPr>
          <p:spPr>
            <a:xfrm>
              <a:off x="3339700" y="2110138"/>
              <a:ext cx="1303079" cy="1303078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FD6FF">
                    <a:shade val="30000"/>
                    <a:satMod val="115000"/>
                  </a:srgbClr>
                </a:gs>
                <a:gs pos="50000">
                  <a:srgbClr val="3FD6FF">
                    <a:shade val="67500"/>
                    <a:satMod val="115000"/>
                  </a:srgbClr>
                </a:gs>
                <a:gs pos="100000">
                  <a:srgbClr val="3FD6FF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4" name="îśliḓè"/>
            <p:cNvSpPr/>
            <p:nvPr/>
          </p:nvSpPr>
          <p:spPr bwMode="auto">
            <a:xfrm>
              <a:off x="3678850" y="2453815"/>
              <a:ext cx="624779" cy="615725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5" name="îŝ1íḋé"/>
            <p:cNvSpPr/>
            <p:nvPr/>
          </p:nvSpPr>
          <p:spPr>
            <a:xfrm>
              <a:off x="5483222" y="2110138"/>
              <a:ext cx="1303079" cy="1303078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A8FD8">
                    <a:shade val="30000"/>
                    <a:satMod val="115000"/>
                  </a:srgbClr>
                </a:gs>
                <a:gs pos="50000">
                  <a:srgbClr val="0A8FD8">
                    <a:shade val="67500"/>
                    <a:satMod val="115000"/>
                  </a:srgbClr>
                </a:gs>
                <a:gs pos="100000">
                  <a:srgbClr val="0A8FD8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ïṩļîḑé"/>
            <p:cNvSpPr/>
            <p:nvPr/>
          </p:nvSpPr>
          <p:spPr bwMode="auto">
            <a:xfrm>
              <a:off x="5820202" y="2525758"/>
              <a:ext cx="629119" cy="471839"/>
            </a:xfrm>
            <a:custGeom>
              <a:avLst/>
              <a:gdLst/>
              <a:ahLst/>
              <a:cxnLst>
                <a:cxn ang="0">
                  <a:pos x="168" y="126"/>
                </a:cxn>
                <a:cxn ang="0">
                  <a:pos x="0" y="126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115"/>
                </a:cxn>
                <a:cxn ang="0">
                  <a:pos x="168" y="115"/>
                </a:cxn>
                <a:cxn ang="0">
                  <a:pos x="168" y="126"/>
                </a:cxn>
                <a:cxn ang="0">
                  <a:pos x="54" y="104"/>
                </a:cxn>
                <a:cxn ang="0">
                  <a:pos x="32" y="104"/>
                </a:cxn>
                <a:cxn ang="0">
                  <a:pos x="32" y="63"/>
                </a:cxn>
                <a:cxn ang="0">
                  <a:pos x="54" y="63"/>
                </a:cxn>
                <a:cxn ang="0">
                  <a:pos x="54" y="104"/>
                </a:cxn>
                <a:cxn ang="0">
                  <a:pos x="84" y="104"/>
                </a:cxn>
                <a:cxn ang="0">
                  <a:pos x="64" y="104"/>
                </a:cxn>
                <a:cxn ang="0">
                  <a:pos x="64" y="19"/>
                </a:cxn>
                <a:cxn ang="0">
                  <a:pos x="84" y="19"/>
                </a:cxn>
                <a:cxn ang="0">
                  <a:pos x="84" y="104"/>
                </a:cxn>
                <a:cxn ang="0">
                  <a:pos x="116" y="104"/>
                </a:cxn>
                <a:cxn ang="0">
                  <a:pos x="95" y="104"/>
                </a:cxn>
                <a:cxn ang="0">
                  <a:pos x="95" y="41"/>
                </a:cxn>
                <a:cxn ang="0">
                  <a:pos x="116" y="41"/>
                </a:cxn>
                <a:cxn ang="0">
                  <a:pos x="116" y="104"/>
                </a:cxn>
                <a:cxn ang="0">
                  <a:pos x="147" y="104"/>
                </a:cxn>
                <a:cxn ang="0">
                  <a:pos x="127" y="104"/>
                </a:cxn>
                <a:cxn ang="0">
                  <a:pos x="127" y="9"/>
                </a:cxn>
                <a:cxn ang="0">
                  <a:pos x="147" y="9"/>
                </a:cxn>
                <a:cxn ang="0">
                  <a:pos x="147" y="104"/>
                </a:cxn>
              </a:cxnLst>
              <a:rect l="0" t="0" r="r" b="b"/>
              <a:pathLst>
                <a:path w="168" h="126">
                  <a:moveTo>
                    <a:pt x="168" y="126"/>
                  </a:moveTo>
                  <a:lnTo>
                    <a:pt x="0" y="12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15"/>
                  </a:lnTo>
                  <a:lnTo>
                    <a:pt x="168" y="115"/>
                  </a:lnTo>
                  <a:lnTo>
                    <a:pt x="168" y="126"/>
                  </a:lnTo>
                  <a:close/>
                  <a:moveTo>
                    <a:pt x="54" y="104"/>
                  </a:moveTo>
                  <a:lnTo>
                    <a:pt x="32" y="104"/>
                  </a:lnTo>
                  <a:lnTo>
                    <a:pt x="32" y="63"/>
                  </a:lnTo>
                  <a:lnTo>
                    <a:pt x="54" y="63"/>
                  </a:lnTo>
                  <a:lnTo>
                    <a:pt x="54" y="104"/>
                  </a:lnTo>
                  <a:close/>
                  <a:moveTo>
                    <a:pt x="84" y="104"/>
                  </a:moveTo>
                  <a:lnTo>
                    <a:pt x="64" y="104"/>
                  </a:lnTo>
                  <a:lnTo>
                    <a:pt x="64" y="19"/>
                  </a:lnTo>
                  <a:lnTo>
                    <a:pt x="84" y="19"/>
                  </a:lnTo>
                  <a:lnTo>
                    <a:pt x="84" y="104"/>
                  </a:lnTo>
                  <a:close/>
                  <a:moveTo>
                    <a:pt x="116" y="104"/>
                  </a:moveTo>
                  <a:lnTo>
                    <a:pt x="95" y="104"/>
                  </a:lnTo>
                  <a:lnTo>
                    <a:pt x="95" y="41"/>
                  </a:lnTo>
                  <a:lnTo>
                    <a:pt x="116" y="41"/>
                  </a:lnTo>
                  <a:lnTo>
                    <a:pt x="116" y="104"/>
                  </a:lnTo>
                  <a:close/>
                  <a:moveTo>
                    <a:pt x="147" y="104"/>
                  </a:moveTo>
                  <a:lnTo>
                    <a:pt x="127" y="104"/>
                  </a:lnTo>
                  <a:lnTo>
                    <a:pt x="127" y="9"/>
                  </a:lnTo>
                  <a:lnTo>
                    <a:pt x="147" y="9"/>
                  </a:lnTo>
                  <a:lnTo>
                    <a:pt x="147" y="10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7" name="í$ḷîḑé"/>
            <p:cNvSpPr/>
            <p:nvPr/>
          </p:nvSpPr>
          <p:spPr>
            <a:xfrm>
              <a:off x="7582881" y="2110138"/>
              <a:ext cx="1303079" cy="1303078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570FF">
                    <a:shade val="30000"/>
                    <a:satMod val="115000"/>
                  </a:srgbClr>
                </a:gs>
                <a:gs pos="50000">
                  <a:srgbClr val="1570FF">
                    <a:shade val="67500"/>
                    <a:satMod val="115000"/>
                  </a:srgbClr>
                </a:gs>
                <a:gs pos="100000">
                  <a:srgbClr val="1570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8" name="işļïḍê"/>
            <p:cNvSpPr/>
            <p:nvPr/>
          </p:nvSpPr>
          <p:spPr bwMode="auto">
            <a:xfrm>
              <a:off x="7978788" y="2506045"/>
              <a:ext cx="511267" cy="511266"/>
            </a:xfrm>
            <a:custGeom>
              <a:avLst/>
              <a:gdLst/>
              <a:ahLst/>
              <a:cxnLst>
                <a:cxn ang="0">
                  <a:pos x="55" y="31"/>
                </a:cxn>
                <a:cxn ang="0">
                  <a:pos x="54" y="33"/>
                </a:cxn>
                <a:cxn ang="0">
                  <a:pos x="47" y="34"/>
                </a:cxn>
                <a:cxn ang="0">
                  <a:pos x="46" y="37"/>
                </a:cxn>
                <a:cxn ang="0">
                  <a:pos x="49" y="42"/>
                </a:cxn>
                <a:cxn ang="0">
                  <a:pos x="50" y="43"/>
                </a:cxn>
                <a:cxn ang="0">
                  <a:pos x="49" y="44"/>
                </a:cxn>
                <a:cxn ang="0">
                  <a:pos x="43" y="50"/>
                </a:cxn>
                <a:cxn ang="0">
                  <a:pos x="42" y="50"/>
                </a:cxn>
                <a:cxn ang="0">
                  <a:pos x="37" y="46"/>
                </a:cxn>
                <a:cxn ang="0">
                  <a:pos x="33" y="47"/>
                </a:cxn>
                <a:cxn ang="0">
                  <a:pos x="32" y="54"/>
                </a:cxn>
                <a:cxn ang="0">
                  <a:pos x="31" y="55"/>
                </a:cxn>
                <a:cxn ang="0">
                  <a:pos x="23" y="55"/>
                </a:cxn>
                <a:cxn ang="0">
                  <a:pos x="22" y="54"/>
                </a:cxn>
                <a:cxn ang="0">
                  <a:pos x="21" y="47"/>
                </a:cxn>
                <a:cxn ang="0">
                  <a:pos x="18" y="46"/>
                </a:cxn>
                <a:cxn ang="0">
                  <a:pos x="13" y="50"/>
                </a:cxn>
                <a:cxn ang="0">
                  <a:pos x="12" y="50"/>
                </a:cxn>
                <a:cxn ang="0">
                  <a:pos x="11" y="50"/>
                </a:cxn>
                <a:cxn ang="0">
                  <a:pos x="5" y="44"/>
                </a:cxn>
                <a:cxn ang="0">
                  <a:pos x="5" y="43"/>
                </a:cxn>
                <a:cxn ang="0">
                  <a:pos x="5" y="42"/>
                </a:cxn>
                <a:cxn ang="0">
                  <a:pos x="9" y="37"/>
                </a:cxn>
                <a:cxn ang="0">
                  <a:pos x="7" y="33"/>
                </a:cxn>
                <a:cxn ang="0">
                  <a:pos x="1" y="33"/>
                </a:cxn>
                <a:cxn ang="0">
                  <a:pos x="0" y="31"/>
                </a:cxn>
                <a:cxn ang="0">
                  <a:pos x="0" y="23"/>
                </a:cxn>
                <a:cxn ang="0">
                  <a:pos x="1" y="22"/>
                </a:cxn>
                <a:cxn ang="0">
                  <a:pos x="7" y="21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12" y="5"/>
                </a:cxn>
                <a:cxn ang="0">
                  <a:pos x="13" y="5"/>
                </a:cxn>
                <a:cxn ang="0">
                  <a:pos x="18" y="9"/>
                </a:cxn>
                <a:cxn ang="0">
                  <a:pos x="21" y="8"/>
                </a:cxn>
                <a:cxn ang="0">
                  <a:pos x="22" y="1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8"/>
                </a:cxn>
                <a:cxn ang="0">
                  <a:pos x="37" y="9"/>
                </a:cxn>
                <a:cxn ang="0">
                  <a:pos x="42" y="5"/>
                </a:cxn>
                <a:cxn ang="0">
                  <a:pos x="43" y="5"/>
                </a:cxn>
                <a:cxn ang="0">
                  <a:pos x="43" y="5"/>
                </a:cxn>
                <a:cxn ang="0">
                  <a:pos x="49" y="11"/>
                </a:cxn>
                <a:cxn ang="0">
                  <a:pos x="50" y="12"/>
                </a:cxn>
                <a:cxn ang="0">
                  <a:pos x="49" y="13"/>
                </a:cxn>
                <a:cxn ang="0">
                  <a:pos x="46" y="18"/>
                </a:cxn>
                <a:cxn ang="0">
                  <a:pos x="47" y="21"/>
                </a:cxn>
                <a:cxn ang="0">
                  <a:pos x="54" y="22"/>
                </a:cxn>
                <a:cxn ang="0">
                  <a:pos x="55" y="23"/>
                </a:cxn>
                <a:cxn ang="0">
                  <a:pos x="55" y="31"/>
                </a:cxn>
                <a:cxn ang="0">
                  <a:pos x="27" y="18"/>
                </a:cxn>
                <a:cxn ang="0">
                  <a:pos x="18" y="27"/>
                </a:cxn>
                <a:cxn ang="0">
                  <a:pos x="27" y="36"/>
                </a:cxn>
                <a:cxn ang="0">
                  <a:pos x="36" y="27"/>
                </a:cxn>
                <a:cxn ang="0">
                  <a:pos x="27" y="18"/>
                </a:cxn>
              </a:cxnLst>
              <a:rect l="0" t="0" r="r" b="b"/>
              <a:pathLst>
                <a:path w="55" h="55">
                  <a:moveTo>
                    <a:pt x="55" y="31"/>
                  </a:moveTo>
                  <a:cubicBezTo>
                    <a:pt x="55" y="32"/>
                    <a:pt x="54" y="33"/>
                    <a:pt x="54" y="33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6" y="36"/>
                    <a:pt x="46" y="37"/>
                  </a:cubicBezTo>
                  <a:cubicBezTo>
                    <a:pt x="47" y="39"/>
                    <a:pt x="48" y="40"/>
                    <a:pt x="49" y="42"/>
                  </a:cubicBezTo>
                  <a:cubicBezTo>
                    <a:pt x="50" y="42"/>
                    <a:pt x="50" y="42"/>
                    <a:pt x="50" y="43"/>
                  </a:cubicBezTo>
                  <a:cubicBezTo>
                    <a:pt x="50" y="43"/>
                    <a:pt x="50" y="43"/>
                    <a:pt x="49" y="44"/>
                  </a:cubicBezTo>
                  <a:cubicBezTo>
                    <a:pt x="49" y="45"/>
                    <a:pt x="44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5" y="47"/>
                    <a:pt x="33" y="47"/>
                  </a:cubicBezTo>
                  <a:cubicBezTo>
                    <a:pt x="33" y="49"/>
                    <a:pt x="33" y="52"/>
                    <a:pt x="32" y="54"/>
                  </a:cubicBezTo>
                  <a:cubicBezTo>
                    <a:pt x="32" y="54"/>
                    <a:pt x="32" y="55"/>
                    <a:pt x="31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2" y="54"/>
                    <a:pt x="22" y="5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8"/>
                    <a:pt x="7" y="46"/>
                    <a:pt x="5" y="44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40"/>
                    <a:pt x="8" y="39"/>
                    <a:pt x="9" y="37"/>
                  </a:cubicBezTo>
                  <a:cubicBezTo>
                    <a:pt x="8" y="36"/>
                    <a:pt x="8" y="35"/>
                    <a:pt x="7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9"/>
                    <a:pt x="9" y="18"/>
                  </a:cubicBezTo>
                  <a:cubicBezTo>
                    <a:pt x="8" y="16"/>
                    <a:pt x="6" y="14"/>
                    <a:pt x="5" y="13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6" y="10"/>
                    <a:pt x="11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20" y="8"/>
                    <a:pt x="21" y="8"/>
                  </a:cubicBezTo>
                  <a:cubicBezTo>
                    <a:pt x="21" y="5"/>
                    <a:pt x="21" y="3"/>
                    <a:pt x="22" y="1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2" y="0"/>
                    <a:pt x="32" y="1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6" y="8"/>
                    <a:pt x="37" y="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5" y="7"/>
                    <a:pt x="48" y="9"/>
                    <a:pt x="49" y="11"/>
                  </a:cubicBezTo>
                  <a:cubicBezTo>
                    <a:pt x="50" y="11"/>
                    <a:pt x="50" y="12"/>
                    <a:pt x="50" y="12"/>
                  </a:cubicBezTo>
                  <a:cubicBezTo>
                    <a:pt x="50" y="12"/>
                    <a:pt x="49" y="13"/>
                    <a:pt x="49" y="13"/>
                  </a:cubicBezTo>
                  <a:cubicBezTo>
                    <a:pt x="48" y="14"/>
                    <a:pt x="47" y="16"/>
                    <a:pt x="46" y="18"/>
                  </a:cubicBezTo>
                  <a:cubicBezTo>
                    <a:pt x="46" y="19"/>
                    <a:pt x="47" y="20"/>
                    <a:pt x="47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5" y="23"/>
                    <a:pt x="55" y="23"/>
                  </a:cubicBezTo>
                  <a:lnTo>
                    <a:pt x="55" y="31"/>
                  </a:lnTo>
                  <a:close/>
                  <a:moveTo>
                    <a:pt x="27" y="18"/>
                  </a:moveTo>
                  <a:cubicBezTo>
                    <a:pt x="22" y="18"/>
                    <a:pt x="18" y="22"/>
                    <a:pt x="18" y="27"/>
                  </a:cubicBezTo>
                  <a:cubicBezTo>
                    <a:pt x="18" y="32"/>
                    <a:pt x="22" y="36"/>
                    <a:pt x="27" y="36"/>
                  </a:cubicBezTo>
                  <a:cubicBezTo>
                    <a:pt x="32" y="36"/>
                    <a:pt x="36" y="32"/>
                    <a:pt x="36" y="27"/>
                  </a:cubicBezTo>
                  <a:cubicBezTo>
                    <a:pt x="36" y="22"/>
                    <a:pt x="32" y="18"/>
                    <a:pt x="27" y="1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5" name="ïsḷîḋè"/>
            <p:cNvSpPr/>
            <p:nvPr/>
          </p:nvSpPr>
          <p:spPr>
            <a:xfrm>
              <a:off x="9691113" y="2110138"/>
              <a:ext cx="1303079" cy="1303078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6" name="îṧľîḓe"/>
            <p:cNvSpPr/>
            <p:nvPr/>
          </p:nvSpPr>
          <p:spPr bwMode="auto">
            <a:xfrm>
              <a:off x="10067702" y="2507586"/>
              <a:ext cx="549901" cy="508182"/>
            </a:xfrm>
            <a:custGeom>
              <a:avLst/>
              <a:gdLst/>
              <a:ahLst/>
              <a:cxnLst>
                <a:cxn ang="0">
                  <a:pos x="67" y="20"/>
                </a:cxn>
                <a:cxn ang="0">
                  <a:pos x="46" y="36"/>
                </a:cxn>
                <a:cxn ang="0">
                  <a:pos x="42" y="40"/>
                </a:cxn>
                <a:cxn ang="0">
                  <a:pos x="39" y="47"/>
                </a:cxn>
                <a:cxn ang="0">
                  <a:pos x="44" y="52"/>
                </a:cxn>
                <a:cxn ang="0">
                  <a:pos x="52" y="58"/>
                </a:cxn>
                <a:cxn ang="0">
                  <a:pos x="52" y="61"/>
                </a:cxn>
                <a:cxn ang="0">
                  <a:pos x="51" y="62"/>
                </a:cxn>
                <a:cxn ang="0">
                  <a:pos x="17" y="62"/>
                </a:cxn>
                <a:cxn ang="0">
                  <a:pos x="16" y="61"/>
                </a:cxn>
                <a:cxn ang="0">
                  <a:pos x="16" y="58"/>
                </a:cxn>
                <a:cxn ang="0">
                  <a:pos x="24" y="52"/>
                </a:cxn>
                <a:cxn ang="0">
                  <a:pos x="29" y="47"/>
                </a:cxn>
                <a:cxn ang="0">
                  <a:pos x="26" y="40"/>
                </a:cxn>
                <a:cxn ang="0">
                  <a:pos x="22" y="36"/>
                </a:cxn>
                <a:cxn ang="0">
                  <a:pos x="0" y="20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16" y="11"/>
                </a:cxn>
                <a:cxn ang="0">
                  <a:pos x="16" y="7"/>
                </a:cxn>
                <a:cxn ang="0">
                  <a:pos x="22" y="0"/>
                </a:cxn>
                <a:cxn ang="0">
                  <a:pos x="45" y="0"/>
                </a:cxn>
                <a:cxn ang="0">
                  <a:pos x="52" y="7"/>
                </a:cxn>
                <a:cxn ang="0">
                  <a:pos x="52" y="11"/>
                </a:cxn>
                <a:cxn ang="0">
                  <a:pos x="63" y="11"/>
                </a:cxn>
                <a:cxn ang="0">
                  <a:pos x="67" y="15"/>
                </a:cxn>
                <a:cxn ang="0">
                  <a:pos x="67" y="20"/>
                </a:cxn>
                <a:cxn ang="0">
                  <a:pos x="16" y="1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19" y="31"/>
                </a:cxn>
                <a:cxn ang="0">
                  <a:pos x="16" y="16"/>
                </a:cxn>
                <a:cxn ang="0">
                  <a:pos x="62" y="16"/>
                </a:cxn>
                <a:cxn ang="0">
                  <a:pos x="52" y="16"/>
                </a:cxn>
                <a:cxn ang="0">
                  <a:pos x="49" y="31"/>
                </a:cxn>
                <a:cxn ang="0">
                  <a:pos x="62" y="20"/>
                </a:cxn>
                <a:cxn ang="0">
                  <a:pos x="62" y="16"/>
                </a:cxn>
              </a:cxnLst>
              <a:rect l="0" t="0" r="r" b="b"/>
              <a:pathLst>
                <a:path w="67" h="62">
                  <a:moveTo>
                    <a:pt x="67" y="20"/>
                  </a:moveTo>
                  <a:cubicBezTo>
                    <a:pt x="67" y="27"/>
                    <a:pt x="58" y="36"/>
                    <a:pt x="46" y="36"/>
                  </a:cubicBezTo>
                  <a:cubicBezTo>
                    <a:pt x="44" y="38"/>
                    <a:pt x="42" y="40"/>
                    <a:pt x="42" y="40"/>
                  </a:cubicBezTo>
                  <a:cubicBezTo>
                    <a:pt x="40" y="42"/>
                    <a:pt x="39" y="44"/>
                    <a:pt x="39" y="47"/>
                  </a:cubicBezTo>
                  <a:cubicBezTo>
                    <a:pt x="39" y="49"/>
                    <a:pt x="40" y="52"/>
                    <a:pt x="44" y="52"/>
                  </a:cubicBezTo>
                  <a:cubicBezTo>
                    <a:pt x="48" y="52"/>
                    <a:pt x="52" y="54"/>
                    <a:pt x="52" y="58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2"/>
                    <a:pt x="51" y="62"/>
                    <a:pt x="51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4"/>
                    <a:pt x="20" y="52"/>
                    <a:pt x="24" y="52"/>
                  </a:cubicBezTo>
                  <a:cubicBezTo>
                    <a:pt x="27" y="52"/>
                    <a:pt x="29" y="49"/>
                    <a:pt x="29" y="47"/>
                  </a:cubicBezTo>
                  <a:cubicBezTo>
                    <a:pt x="29" y="44"/>
                    <a:pt x="28" y="42"/>
                    <a:pt x="26" y="40"/>
                  </a:cubicBezTo>
                  <a:cubicBezTo>
                    <a:pt x="25" y="40"/>
                    <a:pt x="24" y="38"/>
                    <a:pt x="22" y="36"/>
                  </a:cubicBezTo>
                  <a:cubicBezTo>
                    <a:pt x="10" y="36"/>
                    <a:pt x="0" y="27"/>
                    <a:pt x="0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2" y="11"/>
                    <a:pt x="4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9" y="0"/>
                    <a:pt x="2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7" y="12"/>
                    <a:pt x="67" y="15"/>
                  </a:cubicBezTo>
                  <a:lnTo>
                    <a:pt x="67" y="20"/>
                  </a:lnTo>
                  <a:close/>
                  <a:moveTo>
                    <a:pt x="1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4"/>
                    <a:pt x="11" y="29"/>
                    <a:pt x="19" y="31"/>
                  </a:cubicBezTo>
                  <a:cubicBezTo>
                    <a:pt x="17" y="27"/>
                    <a:pt x="16" y="22"/>
                    <a:pt x="16" y="16"/>
                  </a:cubicBezTo>
                  <a:close/>
                  <a:moveTo>
                    <a:pt x="62" y="16"/>
                  </a:moveTo>
                  <a:cubicBezTo>
                    <a:pt x="52" y="16"/>
                    <a:pt x="52" y="16"/>
                    <a:pt x="52" y="16"/>
                  </a:cubicBezTo>
                  <a:cubicBezTo>
                    <a:pt x="52" y="22"/>
                    <a:pt x="51" y="27"/>
                    <a:pt x="49" y="31"/>
                  </a:cubicBezTo>
                  <a:cubicBezTo>
                    <a:pt x="57" y="29"/>
                    <a:pt x="62" y="24"/>
                    <a:pt x="62" y="20"/>
                  </a:cubicBezTo>
                  <a:lnTo>
                    <a:pt x="62" y="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cxnSp>
          <p:nvCxnSpPr>
            <p:cNvPr id="77" name="Straight Connector 29"/>
            <p:cNvCxnSpPr/>
            <p:nvPr/>
          </p:nvCxnSpPr>
          <p:spPr>
            <a:xfrm>
              <a:off x="2718685" y="2763964"/>
              <a:ext cx="439701" cy="228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0"/>
            <p:cNvCxnSpPr/>
            <p:nvPr/>
          </p:nvCxnSpPr>
          <p:spPr>
            <a:xfrm>
              <a:off x="4830397" y="2763964"/>
              <a:ext cx="439701" cy="228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1"/>
            <p:cNvCxnSpPr/>
            <p:nvPr/>
          </p:nvCxnSpPr>
          <p:spPr>
            <a:xfrm>
              <a:off x="6956650" y="2763964"/>
              <a:ext cx="439701" cy="228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32"/>
            <p:cNvCxnSpPr/>
            <p:nvPr/>
          </p:nvCxnSpPr>
          <p:spPr>
            <a:xfrm>
              <a:off x="9078240" y="2763964"/>
              <a:ext cx="439701" cy="228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文本框 81"/>
          <p:cNvSpPr txBox="1"/>
          <p:nvPr/>
        </p:nvSpPr>
        <p:spPr>
          <a:xfrm>
            <a:off x="7079493" y="2768898"/>
            <a:ext cx="2133781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评估与处理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3263642" y="2784392"/>
            <a:ext cx="2133781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设计提示词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5126400" y="4941209"/>
            <a:ext cx="2133781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生成初稿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8844558" y="4909209"/>
            <a:ext cx="2133781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预览效果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1247682" y="4878181"/>
            <a:ext cx="2133781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适配风格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  <p:transition advTm="2000">
    <p:wedge/>
  </p:transition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17"/>
          <p:cNvSpPr/>
          <p:nvPr>
            <p:custDataLst>
              <p:tags r:id="rId1"/>
            </p:custDataLst>
          </p:nvPr>
        </p:nvSpPr>
        <p:spPr>
          <a:xfrm>
            <a:off x="1654973" y="1660043"/>
            <a:ext cx="2178445" cy="4909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CCCFF"/>
              </a:gs>
              <a:gs pos="82000">
                <a:srgbClr val="229EF7"/>
              </a:gs>
            </a:gsLst>
            <a:lin ang="2700000" scaled="0"/>
          </a:gradFill>
          <a:ln>
            <a:noFill/>
          </a:ln>
          <a:effectLst>
            <a:outerShdw blurRad="304800" dist="38100" dir="5400000" algn="t" rotWithShape="0">
              <a:srgbClr val="239FFF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Tx/>
              <a:buSzTx/>
              <a:buFont typeface="阿里巴巴普惠体 Light" panose="00020600040101010101" charset="-122"/>
            </a:pPr>
            <a:r>
              <a:rPr lang="en-US" altLang="zh-CN" sz="200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CN" altLang="en-US" sz="2000">
                <a:solidFill>
                  <a:schemeClr val="bg1"/>
                </a:solidFill>
                <a:cs typeface="+mn-ea"/>
                <a:sym typeface="+mn-lt"/>
              </a:rPr>
              <a:t>．操作实现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图形"/>
          <p:cNvSpPr txBox="1"/>
          <p:nvPr>
            <p:custDataLst>
              <p:tags r:id="rId2"/>
            </p:custDataLst>
          </p:nvPr>
        </p:nvSpPr>
        <p:spPr>
          <a:xfrm>
            <a:off x="704284" y="207217"/>
            <a:ext cx="1112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任务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 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利用无界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AI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制作小红书文案配图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42302" y="5247260"/>
            <a:ext cx="2072992" cy="66953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27965" algn="l"/>
              </a:tabLst>
              <a:defRPr/>
            </a:pPr>
            <a:r>
              <a:rPr lang="zh-CN" altLang="en-US" sz="1400">
                <a:cs typeface="+mn-ea"/>
                <a:sym typeface="+mn-lt"/>
              </a:rPr>
              <a:t>在无界</a:t>
            </a:r>
            <a:r>
              <a:rPr lang="en-US" altLang="zh-CN" sz="1400">
                <a:cs typeface="+mn-ea"/>
                <a:sym typeface="+mn-lt"/>
              </a:rPr>
              <a:t>AI</a:t>
            </a:r>
            <a:r>
              <a:rPr lang="zh-CN" altLang="en-US" smtClean="0"/>
              <a:t>中输入要求并查看生成效果</a:t>
            </a:r>
            <a:endParaRPr lang="en-US" altLang="zh-CN" sz="1400" dirty="0"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602422" y="5310095"/>
            <a:ext cx="524487" cy="524487"/>
          </a:xfrm>
          <a:prstGeom prst="ellipse">
            <a:avLst/>
          </a:prstGeom>
          <a:solidFill>
            <a:srgbClr val="43EBF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cs typeface="+mn-ea"/>
                <a:sym typeface="+mn-lt"/>
              </a:rPr>
              <a:t>1</a:t>
            </a:r>
            <a:endParaRPr lang="zh-CN" altLang="en-US" sz="2800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97540" y="5310095"/>
            <a:ext cx="2266692" cy="66953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27965" algn="l"/>
              </a:tabLst>
              <a:defRPr/>
            </a:pPr>
            <a:r>
              <a:rPr lang="zh-CN" altLang="en-US" sz="1400">
                <a:cs typeface="+mn-ea"/>
                <a:sym typeface="+mn-lt"/>
              </a:rPr>
              <a:t>修改提示词，，重新生成新</a:t>
            </a:r>
            <a:r>
              <a:rPr lang="zh-CN" altLang="en-US" sz="1400" smtClean="0">
                <a:cs typeface="+mn-ea"/>
                <a:sym typeface="+mn-lt"/>
              </a:rPr>
              <a:t>的图片</a:t>
            </a:r>
            <a:endParaRPr lang="en-US" altLang="zh-CN" sz="1400" dirty="0"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273053" y="5386395"/>
            <a:ext cx="524487" cy="524487"/>
          </a:xfrm>
          <a:prstGeom prst="ellipse">
            <a:avLst/>
          </a:prstGeom>
          <a:solidFill>
            <a:srgbClr val="43EBF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mtClean="0">
                <a:cs typeface="+mn-ea"/>
                <a:sym typeface="+mn-lt"/>
              </a:rPr>
              <a:t>2</a:t>
            </a:r>
            <a:endParaRPr lang="zh-CN" altLang="en-US" sz="2800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169" y="3009694"/>
            <a:ext cx="3546178" cy="212935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670" y="2968333"/>
            <a:ext cx="3172030" cy="220527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9293828" y="5310095"/>
            <a:ext cx="1562907" cy="66953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27965" algn="l"/>
              </a:tabLst>
              <a:defRPr/>
            </a:pPr>
            <a:r>
              <a:rPr lang="zh-CN" altLang="en-US" sz="1400" smtClean="0">
                <a:cs typeface="+mn-ea"/>
                <a:sym typeface="+mn-lt"/>
              </a:rPr>
              <a:t>下载图片并进行排版设计</a:t>
            </a:r>
            <a:endParaRPr lang="en-US" altLang="zh-CN" sz="1400" dirty="0"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769341" y="5372930"/>
            <a:ext cx="524487" cy="524487"/>
          </a:xfrm>
          <a:prstGeom prst="ellipse">
            <a:avLst/>
          </a:prstGeom>
          <a:solidFill>
            <a:srgbClr val="43EBF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mtClean="0">
                <a:cs typeface="+mn-ea"/>
                <a:sym typeface="+mn-lt"/>
              </a:rPr>
              <a:t>3</a:t>
            </a:r>
            <a:endParaRPr lang="zh-CN" altLang="en-US" sz="2800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2521" y="1827374"/>
            <a:ext cx="2124214" cy="3369238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advTm="2000">
    <p:wedge/>
  </p:transition>
  <p:timing>
    <p:tnLst>
      <p:par>
        <p:cTn id="1" dur="indefinite" restart="never" fill="hold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  <p:tag name="KSO_WM_DIAGRAM_VIRTUALLY_FRAME" val="{&quot;height&quot;:318.1,&quot;left&quot;:45.45,&quot;top&quot;:129.75,&quot;width&quot;:892.75}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  <p:tag name="KSO_WM_DIAGRAM_VIRTUALLY_FRAME" val="{&quot;height&quot;:318.1,&quot;left&quot;:45.45,&quot;top&quot;:129.75,&quot;width&quot;:892.75}"/>
</p:tagLst>
</file>

<file path=ppt/tags/tag5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  <p:tag name="KSO_WM_DIAGRAM_VIRTUALLY_FRAME" val="{&quot;height&quot;:318.1,&quot;left&quot;:45.45,&quot;top&quot;:129.75,&quot;width&quot;:892.75}"/>
</p:tagLst>
</file>

<file path=ppt/tags/tag5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6.xml><?xml version="1.0" encoding="utf-8"?>
<p:tagLst xmlns:p="http://schemas.openxmlformats.org/presentationml/2006/main">
  <p:tag name="KSO_WM_BEAUTIFY_FLAG" val=""/>
  <p:tag name="KSO_WM_DIAGRAM_VIRTUALLY_FRAME" val="{&quot;height&quot;:318.1,&quot;left&quot;:45.45,&quot;top&quot;:129.75,&quot;width&quot;:892.75}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  <p:tag name="KSO_WM_DIAGRAM_VIRTUALLY_FRAME" val="{&quot;height&quot;:318.1,&quot;left&quot;:45.45,&quot;top&quot;:129.75,&quot;width&quot;:892.75}"/>
</p:tagLst>
</file>

<file path=ppt/tags/tag66.xml><?xml version="1.0" encoding="utf-8"?>
<p:tagLst xmlns:p="http://schemas.openxmlformats.org/presentationml/2006/main">
  <p:tag name="ISLIDE.DIAGRAM" val="79196715-9a5b-408f-986a-cdabe14ba0b8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  <p:tag name="KSO_WM_DIAGRAM_VIRTUALLY_FRAME" val="{&quot;height&quot;:318.1,&quot;left&quot;:45.45,&quot;top&quot;:129.75,&quot;width&quot;:892.75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COMMONDATA" val="eyJoZGlkIjoiNjZlN2ZlYTM4NzZkMDI0MTliZThjMzAyNDAzMDU4MDYi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399EE5"/>
      </a:accent1>
      <a:accent2>
        <a:srgbClr val="1873B8"/>
      </a:accent2>
      <a:accent3>
        <a:srgbClr val="399EE5"/>
      </a:accent3>
      <a:accent4>
        <a:srgbClr val="1873B8"/>
      </a:accent4>
      <a:accent5>
        <a:srgbClr val="399EE5"/>
      </a:accent5>
      <a:accent6>
        <a:srgbClr val="1873B8"/>
      </a:accent6>
      <a:hlink>
        <a:srgbClr val="399EE5"/>
      </a:hlink>
      <a:folHlink>
        <a:srgbClr val="1873B8"/>
      </a:folHlink>
    </a:clrScheme>
    <a:fontScheme name="g0rz0yj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625</Words>
  <Application>WPS 演示</Application>
  <PresentationFormat>宽屏</PresentationFormat>
  <Paragraphs>99</Paragraphs>
  <Slides>8</Slides>
  <Notes>46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汉仪旗黑</vt:lpstr>
      <vt:lpstr>Wingdings</vt:lpstr>
      <vt:lpstr>阿里巴巴普惠体</vt:lpstr>
      <vt:lpstr>苹方-简</vt:lpstr>
      <vt:lpstr>阿里巴巴普惠体 Light</vt:lpstr>
      <vt:lpstr>宋体</vt:lpstr>
      <vt:lpstr>Arial Unicode MS</vt:lpstr>
      <vt:lpstr>Gill Sans</vt:lpstr>
      <vt:lpstr>Montserrat Bold</vt:lpstr>
      <vt:lpstr>Thonburi</vt:lpstr>
      <vt:lpstr>Montserrat Regular</vt:lpstr>
      <vt:lpstr>Calibri</vt:lpstr>
      <vt:lpstr>Helvetica Neue</vt:lpstr>
      <vt:lpstr>Gill Sans</vt:lpstr>
      <vt:lpstr>微软雅黑</vt:lpstr>
      <vt:lpstr>阿里巴巴普惠体</vt:lpstr>
      <vt:lpstr>阿里巴巴普惠体 Light</vt:lpstr>
      <vt:lpstr>汉仪书宋二KW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M</cp:lastModifiedBy>
  <cp:revision>394</cp:revision>
  <dcterms:created xsi:type="dcterms:W3CDTF">2026-03-08T02:28:05Z</dcterms:created>
  <dcterms:modified xsi:type="dcterms:W3CDTF">2026-03-08T02:28:05Z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2052-12.1.23540.23540</vt:lpwstr>
  </property>
  <property fmtid="{D5CDD505-2E9C-101B-9397-08002B2CF9AE}" pid="3" name="ICV">
    <vt:lpwstr>F1304A9361FB4ECC813421E0442478BB</vt:lpwstr>
  </property>
</Properties>
</file>