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0" r:id="rId3"/>
  </p:sldMasterIdLst>
  <p:notesMasterIdLst>
    <p:notesMasterId r:id="rId16"/>
  </p:notesMasterIdLst>
  <p:sldIdLst>
    <p:sldId id="266" r:id="rId4"/>
    <p:sldId id="267" r:id="rId5"/>
    <p:sldId id="270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x="12192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 showGuide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notesMaster" Target="notesMasters/notesMaster1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8" Type="http://schemas.openxmlformats.org/officeDocument/2006/relationships/tags" Target="../tags/tag17.xml"/><Relationship Id="rId17" Type="http://schemas.openxmlformats.org/officeDocument/2006/relationships/tags" Target="../tags/tag16.xml"/><Relationship Id="rId16" Type="http://schemas.openxmlformats.org/officeDocument/2006/relationships/tags" Target="../tags/tag15.xml"/><Relationship Id="rId15" Type="http://schemas.openxmlformats.org/officeDocument/2006/relationships/tags" Target="../tags/tag14.xml"/><Relationship Id="rId14" Type="http://schemas.openxmlformats.org/officeDocument/2006/relationships/tags" Target="../tags/tag13.xml"/><Relationship Id="rId13" Type="http://schemas.openxmlformats.org/officeDocument/2006/relationships/tags" Target="../tags/tag12.xml"/><Relationship Id="rId12" Type="http://schemas.openxmlformats.org/officeDocument/2006/relationships/tags" Target="../tags/tag11.xml"/><Relationship Id="rId11" Type="http://schemas.openxmlformats.org/officeDocument/2006/relationships/tags" Target="../tags/tag10.xml"/><Relationship Id="rId10" Type="http://schemas.openxmlformats.org/officeDocument/2006/relationships/tags" Target="../tags/tag9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30.xml"/><Relationship Id="rId8" Type="http://schemas.openxmlformats.org/officeDocument/2006/relationships/tags" Target="../tags/tag29.xml"/><Relationship Id="rId7" Type="http://schemas.openxmlformats.org/officeDocument/2006/relationships/tags" Target="../tags/tag28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2" Type="http://schemas.openxmlformats.org/officeDocument/2006/relationships/tags" Target="../tags/tag33.xml"/><Relationship Id="rId11" Type="http://schemas.openxmlformats.org/officeDocument/2006/relationships/tags" Target="../tags/tag32.xml"/><Relationship Id="rId10" Type="http://schemas.openxmlformats.org/officeDocument/2006/relationships/tags" Target="../tags/tag31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41.xml"/><Relationship Id="rId8" Type="http://schemas.openxmlformats.org/officeDocument/2006/relationships/tags" Target="../tags/tag40.xml"/><Relationship Id="rId7" Type="http://schemas.openxmlformats.org/officeDocument/2006/relationships/tags" Target="../tags/tag39.xml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8" Type="http://schemas.openxmlformats.org/officeDocument/2006/relationships/tags" Target="../tags/tag50.xml"/><Relationship Id="rId17" Type="http://schemas.openxmlformats.org/officeDocument/2006/relationships/tags" Target="../tags/tag49.xml"/><Relationship Id="rId16" Type="http://schemas.openxmlformats.org/officeDocument/2006/relationships/tags" Target="../tags/tag48.xml"/><Relationship Id="rId15" Type="http://schemas.openxmlformats.org/officeDocument/2006/relationships/tags" Target="../tags/tag47.xml"/><Relationship Id="rId14" Type="http://schemas.openxmlformats.org/officeDocument/2006/relationships/tags" Target="../tags/tag46.xml"/><Relationship Id="rId13" Type="http://schemas.openxmlformats.org/officeDocument/2006/relationships/tags" Target="../tags/tag45.xml"/><Relationship Id="rId12" Type="http://schemas.openxmlformats.org/officeDocument/2006/relationships/tags" Target="../tags/tag44.xml"/><Relationship Id="rId11" Type="http://schemas.openxmlformats.org/officeDocument/2006/relationships/tags" Target="../tags/tag43.xml"/><Relationship Id="rId10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56.xml"/><Relationship Id="rId6" Type="http://schemas.openxmlformats.org/officeDocument/2006/relationships/tags" Target="../tags/tag55.xml"/><Relationship Id="rId5" Type="http://schemas.openxmlformats.org/officeDocument/2006/relationships/tags" Target="../tags/tag54.xml"/><Relationship Id="rId4" Type="http://schemas.openxmlformats.org/officeDocument/2006/relationships/tags" Target="../tags/tag53.xml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64.xml"/><Relationship Id="rId8" Type="http://schemas.openxmlformats.org/officeDocument/2006/relationships/tags" Target="../tags/tag63.xml"/><Relationship Id="rId7" Type="http://schemas.openxmlformats.org/officeDocument/2006/relationships/tags" Target="../tags/tag62.xml"/><Relationship Id="rId6" Type="http://schemas.openxmlformats.org/officeDocument/2006/relationships/tags" Target="../tags/tag61.xml"/><Relationship Id="rId5" Type="http://schemas.openxmlformats.org/officeDocument/2006/relationships/tags" Target="../tags/tag60.xml"/><Relationship Id="rId4" Type="http://schemas.openxmlformats.org/officeDocument/2006/relationships/tags" Target="../tags/tag59.xml"/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68.xml"/><Relationship Id="rId4" Type="http://schemas.openxmlformats.org/officeDocument/2006/relationships/tags" Target="../tags/tag67.xml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tags" Target="../tags/tag75.xml"/><Relationship Id="rId4" Type="http://schemas.openxmlformats.org/officeDocument/2006/relationships/tags" Target="../tags/tag74.xml"/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80.xml"/><Relationship Id="rId5" Type="http://schemas.openxmlformats.org/officeDocument/2006/relationships/tags" Target="../tags/tag79.xml"/><Relationship Id="rId4" Type="http://schemas.openxmlformats.org/officeDocument/2006/relationships/tags" Target="../tags/tag78.xml"/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88.xml"/><Relationship Id="rId8" Type="http://schemas.openxmlformats.org/officeDocument/2006/relationships/tags" Target="../tags/tag87.xml"/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9" Type="http://schemas.openxmlformats.org/officeDocument/2006/relationships/tags" Target="../tags/tag98.xml"/><Relationship Id="rId18" Type="http://schemas.openxmlformats.org/officeDocument/2006/relationships/tags" Target="../tags/tag97.xml"/><Relationship Id="rId17" Type="http://schemas.openxmlformats.org/officeDocument/2006/relationships/tags" Target="../tags/tag96.xml"/><Relationship Id="rId16" Type="http://schemas.openxmlformats.org/officeDocument/2006/relationships/tags" Target="../tags/tag95.xml"/><Relationship Id="rId15" Type="http://schemas.openxmlformats.org/officeDocument/2006/relationships/tags" Target="../tags/tag94.xml"/><Relationship Id="rId14" Type="http://schemas.openxmlformats.org/officeDocument/2006/relationships/tags" Target="../tags/tag93.xml"/><Relationship Id="rId13" Type="http://schemas.openxmlformats.org/officeDocument/2006/relationships/tags" Target="../tags/tag92.xml"/><Relationship Id="rId12" Type="http://schemas.openxmlformats.org/officeDocument/2006/relationships/tags" Target="../tags/tag91.xml"/><Relationship Id="rId11" Type="http://schemas.openxmlformats.org/officeDocument/2006/relationships/tags" Target="../tags/tag90.xml"/><Relationship Id="rId10" Type="http://schemas.openxmlformats.org/officeDocument/2006/relationships/tags" Target="../tags/tag89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: 形状 7"/>
          <p:cNvSpPr/>
          <p:nvPr>
            <p:custDataLst>
              <p:tags r:id="rId3"/>
            </p:custDataLst>
          </p:nvPr>
        </p:nvSpPr>
        <p:spPr>
          <a:xfrm>
            <a:off x="6919595" y="0"/>
            <a:ext cx="5272405" cy="4873625"/>
          </a:xfrm>
          <a:custGeom>
            <a:avLst/>
            <a:gdLst>
              <a:gd name="connsiteX0" fmla="*/ 0 w 5045967"/>
              <a:gd name="connsiteY0" fmla="*/ 0 h 5048938"/>
              <a:gd name="connsiteX1" fmla="*/ 5045967 w 5045967"/>
              <a:gd name="connsiteY1" fmla="*/ 0 h 5048938"/>
              <a:gd name="connsiteX2" fmla="*/ 5045967 w 5045967"/>
              <a:gd name="connsiteY2" fmla="*/ 5048938 h 5048938"/>
              <a:gd name="connsiteX3" fmla="*/ 4808055 w 5045967"/>
              <a:gd name="connsiteY3" fmla="*/ 5042922 h 5048938"/>
              <a:gd name="connsiteX4" fmla="*/ 6093 w 5045967"/>
              <a:gd name="connsiteY4" fmla="*/ 240959 h 5048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45967" h="5048938">
                <a:moveTo>
                  <a:pt x="0" y="0"/>
                </a:moveTo>
                <a:lnTo>
                  <a:pt x="5045967" y="0"/>
                </a:lnTo>
                <a:lnTo>
                  <a:pt x="5045967" y="5048938"/>
                </a:lnTo>
                <a:lnTo>
                  <a:pt x="4808055" y="5042922"/>
                </a:lnTo>
                <a:cubicBezTo>
                  <a:pt x="2215925" y="4911527"/>
                  <a:pt x="137488" y="2833089"/>
                  <a:pt x="6093" y="240959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任意多边形: 形状 8"/>
          <p:cNvSpPr/>
          <p:nvPr>
            <p:custDataLst>
              <p:tags r:id="rId4"/>
            </p:custDataLst>
          </p:nvPr>
        </p:nvSpPr>
        <p:spPr>
          <a:xfrm>
            <a:off x="8441055" y="0"/>
            <a:ext cx="3750945" cy="3641725"/>
          </a:xfrm>
          <a:custGeom>
            <a:avLst/>
            <a:gdLst>
              <a:gd name="connsiteX0" fmla="*/ 0 w 5045967"/>
              <a:gd name="connsiteY0" fmla="*/ 0 h 5048938"/>
              <a:gd name="connsiteX1" fmla="*/ 5045967 w 5045967"/>
              <a:gd name="connsiteY1" fmla="*/ 0 h 5048938"/>
              <a:gd name="connsiteX2" fmla="*/ 5045967 w 5045967"/>
              <a:gd name="connsiteY2" fmla="*/ 5048938 h 5048938"/>
              <a:gd name="connsiteX3" fmla="*/ 4808055 w 5045967"/>
              <a:gd name="connsiteY3" fmla="*/ 5042922 h 5048938"/>
              <a:gd name="connsiteX4" fmla="*/ 6093 w 5045967"/>
              <a:gd name="connsiteY4" fmla="*/ 240959 h 5048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45967" h="5048938">
                <a:moveTo>
                  <a:pt x="0" y="0"/>
                </a:moveTo>
                <a:lnTo>
                  <a:pt x="5045967" y="0"/>
                </a:lnTo>
                <a:lnTo>
                  <a:pt x="5045967" y="5048938"/>
                </a:lnTo>
                <a:lnTo>
                  <a:pt x="4808055" y="5042922"/>
                </a:lnTo>
                <a:cubicBezTo>
                  <a:pt x="2215925" y="4911527"/>
                  <a:pt x="137488" y="2833089"/>
                  <a:pt x="6093" y="240959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>
            <p:custDataLst>
              <p:tags r:id="rId5"/>
            </p:custDataLst>
          </p:nvPr>
        </p:nvCxnSpPr>
        <p:spPr>
          <a:xfrm>
            <a:off x="1069698" y="688340"/>
            <a:ext cx="191770" cy="0"/>
          </a:xfrm>
          <a:prstGeom prst="line">
            <a:avLst/>
          </a:prstGeom>
          <a:ln w="28575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>
            <p:custDataLst>
              <p:tags r:id="rId6"/>
            </p:custDataLst>
          </p:nvPr>
        </p:nvCxnSpPr>
        <p:spPr>
          <a:xfrm>
            <a:off x="1069698" y="757555"/>
            <a:ext cx="191770" cy="0"/>
          </a:xfrm>
          <a:prstGeom prst="line">
            <a:avLst/>
          </a:prstGeom>
          <a:ln w="28575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>
            <p:custDataLst>
              <p:tags r:id="rId7"/>
            </p:custDataLst>
          </p:nvPr>
        </p:nvCxnSpPr>
        <p:spPr>
          <a:xfrm>
            <a:off x="1069698" y="826135"/>
            <a:ext cx="191770" cy="0"/>
          </a:xfrm>
          <a:prstGeom prst="line">
            <a:avLst/>
          </a:prstGeom>
          <a:ln w="28575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椭圆 22"/>
          <p:cNvSpPr/>
          <p:nvPr>
            <p:custDataLst>
              <p:tags r:id="rId8"/>
            </p:custDataLst>
          </p:nvPr>
        </p:nvSpPr>
        <p:spPr>
          <a:xfrm>
            <a:off x="6892945" y="969581"/>
            <a:ext cx="288925" cy="288925"/>
          </a:xfrm>
          <a:prstGeom prst="ellipse">
            <a:avLst/>
          </a:prstGeom>
          <a:gradFill flip="none" rotWithShape="1">
            <a:gsLst>
              <a:gs pos="13000">
                <a:schemeClr val="accent1">
                  <a:lumMod val="40000"/>
                  <a:lumOff val="60000"/>
                </a:schemeClr>
              </a:gs>
              <a:gs pos="85000">
                <a:schemeClr val="accent3"/>
              </a:gs>
              <a:gs pos="52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127000" dist="1905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5" name="椭圆 24"/>
          <p:cNvSpPr/>
          <p:nvPr>
            <p:custDataLst>
              <p:tags r:id="rId9"/>
            </p:custDataLst>
          </p:nvPr>
        </p:nvSpPr>
        <p:spPr>
          <a:xfrm>
            <a:off x="9102739" y="4021926"/>
            <a:ext cx="808355" cy="808355"/>
          </a:xfrm>
          <a:prstGeom prst="ellipse">
            <a:avLst/>
          </a:prstGeom>
          <a:gradFill flip="none" rotWithShape="1">
            <a:gsLst>
              <a:gs pos="12000">
                <a:schemeClr val="accent1">
                  <a:lumMod val="20000"/>
                  <a:lumOff val="80000"/>
                </a:schemeClr>
              </a:gs>
              <a:gs pos="40000">
                <a:schemeClr val="accent1">
                  <a:lumMod val="60000"/>
                  <a:lumOff val="40000"/>
                </a:schemeClr>
              </a:gs>
              <a:gs pos="75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254000" dist="2540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6" name="任意多边形: 形状 25"/>
          <p:cNvSpPr/>
          <p:nvPr>
            <p:custDataLst>
              <p:tags r:id="rId10"/>
            </p:custDataLst>
          </p:nvPr>
        </p:nvSpPr>
        <p:spPr>
          <a:xfrm>
            <a:off x="9963150" y="0"/>
            <a:ext cx="2228850" cy="2164080"/>
          </a:xfrm>
          <a:custGeom>
            <a:avLst/>
            <a:gdLst>
              <a:gd name="connsiteX0" fmla="*/ 0 w 5045967"/>
              <a:gd name="connsiteY0" fmla="*/ 0 h 5048938"/>
              <a:gd name="connsiteX1" fmla="*/ 5045967 w 5045967"/>
              <a:gd name="connsiteY1" fmla="*/ 0 h 5048938"/>
              <a:gd name="connsiteX2" fmla="*/ 5045967 w 5045967"/>
              <a:gd name="connsiteY2" fmla="*/ 5048938 h 5048938"/>
              <a:gd name="connsiteX3" fmla="*/ 4808055 w 5045967"/>
              <a:gd name="connsiteY3" fmla="*/ 5042922 h 5048938"/>
              <a:gd name="connsiteX4" fmla="*/ 6093 w 5045967"/>
              <a:gd name="connsiteY4" fmla="*/ 240959 h 5048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45967" h="5048938">
                <a:moveTo>
                  <a:pt x="0" y="0"/>
                </a:moveTo>
                <a:lnTo>
                  <a:pt x="5045967" y="0"/>
                </a:lnTo>
                <a:lnTo>
                  <a:pt x="5045967" y="5048938"/>
                </a:lnTo>
                <a:lnTo>
                  <a:pt x="4808055" y="5042922"/>
                </a:lnTo>
                <a:cubicBezTo>
                  <a:pt x="2215925" y="4911527"/>
                  <a:pt x="137488" y="2833089"/>
                  <a:pt x="6093" y="240959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  <a:alpha val="1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7" name="图形 24"/>
          <p:cNvSpPr/>
          <p:nvPr>
            <p:custDataLst>
              <p:tags r:id="rId11"/>
            </p:custDataLst>
          </p:nvPr>
        </p:nvSpPr>
        <p:spPr>
          <a:xfrm>
            <a:off x="9963150" y="589915"/>
            <a:ext cx="2228850" cy="1643380"/>
          </a:xfrm>
          <a:custGeom>
            <a:avLst/>
            <a:gdLst>
              <a:gd name="connsiteX0" fmla="*/ 305151 w 1622268"/>
              <a:gd name="connsiteY0" fmla="*/ 689 h 1196098"/>
              <a:gd name="connsiteX1" fmla="*/ 532418 w 1622268"/>
              <a:gd name="connsiteY1" fmla="*/ 142707 h 1196098"/>
              <a:gd name="connsiteX2" fmla="*/ 1579882 w 1622268"/>
              <a:gd name="connsiteY2" fmla="*/ 601241 h 1196098"/>
              <a:gd name="connsiteX3" fmla="*/ 1622269 w 1622268"/>
              <a:gd name="connsiteY3" fmla="*/ 589430 h 1196098"/>
              <a:gd name="connsiteX4" fmla="*/ 1622269 w 1622268"/>
              <a:gd name="connsiteY4" fmla="*/ 1173217 h 1196098"/>
              <a:gd name="connsiteX5" fmla="*/ 1567976 w 1622268"/>
              <a:gd name="connsiteY5" fmla="*/ 1183123 h 1196098"/>
              <a:gd name="connsiteX6" fmla="*/ 970282 w 1622268"/>
              <a:gd name="connsiteY6" fmla="*/ 1143118 h 1196098"/>
              <a:gd name="connsiteX7" fmla="*/ 38261 w 1622268"/>
              <a:gd name="connsiteY7" fmla="*/ 427981 h 1196098"/>
              <a:gd name="connsiteX8" fmla="*/ 142655 w 1622268"/>
              <a:gd name="connsiteY8" fmla="*/ 38313 h 1196098"/>
              <a:gd name="connsiteX9" fmla="*/ 305151 w 1622268"/>
              <a:gd name="connsiteY9" fmla="*/ 689 h 1196098"/>
              <a:gd name="connsiteX10" fmla="*/ 305151 w 1622268"/>
              <a:gd name="connsiteY10" fmla="*/ 689 h 1196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22268" h="1196098">
                <a:moveTo>
                  <a:pt x="305151" y="689"/>
                </a:moveTo>
                <a:cubicBezTo>
                  <a:pt x="396496" y="7166"/>
                  <a:pt x="483174" y="57363"/>
                  <a:pt x="532418" y="142707"/>
                </a:cubicBezTo>
                <a:cubicBezTo>
                  <a:pt x="748445" y="516849"/>
                  <a:pt x="1178975" y="691538"/>
                  <a:pt x="1579882" y="601241"/>
                </a:cubicBezTo>
                <a:lnTo>
                  <a:pt x="1622269" y="589430"/>
                </a:lnTo>
                <a:lnTo>
                  <a:pt x="1622269" y="1173217"/>
                </a:lnTo>
                <a:cubicBezTo>
                  <a:pt x="1622269" y="1173217"/>
                  <a:pt x="1567976" y="1183123"/>
                  <a:pt x="1567976" y="1183123"/>
                </a:cubicBezTo>
                <a:cubicBezTo>
                  <a:pt x="1370713" y="1209126"/>
                  <a:pt x="1168307" y="1196172"/>
                  <a:pt x="970282" y="1143118"/>
                </a:cubicBezTo>
                <a:cubicBezTo>
                  <a:pt x="574233" y="1037009"/>
                  <a:pt x="243239" y="783073"/>
                  <a:pt x="38261" y="427981"/>
                </a:cubicBezTo>
                <a:cubicBezTo>
                  <a:pt x="-40511" y="291583"/>
                  <a:pt x="6257" y="117085"/>
                  <a:pt x="142655" y="38313"/>
                </a:cubicBezTo>
                <a:cubicBezTo>
                  <a:pt x="193804" y="8786"/>
                  <a:pt x="250287" y="-3121"/>
                  <a:pt x="305151" y="689"/>
                </a:cubicBezTo>
                <a:lnTo>
                  <a:pt x="305151" y="689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9" name="图形 16"/>
          <p:cNvSpPr/>
          <p:nvPr>
            <p:custDataLst>
              <p:tags r:id="rId12"/>
            </p:custDataLst>
          </p:nvPr>
        </p:nvSpPr>
        <p:spPr>
          <a:xfrm>
            <a:off x="7713345" y="0"/>
            <a:ext cx="3648710" cy="3936365"/>
          </a:xfrm>
          <a:custGeom>
            <a:avLst/>
            <a:gdLst>
              <a:gd name="connsiteX0" fmla="*/ 4671 w 2738556"/>
              <a:gd name="connsiteY0" fmla="*/ 0 h 2954675"/>
              <a:gd name="connsiteX1" fmla="*/ 1087663 w 2738556"/>
              <a:gd name="connsiteY1" fmla="*/ 0 h 2954675"/>
              <a:gd name="connsiteX2" fmla="*/ 1079662 w 2738556"/>
              <a:gd name="connsiteY2" fmla="*/ 159068 h 2954675"/>
              <a:gd name="connsiteX3" fmla="*/ 2359727 w 2738556"/>
              <a:gd name="connsiteY3" fmla="*/ 1900523 h 2954675"/>
              <a:gd name="connsiteX4" fmla="*/ 2713962 w 2738556"/>
              <a:gd name="connsiteY4" fmla="*/ 2575846 h 2954675"/>
              <a:gd name="connsiteX5" fmla="*/ 2038639 w 2738556"/>
              <a:gd name="connsiteY5" fmla="*/ 2930081 h 2954675"/>
              <a:gd name="connsiteX6" fmla="*/ 333378 w 2738556"/>
              <a:gd name="connsiteY6" fmla="*/ 1507998 h 2954675"/>
              <a:gd name="connsiteX7" fmla="*/ 99 w 2738556"/>
              <a:gd name="connsiteY7" fmla="*/ 140399 h 2954675"/>
              <a:gd name="connsiteX8" fmla="*/ 4671 w 2738556"/>
              <a:gd name="connsiteY8" fmla="*/ 0 h 295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38556" h="2954675">
                <a:moveTo>
                  <a:pt x="4671" y="0"/>
                </a:moveTo>
                <a:lnTo>
                  <a:pt x="1087663" y="0"/>
                </a:lnTo>
                <a:cubicBezTo>
                  <a:pt x="1087663" y="0"/>
                  <a:pt x="1079662" y="159068"/>
                  <a:pt x="1079662" y="159068"/>
                </a:cubicBezTo>
                <a:cubicBezTo>
                  <a:pt x="1079472" y="935736"/>
                  <a:pt x="1580201" y="1657350"/>
                  <a:pt x="2359727" y="1900523"/>
                </a:cubicBezTo>
                <a:cubicBezTo>
                  <a:pt x="2643953" y="1989201"/>
                  <a:pt x="2802639" y="2291620"/>
                  <a:pt x="2713962" y="2575846"/>
                </a:cubicBezTo>
                <a:cubicBezTo>
                  <a:pt x="2625284" y="2860072"/>
                  <a:pt x="2322865" y="3018758"/>
                  <a:pt x="2038639" y="2930081"/>
                </a:cubicBezTo>
                <a:cubicBezTo>
                  <a:pt x="1298928" y="2699290"/>
                  <a:pt x="693328" y="2194274"/>
                  <a:pt x="333378" y="1507998"/>
                </a:cubicBezTo>
                <a:cubicBezTo>
                  <a:pt x="108398" y="1079087"/>
                  <a:pt x="-3807" y="611410"/>
                  <a:pt x="99" y="140399"/>
                </a:cubicBezTo>
                <a:lnTo>
                  <a:pt x="4671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93000">
                <a:schemeClr val="accent3"/>
              </a:gs>
              <a:gs pos="52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3"/>
            </p:custDataLst>
          </p:nvPr>
        </p:nvSpPr>
        <p:spPr>
          <a:xfrm>
            <a:off x="1068110" y="1415134"/>
            <a:ext cx="6217877" cy="2610488"/>
          </a:xfrm>
          <a:noFill/>
        </p:spPr>
        <p:txBody>
          <a:bodyPr wrap="square" anchor="b" anchorCtr="0">
            <a:normAutofit/>
          </a:bodyPr>
          <a:lstStyle>
            <a:lvl1pPr>
              <a:defRPr lang="zh-CN" altLang="en-US" sz="6000" dirty="0">
                <a:solidFill>
                  <a:schemeClr val="tx2"/>
                </a:solidFill>
                <a:latin typeface="+mj-ea"/>
                <a:cs typeface="+mn-cs"/>
              </a:defRPr>
            </a:lvl1pPr>
          </a:lstStyle>
          <a:p>
            <a:pPr marL="0" lvl="0"/>
            <a:r>
              <a:rPr lang="zh-CN" altLang="en-US" dirty="0"/>
              <a:t>单击此处</a:t>
            </a:r>
            <a:br>
              <a:rPr lang="en-US" altLang="zh-CN" dirty="0"/>
            </a:br>
            <a:r>
              <a:rPr lang="zh-CN" altLang="en-US" dirty="0"/>
              <a:t>编辑母版标题样式</a:t>
            </a:r>
            <a:endParaRPr lang="zh-CN" altLang="en-US" dirty="0"/>
          </a:p>
        </p:txBody>
      </p:sp>
      <p:sp>
        <p:nvSpPr>
          <p:cNvPr id="10" name="公司名占位符 6"/>
          <p:cNvSpPr>
            <a:spLocks noGrp="1"/>
          </p:cNvSpPr>
          <p:nvPr>
            <p:ph type="body" sz="quarter" idx="13" hasCustomPrompt="1"/>
            <p:custDataLst>
              <p:tags r:id="rId14"/>
            </p:custDataLst>
          </p:nvPr>
        </p:nvSpPr>
        <p:spPr>
          <a:xfrm>
            <a:off x="1442126" y="523878"/>
            <a:ext cx="2880000" cy="504000"/>
          </a:xfrm>
        </p:spPr>
        <p:txBody>
          <a:bodyPr wrap="square" anchor="ctr">
            <a:normAutofit/>
          </a:bodyPr>
          <a:lstStyle>
            <a:lvl1pPr marL="0" indent="0">
              <a:lnSpc>
                <a:spcPct val="100000"/>
              </a:lnSpc>
              <a:buNone/>
              <a:defRPr sz="1800"/>
            </a:lvl1pPr>
          </a:lstStyle>
          <a:p>
            <a:pPr lvl="0"/>
            <a:r>
              <a:rPr lang="zh-CN" altLang="en-US" dirty="0"/>
              <a:t>公司名</a:t>
            </a:r>
            <a:endParaRPr lang="zh-CN" altLang="en-US" dirty="0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15"/>
            </p:custDataLst>
          </p:nvPr>
        </p:nvSpPr>
        <p:spPr>
          <a:xfrm>
            <a:off x="1068109" y="4481316"/>
            <a:ext cx="2880000" cy="50400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6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7"/>
            </p:custDataLst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8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任意多边形: 形状 2"/>
          <p:cNvSpPr/>
          <p:nvPr>
            <p:custDataLst>
              <p:tags r:id="rId3"/>
            </p:custDataLst>
          </p:nvPr>
        </p:nvSpPr>
        <p:spPr>
          <a:xfrm flipV="1">
            <a:off x="10654388" y="5436721"/>
            <a:ext cx="1537612" cy="1421279"/>
          </a:xfrm>
          <a:custGeom>
            <a:avLst/>
            <a:gdLst>
              <a:gd name="connsiteX0" fmla="*/ 0 w 5045967"/>
              <a:gd name="connsiteY0" fmla="*/ 0 h 5048938"/>
              <a:gd name="connsiteX1" fmla="*/ 5045967 w 5045967"/>
              <a:gd name="connsiteY1" fmla="*/ 0 h 5048938"/>
              <a:gd name="connsiteX2" fmla="*/ 5045967 w 5045967"/>
              <a:gd name="connsiteY2" fmla="*/ 5048938 h 5048938"/>
              <a:gd name="connsiteX3" fmla="*/ 4808055 w 5045967"/>
              <a:gd name="connsiteY3" fmla="*/ 5042922 h 5048938"/>
              <a:gd name="connsiteX4" fmla="*/ 6093 w 5045967"/>
              <a:gd name="connsiteY4" fmla="*/ 240959 h 5048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45967" h="5048938">
                <a:moveTo>
                  <a:pt x="0" y="0"/>
                </a:moveTo>
                <a:lnTo>
                  <a:pt x="5045967" y="0"/>
                </a:lnTo>
                <a:lnTo>
                  <a:pt x="5045967" y="5048938"/>
                </a:lnTo>
                <a:lnTo>
                  <a:pt x="4808055" y="5042922"/>
                </a:lnTo>
                <a:cubicBezTo>
                  <a:pt x="2215925" y="4911527"/>
                  <a:pt x="137488" y="2833089"/>
                  <a:pt x="6093" y="240959"/>
                </a:cubicBezTo>
                <a:close/>
              </a:path>
            </a:pathLst>
          </a:custGeom>
          <a:gradFill>
            <a:gsLst>
              <a:gs pos="14000">
                <a:schemeClr val="accent1">
                  <a:alpha val="15000"/>
                </a:schemeClr>
              </a:gs>
              <a:gs pos="10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12" name="任意多边形: 形状 11"/>
          <p:cNvSpPr/>
          <p:nvPr>
            <p:custDataLst>
              <p:tags r:id="rId4"/>
            </p:custDataLst>
          </p:nvPr>
        </p:nvSpPr>
        <p:spPr>
          <a:xfrm>
            <a:off x="11353800" y="1026561"/>
            <a:ext cx="70184" cy="305594"/>
          </a:xfrm>
          <a:custGeom>
            <a:avLst/>
            <a:gdLst>
              <a:gd name="connsiteX0" fmla="*/ 35092 w 70184"/>
              <a:gd name="connsiteY0" fmla="*/ 235410 h 305594"/>
              <a:gd name="connsiteX1" fmla="*/ 70184 w 70184"/>
              <a:gd name="connsiteY1" fmla="*/ 270502 h 305594"/>
              <a:gd name="connsiteX2" fmla="*/ 35092 w 70184"/>
              <a:gd name="connsiteY2" fmla="*/ 305594 h 305594"/>
              <a:gd name="connsiteX3" fmla="*/ 0 w 70184"/>
              <a:gd name="connsiteY3" fmla="*/ 270502 h 305594"/>
              <a:gd name="connsiteX4" fmla="*/ 35092 w 70184"/>
              <a:gd name="connsiteY4" fmla="*/ 235410 h 305594"/>
              <a:gd name="connsiteX5" fmla="*/ 35092 w 70184"/>
              <a:gd name="connsiteY5" fmla="*/ 117705 h 305594"/>
              <a:gd name="connsiteX6" fmla="*/ 70184 w 70184"/>
              <a:gd name="connsiteY6" fmla="*/ 152797 h 305594"/>
              <a:gd name="connsiteX7" fmla="*/ 35092 w 70184"/>
              <a:gd name="connsiteY7" fmla="*/ 187889 h 305594"/>
              <a:gd name="connsiteX8" fmla="*/ 0 w 70184"/>
              <a:gd name="connsiteY8" fmla="*/ 152797 h 305594"/>
              <a:gd name="connsiteX9" fmla="*/ 35092 w 70184"/>
              <a:gd name="connsiteY9" fmla="*/ 117705 h 305594"/>
              <a:gd name="connsiteX10" fmla="*/ 35092 w 70184"/>
              <a:gd name="connsiteY10" fmla="*/ 0 h 305594"/>
              <a:gd name="connsiteX11" fmla="*/ 70184 w 70184"/>
              <a:gd name="connsiteY11" fmla="*/ 35092 h 305594"/>
              <a:gd name="connsiteX12" fmla="*/ 35092 w 70184"/>
              <a:gd name="connsiteY12" fmla="*/ 70184 h 305594"/>
              <a:gd name="connsiteX13" fmla="*/ 0 w 70184"/>
              <a:gd name="connsiteY13" fmla="*/ 35092 h 305594"/>
              <a:gd name="connsiteX14" fmla="*/ 35092 w 70184"/>
              <a:gd name="connsiteY14" fmla="*/ 0 h 305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0184" h="305594">
                <a:moveTo>
                  <a:pt x="35092" y="235410"/>
                </a:moveTo>
                <a:cubicBezTo>
                  <a:pt x="54473" y="235410"/>
                  <a:pt x="70184" y="251121"/>
                  <a:pt x="70184" y="270502"/>
                </a:cubicBezTo>
                <a:cubicBezTo>
                  <a:pt x="70184" y="289883"/>
                  <a:pt x="54473" y="305594"/>
                  <a:pt x="35092" y="305594"/>
                </a:cubicBezTo>
                <a:cubicBezTo>
                  <a:pt x="15711" y="305594"/>
                  <a:pt x="0" y="289883"/>
                  <a:pt x="0" y="270502"/>
                </a:cubicBezTo>
                <a:cubicBezTo>
                  <a:pt x="0" y="251121"/>
                  <a:pt x="15711" y="235410"/>
                  <a:pt x="35092" y="235410"/>
                </a:cubicBezTo>
                <a:close/>
                <a:moveTo>
                  <a:pt x="35092" y="117705"/>
                </a:moveTo>
                <a:cubicBezTo>
                  <a:pt x="54473" y="117705"/>
                  <a:pt x="70184" y="133416"/>
                  <a:pt x="70184" y="152797"/>
                </a:cubicBezTo>
                <a:cubicBezTo>
                  <a:pt x="70184" y="172178"/>
                  <a:pt x="54473" y="187889"/>
                  <a:pt x="35092" y="187889"/>
                </a:cubicBezTo>
                <a:cubicBezTo>
                  <a:pt x="15711" y="187889"/>
                  <a:pt x="0" y="172178"/>
                  <a:pt x="0" y="152797"/>
                </a:cubicBezTo>
                <a:cubicBezTo>
                  <a:pt x="0" y="133416"/>
                  <a:pt x="15711" y="117705"/>
                  <a:pt x="35092" y="117705"/>
                </a:cubicBezTo>
                <a:close/>
                <a:moveTo>
                  <a:pt x="35092" y="0"/>
                </a:moveTo>
                <a:cubicBezTo>
                  <a:pt x="54473" y="0"/>
                  <a:pt x="70184" y="15711"/>
                  <a:pt x="70184" y="35092"/>
                </a:cubicBezTo>
                <a:cubicBezTo>
                  <a:pt x="70184" y="54473"/>
                  <a:pt x="54473" y="70184"/>
                  <a:pt x="35092" y="70184"/>
                </a:cubicBezTo>
                <a:cubicBezTo>
                  <a:pt x="15711" y="70184"/>
                  <a:pt x="0" y="54473"/>
                  <a:pt x="0" y="35092"/>
                </a:cubicBezTo>
                <a:cubicBezTo>
                  <a:pt x="0" y="15711"/>
                  <a:pt x="15711" y="0"/>
                  <a:pt x="3509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图形 12"/>
          <p:cNvSpPr/>
          <p:nvPr>
            <p:custDataLst>
              <p:tags r:id="rId5"/>
            </p:custDataLst>
          </p:nvPr>
        </p:nvSpPr>
        <p:spPr>
          <a:xfrm flipH="1">
            <a:off x="0" y="0"/>
            <a:ext cx="2095499" cy="2260811"/>
          </a:xfrm>
          <a:custGeom>
            <a:avLst/>
            <a:gdLst>
              <a:gd name="connsiteX0" fmla="*/ 2815 w 1616032"/>
              <a:gd name="connsiteY0" fmla="*/ 0 h 1743519"/>
              <a:gd name="connsiteX1" fmla="*/ 641847 w 1616032"/>
              <a:gd name="connsiteY1" fmla="*/ 0 h 1743519"/>
              <a:gd name="connsiteX2" fmla="*/ 637180 w 1616032"/>
              <a:gd name="connsiteY2" fmla="*/ 93917 h 1743519"/>
              <a:gd name="connsiteX3" fmla="*/ 1392513 w 1616032"/>
              <a:gd name="connsiteY3" fmla="*/ 1121474 h 1743519"/>
              <a:gd name="connsiteX4" fmla="*/ 1601491 w 1616032"/>
              <a:gd name="connsiteY4" fmla="*/ 1520000 h 1743519"/>
              <a:gd name="connsiteX5" fmla="*/ 1202965 w 1616032"/>
              <a:gd name="connsiteY5" fmla="*/ 1728978 h 1743519"/>
              <a:gd name="connsiteX6" fmla="*/ 196744 w 1616032"/>
              <a:gd name="connsiteY6" fmla="*/ 889826 h 1743519"/>
              <a:gd name="connsiteX7" fmla="*/ 53 w 1616032"/>
              <a:gd name="connsiteY7" fmla="*/ 82868 h 1743519"/>
              <a:gd name="connsiteX8" fmla="*/ 2815 w 1616032"/>
              <a:gd name="connsiteY8" fmla="*/ 0 h 1743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16032" h="1743519">
                <a:moveTo>
                  <a:pt x="2815" y="0"/>
                </a:moveTo>
                <a:lnTo>
                  <a:pt x="641847" y="0"/>
                </a:lnTo>
                <a:cubicBezTo>
                  <a:pt x="641847" y="0"/>
                  <a:pt x="637180" y="93917"/>
                  <a:pt x="637180" y="93917"/>
                </a:cubicBezTo>
                <a:cubicBezTo>
                  <a:pt x="637085" y="552164"/>
                  <a:pt x="932550" y="978027"/>
                  <a:pt x="1392513" y="1121474"/>
                </a:cubicBezTo>
                <a:cubicBezTo>
                  <a:pt x="1560248" y="1173766"/>
                  <a:pt x="1653879" y="1352264"/>
                  <a:pt x="1601491" y="1520000"/>
                </a:cubicBezTo>
                <a:cubicBezTo>
                  <a:pt x="1549199" y="1687735"/>
                  <a:pt x="1370700" y="1781366"/>
                  <a:pt x="1202965" y="1728978"/>
                </a:cubicBezTo>
                <a:cubicBezTo>
                  <a:pt x="766434" y="1592866"/>
                  <a:pt x="409151" y="1294829"/>
                  <a:pt x="196744" y="889826"/>
                </a:cubicBezTo>
                <a:cubicBezTo>
                  <a:pt x="63965" y="636746"/>
                  <a:pt x="-2138" y="360807"/>
                  <a:pt x="53" y="82868"/>
                </a:cubicBezTo>
                <a:lnTo>
                  <a:pt x="2815" y="0"/>
                </a:lnTo>
                <a:close/>
              </a:path>
            </a:pathLst>
          </a:custGeom>
          <a:gradFill flip="none" rotWithShape="1">
            <a:gsLst>
              <a:gs pos="13000">
                <a:schemeClr val="accent1">
                  <a:lumMod val="40000"/>
                  <a:lumOff val="60000"/>
                </a:schemeClr>
              </a:gs>
              <a:gs pos="93000">
                <a:schemeClr val="accent3"/>
              </a:gs>
              <a:gs pos="52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4" name="任意多边形: 形状 3"/>
          <p:cNvSpPr/>
          <p:nvPr>
            <p:custDataLst>
              <p:tags r:id="rId6"/>
            </p:custDataLst>
          </p:nvPr>
        </p:nvSpPr>
        <p:spPr>
          <a:xfrm flipH="1">
            <a:off x="1" y="331978"/>
            <a:ext cx="767050" cy="815541"/>
          </a:xfrm>
          <a:custGeom>
            <a:avLst/>
            <a:gdLst>
              <a:gd name="connsiteX0" fmla="*/ 266085 w 960878"/>
              <a:gd name="connsiteY0" fmla="*/ 601 h 1021622"/>
              <a:gd name="connsiteX1" fmla="*/ 124392 w 960878"/>
              <a:gd name="connsiteY1" fmla="*/ 33408 h 1021622"/>
              <a:gd name="connsiteX2" fmla="*/ 33363 w 960878"/>
              <a:gd name="connsiteY2" fmla="*/ 373190 h 1021622"/>
              <a:gd name="connsiteX3" fmla="*/ 846063 w 960878"/>
              <a:gd name="connsiteY3" fmla="*/ 996773 h 1021622"/>
              <a:gd name="connsiteX4" fmla="*/ 960878 w 960878"/>
              <a:gd name="connsiteY4" fmla="*/ 1021622 h 1021622"/>
              <a:gd name="connsiteX5" fmla="*/ 960878 w 960878"/>
              <a:gd name="connsiteY5" fmla="*/ 510304 h 1021622"/>
              <a:gd name="connsiteX6" fmla="*/ 860484 w 960878"/>
              <a:gd name="connsiteY6" fmla="*/ 476220 h 1021622"/>
              <a:gd name="connsiteX7" fmla="*/ 464256 w 960878"/>
              <a:gd name="connsiteY7" fmla="*/ 124437 h 1021622"/>
              <a:gd name="connsiteX8" fmla="*/ 266085 w 960878"/>
              <a:gd name="connsiteY8" fmla="*/ 601 h 1021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0878" h="1021622">
                <a:moveTo>
                  <a:pt x="266085" y="601"/>
                </a:moveTo>
                <a:cubicBezTo>
                  <a:pt x="218244" y="-2721"/>
                  <a:pt x="168993" y="7661"/>
                  <a:pt x="124392" y="33408"/>
                </a:cubicBezTo>
                <a:cubicBezTo>
                  <a:pt x="5456" y="102096"/>
                  <a:pt x="-35325" y="254254"/>
                  <a:pt x="33363" y="373190"/>
                </a:cubicBezTo>
                <a:cubicBezTo>
                  <a:pt x="212099" y="682822"/>
                  <a:pt x="500718" y="904248"/>
                  <a:pt x="846063" y="996773"/>
                </a:cubicBezTo>
                <a:lnTo>
                  <a:pt x="960878" y="1021622"/>
                </a:lnTo>
                <a:lnTo>
                  <a:pt x="960878" y="510304"/>
                </a:lnTo>
                <a:lnTo>
                  <a:pt x="860484" y="476220"/>
                </a:lnTo>
                <a:cubicBezTo>
                  <a:pt x="699387" y="407201"/>
                  <a:pt x="558441" y="287559"/>
                  <a:pt x="464256" y="124437"/>
                </a:cubicBezTo>
                <a:cubicBezTo>
                  <a:pt x="421317" y="50019"/>
                  <a:pt x="345735" y="6249"/>
                  <a:pt x="266085" y="60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5" name="椭圆 14"/>
          <p:cNvSpPr/>
          <p:nvPr>
            <p:custDataLst>
              <p:tags r:id="rId7"/>
            </p:custDataLst>
          </p:nvPr>
        </p:nvSpPr>
        <p:spPr>
          <a:xfrm>
            <a:off x="102870" y="140335"/>
            <a:ext cx="171450" cy="171450"/>
          </a:xfrm>
          <a:prstGeom prst="ellipse">
            <a:avLst/>
          </a:prstGeom>
          <a:gradFill flip="none" rotWithShape="1">
            <a:gsLst>
              <a:gs pos="76000">
                <a:schemeClr val="accent1"/>
              </a:gs>
              <a:gs pos="12000">
                <a:schemeClr val="accent1">
                  <a:lumMod val="20000"/>
                  <a:lumOff val="80000"/>
                </a:schemeClr>
              </a:gs>
              <a:gs pos="40000">
                <a:schemeClr val="accent1">
                  <a:lumMod val="60000"/>
                  <a:lumOff val="40000"/>
                </a:schemeClr>
              </a:gs>
              <a:gs pos="75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127000" dist="1270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6" name="椭圆 15"/>
          <p:cNvSpPr/>
          <p:nvPr>
            <p:custDataLst>
              <p:tags r:id="rId8"/>
            </p:custDataLst>
          </p:nvPr>
        </p:nvSpPr>
        <p:spPr>
          <a:xfrm>
            <a:off x="1499843" y="1269396"/>
            <a:ext cx="546697" cy="546697"/>
          </a:xfrm>
          <a:prstGeom prst="ellipse">
            <a:avLst/>
          </a:prstGeom>
          <a:gradFill flip="none" rotWithShape="1">
            <a:gsLst>
              <a:gs pos="12000">
                <a:schemeClr val="accent1">
                  <a:lumMod val="20000"/>
                  <a:lumOff val="80000"/>
                </a:schemeClr>
              </a:gs>
              <a:gs pos="40000">
                <a:schemeClr val="accent1">
                  <a:lumMod val="60000"/>
                  <a:lumOff val="40000"/>
                </a:schemeClr>
              </a:gs>
              <a:gs pos="75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254000" dist="2540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2"/>
            </p:custDataLst>
          </p:nvPr>
        </p:nvSpPr>
        <p:spPr>
          <a:xfrm>
            <a:off x="9283700" y="547696"/>
            <a:ext cx="1814518" cy="1263324"/>
          </a:xfrm>
          <a:noFill/>
        </p:spPr>
        <p:txBody>
          <a:bodyPr vert="horz" wrap="square" rtlCol="0" anchor="ctr" anchorCtr="0">
            <a:normAutofit/>
          </a:bodyPr>
          <a:lstStyle>
            <a:lvl1pPr algn="ctr">
              <a:defRPr lang="zh-CN" altLang="en-US" sz="6000" dirty="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62000">
                      <a:schemeClr val="accent1"/>
                    </a:gs>
                  </a:gsLst>
                  <a:lin ang="2700000" scaled="1"/>
                </a:gradFill>
              </a:defRPr>
            </a:lvl1pPr>
          </a:lstStyle>
          <a:p>
            <a:pPr marL="0" lvl="0" algn="r"/>
            <a:r>
              <a:rPr lang="zh-CN" altLang="en-US" dirty="0"/>
              <a:t>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图形 23"/>
          <p:cNvSpPr/>
          <p:nvPr>
            <p:custDataLst>
              <p:tags r:id="rId3"/>
            </p:custDataLst>
          </p:nvPr>
        </p:nvSpPr>
        <p:spPr>
          <a:xfrm>
            <a:off x="1068515" y="803142"/>
            <a:ext cx="4202128" cy="4488048"/>
          </a:xfrm>
          <a:custGeom>
            <a:avLst/>
            <a:gdLst>
              <a:gd name="connsiteX0" fmla="*/ 585922 w 3326429"/>
              <a:gd name="connsiteY0" fmla="*/ 283866 h 3552767"/>
              <a:gd name="connsiteX1" fmla="*/ 3042610 w 3326429"/>
              <a:gd name="connsiteY1" fmla="*/ 812123 h 3552767"/>
              <a:gd name="connsiteX2" fmla="*/ 2514258 w 3326429"/>
              <a:gd name="connsiteY2" fmla="*/ 3268906 h 3552767"/>
              <a:gd name="connsiteX3" fmla="*/ 57475 w 3326429"/>
              <a:gd name="connsiteY3" fmla="*/ 2740554 h 3552767"/>
              <a:gd name="connsiteX4" fmla="*/ 164250 w 3326429"/>
              <a:gd name="connsiteY4" fmla="*/ 2244302 h 3552767"/>
              <a:gd name="connsiteX5" fmla="*/ 660503 w 3326429"/>
              <a:gd name="connsiteY5" fmla="*/ 2351077 h 3552767"/>
              <a:gd name="connsiteX6" fmla="*/ 2124686 w 3326429"/>
              <a:gd name="connsiteY6" fmla="*/ 2665974 h 3552767"/>
              <a:gd name="connsiteX7" fmla="*/ 2439582 w 3326429"/>
              <a:gd name="connsiteY7" fmla="*/ 1201790 h 3552767"/>
              <a:gd name="connsiteX8" fmla="*/ 975399 w 3326429"/>
              <a:gd name="connsiteY8" fmla="*/ 886894 h 3552767"/>
              <a:gd name="connsiteX9" fmla="*/ 479147 w 3326429"/>
              <a:gd name="connsiteY9" fmla="*/ 780119 h 3552767"/>
              <a:gd name="connsiteX10" fmla="*/ 585922 w 3326429"/>
              <a:gd name="connsiteY10" fmla="*/ 283866 h 3552767"/>
              <a:gd name="connsiteX11" fmla="*/ 585922 w 3326429"/>
              <a:gd name="connsiteY11" fmla="*/ 283866 h 3552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326429" h="3552767">
                <a:moveTo>
                  <a:pt x="585922" y="283866"/>
                </a:moveTo>
                <a:cubicBezTo>
                  <a:pt x="1408977" y="-247819"/>
                  <a:pt x="2511020" y="-10742"/>
                  <a:pt x="3042610" y="812123"/>
                </a:cubicBezTo>
                <a:cubicBezTo>
                  <a:pt x="3574200" y="1634987"/>
                  <a:pt x="3337218" y="2737220"/>
                  <a:pt x="2514258" y="3268906"/>
                </a:cubicBezTo>
                <a:cubicBezTo>
                  <a:pt x="1691203" y="3800592"/>
                  <a:pt x="589160" y="3563514"/>
                  <a:pt x="57475" y="2740554"/>
                </a:cubicBezTo>
                <a:cubicBezTo>
                  <a:pt x="-50062" y="2574057"/>
                  <a:pt x="-2342" y="2351839"/>
                  <a:pt x="164250" y="2244302"/>
                </a:cubicBezTo>
                <a:cubicBezTo>
                  <a:pt x="330747" y="2136764"/>
                  <a:pt x="552965" y="2184485"/>
                  <a:pt x="660503" y="2351077"/>
                </a:cubicBezTo>
                <a:cubicBezTo>
                  <a:pt x="977304" y="2841519"/>
                  <a:pt x="1634148" y="2982870"/>
                  <a:pt x="2124686" y="2665974"/>
                </a:cubicBezTo>
                <a:cubicBezTo>
                  <a:pt x="2615223" y="2349077"/>
                  <a:pt x="2756479" y="1692328"/>
                  <a:pt x="2439582" y="1201790"/>
                </a:cubicBezTo>
                <a:cubicBezTo>
                  <a:pt x="2122686" y="711253"/>
                  <a:pt x="1465937" y="569997"/>
                  <a:pt x="975399" y="886894"/>
                </a:cubicBezTo>
                <a:cubicBezTo>
                  <a:pt x="808902" y="994431"/>
                  <a:pt x="586684" y="946711"/>
                  <a:pt x="479147" y="780119"/>
                </a:cubicBezTo>
                <a:cubicBezTo>
                  <a:pt x="371609" y="613622"/>
                  <a:pt x="419330" y="391403"/>
                  <a:pt x="585922" y="283866"/>
                </a:cubicBezTo>
                <a:lnTo>
                  <a:pt x="585922" y="28386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5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4"/>
            </p:custDataLst>
          </p:nvPr>
        </p:nvSpPr>
        <p:spPr>
          <a:xfrm>
            <a:off x="8469650" y="2639425"/>
            <a:ext cx="2477770" cy="33464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图形 13"/>
          <p:cNvSpPr/>
          <p:nvPr>
            <p:custDataLst>
              <p:tags r:id="rId5"/>
            </p:custDataLst>
          </p:nvPr>
        </p:nvSpPr>
        <p:spPr>
          <a:xfrm>
            <a:off x="1312042" y="1331347"/>
            <a:ext cx="3352258" cy="3352256"/>
          </a:xfrm>
          <a:custGeom>
            <a:avLst/>
            <a:gdLst>
              <a:gd name="connsiteX0" fmla="*/ 1509808 w 3019615"/>
              <a:gd name="connsiteY0" fmla="*/ 3019520 h 3019615"/>
              <a:gd name="connsiteX1" fmla="*/ 0 w 3019615"/>
              <a:gd name="connsiteY1" fmla="*/ 1509808 h 3019615"/>
              <a:gd name="connsiteX2" fmla="*/ 1509808 w 3019615"/>
              <a:gd name="connsiteY2" fmla="*/ 0 h 3019615"/>
              <a:gd name="connsiteX3" fmla="*/ 3019616 w 3019615"/>
              <a:gd name="connsiteY3" fmla="*/ 1509808 h 3019615"/>
              <a:gd name="connsiteX4" fmla="*/ 2638616 w 3019615"/>
              <a:gd name="connsiteY4" fmla="*/ 1890808 h 3019615"/>
              <a:gd name="connsiteX5" fmla="*/ 2257616 w 3019615"/>
              <a:gd name="connsiteY5" fmla="*/ 1509808 h 3019615"/>
              <a:gd name="connsiteX6" fmla="*/ 1509808 w 3019615"/>
              <a:gd name="connsiteY6" fmla="*/ 762000 h 3019615"/>
              <a:gd name="connsiteX7" fmla="*/ 762000 w 3019615"/>
              <a:gd name="connsiteY7" fmla="*/ 1509808 h 3019615"/>
              <a:gd name="connsiteX8" fmla="*/ 1509808 w 3019615"/>
              <a:gd name="connsiteY8" fmla="*/ 2257616 h 3019615"/>
              <a:gd name="connsiteX9" fmla="*/ 1890808 w 3019615"/>
              <a:gd name="connsiteY9" fmla="*/ 2638616 h 3019615"/>
              <a:gd name="connsiteX10" fmla="*/ 1509808 w 3019615"/>
              <a:gd name="connsiteY10" fmla="*/ 3019616 h 3019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19615" h="3019615">
                <a:moveTo>
                  <a:pt x="1509808" y="3019520"/>
                </a:moveTo>
                <a:cubicBezTo>
                  <a:pt x="677323" y="3019520"/>
                  <a:pt x="0" y="2342293"/>
                  <a:pt x="0" y="1509808"/>
                </a:cubicBezTo>
                <a:cubicBezTo>
                  <a:pt x="0" y="677323"/>
                  <a:pt x="677323" y="0"/>
                  <a:pt x="1509808" y="0"/>
                </a:cubicBezTo>
                <a:cubicBezTo>
                  <a:pt x="2342293" y="0"/>
                  <a:pt x="3019616" y="677323"/>
                  <a:pt x="3019616" y="1509808"/>
                </a:cubicBezTo>
                <a:cubicBezTo>
                  <a:pt x="3019616" y="1720215"/>
                  <a:pt x="2849023" y="1890808"/>
                  <a:pt x="2638616" y="1890808"/>
                </a:cubicBezTo>
                <a:cubicBezTo>
                  <a:pt x="2428208" y="1890808"/>
                  <a:pt x="2257616" y="1720215"/>
                  <a:pt x="2257616" y="1509808"/>
                </a:cubicBezTo>
                <a:cubicBezTo>
                  <a:pt x="2257616" y="1097471"/>
                  <a:pt x="1922145" y="762000"/>
                  <a:pt x="1509808" y="762000"/>
                </a:cubicBezTo>
                <a:cubicBezTo>
                  <a:pt x="1097471" y="762000"/>
                  <a:pt x="762000" y="1097471"/>
                  <a:pt x="762000" y="1509808"/>
                </a:cubicBezTo>
                <a:cubicBezTo>
                  <a:pt x="762000" y="1922145"/>
                  <a:pt x="1097471" y="2257616"/>
                  <a:pt x="1509808" y="2257616"/>
                </a:cubicBezTo>
                <a:cubicBezTo>
                  <a:pt x="1720215" y="2257616"/>
                  <a:pt x="1890808" y="2428208"/>
                  <a:pt x="1890808" y="2638616"/>
                </a:cubicBezTo>
                <a:cubicBezTo>
                  <a:pt x="1890808" y="2849023"/>
                  <a:pt x="1720215" y="3019616"/>
                  <a:pt x="1509808" y="3019616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80000">
                <a:schemeClr val="accent3"/>
              </a:gs>
              <a:gs pos="52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sym typeface="+mn-ea"/>
            </a:endParaRPr>
          </a:p>
        </p:txBody>
      </p:sp>
      <p:cxnSp>
        <p:nvCxnSpPr>
          <p:cNvPr id="13" name="直接连接符 12"/>
          <p:cNvCxnSpPr/>
          <p:nvPr>
            <p:custDataLst>
              <p:tags r:id="rId6"/>
            </p:custDataLst>
          </p:nvPr>
        </p:nvCxnSpPr>
        <p:spPr>
          <a:xfrm>
            <a:off x="11778000" y="2356902"/>
            <a:ext cx="0" cy="2871449"/>
          </a:xfrm>
          <a:prstGeom prst="line">
            <a:avLst/>
          </a:prstGeom>
          <a:ln>
            <a:solidFill>
              <a:schemeClr val="accent1">
                <a:alpha val="1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椭圆 13"/>
          <p:cNvSpPr/>
          <p:nvPr>
            <p:custDataLst>
              <p:tags r:id="rId7"/>
            </p:custDataLst>
          </p:nvPr>
        </p:nvSpPr>
        <p:spPr>
          <a:xfrm>
            <a:off x="2620121" y="2639425"/>
            <a:ext cx="736100" cy="736100"/>
          </a:xfrm>
          <a:prstGeom prst="ellipse">
            <a:avLst/>
          </a:prstGeom>
          <a:gradFill flip="none" rotWithShape="1">
            <a:gsLst>
              <a:gs pos="12000">
                <a:schemeClr val="accent1">
                  <a:lumMod val="20000"/>
                  <a:lumOff val="80000"/>
                </a:schemeClr>
              </a:gs>
              <a:gs pos="40000">
                <a:schemeClr val="accent1">
                  <a:lumMod val="60000"/>
                  <a:lumOff val="40000"/>
                </a:schemeClr>
              </a:gs>
              <a:gs pos="75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254000" dist="2540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5" name="椭圆 14"/>
          <p:cNvSpPr/>
          <p:nvPr>
            <p:custDataLst>
              <p:tags r:id="rId8"/>
            </p:custDataLst>
          </p:nvPr>
        </p:nvSpPr>
        <p:spPr>
          <a:xfrm>
            <a:off x="4745253" y="3924161"/>
            <a:ext cx="444436" cy="444436"/>
          </a:xfrm>
          <a:prstGeom prst="ellipse">
            <a:avLst/>
          </a:prstGeom>
          <a:gradFill flip="none" rotWithShape="1">
            <a:gsLst>
              <a:gs pos="12000">
                <a:schemeClr val="accent1">
                  <a:lumMod val="20000"/>
                  <a:lumOff val="80000"/>
                </a:schemeClr>
              </a:gs>
              <a:gs pos="40000">
                <a:schemeClr val="accent1">
                  <a:lumMod val="60000"/>
                  <a:lumOff val="40000"/>
                </a:schemeClr>
              </a:gs>
              <a:gs pos="75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254000" dist="2540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6" name="任意多边形: 形状 15"/>
          <p:cNvSpPr/>
          <p:nvPr>
            <p:custDataLst>
              <p:tags r:id="rId9"/>
            </p:custDataLst>
          </p:nvPr>
        </p:nvSpPr>
        <p:spPr>
          <a:xfrm flipH="1" flipV="1">
            <a:off x="0" y="0"/>
            <a:ext cx="1259205" cy="833120"/>
          </a:xfrm>
          <a:custGeom>
            <a:avLst/>
            <a:gdLst>
              <a:gd name="connsiteX0" fmla="*/ 1259430 w 1259430"/>
              <a:gd name="connsiteY0" fmla="*/ 833045 h 833045"/>
              <a:gd name="connsiteX1" fmla="*/ 0 w 1259430"/>
              <a:gd name="connsiteY1" fmla="*/ 833045 h 833045"/>
              <a:gd name="connsiteX2" fmla="*/ 10126 w 1259430"/>
              <a:gd name="connsiteY2" fmla="*/ 819504 h 833045"/>
              <a:gd name="connsiteX3" fmla="*/ 1126137 w 1259430"/>
              <a:gd name="connsiteY3" fmla="*/ 38726 h 833045"/>
              <a:gd name="connsiteX4" fmla="*/ 1259430 w 1259430"/>
              <a:gd name="connsiteY4" fmla="*/ 0 h 833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9430" h="833045">
                <a:moveTo>
                  <a:pt x="1259430" y="833045"/>
                </a:moveTo>
                <a:lnTo>
                  <a:pt x="0" y="833045"/>
                </a:lnTo>
                <a:lnTo>
                  <a:pt x="10126" y="819504"/>
                </a:lnTo>
                <a:cubicBezTo>
                  <a:pt x="301323" y="466655"/>
                  <a:pt x="685952" y="193770"/>
                  <a:pt x="1126137" y="38726"/>
                </a:cubicBezTo>
                <a:lnTo>
                  <a:pt x="125943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>
            <p:custDataLst>
              <p:tags r:id="rId10"/>
            </p:custDataLst>
          </p:nvPr>
        </p:nvSpPr>
        <p:spPr>
          <a:xfrm>
            <a:off x="1482507" y="4643034"/>
            <a:ext cx="217666" cy="217664"/>
          </a:xfrm>
          <a:prstGeom prst="ellipse">
            <a:avLst/>
          </a:prstGeom>
          <a:gradFill flip="none" rotWithShape="1">
            <a:gsLst>
              <a:gs pos="13000">
                <a:schemeClr val="accent1">
                  <a:lumMod val="40000"/>
                  <a:lumOff val="60000"/>
                </a:schemeClr>
              </a:gs>
              <a:gs pos="85000">
                <a:schemeClr val="accent3"/>
              </a:gs>
              <a:gs pos="52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127000" dist="1905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cxnSp>
        <p:nvCxnSpPr>
          <p:cNvPr id="29" name="直接连接符 28"/>
          <p:cNvCxnSpPr/>
          <p:nvPr>
            <p:custDataLst>
              <p:tags r:id="rId11"/>
            </p:custDataLst>
          </p:nvPr>
        </p:nvCxnSpPr>
        <p:spPr>
          <a:xfrm>
            <a:off x="1069698" y="688340"/>
            <a:ext cx="191770" cy="0"/>
          </a:xfrm>
          <a:prstGeom prst="line">
            <a:avLst/>
          </a:prstGeom>
          <a:ln w="28575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>
            <p:custDataLst>
              <p:tags r:id="rId12"/>
            </p:custDataLst>
          </p:nvPr>
        </p:nvCxnSpPr>
        <p:spPr>
          <a:xfrm>
            <a:off x="1069698" y="757555"/>
            <a:ext cx="191770" cy="0"/>
          </a:xfrm>
          <a:prstGeom prst="line">
            <a:avLst/>
          </a:prstGeom>
          <a:ln w="28575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>
            <p:custDataLst>
              <p:tags r:id="rId13"/>
            </p:custDataLst>
          </p:nvPr>
        </p:nvCxnSpPr>
        <p:spPr>
          <a:xfrm>
            <a:off x="1069698" y="826135"/>
            <a:ext cx="191770" cy="0"/>
          </a:xfrm>
          <a:prstGeom prst="line">
            <a:avLst/>
          </a:prstGeom>
          <a:ln w="28575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日期占位符 4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5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6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17"/>
            </p:custDataLst>
          </p:nvPr>
        </p:nvSpPr>
        <p:spPr>
          <a:xfrm>
            <a:off x="5514170" y="3048024"/>
            <a:ext cx="5412458" cy="1759920"/>
          </a:xfrm>
        </p:spPr>
        <p:txBody>
          <a:bodyPr wrap="square" anchor="b">
            <a:normAutofit/>
          </a:bodyPr>
          <a:lstStyle>
            <a:lvl1pPr algn="r">
              <a:defRPr sz="5400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节编号 3"/>
          <p:cNvSpPr>
            <a:spLocks noGrp="1"/>
          </p:cNvSpPr>
          <p:nvPr>
            <p:ph type="body" sz="quarter" idx="13" hasCustomPrompt="1"/>
            <p:custDataLst>
              <p:tags r:id="rId18"/>
            </p:custDataLst>
          </p:nvPr>
        </p:nvSpPr>
        <p:spPr>
          <a:xfrm>
            <a:off x="6575549" y="966615"/>
            <a:ext cx="4351080" cy="2062700"/>
          </a:xfrm>
        </p:spPr>
        <p:txBody>
          <a:bodyPr wrap="none" anchor="b" anchorCtr="0">
            <a:normAutofit/>
          </a:bodyPr>
          <a:lstStyle>
            <a:lvl1pPr marL="0" indent="0" algn="r">
              <a:buNone/>
              <a:defRPr sz="8000" b="1">
                <a:gradFill flip="none" rotWithShape="1"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40000">
                      <a:schemeClr val="accent1"/>
                    </a:gs>
                  </a:gsLst>
                  <a:lin ang="2700000" scaled="1"/>
                  <a:tileRect/>
                </a:gradFill>
              </a:defRPr>
            </a:lvl1pPr>
          </a:lstStyle>
          <a:p>
            <a:pPr lvl="0"/>
            <a:r>
              <a:rPr lang="zh-CN" altLang="en-US" dirty="0"/>
              <a:t>节编号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9596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7220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8" name="标题 7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9596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95960" y="1875099"/>
            <a:ext cx="5323840" cy="4300276"/>
          </a:xfrm>
        </p:spPr>
        <p:txBody>
          <a:bodyPr wrap="square">
            <a:normAutofit/>
          </a:bodyPr>
          <a:lstStyle>
            <a:lvl1pPr>
              <a:defRPr sz="2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1875099"/>
            <a:ext cx="5323840" cy="4300276"/>
          </a:xfrm>
        </p:spPr>
        <p:txBody>
          <a:bodyPr wrap="square">
            <a:normAutofit/>
          </a:bodyPr>
          <a:lstStyle>
            <a:lvl1pPr>
              <a:defRPr sz="2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1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95960" y="360045"/>
            <a:ext cx="10801985" cy="581787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95960" y="1301750"/>
            <a:ext cx="10799088" cy="405553"/>
          </a:xfrm>
        </p:spPr>
        <p:txBody>
          <a:bodyPr wrap="square" anchor="t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: 形状 8"/>
          <p:cNvSpPr/>
          <p:nvPr>
            <p:custDataLst>
              <p:tags r:id="rId3"/>
            </p:custDataLst>
          </p:nvPr>
        </p:nvSpPr>
        <p:spPr>
          <a:xfrm flipV="1">
            <a:off x="10733104" y="5509481"/>
            <a:ext cx="1458895" cy="1348518"/>
          </a:xfrm>
          <a:custGeom>
            <a:avLst/>
            <a:gdLst>
              <a:gd name="connsiteX0" fmla="*/ 0 w 5045967"/>
              <a:gd name="connsiteY0" fmla="*/ 0 h 5048938"/>
              <a:gd name="connsiteX1" fmla="*/ 5045967 w 5045967"/>
              <a:gd name="connsiteY1" fmla="*/ 0 h 5048938"/>
              <a:gd name="connsiteX2" fmla="*/ 5045967 w 5045967"/>
              <a:gd name="connsiteY2" fmla="*/ 5048938 h 5048938"/>
              <a:gd name="connsiteX3" fmla="*/ 4808055 w 5045967"/>
              <a:gd name="connsiteY3" fmla="*/ 5042922 h 5048938"/>
              <a:gd name="connsiteX4" fmla="*/ 6093 w 5045967"/>
              <a:gd name="connsiteY4" fmla="*/ 240959 h 5048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45967" h="5048938">
                <a:moveTo>
                  <a:pt x="0" y="0"/>
                </a:moveTo>
                <a:lnTo>
                  <a:pt x="5045967" y="0"/>
                </a:lnTo>
                <a:lnTo>
                  <a:pt x="5045967" y="5048938"/>
                </a:lnTo>
                <a:lnTo>
                  <a:pt x="4808055" y="5042922"/>
                </a:lnTo>
                <a:cubicBezTo>
                  <a:pt x="2215925" y="4911527"/>
                  <a:pt x="137488" y="2833089"/>
                  <a:pt x="6093" y="24095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20000"/>
                  <a:lumOff val="80000"/>
                  <a:alpha val="50000"/>
                </a:schemeClr>
              </a:gs>
              <a:gs pos="72000">
                <a:schemeClr val="accent1">
                  <a:lumMod val="20000"/>
                  <a:lumOff val="80000"/>
                  <a:alpha val="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7" name="任意多边形: 形状 6"/>
          <p:cNvSpPr/>
          <p:nvPr>
            <p:custDataLst>
              <p:tags r:id="rId4"/>
            </p:custDataLst>
          </p:nvPr>
        </p:nvSpPr>
        <p:spPr>
          <a:xfrm flipH="1">
            <a:off x="0" y="0"/>
            <a:ext cx="5272405" cy="4873625"/>
          </a:xfrm>
          <a:custGeom>
            <a:avLst/>
            <a:gdLst>
              <a:gd name="connsiteX0" fmla="*/ 0 w 5045967"/>
              <a:gd name="connsiteY0" fmla="*/ 0 h 5048938"/>
              <a:gd name="connsiteX1" fmla="*/ 5045967 w 5045967"/>
              <a:gd name="connsiteY1" fmla="*/ 0 h 5048938"/>
              <a:gd name="connsiteX2" fmla="*/ 5045967 w 5045967"/>
              <a:gd name="connsiteY2" fmla="*/ 5048938 h 5048938"/>
              <a:gd name="connsiteX3" fmla="*/ 4808055 w 5045967"/>
              <a:gd name="connsiteY3" fmla="*/ 5042922 h 5048938"/>
              <a:gd name="connsiteX4" fmla="*/ 6093 w 5045967"/>
              <a:gd name="connsiteY4" fmla="*/ 240959 h 5048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45967" h="5048938">
                <a:moveTo>
                  <a:pt x="0" y="0"/>
                </a:moveTo>
                <a:lnTo>
                  <a:pt x="5045967" y="0"/>
                </a:lnTo>
                <a:lnTo>
                  <a:pt x="5045967" y="5048938"/>
                </a:lnTo>
                <a:lnTo>
                  <a:pt x="4808055" y="5042922"/>
                </a:lnTo>
                <a:cubicBezTo>
                  <a:pt x="2215925" y="4911527"/>
                  <a:pt x="137488" y="2833089"/>
                  <a:pt x="6093" y="240959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任意多边形: 形状 7"/>
          <p:cNvSpPr/>
          <p:nvPr>
            <p:custDataLst>
              <p:tags r:id="rId5"/>
            </p:custDataLst>
          </p:nvPr>
        </p:nvSpPr>
        <p:spPr>
          <a:xfrm flipH="1">
            <a:off x="0" y="0"/>
            <a:ext cx="3750945" cy="3641725"/>
          </a:xfrm>
          <a:custGeom>
            <a:avLst/>
            <a:gdLst>
              <a:gd name="connsiteX0" fmla="*/ 0 w 5045967"/>
              <a:gd name="connsiteY0" fmla="*/ 0 h 5048938"/>
              <a:gd name="connsiteX1" fmla="*/ 5045967 w 5045967"/>
              <a:gd name="connsiteY1" fmla="*/ 0 h 5048938"/>
              <a:gd name="connsiteX2" fmla="*/ 5045967 w 5045967"/>
              <a:gd name="connsiteY2" fmla="*/ 5048938 h 5048938"/>
              <a:gd name="connsiteX3" fmla="*/ 4808055 w 5045967"/>
              <a:gd name="connsiteY3" fmla="*/ 5042922 h 5048938"/>
              <a:gd name="connsiteX4" fmla="*/ 6093 w 5045967"/>
              <a:gd name="connsiteY4" fmla="*/ 240959 h 5048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45967" h="5048938">
                <a:moveTo>
                  <a:pt x="0" y="0"/>
                </a:moveTo>
                <a:lnTo>
                  <a:pt x="5045967" y="0"/>
                </a:lnTo>
                <a:lnTo>
                  <a:pt x="5045967" y="5048938"/>
                </a:lnTo>
                <a:lnTo>
                  <a:pt x="4808055" y="5042922"/>
                </a:lnTo>
                <a:cubicBezTo>
                  <a:pt x="2215925" y="4911527"/>
                  <a:pt x="137488" y="2833089"/>
                  <a:pt x="6093" y="240959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>
            <p:custDataLst>
              <p:tags r:id="rId6"/>
            </p:custDataLst>
          </p:nvPr>
        </p:nvSpPr>
        <p:spPr>
          <a:xfrm flipH="1">
            <a:off x="4859423" y="917634"/>
            <a:ext cx="288925" cy="288925"/>
          </a:xfrm>
          <a:prstGeom prst="ellipse">
            <a:avLst/>
          </a:prstGeom>
          <a:gradFill flip="none" rotWithShape="1">
            <a:gsLst>
              <a:gs pos="13000">
                <a:schemeClr val="accent1">
                  <a:lumMod val="40000"/>
                  <a:lumOff val="60000"/>
                </a:schemeClr>
              </a:gs>
              <a:gs pos="85000">
                <a:schemeClr val="accent3"/>
              </a:gs>
              <a:gs pos="52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127000" dist="1905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5" name="任意多边形: 形状 14"/>
          <p:cNvSpPr/>
          <p:nvPr>
            <p:custDataLst>
              <p:tags r:id="rId7"/>
            </p:custDataLst>
          </p:nvPr>
        </p:nvSpPr>
        <p:spPr>
          <a:xfrm flipH="1">
            <a:off x="0" y="0"/>
            <a:ext cx="2228850" cy="2164080"/>
          </a:xfrm>
          <a:custGeom>
            <a:avLst/>
            <a:gdLst>
              <a:gd name="connsiteX0" fmla="*/ 0 w 5045967"/>
              <a:gd name="connsiteY0" fmla="*/ 0 h 5048938"/>
              <a:gd name="connsiteX1" fmla="*/ 5045967 w 5045967"/>
              <a:gd name="connsiteY1" fmla="*/ 0 h 5048938"/>
              <a:gd name="connsiteX2" fmla="*/ 5045967 w 5045967"/>
              <a:gd name="connsiteY2" fmla="*/ 5048938 h 5048938"/>
              <a:gd name="connsiteX3" fmla="*/ 4808055 w 5045967"/>
              <a:gd name="connsiteY3" fmla="*/ 5042922 h 5048938"/>
              <a:gd name="connsiteX4" fmla="*/ 6093 w 5045967"/>
              <a:gd name="connsiteY4" fmla="*/ 240959 h 5048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45967" h="5048938">
                <a:moveTo>
                  <a:pt x="0" y="0"/>
                </a:moveTo>
                <a:lnTo>
                  <a:pt x="5045967" y="0"/>
                </a:lnTo>
                <a:lnTo>
                  <a:pt x="5045967" y="5048938"/>
                </a:lnTo>
                <a:lnTo>
                  <a:pt x="4808055" y="5042922"/>
                </a:lnTo>
                <a:cubicBezTo>
                  <a:pt x="2215925" y="4911527"/>
                  <a:pt x="137488" y="2833089"/>
                  <a:pt x="6093" y="240959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  <a:alpha val="1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16" name="图形 24"/>
          <p:cNvSpPr/>
          <p:nvPr>
            <p:custDataLst>
              <p:tags r:id="rId8"/>
            </p:custDataLst>
          </p:nvPr>
        </p:nvSpPr>
        <p:spPr>
          <a:xfrm flipH="1">
            <a:off x="0" y="589915"/>
            <a:ext cx="2228850" cy="1643380"/>
          </a:xfrm>
          <a:custGeom>
            <a:avLst/>
            <a:gdLst>
              <a:gd name="connsiteX0" fmla="*/ 305151 w 1622268"/>
              <a:gd name="connsiteY0" fmla="*/ 689 h 1196098"/>
              <a:gd name="connsiteX1" fmla="*/ 532418 w 1622268"/>
              <a:gd name="connsiteY1" fmla="*/ 142707 h 1196098"/>
              <a:gd name="connsiteX2" fmla="*/ 1579882 w 1622268"/>
              <a:gd name="connsiteY2" fmla="*/ 601241 h 1196098"/>
              <a:gd name="connsiteX3" fmla="*/ 1622269 w 1622268"/>
              <a:gd name="connsiteY3" fmla="*/ 589430 h 1196098"/>
              <a:gd name="connsiteX4" fmla="*/ 1622269 w 1622268"/>
              <a:gd name="connsiteY4" fmla="*/ 1173217 h 1196098"/>
              <a:gd name="connsiteX5" fmla="*/ 1567976 w 1622268"/>
              <a:gd name="connsiteY5" fmla="*/ 1183123 h 1196098"/>
              <a:gd name="connsiteX6" fmla="*/ 970282 w 1622268"/>
              <a:gd name="connsiteY6" fmla="*/ 1143118 h 1196098"/>
              <a:gd name="connsiteX7" fmla="*/ 38261 w 1622268"/>
              <a:gd name="connsiteY7" fmla="*/ 427981 h 1196098"/>
              <a:gd name="connsiteX8" fmla="*/ 142655 w 1622268"/>
              <a:gd name="connsiteY8" fmla="*/ 38313 h 1196098"/>
              <a:gd name="connsiteX9" fmla="*/ 305151 w 1622268"/>
              <a:gd name="connsiteY9" fmla="*/ 689 h 1196098"/>
              <a:gd name="connsiteX10" fmla="*/ 305151 w 1622268"/>
              <a:gd name="connsiteY10" fmla="*/ 689 h 1196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22268" h="1196098">
                <a:moveTo>
                  <a:pt x="305151" y="689"/>
                </a:moveTo>
                <a:cubicBezTo>
                  <a:pt x="396496" y="7166"/>
                  <a:pt x="483174" y="57363"/>
                  <a:pt x="532418" y="142707"/>
                </a:cubicBezTo>
                <a:cubicBezTo>
                  <a:pt x="748445" y="516849"/>
                  <a:pt x="1178975" y="691538"/>
                  <a:pt x="1579882" y="601241"/>
                </a:cubicBezTo>
                <a:lnTo>
                  <a:pt x="1622269" y="589430"/>
                </a:lnTo>
                <a:lnTo>
                  <a:pt x="1622269" y="1173217"/>
                </a:lnTo>
                <a:cubicBezTo>
                  <a:pt x="1622269" y="1173217"/>
                  <a:pt x="1567976" y="1183123"/>
                  <a:pt x="1567976" y="1183123"/>
                </a:cubicBezTo>
                <a:cubicBezTo>
                  <a:pt x="1370713" y="1209126"/>
                  <a:pt x="1168307" y="1196172"/>
                  <a:pt x="970282" y="1143118"/>
                </a:cubicBezTo>
                <a:cubicBezTo>
                  <a:pt x="574233" y="1037009"/>
                  <a:pt x="243239" y="783073"/>
                  <a:pt x="38261" y="427981"/>
                </a:cubicBezTo>
                <a:cubicBezTo>
                  <a:pt x="-40511" y="291583"/>
                  <a:pt x="6257" y="117085"/>
                  <a:pt x="142655" y="38313"/>
                </a:cubicBezTo>
                <a:cubicBezTo>
                  <a:pt x="193804" y="8786"/>
                  <a:pt x="250287" y="-3121"/>
                  <a:pt x="305151" y="689"/>
                </a:cubicBezTo>
                <a:lnTo>
                  <a:pt x="305151" y="689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9" name="图形 16"/>
          <p:cNvSpPr/>
          <p:nvPr>
            <p:custDataLst>
              <p:tags r:id="rId9"/>
            </p:custDataLst>
          </p:nvPr>
        </p:nvSpPr>
        <p:spPr>
          <a:xfrm flipH="1">
            <a:off x="829945" y="0"/>
            <a:ext cx="3648710" cy="3936365"/>
          </a:xfrm>
          <a:custGeom>
            <a:avLst/>
            <a:gdLst>
              <a:gd name="connsiteX0" fmla="*/ 4671 w 2738556"/>
              <a:gd name="connsiteY0" fmla="*/ 0 h 2954675"/>
              <a:gd name="connsiteX1" fmla="*/ 1087663 w 2738556"/>
              <a:gd name="connsiteY1" fmla="*/ 0 h 2954675"/>
              <a:gd name="connsiteX2" fmla="*/ 1079662 w 2738556"/>
              <a:gd name="connsiteY2" fmla="*/ 159068 h 2954675"/>
              <a:gd name="connsiteX3" fmla="*/ 2359727 w 2738556"/>
              <a:gd name="connsiteY3" fmla="*/ 1900523 h 2954675"/>
              <a:gd name="connsiteX4" fmla="*/ 2713962 w 2738556"/>
              <a:gd name="connsiteY4" fmla="*/ 2575846 h 2954675"/>
              <a:gd name="connsiteX5" fmla="*/ 2038639 w 2738556"/>
              <a:gd name="connsiteY5" fmla="*/ 2930081 h 2954675"/>
              <a:gd name="connsiteX6" fmla="*/ 333378 w 2738556"/>
              <a:gd name="connsiteY6" fmla="*/ 1507998 h 2954675"/>
              <a:gd name="connsiteX7" fmla="*/ 99 w 2738556"/>
              <a:gd name="connsiteY7" fmla="*/ 140399 h 2954675"/>
              <a:gd name="connsiteX8" fmla="*/ 4671 w 2738556"/>
              <a:gd name="connsiteY8" fmla="*/ 0 h 295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38556" h="2954675">
                <a:moveTo>
                  <a:pt x="4671" y="0"/>
                </a:moveTo>
                <a:lnTo>
                  <a:pt x="1087663" y="0"/>
                </a:lnTo>
                <a:cubicBezTo>
                  <a:pt x="1087663" y="0"/>
                  <a:pt x="1079662" y="159068"/>
                  <a:pt x="1079662" y="159068"/>
                </a:cubicBezTo>
                <a:cubicBezTo>
                  <a:pt x="1079472" y="935736"/>
                  <a:pt x="1580201" y="1657350"/>
                  <a:pt x="2359727" y="1900523"/>
                </a:cubicBezTo>
                <a:cubicBezTo>
                  <a:pt x="2643953" y="1989201"/>
                  <a:pt x="2802639" y="2291620"/>
                  <a:pt x="2713962" y="2575846"/>
                </a:cubicBezTo>
                <a:cubicBezTo>
                  <a:pt x="2625284" y="2860072"/>
                  <a:pt x="2322865" y="3018758"/>
                  <a:pt x="2038639" y="2930081"/>
                </a:cubicBezTo>
                <a:cubicBezTo>
                  <a:pt x="1298928" y="2699290"/>
                  <a:pt x="693328" y="2194274"/>
                  <a:pt x="333378" y="1507998"/>
                </a:cubicBezTo>
                <a:cubicBezTo>
                  <a:pt x="108398" y="1079087"/>
                  <a:pt x="-3807" y="611410"/>
                  <a:pt x="99" y="140399"/>
                </a:cubicBezTo>
                <a:lnTo>
                  <a:pt x="4671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93000">
                <a:schemeClr val="accent3"/>
              </a:gs>
              <a:gs pos="52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sym typeface="+mn-ea"/>
            </a:endParaRPr>
          </a:p>
        </p:txBody>
      </p:sp>
      <p:cxnSp>
        <p:nvCxnSpPr>
          <p:cNvPr id="27" name="直接连接符 26"/>
          <p:cNvCxnSpPr/>
          <p:nvPr>
            <p:custDataLst>
              <p:tags r:id="rId10"/>
            </p:custDataLst>
          </p:nvPr>
        </p:nvCxnSpPr>
        <p:spPr>
          <a:xfrm>
            <a:off x="10930251" y="688340"/>
            <a:ext cx="191770" cy="0"/>
          </a:xfrm>
          <a:prstGeom prst="line">
            <a:avLst/>
          </a:prstGeom>
          <a:ln w="28575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>
            <p:custDataLst>
              <p:tags r:id="rId11"/>
            </p:custDataLst>
          </p:nvPr>
        </p:nvCxnSpPr>
        <p:spPr>
          <a:xfrm>
            <a:off x="10930251" y="757555"/>
            <a:ext cx="191770" cy="0"/>
          </a:xfrm>
          <a:prstGeom prst="line">
            <a:avLst/>
          </a:prstGeom>
          <a:ln w="28575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>
            <p:custDataLst>
              <p:tags r:id="rId12"/>
            </p:custDataLst>
          </p:nvPr>
        </p:nvCxnSpPr>
        <p:spPr>
          <a:xfrm>
            <a:off x="10930251" y="826135"/>
            <a:ext cx="191770" cy="0"/>
          </a:xfrm>
          <a:prstGeom prst="line">
            <a:avLst/>
          </a:prstGeom>
          <a:ln w="28575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椭圆 12"/>
          <p:cNvSpPr/>
          <p:nvPr>
            <p:custDataLst>
              <p:tags r:id="rId13"/>
            </p:custDataLst>
          </p:nvPr>
        </p:nvSpPr>
        <p:spPr>
          <a:xfrm flipH="1">
            <a:off x="1401445" y="4279089"/>
            <a:ext cx="808355" cy="808355"/>
          </a:xfrm>
          <a:prstGeom prst="ellipse">
            <a:avLst/>
          </a:prstGeom>
          <a:gradFill flip="none" rotWithShape="1">
            <a:gsLst>
              <a:gs pos="12000">
                <a:schemeClr val="accent1">
                  <a:lumMod val="20000"/>
                  <a:lumOff val="80000"/>
                </a:schemeClr>
              </a:gs>
              <a:gs pos="40000">
                <a:schemeClr val="accent1">
                  <a:lumMod val="60000"/>
                  <a:lumOff val="40000"/>
                </a:schemeClr>
              </a:gs>
              <a:gs pos="75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254000" dist="2540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  <p:custDataLst>
              <p:tags r:id="rId17"/>
            </p:custDataLst>
          </p:nvPr>
        </p:nvSpPr>
        <p:spPr>
          <a:xfrm>
            <a:off x="2351686" y="2487519"/>
            <a:ext cx="8810024" cy="1222785"/>
          </a:xfrm>
        </p:spPr>
        <p:txBody>
          <a:bodyPr wrap="square" anchor="b" anchorCtr="0">
            <a:normAutofit/>
          </a:bodyPr>
          <a:lstStyle>
            <a:lvl1pPr algn="r">
              <a:lnSpc>
                <a:spcPct val="100000"/>
              </a:lnSpc>
              <a:defRPr sz="5400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" name="公司名占位符 6"/>
          <p:cNvSpPr>
            <a:spLocks noGrp="1"/>
          </p:cNvSpPr>
          <p:nvPr>
            <p:ph type="body" sz="quarter" idx="13" hasCustomPrompt="1"/>
            <p:custDataLst>
              <p:tags r:id="rId18"/>
            </p:custDataLst>
          </p:nvPr>
        </p:nvSpPr>
        <p:spPr>
          <a:xfrm>
            <a:off x="7861296" y="504000"/>
            <a:ext cx="2880000" cy="504000"/>
          </a:xfrm>
        </p:spPr>
        <p:txBody>
          <a:bodyPr wrap="square" anchor="ctr">
            <a:normAutofit/>
          </a:bodyPr>
          <a:lstStyle>
            <a:lvl1pPr marL="0" indent="0" algn="r">
              <a:lnSpc>
                <a:spcPct val="100000"/>
              </a:lnSpc>
              <a:buNone/>
              <a:defRPr sz="1800"/>
            </a:lvl1pPr>
          </a:lstStyle>
          <a:p>
            <a:pPr lvl="0"/>
            <a:r>
              <a:rPr lang="zh-CN" altLang="en-US" dirty="0"/>
              <a:t>公司名</a:t>
            </a:r>
            <a:endParaRPr lang="zh-CN" altLang="en-US" dirty="0"/>
          </a:p>
        </p:txBody>
      </p:sp>
      <p:sp>
        <p:nvSpPr>
          <p:cNvPr id="20" name="署名占位符 10"/>
          <p:cNvSpPr>
            <a:spLocks noGrp="1"/>
          </p:cNvSpPr>
          <p:nvPr>
            <p:ph type="body" sz="quarter" idx="17" hasCustomPrompt="1"/>
            <p:custDataLst>
              <p:tags r:id="rId19"/>
            </p:custDataLst>
          </p:nvPr>
        </p:nvSpPr>
        <p:spPr>
          <a:xfrm>
            <a:off x="8284455" y="4085899"/>
            <a:ext cx="2880000" cy="50400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4" Type="http://schemas.openxmlformats.org/officeDocument/2006/relationships/theme" Target="../theme/theme2.xml"/><Relationship Id="rId23" Type="http://schemas.openxmlformats.org/officeDocument/2006/relationships/tags" Target="../tags/tag110.xml"/><Relationship Id="rId22" Type="http://schemas.openxmlformats.org/officeDocument/2006/relationships/tags" Target="../tags/tag109.xml"/><Relationship Id="rId21" Type="http://schemas.openxmlformats.org/officeDocument/2006/relationships/tags" Target="../tags/tag108.xml"/><Relationship Id="rId20" Type="http://schemas.openxmlformats.org/officeDocument/2006/relationships/tags" Target="../tags/tag107.xml"/><Relationship Id="rId2" Type="http://schemas.openxmlformats.org/officeDocument/2006/relationships/slideLayout" Target="../slideLayouts/slideLayout13.xml"/><Relationship Id="rId19" Type="http://schemas.openxmlformats.org/officeDocument/2006/relationships/tags" Target="../tags/tag106.xml"/><Relationship Id="rId18" Type="http://schemas.openxmlformats.org/officeDocument/2006/relationships/tags" Target="../tags/tag105.xml"/><Relationship Id="rId17" Type="http://schemas.openxmlformats.org/officeDocument/2006/relationships/tags" Target="../tags/tag104.xml"/><Relationship Id="rId16" Type="http://schemas.openxmlformats.org/officeDocument/2006/relationships/tags" Target="../tags/tag103.xml"/><Relationship Id="rId15" Type="http://schemas.openxmlformats.org/officeDocument/2006/relationships/tags" Target="../tags/tag102.xml"/><Relationship Id="rId14" Type="http://schemas.openxmlformats.org/officeDocument/2006/relationships/tags" Target="../tags/tag101.xml"/><Relationship Id="rId13" Type="http://schemas.openxmlformats.org/officeDocument/2006/relationships/tags" Target="../tags/tag100.xml"/><Relationship Id="rId12" Type="http://schemas.openxmlformats.org/officeDocument/2006/relationships/tags" Target="../tags/tag99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 panose="020B0604020202020204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 panose="020B0604020202020204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任意多边形: 形状 19"/>
          <p:cNvSpPr/>
          <p:nvPr>
            <p:custDataLst>
              <p:tags r:id="rId13"/>
            </p:custDataLst>
          </p:nvPr>
        </p:nvSpPr>
        <p:spPr>
          <a:xfrm>
            <a:off x="10287001" y="450850"/>
            <a:ext cx="1219200" cy="711200"/>
          </a:xfrm>
          <a:custGeom>
            <a:avLst/>
            <a:gdLst>
              <a:gd name="connsiteX0" fmla="*/ 0 w 1219200"/>
              <a:gd name="connsiteY0" fmla="*/ 0 h 711200"/>
              <a:gd name="connsiteX1" fmla="*/ 1219200 w 1219200"/>
              <a:gd name="connsiteY1" fmla="*/ 165100 h 711200"/>
              <a:gd name="connsiteX2" fmla="*/ 488950 w 1219200"/>
              <a:gd name="connsiteY2" fmla="*/ 711200 h 711200"/>
              <a:gd name="connsiteX3" fmla="*/ 0 w 1219200"/>
              <a:gd name="connsiteY3" fmla="*/ 0 h 71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" h="711200">
                <a:moveTo>
                  <a:pt x="0" y="0"/>
                </a:moveTo>
                <a:lnTo>
                  <a:pt x="1219200" y="165100"/>
                </a:lnTo>
                <a:lnTo>
                  <a:pt x="488950" y="711200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chemeClr val="accent1">
                <a:lumMod val="20000"/>
                <a:lumOff val="80000"/>
                <a:alpha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1" name="任意多边形: 形状 20"/>
          <p:cNvSpPr/>
          <p:nvPr>
            <p:custDataLst>
              <p:tags r:id="rId14"/>
            </p:custDataLst>
          </p:nvPr>
        </p:nvSpPr>
        <p:spPr>
          <a:xfrm>
            <a:off x="10718801" y="0"/>
            <a:ext cx="1473199" cy="1361739"/>
          </a:xfrm>
          <a:custGeom>
            <a:avLst/>
            <a:gdLst>
              <a:gd name="connsiteX0" fmla="*/ 0 w 3276599"/>
              <a:gd name="connsiteY0" fmla="*/ 0 h 3028696"/>
              <a:gd name="connsiteX1" fmla="*/ 945683 w 3276599"/>
              <a:gd name="connsiteY1" fmla="*/ 0 h 3028696"/>
              <a:gd name="connsiteX2" fmla="*/ 948498 w 3276599"/>
              <a:gd name="connsiteY2" fmla="*/ 108002 h 3028696"/>
              <a:gd name="connsiteX3" fmla="*/ 3166700 w 3276599"/>
              <a:gd name="connsiteY3" fmla="*/ 2260336 h 3028696"/>
              <a:gd name="connsiteX4" fmla="*/ 3276599 w 3276599"/>
              <a:gd name="connsiteY4" fmla="*/ 2263032 h 3028696"/>
              <a:gd name="connsiteX5" fmla="*/ 3276599 w 3276599"/>
              <a:gd name="connsiteY5" fmla="*/ 3028696 h 3028696"/>
              <a:gd name="connsiteX6" fmla="*/ 3122111 w 3276599"/>
              <a:gd name="connsiteY6" fmla="*/ 3025087 h 3028696"/>
              <a:gd name="connsiteX7" fmla="*/ 3956 w 3276599"/>
              <a:gd name="connsiteY7" fmla="*/ 144544 h 3028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76599" h="3028696">
                <a:moveTo>
                  <a:pt x="0" y="0"/>
                </a:moveTo>
                <a:lnTo>
                  <a:pt x="945683" y="0"/>
                </a:lnTo>
                <a:lnTo>
                  <a:pt x="948498" y="108002"/>
                </a:lnTo>
                <a:cubicBezTo>
                  <a:pt x="1009194" y="1269845"/>
                  <a:pt x="1969300" y="2201442"/>
                  <a:pt x="3166700" y="2260336"/>
                </a:cubicBezTo>
                <a:lnTo>
                  <a:pt x="3276599" y="2263032"/>
                </a:lnTo>
                <a:lnTo>
                  <a:pt x="3276599" y="3028696"/>
                </a:lnTo>
                <a:lnTo>
                  <a:pt x="3122111" y="3025087"/>
                </a:lnTo>
                <a:cubicBezTo>
                  <a:pt x="1438911" y="2946268"/>
                  <a:pt x="89278" y="1699479"/>
                  <a:pt x="3956" y="144544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2" name="椭圆 21"/>
          <p:cNvSpPr/>
          <p:nvPr>
            <p:custDataLst>
              <p:tags r:id="rId15"/>
            </p:custDataLst>
          </p:nvPr>
        </p:nvSpPr>
        <p:spPr>
          <a:xfrm>
            <a:off x="11238485" y="423882"/>
            <a:ext cx="532212" cy="532212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85000">
                <a:schemeClr val="accent3"/>
              </a:gs>
              <a:gs pos="52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127000" dist="1905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3" name="椭圆 22"/>
          <p:cNvSpPr/>
          <p:nvPr>
            <p:custDataLst>
              <p:tags r:id="rId16"/>
            </p:custDataLst>
          </p:nvPr>
        </p:nvSpPr>
        <p:spPr>
          <a:xfrm>
            <a:off x="10321724" y="357339"/>
            <a:ext cx="222138" cy="222138"/>
          </a:xfrm>
          <a:prstGeom prst="ellipse">
            <a:avLst/>
          </a:prstGeom>
          <a:gradFill flip="none" rotWithShape="1">
            <a:gsLst>
              <a:gs pos="76000">
                <a:schemeClr val="accent1"/>
              </a:gs>
              <a:gs pos="12000">
                <a:schemeClr val="accent1">
                  <a:lumMod val="20000"/>
                  <a:lumOff val="80000"/>
                </a:schemeClr>
              </a:gs>
              <a:gs pos="40000">
                <a:schemeClr val="accent1">
                  <a:lumMod val="60000"/>
                  <a:lumOff val="40000"/>
                </a:schemeClr>
              </a:gs>
              <a:gs pos="75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127000" dist="1270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4" name="椭圆 23"/>
          <p:cNvSpPr/>
          <p:nvPr>
            <p:custDataLst>
              <p:tags r:id="rId17"/>
            </p:custDataLst>
          </p:nvPr>
        </p:nvSpPr>
        <p:spPr>
          <a:xfrm>
            <a:off x="10856597" y="1110794"/>
            <a:ext cx="130033" cy="130033"/>
          </a:xfrm>
          <a:prstGeom prst="ellipse">
            <a:avLst/>
          </a:prstGeom>
          <a:gradFill flip="none" rotWithShape="1">
            <a:gsLst>
              <a:gs pos="13000">
                <a:schemeClr val="accent1">
                  <a:lumMod val="20000"/>
                  <a:lumOff val="80000"/>
                </a:schemeClr>
              </a:gs>
              <a:gs pos="75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8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9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0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  <p:custDataLst>
              <p:tags r:id="rId21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2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2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93000">
                <a:schemeClr val="accent3"/>
              </a:gs>
              <a:gs pos="52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sym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9.xml"/><Relationship Id="rId3" Type="http://schemas.openxmlformats.org/officeDocument/2006/relationships/tags" Target="../tags/tag11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228.xml"/><Relationship Id="rId8" Type="http://schemas.openxmlformats.org/officeDocument/2006/relationships/image" Target="../media/image47.png"/><Relationship Id="rId7" Type="http://schemas.openxmlformats.org/officeDocument/2006/relationships/tags" Target="../tags/tag227.xml"/><Relationship Id="rId6" Type="http://schemas.openxmlformats.org/officeDocument/2006/relationships/image" Target="../media/image46.png"/><Relationship Id="rId5" Type="http://schemas.openxmlformats.org/officeDocument/2006/relationships/tags" Target="../tags/tag226.xml"/><Relationship Id="rId4" Type="http://schemas.openxmlformats.org/officeDocument/2006/relationships/image" Target="../media/image45.png"/><Relationship Id="rId3" Type="http://schemas.openxmlformats.org/officeDocument/2006/relationships/tags" Target="../tags/tag225.xml"/><Relationship Id="rId22" Type="http://schemas.openxmlformats.org/officeDocument/2006/relationships/slideLayout" Target="../slideLayouts/slideLayout18.xml"/><Relationship Id="rId21" Type="http://schemas.openxmlformats.org/officeDocument/2006/relationships/tags" Target="../tags/tag239.xml"/><Relationship Id="rId20" Type="http://schemas.openxmlformats.org/officeDocument/2006/relationships/tags" Target="../tags/tag238.xml"/><Relationship Id="rId2" Type="http://schemas.openxmlformats.org/officeDocument/2006/relationships/image" Target="../media/image44.png"/><Relationship Id="rId19" Type="http://schemas.openxmlformats.org/officeDocument/2006/relationships/tags" Target="../tags/tag237.xml"/><Relationship Id="rId18" Type="http://schemas.openxmlformats.org/officeDocument/2006/relationships/tags" Target="../tags/tag236.xml"/><Relationship Id="rId17" Type="http://schemas.openxmlformats.org/officeDocument/2006/relationships/tags" Target="../tags/tag235.xml"/><Relationship Id="rId16" Type="http://schemas.openxmlformats.org/officeDocument/2006/relationships/tags" Target="../tags/tag234.xml"/><Relationship Id="rId15" Type="http://schemas.openxmlformats.org/officeDocument/2006/relationships/tags" Target="../tags/tag233.xml"/><Relationship Id="rId14" Type="http://schemas.openxmlformats.org/officeDocument/2006/relationships/tags" Target="../tags/tag232.xml"/><Relationship Id="rId13" Type="http://schemas.openxmlformats.org/officeDocument/2006/relationships/tags" Target="../tags/tag231.xml"/><Relationship Id="rId12" Type="http://schemas.openxmlformats.org/officeDocument/2006/relationships/tags" Target="../tags/tag230.xml"/><Relationship Id="rId11" Type="http://schemas.openxmlformats.org/officeDocument/2006/relationships/tags" Target="../tags/tag229.xml"/><Relationship Id="rId10" Type="http://schemas.openxmlformats.org/officeDocument/2006/relationships/image" Target="../media/image48.png"/><Relationship Id="rId1" Type="http://schemas.openxmlformats.org/officeDocument/2006/relationships/tags" Target="../tags/tag224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2.png"/><Relationship Id="rId8" Type="http://schemas.openxmlformats.org/officeDocument/2006/relationships/tags" Target="../tags/tag244.xml"/><Relationship Id="rId7" Type="http://schemas.openxmlformats.org/officeDocument/2006/relationships/image" Target="../media/image51.png"/><Relationship Id="rId6" Type="http://schemas.openxmlformats.org/officeDocument/2006/relationships/tags" Target="../tags/tag243.xml"/><Relationship Id="rId50" Type="http://schemas.openxmlformats.org/officeDocument/2006/relationships/slideLayout" Target="../slideLayouts/slideLayout13.xml"/><Relationship Id="rId5" Type="http://schemas.openxmlformats.org/officeDocument/2006/relationships/image" Target="../media/image50.png"/><Relationship Id="rId49" Type="http://schemas.openxmlformats.org/officeDocument/2006/relationships/tags" Target="../tags/tag272.xml"/><Relationship Id="rId48" Type="http://schemas.openxmlformats.org/officeDocument/2006/relationships/tags" Target="../tags/tag271.xml"/><Relationship Id="rId47" Type="http://schemas.openxmlformats.org/officeDocument/2006/relationships/tags" Target="../tags/tag270.xml"/><Relationship Id="rId46" Type="http://schemas.openxmlformats.org/officeDocument/2006/relationships/tags" Target="../tags/tag269.xml"/><Relationship Id="rId45" Type="http://schemas.openxmlformats.org/officeDocument/2006/relationships/tags" Target="../tags/tag268.xml"/><Relationship Id="rId44" Type="http://schemas.openxmlformats.org/officeDocument/2006/relationships/tags" Target="../tags/tag267.xml"/><Relationship Id="rId43" Type="http://schemas.openxmlformats.org/officeDocument/2006/relationships/tags" Target="../tags/tag266.xml"/><Relationship Id="rId42" Type="http://schemas.openxmlformats.org/officeDocument/2006/relationships/tags" Target="../tags/tag265.xml"/><Relationship Id="rId41" Type="http://schemas.openxmlformats.org/officeDocument/2006/relationships/tags" Target="../tags/tag264.xml"/><Relationship Id="rId40" Type="http://schemas.openxmlformats.org/officeDocument/2006/relationships/tags" Target="../tags/tag263.xml"/><Relationship Id="rId4" Type="http://schemas.openxmlformats.org/officeDocument/2006/relationships/tags" Target="../tags/tag242.xml"/><Relationship Id="rId39" Type="http://schemas.openxmlformats.org/officeDocument/2006/relationships/tags" Target="../tags/tag262.xml"/><Relationship Id="rId38" Type="http://schemas.openxmlformats.org/officeDocument/2006/relationships/tags" Target="../tags/tag261.xml"/><Relationship Id="rId37" Type="http://schemas.openxmlformats.org/officeDocument/2006/relationships/tags" Target="../tags/tag260.xml"/><Relationship Id="rId36" Type="http://schemas.openxmlformats.org/officeDocument/2006/relationships/tags" Target="../tags/tag259.xml"/><Relationship Id="rId35" Type="http://schemas.openxmlformats.org/officeDocument/2006/relationships/tags" Target="../tags/tag258.xml"/><Relationship Id="rId34" Type="http://schemas.openxmlformats.org/officeDocument/2006/relationships/tags" Target="../tags/tag257.xml"/><Relationship Id="rId33" Type="http://schemas.openxmlformats.org/officeDocument/2006/relationships/image" Target="../media/image64.png"/><Relationship Id="rId32" Type="http://schemas.openxmlformats.org/officeDocument/2006/relationships/tags" Target="../tags/tag256.xml"/><Relationship Id="rId31" Type="http://schemas.openxmlformats.org/officeDocument/2006/relationships/image" Target="../media/image63.png"/><Relationship Id="rId30" Type="http://schemas.openxmlformats.org/officeDocument/2006/relationships/tags" Target="../tags/tag255.xml"/><Relationship Id="rId3" Type="http://schemas.openxmlformats.org/officeDocument/2006/relationships/tags" Target="../tags/tag241.xml"/><Relationship Id="rId29" Type="http://schemas.openxmlformats.org/officeDocument/2006/relationships/image" Target="../media/image62.png"/><Relationship Id="rId28" Type="http://schemas.openxmlformats.org/officeDocument/2006/relationships/tags" Target="../tags/tag254.xml"/><Relationship Id="rId27" Type="http://schemas.openxmlformats.org/officeDocument/2006/relationships/image" Target="../media/image61.png"/><Relationship Id="rId26" Type="http://schemas.openxmlformats.org/officeDocument/2006/relationships/tags" Target="../tags/tag253.xml"/><Relationship Id="rId25" Type="http://schemas.openxmlformats.org/officeDocument/2006/relationships/image" Target="../media/image60.png"/><Relationship Id="rId24" Type="http://schemas.openxmlformats.org/officeDocument/2006/relationships/tags" Target="../tags/tag252.xml"/><Relationship Id="rId23" Type="http://schemas.openxmlformats.org/officeDocument/2006/relationships/image" Target="../media/image59.png"/><Relationship Id="rId22" Type="http://schemas.openxmlformats.org/officeDocument/2006/relationships/tags" Target="../tags/tag251.xml"/><Relationship Id="rId21" Type="http://schemas.openxmlformats.org/officeDocument/2006/relationships/image" Target="../media/image58.png"/><Relationship Id="rId20" Type="http://schemas.openxmlformats.org/officeDocument/2006/relationships/tags" Target="../tags/tag250.xml"/><Relationship Id="rId2" Type="http://schemas.openxmlformats.org/officeDocument/2006/relationships/image" Target="../media/image49.png"/><Relationship Id="rId19" Type="http://schemas.openxmlformats.org/officeDocument/2006/relationships/image" Target="../media/image57.png"/><Relationship Id="rId18" Type="http://schemas.openxmlformats.org/officeDocument/2006/relationships/tags" Target="../tags/tag249.xml"/><Relationship Id="rId17" Type="http://schemas.openxmlformats.org/officeDocument/2006/relationships/image" Target="../media/image56.png"/><Relationship Id="rId16" Type="http://schemas.openxmlformats.org/officeDocument/2006/relationships/tags" Target="../tags/tag248.xml"/><Relationship Id="rId15" Type="http://schemas.openxmlformats.org/officeDocument/2006/relationships/image" Target="../media/image55.png"/><Relationship Id="rId14" Type="http://schemas.openxmlformats.org/officeDocument/2006/relationships/tags" Target="../tags/tag247.xml"/><Relationship Id="rId13" Type="http://schemas.openxmlformats.org/officeDocument/2006/relationships/image" Target="../media/image54.png"/><Relationship Id="rId12" Type="http://schemas.openxmlformats.org/officeDocument/2006/relationships/tags" Target="../tags/tag246.xml"/><Relationship Id="rId11" Type="http://schemas.openxmlformats.org/officeDocument/2006/relationships/image" Target="../media/image53.png"/><Relationship Id="rId10" Type="http://schemas.openxmlformats.org/officeDocument/2006/relationships/tags" Target="../tags/tag245.xml"/><Relationship Id="rId1" Type="http://schemas.openxmlformats.org/officeDocument/2006/relationships/tags" Target="../tags/tag24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7" Type="http://schemas.openxmlformats.org/officeDocument/2006/relationships/tags" Target="../tags/tag278.xml"/><Relationship Id="rId6" Type="http://schemas.openxmlformats.org/officeDocument/2006/relationships/tags" Target="../tags/tag277.xml"/><Relationship Id="rId5" Type="http://schemas.openxmlformats.org/officeDocument/2006/relationships/tags" Target="../tags/tag276.xml"/><Relationship Id="rId4" Type="http://schemas.openxmlformats.org/officeDocument/2006/relationships/tags" Target="../tags/tag275.xml"/><Relationship Id="rId3" Type="http://schemas.openxmlformats.org/officeDocument/2006/relationships/tags" Target="../tags/tag274.xml"/><Relationship Id="rId2" Type="http://schemas.openxmlformats.org/officeDocument/2006/relationships/image" Target="../media/image65.png"/><Relationship Id="rId1" Type="http://schemas.openxmlformats.org/officeDocument/2006/relationships/tags" Target="../tags/tag273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" Type="http://schemas.openxmlformats.org/officeDocument/2006/relationships/tags" Target="../tags/tag112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tags" Target="../tags/tag117.xml"/><Relationship Id="rId2" Type="http://schemas.openxmlformats.org/officeDocument/2006/relationships/tags" Target="../tags/tag116.xml"/><Relationship Id="rId1" Type="http://schemas.openxmlformats.org/officeDocument/2006/relationships/tags" Target="../tags/tag115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tags" Target="../tags/tag122.xml"/><Relationship Id="rId7" Type="http://schemas.openxmlformats.org/officeDocument/2006/relationships/image" Target="../media/image5.png"/><Relationship Id="rId6" Type="http://schemas.openxmlformats.org/officeDocument/2006/relationships/tags" Target="../tags/tag121.xml"/><Relationship Id="rId5" Type="http://schemas.openxmlformats.org/officeDocument/2006/relationships/image" Target="../media/image4.png"/><Relationship Id="rId4" Type="http://schemas.openxmlformats.org/officeDocument/2006/relationships/tags" Target="../tags/tag120.xml"/><Relationship Id="rId3" Type="http://schemas.openxmlformats.org/officeDocument/2006/relationships/image" Target="../media/image3.png"/><Relationship Id="rId24" Type="http://schemas.openxmlformats.org/officeDocument/2006/relationships/slideLayout" Target="../slideLayouts/slideLayout13.xml"/><Relationship Id="rId23" Type="http://schemas.openxmlformats.org/officeDocument/2006/relationships/tags" Target="../tags/tag134.xml"/><Relationship Id="rId22" Type="http://schemas.openxmlformats.org/officeDocument/2006/relationships/tags" Target="../tags/tag133.xml"/><Relationship Id="rId21" Type="http://schemas.openxmlformats.org/officeDocument/2006/relationships/tags" Target="../tags/tag132.xml"/><Relationship Id="rId20" Type="http://schemas.openxmlformats.org/officeDocument/2006/relationships/tags" Target="../tags/tag131.xml"/><Relationship Id="rId2" Type="http://schemas.openxmlformats.org/officeDocument/2006/relationships/tags" Target="../tags/tag119.xml"/><Relationship Id="rId19" Type="http://schemas.openxmlformats.org/officeDocument/2006/relationships/tags" Target="../tags/tag130.xml"/><Relationship Id="rId18" Type="http://schemas.openxmlformats.org/officeDocument/2006/relationships/tags" Target="../tags/tag129.xml"/><Relationship Id="rId17" Type="http://schemas.openxmlformats.org/officeDocument/2006/relationships/tags" Target="../tags/tag128.xml"/><Relationship Id="rId16" Type="http://schemas.openxmlformats.org/officeDocument/2006/relationships/tags" Target="../tags/tag127.xml"/><Relationship Id="rId15" Type="http://schemas.openxmlformats.org/officeDocument/2006/relationships/tags" Target="../tags/tag126.xml"/><Relationship Id="rId14" Type="http://schemas.openxmlformats.org/officeDocument/2006/relationships/tags" Target="../tags/tag125.xml"/><Relationship Id="rId13" Type="http://schemas.openxmlformats.org/officeDocument/2006/relationships/image" Target="../media/image8.png"/><Relationship Id="rId12" Type="http://schemas.openxmlformats.org/officeDocument/2006/relationships/tags" Target="../tags/tag124.xml"/><Relationship Id="rId11" Type="http://schemas.openxmlformats.org/officeDocument/2006/relationships/image" Target="../media/image7.png"/><Relationship Id="rId10" Type="http://schemas.openxmlformats.org/officeDocument/2006/relationships/tags" Target="../tags/tag123.xml"/><Relationship Id="rId1" Type="http://schemas.openxmlformats.org/officeDocument/2006/relationships/tags" Target="../tags/tag118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39.xml"/><Relationship Id="rId8" Type="http://schemas.openxmlformats.org/officeDocument/2006/relationships/image" Target="../media/image12.png"/><Relationship Id="rId7" Type="http://schemas.openxmlformats.org/officeDocument/2006/relationships/tags" Target="../tags/tag138.xml"/><Relationship Id="rId6" Type="http://schemas.openxmlformats.org/officeDocument/2006/relationships/image" Target="../media/image11.png"/><Relationship Id="rId5" Type="http://schemas.openxmlformats.org/officeDocument/2006/relationships/tags" Target="../tags/tag137.xml"/><Relationship Id="rId4" Type="http://schemas.openxmlformats.org/officeDocument/2006/relationships/image" Target="../media/image10.png"/><Relationship Id="rId3" Type="http://schemas.openxmlformats.org/officeDocument/2006/relationships/tags" Target="../tags/tag136.xml"/><Relationship Id="rId27" Type="http://schemas.openxmlformats.org/officeDocument/2006/relationships/slideLayout" Target="../slideLayouts/slideLayout13.xml"/><Relationship Id="rId26" Type="http://schemas.openxmlformats.org/officeDocument/2006/relationships/tags" Target="../tags/tag153.xml"/><Relationship Id="rId25" Type="http://schemas.openxmlformats.org/officeDocument/2006/relationships/tags" Target="../tags/tag152.xml"/><Relationship Id="rId24" Type="http://schemas.openxmlformats.org/officeDocument/2006/relationships/tags" Target="../tags/tag151.xml"/><Relationship Id="rId23" Type="http://schemas.openxmlformats.org/officeDocument/2006/relationships/tags" Target="../tags/tag150.xml"/><Relationship Id="rId22" Type="http://schemas.openxmlformats.org/officeDocument/2006/relationships/tags" Target="../tags/tag149.xml"/><Relationship Id="rId21" Type="http://schemas.openxmlformats.org/officeDocument/2006/relationships/tags" Target="../tags/tag148.xml"/><Relationship Id="rId20" Type="http://schemas.openxmlformats.org/officeDocument/2006/relationships/tags" Target="../tags/tag147.xml"/><Relationship Id="rId2" Type="http://schemas.openxmlformats.org/officeDocument/2006/relationships/image" Target="../media/image9.png"/><Relationship Id="rId19" Type="http://schemas.openxmlformats.org/officeDocument/2006/relationships/tags" Target="../tags/tag146.xml"/><Relationship Id="rId18" Type="http://schemas.openxmlformats.org/officeDocument/2006/relationships/tags" Target="../tags/tag145.xml"/><Relationship Id="rId17" Type="http://schemas.openxmlformats.org/officeDocument/2006/relationships/tags" Target="../tags/tag144.xml"/><Relationship Id="rId16" Type="http://schemas.openxmlformats.org/officeDocument/2006/relationships/tags" Target="../tags/tag143.xml"/><Relationship Id="rId15" Type="http://schemas.openxmlformats.org/officeDocument/2006/relationships/tags" Target="../tags/tag142.xml"/><Relationship Id="rId14" Type="http://schemas.openxmlformats.org/officeDocument/2006/relationships/image" Target="../media/image15.png"/><Relationship Id="rId13" Type="http://schemas.openxmlformats.org/officeDocument/2006/relationships/tags" Target="../tags/tag141.xml"/><Relationship Id="rId12" Type="http://schemas.openxmlformats.org/officeDocument/2006/relationships/image" Target="../media/image14.png"/><Relationship Id="rId11" Type="http://schemas.openxmlformats.org/officeDocument/2006/relationships/tags" Target="../tags/tag140.xml"/><Relationship Id="rId10" Type="http://schemas.openxmlformats.org/officeDocument/2006/relationships/image" Target="../media/image13.png"/><Relationship Id="rId1" Type="http://schemas.openxmlformats.org/officeDocument/2006/relationships/tags" Target="../tags/tag135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58.xml"/><Relationship Id="rId8" Type="http://schemas.openxmlformats.org/officeDocument/2006/relationships/image" Target="../media/image19.png"/><Relationship Id="rId7" Type="http://schemas.openxmlformats.org/officeDocument/2006/relationships/tags" Target="../tags/tag157.xml"/><Relationship Id="rId6" Type="http://schemas.openxmlformats.org/officeDocument/2006/relationships/image" Target="../media/image18.png"/><Relationship Id="rId5" Type="http://schemas.openxmlformats.org/officeDocument/2006/relationships/tags" Target="../tags/tag156.xml"/><Relationship Id="rId4" Type="http://schemas.openxmlformats.org/officeDocument/2006/relationships/image" Target="../media/image17.png"/><Relationship Id="rId30" Type="http://schemas.openxmlformats.org/officeDocument/2006/relationships/slideLayout" Target="../slideLayouts/slideLayout13.xml"/><Relationship Id="rId3" Type="http://schemas.openxmlformats.org/officeDocument/2006/relationships/tags" Target="../tags/tag155.xml"/><Relationship Id="rId29" Type="http://schemas.openxmlformats.org/officeDocument/2006/relationships/tags" Target="../tags/tag172.xml"/><Relationship Id="rId28" Type="http://schemas.openxmlformats.org/officeDocument/2006/relationships/tags" Target="../tags/tag171.xml"/><Relationship Id="rId27" Type="http://schemas.openxmlformats.org/officeDocument/2006/relationships/tags" Target="../tags/tag170.xml"/><Relationship Id="rId26" Type="http://schemas.openxmlformats.org/officeDocument/2006/relationships/tags" Target="../tags/tag169.xml"/><Relationship Id="rId25" Type="http://schemas.openxmlformats.org/officeDocument/2006/relationships/tags" Target="../tags/tag168.xml"/><Relationship Id="rId24" Type="http://schemas.openxmlformats.org/officeDocument/2006/relationships/tags" Target="../tags/tag167.xml"/><Relationship Id="rId23" Type="http://schemas.openxmlformats.org/officeDocument/2006/relationships/tags" Target="../tags/tag166.xml"/><Relationship Id="rId22" Type="http://schemas.openxmlformats.org/officeDocument/2006/relationships/tags" Target="../tags/tag165.xml"/><Relationship Id="rId21" Type="http://schemas.openxmlformats.org/officeDocument/2006/relationships/tags" Target="../tags/tag164.xml"/><Relationship Id="rId20" Type="http://schemas.openxmlformats.org/officeDocument/2006/relationships/image" Target="../media/image25.png"/><Relationship Id="rId2" Type="http://schemas.openxmlformats.org/officeDocument/2006/relationships/image" Target="../media/image16.png"/><Relationship Id="rId19" Type="http://schemas.openxmlformats.org/officeDocument/2006/relationships/tags" Target="../tags/tag163.xml"/><Relationship Id="rId18" Type="http://schemas.openxmlformats.org/officeDocument/2006/relationships/image" Target="../media/image24.png"/><Relationship Id="rId17" Type="http://schemas.openxmlformats.org/officeDocument/2006/relationships/tags" Target="../tags/tag162.xml"/><Relationship Id="rId16" Type="http://schemas.openxmlformats.org/officeDocument/2006/relationships/image" Target="../media/image23.png"/><Relationship Id="rId15" Type="http://schemas.openxmlformats.org/officeDocument/2006/relationships/tags" Target="../tags/tag161.xml"/><Relationship Id="rId14" Type="http://schemas.openxmlformats.org/officeDocument/2006/relationships/image" Target="../media/image22.png"/><Relationship Id="rId13" Type="http://schemas.openxmlformats.org/officeDocument/2006/relationships/tags" Target="../tags/tag160.xml"/><Relationship Id="rId12" Type="http://schemas.openxmlformats.org/officeDocument/2006/relationships/image" Target="../media/image21.png"/><Relationship Id="rId11" Type="http://schemas.openxmlformats.org/officeDocument/2006/relationships/tags" Target="../tags/tag159.xml"/><Relationship Id="rId10" Type="http://schemas.openxmlformats.org/officeDocument/2006/relationships/image" Target="../media/image20.png"/><Relationship Id="rId1" Type="http://schemas.openxmlformats.org/officeDocument/2006/relationships/tags" Target="../tags/tag154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77.xml"/><Relationship Id="rId8" Type="http://schemas.openxmlformats.org/officeDocument/2006/relationships/image" Target="../media/image29.png"/><Relationship Id="rId7" Type="http://schemas.openxmlformats.org/officeDocument/2006/relationships/tags" Target="../tags/tag176.xml"/><Relationship Id="rId6" Type="http://schemas.openxmlformats.org/officeDocument/2006/relationships/image" Target="../media/image28.png"/><Relationship Id="rId5" Type="http://schemas.openxmlformats.org/officeDocument/2006/relationships/tags" Target="../tags/tag175.xml"/><Relationship Id="rId4" Type="http://schemas.openxmlformats.org/officeDocument/2006/relationships/image" Target="../media/image27.png"/><Relationship Id="rId3" Type="http://schemas.openxmlformats.org/officeDocument/2006/relationships/tags" Target="../tags/tag174.xml"/><Relationship Id="rId27" Type="http://schemas.openxmlformats.org/officeDocument/2006/relationships/slideLayout" Target="../slideLayouts/slideLayout13.xml"/><Relationship Id="rId26" Type="http://schemas.openxmlformats.org/officeDocument/2006/relationships/tags" Target="../tags/tag191.xml"/><Relationship Id="rId25" Type="http://schemas.openxmlformats.org/officeDocument/2006/relationships/tags" Target="../tags/tag190.xml"/><Relationship Id="rId24" Type="http://schemas.openxmlformats.org/officeDocument/2006/relationships/tags" Target="../tags/tag189.xml"/><Relationship Id="rId23" Type="http://schemas.openxmlformats.org/officeDocument/2006/relationships/tags" Target="../tags/tag188.xml"/><Relationship Id="rId22" Type="http://schemas.openxmlformats.org/officeDocument/2006/relationships/tags" Target="../tags/tag187.xml"/><Relationship Id="rId21" Type="http://schemas.openxmlformats.org/officeDocument/2006/relationships/tags" Target="../tags/tag186.xml"/><Relationship Id="rId20" Type="http://schemas.openxmlformats.org/officeDocument/2006/relationships/tags" Target="../tags/tag185.xml"/><Relationship Id="rId2" Type="http://schemas.openxmlformats.org/officeDocument/2006/relationships/image" Target="../media/image26.png"/><Relationship Id="rId19" Type="http://schemas.openxmlformats.org/officeDocument/2006/relationships/tags" Target="../tags/tag184.xml"/><Relationship Id="rId18" Type="http://schemas.openxmlformats.org/officeDocument/2006/relationships/tags" Target="../tags/tag183.xml"/><Relationship Id="rId17" Type="http://schemas.openxmlformats.org/officeDocument/2006/relationships/tags" Target="../tags/tag182.xml"/><Relationship Id="rId16" Type="http://schemas.openxmlformats.org/officeDocument/2006/relationships/tags" Target="../tags/tag181.xml"/><Relationship Id="rId15" Type="http://schemas.openxmlformats.org/officeDocument/2006/relationships/tags" Target="../tags/tag180.xml"/><Relationship Id="rId14" Type="http://schemas.openxmlformats.org/officeDocument/2006/relationships/image" Target="../media/image32.png"/><Relationship Id="rId13" Type="http://schemas.openxmlformats.org/officeDocument/2006/relationships/tags" Target="../tags/tag179.xml"/><Relationship Id="rId12" Type="http://schemas.openxmlformats.org/officeDocument/2006/relationships/image" Target="../media/image31.png"/><Relationship Id="rId11" Type="http://schemas.openxmlformats.org/officeDocument/2006/relationships/tags" Target="../tags/tag178.xml"/><Relationship Id="rId10" Type="http://schemas.openxmlformats.org/officeDocument/2006/relationships/image" Target="../media/image30.png"/><Relationship Id="rId1" Type="http://schemas.openxmlformats.org/officeDocument/2006/relationships/tags" Target="../tags/tag173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96.xml"/><Relationship Id="rId8" Type="http://schemas.openxmlformats.org/officeDocument/2006/relationships/image" Target="../media/image36.png"/><Relationship Id="rId7" Type="http://schemas.openxmlformats.org/officeDocument/2006/relationships/tags" Target="../tags/tag195.xml"/><Relationship Id="rId6" Type="http://schemas.openxmlformats.org/officeDocument/2006/relationships/image" Target="../media/image35.png"/><Relationship Id="rId5" Type="http://schemas.openxmlformats.org/officeDocument/2006/relationships/tags" Target="../tags/tag194.xml"/><Relationship Id="rId4" Type="http://schemas.openxmlformats.org/officeDocument/2006/relationships/image" Target="../media/image34.png"/><Relationship Id="rId3" Type="http://schemas.openxmlformats.org/officeDocument/2006/relationships/tags" Target="../tags/tag193.xml"/><Relationship Id="rId26" Type="http://schemas.openxmlformats.org/officeDocument/2006/relationships/slideLayout" Target="../slideLayouts/slideLayout13.xml"/><Relationship Id="rId25" Type="http://schemas.openxmlformats.org/officeDocument/2006/relationships/tags" Target="../tags/tag210.xml"/><Relationship Id="rId24" Type="http://schemas.openxmlformats.org/officeDocument/2006/relationships/tags" Target="../tags/tag209.xml"/><Relationship Id="rId23" Type="http://schemas.openxmlformats.org/officeDocument/2006/relationships/tags" Target="../tags/tag208.xml"/><Relationship Id="rId22" Type="http://schemas.openxmlformats.org/officeDocument/2006/relationships/tags" Target="../tags/tag207.xml"/><Relationship Id="rId21" Type="http://schemas.openxmlformats.org/officeDocument/2006/relationships/tags" Target="../tags/tag206.xml"/><Relationship Id="rId20" Type="http://schemas.openxmlformats.org/officeDocument/2006/relationships/tags" Target="../tags/tag205.xml"/><Relationship Id="rId2" Type="http://schemas.openxmlformats.org/officeDocument/2006/relationships/image" Target="../media/image33.png"/><Relationship Id="rId19" Type="http://schemas.openxmlformats.org/officeDocument/2006/relationships/tags" Target="../tags/tag204.xml"/><Relationship Id="rId18" Type="http://schemas.openxmlformats.org/officeDocument/2006/relationships/tags" Target="../tags/tag203.xml"/><Relationship Id="rId17" Type="http://schemas.openxmlformats.org/officeDocument/2006/relationships/tags" Target="../tags/tag202.xml"/><Relationship Id="rId16" Type="http://schemas.openxmlformats.org/officeDocument/2006/relationships/tags" Target="../tags/tag201.xml"/><Relationship Id="rId15" Type="http://schemas.openxmlformats.org/officeDocument/2006/relationships/tags" Target="../tags/tag200.xml"/><Relationship Id="rId14" Type="http://schemas.openxmlformats.org/officeDocument/2006/relationships/tags" Target="../tags/tag199.xml"/><Relationship Id="rId13" Type="http://schemas.openxmlformats.org/officeDocument/2006/relationships/tags" Target="../tags/tag198.xml"/><Relationship Id="rId12" Type="http://schemas.openxmlformats.org/officeDocument/2006/relationships/image" Target="../media/image38.png"/><Relationship Id="rId11" Type="http://schemas.openxmlformats.org/officeDocument/2006/relationships/tags" Target="../tags/tag197.xml"/><Relationship Id="rId10" Type="http://schemas.openxmlformats.org/officeDocument/2006/relationships/image" Target="../media/image37.png"/><Relationship Id="rId1" Type="http://schemas.openxmlformats.org/officeDocument/2006/relationships/tags" Target="../tags/tag192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.png"/><Relationship Id="rId8" Type="http://schemas.openxmlformats.org/officeDocument/2006/relationships/tags" Target="../tags/tag215.xml"/><Relationship Id="rId7" Type="http://schemas.openxmlformats.org/officeDocument/2006/relationships/image" Target="../media/image41.png"/><Relationship Id="rId6" Type="http://schemas.openxmlformats.org/officeDocument/2006/relationships/tags" Target="../tags/tag214.xml"/><Relationship Id="rId5" Type="http://schemas.openxmlformats.org/officeDocument/2006/relationships/image" Target="../media/image40.png"/><Relationship Id="rId4" Type="http://schemas.openxmlformats.org/officeDocument/2006/relationships/tags" Target="../tags/tag213.xml"/><Relationship Id="rId3" Type="http://schemas.openxmlformats.org/officeDocument/2006/relationships/tags" Target="../tags/tag212.xml"/><Relationship Id="rId2" Type="http://schemas.openxmlformats.org/officeDocument/2006/relationships/image" Target="../media/image39.png"/><Relationship Id="rId19" Type="http://schemas.openxmlformats.org/officeDocument/2006/relationships/slideLayout" Target="../slideLayouts/slideLayout13.xml"/><Relationship Id="rId18" Type="http://schemas.openxmlformats.org/officeDocument/2006/relationships/tags" Target="../tags/tag223.xml"/><Relationship Id="rId17" Type="http://schemas.openxmlformats.org/officeDocument/2006/relationships/tags" Target="../tags/tag222.xml"/><Relationship Id="rId16" Type="http://schemas.openxmlformats.org/officeDocument/2006/relationships/tags" Target="../tags/tag221.xml"/><Relationship Id="rId15" Type="http://schemas.openxmlformats.org/officeDocument/2006/relationships/tags" Target="../tags/tag220.xml"/><Relationship Id="rId14" Type="http://schemas.openxmlformats.org/officeDocument/2006/relationships/tags" Target="../tags/tag219.xml"/><Relationship Id="rId13" Type="http://schemas.openxmlformats.org/officeDocument/2006/relationships/tags" Target="../tags/tag218.xml"/><Relationship Id="rId12" Type="http://schemas.openxmlformats.org/officeDocument/2006/relationships/tags" Target="../tags/tag217.xml"/><Relationship Id="rId11" Type="http://schemas.openxmlformats.org/officeDocument/2006/relationships/image" Target="../media/image43.png"/><Relationship Id="rId10" Type="http://schemas.openxmlformats.org/officeDocument/2006/relationships/tags" Target="../tags/tag216.xml"/><Relationship Id="rId1" Type="http://schemas.openxmlformats.org/officeDocument/2006/relationships/tags" Target="../tags/tag2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2890" y="951230"/>
            <a:ext cx="3982085" cy="49555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3430" y="1097915"/>
            <a:ext cx="6910070" cy="480885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image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607778" y="2171297"/>
            <a:ext cx="931068" cy="1026074"/>
          </a:xfrm>
          <a:prstGeom prst="rect">
            <a:avLst/>
          </a:prstGeom>
        </p:spPr>
      </p:pic>
      <p:pic>
        <p:nvPicPr>
          <p:cNvPr id="4" name="Picture 3" descr="image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321547" y="4001928"/>
            <a:ext cx="299843" cy="295084"/>
          </a:xfrm>
          <a:prstGeom prst="rect">
            <a:avLst/>
          </a:prstGeom>
        </p:spPr>
      </p:pic>
      <p:pic>
        <p:nvPicPr>
          <p:cNvPr id="5" name="Picture 4" descr="image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323117" y="1848926"/>
            <a:ext cx="298894" cy="289405"/>
          </a:xfrm>
          <a:prstGeom prst="rect">
            <a:avLst/>
          </a:prstGeom>
        </p:spPr>
      </p:pic>
      <p:pic>
        <p:nvPicPr>
          <p:cNvPr id="6" name="Picture 5" descr="image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601301" y="4372927"/>
            <a:ext cx="922020" cy="922020"/>
          </a:xfrm>
          <a:prstGeom prst="rect">
            <a:avLst/>
          </a:prstGeom>
        </p:spPr>
      </p:pic>
      <p:sp>
        <p:nvSpPr>
          <p:cNvPr id="8" name="TextBox 7"/>
          <p:cNvSpPr txBox="1"/>
          <p:nvPr>
            <p:custDataLst>
              <p:tags r:id="rId11"/>
            </p:custDataLst>
          </p:nvPr>
        </p:nvSpPr>
        <p:spPr>
          <a:xfrm>
            <a:off x="1691068" y="1766506"/>
            <a:ext cx="1395031" cy="385762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just">
              <a:lnSpc>
                <a:spcPct val="113000"/>
              </a:lnSpc>
              <a:spcBef>
                <a:spcPts val="0"/>
              </a:spcBef>
              <a:spcAft>
                <a:spcPts val="0"/>
              </a:spcAft>
            </a:pPr>
            <a:r>
              <a:rPr sz="2700" b="1" i="0">
                <a:solidFill>
                  <a:schemeClr val="accent1"/>
                </a:solidFill>
              </a:rPr>
              <a:t>消防安全</a:t>
            </a:r>
            <a:endParaRPr sz="2700" b="1" i="0">
              <a:solidFill>
                <a:schemeClr val="accent1"/>
              </a:solidFill>
            </a:endParaRPr>
          </a:p>
        </p:txBody>
      </p:sp>
      <p:sp>
        <p:nvSpPr>
          <p:cNvPr id="9" name="TextBox 8"/>
          <p:cNvSpPr txBox="1"/>
          <p:nvPr>
            <p:custDataLst>
              <p:tags r:id="rId12"/>
            </p:custDataLst>
          </p:nvPr>
        </p:nvSpPr>
        <p:spPr>
          <a:xfrm>
            <a:off x="7787068" y="1766506"/>
            <a:ext cx="1395031" cy="385762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just">
              <a:lnSpc>
                <a:spcPct val="113000"/>
              </a:lnSpc>
              <a:spcBef>
                <a:spcPts val="0"/>
              </a:spcBef>
              <a:spcAft>
                <a:spcPts val="0"/>
              </a:spcAft>
            </a:pPr>
            <a:r>
              <a:rPr sz="2700" b="1" i="0">
                <a:solidFill>
                  <a:schemeClr val="accent1"/>
                </a:solidFill>
              </a:rPr>
              <a:t>交通安全</a:t>
            </a:r>
            <a:endParaRPr sz="2700" b="1" i="0">
              <a:solidFill>
                <a:schemeClr val="accent1"/>
              </a:solidFill>
            </a:endParaRPr>
          </a:p>
        </p:txBody>
      </p:sp>
      <p:sp>
        <p:nvSpPr>
          <p:cNvPr id="10" name="TextBox 9"/>
          <p:cNvSpPr txBox="1"/>
          <p:nvPr>
            <p:custDataLst>
              <p:tags r:id="rId13"/>
            </p:custDataLst>
          </p:nvPr>
        </p:nvSpPr>
        <p:spPr>
          <a:xfrm>
            <a:off x="1693259" y="2258663"/>
            <a:ext cx="2750343" cy="962120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sz="1875" b="0" i="0">
                <a:solidFill>
                  <a:schemeClr val="tx1"/>
                </a:solidFill>
              </a:rPr>
              <a:t>掌握灭火器使用方法</a:t>
            </a:r>
            <a:endParaRPr sz="1875" b="0" i="0">
              <a:solidFill>
                <a:schemeClr val="tx1"/>
              </a:solidFill>
            </a:endParaRPr>
          </a:p>
          <a:p>
            <a:pPr marL="635">
              <a:spcBef>
                <a:spcPts val="620"/>
              </a:spcBef>
            </a:pPr>
            <a:r>
              <a:rPr lang="zh-CN" sz="1875">
                <a:solidFill>
                  <a:schemeClr val="tx1"/>
                </a:solidFill>
              </a:rPr>
              <a:t>熟悉疏散逃生路线</a:t>
            </a:r>
            <a:endParaRPr lang="zh-CN" sz="1875">
              <a:solidFill>
                <a:schemeClr val="tx1"/>
              </a:solidFill>
            </a:endParaRPr>
          </a:p>
          <a:p>
            <a:pPr marL="635">
              <a:spcBef>
                <a:spcPts val="625"/>
              </a:spcBef>
            </a:pPr>
            <a:r>
              <a:rPr lang="zh-CN" sz="1875">
                <a:solidFill>
                  <a:schemeClr val="tx1"/>
                </a:solidFill>
              </a:rPr>
              <a:t>严禁违规使用大功率电器</a:t>
            </a:r>
            <a:endParaRPr lang="zh-CN" sz="1875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>
            <p:custDataLst>
              <p:tags r:id="rId14"/>
            </p:custDataLst>
          </p:nvPr>
        </p:nvSpPr>
        <p:spPr>
          <a:xfrm>
            <a:off x="7788497" y="2258663"/>
            <a:ext cx="3471433" cy="994314"/>
          </a:xfrm>
          <a:prstGeom prst="rect">
            <a:avLst/>
          </a:prstGeom>
          <a:noFill/>
        </p:spPr>
        <p:txBody>
          <a:bodyPr wrap="square" lIns="0" tIns="0" rIns="0" bIns="0">
            <a:normAutofit/>
          </a:bodyPr>
          <a:lstStyle/>
          <a:p>
            <a:pPr marL="635" algn="just">
              <a:spcBef>
                <a:spcPts val="0"/>
              </a:spcBef>
              <a:spcAft>
                <a:spcPts val="0"/>
              </a:spcAft>
            </a:pPr>
            <a:r>
              <a:rPr sz="1875" b="0" i="0">
                <a:solidFill>
                  <a:schemeClr val="tx1"/>
                </a:solidFill>
              </a:rPr>
              <a:t>遵守交通法规,不闯红灯不逆行</a:t>
            </a:r>
            <a:endParaRPr sz="1875" b="0" i="0">
              <a:solidFill>
                <a:schemeClr val="tx1"/>
              </a:solidFill>
            </a:endParaRPr>
          </a:p>
          <a:p>
            <a:pPr marL="635">
              <a:spcBef>
                <a:spcPts val="615"/>
              </a:spcBef>
            </a:pPr>
            <a:r>
              <a:rPr lang="zh-CN" sz="1875">
                <a:solidFill>
                  <a:schemeClr val="tx1"/>
                </a:solidFill>
              </a:rPr>
              <a:t>乘坐正规交通工具</a:t>
            </a:r>
            <a:endParaRPr lang="zh-CN" sz="1875">
              <a:solidFill>
                <a:schemeClr val="tx1"/>
              </a:solidFill>
            </a:endParaRPr>
          </a:p>
          <a:p>
            <a:pPr>
              <a:spcBef>
                <a:spcPts val="125"/>
              </a:spcBef>
            </a:pPr>
            <a:r>
              <a:rPr lang="zh-CN" sz="1875">
                <a:solidFill>
                  <a:schemeClr val="tx1"/>
                </a:solidFill>
              </a:rPr>
              <a:t>骑行佩戴安全头盔</a:t>
            </a:r>
            <a:endParaRPr lang="zh-CN" sz="1875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>
            <p:custDataLst>
              <p:tags r:id="rId15"/>
            </p:custDataLst>
          </p:nvPr>
        </p:nvSpPr>
        <p:spPr>
          <a:xfrm>
            <a:off x="1691068" y="3940302"/>
            <a:ext cx="2743200" cy="385762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just">
              <a:lnSpc>
                <a:spcPct val="113000"/>
              </a:lnSpc>
              <a:spcBef>
                <a:spcPts val="0"/>
              </a:spcBef>
              <a:spcAft>
                <a:spcPts val="0"/>
              </a:spcAft>
            </a:pPr>
            <a:r>
              <a:rPr sz="2700" b="1" i="0">
                <a:solidFill>
                  <a:schemeClr val="accent1"/>
                </a:solidFill>
              </a:rPr>
              <a:t>食品安全与防诈骗</a:t>
            </a:r>
            <a:endParaRPr sz="2700" b="1" i="0">
              <a:solidFill>
                <a:schemeClr val="accent1"/>
              </a:solidFill>
            </a:endParaRPr>
          </a:p>
        </p:txBody>
      </p:sp>
      <p:sp>
        <p:nvSpPr>
          <p:cNvPr id="13" name="TextBox 12"/>
          <p:cNvSpPr txBox="1"/>
          <p:nvPr>
            <p:custDataLst>
              <p:tags r:id="rId16"/>
            </p:custDataLst>
          </p:nvPr>
        </p:nvSpPr>
        <p:spPr>
          <a:xfrm>
            <a:off x="7787068" y="3940302"/>
            <a:ext cx="2801778" cy="385762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just">
              <a:lnSpc>
                <a:spcPct val="113000"/>
              </a:lnSpc>
              <a:spcBef>
                <a:spcPts val="0"/>
              </a:spcBef>
              <a:spcAft>
                <a:spcPts val="0"/>
              </a:spcAft>
            </a:pPr>
            <a:r>
              <a:rPr sz="2700" b="1" i="0">
                <a:solidFill>
                  <a:schemeClr val="accent1"/>
                </a:solidFill>
              </a:rPr>
              <a:t>心理健康与防欺凌</a:t>
            </a:r>
            <a:endParaRPr sz="2700" b="1" i="0">
              <a:solidFill>
                <a:schemeClr val="accent1"/>
              </a:solidFill>
            </a:endParaRPr>
          </a:p>
        </p:txBody>
      </p:sp>
      <p:sp>
        <p:nvSpPr>
          <p:cNvPr id="14" name="TextBox 13"/>
          <p:cNvSpPr txBox="1"/>
          <p:nvPr>
            <p:custDataLst>
              <p:tags r:id="rId17"/>
            </p:custDataLst>
          </p:nvPr>
        </p:nvSpPr>
        <p:spPr>
          <a:xfrm>
            <a:off x="7788497" y="4432458"/>
            <a:ext cx="3262907" cy="962882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marL="635" algn="just">
              <a:spcBef>
                <a:spcPts val="0"/>
              </a:spcBef>
              <a:spcAft>
                <a:spcPts val="0"/>
              </a:spcAft>
            </a:pPr>
            <a:r>
              <a:rPr sz="1875" b="0" i="0">
                <a:solidFill>
                  <a:schemeClr val="tx1"/>
                </a:solidFill>
              </a:rPr>
              <a:t>学会自我调节,保持积极心态</a:t>
            </a:r>
            <a:endParaRPr sz="1875" b="0" i="0">
              <a:solidFill>
                <a:schemeClr val="tx1"/>
              </a:solidFill>
            </a:endParaRPr>
          </a:p>
          <a:p>
            <a:pPr>
              <a:spcBef>
                <a:spcPts val="365"/>
              </a:spcBef>
            </a:pPr>
            <a:r>
              <a:rPr lang="zh-CN" sz="1875">
                <a:solidFill>
                  <a:schemeClr val="tx1"/>
                </a:solidFill>
              </a:rPr>
              <a:t>遇到困难及时寻求帮助</a:t>
            </a:r>
            <a:endParaRPr lang="zh-CN" sz="1875">
              <a:solidFill>
                <a:schemeClr val="tx1"/>
              </a:solidFill>
            </a:endParaRPr>
          </a:p>
          <a:p>
            <a:pPr marL="635">
              <a:spcBef>
                <a:spcPts val="125"/>
              </a:spcBef>
            </a:pPr>
            <a:r>
              <a:rPr lang="zh-CN" sz="1875">
                <a:solidFill>
                  <a:schemeClr val="tx1"/>
                </a:solidFill>
              </a:rPr>
              <a:t>坚决抵制校园欺凌,勇敢说“不”</a:t>
            </a:r>
            <a:endParaRPr lang="zh-CN" sz="1875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>
            <p:custDataLst>
              <p:tags r:id="rId18"/>
            </p:custDataLst>
          </p:nvPr>
        </p:nvSpPr>
        <p:spPr>
          <a:xfrm>
            <a:off x="1664684" y="4433220"/>
            <a:ext cx="3587972" cy="962120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sz="1950" b="0" i="0">
                <a:solidFill>
                  <a:schemeClr val="tx1"/>
                </a:solidFill>
              </a:rPr>
              <a:t>注意饮食卫生,不购买三无食品</a:t>
            </a:r>
            <a:endParaRPr sz="1950" b="0" i="0">
              <a:solidFill>
                <a:schemeClr val="tx1"/>
              </a:solidFill>
            </a:endParaRPr>
          </a:p>
          <a:p>
            <a:pPr marL="28575">
              <a:spcBef>
                <a:spcPts val="620"/>
              </a:spcBef>
            </a:pPr>
            <a:r>
              <a:rPr lang="zh-CN" sz="1950">
                <a:solidFill>
                  <a:schemeClr val="tx1"/>
                </a:solidFill>
              </a:rPr>
              <a:t>提高防范意识,警惕电信网络诈骗</a:t>
            </a:r>
            <a:endParaRPr lang="zh-CN" sz="1950">
              <a:solidFill>
                <a:schemeClr val="tx1"/>
              </a:solidFill>
            </a:endParaRPr>
          </a:p>
          <a:p>
            <a:pPr marL="28575">
              <a:spcBef>
                <a:spcPts val="370"/>
              </a:spcBef>
            </a:pPr>
            <a:r>
              <a:rPr lang="zh-CN" sz="1950">
                <a:solidFill>
                  <a:schemeClr val="tx1"/>
                </a:solidFill>
              </a:rPr>
              <a:t>保护个人信息,不轻信陌生链接</a:t>
            </a:r>
            <a:endParaRPr lang="zh-CN" sz="195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>
            <p:custDataLst>
              <p:tags r:id="rId19"/>
            </p:custDataLst>
          </p:nvPr>
        </p:nvSpPr>
        <p:spPr>
          <a:xfrm>
            <a:off x="4037838" y="5963221"/>
            <a:ext cx="4145565" cy="289369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sz="2175" b="1" i="0">
                <a:solidFill>
                  <a:schemeClr val="tx1"/>
                </a:solidFill>
              </a:rPr>
              <a:t>春季安全,从我做起,共建平安校园</a:t>
            </a:r>
            <a:endParaRPr sz="2175" b="1" i="0">
              <a:solidFill>
                <a:schemeClr val="tx1"/>
              </a:solidFill>
            </a:endParaRPr>
          </a:p>
        </p:txBody>
      </p:sp>
      <p:sp>
        <p:nvSpPr>
          <p:cNvPr id="17" name="标题 16"/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/>
        <p:txBody>
          <a:bodyPr vert="horz" wrap="square" lIns="0" tIns="0" rIns="0" bIns="0" rtlCol="0" anchor="b" anchorCtr="0">
            <a:normAutofit/>
          </a:bodyPr>
          <a:lstStyle/>
          <a:p>
            <a:pPr lvl="0" algn="l">
              <a:buClrTx/>
              <a:buSzTx/>
              <a:buFontTx/>
            </a:pPr>
            <a:r>
              <a:rPr lang="zh-CN" altLang="en-US" dirty="0">
                <a:sym typeface="+mn-ea"/>
              </a:rPr>
              <a:t>安全第一课</a:t>
            </a:r>
            <a:r>
              <a:rPr lang="zh-CN" altLang="en-US" dirty="0">
                <a:sym typeface="+mn-ea"/>
              </a:rPr>
              <a:t>:</a:t>
            </a:r>
            <a:r>
              <a:rPr lang="zh-CN" altLang="en-US" dirty="0">
                <a:sym typeface="+mn-ea"/>
              </a:rPr>
              <a:t>春季专题教育</a:t>
            </a:r>
            <a:endParaRPr lang="zh-CN" altLang="en-US" dirty="0">
              <a:sym typeface="+mn-ea"/>
            </a:endParaRPr>
          </a:p>
        </p:txBody>
      </p:sp>
    </p:spTree>
    <p:custDataLst>
      <p:tags r:id="rId2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6" name="内容占位符 35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3" name="Picture 2" descr="image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750742" y="2105972"/>
            <a:ext cx="795909" cy="758008"/>
          </a:xfrm>
          <a:prstGeom prst="rect">
            <a:avLst/>
          </a:prstGeom>
        </p:spPr>
      </p:pic>
      <p:pic>
        <p:nvPicPr>
          <p:cNvPr id="4" name="Picture 3" descr="image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252364" y="2099150"/>
            <a:ext cx="797337" cy="773464"/>
          </a:xfrm>
          <a:prstGeom prst="rect">
            <a:avLst/>
          </a:prstGeom>
        </p:spPr>
      </p:pic>
      <p:pic>
        <p:nvPicPr>
          <p:cNvPr id="5" name="Picture 4" descr="image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492865" y="542768"/>
            <a:ext cx="283654" cy="151282"/>
          </a:xfrm>
          <a:prstGeom prst="rect">
            <a:avLst/>
          </a:prstGeom>
        </p:spPr>
      </p:pic>
      <p:pic>
        <p:nvPicPr>
          <p:cNvPr id="6" name="Picture 5" descr="image.pn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9662826" y="5657333"/>
            <a:ext cx="1508855" cy="1199468"/>
          </a:xfrm>
          <a:prstGeom prst="rect">
            <a:avLst/>
          </a:prstGeom>
        </p:spPr>
      </p:pic>
      <p:pic>
        <p:nvPicPr>
          <p:cNvPr id="7" name="Picture 6" descr="image.png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9710642" y="0"/>
            <a:ext cx="833436" cy="804862"/>
          </a:xfrm>
          <a:prstGeom prst="rect">
            <a:avLst/>
          </a:prstGeom>
        </p:spPr>
      </p:pic>
      <p:pic>
        <p:nvPicPr>
          <p:cNvPr id="8" name="Picture 7" descr="image.png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73628" y="5384035"/>
            <a:ext cx="510159" cy="784133"/>
          </a:xfrm>
          <a:prstGeom prst="rect">
            <a:avLst/>
          </a:prstGeom>
        </p:spPr>
      </p:pic>
      <p:pic>
        <p:nvPicPr>
          <p:cNvPr id="9" name="Picture 8" descr="image.png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0" y="2262025"/>
            <a:ext cx="951071" cy="608685"/>
          </a:xfrm>
          <a:prstGeom prst="rect">
            <a:avLst/>
          </a:prstGeom>
        </p:spPr>
      </p:pic>
      <p:pic>
        <p:nvPicPr>
          <p:cNvPr id="10" name="Picture 9" descr="image.png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1391995" y="4957638"/>
            <a:ext cx="800004" cy="1900009"/>
          </a:xfrm>
          <a:prstGeom prst="rect">
            <a:avLst/>
          </a:prstGeom>
        </p:spPr>
      </p:pic>
      <p:pic>
        <p:nvPicPr>
          <p:cNvPr id="11" name="Picture 10" descr="image.png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2529835" y="6343173"/>
            <a:ext cx="180793" cy="190309"/>
          </a:xfrm>
          <a:prstGeom prst="rect">
            <a:avLst/>
          </a:prstGeom>
        </p:spPr>
      </p:pic>
      <p:pic>
        <p:nvPicPr>
          <p:cNvPr id="12" name="Picture 11" descr="image.png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6781037" y="3720655"/>
            <a:ext cx="785909" cy="771620"/>
          </a:xfrm>
          <a:prstGeom prst="rect">
            <a:avLst/>
          </a:prstGeom>
        </p:spPr>
      </p:pic>
      <p:pic>
        <p:nvPicPr>
          <p:cNvPr id="13" name="Picture 12" descr="image.png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7106463" y="6525101"/>
            <a:ext cx="1070029" cy="332898"/>
          </a:xfrm>
          <a:prstGeom prst="rect">
            <a:avLst/>
          </a:prstGeom>
        </p:spPr>
      </p:pic>
      <p:pic>
        <p:nvPicPr>
          <p:cNvPr id="14" name="Picture 13" descr="image.png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27"/>
          <a:stretch>
            <a:fillRect/>
          </a:stretch>
        </p:blipFill>
        <p:spPr>
          <a:xfrm>
            <a:off x="906014" y="5786818"/>
            <a:ext cx="1479523" cy="960977"/>
          </a:xfrm>
          <a:prstGeom prst="rect">
            <a:avLst/>
          </a:prstGeom>
        </p:spPr>
      </p:pic>
      <p:pic>
        <p:nvPicPr>
          <p:cNvPr id="15" name="Picture 14" descr="image.png"/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8254650" y="3719364"/>
            <a:ext cx="795051" cy="771247"/>
          </a:xfrm>
          <a:prstGeom prst="rect">
            <a:avLst/>
          </a:prstGeom>
        </p:spPr>
      </p:pic>
      <p:pic>
        <p:nvPicPr>
          <p:cNvPr id="16" name="Picture 15" descr="image.png"/>
          <p:cNvPicPr>
            <a:picLocks noChangeAspect="1"/>
          </p:cNvPicPr>
          <p:nvPr>
            <p:custDataLst>
              <p:tags r:id="rId30"/>
            </p:custDataLst>
          </p:nvPr>
        </p:nvPicPr>
        <p:blipFill>
          <a:blip r:embed="rId31"/>
          <a:stretch>
            <a:fillRect/>
          </a:stretch>
        </p:blipFill>
        <p:spPr>
          <a:xfrm>
            <a:off x="9740931" y="3716072"/>
            <a:ext cx="814006" cy="766403"/>
          </a:xfrm>
          <a:prstGeom prst="rect">
            <a:avLst/>
          </a:prstGeom>
        </p:spPr>
      </p:pic>
      <p:pic>
        <p:nvPicPr>
          <p:cNvPr id="17" name="Picture 16" descr="image.png"/>
          <p:cNvPicPr>
            <a:picLocks noChangeAspect="1"/>
          </p:cNvPicPr>
          <p:nvPr>
            <p:custDataLst>
              <p:tags r:id="rId32"/>
            </p:custDataLst>
          </p:nvPr>
        </p:nvPicPr>
        <p:blipFill>
          <a:blip r:embed="rId33"/>
          <a:stretch>
            <a:fillRect/>
          </a:stretch>
        </p:blipFill>
        <p:spPr>
          <a:xfrm>
            <a:off x="9290502" y="6442995"/>
            <a:ext cx="190198" cy="180689"/>
          </a:xfrm>
          <a:prstGeom prst="rect">
            <a:avLst/>
          </a:prstGeom>
        </p:spPr>
      </p:pic>
      <p:sp>
        <p:nvSpPr>
          <p:cNvPr id="19" name="TextBox 18"/>
          <p:cNvSpPr txBox="1"/>
          <p:nvPr>
            <p:custDataLst>
              <p:tags r:id="rId34"/>
            </p:custDataLst>
          </p:nvPr>
        </p:nvSpPr>
        <p:spPr>
          <a:xfrm>
            <a:off x="1455896" y="1367790"/>
            <a:ext cx="2099881" cy="417957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just">
              <a:lnSpc>
                <a:spcPct val="122000"/>
              </a:lnSpc>
              <a:spcBef>
                <a:spcPts val="0"/>
              </a:spcBef>
              <a:spcAft>
                <a:spcPts val="0"/>
              </a:spcAft>
            </a:pPr>
            <a:r>
              <a:rPr sz="2700" b="1" i="0">
                <a:solidFill>
                  <a:schemeClr val="accent1">
                    <a:lumMod val="50000"/>
                  </a:schemeClr>
                </a:solidFill>
              </a:rPr>
              <a:t>校园学习安全</a:t>
            </a:r>
            <a:endParaRPr sz="2700" b="1" i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>
            <p:custDataLst>
              <p:tags r:id="rId35"/>
            </p:custDataLst>
          </p:nvPr>
        </p:nvSpPr>
        <p:spPr>
          <a:xfrm>
            <a:off x="6584727" y="1367790"/>
            <a:ext cx="2129218" cy="417957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</a:pPr>
            <a:r>
              <a:rPr sz="2700" b="1" i="0">
                <a:solidFill>
                  <a:schemeClr val="accent1">
                    <a:lumMod val="50000"/>
                  </a:schemeClr>
                </a:solidFill>
              </a:rPr>
              <a:t>实习期间安全</a:t>
            </a:r>
            <a:endParaRPr sz="2700" b="1" i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>
            <p:custDataLst>
              <p:tags r:id="rId36"/>
            </p:custDataLst>
          </p:nvPr>
        </p:nvSpPr>
        <p:spPr>
          <a:xfrm>
            <a:off x="1458753" y="2166842"/>
            <a:ext cx="3969734" cy="502919"/>
          </a:xfrm>
          <a:prstGeom prst="rect">
            <a:avLst/>
          </a:prstGeom>
          <a:noFill/>
        </p:spPr>
        <p:txBody>
          <a:bodyPr wrap="square" lIns="0" tIns="0" rIns="0" bIns="0">
            <a:norm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sz="1535" b="0" i="0">
                <a:solidFill>
                  <a:schemeClr val="accent1">
                    <a:lumMod val="50000"/>
                  </a:schemeClr>
                </a:solidFill>
              </a:rPr>
              <a:t>实验实训室安全:严格遵守操作规程,正确使</a:t>
            </a:r>
            <a:endParaRPr sz="1535" b="0" i="0">
              <a:solidFill>
                <a:schemeClr val="accent1">
                  <a:lumMod val="50000"/>
                </a:schemeClr>
              </a:solidFill>
            </a:endParaRPr>
          </a:p>
          <a:p>
            <a:pPr marL="635">
              <a:spcBef>
                <a:spcPts val="0"/>
              </a:spcBef>
            </a:pPr>
            <a:r>
              <a:rPr lang="zh-CN" sz="1535">
                <a:solidFill>
                  <a:schemeClr val="accent1">
                    <a:lumMod val="50000"/>
                  </a:schemeClr>
                </a:solidFill>
              </a:rPr>
              <a:t>用器材设备</a:t>
            </a:r>
            <a:endParaRPr lang="zh-CN" sz="1535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>
            <p:custDataLst>
              <p:tags r:id="rId37"/>
            </p:custDataLst>
          </p:nvPr>
        </p:nvSpPr>
        <p:spPr>
          <a:xfrm>
            <a:off x="6618446" y="2903124"/>
            <a:ext cx="1094612" cy="684371"/>
          </a:xfrm>
          <a:prstGeom prst="rect">
            <a:avLst/>
          </a:prstGeom>
          <a:noFill/>
        </p:spPr>
        <p:txBody>
          <a:bodyPr wrap="square" lIns="0" tIns="0" rIns="0" bIns="0">
            <a:norm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1275" b="0" i="0">
                <a:solidFill>
                  <a:schemeClr val="accent1">
                    <a:lumMod val="50000"/>
                  </a:schemeClr>
                </a:solidFill>
              </a:rPr>
              <a:t>企业安全规范:</a:t>
            </a:r>
            <a:endParaRPr sz="1275" b="0" i="0">
              <a:solidFill>
                <a:schemeClr val="accent1">
                  <a:lumMod val="50000"/>
                </a:schemeClr>
              </a:solidFill>
            </a:endParaRPr>
          </a:p>
          <a:p>
            <a:pPr>
              <a:spcBef>
                <a:spcPts val="155"/>
              </a:spcBef>
            </a:pPr>
            <a:r>
              <a:rPr lang="zh-CN" sz="1275">
                <a:solidFill>
                  <a:schemeClr val="accent1">
                    <a:lumMod val="50000"/>
                  </a:schemeClr>
                </a:solidFill>
              </a:rPr>
              <a:t>严格遵守企业</a:t>
            </a:r>
            <a:endParaRPr lang="zh-CN" sz="1275">
              <a:solidFill>
                <a:schemeClr val="accent1">
                  <a:lumMod val="50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zh-CN" sz="1275">
                <a:solidFill>
                  <a:schemeClr val="accent1">
                    <a:lumMod val="50000"/>
                  </a:schemeClr>
                </a:solidFill>
              </a:rPr>
              <a:t>安全生产制度</a:t>
            </a:r>
            <a:endParaRPr lang="zh-CN" sz="1275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3" name="TextBox 22"/>
          <p:cNvSpPr txBox="1"/>
          <p:nvPr>
            <p:custDataLst>
              <p:tags r:id="rId38"/>
            </p:custDataLst>
          </p:nvPr>
        </p:nvSpPr>
        <p:spPr>
          <a:xfrm>
            <a:off x="8113109" y="2903124"/>
            <a:ext cx="1036034" cy="438626"/>
          </a:xfrm>
          <a:prstGeom prst="rect">
            <a:avLst/>
          </a:prstGeom>
          <a:noFill/>
        </p:spPr>
        <p:txBody>
          <a:bodyPr wrap="square" lIns="0" tIns="0" rIns="0" bIns="0">
            <a:norm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1275" b="0" i="0">
                <a:solidFill>
                  <a:schemeClr val="accent1">
                    <a:lumMod val="50000"/>
                  </a:schemeClr>
                </a:solidFill>
              </a:rPr>
              <a:t>职业健康防护</a:t>
            </a:r>
            <a:endParaRPr sz="1275" b="0" i="0">
              <a:solidFill>
                <a:schemeClr val="accent1">
                  <a:lumMod val="50000"/>
                </a:schemeClr>
              </a:solidFill>
            </a:endParaRPr>
          </a:p>
          <a:p>
            <a:pPr marL="635">
              <a:spcBef>
                <a:spcPts val="160"/>
              </a:spcBef>
            </a:pPr>
            <a:r>
              <a:rPr lang="zh-CN" sz="1275">
                <a:solidFill>
                  <a:schemeClr val="accent1">
                    <a:lumMod val="50000"/>
                  </a:schemeClr>
                </a:solidFill>
              </a:rPr>
              <a:t>安全生产制度</a:t>
            </a:r>
            <a:endParaRPr lang="zh-CN" sz="1275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4" name="TextBox 23"/>
          <p:cNvSpPr txBox="1"/>
          <p:nvPr>
            <p:custDataLst>
              <p:tags r:id="rId39"/>
            </p:custDataLst>
          </p:nvPr>
        </p:nvSpPr>
        <p:spPr>
          <a:xfrm>
            <a:off x="9519094" y="2903124"/>
            <a:ext cx="1260157" cy="684371"/>
          </a:xfrm>
          <a:prstGeom prst="rect">
            <a:avLst/>
          </a:prstGeom>
          <a:noFill/>
        </p:spPr>
        <p:txBody>
          <a:bodyPr wrap="square" lIns="0" tIns="0" rIns="0" bIns="0">
            <a:normAutofit/>
          </a:bodyPr>
          <a:lstStyle/>
          <a:p>
            <a:pPr marL="59690" algn="ctr">
              <a:spcBef>
                <a:spcPts val="0"/>
              </a:spcBef>
              <a:spcAft>
                <a:spcPts val="0"/>
              </a:spcAft>
            </a:pPr>
            <a:r>
              <a:rPr sz="1350" b="0" i="0">
                <a:solidFill>
                  <a:schemeClr val="accent1">
                    <a:lumMod val="50000"/>
                  </a:schemeClr>
                </a:solidFill>
              </a:rPr>
              <a:t>职业健康防护:</a:t>
            </a:r>
            <a:endParaRPr sz="1350" b="0" i="0">
              <a:solidFill>
                <a:schemeClr val="accent1">
                  <a:lumMod val="50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zh-CN" sz="1350">
                <a:solidFill>
                  <a:schemeClr val="accent1">
                    <a:lumMod val="50000"/>
                  </a:schemeClr>
                </a:solidFill>
              </a:rPr>
              <a:t>正确佩戴和使用</a:t>
            </a:r>
            <a:endParaRPr lang="zh-CN" sz="1350">
              <a:solidFill>
                <a:schemeClr val="accent1">
                  <a:lumMod val="50000"/>
                </a:schemeClr>
              </a:solidFill>
            </a:endParaRPr>
          </a:p>
          <a:p>
            <a:pPr marL="59690">
              <a:spcBef>
                <a:spcPts val="0"/>
              </a:spcBef>
            </a:pPr>
            <a:r>
              <a:rPr lang="zh-CN" sz="1350">
                <a:solidFill>
                  <a:schemeClr val="accent1">
                    <a:lumMod val="50000"/>
                  </a:schemeClr>
                </a:solidFill>
              </a:rPr>
              <a:t>劳动防护用品</a:t>
            </a:r>
            <a:endParaRPr lang="zh-CN" sz="135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7" name="TextBox 26"/>
          <p:cNvSpPr txBox="1"/>
          <p:nvPr>
            <p:custDataLst>
              <p:tags r:id="rId40"/>
            </p:custDataLst>
          </p:nvPr>
        </p:nvSpPr>
        <p:spPr>
          <a:xfrm>
            <a:off x="1488725" y="3298475"/>
            <a:ext cx="4086987" cy="289369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just">
              <a:lnSpc>
                <a:spcPct val="152000"/>
              </a:lnSpc>
              <a:spcBef>
                <a:spcPts val="0"/>
              </a:spcBef>
              <a:spcAft>
                <a:spcPts val="0"/>
              </a:spcAft>
            </a:pPr>
            <a:r>
              <a:rPr sz="1500" b="0" i="0">
                <a:solidFill>
                  <a:schemeClr val="accent1">
                    <a:lumMod val="50000"/>
                  </a:schemeClr>
                </a:solidFill>
              </a:rPr>
              <a:t>设备操作:培训合格后方可使用大型设备,严禁违</a:t>
            </a:r>
            <a:endParaRPr sz="1500" b="0" i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8" name="TextBox 27"/>
          <p:cNvSpPr txBox="1"/>
          <p:nvPr>
            <p:custDataLst>
              <p:tags r:id="rId41"/>
            </p:custDataLst>
          </p:nvPr>
        </p:nvSpPr>
        <p:spPr>
          <a:xfrm>
            <a:off x="1488281" y="3720338"/>
            <a:ext cx="596455" cy="224980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just">
              <a:lnSpc>
                <a:spcPct val="124000"/>
              </a:lnSpc>
              <a:spcBef>
                <a:spcPts val="0"/>
              </a:spcBef>
              <a:spcAft>
                <a:spcPts val="0"/>
              </a:spcAft>
            </a:pPr>
            <a:r>
              <a:rPr sz="1425" b="0" i="0">
                <a:solidFill>
                  <a:schemeClr val="accent1">
                    <a:lumMod val="50000"/>
                  </a:schemeClr>
                </a:solidFill>
              </a:rPr>
              <a:t>规操作</a:t>
            </a:r>
            <a:endParaRPr sz="1425" b="0" i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9" name="TextBox 28"/>
          <p:cNvSpPr txBox="1"/>
          <p:nvPr>
            <p:custDataLst>
              <p:tags r:id="rId42"/>
            </p:custDataLst>
          </p:nvPr>
        </p:nvSpPr>
        <p:spPr>
          <a:xfrm>
            <a:off x="1459515" y="4433220"/>
            <a:ext cx="3938968" cy="25717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just">
              <a:lnSpc>
                <a:spcPct val="135000"/>
              </a:lnSpc>
              <a:spcBef>
                <a:spcPts val="0"/>
              </a:spcBef>
              <a:spcAft>
                <a:spcPts val="0"/>
              </a:spcAft>
            </a:pPr>
            <a:r>
              <a:rPr sz="1500" b="0" i="0">
                <a:solidFill>
                  <a:schemeClr val="accent1">
                    <a:lumMod val="50000"/>
                  </a:schemeClr>
                </a:solidFill>
              </a:rPr>
              <a:t>用电安全:不私拉乱接电线,发现隐患及时报告</a:t>
            </a:r>
            <a:endParaRPr sz="1500" b="0" i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0" name="TextBox 29"/>
          <p:cNvSpPr txBox="1"/>
          <p:nvPr>
            <p:custDataLst>
              <p:tags r:id="rId43"/>
            </p:custDataLst>
          </p:nvPr>
        </p:nvSpPr>
        <p:spPr>
          <a:xfrm>
            <a:off x="6647021" y="4525803"/>
            <a:ext cx="1037462" cy="685038"/>
          </a:xfrm>
          <a:prstGeom prst="rect">
            <a:avLst/>
          </a:prstGeom>
          <a:noFill/>
        </p:spPr>
        <p:txBody>
          <a:bodyPr wrap="square" lIns="0" tIns="0" rIns="0" bIns="0">
            <a:normAutofit/>
          </a:bodyPr>
          <a:lstStyle/>
          <a:p>
            <a:pPr marL="118110" algn="ctr">
              <a:spcBef>
                <a:spcPts val="0"/>
              </a:spcBef>
              <a:spcAft>
                <a:spcPts val="0"/>
              </a:spcAft>
            </a:pPr>
            <a:r>
              <a:rPr sz="1350" b="0" i="0">
                <a:solidFill>
                  <a:schemeClr val="accent1">
                    <a:lumMod val="50000"/>
                  </a:schemeClr>
                </a:solidFill>
              </a:rPr>
              <a:t>交通安全:</a:t>
            </a:r>
            <a:endParaRPr sz="1350" b="0" i="0">
              <a:solidFill>
                <a:schemeClr val="accent1">
                  <a:lumMod val="50000"/>
                </a:schemeClr>
              </a:solidFill>
            </a:endParaRPr>
          </a:p>
          <a:p>
            <a:pPr marL="88265">
              <a:spcBef>
                <a:spcPts val="0"/>
              </a:spcBef>
            </a:pPr>
            <a:r>
              <a:rPr lang="zh-CN" sz="1350">
                <a:solidFill>
                  <a:schemeClr val="accent1">
                    <a:lumMod val="50000"/>
                  </a:schemeClr>
                </a:solidFill>
              </a:rPr>
              <a:t>上下班途中</a:t>
            </a:r>
            <a:endParaRPr lang="zh-CN" sz="1350">
              <a:solidFill>
                <a:schemeClr val="accent1">
                  <a:lumMod val="50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zh-CN" sz="1350">
                <a:solidFill>
                  <a:schemeClr val="accent1">
                    <a:lumMod val="50000"/>
                  </a:schemeClr>
                </a:solidFill>
              </a:rPr>
              <a:t>注意交通安全</a:t>
            </a:r>
            <a:endParaRPr lang="zh-CN" sz="135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1" name="TextBox 30"/>
          <p:cNvSpPr txBox="1"/>
          <p:nvPr>
            <p:custDataLst>
              <p:tags r:id="rId44"/>
            </p:custDataLst>
          </p:nvPr>
        </p:nvSpPr>
        <p:spPr>
          <a:xfrm>
            <a:off x="8201025" y="4525803"/>
            <a:ext cx="900112" cy="684371"/>
          </a:xfrm>
          <a:prstGeom prst="rect">
            <a:avLst/>
          </a:prstGeom>
          <a:noFill/>
        </p:spPr>
        <p:txBody>
          <a:bodyPr wrap="square" lIns="0" tIns="0" rIns="0" bIns="0">
            <a:normAutofit/>
          </a:bodyPr>
          <a:lstStyle/>
          <a:p>
            <a:pPr marL="58420" algn="ctr">
              <a:spcBef>
                <a:spcPts val="0"/>
              </a:spcBef>
              <a:spcAft>
                <a:spcPts val="0"/>
              </a:spcAft>
            </a:pPr>
            <a:r>
              <a:rPr sz="1350" b="0" i="0">
                <a:solidFill>
                  <a:schemeClr val="accent1">
                    <a:lumMod val="50000"/>
                  </a:schemeClr>
                </a:solidFill>
              </a:rPr>
              <a:t>交通安全:</a:t>
            </a:r>
            <a:endParaRPr sz="1350" b="0" i="0">
              <a:solidFill>
                <a:schemeClr val="accent1">
                  <a:lumMod val="50000"/>
                </a:schemeClr>
              </a:solidFill>
            </a:endParaRPr>
          </a:p>
          <a:p>
            <a:pPr marL="29210">
              <a:spcBef>
                <a:spcPts val="0"/>
              </a:spcBef>
            </a:pPr>
            <a:r>
              <a:rPr lang="zh-CN" sz="1350">
                <a:solidFill>
                  <a:schemeClr val="accent1">
                    <a:lumMod val="50000"/>
                  </a:schemeClr>
                </a:solidFill>
              </a:rPr>
              <a:t>上下班途中</a:t>
            </a:r>
            <a:endParaRPr lang="zh-CN" sz="1350">
              <a:solidFill>
                <a:schemeClr val="accent1">
                  <a:lumMod val="50000"/>
                </a:schemeClr>
              </a:solidFill>
            </a:endParaRPr>
          </a:p>
          <a:p>
            <a:pPr>
              <a:spcBef>
                <a:spcPts val="155"/>
              </a:spcBef>
            </a:pPr>
            <a:r>
              <a:rPr lang="zh-CN" sz="1350">
                <a:solidFill>
                  <a:schemeClr val="accent1">
                    <a:lumMod val="50000"/>
                  </a:schemeClr>
                </a:solidFill>
              </a:rPr>
              <a:t>意交通安全</a:t>
            </a:r>
            <a:endParaRPr lang="zh-CN" sz="135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2" name="TextBox 31"/>
          <p:cNvSpPr txBox="1"/>
          <p:nvPr>
            <p:custDataLst>
              <p:tags r:id="rId45"/>
            </p:custDataLst>
          </p:nvPr>
        </p:nvSpPr>
        <p:spPr>
          <a:xfrm>
            <a:off x="9783603" y="4525803"/>
            <a:ext cx="742950" cy="22507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ctr">
              <a:lnSpc>
                <a:spcPct val="131000"/>
              </a:lnSpc>
              <a:spcBef>
                <a:spcPts val="0"/>
              </a:spcBef>
              <a:spcAft>
                <a:spcPts val="0"/>
              </a:spcAft>
            </a:pPr>
            <a:r>
              <a:rPr sz="1350" b="0" i="0">
                <a:solidFill>
                  <a:schemeClr val="accent1">
                    <a:lumMod val="50000"/>
                  </a:schemeClr>
                </a:solidFill>
              </a:rPr>
              <a:t>应急处理:</a:t>
            </a:r>
            <a:endParaRPr sz="1350" b="0" i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3" name="TextBox 32"/>
          <p:cNvSpPr txBox="1"/>
          <p:nvPr>
            <p:custDataLst>
              <p:tags r:id="rId46"/>
            </p:custDataLst>
          </p:nvPr>
        </p:nvSpPr>
        <p:spPr>
          <a:xfrm>
            <a:off x="9431940" y="4740116"/>
            <a:ext cx="1417034" cy="470058"/>
          </a:xfrm>
          <a:prstGeom prst="rect">
            <a:avLst/>
          </a:prstGeom>
          <a:noFill/>
        </p:spPr>
        <p:txBody>
          <a:bodyPr wrap="square" lIns="0" tIns="0" rIns="0" bIns="0">
            <a:normAutofit/>
          </a:bodyPr>
          <a:lstStyle/>
          <a:p>
            <a:pPr marL="29210" algn="ctr">
              <a:spcBef>
                <a:spcPts val="0"/>
              </a:spcBef>
              <a:spcAft>
                <a:spcPts val="0"/>
              </a:spcAft>
            </a:pPr>
            <a:r>
              <a:rPr sz="1275" b="0" i="0">
                <a:solidFill>
                  <a:schemeClr val="accent1">
                    <a:lumMod val="50000"/>
                  </a:schemeClr>
                </a:solidFill>
              </a:rPr>
              <a:t>掌握基本的急救知</a:t>
            </a:r>
            <a:endParaRPr sz="1275" b="0" i="0">
              <a:solidFill>
                <a:schemeClr val="accent1">
                  <a:lumMod val="50000"/>
                </a:schemeClr>
              </a:solidFill>
            </a:endParaRPr>
          </a:p>
          <a:p>
            <a:pPr>
              <a:spcBef>
                <a:spcPts val="155"/>
              </a:spcBef>
            </a:pPr>
            <a:r>
              <a:rPr lang="zh-CN" sz="1275">
                <a:solidFill>
                  <a:schemeClr val="accent1">
                    <a:lumMod val="50000"/>
                  </a:schemeClr>
                </a:solidFill>
              </a:rPr>
              <a:t>识和应急逃生技能</a:t>
            </a:r>
            <a:endParaRPr lang="zh-CN" sz="1275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4" name="TextBox 33"/>
          <p:cNvSpPr txBox="1"/>
          <p:nvPr>
            <p:custDataLst>
              <p:tags r:id="rId47"/>
            </p:custDataLst>
          </p:nvPr>
        </p:nvSpPr>
        <p:spPr>
          <a:xfrm>
            <a:off x="3127152" y="5624131"/>
            <a:ext cx="5879115" cy="385762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ctr">
              <a:lnSpc>
                <a:spcPct val="113000"/>
              </a:lnSpc>
              <a:spcBef>
                <a:spcPts val="0"/>
              </a:spcBef>
              <a:spcAft>
                <a:spcPts val="0"/>
              </a:spcAft>
            </a:pPr>
            <a:r>
              <a:rPr sz="2700" b="1" i="0">
                <a:solidFill>
                  <a:schemeClr val="accent1">
                    <a:lumMod val="50000"/>
                  </a:schemeClr>
                </a:solidFill>
              </a:rPr>
              <a:t>专业为本,安全为先,规范操作,平安成长</a:t>
            </a:r>
            <a:endParaRPr sz="2700" b="1" i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6" name="标题 25"/>
          <p:cNvSpPr>
            <a:spLocks noGrp="1"/>
          </p:cNvSpPr>
          <p:nvPr>
            <p:ph type="title"/>
            <p:custDataLst>
              <p:tags r:id="rId48"/>
            </p:custDataLst>
          </p:nvPr>
        </p:nvSpPr>
        <p:spPr/>
        <p:txBody>
          <a:bodyPr vert="horz" wrap="square" lIns="0" tIns="0" rIns="0" bIns="0" rtlCol="0" anchor="b" anchorCtr="0">
            <a:normAutofit/>
          </a:bodyPr>
          <a:lstStyle/>
          <a:p>
            <a:pPr lvl="0" algn="l">
              <a:buClrTx/>
              <a:buSzTx/>
              <a:buFontTx/>
            </a:pPr>
            <a:r>
              <a:rPr lang="zh-CN" altLang="en-US" dirty="0">
                <a:sym typeface="+mn-ea"/>
              </a:rPr>
              <a:t>安全第一课</a:t>
            </a:r>
            <a:r>
              <a:rPr lang="zh-CN" altLang="en-US" dirty="0">
                <a:sym typeface="+mn-ea"/>
              </a:rPr>
              <a:t>:</a:t>
            </a:r>
            <a:r>
              <a:rPr lang="zh-CN" altLang="en-US" dirty="0">
                <a:sym typeface="+mn-ea"/>
              </a:rPr>
              <a:t>专业领域安全</a:t>
            </a:r>
            <a:endParaRPr lang="zh-CN" altLang="en-US" dirty="0">
              <a:sym typeface="+mn-ea"/>
            </a:endParaRPr>
          </a:p>
        </p:txBody>
      </p:sp>
    </p:spTree>
    <p:custDataLst>
      <p:tags r:id="rId49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>
            <p:custDataLst>
              <p:tags r:id="rId3"/>
            </p:custDataLst>
          </p:nvPr>
        </p:nvSpPr>
        <p:spPr>
          <a:xfrm>
            <a:off x="3705225" y="1819370"/>
            <a:ext cx="4429887" cy="739330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ctr">
              <a:lnSpc>
                <a:spcPct val="102000"/>
              </a:lnSpc>
              <a:spcBef>
                <a:spcPts val="0"/>
              </a:spcBef>
              <a:spcAft>
                <a:spcPts val="0"/>
              </a:spcAft>
            </a:pPr>
            <a:r>
              <a:rPr sz="5700" b="1" i="0">
                <a:solidFill>
                  <a:schemeClr val="accent1">
                    <a:lumMod val="50000"/>
                  </a:schemeClr>
                </a:solidFill>
              </a:rPr>
              <a:t>开学第一课:</a:t>
            </a:r>
            <a:endParaRPr sz="5700" b="1" i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37613" y="2704909"/>
            <a:ext cx="7746015" cy="835818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ctr">
              <a:lnSpc>
                <a:spcPct val="102000"/>
              </a:lnSpc>
              <a:spcBef>
                <a:spcPts val="0"/>
              </a:spcBef>
              <a:spcAft>
                <a:spcPts val="0"/>
              </a:spcAft>
            </a:pPr>
            <a:r>
              <a:rPr sz="6450" b="1" i="0">
                <a:solidFill>
                  <a:schemeClr val="accent1">
                    <a:lumMod val="50000"/>
                  </a:schemeClr>
                </a:solidFill>
              </a:rPr>
              <a:t>思政引领 安全护航</a:t>
            </a:r>
            <a:endParaRPr sz="6450" b="1" i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>
            <p:custDataLst>
              <p:tags r:id="rId4"/>
            </p:custDataLst>
          </p:nvPr>
        </p:nvSpPr>
        <p:spPr>
          <a:xfrm>
            <a:off x="3214211" y="3800570"/>
            <a:ext cx="5792533" cy="38290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</a:pPr>
            <a:r>
              <a:rPr sz="2475" b="0" i="0">
                <a:solidFill>
                  <a:schemeClr val="accent1">
                    <a:lumMod val="50000"/>
                  </a:schemeClr>
                </a:solidFill>
              </a:rPr>
              <a:t>以奋斗姿态激扬青春,用专业担当服务国家</a:t>
            </a:r>
            <a:endParaRPr sz="2475" b="0" i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>
            <p:custDataLst>
              <p:tags r:id="rId5"/>
            </p:custDataLst>
          </p:nvPr>
        </p:nvSpPr>
        <p:spPr>
          <a:xfrm>
            <a:off x="4094988" y="4308443"/>
            <a:ext cx="3972687" cy="353568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</a:pPr>
            <a:r>
              <a:rPr sz="2475" b="0" i="0">
                <a:solidFill>
                  <a:schemeClr val="accent1">
                    <a:lumMod val="50000"/>
                  </a:schemeClr>
                </a:solidFill>
              </a:rPr>
              <a:t>筑牢安全防线,共建和谐校园</a:t>
            </a:r>
            <a:endParaRPr sz="2475" b="0" i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>
            <p:custDataLst>
              <p:tags r:id="rId6"/>
            </p:custDataLst>
          </p:nvPr>
        </p:nvSpPr>
        <p:spPr>
          <a:xfrm>
            <a:off x="4388834" y="5625655"/>
            <a:ext cx="3384994" cy="321468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ctr">
              <a:lnSpc>
                <a:spcPct val="116000"/>
              </a:lnSpc>
              <a:spcBef>
                <a:spcPts val="0"/>
              </a:spcBef>
              <a:spcAft>
                <a:spcPts val="0"/>
              </a:spcAft>
            </a:pPr>
            <a:r>
              <a:rPr sz="2175" b="0" i="0">
                <a:solidFill>
                  <a:schemeClr val="accent1">
                    <a:lumMod val="50000"/>
                  </a:schemeClr>
                </a:solidFill>
              </a:rPr>
              <a:t>2026年春季学期开学第一课</a:t>
            </a:r>
            <a:endParaRPr sz="2175" b="0" i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" name="TextBox 6"/>
          <p:cNvSpPr txBox="1"/>
          <p:nvPr>
            <p:custDataLst>
              <p:tags r:id="rId1"/>
            </p:custDataLst>
          </p:nvPr>
        </p:nvSpPr>
        <p:spPr>
          <a:xfrm>
            <a:off x="26384" y="4711827"/>
            <a:ext cx="123063" cy="159162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r">
              <a:lnSpc>
                <a:spcPct val="167000"/>
              </a:lnSpc>
              <a:spcBef>
                <a:spcPts val="0"/>
              </a:spcBef>
              <a:spcAft>
                <a:spcPts val="0"/>
              </a:spcAft>
            </a:pPr>
            <a:r>
              <a:rPr sz="750" b="0" i="0">
                <a:solidFill>
                  <a:schemeClr val="accent1">
                    <a:lumMod val="50000"/>
                  </a:schemeClr>
                </a:solidFill>
              </a:rPr>
              <a:t>87</a:t>
            </a:r>
            <a:endParaRPr sz="750" b="0" i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7" name="TextBox 7"/>
          <p:cNvSpPr txBox="1"/>
          <p:nvPr>
            <p:custDataLst>
              <p:tags r:id="rId2"/>
            </p:custDataLst>
          </p:nvPr>
        </p:nvSpPr>
        <p:spPr>
          <a:xfrm>
            <a:off x="5033581" y="5870638"/>
            <a:ext cx="2095500" cy="321468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ctr">
              <a:lnSpc>
                <a:spcPct val="113000"/>
              </a:lnSpc>
              <a:spcBef>
                <a:spcPts val="0"/>
              </a:spcBef>
              <a:spcAft>
                <a:spcPts val="0"/>
              </a:spcAft>
            </a:pPr>
            <a:r>
              <a:rPr sz="2250" b="0" i="0">
                <a:solidFill>
                  <a:schemeClr val="accent1">
                    <a:lumMod val="50000"/>
                  </a:schemeClr>
                </a:solidFill>
              </a:rPr>
              <a:t>2026年春季学期</a:t>
            </a:r>
            <a:endParaRPr sz="2250" b="0" i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标题 8"/>
          <p:cNvSpPr>
            <a:spLocks noGrp="1"/>
          </p:cNvSpPr>
          <p:nvPr/>
        </p:nvSpPr>
        <p:spPr>
          <a:xfrm>
            <a:off x="1865185" y="2012823"/>
            <a:ext cx="4645247" cy="964406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>
            <a:lvl1pPr marL="0" marR="0" algn="ctr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zh-CN" sz="7200" b="1" i="0" u="none" strike="noStrike" kern="1200" cap="none" spc="0" normalizeH="0" baseline="0" noProof="1">
                <a:solidFill>
                  <a:srgbClr val="04295F"/>
                </a:solidFill>
                <a:uFillTx/>
                <a:latin typeface="+mj-lt"/>
                <a:ea typeface="+mj-ea"/>
                <a:cs typeface="+mn-cs"/>
              </a:defRPr>
            </a:lvl1pPr>
          </a:lstStyle>
          <a:p>
            <a:pPr algn="ctr">
              <a:buNone/>
            </a:pPr>
            <a:r>
              <a:rPr altLang="en-US">
                <a:solidFill>
                  <a:schemeClr val="accent1">
                    <a:lumMod val="50000"/>
                  </a:schemeClr>
                </a:solidFill>
              </a:rPr>
              <a:t>新年见闻</a:t>
            </a:r>
            <a:r>
              <a:rPr altLang="en-US">
                <a:solidFill>
                  <a:schemeClr val="accent1">
                    <a:lumMod val="50000"/>
                  </a:schemeClr>
                </a:solidFill>
              </a:rPr>
              <a:t>分享</a:t>
            </a:r>
            <a:endParaRPr altLang="en-US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1" name="标题 8"/>
          <p:cNvSpPr>
            <a:spLocks noGrp="1"/>
          </p:cNvSpPr>
          <p:nvPr/>
        </p:nvSpPr>
        <p:spPr>
          <a:xfrm>
            <a:off x="3350450" y="3906393"/>
            <a:ext cx="4645247" cy="964406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>
            <a:lvl1pPr marL="0" marR="0" algn="ctr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zh-CN" sz="7200" b="1" i="0" u="none" strike="noStrike" kern="1200" cap="none" spc="0" normalizeH="0" baseline="0" noProof="1">
                <a:solidFill>
                  <a:srgbClr val="04295F"/>
                </a:solidFill>
                <a:uFillTx/>
                <a:latin typeface="+mj-lt"/>
                <a:ea typeface="+mj-ea"/>
                <a:cs typeface="+mn-cs"/>
              </a:defRPr>
            </a:lvl1pPr>
          </a:lstStyle>
          <a:p>
            <a:pPr algn="ctr">
              <a:buNone/>
            </a:pPr>
            <a:r>
              <a:rPr altLang="en-US">
                <a:solidFill>
                  <a:schemeClr val="accent1">
                    <a:lumMod val="50000"/>
                  </a:schemeClr>
                </a:solidFill>
              </a:rPr>
              <a:t>时事热点启示</a:t>
            </a:r>
            <a:endParaRPr altLang="en-US">
              <a:solidFill>
                <a:schemeClr val="accent1">
                  <a:lumMod val="50000"/>
                </a:schemeClr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" name="TextBox 6"/>
          <p:cNvSpPr txBox="1"/>
          <p:nvPr>
            <p:custDataLst>
              <p:tags r:id="rId1"/>
            </p:custDataLst>
          </p:nvPr>
        </p:nvSpPr>
        <p:spPr>
          <a:xfrm>
            <a:off x="26384" y="4711827"/>
            <a:ext cx="123063" cy="159162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r">
              <a:lnSpc>
                <a:spcPct val="167000"/>
              </a:lnSpc>
              <a:spcBef>
                <a:spcPts val="0"/>
              </a:spcBef>
              <a:spcAft>
                <a:spcPts val="0"/>
              </a:spcAft>
            </a:pPr>
            <a:r>
              <a:rPr sz="750" b="0" i="0">
                <a:solidFill>
                  <a:schemeClr val="accent1">
                    <a:lumMod val="50000"/>
                  </a:schemeClr>
                </a:solidFill>
              </a:rPr>
              <a:t>87</a:t>
            </a:r>
            <a:endParaRPr sz="750" b="0" i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7" name="TextBox 7"/>
          <p:cNvSpPr txBox="1"/>
          <p:nvPr>
            <p:custDataLst>
              <p:tags r:id="rId2"/>
            </p:custDataLst>
          </p:nvPr>
        </p:nvSpPr>
        <p:spPr>
          <a:xfrm>
            <a:off x="5033581" y="5870638"/>
            <a:ext cx="2095500" cy="321468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ctr">
              <a:lnSpc>
                <a:spcPct val="113000"/>
              </a:lnSpc>
              <a:spcBef>
                <a:spcPts val="0"/>
              </a:spcBef>
              <a:spcAft>
                <a:spcPts val="0"/>
              </a:spcAft>
            </a:pPr>
            <a:r>
              <a:rPr sz="2250" b="0" i="0">
                <a:solidFill>
                  <a:schemeClr val="accent1">
                    <a:lumMod val="50000"/>
                  </a:schemeClr>
                </a:solidFill>
              </a:rPr>
              <a:t>2026年春季学期</a:t>
            </a:r>
            <a:endParaRPr sz="2250" b="0" i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标题 8"/>
          <p:cNvSpPr>
            <a:spLocks noGrp="1"/>
          </p:cNvSpPr>
          <p:nvPr/>
        </p:nvSpPr>
        <p:spPr>
          <a:xfrm>
            <a:off x="3758755" y="2395728"/>
            <a:ext cx="4645247" cy="964406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>
            <a:lvl1pPr marL="0" marR="0" algn="ctr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zh-CN" sz="7200" b="1" i="0" u="none" strike="noStrike" kern="1200" cap="none" spc="0" normalizeH="0" baseline="0" noProof="1">
                <a:solidFill>
                  <a:srgbClr val="04295F"/>
                </a:solidFill>
                <a:uFillTx/>
                <a:latin typeface="+mj-lt"/>
                <a:ea typeface="+mj-ea"/>
                <a:cs typeface="+mn-cs"/>
              </a:defRPr>
            </a:lvl1pPr>
          </a:lstStyle>
          <a:p>
            <a:pPr algn="ctr">
              <a:buNone/>
            </a:pPr>
            <a:r>
              <a:rPr altLang="en-US">
                <a:solidFill>
                  <a:schemeClr val="accent1">
                    <a:lumMod val="50000"/>
                  </a:schemeClr>
                </a:solidFill>
              </a:rPr>
              <a:t>开学第一课</a:t>
            </a:r>
            <a:endParaRPr altLang="en-US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副标题 11"/>
          <p:cNvSpPr>
            <a:spLocks noGrp="1"/>
          </p:cNvSpPr>
          <p:nvPr>
            <p:ph type="subTitle" idx="14"/>
          </p:nvPr>
        </p:nvSpPr>
        <p:spPr>
          <a:xfrm>
            <a:off x="4181475" y="3541490"/>
            <a:ext cx="3829050" cy="417861"/>
          </a:xfrm>
        </p:spPr>
        <p:txBody>
          <a:bodyPr/>
          <a:p>
            <a:pPr algn="ctr">
              <a:buNone/>
            </a:pPr>
            <a:r>
              <a:rPr altLang="en-US"/>
              <a:t>思政引领筑牢安全防线</a:t>
            </a:r>
            <a:endParaRPr altLang="en-US"/>
          </a:p>
        </p:txBody>
      </p:sp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" name="内容占位符 19"/>
          <p:cNvSpPr>
            <a:spLocks noGrp="1"/>
          </p:cNvSpPr>
          <p:nvPr>
            <p:ph idx="1"/>
            <p:custDataLst>
              <p:tags r:id="rId1"/>
            </p:custDataLst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2" name="Picture 1" descr="image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image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293953" y="445695"/>
            <a:ext cx="1134237" cy="1281355"/>
          </a:xfrm>
          <a:prstGeom prst="rect">
            <a:avLst/>
          </a:prstGeom>
        </p:spPr>
      </p:pic>
      <p:pic>
        <p:nvPicPr>
          <p:cNvPr id="4" name="Picture 3" descr="image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821174" y="2344407"/>
            <a:ext cx="221170" cy="216464"/>
          </a:xfrm>
          <a:prstGeom prst="rect">
            <a:avLst/>
          </a:prstGeom>
        </p:spPr>
      </p:pic>
      <p:pic>
        <p:nvPicPr>
          <p:cNvPr id="5" name="Picture 4" descr="image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218057" y="2343292"/>
            <a:ext cx="225456" cy="225456"/>
          </a:xfrm>
          <a:prstGeom prst="rect">
            <a:avLst/>
          </a:prstGeom>
        </p:spPr>
      </p:pic>
      <p:pic>
        <p:nvPicPr>
          <p:cNvPr id="6" name="Picture 5" descr="image.pn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0" y="5185369"/>
            <a:ext cx="1806035" cy="1453405"/>
          </a:xfrm>
          <a:prstGeom prst="rect">
            <a:avLst/>
          </a:prstGeom>
        </p:spPr>
      </p:pic>
      <p:pic>
        <p:nvPicPr>
          <p:cNvPr id="7" name="Picture 6" descr="image.png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8327802" y="2343483"/>
            <a:ext cx="224504" cy="224504"/>
          </a:xfrm>
          <a:prstGeom prst="rect">
            <a:avLst/>
          </a:prstGeom>
        </p:spPr>
      </p:pic>
      <p:sp>
        <p:nvSpPr>
          <p:cNvPr id="9" name="TextBox 8"/>
          <p:cNvSpPr txBox="1"/>
          <p:nvPr>
            <p:custDataLst>
              <p:tags r:id="rId14"/>
            </p:custDataLst>
          </p:nvPr>
        </p:nvSpPr>
        <p:spPr>
          <a:xfrm>
            <a:off x="1721072" y="2257139"/>
            <a:ext cx="1774602" cy="353568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sz="2325" b="1" i="0">
                <a:solidFill>
                  <a:schemeClr val="accent1">
                    <a:lumMod val="50000"/>
                  </a:schemeClr>
                </a:solidFill>
              </a:rPr>
              <a:t>重要理论体系</a:t>
            </a:r>
            <a:endParaRPr sz="2325" b="1" i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>
            <p:custDataLst>
              <p:tags r:id="rId15"/>
            </p:custDataLst>
          </p:nvPr>
        </p:nvSpPr>
        <p:spPr>
          <a:xfrm>
            <a:off x="5267325" y="2257139"/>
            <a:ext cx="1745265" cy="353568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ctr">
              <a:lnSpc>
                <a:spcPct val="124000"/>
              </a:lnSpc>
              <a:spcBef>
                <a:spcPts val="0"/>
              </a:spcBef>
              <a:spcAft>
                <a:spcPts val="0"/>
              </a:spcAft>
            </a:pPr>
            <a:r>
              <a:rPr sz="2250" b="1" i="0">
                <a:solidFill>
                  <a:schemeClr val="tx1"/>
                </a:solidFill>
              </a:rPr>
              <a:t>重要会议精神</a:t>
            </a:r>
            <a:endParaRPr sz="2250" b="1" i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>
            <p:custDataLst>
              <p:tags r:id="rId16"/>
            </p:custDataLst>
          </p:nvPr>
        </p:nvSpPr>
        <p:spPr>
          <a:xfrm>
            <a:off x="8754903" y="2257139"/>
            <a:ext cx="1774602" cy="353568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sz="2325" b="1" i="0">
                <a:solidFill>
                  <a:schemeClr val="tx1"/>
                </a:solidFill>
              </a:rPr>
              <a:t>理论指导实践</a:t>
            </a:r>
            <a:endParaRPr sz="2325" b="1" i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>
            <p:custDataLst>
              <p:tags r:id="rId17"/>
            </p:custDataLst>
          </p:nvPr>
        </p:nvSpPr>
        <p:spPr>
          <a:xfrm>
            <a:off x="4799171" y="2839593"/>
            <a:ext cx="2640330" cy="871061"/>
          </a:xfrm>
          <a:prstGeom prst="rect">
            <a:avLst/>
          </a:prstGeom>
          <a:noFill/>
        </p:spPr>
        <p:txBody>
          <a:bodyPr wrap="square" lIns="0" tIns="0" rIns="0" bIns="0">
            <a:norm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sz="1650" b="0" i="0">
                <a:solidFill>
                  <a:schemeClr val="accent1">
                    <a:lumMod val="50000"/>
                  </a:schemeClr>
                </a:solidFill>
              </a:rPr>
              <a:t>深入学习党的最新理论成果</a:t>
            </a:r>
            <a:endParaRPr sz="1650" b="0" i="0">
              <a:solidFill>
                <a:schemeClr val="accent1">
                  <a:lumMod val="50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zh-CN" sz="1650">
                <a:solidFill>
                  <a:schemeClr val="accent1">
                    <a:lumMod val="50000"/>
                  </a:schemeClr>
                </a:solidFill>
              </a:rPr>
              <a:t>理解国家发展大政方针</a:t>
            </a:r>
            <a:endParaRPr lang="zh-CN" sz="1650">
              <a:solidFill>
                <a:schemeClr val="accent1">
                  <a:lumMod val="50000"/>
                </a:schemeClr>
              </a:solidFill>
            </a:endParaRPr>
          </a:p>
          <a:p>
            <a:pPr marL="1270">
              <a:spcBef>
                <a:spcPts val="0"/>
              </a:spcBef>
            </a:pPr>
            <a:r>
              <a:rPr lang="zh-CN" sz="1650">
                <a:solidFill>
                  <a:schemeClr val="accent1">
                    <a:lumMod val="50000"/>
                  </a:schemeClr>
                </a:solidFill>
              </a:rPr>
              <a:t>把握新时代前进方向</a:t>
            </a:r>
            <a:endParaRPr lang="zh-CN" sz="165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>
            <p:custDataLst>
              <p:tags r:id="rId18"/>
            </p:custDataLst>
          </p:nvPr>
        </p:nvSpPr>
        <p:spPr>
          <a:xfrm>
            <a:off x="1166431" y="2840450"/>
            <a:ext cx="2913221" cy="1176337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marL="57785" algn="just">
              <a:spcBef>
                <a:spcPts val="0"/>
              </a:spcBef>
              <a:spcAft>
                <a:spcPts val="0"/>
              </a:spcAft>
            </a:pPr>
            <a:r>
              <a:rPr sz="1650" b="0" i="0">
                <a:solidFill>
                  <a:schemeClr val="accent1">
                    <a:lumMod val="50000"/>
                  </a:schemeClr>
                </a:solidFill>
              </a:rPr>
              <a:t>深刻理解科学理论的世界观</a:t>
            </a:r>
            <a:endParaRPr sz="1650" b="0" i="0">
              <a:solidFill>
                <a:schemeClr val="accent1">
                  <a:lumMod val="50000"/>
                </a:schemeClr>
              </a:solidFill>
            </a:endParaRPr>
          </a:p>
          <a:p>
            <a:pPr marL="58420">
              <a:spcBef>
                <a:spcPts val="140"/>
              </a:spcBef>
            </a:pPr>
            <a:r>
              <a:rPr lang="zh-CN" sz="1650">
                <a:solidFill>
                  <a:schemeClr val="accent1">
                    <a:lumMod val="50000"/>
                  </a:schemeClr>
                </a:solidFill>
              </a:rPr>
              <a:t>与方法论</a:t>
            </a:r>
            <a:endParaRPr lang="zh-CN" sz="1650">
              <a:solidFill>
                <a:schemeClr val="accent1">
                  <a:lumMod val="50000"/>
                </a:schemeClr>
              </a:solidFill>
            </a:endParaRPr>
          </a:p>
          <a:p>
            <a:pPr marL="58420">
              <a:spcBef>
                <a:spcPts val="385"/>
              </a:spcBef>
            </a:pPr>
            <a:r>
              <a:rPr lang="zh-CN" sz="1650">
                <a:solidFill>
                  <a:schemeClr val="accent1">
                    <a:lumMod val="50000"/>
                  </a:schemeClr>
                </a:solidFill>
              </a:rPr>
              <a:t>把握思想精髓和实践要求</a:t>
            </a:r>
            <a:endParaRPr lang="zh-CN" sz="1650">
              <a:solidFill>
                <a:schemeClr val="accent1">
                  <a:lumMod val="50000"/>
                </a:schemeClr>
              </a:solidFill>
            </a:endParaRPr>
          </a:p>
          <a:p>
            <a:pPr>
              <a:spcBef>
                <a:spcPts val="385"/>
              </a:spcBef>
            </a:pPr>
            <a:r>
              <a:rPr lang="zh-CN" sz="1650">
                <a:solidFill>
                  <a:schemeClr val="accent1">
                    <a:lumMod val="50000"/>
                  </a:schemeClr>
                </a:solidFill>
              </a:rPr>
              <a:t>用科学理论武装头脑、指导行动</a:t>
            </a:r>
            <a:endParaRPr lang="zh-CN" sz="165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>
            <p:custDataLst>
              <p:tags r:id="rId19"/>
            </p:custDataLst>
          </p:nvPr>
        </p:nvSpPr>
        <p:spPr>
          <a:xfrm>
            <a:off x="8316753" y="2840450"/>
            <a:ext cx="2420302" cy="564070"/>
          </a:xfrm>
          <a:prstGeom prst="rect">
            <a:avLst/>
          </a:prstGeom>
          <a:noFill/>
        </p:spPr>
        <p:txBody>
          <a:bodyPr wrap="square" lIns="0" tIns="0" rIns="0" bIns="0">
            <a:norm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sz="1610" b="0" i="0">
                <a:solidFill>
                  <a:schemeClr val="accent1">
                    <a:lumMod val="50000"/>
                  </a:schemeClr>
                </a:solidFill>
              </a:rPr>
              <a:t>用创新理论指导专业学习</a:t>
            </a:r>
            <a:endParaRPr sz="1610" b="0" i="0">
              <a:solidFill>
                <a:schemeClr val="accent1">
                  <a:lumMod val="50000"/>
                </a:schemeClr>
              </a:solidFill>
            </a:endParaRPr>
          </a:p>
          <a:p>
            <a:pPr marL="635">
              <a:spcBef>
                <a:spcPts val="140"/>
              </a:spcBef>
            </a:pPr>
            <a:r>
              <a:rPr lang="zh-CN" sz="1610">
                <a:solidFill>
                  <a:schemeClr val="accent1">
                    <a:lumMod val="50000"/>
                  </a:schemeClr>
                </a:solidFill>
              </a:rPr>
              <a:t>将个人发展融入国家战略</a:t>
            </a:r>
            <a:endParaRPr lang="zh-CN" sz="161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>
            <p:custDataLst>
              <p:tags r:id="rId20"/>
            </p:custDataLst>
          </p:nvPr>
        </p:nvSpPr>
        <p:spPr>
          <a:xfrm>
            <a:off x="8317515" y="3759612"/>
            <a:ext cx="2737294" cy="25717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just">
              <a:lnSpc>
                <a:spcPct val="117000"/>
              </a:lnSpc>
              <a:spcBef>
                <a:spcPts val="0"/>
              </a:spcBef>
              <a:spcAft>
                <a:spcPts val="0"/>
              </a:spcAft>
            </a:pPr>
            <a:r>
              <a:rPr sz="1725" b="0" i="0">
                <a:solidFill>
                  <a:schemeClr val="accent1">
                    <a:lumMod val="50000"/>
                  </a:schemeClr>
                </a:solidFill>
              </a:rPr>
              <a:t>坚定理想信念,明确人生方向</a:t>
            </a:r>
            <a:endParaRPr sz="1725" b="0" i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>
            <p:custDataLst>
              <p:tags r:id="rId21"/>
            </p:custDataLst>
          </p:nvPr>
        </p:nvSpPr>
        <p:spPr>
          <a:xfrm>
            <a:off x="3333750" y="5472588"/>
            <a:ext cx="5436584" cy="321468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just">
              <a:lnSpc>
                <a:spcPct val="121000"/>
              </a:lnSpc>
              <a:spcBef>
                <a:spcPts val="0"/>
              </a:spcBef>
              <a:spcAft>
                <a:spcPts val="0"/>
              </a:spcAft>
            </a:pPr>
            <a:r>
              <a:rPr sz="2100" b="1" i="0">
                <a:solidFill>
                  <a:schemeClr val="accent1">
                    <a:lumMod val="50000"/>
                  </a:schemeClr>
                </a:solidFill>
              </a:rPr>
              <a:t>深刻把握核心要义,用科学理论指引青春航向</a:t>
            </a:r>
            <a:endParaRPr sz="2100" b="1" i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7" name="标题 16"/>
          <p:cNvSpPr>
            <a:spLocks noGrp="1"/>
          </p:cNvSpPr>
          <p:nvPr>
            <p:ph type="title"/>
            <p:custDataLst>
              <p:tags r:id="rId22"/>
            </p:custDataLst>
          </p:nvPr>
        </p:nvSpPr>
        <p:spPr/>
        <p:txBody>
          <a:bodyPr vert="horz" wrap="square" lIns="0" tIns="0" rIns="0" bIns="0" rtlCol="0" anchor="b" anchorCtr="0">
            <a:normAutofit/>
          </a:bodyPr>
          <a:lstStyle/>
          <a:p>
            <a:pPr lvl="0" algn="l">
              <a:buClrTx/>
              <a:buSzTx/>
              <a:buFontTx/>
            </a:pPr>
            <a:r>
              <a:rPr lang="zh-CN" altLang="en-US" dirty="0">
                <a:sym typeface="+mn-ea"/>
              </a:rPr>
              <a:t>思政第一课</a:t>
            </a:r>
            <a:r>
              <a:rPr lang="zh-CN" altLang="en-US" dirty="0">
                <a:sym typeface="+mn-ea"/>
              </a:rPr>
              <a:t>:</a:t>
            </a:r>
            <a:r>
              <a:rPr lang="zh-CN" altLang="en-US" dirty="0">
                <a:sym typeface="+mn-ea"/>
              </a:rPr>
              <a:t>理论武装</a:t>
            </a:r>
            <a:endParaRPr lang="zh-CN" altLang="en-US" dirty="0">
              <a:sym typeface="+mn-ea"/>
            </a:endParaRPr>
          </a:p>
        </p:txBody>
      </p:sp>
    </p:spTree>
    <p:custDataLst>
      <p:tags r:id="rId2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image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220450" y="532299"/>
            <a:ext cx="537686" cy="742292"/>
          </a:xfrm>
          <a:prstGeom prst="rect">
            <a:avLst/>
          </a:prstGeom>
        </p:spPr>
      </p:pic>
      <p:pic>
        <p:nvPicPr>
          <p:cNvPr id="4" name="Picture 3" descr="image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86588" y="6054471"/>
            <a:ext cx="340414" cy="326231"/>
          </a:xfrm>
          <a:prstGeom prst="rect">
            <a:avLst/>
          </a:prstGeom>
        </p:spPr>
      </p:pic>
      <p:pic>
        <p:nvPicPr>
          <p:cNvPr id="5" name="Picture 4" descr="image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371821" y="4896135"/>
            <a:ext cx="732172" cy="779716"/>
          </a:xfrm>
          <a:prstGeom prst="rect">
            <a:avLst/>
          </a:prstGeom>
        </p:spPr>
      </p:pic>
      <p:pic>
        <p:nvPicPr>
          <p:cNvPr id="6" name="Picture 5" descr="image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010441" y="2495373"/>
            <a:ext cx="869061" cy="778830"/>
          </a:xfrm>
          <a:prstGeom prst="rect">
            <a:avLst/>
          </a:prstGeom>
        </p:spPr>
      </p:pic>
      <p:pic>
        <p:nvPicPr>
          <p:cNvPr id="7" name="Picture 6" descr="image.png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1365598" y="6058852"/>
            <a:ext cx="346352" cy="327374"/>
          </a:xfrm>
          <a:prstGeom prst="rect">
            <a:avLst/>
          </a:prstGeom>
        </p:spPr>
      </p:pic>
      <p:pic>
        <p:nvPicPr>
          <p:cNvPr id="8" name="Picture 7" descr="image.png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0520743" y="4395406"/>
            <a:ext cx="696753" cy="696753"/>
          </a:xfrm>
          <a:prstGeom prst="rect">
            <a:avLst/>
          </a:prstGeom>
        </p:spPr>
      </p:pic>
      <p:sp>
        <p:nvSpPr>
          <p:cNvPr id="10" name="TextBox 9"/>
          <p:cNvSpPr txBox="1"/>
          <p:nvPr>
            <p:custDataLst>
              <p:tags r:id="rId15"/>
            </p:custDataLst>
          </p:nvPr>
        </p:nvSpPr>
        <p:spPr>
          <a:xfrm>
            <a:off x="487965" y="1244536"/>
            <a:ext cx="2511647" cy="450056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just">
              <a:lnSpc>
                <a:spcPct val="113000"/>
              </a:lnSpc>
              <a:spcBef>
                <a:spcPts val="0"/>
              </a:spcBef>
              <a:spcAft>
                <a:spcPts val="0"/>
              </a:spcAft>
            </a:pPr>
            <a:r>
              <a:rPr sz="3150" b="1" i="0">
                <a:solidFill>
                  <a:schemeClr val="accent1">
                    <a:lumMod val="50000"/>
                  </a:schemeClr>
                </a:solidFill>
              </a:rPr>
              <a:t>国家发展成就</a:t>
            </a:r>
            <a:endParaRPr sz="3150" b="1" i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>
            <p:custDataLst>
              <p:tags r:id="rId16"/>
            </p:custDataLst>
          </p:nvPr>
        </p:nvSpPr>
        <p:spPr>
          <a:xfrm>
            <a:off x="6320218" y="1244536"/>
            <a:ext cx="2540984" cy="450056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sz="3225" b="1" i="0">
                <a:solidFill>
                  <a:schemeClr val="accent1">
                    <a:lumMod val="50000"/>
                  </a:schemeClr>
                </a:solidFill>
              </a:rPr>
              <a:t>模范人物故事</a:t>
            </a:r>
            <a:endParaRPr sz="3225" b="1" i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>
            <p:custDataLst>
              <p:tags r:id="rId17"/>
            </p:custDataLst>
          </p:nvPr>
        </p:nvSpPr>
        <p:spPr>
          <a:xfrm>
            <a:off x="6705600" y="2228850"/>
            <a:ext cx="3235547" cy="501395"/>
          </a:xfrm>
          <a:prstGeom prst="rect">
            <a:avLst/>
          </a:prstGeom>
          <a:noFill/>
        </p:spPr>
        <p:txBody>
          <a:bodyPr wrap="square" lIns="0" tIns="0" rIns="0" bIns="0">
            <a:norm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sz="1425" b="0" i="0">
                <a:solidFill>
                  <a:schemeClr val="tx1"/>
                </a:solidFill>
              </a:rPr>
              <a:t>科技创新工作者:勇攀高峰,为国家科</a:t>
            </a:r>
            <a:endParaRPr sz="1425" b="0" i="0">
              <a:solidFill>
                <a:schemeClr val="tx1"/>
              </a:solidFill>
            </a:endParaRPr>
          </a:p>
          <a:p>
            <a:pPr marL="635">
              <a:spcBef>
                <a:spcPts val="150"/>
              </a:spcBef>
            </a:pPr>
            <a:r>
              <a:rPr lang="zh-CN" sz="1425">
                <a:solidFill>
                  <a:schemeClr val="tx1"/>
                </a:solidFill>
              </a:rPr>
              <a:t>技强国贡献力量</a:t>
            </a:r>
            <a:endParaRPr lang="zh-CN" sz="1425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>
            <p:custDataLst>
              <p:tags r:id="rId18"/>
            </p:custDataLst>
          </p:nvPr>
        </p:nvSpPr>
        <p:spPr>
          <a:xfrm>
            <a:off x="3217259" y="2258663"/>
            <a:ext cx="2270283" cy="502920"/>
          </a:xfrm>
          <a:prstGeom prst="rect">
            <a:avLst/>
          </a:prstGeom>
          <a:noFill/>
        </p:spPr>
        <p:txBody>
          <a:bodyPr wrap="square" lIns="0" tIns="0" rIns="0" bIns="0">
            <a:norm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sz="1460" b="0" i="0">
                <a:solidFill>
                  <a:schemeClr val="accent1">
                    <a:lumMod val="50000"/>
                  </a:schemeClr>
                </a:solidFill>
              </a:rPr>
              <a:t>科技自立自强:载人航天、</a:t>
            </a:r>
            <a:endParaRPr sz="1460" b="0" i="0">
              <a:solidFill>
                <a:schemeClr val="accent1">
                  <a:lumMod val="50000"/>
                </a:schemeClr>
              </a:solidFill>
            </a:endParaRPr>
          </a:p>
          <a:p>
            <a:pPr marL="635">
              <a:spcBef>
                <a:spcPts val="0"/>
              </a:spcBef>
            </a:pPr>
            <a:r>
              <a:rPr lang="zh-CN" sz="1460">
                <a:solidFill>
                  <a:schemeClr val="accent1">
                    <a:lumMod val="50000"/>
                  </a:schemeClr>
                </a:solidFill>
              </a:rPr>
              <a:t>探月探火等重大突破</a:t>
            </a:r>
            <a:endParaRPr lang="zh-CN" sz="146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>
            <p:custDataLst>
              <p:tags r:id="rId19"/>
            </p:custDataLst>
          </p:nvPr>
        </p:nvSpPr>
        <p:spPr>
          <a:xfrm>
            <a:off x="3214401" y="3085528"/>
            <a:ext cx="2593824" cy="1207674"/>
          </a:xfrm>
          <a:prstGeom prst="rect">
            <a:avLst/>
          </a:prstGeom>
          <a:noFill/>
        </p:spPr>
        <p:txBody>
          <a:bodyPr wrap="square" lIns="0" tIns="0" rIns="0" bIns="0">
            <a:norm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sz="1535" b="0" i="0">
                <a:solidFill>
                  <a:schemeClr val="accent1">
                    <a:lumMod val="50000"/>
                  </a:schemeClr>
                </a:solidFill>
              </a:rPr>
              <a:t>经济持续发展:脱贫攻坚全面</a:t>
            </a:r>
            <a:endParaRPr sz="1535" b="0" i="0">
              <a:solidFill>
                <a:schemeClr val="accent1">
                  <a:lumMod val="50000"/>
                </a:schemeClr>
              </a:solidFill>
            </a:endParaRPr>
          </a:p>
          <a:p>
            <a:pPr marL="3810">
              <a:spcBef>
                <a:spcPts val="0"/>
              </a:spcBef>
            </a:pPr>
            <a:r>
              <a:rPr lang="zh-CN" sz="1535">
                <a:solidFill>
                  <a:schemeClr val="accent1">
                    <a:lumMod val="50000"/>
                  </a:schemeClr>
                </a:solidFill>
              </a:rPr>
              <a:t>胜利,高质量发展</a:t>
            </a:r>
            <a:endParaRPr lang="zh-CN" sz="1535">
              <a:solidFill>
                <a:schemeClr val="accent1">
                  <a:lumMod val="50000"/>
                </a:schemeClr>
              </a:solidFill>
            </a:endParaRPr>
          </a:p>
          <a:p>
            <a:pPr marL="3810">
              <a:spcBef>
                <a:spcPts val="1350"/>
              </a:spcBef>
            </a:pPr>
            <a:r>
              <a:rPr lang="zh-CN" sz="1535">
                <a:solidFill>
                  <a:schemeClr val="accent1">
                    <a:lumMod val="50000"/>
                  </a:schemeClr>
                </a:solidFill>
              </a:rPr>
              <a:t>文化自信增强:</a:t>
            </a:r>
            <a:endParaRPr lang="zh-CN" sz="1535">
              <a:solidFill>
                <a:schemeClr val="accent1">
                  <a:lumMod val="50000"/>
                </a:schemeClr>
              </a:solidFill>
            </a:endParaRPr>
          </a:p>
          <a:p>
            <a:pPr marL="32385">
              <a:spcBef>
                <a:spcPts val="0"/>
              </a:spcBef>
            </a:pPr>
            <a:r>
              <a:rPr lang="zh-CN" sz="1535">
                <a:solidFill>
                  <a:schemeClr val="accent1">
                    <a:lumMod val="50000"/>
                  </a:schemeClr>
                </a:solidFill>
              </a:rPr>
              <a:t>中华优秀传统文化创造性转化</a:t>
            </a:r>
            <a:endParaRPr lang="zh-CN" sz="1535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>
            <p:custDataLst>
              <p:tags r:id="rId20"/>
            </p:custDataLst>
          </p:nvPr>
        </p:nvSpPr>
        <p:spPr>
          <a:xfrm>
            <a:off x="6704838" y="3146583"/>
            <a:ext cx="2357818" cy="502824"/>
          </a:xfrm>
          <a:prstGeom prst="rect">
            <a:avLst/>
          </a:prstGeom>
          <a:noFill/>
        </p:spPr>
        <p:txBody>
          <a:bodyPr wrap="square" lIns="0" tIns="0" rIns="0" bIns="0">
            <a:norm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sz="1500" b="0" i="0">
                <a:solidFill>
                  <a:schemeClr val="accent1">
                    <a:lumMod val="50000"/>
                  </a:schemeClr>
                </a:solidFill>
              </a:rPr>
              <a:t>基层一线工作者:默默奉献,</a:t>
            </a:r>
            <a:endParaRPr sz="1500" b="0" i="0">
              <a:solidFill>
                <a:schemeClr val="accent1">
                  <a:lumMod val="50000"/>
                </a:schemeClr>
              </a:solidFill>
            </a:endParaRPr>
          </a:p>
          <a:p>
            <a:pPr marL="635">
              <a:spcBef>
                <a:spcPts val="0"/>
              </a:spcBef>
            </a:pPr>
            <a:r>
              <a:rPr lang="zh-CN" sz="1500">
                <a:solidFill>
                  <a:schemeClr val="accent1">
                    <a:lumMod val="50000"/>
                  </a:schemeClr>
                </a:solidFill>
              </a:rPr>
              <a:t>坚守岗位服务人民</a:t>
            </a:r>
            <a:endParaRPr lang="zh-CN" sz="15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>
            <p:custDataLst>
              <p:tags r:id="rId21"/>
            </p:custDataLst>
          </p:nvPr>
        </p:nvSpPr>
        <p:spPr>
          <a:xfrm>
            <a:off x="6705600" y="4035171"/>
            <a:ext cx="3792378" cy="25717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just">
              <a:lnSpc>
                <a:spcPct val="129000"/>
              </a:lnSpc>
              <a:spcBef>
                <a:spcPts val="0"/>
              </a:spcBef>
              <a:spcAft>
                <a:spcPts val="0"/>
              </a:spcAft>
            </a:pPr>
            <a:r>
              <a:rPr sz="1575" b="0" i="0">
                <a:solidFill>
                  <a:schemeClr val="accent1">
                    <a:lumMod val="50000"/>
                  </a:schemeClr>
                </a:solidFill>
              </a:rPr>
              <a:t>新时代青年代表:担当作为,在基层建功立业</a:t>
            </a:r>
            <a:endParaRPr sz="1575" b="0" i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>
            <p:custDataLst>
              <p:tags r:id="rId22"/>
            </p:custDataLst>
          </p:nvPr>
        </p:nvSpPr>
        <p:spPr>
          <a:xfrm>
            <a:off x="3218021" y="4616862"/>
            <a:ext cx="2000250" cy="502158"/>
          </a:xfrm>
          <a:prstGeom prst="rect">
            <a:avLst/>
          </a:prstGeom>
          <a:noFill/>
        </p:spPr>
        <p:txBody>
          <a:bodyPr wrap="square" lIns="0" tIns="0" rIns="0" bIns="0">
            <a:norm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sz="1500" b="0" i="0">
                <a:solidFill>
                  <a:schemeClr val="accent1">
                    <a:lumMod val="50000"/>
                  </a:schemeClr>
                </a:solidFill>
              </a:rPr>
              <a:t>社会和谐稳定:</a:t>
            </a:r>
            <a:endParaRPr sz="1500" b="0" i="0">
              <a:solidFill>
                <a:schemeClr val="accent1">
                  <a:lumMod val="50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zh-CN" sz="1500">
                <a:solidFill>
                  <a:schemeClr val="accent1">
                    <a:lumMod val="50000"/>
                  </a:schemeClr>
                </a:solidFill>
              </a:rPr>
              <a:t>人民生活水平不断提升</a:t>
            </a:r>
            <a:endParaRPr lang="zh-CN" sz="15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>
            <p:custDataLst>
              <p:tags r:id="rId23"/>
            </p:custDataLst>
          </p:nvPr>
        </p:nvSpPr>
        <p:spPr>
          <a:xfrm>
            <a:off x="6706362" y="4893183"/>
            <a:ext cx="3439287" cy="22507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just">
              <a:lnSpc>
                <a:spcPct val="113000"/>
              </a:lnSpc>
              <a:spcBef>
                <a:spcPts val="0"/>
              </a:spcBef>
              <a:spcAft>
                <a:spcPts val="0"/>
              </a:spcAft>
            </a:pPr>
            <a:r>
              <a:rPr sz="1575" b="0" i="0">
                <a:solidFill>
                  <a:schemeClr val="accent1">
                    <a:lumMod val="50000"/>
                  </a:schemeClr>
                </a:solidFill>
              </a:rPr>
              <a:t>大国工匠精神:精益求精,追求卓越品质</a:t>
            </a:r>
            <a:endParaRPr sz="1575" b="0" i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" name="TextBox 18"/>
          <p:cNvSpPr txBox="1"/>
          <p:nvPr>
            <p:custDataLst>
              <p:tags r:id="rId24"/>
            </p:custDataLst>
          </p:nvPr>
        </p:nvSpPr>
        <p:spPr>
          <a:xfrm>
            <a:off x="3098577" y="5992368"/>
            <a:ext cx="5936265" cy="353568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just">
              <a:lnSpc>
                <a:spcPct val="112000"/>
              </a:lnSpc>
              <a:spcBef>
                <a:spcPts val="0"/>
              </a:spcBef>
              <a:spcAft>
                <a:spcPts val="0"/>
              </a:spcAft>
            </a:pPr>
            <a:r>
              <a:rPr sz="2475" b="0" i="0">
                <a:solidFill>
                  <a:schemeClr val="accent1">
                    <a:lumMod val="50000"/>
                  </a:schemeClr>
                </a:solidFill>
              </a:rPr>
              <a:t>培养家国情怀,坚定强国志向,涵养坚韧品格</a:t>
            </a:r>
            <a:endParaRPr sz="2475" b="0" i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1" name="标题 20"/>
          <p:cNvSpPr>
            <a:spLocks noGrp="1"/>
          </p:cNvSpPr>
          <p:nvPr>
            <p:ph type="title"/>
            <p:custDataLst>
              <p:tags r:id="rId25"/>
            </p:custDataLst>
          </p:nvPr>
        </p:nvSpPr>
        <p:spPr/>
        <p:txBody>
          <a:bodyPr vert="horz" wrap="square" lIns="0" tIns="0" rIns="0" bIns="0" rtlCol="0" anchor="b" anchorCtr="0">
            <a:normAutofit/>
          </a:bodyPr>
          <a:lstStyle/>
          <a:p>
            <a:pPr lvl="0" algn="l">
              <a:buClrTx/>
              <a:buSzTx/>
              <a:buFontTx/>
            </a:pPr>
            <a:r>
              <a:rPr lang="zh-CN" altLang="en-US" dirty="0">
                <a:sym typeface="+mn-ea"/>
              </a:rPr>
              <a:t>思政第一课</a:t>
            </a:r>
            <a:r>
              <a:rPr lang="zh-CN" altLang="en-US" dirty="0">
                <a:sym typeface="+mn-ea"/>
              </a:rPr>
              <a:t>:</a:t>
            </a:r>
            <a:r>
              <a:rPr lang="zh-CN" altLang="en-US" dirty="0">
                <a:sym typeface="+mn-ea"/>
              </a:rPr>
              <a:t>爱国情怀</a:t>
            </a:r>
            <a:endParaRPr lang="zh-CN" altLang="en-US" dirty="0">
              <a:sym typeface="+mn-ea"/>
            </a:endParaRPr>
          </a:p>
        </p:txBody>
      </p:sp>
    </p:spTree>
    <p:custDataLst>
      <p:tags r:id="rId26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image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631519" y="627935"/>
            <a:ext cx="663321" cy="994981"/>
          </a:xfrm>
          <a:prstGeom prst="rect">
            <a:avLst/>
          </a:prstGeom>
        </p:spPr>
      </p:pic>
      <p:pic>
        <p:nvPicPr>
          <p:cNvPr id="4" name="Picture 3" descr="image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191160" y="2756894"/>
            <a:ext cx="312610" cy="322083"/>
          </a:xfrm>
          <a:prstGeom prst="rect">
            <a:avLst/>
          </a:prstGeom>
        </p:spPr>
      </p:pic>
      <p:pic>
        <p:nvPicPr>
          <p:cNvPr id="5" name="Picture 4" descr="image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593675" y="4326712"/>
            <a:ext cx="1891569" cy="2057913"/>
          </a:xfrm>
          <a:prstGeom prst="rect">
            <a:avLst/>
          </a:prstGeom>
        </p:spPr>
      </p:pic>
      <p:pic>
        <p:nvPicPr>
          <p:cNvPr id="6" name="Picture 5" descr="image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690981" y="1127760"/>
            <a:ext cx="305723" cy="315277"/>
          </a:xfrm>
          <a:prstGeom prst="rect">
            <a:avLst/>
          </a:prstGeom>
        </p:spPr>
      </p:pic>
      <p:pic>
        <p:nvPicPr>
          <p:cNvPr id="7" name="Picture 6" descr="image.png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645176" y="4987766"/>
            <a:ext cx="1097089" cy="1097089"/>
          </a:xfrm>
          <a:prstGeom prst="rect">
            <a:avLst/>
          </a:prstGeom>
        </p:spPr>
      </p:pic>
      <p:pic>
        <p:nvPicPr>
          <p:cNvPr id="8" name="Picture 7" descr="image.png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2215991" y="4419932"/>
            <a:ext cx="318611" cy="318611"/>
          </a:xfrm>
          <a:prstGeom prst="rect">
            <a:avLst/>
          </a:prstGeom>
        </p:spPr>
      </p:pic>
      <p:pic>
        <p:nvPicPr>
          <p:cNvPr id="9" name="Picture 8" descr="image.png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670179" y="1243585"/>
            <a:ext cx="1891760" cy="1715449"/>
          </a:xfrm>
          <a:prstGeom prst="rect">
            <a:avLst/>
          </a:prstGeom>
        </p:spPr>
      </p:pic>
      <p:pic>
        <p:nvPicPr>
          <p:cNvPr id="10" name="Picture 9" descr="image.png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0" y="305164"/>
            <a:ext cx="701611" cy="410466"/>
          </a:xfrm>
          <a:prstGeom prst="rect">
            <a:avLst/>
          </a:prstGeom>
        </p:spPr>
      </p:pic>
      <p:pic>
        <p:nvPicPr>
          <p:cNvPr id="11" name="Picture 10" descr="image.png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8534876" y="3509540"/>
            <a:ext cx="195072" cy="209345"/>
          </a:xfrm>
          <a:prstGeom prst="rect">
            <a:avLst/>
          </a:prstGeom>
        </p:spPr>
      </p:pic>
      <p:sp>
        <p:nvSpPr>
          <p:cNvPr id="13" name="TextBox 12"/>
          <p:cNvSpPr txBox="1"/>
          <p:nvPr>
            <p:custDataLst>
              <p:tags r:id="rId21"/>
            </p:custDataLst>
          </p:nvPr>
        </p:nvSpPr>
        <p:spPr>
          <a:xfrm>
            <a:off x="5060727" y="1030986"/>
            <a:ext cx="2598134" cy="417957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just">
              <a:lnSpc>
                <a:spcPct val="119000"/>
              </a:lnSpc>
              <a:spcBef>
                <a:spcPts val="0"/>
              </a:spcBef>
              <a:spcAft>
                <a:spcPts val="0"/>
              </a:spcAft>
            </a:pPr>
            <a:r>
              <a:rPr sz="2775" b="1" i="0">
                <a:solidFill>
                  <a:schemeClr val="tx1"/>
                </a:solidFill>
              </a:rPr>
              <a:t>理解奋斗的意义</a:t>
            </a:r>
            <a:endParaRPr sz="2775" b="1" i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>
            <p:custDataLst>
              <p:tags r:id="rId22"/>
            </p:custDataLst>
          </p:nvPr>
        </p:nvSpPr>
        <p:spPr>
          <a:xfrm>
            <a:off x="5061775" y="1553718"/>
            <a:ext cx="3924490" cy="871061"/>
          </a:xfrm>
          <a:prstGeom prst="rect">
            <a:avLst/>
          </a:prstGeom>
          <a:noFill/>
        </p:spPr>
        <p:txBody>
          <a:bodyPr wrap="square" lIns="0" tIns="0" rIns="0" bIns="0">
            <a:normAutofit/>
          </a:bodyPr>
          <a:lstStyle/>
          <a:p>
            <a:pPr marL="1270" algn="just">
              <a:spcBef>
                <a:spcPts val="0"/>
              </a:spcBef>
              <a:spcAft>
                <a:spcPts val="0"/>
              </a:spcAft>
            </a:pPr>
            <a:r>
              <a:rPr sz="1725" b="0" i="0">
                <a:solidFill>
                  <a:schemeClr val="accent1">
                    <a:lumMod val="50000"/>
                  </a:schemeClr>
                </a:solidFill>
              </a:rPr>
              <a:t>幸福生活是奋斗出来的</a:t>
            </a:r>
            <a:endParaRPr sz="1725" b="0" i="0">
              <a:solidFill>
                <a:schemeClr val="accent1">
                  <a:lumMod val="50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zh-CN" sz="1725">
                <a:solidFill>
                  <a:schemeClr val="accent1">
                    <a:lumMod val="50000"/>
                  </a:schemeClr>
                </a:solidFill>
              </a:rPr>
              <a:t>奋斗是青春最亮丽的底色</a:t>
            </a:r>
            <a:endParaRPr lang="zh-CN" sz="1725">
              <a:solidFill>
                <a:schemeClr val="accent1">
                  <a:lumMod val="50000"/>
                </a:schemeClr>
              </a:solidFill>
            </a:endParaRPr>
          </a:p>
          <a:p>
            <a:pPr marL="2540">
              <a:spcBef>
                <a:spcPts val="100"/>
              </a:spcBef>
            </a:pPr>
            <a:r>
              <a:rPr lang="zh-CN" sz="1725">
                <a:solidFill>
                  <a:schemeClr val="accent1">
                    <a:lumMod val="50000"/>
                  </a:schemeClr>
                </a:solidFill>
              </a:rPr>
              <a:t>没有等出来的辉煌,只有拼出来的精彩</a:t>
            </a:r>
            <a:endParaRPr lang="zh-CN" sz="1725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>
            <p:custDataLst>
              <p:tags r:id="rId23"/>
            </p:custDataLst>
          </p:nvPr>
        </p:nvSpPr>
        <p:spPr>
          <a:xfrm>
            <a:off x="3565969" y="2684240"/>
            <a:ext cx="2275713" cy="417861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sz="2850" b="1" i="0">
                <a:solidFill>
                  <a:schemeClr val="tx1"/>
                </a:solidFill>
              </a:rPr>
              <a:t>涵养进取品格</a:t>
            </a:r>
            <a:endParaRPr sz="2850" b="1" i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>
            <p:custDataLst>
              <p:tags r:id="rId24"/>
            </p:custDataLst>
          </p:nvPr>
        </p:nvSpPr>
        <p:spPr>
          <a:xfrm>
            <a:off x="3568255" y="3207829"/>
            <a:ext cx="2964370" cy="839628"/>
          </a:xfrm>
          <a:prstGeom prst="rect">
            <a:avLst/>
          </a:prstGeom>
          <a:noFill/>
        </p:spPr>
        <p:txBody>
          <a:bodyPr wrap="square" lIns="0" tIns="0" rIns="0" bIns="0">
            <a:normAutofit/>
          </a:bodyPr>
          <a:lstStyle/>
          <a:p>
            <a:pPr marL="635" algn="just">
              <a:spcBef>
                <a:spcPts val="0"/>
              </a:spcBef>
              <a:spcAft>
                <a:spcPts val="0"/>
              </a:spcAft>
            </a:pPr>
            <a:r>
              <a:rPr sz="1725" b="0" i="0">
                <a:solidFill>
                  <a:schemeClr val="accent1">
                    <a:lumMod val="50000"/>
                  </a:schemeClr>
                </a:solidFill>
              </a:rPr>
              <a:t>勇于攻坚克难,不畏艰难险阻</a:t>
            </a:r>
            <a:endParaRPr sz="1725" b="0" i="0">
              <a:solidFill>
                <a:schemeClr val="accent1">
                  <a:lumMod val="50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zh-CN" sz="1725">
                <a:solidFill>
                  <a:schemeClr val="accent1">
                    <a:lumMod val="50000"/>
                  </a:schemeClr>
                </a:solidFill>
              </a:rPr>
              <a:t>敢于担当作为,积极主动作为</a:t>
            </a:r>
            <a:endParaRPr lang="zh-CN" sz="1725">
              <a:solidFill>
                <a:schemeClr val="accent1">
                  <a:lumMod val="50000"/>
                </a:schemeClr>
              </a:solidFill>
            </a:endParaRPr>
          </a:p>
          <a:p>
            <a:pPr marL="1270">
              <a:spcBef>
                <a:spcPts val="0"/>
              </a:spcBef>
            </a:pPr>
            <a:r>
              <a:rPr lang="zh-CN" sz="1725">
                <a:solidFill>
                  <a:schemeClr val="accent1">
                    <a:lumMod val="50000"/>
                  </a:schemeClr>
                </a:solidFill>
              </a:rPr>
              <a:t>善于学习实践,不断提升能力</a:t>
            </a:r>
            <a:endParaRPr lang="zh-CN" sz="1725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>
            <p:custDataLst>
              <p:tags r:id="rId25"/>
            </p:custDataLst>
          </p:nvPr>
        </p:nvSpPr>
        <p:spPr>
          <a:xfrm>
            <a:off x="2569559" y="4337494"/>
            <a:ext cx="2979134" cy="417957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sz="2850" b="1" i="0">
                <a:solidFill>
                  <a:schemeClr val="tx1"/>
                </a:solidFill>
              </a:rPr>
              <a:t>融入国家发展大局</a:t>
            </a:r>
            <a:endParaRPr sz="2850" b="1" i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>
            <p:custDataLst>
              <p:tags r:id="rId26"/>
            </p:custDataLst>
          </p:nvPr>
        </p:nvSpPr>
        <p:spPr>
          <a:xfrm>
            <a:off x="2572512" y="4861083"/>
            <a:ext cx="3588638" cy="871061"/>
          </a:xfrm>
          <a:prstGeom prst="rect">
            <a:avLst/>
          </a:prstGeom>
          <a:noFill/>
        </p:spPr>
        <p:txBody>
          <a:bodyPr wrap="square" lIns="0" tIns="0" rIns="0" bIns="0">
            <a:norm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sz="1650" b="0" i="0">
                <a:solidFill>
                  <a:schemeClr val="accent1">
                    <a:lumMod val="50000"/>
                  </a:schemeClr>
                </a:solidFill>
              </a:rPr>
              <a:t>将个人理想与国家需要紧密结合</a:t>
            </a:r>
            <a:endParaRPr sz="1650" b="0" i="0">
              <a:solidFill>
                <a:schemeClr val="accent1">
                  <a:lumMod val="50000"/>
                </a:schemeClr>
              </a:solidFill>
            </a:endParaRPr>
          </a:p>
          <a:p>
            <a:pPr marL="29845">
              <a:spcBef>
                <a:spcPts val="140"/>
              </a:spcBef>
            </a:pPr>
            <a:r>
              <a:rPr lang="zh-CN" sz="1650">
                <a:solidFill>
                  <a:schemeClr val="accent1">
                    <a:lumMod val="50000"/>
                  </a:schemeClr>
                </a:solidFill>
              </a:rPr>
              <a:t>在实现中国梦的伟大实践中成就自我</a:t>
            </a:r>
            <a:endParaRPr lang="zh-CN" sz="1650">
              <a:solidFill>
                <a:schemeClr val="accent1">
                  <a:lumMod val="50000"/>
                </a:schemeClr>
              </a:solidFill>
            </a:endParaRPr>
          </a:p>
          <a:p>
            <a:pPr marL="29210">
              <a:spcBef>
                <a:spcPts val="140"/>
              </a:spcBef>
            </a:pPr>
            <a:r>
              <a:rPr lang="zh-CN" sz="1650">
                <a:solidFill>
                  <a:schemeClr val="accent1">
                    <a:lumMod val="50000"/>
                  </a:schemeClr>
                </a:solidFill>
              </a:rPr>
              <a:t>以奋斗姿态激扬青春,书写人生华章</a:t>
            </a:r>
            <a:endParaRPr lang="zh-CN" sz="165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" name="TextBox 18"/>
          <p:cNvSpPr txBox="1"/>
          <p:nvPr>
            <p:custDataLst>
              <p:tags r:id="rId27"/>
            </p:custDataLst>
          </p:nvPr>
        </p:nvSpPr>
        <p:spPr>
          <a:xfrm>
            <a:off x="3686175" y="6055137"/>
            <a:ext cx="4790313" cy="289369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just">
              <a:lnSpc>
                <a:spcPct val="132000"/>
              </a:lnSpc>
              <a:spcBef>
                <a:spcPts val="0"/>
              </a:spcBef>
              <a:spcAft>
                <a:spcPts val="0"/>
              </a:spcAft>
            </a:pPr>
            <a:r>
              <a:rPr sz="1725" b="0" i="0">
                <a:solidFill>
                  <a:schemeClr val="accent1">
                    <a:lumMod val="50000"/>
                  </a:schemeClr>
                </a:solidFill>
              </a:rPr>
              <a:t>新时代是奋斗者的时代,青春在奋斗中绽放光彩</a:t>
            </a:r>
            <a:endParaRPr sz="1725" b="0" i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1" name="标题 20"/>
          <p:cNvSpPr>
            <a:spLocks noGrp="1"/>
          </p:cNvSpPr>
          <p:nvPr>
            <p:ph type="title"/>
            <p:custDataLst>
              <p:tags r:id="rId28"/>
            </p:custDataLst>
          </p:nvPr>
        </p:nvSpPr>
        <p:spPr/>
        <p:txBody>
          <a:bodyPr vert="horz" wrap="square" lIns="0" tIns="0" rIns="0" bIns="0" rtlCol="0" anchor="b" anchorCtr="0">
            <a:normAutofit/>
          </a:bodyPr>
          <a:lstStyle/>
          <a:p>
            <a:pPr lvl="0" algn="l">
              <a:buClrTx/>
              <a:buSzTx/>
              <a:buFontTx/>
            </a:pPr>
            <a:r>
              <a:rPr lang="zh-CN" altLang="en-US" dirty="0">
                <a:sym typeface="+mn-ea"/>
              </a:rPr>
              <a:t>思政第一课</a:t>
            </a:r>
            <a:r>
              <a:rPr lang="zh-CN" altLang="en-US" dirty="0">
                <a:sym typeface="+mn-ea"/>
              </a:rPr>
              <a:t>:</a:t>
            </a:r>
            <a:r>
              <a:rPr lang="zh-CN" altLang="en-US" dirty="0">
                <a:sym typeface="+mn-ea"/>
              </a:rPr>
              <a:t>奋斗精神</a:t>
            </a:r>
            <a:endParaRPr lang="zh-CN" altLang="en-US" dirty="0">
              <a:sym typeface="+mn-ea"/>
            </a:endParaRPr>
          </a:p>
        </p:txBody>
      </p:sp>
    </p:spTree>
    <p:custDataLst>
      <p:tags r:id="rId29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image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499490" y="1982628"/>
            <a:ext cx="2412036" cy="1441513"/>
          </a:xfrm>
          <a:prstGeom prst="rect">
            <a:avLst/>
          </a:prstGeom>
        </p:spPr>
      </p:pic>
      <p:pic>
        <p:nvPicPr>
          <p:cNvPr id="4" name="Picture 3" descr="image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116571" y="4596288"/>
            <a:ext cx="1696014" cy="2000916"/>
          </a:xfrm>
          <a:prstGeom prst="rect">
            <a:avLst/>
          </a:prstGeom>
        </p:spPr>
      </p:pic>
      <p:pic>
        <p:nvPicPr>
          <p:cNvPr id="5" name="Picture 4" descr="image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337814"/>
            <a:ext cx="291465" cy="372692"/>
          </a:xfrm>
          <a:prstGeom prst="rect">
            <a:avLst/>
          </a:prstGeom>
        </p:spPr>
      </p:pic>
      <p:pic>
        <p:nvPicPr>
          <p:cNvPr id="6" name="Picture 5" descr="image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00793" y="4412265"/>
            <a:ext cx="2505258" cy="1459420"/>
          </a:xfrm>
          <a:prstGeom prst="rect">
            <a:avLst/>
          </a:prstGeom>
        </p:spPr>
      </p:pic>
      <p:pic>
        <p:nvPicPr>
          <p:cNvPr id="7" name="Picture 6" descr="image.png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6422159" y="2787872"/>
            <a:ext cx="2429685" cy="1464468"/>
          </a:xfrm>
          <a:prstGeom prst="rect">
            <a:avLst/>
          </a:prstGeom>
        </p:spPr>
      </p:pic>
      <p:pic>
        <p:nvPicPr>
          <p:cNvPr id="9" name="Picture 8" descr="image.png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6415468" y="4410187"/>
            <a:ext cx="2447067" cy="1456814"/>
          </a:xfrm>
          <a:prstGeom prst="rect">
            <a:avLst/>
          </a:prstGeom>
        </p:spPr>
      </p:pic>
      <p:sp>
        <p:nvSpPr>
          <p:cNvPr id="11" name="TextBox 10"/>
          <p:cNvSpPr txBox="1"/>
          <p:nvPr>
            <p:custDataLst>
              <p:tags r:id="rId15"/>
            </p:custDataLst>
          </p:nvPr>
        </p:nvSpPr>
        <p:spPr>
          <a:xfrm>
            <a:off x="578834" y="1033272"/>
            <a:ext cx="1743837" cy="321468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just">
              <a:lnSpc>
                <a:spcPct val="113000"/>
              </a:lnSpc>
              <a:spcBef>
                <a:spcPts val="0"/>
              </a:spcBef>
              <a:spcAft>
                <a:spcPts val="0"/>
              </a:spcAft>
            </a:pPr>
            <a:r>
              <a:rPr sz="2250" b="1" i="0">
                <a:solidFill>
                  <a:schemeClr val="accent1">
                    <a:lumMod val="50000"/>
                  </a:schemeClr>
                </a:solidFill>
              </a:rPr>
              <a:t>行业前沿动态</a:t>
            </a:r>
            <a:endParaRPr sz="2250" b="1" i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>
            <p:custDataLst>
              <p:tags r:id="rId16"/>
            </p:custDataLst>
          </p:nvPr>
        </p:nvSpPr>
        <p:spPr>
          <a:xfrm>
            <a:off x="6410325" y="1063180"/>
            <a:ext cx="1774602" cy="353663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sz="2325" b="1" i="0">
                <a:solidFill>
                  <a:schemeClr val="accent1">
                    <a:lumMod val="50000"/>
                  </a:schemeClr>
                </a:solidFill>
              </a:rPr>
              <a:t>增强专业认同</a:t>
            </a:r>
            <a:endParaRPr sz="2325" b="1" i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>
            <p:custDataLst>
              <p:tags r:id="rId17"/>
            </p:custDataLst>
          </p:nvPr>
        </p:nvSpPr>
        <p:spPr>
          <a:xfrm>
            <a:off x="579596" y="1432845"/>
            <a:ext cx="2800350" cy="807529"/>
          </a:xfrm>
          <a:prstGeom prst="rect">
            <a:avLst/>
          </a:prstGeom>
          <a:noFill/>
        </p:spPr>
        <p:txBody>
          <a:bodyPr wrap="square" lIns="0" tIns="0" rIns="0" bIns="0">
            <a:normAutofit/>
          </a:bodyPr>
          <a:lstStyle/>
          <a:p>
            <a:pPr marL="635" algn="just">
              <a:spcBef>
                <a:spcPts val="0"/>
              </a:spcBef>
              <a:spcAft>
                <a:spcPts val="0"/>
              </a:spcAft>
            </a:pPr>
            <a:r>
              <a:rPr sz="1425" b="0" i="0">
                <a:solidFill>
                  <a:schemeClr val="accent1">
                    <a:lumMod val="50000"/>
                  </a:schemeClr>
                </a:solidFill>
              </a:rPr>
              <a:t>了解本专业最新发展趋势</a:t>
            </a:r>
            <a:endParaRPr sz="1425" b="0" i="0">
              <a:solidFill>
                <a:schemeClr val="accent1">
                  <a:lumMod val="50000"/>
                </a:schemeClr>
              </a:solidFill>
            </a:endParaRPr>
          </a:p>
          <a:p>
            <a:pPr>
              <a:spcBef>
                <a:spcPts val="140"/>
              </a:spcBef>
            </a:pPr>
            <a:r>
              <a:rPr lang="zh-CN" sz="1425">
                <a:solidFill>
                  <a:schemeClr val="accent1">
                    <a:lumMod val="50000"/>
                  </a:schemeClr>
                </a:solidFill>
              </a:rPr>
              <a:t>掌握产业升级方向和新技术应用</a:t>
            </a:r>
            <a:endParaRPr lang="zh-CN" sz="1425">
              <a:solidFill>
                <a:schemeClr val="accent1">
                  <a:lumMod val="50000"/>
                </a:schemeClr>
              </a:solidFill>
            </a:endParaRPr>
          </a:p>
          <a:p>
            <a:pPr marL="1270">
              <a:spcBef>
                <a:spcPts val="145"/>
              </a:spcBef>
            </a:pPr>
            <a:r>
              <a:rPr lang="zh-CN" sz="1425">
                <a:solidFill>
                  <a:schemeClr val="accent1">
                    <a:lumMod val="50000"/>
                  </a:schemeClr>
                </a:solidFill>
              </a:rPr>
              <a:t>认识专业领域面临的机遇与挑战</a:t>
            </a:r>
            <a:endParaRPr lang="zh-CN" sz="1425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>
            <p:custDataLst>
              <p:tags r:id="rId18"/>
            </p:custDataLst>
          </p:nvPr>
        </p:nvSpPr>
        <p:spPr>
          <a:xfrm>
            <a:off x="6411753" y="1523904"/>
            <a:ext cx="2738818" cy="931544"/>
          </a:xfrm>
          <a:prstGeom prst="rect">
            <a:avLst/>
          </a:prstGeom>
          <a:noFill/>
        </p:spPr>
        <p:txBody>
          <a:bodyPr wrap="square" lIns="0" tIns="0" rIns="0" bIns="0">
            <a:norm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sz="1575" b="0" i="0">
                <a:solidFill>
                  <a:schemeClr val="accent1">
                    <a:lumMod val="50000"/>
                  </a:schemeClr>
                </a:solidFill>
              </a:rPr>
              <a:t>深刻理解专业价值和社会意义</a:t>
            </a:r>
            <a:endParaRPr sz="1575" b="0" i="0">
              <a:solidFill>
                <a:schemeClr val="accent1">
                  <a:lumMod val="50000"/>
                </a:schemeClr>
              </a:solidFill>
            </a:endParaRPr>
          </a:p>
          <a:p>
            <a:pPr marL="635">
              <a:spcBef>
                <a:spcPts val="380"/>
              </a:spcBef>
            </a:pPr>
            <a:r>
              <a:rPr lang="zh-CN" sz="1575">
                <a:solidFill>
                  <a:schemeClr val="accent1">
                    <a:lumMod val="50000"/>
                  </a:schemeClr>
                </a:solidFill>
              </a:rPr>
              <a:t>树立正确的职业观和使命感</a:t>
            </a:r>
            <a:endParaRPr lang="zh-CN" sz="1575">
              <a:solidFill>
                <a:schemeClr val="accent1">
                  <a:lumMod val="50000"/>
                </a:schemeClr>
              </a:solidFill>
            </a:endParaRPr>
          </a:p>
          <a:p>
            <a:pPr marL="635">
              <a:spcBef>
                <a:spcPts val="625"/>
              </a:spcBef>
            </a:pPr>
            <a:r>
              <a:rPr lang="zh-CN" sz="1575">
                <a:solidFill>
                  <a:schemeClr val="accent1">
                    <a:lumMod val="50000"/>
                  </a:schemeClr>
                </a:solidFill>
              </a:rPr>
              <a:t>培养精益求精的工匠精神</a:t>
            </a:r>
            <a:endParaRPr lang="zh-CN" sz="1575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>
            <p:custDataLst>
              <p:tags r:id="rId19"/>
            </p:custDataLst>
          </p:nvPr>
        </p:nvSpPr>
        <p:spPr>
          <a:xfrm>
            <a:off x="9106662" y="2808255"/>
            <a:ext cx="1745265" cy="353568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just">
              <a:lnSpc>
                <a:spcPct val="124000"/>
              </a:lnSpc>
              <a:spcBef>
                <a:spcPts val="0"/>
              </a:spcBef>
              <a:spcAft>
                <a:spcPts val="0"/>
              </a:spcAft>
            </a:pPr>
            <a:r>
              <a:rPr sz="2250" b="1" i="0">
                <a:solidFill>
                  <a:schemeClr val="accent1">
                    <a:lumMod val="50000"/>
                  </a:schemeClr>
                </a:solidFill>
              </a:rPr>
              <a:t>培养职业素养</a:t>
            </a:r>
            <a:endParaRPr sz="2250" b="1" i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>
            <p:custDataLst>
              <p:tags r:id="rId20"/>
            </p:custDataLst>
          </p:nvPr>
        </p:nvSpPr>
        <p:spPr>
          <a:xfrm>
            <a:off x="578834" y="2809017"/>
            <a:ext cx="1743837" cy="321468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just">
              <a:lnSpc>
                <a:spcPct val="113000"/>
              </a:lnSpc>
              <a:spcBef>
                <a:spcPts val="0"/>
              </a:spcBef>
              <a:spcAft>
                <a:spcPts val="0"/>
              </a:spcAft>
            </a:pPr>
            <a:r>
              <a:rPr sz="2250" b="1" i="0">
                <a:solidFill>
                  <a:schemeClr val="accent1">
                    <a:lumMod val="50000"/>
                  </a:schemeClr>
                </a:solidFill>
              </a:rPr>
              <a:t>服务国家战略</a:t>
            </a:r>
            <a:endParaRPr sz="2250" b="1" i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>
            <p:custDataLst>
              <p:tags r:id="rId21"/>
            </p:custDataLst>
          </p:nvPr>
        </p:nvSpPr>
        <p:spPr>
          <a:xfrm>
            <a:off x="579596" y="3269837"/>
            <a:ext cx="2420302" cy="594741"/>
          </a:xfrm>
          <a:prstGeom prst="rect">
            <a:avLst/>
          </a:prstGeom>
          <a:noFill/>
        </p:spPr>
        <p:txBody>
          <a:bodyPr wrap="square" lIns="0" tIns="0" rIns="0" bIns="0">
            <a:normAutofit/>
          </a:bodyPr>
          <a:lstStyle/>
          <a:p>
            <a:pPr marL="635" algn="just">
              <a:spcBef>
                <a:spcPts val="0"/>
              </a:spcBef>
              <a:spcAft>
                <a:spcPts val="0"/>
              </a:spcAft>
            </a:pPr>
            <a:r>
              <a:rPr sz="1610" b="0" i="0">
                <a:solidFill>
                  <a:schemeClr val="accent1">
                    <a:lumMod val="50000"/>
                  </a:schemeClr>
                </a:solidFill>
              </a:rPr>
              <a:t>理解专业在支撑国家重大</a:t>
            </a:r>
            <a:endParaRPr sz="1610" b="0" i="0">
              <a:solidFill>
                <a:schemeClr val="accent1">
                  <a:lumMod val="50000"/>
                </a:schemeClr>
              </a:solidFill>
            </a:endParaRPr>
          </a:p>
          <a:p>
            <a:pPr>
              <a:spcBef>
                <a:spcPts val="380"/>
              </a:spcBef>
            </a:pPr>
            <a:r>
              <a:rPr lang="zh-CN" sz="1610">
                <a:solidFill>
                  <a:schemeClr val="accent1">
                    <a:lumMod val="50000"/>
                  </a:schemeClr>
                </a:solidFill>
              </a:rPr>
              <a:t>战略中的作用</a:t>
            </a:r>
            <a:endParaRPr lang="zh-CN" sz="161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>
            <p:custDataLst>
              <p:tags r:id="rId22"/>
            </p:custDataLst>
          </p:nvPr>
        </p:nvSpPr>
        <p:spPr>
          <a:xfrm>
            <a:off x="9108852" y="3269837"/>
            <a:ext cx="2560701" cy="900112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marL="29210" algn="just">
              <a:spcBef>
                <a:spcPts val="0"/>
              </a:spcBef>
              <a:spcAft>
                <a:spcPts val="0"/>
              </a:spcAft>
            </a:pPr>
            <a:r>
              <a:rPr sz="1650" b="0" i="0">
                <a:solidFill>
                  <a:schemeClr val="accent1">
                    <a:lumMod val="50000"/>
                  </a:schemeClr>
                </a:solidFill>
              </a:rPr>
              <a:t>扎实的专业基础知识</a:t>
            </a:r>
            <a:endParaRPr sz="1650" b="0" i="0">
              <a:solidFill>
                <a:schemeClr val="accent1">
                  <a:lumMod val="50000"/>
                </a:schemeClr>
              </a:solidFill>
            </a:endParaRPr>
          </a:p>
          <a:p>
            <a:pPr marL="29845">
              <a:spcBef>
                <a:spcPts val="630"/>
              </a:spcBef>
            </a:pPr>
            <a:r>
              <a:rPr lang="zh-CN" sz="1650">
                <a:solidFill>
                  <a:schemeClr val="accent1">
                    <a:lumMod val="50000"/>
                  </a:schemeClr>
                </a:solidFill>
              </a:rPr>
              <a:t>良好的职业道德和责任意识</a:t>
            </a:r>
            <a:endParaRPr lang="zh-CN" sz="1650">
              <a:solidFill>
                <a:schemeClr val="accent1">
                  <a:lumMod val="50000"/>
                </a:schemeClr>
              </a:solidFill>
            </a:endParaRPr>
          </a:p>
          <a:p>
            <a:pPr>
              <a:spcBef>
                <a:spcPts val="635"/>
              </a:spcBef>
            </a:pPr>
            <a:r>
              <a:rPr lang="zh-CN" sz="1650">
                <a:solidFill>
                  <a:schemeClr val="accent1">
                    <a:lumMod val="50000"/>
                  </a:schemeClr>
                </a:solidFill>
              </a:rPr>
              <a:t>持续学习和创新能力</a:t>
            </a:r>
            <a:endParaRPr lang="zh-CN" sz="165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" name="TextBox 18"/>
          <p:cNvSpPr txBox="1"/>
          <p:nvPr>
            <p:custDataLst>
              <p:tags r:id="rId23"/>
            </p:custDataLst>
          </p:nvPr>
        </p:nvSpPr>
        <p:spPr>
          <a:xfrm>
            <a:off x="3393090" y="4401788"/>
            <a:ext cx="2562225" cy="1269111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sz="1760" b="0" i="0">
                <a:solidFill>
                  <a:schemeClr val="accent1">
                    <a:lumMod val="50000"/>
                  </a:schemeClr>
                </a:solidFill>
              </a:rPr>
              <a:t>认识专业知识服务区域</a:t>
            </a:r>
            <a:endParaRPr sz="1760" b="0" i="0">
              <a:solidFill>
                <a:schemeClr val="accent1">
                  <a:lumMod val="50000"/>
                </a:schemeClr>
              </a:solidFill>
            </a:endParaRPr>
          </a:p>
          <a:p>
            <a:pPr marL="635">
              <a:spcBef>
                <a:spcPts val="380"/>
              </a:spcBef>
            </a:pPr>
            <a:r>
              <a:rPr lang="zh-CN" sz="1760">
                <a:solidFill>
                  <a:schemeClr val="accent1">
                    <a:lumMod val="50000"/>
                  </a:schemeClr>
                </a:solidFill>
              </a:rPr>
              <a:t>经济社会发展的重要性</a:t>
            </a:r>
            <a:endParaRPr lang="zh-CN" sz="1760">
              <a:solidFill>
                <a:schemeClr val="accent1">
                  <a:lumMod val="50000"/>
                </a:schemeClr>
              </a:solidFill>
            </a:endParaRPr>
          </a:p>
          <a:p>
            <a:pPr marL="635">
              <a:spcBef>
                <a:spcPts val="625"/>
              </a:spcBef>
            </a:pPr>
            <a:r>
              <a:rPr lang="zh-CN" sz="1760">
                <a:solidFill>
                  <a:schemeClr val="accent1">
                    <a:lumMod val="50000"/>
                  </a:schemeClr>
                </a:solidFill>
              </a:rPr>
              <a:t>明确个人职业规划与国家需</a:t>
            </a:r>
            <a:endParaRPr lang="zh-CN" sz="1760">
              <a:solidFill>
                <a:schemeClr val="accent1">
                  <a:lumMod val="50000"/>
                </a:schemeClr>
              </a:solidFill>
            </a:endParaRPr>
          </a:p>
          <a:p>
            <a:pPr>
              <a:spcBef>
                <a:spcPts val="380"/>
              </a:spcBef>
            </a:pPr>
            <a:r>
              <a:rPr lang="zh-CN" sz="1760">
                <a:solidFill>
                  <a:schemeClr val="accent1">
                    <a:lumMod val="50000"/>
                  </a:schemeClr>
                </a:solidFill>
              </a:rPr>
              <a:t>求的契合点</a:t>
            </a:r>
            <a:endParaRPr lang="zh-CN" sz="176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>
            <p:custDataLst>
              <p:tags r:id="rId24"/>
            </p:custDataLst>
          </p:nvPr>
        </p:nvSpPr>
        <p:spPr>
          <a:xfrm>
            <a:off x="4037838" y="6116288"/>
            <a:ext cx="4145565" cy="289369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just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sz="2175" b="0" i="0">
                <a:solidFill>
                  <a:schemeClr val="accent1">
                    <a:lumMod val="50000"/>
                  </a:schemeClr>
                </a:solidFill>
              </a:rPr>
              <a:t>立足专业,服务国家,成就精彩人生</a:t>
            </a:r>
            <a:endParaRPr sz="2175" b="0" i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1" name="标题 20"/>
          <p:cNvSpPr>
            <a:spLocks noGrp="1"/>
          </p:cNvSpPr>
          <p:nvPr>
            <p:ph type="title"/>
            <p:custDataLst>
              <p:tags r:id="rId25"/>
            </p:custDataLst>
          </p:nvPr>
        </p:nvSpPr>
        <p:spPr/>
        <p:txBody>
          <a:bodyPr vert="horz" wrap="square" lIns="0" tIns="0" rIns="0" bIns="0" rtlCol="0" anchor="b" anchorCtr="0">
            <a:normAutofit/>
          </a:bodyPr>
          <a:lstStyle/>
          <a:p>
            <a:pPr lvl="0" algn="l">
              <a:buClrTx/>
              <a:buSzTx/>
              <a:buFontTx/>
            </a:pPr>
            <a:r>
              <a:rPr lang="zh-CN" altLang="en-US" dirty="0">
                <a:sym typeface="+mn-ea"/>
              </a:rPr>
              <a:t>思政第一课</a:t>
            </a:r>
            <a:r>
              <a:rPr lang="zh-CN" altLang="en-US" dirty="0">
                <a:sym typeface="+mn-ea"/>
              </a:rPr>
              <a:t>:</a:t>
            </a:r>
            <a:r>
              <a:rPr lang="zh-CN" altLang="en-US" dirty="0">
                <a:sym typeface="+mn-ea"/>
              </a:rPr>
              <a:t>专业使命</a:t>
            </a:r>
            <a:endParaRPr lang="zh-CN" altLang="en-US" dirty="0">
              <a:sym typeface="+mn-ea"/>
            </a:endParaRPr>
          </a:p>
        </p:txBody>
      </p:sp>
    </p:spTree>
    <p:custDataLst>
      <p:tags r:id="rId26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image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984867" y="384461"/>
            <a:ext cx="326231" cy="369408"/>
          </a:xfrm>
          <a:prstGeom prst="rect">
            <a:avLst/>
          </a:prstGeom>
        </p:spPr>
      </p:pic>
      <p:pic>
        <p:nvPicPr>
          <p:cNvPr id="4" name="Picture 3" descr="image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943822" y="6266402"/>
            <a:ext cx="246549" cy="256032"/>
          </a:xfrm>
          <a:prstGeom prst="rect">
            <a:avLst/>
          </a:prstGeom>
        </p:spPr>
      </p:pic>
      <p:pic>
        <p:nvPicPr>
          <p:cNvPr id="5" name="Picture 4" descr="image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61487" y="6172390"/>
            <a:ext cx="252555" cy="166782"/>
          </a:xfrm>
          <a:prstGeom prst="rect">
            <a:avLst/>
          </a:prstGeom>
        </p:spPr>
      </p:pic>
      <p:pic>
        <p:nvPicPr>
          <p:cNvPr id="6" name="Picture 5" descr="image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0867873" y="300037"/>
            <a:ext cx="675147" cy="912876"/>
          </a:xfrm>
          <a:prstGeom prst="rect">
            <a:avLst/>
          </a:prstGeom>
        </p:spPr>
      </p:pic>
      <p:pic>
        <p:nvPicPr>
          <p:cNvPr id="7" name="Picture 6" descr="image.png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600602" y="6312408"/>
            <a:ext cx="164835" cy="169545"/>
          </a:xfrm>
          <a:prstGeom prst="rect">
            <a:avLst/>
          </a:prstGeom>
        </p:spPr>
      </p:pic>
      <p:sp>
        <p:nvSpPr>
          <p:cNvPr id="9" name="TextBox 8"/>
          <p:cNvSpPr txBox="1"/>
          <p:nvPr>
            <p:custDataLst>
              <p:tags r:id="rId13"/>
            </p:custDataLst>
          </p:nvPr>
        </p:nvSpPr>
        <p:spPr>
          <a:xfrm>
            <a:off x="1106805" y="1825752"/>
            <a:ext cx="2508313" cy="372141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just">
              <a:lnSpc>
                <a:spcPct val="122000"/>
              </a:lnSpc>
              <a:spcBef>
                <a:spcPts val="0"/>
              </a:spcBef>
              <a:spcAft>
                <a:spcPts val="0"/>
              </a:spcAft>
            </a:pPr>
            <a:r>
              <a:rPr sz="2400" b="0" i="0">
                <a:solidFill>
                  <a:schemeClr val="accent1">
                    <a:lumMod val="50000"/>
                  </a:schemeClr>
                </a:solidFill>
              </a:rPr>
              <a:t>安全工作重要论述</a:t>
            </a:r>
            <a:endParaRPr sz="2400" b="0" i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>
            <p:custDataLst>
              <p:tags r:id="rId14"/>
            </p:custDataLst>
          </p:nvPr>
        </p:nvSpPr>
        <p:spPr>
          <a:xfrm>
            <a:off x="5179409" y="1828514"/>
            <a:ext cx="1862518" cy="353568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sz="2325" b="0" i="0">
                <a:solidFill>
                  <a:schemeClr val="accent1">
                    <a:lumMod val="50000"/>
                  </a:schemeClr>
                </a:solidFill>
              </a:rPr>
              <a:t>重要法规学习</a:t>
            </a:r>
            <a:endParaRPr sz="2325" b="0" i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>
            <p:custDataLst>
              <p:tags r:id="rId15"/>
            </p:custDataLst>
          </p:nvPr>
        </p:nvSpPr>
        <p:spPr>
          <a:xfrm>
            <a:off x="9194577" y="1828514"/>
            <a:ext cx="1247012" cy="353568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sz="2325" b="0" i="0">
                <a:solidFill>
                  <a:schemeClr val="accent1">
                    <a:lumMod val="50000"/>
                  </a:schemeClr>
                </a:solidFill>
              </a:rPr>
              <a:t>工作部署</a:t>
            </a:r>
            <a:endParaRPr sz="2325" b="0" i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>
            <p:custDataLst>
              <p:tags r:id="rId16"/>
            </p:custDataLst>
          </p:nvPr>
        </p:nvSpPr>
        <p:spPr>
          <a:xfrm>
            <a:off x="873347" y="2412587"/>
            <a:ext cx="2992374" cy="930687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sz="1650" b="0" i="0">
                <a:solidFill>
                  <a:schemeClr val="accent1">
                    <a:lumMod val="50000"/>
                  </a:schemeClr>
                </a:solidFill>
              </a:rPr>
              <a:t>·关于安全生产的重要指示批示</a:t>
            </a:r>
            <a:endParaRPr sz="1650" b="0" i="0">
              <a:solidFill>
                <a:schemeClr val="accent1">
                  <a:lumMod val="50000"/>
                </a:schemeClr>
              </a:solidFill>
            </a:endParaRPr>
          </a:p>
          <a:p>
            <a:pPr>
              <a:spcBef>
                <a:spcPts val="625"/>
              </a:spcBef>
            </a:pPr>
            <a:r>
              <a:rPr lang="zh-CN" sz="1650">
                <a:solidFill>
                  <a:schemeClr val="accent1">
                    <a:lumMod val="50000"/>
                  </a:schemeClr>
                </a:solidFill>
              </a:rPr>
              <a:t>·关于学校安全工作的具体要求</a:t>
            </a:r>
            <a:endParaRPr lang="zh-CN" sz="1650">
              <a:solidFill>
                <a:schemeClr val="accent1">
                  <a:lumMod val="50000"/>
                </a:schemeClr>
              </a:solidFill>
            </a:endParaRPr>
          </a:p>
          <a:p>
            <a:pPr>
              <a:spcBef>
                <a:spcPts val="625"/>
              </a:spcBef>
            </a:pPr>
            <a:r>
              <a:rPr lang="zh-CN" sz="1650">
                <a:solidFill>
                  <a:schemeClr val="accent1">
                    <a:lumMod val="50000"/>
                  </a:schemeClr>
                </a:solidFill>
              </a:rPr>
              <a:t>·坚持人民至上、生命至上理念</a:t>
            </a:r>
            <a:endParaRPr lang="zh-CN" sz="165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>
            <p:custDataLst>
              <p:tags r:id="rId17"/>
            </p:custDataLst>
          </p:nvPr>
        </p:nvSpPr>
        <p:spPr>
          <a:xfrm>
            <a:off x="4624768" y="2412587"/>
            <a:ext cx="3080385" cy="593883"/>
          </a:xfrm>
          <a:prstGeom prst="rect">
            <a:avLst/>
          </a:prstGeom>
          <a:noFill/>
        </p:spPr>
        <p:txBody>
          <a:bodyPr wrap="square" lIns="0" tIns="0" rIns="0" bIns="0">
            <a:norm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sz="1575" b="0" i="0">
                <a:solidFill>
                  <a:schemeClr val="accent1">
                    <a:lumMod val="50000"/>
                  </a:schemeClr>
                </a:solidFill>
              </a:rPr>
              <a:t>教育系统重大事故隐患判定指南</a:t>
            </a:r>
            <a:endParaRPr sz="1575" b="0" i="0">
              <a:solidFill>
                <a:schemeClr val="accent1">
                  <a:lumMod val="50000"/>
                </a:schemeClr>
              </a:solidFill>
            </a:endParaRPr>
          </a:p>
          <a:p>
            <a:pPr>
              <a:spcBef>
                <a:spcPts val="625"/>
              </a:spcBef>
            </a:pPr>
            <a:r>
              <a:rPr lang="zh-CN" sz="1575">
                <a:solidFill>
                  <a:schemeClr val="accent1">
                    <a:lumMod val="50000"/>
                  </a:schemeClr>
                </a:solidFill>
              </a:rPr>
              <a:t>·学校安全条例及实施细则</a:t>
            </a:r>
            <a:endParaRPr lang="zh-CN" sz="1575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>
            <p:custDataLst>
              <p:tags r:id="rId18"/>
            </p:custDataLst>
          </p:nvPr>
        </p:nvSpPr>
        <p:spPr>
          <a:xfrm>
            <a:off x="8434768" y="2412587"/>
            <a:ext cx="2825305" cy="593883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marL="29210" algn="just">
              <a:spcBef>
                <a:spcPts val="0"/>
              </a:spcBef>
              <a:spcAft>
                <a:spcPts val="0"/>
              </a:spcAft>
            </a:pPr>
            <a:r>
              <a:rPr sz="1650" b="0" i="0">
                <a:solidFill>
                  <a:schemeClr val="accent1">
                    <a:lumMod val="50000"/>
                  </a:schemeClr>
                </a:solidFill>
              </a:rPr>
              <a:t>国家关于安全工作的决策部署</a:t>
            </a:r>
            <a:endParaRPr sz="1650" b="0" i="0">
              <a:solidFill>
                <a:schemeClr val="accent1">
                  <a:lumMod val="50000"/>
                </a:schemeClr>
              </a:solidFill>
            </a:endParaRPr>
          </a:p>
          <a:p>
            <a:pPr>
              <a:spcBef>
                <a:spcPts val="625"/>
              </a:spcBef>
            </a:pPr>
            <a:r>
              <a:rPr lang="zh-CN" sz="1650">
                <a:solidFill>
                  <a:schemeClr val="accent1">
                    <a:lumMod val="50000"/>
                  </a:schemeClr>
                </a:solidFill>
              </a:rPr>
              <a:t>教合定内容</a:t>
            </a:r>
            <a:endParaRPr lang="zh-CN" sz="165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>
            <p:custDataLst>
              <p:tags r:id="rId19"/>
            </p:custDataLst>
          </p:nvPr>
        </p:nvSpPr>
        <p:spPr>
          <a:xfrm>
            <a:off x="873347" y="3973925"/>
            <a:ext cx="2971800" cy="25717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just">
              <a:lnSpc>
                <a:spcPct val="123000"/>
              </a:lnSpc>
              <a:spcBef>
                <a:spcPts val="0"/>
              </a:spcBef>
              <a:spcAft>
                <a:spcPts val="0"/>
              </a:spcAft>
            </a:pPr>
            <a:r>
              <a:rPr sz="1650" b="0" i="0">
                <a:solidFill>
                  <a:schemeClr val="accent1">
                    <a:lumMod val="50000"/>
                  </a:schemeClr>
                </a:solidFill>
              </a:rPr>
              <a:t>·关于学校安全工作的具体要求</a:t>
            </a:r>
            <a:endParaRPr sz="1650" b="0" i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>
            <p:custDataLst>
              <p:tags r:id="rId20"/>
            </p:custDataLst>
          </p:nvPr>
        </p:nvSpPr>
        <p:spPr>
          <a:xfrm>
            <a:off x="4624006" y="3973925"/>
            <a:ext cx="2992374" cy="962215"/>
          </a:xfrm>
          <a:prstGeom prst="rect">
            <a:avLst/>
          </a:prstGeom>
          <a:noFill/>
        </p:spPr>
        <p:txBody>
          <a:bodyPr wrap="square" lIns="0" tIns="0" rIns="0" bIns="0">
            <a:normAutofit/>
          </a:bodyPr>
          <a:lstStyle/>
          <a:p>
            <a:pPr marL="635" algn="just">
              <a:spcBef>
                <a:spcPts val="0"/>
              </a:spcBef>
              <a:spcAft>
                <a:spcPts val="0"/>
              </a:spcAft>
            </a:pPr>
            <a:r>
              <a:rPr sz="1650" b="0" i="0">
                <a:solidFill>
                  <a:schemeClr val="accent1">
                    <a:lumMod val="50000"/>
                  </a:schemeClr>
                </a:solidFill>
              </a:rPr>
              <a:t>·学校安全条例及实施细则</a:t>
            </a:r>
            <a:endParaRPr sz="1650" b="0" i="0">
              <a:solidFill>
                <a:schemeClr val="accent1">
                  <a:lumMod val="50000"/>
                </a:schemeClr>
              </a:solidFill>
            </a:endParaRPr>
          </a:p>
          <a:p>
            <a:pPr marL="635">
              <a:spcBef>
                <a:spcPts val="625"/>
              </a:spcBef>
            </a:pPr>
            <a:r>
              <a:rPr lang="zh-CN" sz="1650">
                <a:solidFill>
                  <a:schemeClr val="accent1">
                    <a:lumMod val="50000"/>
                  </a:schemeClr>
                </a:solidFill>
              </a:rPr>
              <a:t>·学校安全刚性要求和责任体系</a:t>
            </a:r>
            <a:endParaRPr lang="zh-CN" sz="1650">
              <a:solidFill>
                <a:schemeClr val="accent1">
                  <a:lumMod val="50000"/>
                </a:schemeClr>
              </a:solidFill>
            </a:endParaRPr>
          </a:p>
          <a:p>
            <a:pPr>
              <a:spcBef>
                <a:spcPts val="620"/>
              </a:spcBef>
            </a:pPr>
            <a:r>
              <a:rPr lang="zh-CN" sz="1650">
                <a:solidFill>
                  <a:schemeClr val="accent1">
                    <a:lumMod val="50000"/>
                  </a:schemeClr>
                </a:solidFill>
              </a:rPr>
              <a:t>·学校安全刚性要求和责任体系</a:t>
            </a:r>
            <a:endParaRPr lang="zh-CN" sz="165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>
            <p:custDataLst>
              <p:tags r:id="rId21"/>
            </p:custDataLst>
          </p:nvPr>
        </p:nvSpPr>
        <p:spPr>
          <a:xfrm>
            <a:off x="8376094" y="3973925"/>
            <a:ext cx="2942462" cy="961358"/>
          </a:xfrm>
          <a:prstGeom prst="rect">
            <a:avLst/>
          </a:prstGeom>
          <a:noFill/>
        </p:spPr>
        <p:txBody>
          <a:bodyPr wrap="square" lIns="0" tIns="0" rIns="0" bIns="0">
            <a:norm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sz="1575" b="0" i="0">
                <a:solidFill>
                  <a:schemeClr val="accent1">
                    <a:lumMod val="50000"/>
                  </a:schemeClr>
                </a:solidFill>
              </a:rPr>
              <a:t>·国家关于安全工作的决策部署</a:t>
            </a:r>
            <a:endParaRPr sz="1575" b="0" i="0">
              <a:solidFill>
                <a:schemeClr val="accent1">
                  <a:lumMod val="50000"/>
                </a:schemeClr>
              </a:solidFill>
            </a:endParaRPr>
          </a:p>
          <a:p>
            <a:pPr marL="88900">
              <a:spcBef>
                <a:spcPts val="875"/>
              </a:spcBef>
            </a:pPr>
            <a:r>
              <a:rPr lang="zh-CN" sz="1575">
                <a:solidFill>
                  <a:schemeClr val="accent1">
                    <a:lumMod val="50000"/>
                  </a:schemeClr>
                </a:solidFill>
              </a:rPr>
              <a:t>地方政府的具体工作要求</a:t>
            </a:r>
            <a:endParaRPr lang="zh-CN" sz="1575">
              <a:solidFill>
                <a:schemeClr val="accent1">
                  <a:lumMod val="50000"/>
                </a:schemeClr>
              </a:solidFill>
            </a:endParaRPr>
          </a:p>
          <a:p>
            <a:pPr>
              <a:spcBef>
                <a:spcPts val="870"/>
              </a:spcBef>
            </a:pPr>
            <a:r>
              <a:rPr lang="zh-CN" sz="1575">
                <a:solidFill>
                  <a:schemeClr val="accent1">
                    <a:lumMod val="50000"/>
                  </a:schemeClr>
                </a:solidFill>
              </a:rPr>
              <a:t>·学校安全工作实施方案</a:t>
            </a:r>
            <a:endParaRPr lang="zh-CN" sz="1575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>
            <p:custDataLst>
              <p:tags r:id="rId22"/>
            </p:custDataLst>
          </p:nvPr>
        </p:nvSpPr>
        <p:spPr>
          <a:xfrm>
            <a:off x="902684" y="4678108"/>
            <a:ext cx="2942463" cy="25717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just">
              <a:lnSpc>
                <a:spcPct val="129000"/>
              </a:lnSpc>
              <a:spcBef>
                <a:spcPts val="0"/>
              </a:spcBef>
              <a:spcAft>
                <a:spcPts val="0"/>
              </a:spcAft>
            </a:pPr>
            <a:r>
              <a:rPr sz="1575" b="0" i="0">
                <a:solidFill>
                  <a:schemeClr val="accent1">
                    <a:lumMod val="50000"/>
                  </a:schemeClr>
                </a:solidFill>
              </a:rPr>
              <a:t>·坚持人民至上、生命至上理念</a:t>
            </a:r>
            <a:endParaRPr sz="1575" b="0" i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" name="TextBox 18"/>
          <p:cNvSpPr txBox="1"/>
          <p:nvPr>
            <p:custDataLst>
              <p:tags r:id="rId23"/>
            </p:custDataLst>
          </p:nvPr>
        </p:nvSpPr>
        <p:spPr>
          <a:xfrm>
            <a:off x="667512" y="5534596"/>
            <a:ext cx="4761071" cy="289369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just">
              <a:lnSpc>
                <a:spcPct val="122000"/>
              </a:lnSpc>
              <a:spcBef>
                <a:spcPts val="0"/>
              </a:spcBef>
              <a:spcAft>
                <a:spcPts val="0"/>
              </a:spcAft>
            </a:pPr>
            <a:r>
              <a:rPr sz="1875" b="1" i="0">
                <a:solidFill>
                  <a:schemeClr val="accent1">
                    <a:lumMod val="50000"/>
                  </a:schemeClr>
                </a:solidFill>
              </a:rPr>
              <a:t>深入学习法规,明确安全责任,筑牢制度防线</a:t>
            </a:r>
            <a:endParaRPr sz="1875" b="1" i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1" name="标题 20"/>
          <p:cNvSpPr>
            <a:spLocks noGrp="1"/>
          </p:cNvSpPr>
          <p:nvPr>
            <p:ph type="title"/>
            <p:custDataLst>
              <p:tags r:id="rId24"/>
            </p:custDataLst>
          </p:nvPr>
        </p:nvSpPr>
        <p:spPr/>
        <p:txBody>
          <a:bodyPr vert="horz" wrap="square" lIns="0" tIns="0" rIns="0" bIns="0" rtlCol="0" anchor="b" anchorCtr="0">
            <a:normAutofit/>
          </a:bodyPr>
          <a:lstStyle/>
          <a:p>
            <a:pPr lvl="0" algn="l">
              <a:buClrTx/>
              <a:buSzTx/>
              <a:buFontTx/>
            </a:pPr>
            <a:r>
              <a:rPr lang="zh-CN" altLang="en-US" dirty="0">
                <a:sym typeface="+mn-ea"/>
              </a:rPr>
              <a:t>安全第一课</a:t>
            </a:r>
            <a:r>
              <a:rPr lang="zh-CN" altLang="en-US" dirty="0">
                <a:sym typeface="+mn-ea"/>
              </a:rPr>
              <a:t>:</a:t>
            </a:r>
            <a:r>
              <a:rPr lang="zh-CN" altLang="en-US" dirty="0">
                <a:sym typeface="+mn-ea"/>
              </a:rPr>
              <a:t>政策法规学习</a:t>
            </a:r>
            <a:endParaRPr lang="zh-CN" altLang="en-US" dirty="0">
              <a:sym typeface="+mn-ea"/>
            </a:endParaRPr>
          </a:p>
        </p:txBody>
      </p:sp>
    </p:spTree>
    <p:custDataLst>
      <p:tags r:id="rId25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内容占位符 15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3" name="Picture 2" descr="image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367724" y="5839177"/>
            <a:ext cx="473964" cy="402869"/>
          </a:xfrm>
          <a:prstGeom prst="rect">
            <a:avLst/>
          </a:prstGeom>
        </p:spPr>
      </p:pic>
      <p:pic>
        <p:nvPicPr>
          <p:cNvPr id="4" name="Picture 3" descr="image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78973" y="4823650"/>
            <a:ext cx="901522" cy="791813"/>
          </a:xfrm>
          <a:prstGeom prst="rect">
            <a:avLst/>
          </a:prstGeom>
        </p:spPr>
      </p:pic>
      <p:pic>
        <p:nvPicPr>
          <p:cNvPr id="5" name="Picture 4" descr="image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82288" y="1813441"/>
            <a:ext cx="1022222" cy="993694"/>
          </a:xfrm>
          <a:prstGeom prst="rect">
            <a:avLst/>
          </a:prstGeom>
        </p:spPr>
      </p:pic>
      <p:pic>
        <p:nvPicPr>
          <p:cNvPr id="6" name="Picture 5" descr="image.pn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9264015" y="903841"/>
            <a:ext cx="2236565" cy="1565595"/>
          </a:xfrm>
          <a:prstGeom prst="rect">
            <a:avLst/>
          </a:prstGeom>
        </p:spPr>
      </p:pic>
      <p:sp>
        <p:nvSpPr>
          <p:cNvPr id="8" name="TextBox 7"/>
          <p:cNvSpPr txBox="1"/>
          <p:nvPr>
            <p:custDataLst>
              <p:tags r:id="rId12"/>
            </p:custDataLst>
          </p:nvPr>
        </p:nvSpPr>
        <p:spPr>
          <a:xfrm>
            <a:off x="2217134" y="2591657"/>
            <a:ext cx="2482405" cy="450056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ctr">
              <a:lnSpc>
                <a:spcPct val="113000"/>
              </a:lnSpc>
              <a:spcBef>
                <a:spcPts val="0"/>
              </a:spcBef>
              <a:spcAft>
                <a:spcPts val="0"/>
              </a:spcAft>
            </a:pPr>
            <a:r>
              <a:rPr sz="3150" b="1" i="0">
                <a:solidFill>
                  <a:schemeClr val="accent1">
                    <a:lumMod val="50000"/>
                  </a:schemeClr>
                </a:solidFill>
              </a:rPr>
              <a:t>火灾事故警示</a:t>
            </a:r>
            <a:endParaRPr sz="3150" b="1" i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>
            <p:custDataLst>
              <p:tags r:id="rId13"/>
            </p:custDataLst>
          </p:nvPr>
        </p:nvSpPr>
        <p:spPr>
          <a:xfrm>
            <a:off x="7140130" y="2682716"/>
            <a:ext cx="3363087" cy="48215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sz="3300" b="1" i="0">
                <a:solidFill>
                  <a:schemeClr val="accent1">
                    <a:lumMod val="50000"/>
                  </a:schemeClr>
                </a:solidFill>
              </a:rPr>
              <a:t>其他安全事故警示</a:t>
            </a:r>
            <a:endParaRPr sz="3300" b="1" i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>
            <p:custDataLst>
              <p:tags r:id="rId14"/>
            </p:custDataLst>
          </p:nvPr>
        </p:nvSpPr>
        <p:spPr>
          <a:xfrm>
            <a:off x="1518094" y="3239928"/>
            <a:ext cx="4247030" cy="1787270"/>
          </a:xfrm>
          <a:prstGeom prst="rect">
            <a:avLst/>
          </a:prstGeom>
          <a:noFill/>
        </p:spPr>
        <p:txBody>
          <a:bodyPr wrap="square" lIns="0" tIns="0" rIns="0" bIns="0">
            <a:normAutofit/>
          </a:bodyPr>
          <a:lstStyle/>
          <a:p>
            <a:pPr marL="635" algn="just">
              <a:spcBef>
                <a:spcPts val="0"/>
              </a:spcBef>
              <a:spcAft>
                <a:spcPts val="0"/>
              </a:spcAft>
            </a:pPr>
            <a:r>
              <a:rPr sz="1400" b="0" i="0">
                <a:solidFill>
                  <a:schemeClr val="accent1">
                    <a:lumMod val="50000"/>
                  </a:schemeClr>
                </a:solidFill>
              </a:rPr>
              <a:t>河南方城县1·19重大火灾事故:深刻汲取教训</a:t>
            </a:r>
            <a:endParaRPr sz="1400" b="0" i="0">
              <a:solidFill>
                <a:schemeClr val="accent1">
                  <a:lumMod val="50000"/>
                </a:schemeClr>
              </a:solidFill>
            </a:endParaRPr>
          </a:p>
          <a:p>
            <a:pPr marL="635">
              <a:spcBef>
                <a:spcPts val="1600"/>
              </a:spcBef>
            </a:pPr>
            <a:r>
              <a:rPr lang="zh-CN" sz="1400">
                <a:solidFill>
                  <a:schemeClr val="accent1">
                    <a:lumMod val="50000"/>
                  </a:schemeClr>
                </a:solidFill>
              </a:rPr>
              <a:t>江西新余1·24重大火灾事故:警钟长鸣</a:t>
            </a:r>
            <a:endParaRPr lang="zh-CN" sz="1400">
              <a:solidFill>
                <a:schemeClr val="accent1">
                  <a:lumMod val="50000"/>
                </a:schemeClr>
              </a:solidFill>
            </a:endParaRPr>
          </a:p>
          <a:p>
            <a:pPr marL="635">
              <a:spcBef>
                <a:spcPts val="1600"/>
              </a:spcBef>
            </a:pPr>
            <a:r>
              <a:rPr lang="zh-CN" sz="1400">
                <a:solidFill>
                  <a:schemeClr val="accent1">
                    <a:lumMod val="50000"/>
                  </a:schemeClr>
                </a:solidFill>
              </a:rPr>
              <a:t>事故原因:安全意识薄弱、违规操作、管理不到位</a:t>
            </a:r>
            <a:endParaRPr lang="zh-CN" sz="1400">
              <a:solidFill>
                <a:schemeClr val="accent1">
                  <a:lumMod val="50000"/>
                </a:schemeClr>
              </a:solidFill>
            </a:endParaRPr>
          </a:p>
          <a:p>
            <a:pPr>
              <a:spcBef>
                <a:spcPts val="1595"/>
              </a:spcBef>
            </a:pPr>
            <a:r>
              <a:rPr lang="zh-CN" sz="1400">
                <a:solidFill>
                  <a:schemeClr val="accent1">
                    <a:lumMod val="50000"/>
                  </a:schemeClr>
                </a:solidFill>
              </a:rPr>
              <a:t>防范要点:增强安全意识、规范用电用火、定期检查</a:t>
            </a:r>
            <a:endParaRPr lang="zh-CN" sz="1400">
              <a:solidFill>
                <a:schemeClr val="accent1">
                  <a:lumMod val="50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zh-CN" sz="1400">
                <a:solidFill>
                  <a:schemeClr val="accent1">
                    <a:lumMod val="50000"/>
                  </a:schemeClr>
                </a:solidFill>
              </a:rPr>
              <a:t>设施</a:t>
            </a:r>
            <a:endParaRPr lang="zh-CN" sz="14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>
            <p:custDataLst>
              <p:tags r:id="rId15"/>
            </p:custDataLst>
          </p:nvPr>
        </p:nvSpPr>
        <p:spPr>
          <a:xfrm>
            <a:off x="6940105" y="3423666"/>
            <a:ext cx="4084701" cy="1082325"/>
          </a:xfrm>
          <a:prstGeom prst="rect">
            <a:avLst/>
          </a:prstGeom>
          <a:noFill/>
        </p:spPr>
        <p:txBody>
          <a:bodyPr wrap="square" lIns="0" tIns="0" rIns="0" bIns="0">
            <a:normAutofit/>
          </a:bodyPr>
          <a:lstStyle/>
          <a:p>
            <a:pPr marL="29845" algn="just">
              <a:spcBef>
                <a:spcPts val="0"/>
              </a:spcBef>
              <a:spcAft>
                <a:spcPts val="0"/>
              </a:spcAft>
            </a:pPr>
            <a:r>
              <a:rPr sz="1425" b="0" i="0">
                <a:solidFill>
                  <a:schemeClr val="accent1">
                    <a:lumMod val="50000"/>
                  </a:schemeClr>
                </a:solidFill>
              </a:rPr>
              <a:t>校园欺凌案件:坚决抵制校园暴力,共建和谐校园</a:t>
            </a:r>
            <a:endParaRPr sz="1425" b="0" i="0">
              <a:solidFill>
                <a:schemeClr val="accent1">
                  <a:lumMod val="50000"/>
                </a:schemeClr>
              </a:solidFill>
            </a:endParaRPr>
          </a:p>
          <a:p>
            <a:pPr>
              <a:spcBef>
                <a:spcPts val="1595"/>
              </a:spcBef>
            </a:pPr>
            <a:r>
              <a:rPr lang="zh-CN" sz="1425">
                <a:solidFill>
                  <a:schemeClr val="accent1">
                    <a:lumMod val="50000"/>
                  </a:schemeClr>
                </a:solidFill>
              </a:rPr>
              <a:t>校车安全事故:遵守交通规则,确保乘车安全</a:t>
            </a:r>
            <a:endParaRPr lang="zh-CN" sz="1425">
              <a:solidFill>
                <a:schemeClr val="accent1">
                  <a:lumMod val="50000"/>
                </a:schemeClr>
              </a:solidFill>
            </a:endParaRPr>
          </a:p>
          <a:p>
            <a:pPr marL="635">
              <a:spcBef>
                <a:spcPts val="1355"/>
              </a:spcBef>
            </a:pPr>
            <a:r>
              <a:rPr lang="zh-CN" sz="1425">
                <a:solidFill>
                  <a:schemeClr val="accent1">
                    <a:lumMod val="50000"/>
                  </a:schemeClr>
                </a:solidFill>
              </a:rPr>
              <a:t>实习安全事故:严格遵守操作规程,防范职业风险</a:t>
            </a:r>
            <a:endParaRPr lang="zh-CN" sz="1425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>
            <p:custDataLst>
              <p:tags r:id="rId16"/>
            </p:custDataLst>
          </p:nvPr>
        </p:nvSpPr>
        <p:spPr>
          <a:xfrm>
            <a:off x="3097815" y="5838444"/>
            <a:ext cx="6729031" cy="385762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just">
              <a:lnSpc>
                <a:spcPct val="109000"/>
              </a:lnSpc>
              <a:spcBef>
                <a:spcPts val="0"/>
              </a:spcBef>
              <a:spcAft>
                <a:spcPts val="0"/>
              </a:spcAft>
            </a:pPr>
            <a:r>
              <a:rPr sz="2775" b="1" i="0">
                <a:solidFill>
                  <a:schemeClr val="accent1">
                    <a:lumMod val="50000"/>
                  </a:schemeClr>
                </a:solidFill>
              </a:rPr>
              <a:t>以案说法,警钟长鸣,安全无小事,防患于未然</a:t>
            </a:r>
            <a:endParaRPr sz="2775" b="1" i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标题 13"/>
          <p:cNvSpPr>
            <a:spLocks noGrp="1"/>
          </p:cNvSpPr>
          <p:nvPr>
            <p:ph type="title"/>
            <p:custDataLst>
              <p:tags r:id="rId17"/>
            </p:custDataLst>
          </p:nvPr>
        </p:nvSpPr>
        <p:spPr/>
        <p:txBody>
          <a:bodyPr vert="horz" wrap="square" lIns="0" tIns="0" rIns="0" bIns="0" rtlCol="0" anchor="b" anchorCtr="0">
            <a:normAutofit/>
          </a:bodyPr>
          <a:lstStyle/>
          <a:p>
            <a:pPr lvl="0" algn="l">
              <a:buClrTx/>
              <a:buSzTx/>
              <a:buFontTx/>
            </a:pPr>
            <a:r>
              <a:rPr lang="zh-CN" altLang="en-US" dirty="0">
                <a:sym typeface="+mn-ea"/>
              </a:rPr>
              <a:t>安全第一课</a:t>
            </a:r>
            <a:r>
              <a:rPr lang="zh-CN" altLang="en-US" dirty="0">
                <a:sym typeface="+mn-ea"/>
              </a:rPr>
              <a:t>:</a:t>
            </a:r>
            <a:r>
              <a:rPr lang="zh-CN" altLang="en-US" dirty="0">
                <a:sym typeface="+mn-ea"/>
              </a:rPr>
              <a:t>警示教育</a:t>
            </a:r>
            <a:endParaRPr lang="zh-CN" altLang="en-US" dirty="0">
              <a:sym typeface="+mn-ea"/>
            </a:endParaRPr>
          </a:p>
        </p:txBody>
      </p:sp>
    </p:spTree>
    <p:custDataLst>
      <p:tags r:id="rId18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.xml><?xml version="1.0" encoding="utf-8"?>
<p:tagLst xmlns:p="http://schemas.openxmlformats.org/presentationml/2006/main">
  <p:tag name="KSO_WM_UNIT_TYPE" val="i"/>
  <p:tag name="KSO_WM_UNIT_INDEX" val="11"/>
  <p:tag name="KSO_WM_BEAUTIFY_FLAG" val="#wm#"/>
  <p:tag name="KSO_WM_TAG_VERSION" val="3.0"/>
  <p:tag name="KSO_WM_UNIT_ID" val="_1*i*1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0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0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1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0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2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0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3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0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4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0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5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6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7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8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1.0"/>
  <p:tag name="KSO_WM_UNIT_PRESET_TEXT" val="单击此处编辑母版标题样式"/>
  <p:tag name="KSO_WM_UNIT_ID" val="_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TEMPLATE_CATEGORY" val="custom"/>
  <p:tag name="KSO_WM_TEMPLATE_INDEX" val="20235919"/>
</p:tagLst>
</file>

<file path=ppt/tags/tag109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3;第二级&#13;第三级&#13;第四级&#13;第五级"/>
  <p:tag name="KSO_WM_UNIT_ID" val="_0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CATEGORY" val="custom"/>
  <p:tag name="KSO_WM_TEMPLATE_INDEX" val="20235919"/>
</p:tagLst>
</file>

<file path=ppt/tags/tag11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1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0.xml><?xml version="1.0" encoding="utf-8"?>
<p:tagLst xmlns:p="http://schemas.openxmlformats.org/presentationml/2006/main">
  <p:tag name="KSO_WM_TEMPLATE_SUBCATEGORY" val="29"/>
  <p:tag name="KSO_WM_TEMPLATE_COLOR_TYPE" val="0"/>
  <p:tag name="KSO_WM_TAG_VERSION" val="3.0"/>
  <p:tag name="KSO_WM_TEMPLATE_THUMBS_INDEX" val="1、9"/>
  <p:tag name="KSO_WM_BEAUTIFY_FLAG" val="#wm#"/>
  <p:tag name="KSO_WM_TEMPLATE_INDEX" val="20235919"/>
  <p:tag name="KSO_WM_TEMPLATE_CATEGORY" val="custom"/>
  <p:tag name="KSO_WM_TEMPLATE_MASTER_TYPE" val="0"/>
  <p:tag name="KSO_WM_TEMPLATE_COLORSEQUENCE" val="1,2,3,1,2,3"/>
</p:tagLst>
</file>

<file path=ppt/tags/tag111.xml><?xml version="1.0" encoding="utf-8"?>
<p:tagLst xmlns:p="http://schemas.openxmlformats.org/presentationml/2006/main">
  <p:tag name="KSO_WM_SLIDE_TYPE" val="text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5919"/>
  <p:tag name="KSO_WM_TEMPLATE_CATEGORY" val="custom"/>
  <p:tag name="KSO_WM_SLIDE_INDEX" val="8"/>
  <p:tag name="KSO_WM_SLIDE_ID" val="custom20235919_8"/>
  <p:tag name="KSO_WM_TEMPLATE_MASTER_TYPE" val="0"/>
  <p:tag name="KSO_WM_SLIDE_LAYOUT" val="a_f"/>
  <p:tag name="KSO_WM_SLIDE_LAYOUT_CNT" val="1_1"/>
  <p:tag name="KSO_WM_SLIDE_SIZE" val="850*457"/>
  <p:tag name="KSO_WM_SLIDE_POSITION" val="54*28"/>
  <p:tag name="KSO_WM_TEMPLATE_COLORSEQUENCE" val="1,2,3,1,2,3"/>
</p:tagLst>
</file>

<file path=ppt/tags/tag112.xml><?xml version="1.0" encoding="utf-8"?>
<p:tagLst xmlns:p="http://schemas.openxmlformats.org/presentationml/2006/main">
  <p:tag name="KSO_WM_UNIT_INDEX" val="6"/>
  <p:tag name="KSO_WM_UNIT_TYPE" val="f"/>
  <p:tag name="KSO_WM_UNIT_SUBTYPE" val="a"/>
  <p:tag name="KSO_WM_BEAUTIFY_FLAG" val="#wm#"/>
</p:tagLst>
</file>

<file path=ppt/tags/tag113.xml><?xml version="1.0" encoding="utf-8"?>
<p:tagLst xmlns:p="http://schemas.openxmlformats.org/presentationml/2006/main">
  <p:tag name="KSO_WM_UNIT_INDEX" val="7"/>
  <p:tag name="KSO_WM_UNIT_TYPE" val="f"/>
  <p:tag name="KSO_WM_UNIT_SUBTYPE" val="a"/>
  <p:tag name="KSO_WM_BEAUTIFY_FLAG" val="#wm#"/>
</p:tagLst>
</file>

<file path=ppt/tags/tag114.xml><?xml version="1.0" encoding="utf-8"?>
<p:tagLst xmlns:p="http://schemas.openxmlformats.org/presentationml/2006/main">
  <p:tag name="KSO_WM_SLIDE_TYPE" val="titl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TEMPLATE_THUMBS_INDEX" val="1、9"/>
  <p:tag name="KSO_WM_BEAUTIFY_FLAG" val="#wm#"/>
  <p:tag name="KSO_WM_TEMPLATE_INDEX" val="20235919"/>
  <p:tag name="KSO_WM_TEMPLATE_CATEGORY" val="custom"/>
  <p:tag name="KSO_WM_SLIDE_INDEX" val="1"/>
  <p:tag name="KSO_WM_SLIDE_ID" val="custom20235919_1"/>
  <p:tag name="KSO_WM_TEMPLATE_MASTER_TYPE" val="0"/>
  <p:tag name="KSO_WM_SLIDE_LAYOUT" val="a_f"/>
  <p:tag name="KSO_WM_SLIDE_LAYOUT_CNT" val="1_2"/>
  <p:tag name="KSO_WM_TEMPLATE_COLORSEQUENCE" val="1,2,3,1,2,3"/>
  <p:tag name="KSO_WM_SLIDE_THEME_ID" val="3327404"/>
  <p:tag name="KSO_WM_SLIDE_THEME_NAME" val="职场办公简约风主题"/>
</p:tagLst>
</file>

<file path=ppt/tags/tag115.xml><?xml version="1.0" encoding="utf-8"?>
<p:tagLst xmlns:p="http://schemas.openxmlformats.org/presentationml/2006/main">
  <p:tag name="KSO_WM_UNIT_INDEX" val="6"/>
  <p:tag name="KSO_WM_UNIT_TYPE" val="f"/>
  <p:tag name="KSO_WM_UNIT_SUBTYPE" val="a"/>
  <p:tag name="KSO_WM_BEAUTIFY_FLAG" val="#wm#"/>
</p:tagLst>
</file>

<file path=ppt/tags/tag116.xml><?xml version="1.0" encoding="utf-8"?>
<p:tagLst xmlns:p="http://schemas.openxmlformats.org/presentationml/2006/main">
  <p:tag name="KSO_WM_UNIT_INDEX" val="7"/>
  <p:tag name="KSO_WM_UNIT_TYPE" val="f"/>
  <p:tag name="KSO_WM_UNIT_SUBTYPE" val="a"/>
  <p:tag name="KSO_WM_BEAUTIFY_FLAG" val="#wm#"/>
</p:tagLst>
</file>

<file path=ppt/tags/tag117.xml><?xml version="1.0" encoding="utf-8"?>
<p:tagLst xmlns:p="http://schemas.openxmlformats.org/presentationml/2006/main">
  <p:tag name="KSO_WM_SLIDE_TYPE" val="titl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TEMPLATE_THUMBS_INDEX" val="1、9"/>
  <p:tag name="KSO_WM_BEAUTIFY_FLAG" val="#wm#"/>
  <p:tag name="KSO_WM_TEMPLATE_INDEX" val="20235919"/>
  <p:tag name="KSO_WM_TEMPLATE_CATEGORY" val="custom"/>
  <p:tag name="KSO_WM_SLIDE_INDEX" val="1"/>
  <p:tag name="KSO_WM_SLIDE_ID" val="custom20235919_1"/>
  <p:tag name="KSO_WM_TEMPLATE_MASTER_TYPE" val="0"/>
  <p:tag name="KSO_WM_SLIDE_LAYOUT" val="a_f"/>
  <p:tag name="KSO_WM_SLIDE_LAYOUT_CNT" val="1_2"/>
  <p:tag name="KSO_WM_TEMPLATE_COLORSEQUENCE" val="1,2,3,1,2,3"/>
  <p:tag name="KSO_WM_SLIDE_THEME_ID" val="3327404"/>
  <p:tag name="KSO_WM_SLIDE_THEME_NAME" val="职场办公简约风主题"/>
</p:tagLst>
</file>

<file path=ppt/tags/tag118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3;第二级&#13;第三级&#13;第四级&#13;第五级"/>
  <p:tag name="KSO_WM_UNIT_ID" val="_2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9.xml><?xml version="1.0" encoding="utf-8"?>
<p:tagLst xmlns:p="http://schemas.openxmlformats.org/presentationml/2006/main">
  <p:tag name="KSO_WM_UNIT_INDEX" val="1"/>
  <p:tag name="KSO_WM_UNIT_TYPE" val="j"/>
  <p:tag name="KSO_WM_BEAUTIFY_FLAG" val="#wm#"/>
</p:tagLst>
</file>

<file path=ppt/tags/tag12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&#13;编辑母版标题样式"/>
  <p:tag name="KSO_WM_UNIT_ID" val="_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120.xml><?xml version="1.0" encoding="utf-8"?>
<p:tagLst xmlns:p="http://schemas.openxmlformats.org/presentationml/2006/main">
  <p:tag name="KSO_WM_UNIT_INDEX" val="3"/>
  <p:tag name="KSO_WM_UNIT_TYPE" val="j"/>
  <p:tag name="KSO_WM_BEAUTIFY_FLAG" val="#wm#"/>
</p:tagLst>
</file>

<file path=ppt/tags/tag121.xml><?xml version="1.0" encoding="utf-8"?>
<p:tagLst xmlns:p="http://schemas.openxmlformats.org/presentationml/2006/main">
  <p:tag name="KSO_WM_UNIT_INDEX" val="9"/>
  <p:tag name="KSO_WM_UNIT_TYPE" val="j"/>
  <p:tag name="KSO_WM_BEAUTIFY_FLAG" val="#wm#"/>
</p:tagLst>
</file>

<file path=ppt/tags/tag122.xml><?xml version="1.0" encoding="utf-8"?>
<p:tagLst xmlns:p="http://schemas.openxmlformats.org/presentationml/2006/main">
  <p:tag name="KSO_WM_UNIT_INDEX" val="7"/>
  <p:tag name="KSO_WM_UNIT_TYPE" val="j"/>
  <p:tag name="KSO_WM_BEAUTIFY_FLAG" val="#wm#"/>
</p:tagLst>
</file>

<file path=ppt/tags/tag123.xml><?xml version="1.0" encoding="utf-8"?>
<p:tagLst xmlns:p="http://schemas.openxmlformats.org/presentationml/2006/main">
  <p:tag name="KSO_WM_UNIT_INDEX" val="18"/>
  <p:tag name="KSO_WM_UNIT_TYPE" val="j"/>
  <p:tag name="KSO_WM_BEAUTIFY_FLAG" val="#wm#"/>
</p:tagLst>
</file>

<file path=ppt/tags/tag124.xml><?xml version="1.0" encoding="utf-8"?>
<p:tagLst xmlns:p="http://schemas.openxmlformats.org/presentationml/2006/main">
  <p:tag name="KSO_WM_UNIT_INDEX" val="8"/>
  <p:tag name="KSO_WM_UNIT_TYPE" val="j"/>
  <p:tag name="KSO_WM_BEAUTIFY_FLAG" val="#wm#"/>
</p:tagLst>
</file>

<file path=ppt/tags/tag125.xml><?xml version="1.0" encoding="utf-8"?>
<p:tagLst xmlns:p="http://schemas.openxmlformats.org/presentationml/2006/main">
  <p:tag name="KSO_WM_UNIT_INDEX" val="4"/>
  <p:tag name="KSO_WM_UNIT_TYPE" val="f"/>
  <p:tag name="KSO_WM_UNIT_SUBTYPE" val="a"/>
  <p:tag name="KSO_WM_BEAUTIFY_FLAG" val="#wm#"/>
</p:tagLst>
</file>

<file path=ppt/tags/tag126.xml><?xml version="1.0" encoding="utf-8"?>
<p:tagLst xmlns:p="http://schemas.openxmlformats.org/presentationml/2006/main">
  <p:tag name="KSO_WM_UNIT_INDEX" val="5"/>
  <p:tag name="KSO_WM_UNIT_TYPE" val="f"/>
  <p:tag name="KSO_WM_UNIT_SUBTYPE" val="a"/>
  <p:tag name="KSO_WM_BEAUTIFY_FLAG" val="#wm#"/>
</p:tagLst>
</file>

<file path=ppt/tags/tag127.xml><?xml version="1.0" encoding="utf-8"?>
<p:tagLst xmlns:p="http://schemas.openxmlformats.org/presentationml/2006/main">
  <p:tag name="KSO_WM_UNIT_INDEX" val="6"/>
  <p:tag name="KSO_WM_UNIT_TYPE" val="f"/>
  <p:tag name="KSO_WM_UNIT_SUBTYPE" val="a"/>
  <p:tag name="KSO_WM_BEAUTIFY_FLAG" val="#wm#"/>
</p:tagLst>
</file>

<file path=ppt/tags/tag128.xml><?xml version="1.0" encoding="utf-8"?>
<p:tagLst xmlns:p="http://schemas.openxmlformats.org/presentationml/2006/main">
  <p:tag name="KSO_WM_UNIT_INDEX" val="10"/>
  <p:tag name="KSO_WM_UNIT_TYPE" val="f"/>
  <p:tag name="KSO_WM_UNIT_SUBTYPE" val="a"/>
  <p:tag name="KSO_WM_BEAUTIFY_FLAG" val="#wm#"/>
</p:tagLst>
</file>

<file path=ppt/tags/tag129.xml><?xml version="1.0" encoding="utf-8"?>
<p:tagLst xmlns:p="http://schemas.openxmlformats.org/presentationml/2006/main">
  <p:tag name="KSO_WM_UNIT_INDEX" val="14"/>
  <p:tag name="KSO_WM_UNIT_TYPE" val="f"/>
  <p:tag name="KSO_WM_UNIT_SUBTYPE" val="a"/>
  <p:tag name="KSO_WM_BEAUTIFY_FLAG" val="#wm#"/>
</p:tagLst>
</file>

<file path=ppt/tags/tag13.xml><?xml version="1.0" encoding="utf-8"?>
<p:tagLst xmlns:p="http://schemas.openxmlformats.org/presentationml/2006/main">
  <p:tag name="KSO_WM_UNIT_TYPE" val="f"/>
  <p:tag name="KSO_WM_UNIT_SUBTYPE" val="g"/>
  <p:tag name="KSO_WM_UNIT_INDEX" val="2"/>
  <p:tag name="KSO_WM_BEAUTIFY_FLAG" val="#wm#"/>
  <p:tag name="KSO_WM_TAG_VERSION" val="3.0"/>
  <p:tag name="KSO_WM_UNIT_PRESET_TEXT" val="公司名"/>
  <p:tag name="KSO_WM_UNIT_ID" val="_1*f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0.xml><?xml version="1.0" encoding="utf-8"?>
<p:tagLst xmlns:p="http://schemas.openxmlformats.org/presentationml/2006/main">
  <p:tag name="KSO_WM_UNIT_INDEX" val="16"/>
  <p:tag name="KSO_WM_UNIT_TYPE" val="f"/>
  <p:tag name="KSO_WM_UNIT_SUBTYPE" val="a"/>
  <p:tag name="KSO_WM_BEAUTIFY_FLAG" val="#wm#"/>
</p:tagLst>
</file>

<file path=ppt/tags/tag131.xml><?xml version="1.0" encoding="utf-8"?>
<p:tagLst xmlns:p="http://schemas.openxmlformats.org/presentationml/2006/main">
  <p:tag name="KSO_WM_UNIT_INDEX" val="17"/>
  <p:tag name="KSO_WM_UNIT_TYPE" val="f"/>
  <p:tag name="KSO_WM_UNIT_SUBTYPE" val="a"/>
  <p:tag name="KSO_WM_BEAUTIFY_FLAG" val="#wm#"/>
</p:tagLst>
</file>

<file path=ppt/tags/tag132.xml><?xml version="1.0" encoding="utf-8"?>
<p:tagLst xmlns:p="http://schemas.openxmlformats.org/presentationml/2006/main">
  <p:tag name="KSO_WM_UNIT_INDEX" val="19"/>
  <p:tag name="KSO_WM_UNIT_TYPE" val="f"/>
  <p:tag name="KSO_WM_UNIT_SUBTYPE" val="a"/>
  <p:tag name="KSO_WM_BEAUTIFY_FLAG" val="#wm#"/>
</p:tagLst>
</file>

<file path=ppt/tags/tag133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2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134.xml><?xml version="1.0" encoding="utf-8"?>
<p:tagLst xmlns:p="http://schemas.openxmlformats.org/presentationml/2006/main">
  <p:tag name="KSO_WM_SLIDE_TYPE" val="text"/>
  <p:tag name="KSO_WM_BEAUTIFY_FLAG" val="#wm#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TEMPLATE_INDEX" val="20235919"/>
  <p:tag name="KSO_WM_TEMPLATE_CATEGORY" val="custom"/>
  <p:tag name="KSO_WM_SLIDE_INDEX" val="8"/>
  <p:tag name="KSO_WM_SLIDE_ID" val="custom20235919_8"/>
  <p:tag name="KSO_WM_TEMPLATE_MASTER_TYPE" val="0"/>
  <p:tag name="KSO_WM_SLIDE_LAYOUT" val="a_f"/>
  <p:tag name="KSO_WM_SLIDE_LAYOUT_CNT" val="1_1"/>
  <p:tag name="KSO_WM_SLIDE_SIZE" val="850*457"/>
  <p:tag name="KSO_WM_SLIDE_POSITION" val="54*28"/>
  <p:tag name="KSO_WM_TEMPLATE_COLORSEQUENCE" val="1,2,3,1,2,3"/>
</p:tagLst>
</file>

<file path=ppt/tags/tag135.xml><?xml version="1.0" encoding="utf-8"?>
<p:tagLst xmlns:p="http://schemas.openxmlformats.org/presentationml/2006/main">
  <p:tag name="KSO_WM_UNIT_INDEX" val="1"/>
  <p:tag name="KSO_WM_UNIT_TYPE" val="j"/>
  <p:tag name="KSO_WM_BEAUTIFY_FLAG" val="#wm#"/>
</p:tagLst>
</file>

<file path=ppt/tags/tag136.xml><?xml version="1.0" encoding="utf-8"?>
<p:tagLst xmlns:p="http://schemas.openxmlformats.org/presentationml/2006/main">
  <p:tag name="KSO_WM_UNIT_INDEX" val="3"/>
  <p:tag name="KSO_WM_UNIT_TYPE" val="j"/>
  <p:tag name="KSO_WM_BEAUTIFY_FLAG" val="#wm#"/>
</p:tagLst>
</file>

<file path=ppt/tags/tag137.xml><?xml version="1.0" encoding="utf-8"?>
<p:tagLst xmlns:p="http://schemas.openxmlformats.org/presentationml/2006/main">
  <p:tag name="KSO_WM_UNIT_INDEX" val="22"/>
  <p:tag name="KSO_WM_UNIT_TYPE" val="j"/>
  <p:tag name="KSO_WM_BEAUTIFY_FLAG" val="#wm#"/>
</p:tagLst>
</file>

<file path=ppt/tags/tag138.xml><?xml version="1.0" encoding="utf-8"?>
<p:tagLst xmlns:p="http://schemas.openxmlformats.org/presentationml/2006/main">
  <p:tag name="KSO_WM_UNIT_INDEX" val="20"/>
  <p:tag name="KSO_WM_UNIT_TYPE" val="j"/>
  <p:tag name="KSO_WM_BEAUTIFY_FLAG" val="#wm#"/>
</p:tagLst>
</file>

<file path=ppt/tags/tag139.xml><?xml version="1.0" encoding="utf-8"?>
<p:tagLst xmlns:p="http://schemas.openxmlformats.org/presentationml/2006/main">
  <p:tag name="KSO_WM_UNIT_INDEX" val="9"/>
  <p:tag name="KSO_WM_UNIT_TYPE" val="j"/>
  <p:tag name="KSO_WM_BEAUTIFY_FLAG" val="#wm#"/>
</p:tagLst>
</file>

<file path=ppt/tags/tag14.xml><?xml version="1.0" encoding="utf-8"?>
<p:tagLst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PRESET_TEXT" val="署名"/>
  <p:tag name="KSO_WM_UNIT_ID" val="_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0.xml><?xml version="1.0" encoding="utf-8"?>
<p:tagLst xmlns:p="http://schemas.openxmlformats.org/presentationml/2006/main">
  <p:tag name="KSO_WM_UNIT_INDEX" val="23"/>
  <p:tag name="KSO_WM_UNIT_TYPE" val="j"/>
  <p:tag name="KSO_WM_BEAUTIFY_FLAG" val="#wm#"/>
</p:tagLst>
</file>

<file path=ppt/tags/tag141.xml><?xml version="1.0" encoding="utf-8"?>
<p:tagLst xmlns:p="http://schemas.openxmlformats.org/presentationml/2006/main">
  <p:tag name="KSO_WM_UNIT_INDEX" val="16"/>
  <p:tag name="KSO_WM_UNIT_TYPE" val="j"/>
  <p:tag name="KSO_WM_BEAUTIFY_FLAG" val="#wm#"/>
</p:tagLst>
</file>

<file path=ppt/tags/tag142.xml><?xml version="1.0" encoding="utf-8"?>
<p:tagLst xmlns:p="http://schemas.openxmlformats.org/presentationml/2006/main">
  <p:tag name="KSO_WM_UNIT_INDEX" val="4"/>
  <p:tag name="KSO_WM_UNIT_TYPE" val="f"/>
  <p:tag name="KSO_WM_UNIT_SUBTYPE" val="a"/>
  <p:tag name="KSO_WM_BEAUTIFY_FLAG" val="#wm#"/>
</p:tagLst>
</file>

<file path=ppt/tags/tag143.xml><?xml version="1.0" encoding="utf-8"?>
<p:tagLst xmlns:p="http://schemas.openxmlformats.org/presentationml/2006/main">
  <p:tag name="KSO_WM_UNIT_INDEX" val="5"/>
  <p:tag name="KSO_WM_UNIT_TYPE" val="f"/>
  <p:tag name="KSO_WM_UNIT_SUBTYPE" val="a"/>
  <p:tag name="KSO_WM_BEAUTIFY_FLAG" val="#wm#"/>
</p:tagLst>
</file>

<file path=ppt/tags/tag144.xml><?xml version="1.0" encoding="utf-8"?>
<p:tagLst xmlns:p="http://schemas.openxmlformats.org/presentationml/2006/main">
  <p:tag name="KSO_WM_UNIT_INDEX" val="6"/>
  <p:tag name="KSO_WM_UNIT_TYPE" val="f"/>
  <p:tag name="KSO_WM_UNIT_SUBTYPE" val="a"/>
  <p:tag name="KSO_WM_BEAUTIFY_FLAG" val="#wm#"/>
</p:tagLst>
</file>

<file path=ppt/tags/tag145.xml><?xml version="1.0" encoding="utf-8"?>
<p:tagLst xmlns:p="http://schemas.openxmlformats.org/presentationml/2006/main">
  <p:tag name="KSO_WM_UNIT_INDEX" val="8"/>
  <p:tag name="KSO_WM_UNIT_TYPE" val="f"/>
  <p:tag name="KSO_WM_UNIT_SUBTYPE" val="a"/>
  <p:tag name="KSO_WM_BEAUTIFY_FLAG" val="#wm#"/>
</p:tagLst>
</file>

<file path=ppt/tags/tag146.xml><?xml version="1.0" encoding="utf-8"?>
<p:tagLst xmlns:p="http://schemas.openxmlformats.org/presentationml/2006/main">
  <p:tag name="KSO_WM_UNIT_INDEX" val="13"/>
  <p:tag name="KSO_WM_UNIT_TYPE" val="f"/>
  <p:tag name="KSO_WM_UNIT_SUBTYPE" val="a"/>
  <p:tag name="KSO_WM_BEAUTIFY_FLAG" val="#wm#"/>
</p:tagLst>
</file>

<file path=ppt/tags/tag147.xml><?xml version="1.0" encoding="utf-8"?>
<p:tagLst xmlns:p="http://schemas.openxmlformats.org/presentationml/2006/main">
  <p:tag name="KSO_WM_UNIT_INDEX" val="14"/>
  <p:tag name="KSO_WM_UNIT_TYPE" val="f"/>
  <p:tag name="KSO_WM_UNIT_SUBTYPE" val="a"/>
  <p:tag name="KSO_WM_BEAUTIFY_FLAG" val="#wm#"/>
</p:tagLst>
</file>

<file path=ppt/tags/tag148.xml><?xml version="1.0" encoding="utf-8"?>
<p:tagLst xmlns:p="http://schemas.openxmlformats.org/presentationml/2006/main">
  <p:tag name="KSO_WM_UNIT_INDEX" val="15"/>
  <p:tag name="KSO_WM_UNIT_TYPE" val="f"/>
  <p:tag name="KSO_WM_UNIT_SUBTYPE" val="a"/>
  <p:tag name="KSO_WM_BEAUTIFY_FLAG" val="#wm#"/>
</p:tagLst>
</file>

<file path=ppt/tags/tag149.xml><?xml version="1.0" encoding="utf-8"?>
<p:tagLst xmlns:p="http://schemas.openxmlformats.org/presentationml/2006/main">
  <p:tag name="KSO_WM_UNIT_INDEX" val="18"/>
  <p:tag name="KSO_WM_UNIT_TYPE" val="f"/>
  <p:tag name="KSO_WM_UNIT_SUBTYPE" val="a"/>
  <p:tag name="KSO_WM_BEAUTIFY_FLAG" val="#wm#"/>
</p:tagLst>
</file>

<file path=ppt/tags/tag15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0.xml><?xml version="1.0" encoding="utf-8"?>
<p:tagLst xmlns:p="http://schemas.openxmlformats.org/presentationml/2006/main">
  <p:tag name="KSO_WM_UNIT_INDEX" val="19"/>
  <p:tag name="KSO_WM_UNIT_TYPE" val="f"/>
  <p:tag name="KSO_WM_UNIT_SUBTYPE" val="a"/>
  <p:tag name="KSO_WM_BEAUTIFY_FLAG" val="#wm#"/>
</p:tagLst>
</file>

<file path=ppt/tags/tag151.xml><?xml version="1.0" encoding="utf-8"?>
<p:tagLst xmlns:p="http://schemas.openxmlformats.org/presentationml/2006/main">
  <p:tag name="KSO_WM_UNIT_INDEX" val="21"/>
  <p:tag name="KSO_WM_UNIT_TYPE" val="f"/>
  <p:tag name="KSO_WM_UNIT_SUBTYPE" val="a"/>
  <p:tag name="KSO_WM_BEAUTIFY_FLAG" val="#wm#"/>
</p:tagLst>
</file>

<file path=ppt/tags/tag152.xml><?xml version="1.0" encoding="utf-8"?>
<p:tagLst xmlns:p="http://schemas.openxmlformats.org/presentationml/2006/main">
  <p:tag name="KSO_WM_UNIT_TEXT" val="思政第一课:理论武装"/>
  <p:tag name="KSO_WM_UNIT_INDEX" val="1"/>
  <p:tag name="KSO_WM_UNIT_TYPE" val="a"/>
  <p:tag name="KSO_WM_BEAUTIFY_FLAG" val="#wm#"/>
  <p:tag name="KSO_WM_TAG_VERSION" val="3.0"/>
  <p:tag name="KSO_WM_UNIT_PRESET_TEXT" val="单击此处编辑母版标题样式"/>
  <p:tag name="KSO_WM_UNIT_ID" val="_2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153.xml><?xml version="1.0" encoding="utf-8"?>
<p:tagLst xmlns:p="http://schemas.openxmlformats.org/presentationml/2006/main">
  <p:tag name="KSO_WM_SLIDE_TYPE" val="text"/>
  <p:tag name="KSO_WM_BEAUTIFY_FLAG" val="#wm#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TEMPLATE_INDEX" val="20235919"/>
  <p:tag name="KSO_WM_TEMPLATE_CATEGORY" val="custom"/>
  <p:tag name="KSO_WM_SLIDE_INDEX" val="8"/>
  <p:tag name="KSO_WM_SLIDE_ID" val="custom20235919_8"/>
  <p:tag name="KSO_WM_TEMPLATE_MASTER_TYPE" val="0"/>
  <p:tag name="KSO_WM_SLIDE_LAYOUT" val="a_f"/>
  <p:tag name="KSO_WM_SLIDE_LAYOUT_CNT" val="1_1"/>
  <p:tag name="KSO_WM_SLIDE_SIZE" val="850*457"/>
  <p:tag name="KSO_WM_SLIDE_POSITION" val="54*28"/>
  <p:tag name="KSO_WM_TEMPLATE_COLORSEQUENCE" val="1,2,3,1,2,3"/>
</p:tagLst>
</file>

<file path=ppt/tags/tag154.xml><?xml version="1.0" encoding="utf-8"?>
<p:tagLst xmlns:p="http://schemas.openxmlformats.org/presentationml/2006/main">
  <p:tag name="KSO_WM_UNIT_INDEX" val="1"/>
  <p:tag name="KSO_WM_UNIT_TYPE" val="j"/>
  <p:tag name="KSO_WM_BEAUTIFY_FLAG" val="#wm#"/>
</p:tagLst>
</file>

<file path=ppt/tags/tag155.xml><?xml version="1.0" encoding="utf-8"?>
<p:tagLst xmlns:p="http://schemas.openxmlformats.org/presentationml/2006/main">
  <p:tag name="KSO_WM_UNIT_INDEX" val="4"/>
  <p:tag name="KSO_WM_UNIT_TYPE" val="j"/>
  <p:tag name="KSO_WM_BEAUTIFY_FLAG" val="#wm#"/>
</p:tagLst>
</file>

<file path=ppt/tags/tag156.xml><?xml version="1.0" encoding="utf-8"?>
<p:tagLst xmlns:p="http://schemas.openxmlformats.org/presentationml/2006/main">
  <p:tag name="KSO_WM_UNIT_INDEX" val="12"/>
  <p:tag name="KSO_WM_UNIT_TYPE" val="j"/>
  <p:tag name="KSO_WM_BEAUTIFY_FLAG" val="#wm#"/>
</p:tagLst>
</file>

<file path=ppt/tags/tag157.xml><?xml version="1.0" encoding="utf-8"?>
<p:tagLst xmlns:p="http://schemas.openxmlformats.org/presentationml/2006/main">
  <p:tag name="KSO_WM_UNIT_INDEX" val="15"/>
  <p:tag name="KSO_WM_UNIT_TYPE" val="j"/>
  <p:tag name="KSO_WM_BEAUTIFY_FLAG" val="#wm#"/>
</p:tagLst>
</file>

<file path=ppt/tags/tag158.xml><?xml version="1.0" encoding="utf-8"?>
<p:tagLst xmlns:p="http://schemas.openxmlformats.org/presentationml/2006/main">
  <p:tag name="KSO_WM_UNIT_INDEX" val="6"/>
  <p:tag name="KSO_WM_UNIT_TYPE" val="j"/>
  <p:tag name="KSO_WM_BEAUTIFY_FLAG" val="#wm#"/>
</p:tagLst>
</file>

<file path=ppt/tags/tag159.xml><?xml version="1.0" encoding="utf-8"?>
<p:tagLst xmlns:p="http://schemas.openxmlformats.org/presentationml/2006/main">
  <p:tag name="KSO_WM_UNIT_INDEX" val="19"/>
  <p:tag name="KSO_WM_UNIT_TYPE" val="j"/>
  <p:tag name="KSO_WM_BEAUTIFY_FLAG" val="#wm#"/>
</p:tagLst>
</file>

<file path=ppt/tags/tag16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0.xml><?xml version="1.0" encoding="utf-8"?>
<p:tagLst xmlns:p="http://schemas.openxmlformats.org/presentationml/2006/main">
  <p:tag name="KSO_WM_UNIT_INDEX" val="17"/>
  <p:tag name="KSO_WM_UNIT_TYPE" val="j"/>
  <p:tag name="KSO_WM_BEAUTIFY_FLAG" val="#wm#"/>
</p:tagLst>
</file>

<file path=ppt/tags/tag161.xml><?xml version="1.0" encoding="utf-8"?>
<p:tagLst xmlns:p="http://schemas.openxmlformats.org/presentationml/2006/main">
  <p:tag name="KSO_WM_UNIT_INDEX" val="7"/>
  <p:tag name="KSO_WM_UNIT_TYPE" val="j"/>
  <p:tag name="KSO_WM_BEAUTIFY_FLAG" val="#wm#"/>
</p:tagLst>
</file>

<file path=ppt/tags/tag162.xml><?xml version="1.0" encoding="utf-8"?>
<p:tagLst xmlns:p="http://schemas.openxmlformats.org/presentationml/2006/main">
  <p:tag name="KSO_WM_UNIT_INDEX" val="3"/>
  <p:tag name="KSO_WM_UNIT_TYPE" val="j"/>
  <p:tag name="KSO_WM_BEAUTIFY_FLAG" val="#wm#"/>
</p:tagLst>
</file>

<file path=ppt/tags/tag163.xml><?xml version="1.0" encoding="utf-8"?>
<p:tagLst xmlns:p="http://schemas.openxmlformats.org/presentationml/2006/main">
  <p:tag name="KSO_WM_UNIT_INDEX" val="14"/>
  <p:tag name="KSO_WM_UNIT_TYPE" val="j"/>
  <p:tag name="KSO_WM_BEAUTIFY_FLAG" val="#wm#"/>
</p:tagLst>
</file>

<file path=ppt/tags/tag164.xml><?xml version="1.0" encoding="utf-8"?>
<p:tagLst xmlns:p="http://schemas.openxmlformats.org/presentationml/2006/main">
  <p:tag name="KSO_WM_UNIT_INDEX" val="5"/>
  <p:tag name="KSO_WM_UNIT_TYPE" val="f"/>
  <p:tag name="KSO_WM_UNIT_SUBTYPE" val="a"/>
  <p:tag name="KSO_WM_BEAUTIFY_FLAG" val="#wm#"/>
</p:tagLst>
</file>

<file path=ppt/tags/tag165.xml><?xml version="1.0" encoding="utf-8"?>
<p:tagLst xmlns:p="http://schemas.openxmlformats.org/presentationml/2006/main">
  <p:tag name="KSO_WM_UNIT_INDEX" val="10"/>
  <p:tag name="KSO_WM_UNIT_TYPE" val="f"/>
  <p:tag name="KSO_WM_UNIT_SUBTYPE" val="a"/>
  <p:tag name="KSO_WM_BEAUTIFY_FLAG" val="#wm#"/>
</p:tagLst>
</file>

<file path=ppt/tags/tag166.xml><?xml version="1.0" encoding="utf-8"?>
<p:tagLst xmlns:p="http://schemas.openxmlformats.org/presentationml/2006/main">
  <p:tag name="KSO_WM_UNIT_INDEX" val="11"/>
  <p:tag name="KSO_WM_UNIT_TYPE" val="f"/>
  <p:tag name="KSO_WM_UNIT_SUBTYPE" val="a"/>
  <p:tag name="KSO_WM_BEAUTIFY_FLAG" val="#wm#"/>
</p:tagLst>
</file>

<file path=ppt/tags/tag167.xml><?xml version="1.0" encoding="utf-8"?>
<p:tagLst xmlns:p="http://schemas.openxmlformats.org/presentationml/2006/main">
  <p:tag name="KSO_WM_UNIT_INDEX" val="13"/>
  <p:tag name="KSO_WM_UNIT_TYPE" val="f"/>
  <p:tag name="KSO_WM_UNIT_SUBTYPE" val="a"/>
  <p:tag name="KSO_WM_BEAUTIFY_FLAG" val="#wm#"/>
</p:tagLst>
</file>

<file path=ppt/tags/tag168.xml><?xml version="1.0" encoding="utf-8"?>
<p:tagLst xmlns:p="http://schemas.openxmlformats.org/presentationml/2006/main">
  <p:tag name="KSO_WM_UNIT_INDEX" val="16"/>
  <p:tag name="KSO_WM_UNIT_TYPE" val="f"/>
  <p:tag name="KSO_WM_UNIT_SUBTYPE" val="a"/>
  <p:tag name="KSO_WM_BEAUTIFY_FLAG" val="#wm#"/>
</p:tagLst>
</file>

<file path=ppt/tags/tag169.xml><?xml version="1.0" encoding="utf-8"?>
<p:tagLst xmlns:p="http://schemas.openxmlformats.org/presentationml/2006/main">
  <p:tag name="KSO_WM_UNIT_INDEX" val="18"/>
  <p:tag name="KSO_WM_UNIT_TYPE" val="f"/>
  <p:tag name="KSO_WM_UNIT_SUBTYPE" val="a"/>
  <p:tag name="KSO_WM_BEAUTIFY_FLAG" val="#wm#"/>
</p:tagLst>
</file>

<file path=ppt/tags/tag17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0.xml><?xml version="1.0" encoding="utf-8"?>
<p:tagLst xmlns:p="http://schemas.openxmlformats.org/presentationml/2006/main">
  <p:tag name="KSO_WM_UNIT_INDEX" val="20"/>
  <p:tag name="KSO_WM_UNIT_TYPE" val="f"/>
  <p:tag name="KSO_WM_UNIT_SUBTYPE" val="a"/>
  <p:tag name="KSO_WM_BEAUTIFY_FLAG" val="#wm#"/>
</p:tagLst>
</file>

<file path=ppt/tags/tag171.xml><?xml version="1.0" encoding="utf-8"?>
<p:tagLst xmlns:p="http://schemas.openxmlformats.org/presentationml/2006/main">
  <p:tag name="KSO_WM_UNIT_TEXT" val="思政第一课:爱国情怀"/>
  <p:tag name="KSO_WM_UNIT_INDEX" val="1"/>
  <p:tag name="KSO_WM_UNIT_TYPE" val="a"/>
  <p:tag name="KSO_WM_BEAUTIFY_FLAG" val="#wm#"/>
  <p:tag name="KSO_WM_TAG_VERSION" val="3.0"/>
  <p:tag name="KSO_WM_UNIT_PRESET_TEXT" val="单击此处编辑母版标题样式"/>
  <p:tag name="KSO_WM_UNIT_ID" val="_2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172.xml><?xml version="1.0" encoding="utf-8"?>
<p:tagLst xmlns:p="http://schemas.openxmlformats.org/presentationml/2006/main">
  <p:tag name="KSO_WM_SLIDE_TYPE" val="text"/>
  <p:tag name="KSO_WM_BEAUTIFY_FLAG" val="#wm#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TEMPLATE_INDEX" val="20235919"/>
  <p:tag name="KSO_WM_TEMPLATE_CATEGORY" val="custom"/>
  <p:tag name="KSO_WM_SLIDE_INDEX" val="8"/>
  <p:tag name="KSO_WM_SLIDE_ID" val="custom20235919_8"/>
  <p:tag name="KSO_WM_TEMPLATE_MASTER_TYPE" val="0"/>
  <p:tag name="KSO_WM_SLIDE_LAYOUT" val="a_f"/>
  <p:tag name="KSO_WM_SLIDE_LAYOUT_CNT" val="1_1"/>
  <p:tag name="KSO_WM_SLIDE_SIZE" val="850*457"/>
  <p:tag name="KSO_WM_SLIDE_POSITION" val="54*28"/>
  <p:tag name="KSO_WM_TEMPLATE_COLORSEQUENCE" val="1,2,3,1,2,3"/>
</p:tagLst>
</file>

<file path=ppt/tags/tag173.xml><?xml version="1.0" encoding="utf-8"?>
<p:tagLst xmlns:p="http://schemas.openxmlformats.org/presentationml/2006/main">
  <p:tag name="KSO_WM_UNIT_INDEX" val="1"/>
  <p:tag name="KSO_WM_UNIT_TYPE" val="j"/>
  <p:tag name="KSO_WM_BEAUTIFY_FLAG" val="#wm#"/>
</p:tagLst>
</file>

<file path=ppt/tags/tag174.xml><?xml version="1.0" encoding="utf-8"?>
<p:tagLst xmlns:p="http://schemas.openxmlformats.org/presentationml/2006/main">
  <p:tag name="KSO_WM_UNIT_INDEX" val="8"/>
  <p:tag name="KSO_WM_UNIT_TYPE" val="j"/>
  <p:tag name="KSO_WM_BEAUTIFY_FLAG" val="#wm#"/>
</p:tagLst>
</file>

<file path=ppt/tags/tag175.xml><?xml version="1.0" encoding="utf-8"?>
<p:tagLst xmlns:p="http://schemas.openxmlformats.org/presentationml/2006/main">
  <p:tag name="KSO_WM_UNIT_INDEX" val="22"/>
  <p:tag name="KSO_WM_UNIT_TYPE" val="j"/>
  <p:tag name="KSO_WM_BEAUTIFY_FLAG" val="#wm#"/>
</p:tagLst>
</file>

<file path=ppt/tags/tag176.xml><?xml version="1.0" encoding="utf-8"?>
<p:tagLst xmlns:p="http://schemas.openxmlformats.org/presentationml/2006/main">
  <p:tag name="KSO_WM_UNIT_INDEX" val="3"/>
  <p:tag name="KSO_WM_UNIT_TYPE" val="i"/>
  <p:tag name="KSO_WM_UNIT_SUBTYPE" val="h"/>
  <p:tag name="KSO_WM_BEAUTIFY_FLAG" val="#wm#"/>
</p:tagLst>
</file>

<file path=ppt/tags/tag177.xml><?xml version="1.0" encoding="utf-8"?>
<p:tagLst xmlns:p="http://schemas.openxmlformats.org/presentationml/2006/main">
  <p:tag name="KSO_WM_UNIT_INDEX" val="21"/>
  <p:tag name="KSO_WM_UNIT_TYPE" val="j"/>
  <p:tag name="KSO_WM_BEAUTIFY_FLAG" val="#wm#"/>
</p:tagLst>
</file>

<file path=ppt/tags/tag178.xml><?xml version="1.0" encoding="utf-8"?>
<p:tagLst xmlns:p="http://schemas.openxmlformats.org/presentationml/2006/main">
  <p:tag name="KSO_WM_UNIT_INDEX" val="9"/>
  <p:tag name="KSO_WM_UNIT_TYPE" val="j"/>
  <p:tag name="KSO_WM_BEAUTIFY_FLAG" val="#wm#"/>
</p:tagLst>
</file>

<file path=ppt/tags/tag179.xml><?xml version="1.0" encoding="utf-8"?>
<p:tagLst xmlns:p="http://schemas.openxmlformats.org/presentationml/2006/main">
  <p:tag name="KSO_WM_UNIT_INDEX" val="20"/>
  <p:tag name="KSO_WM_UNIT_TYPE" val="j"/>
  <p:tag name="KSO_WM_BEAUTIFY_FLAG" val="#wm#"/>
</p:tagLst>
</file>

<file path=ppt/tags/tag18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2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180.xml><?xml version="1.0" encoding="utf-8"?>
<p:tagLst xmlns:p="http://schemas.openxmlformats.org/presentationml/2006/main">
  <p:tag name="KSO_WM_UNIT_INDEX" val="4"/>
  <p:tag name="KSO_WM_UNIT_TYPE" val="f"/>
  <p:tag name="KSO_WM_UNIT_SUBTYPE" val="a"/>
  <p:tag name="KSO_WM_BEAUTIFY_FLAG" val="#wm#"/>
</p:tagLst>
</file>

<file path=ppt/tags/tag181.xml><?xml version="1.0" encoding="utf-8"?>
<p:tagLst xmlns:p="http://schemas.openxmlformats.org/presentationml/2006/main">
  <p:tag name="KSO_WM_UNIT_INDEX" val="5"/>
  <p:tag name="KSO_WM_UNIT_TYPE" val="f"/>
  <p:tag name="KSO_WM_UNIT_SUBTYPE" val="a"/>
  <p:tag name="KSO_WM_BEAUTIFY_FLAG" val="#wm#"/>
</p:tagLst>
</file>

<file path=ppt/tags/tag182.xml><?xml version="1.0" encoding="utf-8"?>
<p:tagLst xmlns:p="http://schemas.openxmlformats.org/presentationml/2006/main">
  <p:tag name="KSO_WM_UNIT_INDEX" val="6"/>
  <p:tag name="KSO_WM_UNIT_TYPE" val="f"/>
  <p:tag name="KSO_WM_UNIT_SUBTYPE" val="a"/>
  <p:tag name="KSO_WM_BEAUTIFY_FLAG" val="#wm#"/>
</p:tagLst>
</file>

<file path=ppt/tags/tag183.xml><?xml version="1.0" encoding="utf-8"?>
<p:tagLst xmlns:p="http://schemas.openxmlformats.org/presentationml/2006/main">
  <p:tag name="KSO_WM_UNIT_INDEX" val="7"/>
  <p:tag name="KSO_WM_UNIT_TYPE" val="f"/>
  <p:tag name="KSO_WM_UNIT_SUBTYPE" val="a"/>
  <p:tag name="KSO_WM_BEAUTIFY_FLAG" val="#wm#"/>
</p:tagLst>
</file>

<file path=ppt/tags/tag184.xml><?xml version="1.0" encoding="utf-8"?>
<p:tagLst xmlns:p="http://schemas.openxmlformats.org/presentationml/2006/main">
  <p:tag name="KSO_WM_UNIT_INDEX" val="10"/>
  <p:tag name="KSO_WM_UNIT_TYPE" val="f"/>
  <p:tag name="KSO_WM_UNIT_SUBTYPE" val="a"/>
  <p:tag name="KSO_WM_BEAUTIFY_FLAG" val="#wm#"/>
</p:tagLst>
</file>

<file path=ppt/tags/tag185.xml><?xml version="1.0" encoding="utf-8"?>
<p:tagLst xmlns:p="http://schemas.openxmlformats.org/presentationml/2006/main">
  <p:tag name="KSO_WM_UNIT_INDEX" val="11"/>
  <p:tag name="KSO_WM_UNIT_TYPE" val="f"/>
  <p:tag name="KSO_WM_UNIT_SUBTYPE" val="a"/>
  <p:tag name="KSO_WM_BEAUTIFY_FLAG" val="#wm#"/>
</p:tagLst>
</file>

<file path=ppt/tags/tag186.xml><?xml version="1.0" encoding="utf-8"?>
<p:tagLst xmlns:p="http://schemas.openxmlformats.org/presentationml/2006/main">
  <p:tag name="KSO_WM_UNIT_INDEX" val="12"/>
  <p:tag name="KSO_WM_UNIT_TYPE" val="f"/>
  <p:tag name="KSO_WM_UNIT_SUBTYPE" val="a"/>
  <p:tag name="KSO_WM_BEAUTIFY_FLAG" val="#wm#"/>
</p:tagLst>
</file>

<file path=ppt/tags/tag187.xml><?xml version="1.0" encoding="utf-8"?>
<p:tagLst xmlns:p="http://schemas.openxmlformats.org/presentationml/2006/main">
  <p:tag name="KSO_WM_UNIT_INDEX" val="15"/>
  <p:tag name="KSO_WM_UNIT_TYPE" val="f"/>
  <p:tag name="KSO_WM_UNIT_SUBTYPE" val="a"/>
  <p:tag name="KSO_WM_BEAUTIFY_FLAG" val="#wm#"/>
</p:tagLst>
</file>

<file path=ppt/tags/tag188.xml><?xml version="1.0" encoding="utf-8"?>
<p:tagLst xmlns:p="http://schemas.openxmlformats.org/presentationml/2006/main">
  <p:tag name="KSO_WM_UNIT_INDEX" val="19"/>
  <p:tag name="KSO_WM_UNIT_TYPE" val="f"/>
  <p:tag name="KSO_WM_UNIT_SUBTYPE" val="a"/>
  <p:tag name="KSO_WM_BEAUTIFY_FLAG" val="#wm#"/>
</p:tagLst>
</file>

<file path=ppt/tags/tag189.xml><?xml version="1.0" encoding="utf-8"?>
<p:tagLst xmlns:p="http://schemas.openxmlformats.org/presentationml/2006/main">
  <p:tag name="KSO_WM_UNIT_INDEX" val="23"/>
  <p:tag name="KSO_WM_UNIT_TYPE" val="f"/>
  <p:tag name="KSO_WM_UNIT_SUBTYPE" val="a"/>
  <p:tag name="KSO_WM_BEAUTIFY_FLAG" val="#wm#"/>
</p:tagLst>
</file>

<file path=ppt/tags/tag19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3;第二级&#13;第三级&#13;第四级&#13;第五级"/>
  <p:tag name="KSO_WM_UNIT_ID" val="_2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90.xml><?xml version="1.0" encoding="utf-8"?>
<p:tagLst xmlns:p="http://schemas.openxmlformats.org/presentationml/2006/main">
  <p:tag name="KSO_WM_UNIT_TEXT" val="思政第一课:奋斗精神"/>
  <p:tag name="KSO_WM_UNIT_INDEX" val="1"/>
  <p:tag name="KSO_WM_UNIT_TYPE" val="a"/>
  <p:tag name="KSO_WM_BEAUTIFY_FLAG" val="#wm#"/>
  <p:tag name="KSO_WM_TAG_VERSION" val="3.0"/>
  <p:tag name="KSO_WM_UNIT_PRESET_TEXT" val="单击此处编辑母版标题样式"/>
  <p:tag name="KSO_WM_UNIT_ID" val="_2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191.xml><?xml version="1.0" encoding="utf-8"?>
<p:tagLst xmlns:p="http://schemas.openxmlformats.org/presentationml/2006/main">
  <p:tag name="KSO_WM_SLIDE_TYPE" val="text"/>
  <p:tag name="KSO_WM_BEAUTIFY_FLAG" val="#wm#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TEMPLATE_INDEX" val="20235919"/>
  <p:tag name="KSO_WM_TEMPLATE_CATEGORY" val="custom"/>
  <p:tag name="KSO_WM_SLIDE_INDEX" val="8"/>
  <p:tag name="KSO_WM_SLIDE_ID" val="custom20235919_8"/>
  <p:tag name="KSO_WM_TEMPLATE_MASTER_TYPE" val="0"/>
  <p:tag name="KSO_WM_SLIDE_LAYOUT" val="a_f"/>
  <p:tag name="KSO_WM_SLIDE_LAYOUT_CNT" val="1_1"/>
  <p:tag name="KSO_WM_SLIDE_SIZE" val="850*457"/>
  <p:tag name="KSO_WM_SLIDE_POSITION" val="54*28"/>
  <p:tag name="KSO_WM_TEMPLATE_COLORSEQUENCE" val="1,2,3,1,2,3"/>
</p:tagLst>
</file>

<file path=ppt/tags/tag192.xml><?xml version="1.0" encoding="utf-8"?>
<p:tagLst xmlns:p="http://schemas.openxmlformats.org/presentationml/2006/main">
  <p:tag name="KSO_WM_UNIT_INDEX" val="1"/>
  <p:tag name="KSO_WM_UNIT_TYPE" val="j"/>
  <p:tag name="KSO_WM_BEAUTIFY_FLAG" val="#wm#"/>
</p:tagLst>
</file>

<file path=ppt/tags/tag193.xml><?xml version="1.0" encoding="utf-8"?>
<p:tagLst xmlns:p="http://schemas.openxmlformats.org/presentationml/2006/main">
  <p:tag name="KSO_WM_UNIT_INDEX" val="3"/>
  <p:tag name="KSO_WM_UNIT_TYPE" val="j"/>
  <p:tag name="KSO_WM_BEAUTIFY_FLAG" val="#wm#"/>
</p:tagLst>
</file>

<file path=ppt/tags/tag194.xml><?xml version="1.0" encoding="utf-8"?>
<p:tagLst xmlns:p="http://schemas.openxmlformats.org/presentationml/2006/main">
  <p:tag name="KSO_WM_UNIT_INDEX" val="25"/>
  <p:tag name="KSO_WM_UNIT_TYPE" val="j"/>
  <p:tag name="KSO_WM_BEAUTIFY_FLAG" val="#wm#"/>
</p:tagLst>
</file>

<file path=ppt/tags/tag195.xml><?xml version="1.0" encoding="utf-8"?>
<p:tagLst xmlns:p="http://schemas.openxmlformats.org/presentationml/2006/main">
  <p:tag name="KSO_WM_UNIT_INDEX" val="24"/>
  <p:tag name="KSO_WM_UNIT_TYPE" val="j"/>
  <p:tag name="KSO_WM_BEAUTIFY_FLAG" val="#wm#"/>
</p:tagLst>
</file>

<file path=ppt/tags/tag196.xml><?xml version="1.0" encoding="utf-8"?>
<p:tagLst xmlns:p="http://schemas.openxmlformats.org/presentationml/2006/main">
  <p:tag name="KSO_WM_UNIT_INDEX" val="2"/>
  <p:tag name="KSO_WM_UNIT_TYPE" val="j"/>
  <p:tag name="KSO_WM_BEAUTIFY_FLAG" val="#wm#"/>
</p:tagLst>
</file>

<file path=ppt/tags/tag197.xml><?xml version="1.0" encoding="utf-8"?>
<p:tagLst xmlns:p="http://schemas.openxmlformats.org/presentationml/2006/main">
  <p:tag name="KSO_WM_UNIT_INDEX" val="26"/>
  <p:tag name="KSO_WM_UNIT_TYPE" val="j"/>
  <p:tag name="KSO_WM_BEAUTIFY_FLAG" val="#wm#"/>
</p:tagLst>
</file>

<file path=ppt/tags/tag198.xml><?xml version="1.0" encoding="utf-8"?>
<p:tagLst xmlns:p="http://schemas.openxmlformats.org/presentationml/2006/main">
  <p:tag name="KSO_WM_UNIT_INDEX" val="5"/>
  <p:tag name="KSO_WM_UNIT_TYPE" val="f"/>
  <p:tag name="KSO_WM_UNIT_SUBTYPE" val="a"/>
  <p:tag name="KSO_WM_BEAUTIFY_FLAG" val="#wm#"/>
</p:tagLst>
</file>

<file path=ppt/tags/tag199.xml><?xml version="1.0" encoding="utf-8"?>
<p:tagLst xmlns:p="http://schemas.openxmlformats.org/presentationml/2006/main">
  <p:tag name="KSO_WM_UNIT_INDEX" val="6"/>
  <p:tag name="KSO_WM_UNIT_TYPE" val="f"/>
  <p:tag name="KSO_WM_UNIT_SUBTYPE" val="a"/>
  <p:tag name="KSO_WM_BEAUTIFY_FLAG" val="#wm#"/>
</p:tagLst>
</file>

<file path=ppt/tags/tag2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1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0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00.xml><?xml version="1.0" encoding="utf-8"?>
<p:tagLst xmlns:p="http://schemas.openxmlformats.org/presentationml/2006/main">
  <p:tag name="KSO_WM_UNIT_INDEX" val="7"/>
  <p:tag name="KSO_WM_UNIT_TYPE" val="f"/>
  <p:tag name="KSO_WM_UNIT_SUBTYPE" val="a"/>
  <p:tag name="KSO_WM_BEAUTIFY_FLAG" val="#wm#"/>
</p:tagLst>
</file>

<file path=ppt/tags/tag201.xml><?xml version="1.0" encoding="utf-8"?>
<p:tagLst xmlns:p="http://schemas.openxmlformats.org/presentationml/2006/main">
  <p:tag name="KSO_WM_UNIT_INDEX" val="10"/>
  <p:tag name="KSO_WM_UNIT_TYPE" val="f"/>
  <p:tag name="KSO_WM_UNIT_SUBTYPE" val="a"/>
  <p:tag name="KSO_WM_BEAUTIFY_FLAG" val="#wm#"/>
</p:tagLst>
</file>

<file path=ppt/tags/tag202.xml><?xml version="1.0" encoding="utf-8"?>
<p:tagLst xmlns:p="http://schemas.openxmlformats.org/presentationml/2006/main">
  <p:tag name="KSO_WM_UNIT_INDEX" val="12"/>
  <p:tag name="KSO_WM_UNIT_TYPE" val="f"/>
  <p:tag name="KSO_WM_UNIT_SUBTYPE" val="a"/>
  <p:tag name="KSO_WM_BEAUTIFY_FLAG" val="#wm#"/>
</p:tagLst>
</file>

<file path=ppt/tags/tag203.xml><?xml version="1.0" encoding="utf-8"?>
<p:tagLst xmlns:p="http://schemas.openxmlformats.org/presentationml/2006/main">
  <p:tag name="KSO_WM_UNIT_INDEX" val="14"/>
  <p:tag name="KSO_WM_UNIT_TYPE" val="f"/>
  <p:tag name="KSO_WM_UNIT_SUBTYPE" val="a"/>
  <p:tag name="KSO_WM_BEAUTIFY_FLAG" val="#wm#"/>
</p:tagLst>
</file>

<file path=ppt/tags/tag204.xml><?xml version="1.0" encoding="utf-8"?>
<p:tagLst xmlns:p="http://schemas.openxmlformats.org/presentationml/2006/main">
  <p:tag name="KSO_WM_UNIT_INDEX" val="15"/>
  <p:tag name="KSO_WM_UNIT_TYPE" val="f"/>
  <p:tag name="KSO_WM_UNIT_SUBTYPE" val="a"/>
  <p:tag name="KSO_WM_BEAUTIFY_FLAG" val="#wm#"/>
</p:tagLst>
</file>

<file path=ppt/tags/tag205.xml><?xml version="1.0" encoding="utf-8"?>
<p:tagLst xmlns:p="http://schemas.openxmlformats.org/presentationml/2006/main">
  <p:tag name="KSO_WM_UNIT_INDEX" val="18"/>
  <p:tag name="KSO_WM_UNIT_TYPE" val="f"/>
  <p:tag name="KSO_WM_UNIT_SUBTYPE" val="a"/>
  <p:tag name="KSO_WM_BEAUTIFY_FLAG" val="#wm#"/>
</p:tagLst>
</file>

<file path=ppt/tags/tag206.xml><?xml version="1.0" encoding="utf-8"?>
<p:tagLst xmlns:p="http://schemas.openxmlformats.org/presentationml/2006/main">
  <p:tag name="KSO_WM_UNIT_INDEX" val="21"/>
  <p:tag name="KSO_WM_UNIT_TYPE" val="f"/>
  <p:tag name="KSO_WM_UNIT_SUBTYPE" val="a"/>
  <p:tag name="KSO_WM_BEAUTIFY_FLAG" val="#wm#"/>
</p:tagLst>
</file>

<file path=ppt/tags/tag207.xml><?xml version="1.0" encoding="utf-8"?>
<p:tagLst xmlns:p="http://schemas.openxmlformats.org/presentationml/2006/main">
  <p:tag name="KSO_WM_UNIT_INDEX" val="22"/>
  <p:tag name="KSO_WM_UNIT_TYPE" val="f"/>
  <p:tag name="KSO_WM_UNIT_SUBTYPE" val="a"/>
  <p:tag name="KSO_WM_BEAUTIFY_FLAG" val="#wm#"/>
</p:tagLst>
</file>

<file path=ppt/tags/tag208.xml><?xml version="1.0" encoding="utf-8"?>
<p:tagLst xmlns:p="http://schemas.openxmlformats.org/presentationml/2006/main">
  <p:tag name="KSO_WM_UNIT_INDEX" val="23"/>
  <p:tag name="KSO_WM_UNIT_TYPE" val="f"/>
  <p:tag name="KSO_WM_UNIT_SUBTYPE" val="a"/>
  <p:tag name="KSO_WM_BEAUTIFY_FLAG" val="#wm#"/>
</p:tagLst>
</file>

<file path=ppt/tags/tag209.xml><?xml version="1.0" encoding="utf-8"?>
<p:tagLst xmlns:p="http://schemas.openxmlformats.org/presentationml/2006/main">
  <p:tag name="KSO_WM_UNIT_TEXT" val="思政第一课:专业使命"/>
  <p:tag name="KSO_WM_UNIT_INDEX" val="1"/>
  <p:tag name="KSO_WM_UNIT_TYPE" val="a"/>
  <p:tag name="KSO_WM_BEAUTIFY_FLAG" val="#wm#"/>
  <p:tag name="KSO_WM_TAG_VERSION" val="3.0"/>
  <p:tag name="KSO_WM_UNIT_PRESET_TEXT" val="单击此处编辑母版标题样式"/>
  <p:tag name="KSO_WM_UNIT_ID" val="_2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21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10.xml><?xml version="1.0" encoding="utf-8"?>
<p:tagLst xmlns:p="http://schemas.openxmlformats.org/presentationml/2006/main">
  <p:tag name="KSO_WM_SLIDE_TYPE" val="text"/>
  <p:tag name="KSO_WM_BEAUTIFY_FLAG" val="#wm#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TEMPLATE_INDEX" val="20235919"/>
  <p:tag name="KSO_WM_TEMPLATE_CATEGORY" val="custom"/>
  <p:tag name="KSO_WM_SLIDE_INDEX" val="8"/>
  <p:tag name="KSO_WM_SLIDE_ID" val="custom20235919_8"/>
  <p:tag name="KSO_WM_TEMPLATE_MASTER_TYPE" val="0"/>
  <p:tag name="KSO_WM_SLIDE_LAYOUT" val="a_f"/>
  <p:tag name="KSO_WM_SLIDE_LAYOUT_CNT" val="1_1"/>
  <p:tag name="KSO_WM_SLIDE_SIZE" val="850*457"/>
  <p:tag name="KSO_WM_SLIDE_POSITION" val="54*28"/>
  <p:tag name="KSO_WM_TEMPLATE_COLORSEQUENCE" val="1,2,3,1,2,3"/>
</p:tagLst>
</file>

<file path=ppt/tags/tag211.xml><?xml version="1.0" encoding="utf-8"?>
<p:tagLst xmlns:p="http://schemas.openxmlformats.org/presentationml/2006/main">
  <p:tag name="KSO_WM_UNIT_INDEX" val="1"/>
  <p:tag name="KSO_WM_UNIT_TYPE" val="j"/>
  <p:tag name="KSO_WM_BEAUTIFY_FLAG" val="#wm#"/>
</p:tagLst>
</file>

<file path=ppt/tags/tag212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3;第二级&#13;第三级&#13;第四级&#13;第五级"/>
  <p:tag name="KSO_WM_UNIT_ID" val="_2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13.xml><?xml version="1.0" encoding="utf-8"?>
<p:tagLst xmlns:p="http://schemas.openxmlformats.org/presentationml/2006/main">
  <p:tag name="KSO_WM_UNIT_INDEX" val="17"/>
  <p:tag name="KSO_WM_UNIT_TYPE" val="j"/>
  <p:tag name="KSO_WM_BEAUTIFY_FLAG" val="#wm#"/>
</p:tagLst>
</file>

<file path=ppt/tags/tag214.xml><?xml version="1.0" encoding="utf-8"?>
<p:tagLst xmlns:p="http://schemas.openxmlformats.org/presentationml/2006/main">
  <p:tag name="KSO_WM_UNIT_INDEX" val="15"/>
  <p:tag name="KSO_WM_UNIT_TYPE" val="j"/>
  <p:tag name="KSO_WM_BEAUTIFY_FLAG" val="#wm#"/>
</p:tagLst>
</file>

<file path=ppt/tags/tag215.xml><?xml version="1.0" encoding="utf-8"?>
<p:tagLst xmlns:p="http://schemas.openxmlformats.org/presentationml/2006/main">
  <p:tag name="KSO_WM_UNIT_INDEX" val="4"/>
  <p:tag name="KSO_WM_UNIT_TYPE" val="j"/>
  <p:tag name="KSO_WM_BEAUTIFY_FLAG" val="#wm#"/>
</p:tagLst>
</file>

<file path=ppt/tags/tag216.xml><?xml version="1.0" encoding="utf-8"?>
<p:tagLst xmlns:p="http://schemas.openxmlformats.org/presentationml/2006/main">
  <p:tag name="KSO_WM_UNIT_INDEX" val="3"/>
  <p:tag name="KSO_WM_UNIT_TYPE" val="j"/>
  <p:tag name="KSO_WM_BEAUTIFY_FLAG" val="#wm#"/>
</p:tagLst>
</file>

<file path=ppt/tags/tag217.xml><?xml version="1.0" encoding="utf-8"?>
<p:tagLst xmlns:p="http://schemas.openxmlformats.org/presentationml/2006/main">
  <p:tag name="KSO_WM_UNIT_INDEX" val="5"/>
  <p:tag name="KSO_WM_UNIT_TYPE" val="f"/>
  <p:tag name="KSO_WM_UNIT_SUBTYPE" val="a"/>
  <p:tag name="KSO_WM_BEAUTIFY_FLAG" val="#wm#"/>
</p:tagLst>
</file>

<file path=ppt/tags/tag218.xml><?xml version="1.0" encoding="utf-8"?>
<p:tagLst xmlns:p="http://schemas.openxmlformats.org/presentationml/2006/main">
  <p:tag name="KSO_WM_UNIT_INDEX" val="6"/>
  <p:tag name="KSO_WM_UNIT_TYPE" val="f"/>
  <p:tag name="KSO_WM_UNIT_SUBTYPE" val="a"/>
  <p:tag name="KSO_WM_BEAUTIFY_FLAG" val="#wm#"/>
</p:tagLst>
</file>

<file path=ppt/tags/tag219.xml><?xml version="1.0" encoding="utf-8"?>
<p:tagLst xmlns:p="http://schemas.openxmlformats.org/presentationml/2006/main">
  <p:tag name="KSO_WM_UNIT_INDEX" val="11"/>
  <p:tag name="KSO_WM_UNIT_TYPE" val="f"/>
  <p:tag name="KSO_WM_UNIT_SUBTYPE" val="a"/>
  <p:tag name="KSO_WM_BEAUTIFY_FLAG" val="#wm#"/>
</p:tagLst>
</file>

<file path=ppt/tags/tag22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20.xml><?xml version="1.0" encoding="utf-8"?>
<p:tagLst xmlns:p="http://schemas.openxmlformats.org/presentationml/2006/main">
  <p:tag name="KSO_WM_UNIT_INDEX" val="14"/>
  <p:tag name="KSO_WM_UNIT_TYPE" val="f"/>
  <p:tag name="KSO_WM_UNIT_SUBTYPE" val="a"/>
  <p:tag name="KSO_WM_BEAUTIFY_FLAG" val="#wm#"/>
</p:tagLst>
</file>

<file path=ppt/tags/tag221.xml><?xml version="1.0" encoding="utf-8"?>
<p:tagLst xmlns:p="http://schemas.openxmlformats.org/presentationml/2006/main">
  <p:tag name="KSO_WM_UNIT_INDEX" val="16"/>
  <p:tag name="KSO_WM_UNIT_TYPE" val="f"/>
  <p:tag name="KSO_WM_UNIT_SUBTYPE" val="a"/>
  <p:tag name="KSO_WM_BEAUTIFY_FLAG" val="#wm#"/>
</p:tagLst>
</file>

<file path=ppt/tags/tag222.xml><?xml version="1.0" encoding="utf-8"?>
<p:tagLst xmlns:p="http://schemas.openxmlformats.org/presentationml/2006/main">
  <p:tag name="KSO_WM_UNIT_TEXT" val="安全第一课:政策法规学习"/>
  <p:tag name="KSO_WM_UNIT_INDEX" val="1"/>
  <p:tag name="KSO_WM_UNIT_TYPE" val="a"/>
  <p:tag name="KSO_WM_BEAUTIFY_FLAG" val="#wm#"/>
  <p:tag name="KSO_WM_TAG_VERSION" val="3.0"/>
  <p:tag name="KSO_WM_UNIT_PRESET_TEXT" val="单击此处编辑母版标题样式"/>
  <p:tag name="KSO_WM_UNIT_ID" val="_2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223.xml><?xml version="1.0" encoding="utf-8"?>
<p:tagLst xmlns:p="http://schemas.openxmlformats.org/presentationml/2006/main">
  <p:tag name="KSO_WM_SLIDE_TYPE" val="text"/>
  <p:tag name="KSO_WM_BEAUTIFY_FLAG" val="#wm#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TEMPLATE_INDEX" val="20235919"/>
  <p:tag name="KSO_WM_TEMPLATE_CATEGORY" val="custom"/>
  <p:tag name="KSO_WM_SLIDE_INDEX" val="8"/>
  <p:tag name="KSO_WM_SLIDE_ID" val="custom20235919_8"/>
  <p:tag name="KSO_WM_TEMPLATE_MASTER_TYPE" val="0"/>
  <p:tag name="KSO_WM_SLIDE_LAYOUT" val="a_f"/>
  <p:tag name="KSO_WM_SLIDE_LAYOUT_CNT" val="1_1"/>
  <p:tag name="KSO_WM_SLIDE_SIZE" val="850*457"/>
  <p:tag name="KSO_WM_SLIDE_POSITION" val="54*28"/>
  <p:tag name="KSO_WM_TEMPLATE_COLORSEQUENCE" val="1,2,3,1,2,3"/>
</p:tagLst>
</file>

<file path=ppt/tags/tag224.xml><?xml version="1.0" encoding="utf-8"?>
<p:tagLst xmlns:p="http://schemas.openxmlformats.org/presentationml/2006/main">
  <p:tag name="KSO_WM_UNIT_INDEX" val="1"/>
  <p:tag name="KSO_WM_UNIT_TYPE" val="j"/>
  <p:tag name="KSO_WM_BEAUTIFY_FLAG" val="#wm#"/>
</p:tagLst>
</file>

<file path=ppt/tags/tag225.xml><?xml version="1.0" encoding="utf-8"?>
<p:tagLst xmlns:p="http://schemas.openxmlformats.org/presentationml/2006/main">
  <p:tag name="KSO_WM_UNIT_INDEX" val="1_2_2"/>
  <p:tag name="KSO_WM_UNIT_TYPE" val="l_h_j"/>
  <p:tag name="KSO_WM_TEMPLATE_CATEGORY" val="diagram"/>
  <p:tag name="KSO_WM_TEMPLATE_INDEX" val="19882022"/>
  <p:tag name="KSO_WM_UNIT_ID" val="diagram19882022*l_h_j*1_2_2"/>
  <p:tag name="KSO_WM_DIAGRAM_GROUP_CODE" val="l1-1"/>
  <p:tag name="KSO_WM_TAG_VERSION" val="2.0"/>
  <p:tag name="KSO_WM_BEAUTIFY_FLAG" val="#wm#"/>
</p:tagLst>
</file>

<file path=ppt/tags/tag226.xml><?xml version="1.0" encoding="utf-8"?>
<p:tagLst xmlns:p="http://schemas.openxmlformats.org/presentationml/2006/main">
  <p:tag name="KSO_WM_UNIT_INDEX" val="1_3_2"/>
  <p:tag name="KSO_WM_UNIT_TYPE" val="l_h_j"/>
  <p:tag name="KSO_WM_TEMPLATE_CATEGORY" val="diagram"/>
  <p:tag name="KSO_WM_TEMPLATE_INDEX" val="19882022"/>
  <p:tag name="KSO_WM_UNIT_ID" val="diagram19882022*l_h_j*1_3_2"/>
  <p:tag name="KSO_WM_DIAGRAM_GROUP_CODE" val="l1-1"/>
  <p:tag name="KSO_WM_TAG_VERSION" val="2.0"/>
  <p:tag name="KSO_WM_BEAUTIFY_FLAG" val="#wm#"/>
</p:tagLst>
</file>

<file path=ppt/tags/tag227.xml><?xml version="1.0" encoding="utf-8"?>
<p:tagLst xmlns:p="http://schemas.openxmlformats.org/presentationml/2006/main">
  <p:tag name="KSO_WM_UNIT_INDEX" val="1_1_2"/>
  <p:tag name="KSO_WM_UNIT_TYPE" val="l_h_j"/>
  <p:tag name="KSO_WM_TEMPLATE_CATEGORY" val="diagram"/>
  <p:tag name="KSO_WM_TEMPLATE_INDEX" val="19882022"/>
  <p:tag name="KSO_WM_UNIT_ID" val="diagram19882022*l_h_j*1_1_2"/>
  <p:tag name="KSO_WM_DIAGRAM_GROUP_CODE" val="l1-1"/>
  <p:tag name="KSO_WM_TAG_VERSION" val="2.0"/>
  <p:tag name="KSO_WM_BEAUTIFY_FLAG" val="#wm#"/>
</p:tagLst>
</file>

<file path=ppt/tags/tag228.xml><?xml version="1.0" encoding="utf-8"?>
<p:tagLst xmlns:p="http://schemas.openxmlformats.org/presentationml/2006/main">
  <p:tag name="KSO_WM_UNIT_INDEX" val="1_4_2"/>
  <p:tag name="KSO_WM_UNIT_TYPE" val="l_h_j"/>
  <p:tag name="KSO_WM_TEMPLATE_CATEGORY" val="diagram"/>
  <p:tag name="KSO_WM_TEMPLATE_INDEX" val="19882022"/>
  <p:tag name="KSO_WM_UNIT_ID" val="diagram19882022*l_h_j*1_4_2"/>
  <p:tag name="KSO_WM_DIAGRAM_GROUP_CODE" val="l1-1"/>
  <p:tag name="KSO_WM_TAG_VERSION" val="2.0"/>
  <p:tag name="KSO_WM_BEAUTIFY_FLAG" val="#wm#"/>
</p:tagLst>
</file>

<file path=ppt/tags/tag229.xml><?xml version="1.0" encoding="utf-8"?>
<p:tagLst xmlns:p="http://schemas.openxmlformats.org/presentationml/2006/main">
  <p:tag name="KSO_WM_UNIT_INDEX" val="1_1_1"/>
  <p:tag name="KSO_WM_UNIT_TYPE" val="l_h_a"/>
  <p:tag name="KSO_WM_TEMPLATE_CATEGORY" val="diagram"/>
  <p:tag name="KSO_WM_TEMPLATE_INDEX" val="19882022"/>
  <p:tag name="KSO_WM_UNIT_ID" val="diagram19882022*l_h_a*1_1_1"/>
  <p:tag name="KSO_WM_DIAGRAM_GROUP_CODE" val="l1-1"/>
  <p:tag name="KSO_WM_TAG_VERSION" val="2.0"/>
  <p:tag name="KSO_WM_BEAUTIFY_FLAG" val="#wm#"/>
</p:tagLst>
</file>

<file path=ppt/tags/tag23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3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30.xml><?xml version="1.0" encoding="utf-8"?>
<p:tagLst xmlns:p="http://schemas.openxmlformats.org/presentationml/2006/main">
  <p:tag name="KSO_WM_UNIT_INDEX" val="1_2_1"/>
  <p:tag name="KSO_WM_UNIT_TYPE" val="l_h_a"/>
  <p:tag name="KSO_WM_TEMPLATE_CATEGORY" val="diagram"/>
  <p:tag name="KSO_WM_TEMPLATE_INDEX" val="19882022"/>
  <p:tag name="KSO_WM_UNIT_ID" val="diagram19882022*l_h_a*1_2_1"/>
  <p:tag name="KSO_WM_DIAGRAM_GROUP_CODE" val="l1-1"/>
  <p:tag name="KSO_WM_TAG_VERSION" val="2.0"/>
  <p:tag name="KSO_WM_BEAUTIFY_FLAG" val="#wm#"/>
</p:tagLst>
</file>

<file path=ppt/tags/tag231.xml><?xml version="1.0" encoding="utf-8"?>
<p:tagLst xmlns:p="http://schemas.openxmlformats.org/presentationml/2006/main">
  <p:tag name="KSO_WM_UNIT_INDEX" val="1_1_5"/>
  <p:tag name="KSO_WM_UNIT_TYPE" val="l_h_f"/>
  <p:tag name="KSO_WM_UNIT_SUBTYPE" val="a"/>
  <p:tag name="KSO_WM_TEMPLATE_CATEGORY" val="diagram"/>
  <p:tag name="KSO_WM_TEMPLATE_INDEX" val="19882022"/>
  <p:tag name="KSO_WM_UNIT_ID" val="diagram19882022*l_h_f*1_1_5"/>
  <p:tag name="KSO_WM_DIAGRAM_GROUP_CODE" val="l1-1"/>
  <p:tag name="KSO_WM_TAG_VERSION" val="2.0"/>
  <p:tag name="KSO_WM_BEAUTIFY_FLAG" val="#wm#"/>
</p:tagLst>
</file>

<file path=ppt/tags/tag232.xml><?xml version="1.0" encoding="utf-8"?>
<p:tagLst xmlns:p="http://schemas.openxmlformats.org/presentationml/2006/main">
  <p:tag name="KSO_WM_UNIT_INDEX" val="1_2_5"/>
  <p:tag name="KSO_WM_UNIT_TYPE" val="l_h_f"/>
  <p:tag name="KSO_WM_UNIT_SUBTYPE" val="a"/>
  <p:tag name="KSO_WM_TEMPLATE_CATEGORY" val="diagram"/>
  <p:tag name="KSO_WM_TEMPLATE_INDEX" val="19882022"/>
  <p:tag name="KSO_WM_UNIT_ID" val="diagram19882022*l_h_f*1_2_5"/>
  <p:tag name="KSO_WM_DIAGRAM_GROUP_CODE" val="l1-1"/>
  <p:tag name="KSO_WM_TAG_VERSION" val="2.0"/>
  <p:tag name="KSO_WM_BEAUTIFY_FLAG" val="#wm#"/>
</p:tagLst>
</file>

<file path=ppt/tags/tag233.xml><?xml version="1.0" encoding="utf-8"?>
<p:tagLst xmlns:p="http://schemas.openxmlformats.org/presentationml/2006/main">
  <p:tag name="KSO_WM_UNIT_INDEX" val="1_3_1"/>
  <p:tag name="KSO_WM_UNIT_TYPE" val="l_h_a"/>
  <p:tag name="KSO_WM_TEMPLATE_CATEGORY" val="diagram"/>
  <p:tag name="KSO_WM_TEMPLATE_INDEX" val="19882022"/>
  <p:tag name="KSO_WM_UNIT_ID" val="diagram19882022*l_h_a*1_3_1"/>
  <p:tag name="KSO_WM_DIAGRAM_GROUP_CODE" val="l1-1"/>
  <p:tag name="KSO_WM_TAG_VERSION" val="2.0"/>
  <p:tag name="KSO_WM_BEAUTIFY_FLAG" val="#wm#"/>
</p:tagLst>
</file>

<file path=ppt/tags/tag234.xml><?xml version="1.0" encoding="utf-8"?>
<p:tagLst xmlns:p="http://schemas.openxmlformats.org/presentationml/2006/main">
  <p:tag name="KSO_WM_UNIT_INDEX" val="1_4_1"/>
  <p:tag name="KSO_WM_UNIT_TYPE" val="l_h_a"/>
  <p:tag name="KSO_WM_TEMPLATE_CATEGORY" val="diagram"/>
  <p:tag name="KSO_WM_TEMPLATE_INDEX" val="19882022"/>
  <p:tag name="KSO_WM_UNIT_ID" val="diagram19882022*l_h_a*1_4_1"/>
  <p:tag name="KSO_WM_DIAGRAM_GROUP_CODE" val="l1-1"/>
  <p:tag name="KSO_WM_TAG_VERSION" val="2.0"/>
  <p:tag name="KSO_WM_BEAUTIFY_FLAG" val="#wm#"/>
</p:tagLst>
</file>

<file path=ppt/tags/tag235.xml><?xml version="1.0" encoding="utf-8"?>
<p:tagLst xmlns:p="http://schemas.openxmlformats.org/presentationml/2006/main">
  <p:tag name="KSO_WM_UNIT_INDEX" val="1_4_5"/>
  <p:tag name="KSO_WM_UNIT_TYPE" val="l_h_f"/>
  <p:tag name="KSO_WM_UNIT_SUBTYPE" val="a"/>
  <p:tag name="KSO_WM_TEMPLATE_CATEGORY" val="diagram"/>
  <p:tag name="KSO_WM_TEMPLATE_INDEX" val="19882022"/>
  <p:tag name="KSO_WM_UNIT_ID" val="diagram19882022*l_h_f*1_4_5"/>
  <p:tag name="KSO_WM_DIAGRAM_GROUP_CODE" val="l1-1"/>
  <p:tag name="KSO_WM_TAG_VERSION" val="2.0"/>
  <p:tag name="KSO_WM_BEAUTIFY_FLAG" val="#wm#"/>
</p:tagLst>
</file>

<file path=ppt/tags/tag236.xml><?xml version="1.0" encoding="utf-8"?>
<p:tagLst xmlns:p="http://schemas.openxmlformats.org/presentationml/2006/main">
  <p:tag name="KSO_WM_UNIT_INDEX" val="1_3_5"/>
  <p:tag name="KSO_WM_UNIT_TYPE" val="l_h_f"/>
  <p:tag name="KSO_WM_UNIT_SUBTYPE" val="a"/>
  <p:tag name="KSO_WM_TEMPLATE_CATEGORY" val="diagram"/>
  <p:tag name="KSO_WM_TEMPLATE_INDEX" val="19882022"/>
  <p:tag name="KSO_WM_UNIT_ID" val="diagram19882022*l_h_f*1_3_5"/>
  <p:tag name="KSO_WM_DIAGRAM_GROUP_CODE" val="l1-1"/>
  <p:tag name="KSO_WM_TAG_VERSION" val="2.0"/>
  <p:tag name="KSO_WM_BEAUTIFY_FLAG" val="#wm#"/>
</p:tagLst>
</file>

<file path=ppt/tags/tag237.xml><?xml version="1.0" encoding="utf-8"?>
<p:tagLst xmlns:p="http://schemas.openxmlformats.org/presentationml/2006/main">
  <p:tag name="KSO_WM_UNIT_INDEX" val="3"/>
  <p:tag name="KSO_WM_UNIT_TYPE" val="f"/>
  <p:tag name="KSO_WM_UNIT_SUBTYPE" val="a"/>
  <p:tag name="KSO_WM_BEAUTIFY_FLAG" val="#wm#"/>
</p:tagLst>
</file>

<file path=ppt/tags/tag238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7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239.xml><?xml version="1.0" encoding="utf-8"?>
<p:tagLst xmlns:p="http://schemas.openxmlformats.org/presentationml/2006/main">
  <p:tag name="KSO_WM_SLIDE_TYPE" val="text"/>
  <p:tag name="KSO_WM_BEAUTIFY_FLAG" val="#wm#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TEMPLATE_INDEX" val="20235919"/>
  <p:tag name="KSO_WM_TEMPLATE_CATEGORY" val="custom"/>
  <p:tag name="KSO_WM_SLIDE_INDEX" val="8"/>
  <p:tag name="KSO_WM_SLIDE_ID" val="custom20235919_8"/>
  <p:tag name="KSO_WM_TEMPLATE_MASTER_TYPE" val="0"/>
  <p:tag name="KSO_WM_SLIDE_LAYOUT" val="a_f"/>
  <p:tag name="KSO_WM_SLIDE_LAYOUT_CNT" val="1_1"/>
  <p:tag name="KSO_WM_SLIDE_SIZE" val="850*457"/>
  <p:tag name="KSO_WM_SLIDE_POSITION" val="54*28"/>
  <p:tag name="KSO_WM_TEMPLATE_COLORSEQUENCE" val="1,2,3,1,2,3"/>
</p:tagLst>
</file>

<file path=ppt/tags/tag24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3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40.xml><?xml version="1.0" encoding="utf-8"?>
<p:tagLst xmlns:p="http://schemas.openxmlformats.org/presentationml/2006/main">
  <p:tag name="KSO_WM_UNIT_INDEX" val="1"/>
  <p:tag name="KSO_WM_UNIT_TYPE" val="j"/>
  <p:tag name="KSO_WM_BEAUTIFY_FLAG" val="#wm#"/>
</p:tagLst>
</file>

<file path=ppt/tags/tag241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3;第二级&#13;第三级&#13;第四级&#13;第五级"/>
  <p:tag name="KSO_WM_UNIT_ID" val="_2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42.xml><?xml version="1.0" encoding="utf-8"?>
<p:tagLst xmlns:p="http://schemas.openxmlformats.org/presentationml/2006/main">
  <p:tag name="KSO_WM_UNIT_INDEX" val="7"/>
  <p:tag name="KSO_WM_UNIT_TYPE" val="j"/>
  <p:tag name="KSO_WM_BEAUTIFY_FLAG" val="#wm#"/>
</p:tagLst>
</file>

<file path=ppt/tags/tag243.xml><?xml version="1.0" encoding="utf-8"?>
<p:tagLst xmlns:p="http://schemas.openxmlformats.org/presentationml/2006/main">
  <p:tag name="KSO_WM_UNIT_INDEX" val="6"/>
  <p:tag name="KSO_WM_UNIT_TYPE" val="j"/>
  <p:tag name="KSO_WM_BEAUTIFY_FLAG" val="#wm#"/>
</p:tagLst>
</file>

<file path=ppt/tags/tag244.xml><?xml version="1.0" encoding="utf-8"?>
<p:tagLst xmlns:p="http://schemas.openxmlformats.org/presentationml/2006/main">
  <p:tag name="KSO_WM_UNIT_INDEX" val="4"/>
  <p:tag name="KSO_WM_UNIT_TYPE" val="j"/>
  <p:tag name="KSO_WM_BEAUTIFY_FLAG" val="#wm#"/>
</p:tagLst>
</file>

<file path=ppt/tags/tag245.xml><?xml version="1.0" encoding="utf-8"?>
<p:tagLst xmlns:p="http://schemas.openxmlformats.org/presentationml/2006/main">
  <p:tag name="KSO_WM_UNIT_INDEX" val="23"/>
  <p:tag name="KSO_WM_UNIT_TYPE" val="j"/>
  <p:tag name="KSO_WM_BEAUTIFY_FLAG" val="#wm#"/>
</p:tagLst>
</file>

<file path=ppt/tags/tag246.xml><?xml version="1.0" encoding="utf-8"?>
<p:tagLst xmlns:p="http://schemas.openxmlformats.org/presentationml/2006/main">
  <p:tag name="KSO_WM_UNIT_INDEX" val="2"/>
  <p:tag name="KSO_WM_UNIT_TYPE" val="j"/>
  <p:tag name="KSO_WM_BEAUTIFY_FLAG" val="#wm#"/>
</p:tagLst>
</file>

<file path=ppt/tags/tag247.xml><?xml version="1.0" encoding="utf-8"?>
<p:tagLst xmlns:p="http://schemas.openxmlformats.org/presentationml/2006/main">
  <p:tag name="KSO_WM_UNIT_INDEX" val="21"/>
  <p:tag name="KSO_WM_UNIT_TYPE" val="i"/>
  <p:tag name="KSO_WM_UNIT_SUBTYPE" val="h"/>
  <p:tag name="KSO_WM_BEAUTIFY_FLAG" val="#wm#"/>
</p:tagLst>
</file>

<file path=ppt/tags/tag248.xml><?xml version="1.0" encoding="utf-8"?>
<p:tagLst xmlns:p="http://schemas.openxmlformats.org/presentationml/2006/main">
  <p:tag name="KSO_WM_UNIT_INDEX" val="8"/>
  <p:tag name="KSO_WM_UNIT_TYPE" val="j"/>
  <p:tag name="KSO_WM_BEAUTIFY_FLAG" val="#wm#"/>
</p:tagLst>
</file>

<file path=ppt/tags/tag249.xml><?xml version="1.0" encoding="utf-8"?>
<p:tagLst xmlns:p="http://schemas.openxmlformats.org/presentationml/2006/main">
  <p:tag name="KSO_WM_UNIT_INDEX" val="20"/>
  <p:tag name="KSO_WM_UNIT_TYPE" val="j"/>
  <p:tag name="KSO_WM_BEAUTIFY_FLAG" val="#wm#"/>
</p:tagLst>
</file>

<file path=ppt/tags/tag25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3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50.xml><?xml version="1.0" encoding="utf-8"?>
<p:tagLst xmlns:p="http://schemas.openxmlformats.org/presentationml/2006/main">
  <p:tag name="KSO_WM_UNIT_INDEX" val="25"/>
  <p:tag name="KSO_WM_UNIT_TYPE" val="j"/>
  <p:tag name="KSO_WM_BEAUTIFY_FLAG" val="#wm#"/>
</p:tagLst>
</file>

<file path=ppt/tags/tag251.xml><?xml version="1.0" encoding="utf-8"?>
<p:tagLst xmlns:p="http://schemas.openxmlformats.org/presentationml/2006/main">
  <p:tag name="KSO_WM_UNIT_INDEX" val="15"/>
  <p:tag name="KSO_WM_UNIT_TYPE" val="j"/>
  <p:tag name="KSO_WM_BEAUTIFY_FLAG" val="#wm#"/>
</p:tagLst>
</file>

<file path=ppt/tags/tag252.xml><?xml version="1.0" encoding="utf-8"?>
<p:tagLst xmlns:p="http://schemas.openxmlformats.org/presentationml/2006/main">
  <p:tag name="KSO_WM_UNIT_INDEX" val="27"/>
  <p:tag name="KSO_WM_UNIT_TYPE" val="i"/>
  <p:tag name="KSO_WM_UNIT_SUBTYPE" val="h"/>
  <p:tag name="KSO_WM_BEAUTIFY_FLAG" val="#wm#"/>
</p:tagLst>
</file>

<file path=ppt/tags/tag253.xml><?xml version="1.0" encoding="utf-8"?>
<p:tagLst xmlns:p="http://schemas.openxmlformats.org/presentationml/2006/main">
  <p:tag name="KSO_WM_UNIT_INDEX" val="24"/>
  <p:tag name="KSO_WM_UNIT_TYPE" val="j"/>
  <p:tag name="KSO_WM_BEAUTIFY_FLAG" val="#wm#"/>
</p:tagLst>
</file>

<file path=ppt/tags/tag254.xml><?xml version="1.0" encoding="utf-8"?>
<p:tagLst xmlns:p="http://schemas.openxmlformats.org/presentationml/2006/main">
  <p:tag name="KSO_WM_UNIT_INDEX" val="14"/>
  <p:tag name="KSO_WM_UNIT_TYPE" val="j"/>
  <p:tag name="KSO_WM_BEAUTIFY_FLAG" val="#wm#"/>
</p:tagLst>
</file>

<file path=ppt/tags/tag255.xml><?xml version="1.0" encoding="utf-8"?>
<p:tagLst xmlns:p="http://schemas.openxmlformats.org/presentationml/2006/main">
  <p:tag name="KSO_WM_UNIT_INDEX" val="13"/>
  <p:tag name="KSO_WM_UNIT_TYPE" val="j"/>
  <p:tag name="KSO_WM_BEAUTIFY_FLAG" val="#wm#"/>
</p:tagLst>
</file>

<file path=ppt/tags/tag256.xml><?xml version="1.0" encoding="utf-8"?>
<p:tagLst xmlns:p="http://schemas.openxmlformats.org/presentationml/2006/main">
  <p:tag name="KSO_WM_UNIT_INDEX" val="26"/>
  <p:tag name="KSO_WM_UNIT_TYPE" val="i"/>
  <p:tag name="KSO_WM_UNIT_SUBTYPE" val="h"/>
  <p:tag name="KSO_WM_BEAUTIFY_FLAG" val="#wm#"/>
</p:tagLst>
</file>

<file path=ppt/tags/tag257.xml><?xml version="1.0" encoding="utf-8"?>
<p:tagLst xmlns:p="http://schemas.openxmlformats.org/presentationml/2006/main">
  <p:tag name="KSO_WM_UNIT_INDEX" val="28"/>
  <p:tag name="KSO_WM_UNIT_TYPE" val="f"/>
  <p:tag name="KSO_WM_UNIT_SUBTYPE" val="a"/>
  <p:tag name="KSO_WM_BEAUTIFY_FLAG" val="#wm#"/>
</p:tagLst>
</file>

<file path=ppt/tags/tag258.xml><?xml version="1.0" encoding="utf-8"?>
<p:tagLst xmlns:p="http://schemas.openxmlformats.org/presentationml/2006/main">
  <p:tag name="KSO_WM_UNIT_INDEX" val="5"/>
  <p:tag name="KSO_WM_UNIT_TYPE" val="f"/>
  <p:tag name="KSO_WM_UNIT_SUBTYPE" val="a"/>
  <p:tag name="KSO_WM_BEAUTIFY_FLAG" val="#wm#"/>
</p:tagLst>
</file>

<file path=ppt/tags/tag259.xml><?xml version="1.0" encoding="utf-8"?>
<p:tagLst xmlns:p="http://schemas.openxmlformats.org/presentationml/2006/main">
  <p:tag name="KSO_WM_UNIT_INDEX" val="29"/>
  <p:tag name="KSO_WM_UNIT_TYPE" val="f"/>
  <p:tag name="KSO_WM_UNIT_SUBTYPE" val="a"/>
  <p:tag name="KSO_WM_BEAUTIFY_FLAG" val="#wm#"/>
</p:tagLst>
</file>

<file path=ppt/tags/tag26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3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60.xml><?xml version="1.0" encoding="utf-8"?>
<p:tagLst xmlns:p="http://schemas.openxmlformats.org/presentationml/2006/main">
  <p:tag name="KSO_WM_UNIT_INDEX" val="9"/>
  <p:tag name="KSO_WM_UNIT_TYPE" val="f"/>
  <p:tag name="KSO_WM_UNIT_SUBTYPE" val="a"/>
  <p:tag name="KSO_WM_BEAUTIFY_FLAG" val="#wm#"/>
</p:tagLst>
</file>

<file path=ppt/tags/tag261.xml><?xml version="1.0" encoding="utf-8"?>
<p:tagLst xmlns:p="http://schemas.openxmlformats.org/presentationml/2006/main">
  <p:tag name="KSO_WM_UNIT_INDEX" val="11"/>
  <p:tag name="KSO_WM_UNIT_TYPE" val="f"/>
  <p:tag name="KSO_WM_UNIT_SUBTYPE" val="a"/>
  <p:tag name="KSO_WM_BEAUTIFY_FLAG" val="#wm#"/>
</p:tagLst>
</file>

<file path=ppt/tags/tag262.xml><?xml version="1.0" encoding="utf-8"?>
<p:tagLst xmlns:p="http://schemas.openxmlformats.org/presentationml/2006/main">
  <p:tag name="KSO_WM_UNIT_INDEX" val="12"/>
  <p:tag name="KSO_WM_UNIT_TYPE" val="f"/>
  <p:tag name="KSO_WM_UNIT_SUBTYPE" val="a"/>
  <p:tag name="KSO_WM_BEAUTIFY_FLAG" val="#wm#"/>
</p:tagLst>
</file>

<file path=ppt/tags/tag263.xml><?xml version="1.0" encoding="utf-8"?>
<p:tagLst xmlns:p="http://schemas.openxmlformats.org/presentationml/2006/main">
  <p:tag name="KSO_WM_UNIT_INDEX" val="30"/>
  <p:tag name="KSO_WM_UNIT_TYPE" val="f"/>
  <p:tag name="KSO_WM_UNIT_SUBTYPE" val="a"/>
  <p:tag name="KSO_WM_BEAUTIFY_FLAG" val="#wm#"/>
</p:tagLst>
</file>

<file path=ppt/tags/tag264.xml><?xml version="1.0" encoding="utf-8"?>
<p:tagLst xmlns:p="http://schemas.openxmlformats.org/presentationml/2006/main">
  <p:tag name="KSO_WM_UNIT_INDEX" val="31"/>
  <p:tag name="KSO_WM_UNIT_TYPE" val="f"/>
  <p:tag name="KSO_WM_UNIT_SUBTYPE" val="a"/>
  <p:tag name="KSO_WM_BEAUTIFY_FLAG" val="#wm#"/>
</p:tagLst>
</file>

<file path=ppt/tags/tag265.xml><?xml version="1.0" encoding="utf-8"?>
<p:tagLst xmlns:p="http://schemas.openxmlformats.org/presentationml/2006/main">
  <p:tag name="KSO_WM_UNIT_INDEX" val="32"/>
  <p:tag name="KSO_WM_UNIT_TYPE" val="f"/>
  <p:tag name="KSO_WM_UNIT_SUBTYPE" val="a"/>
  <p:tag name="KSO_WM_BEAUTIFY_FLAG" val="#wm#"/>
</p:tagLst>
</file>

<file path=ppt/tags/tag266.xml><?xml version="1.0" encoding="utf-8"?>
<p:tagLst xmlns:p="http://schemas.openxmlformats.org/presentationml/2006/main">
  <p:tag name="KSO_WM_UNIT_INDEX" val="16"/>
  <p:tag name="KSO_WM_UNIT_TYPE" val="f"/>
  <p:tag name="KSO_WM_UNIT_SUBTYPE" val="a"/>
  <p:tag name="KSO_WM_BEAUTIFY_FLAG" val="#wm#"/>
</p:tagLst>
</file>

<file path=ppt/tags/tag267.xml><?xml version="1.0" encoding="utf-8"?>
<p:tagLst xmlns:p="http://schemas.openxmlformats.org/presentationml/2006/main">
  <p:tag name="KSO_WM_UNIT_INDEX" val="17"/>
  <p:tag name="KSO_WM_UNIT_TYPE" val="f"/>
  <p:tag name="KSO_WM_UNIT_SUBTYPE" val="a"/>
  <p:tag name="KSO_WM_BEAUTIFY_FLAG" val="#wm#"/>
</p:tagLst>
</file>

<file path=ppt/tags/tag268.xml><?xml version="1.0" encoding="utf-8"?>
<p:tagLst xmlns:p="http://schemas.openxmlformats.org/presentationml/2006/main">
  <p:tag name="KSO_WM_UNIT_INDEX" val="18"/>
  <p:tag name="KSO_WM_UNIT_TYPE" val="f"/>
  <p:tag name="KSO_WM_UNIT_SUBTYPE" val="a"/>
  <p:tag name="KSO_WM_BEAUTIFY_FLAG" val="#wm#"/>
</p:tagLst>
</file>

<file path=ppt/tags/tag269.xml><?xml version="1.0" encoding="utf-8"?>
<p:tagLst xmlns:p="http://schemas.openxmlformats.org/presentationml/2006/main">
  <p:tag name="KSO_WM_UNIT_INDEX" val="19"/>
  <p:tag name="KSO_WM_UNIT_TYPE" val="f"/>
  <p:tag name="KSO_WM_UNIT_SUBTYPE" val="a"/>
  <p:tag name="KSO_WM_BEAUTIFY_FLAG" val="#wm#"/>
</p:tagLst>
</file>

<file path=ppt/tags/tag27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3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70.xml><?xml version="1.0" encoding="utf-8"?>
<p:tagLst xmlns:p="http://schemas.openxmlformats.org/presentationml/2006/main">
  <p:tag name="KSO_WM_UNIT_INDEX" val="22"/>
  <p:tag name="KSO_WM_UNIT_TYPE" val="f"/>
  <p:tag name="KSO_WM_UNIT_SUBTYPE" val="a"/>
  <p:tag name="KSO_WM_BEAUTIFY_FLAG" val="#wm#"/>
</p:tagLst>
</file>

<file path=ppt/tags/tag271.xml><?xml version="1.0" encoding="utf-8"?>
<p:tagLst xmlns:p="http://schemas.openxmlformats.org/presentationml/2006/main">
  <p:tag name="KSO_WM_UNIT_TEXT" val="安全第一课:警示教育"/>
  <p:tag name="KSO_WM_UNIT_INDEX" val="1"/>
  <p:tag name="KSO_WM_UNIT_TYPE" val="a"/>
  <p:tag name="KSO_WM_BEAUTIFY_FLAG" val="#wm#"/>
  <p:tag name="KSO_WM_TAG_VERSION" val="3.0"/>
  <p:tag name="KSO_WM_UNIT_PRESET_TEXT" val="单击此处编辑母版标题样式"/>
  <p:tag name="KSO_WM_UNIT_ID" val="_2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272.xml><?xml version="1.0" encoding="utf-8"?>
<p:tagLst xmlns:p="http://schemas.openxmlformats.org/presentationml/2006/main">
  <p:tag name="KSO_WM_SLIDE_TYPE" val="text"/>
  <p:tag name="KSO_WM_BEAUTIFY_FLAG" val="#wm#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TEMPLATE_INDEX" val="20235919"/>
  <p:tag name="KSO_WM_TEMPLATE_CATEGORY" val="custom"/>
  <p:tag name="KSO_WM_SLIDE_INDEX" val="8"/>
  <p:tag name="KSO_WM_SLIDE_ID" val="custom20235919_8"/>
  <p:tag name="KSO_WM_TEMPLATE_MASTER_TYPE" val="0"/>
  <p:tag name="KSO_WM_SLIDE_LAYOUT" val="a_f"/>
  <p:tag name="KSO_WM_SLIDE_LAYOUT_CNT" val="1_1"/>
  <p:tag name="KSO_WM_SLIDE_SIZE" val="850*457"/>
  <p:tag name="KSO_WM_SLIDE_POSITION" val="54*28"/>
  <p:tag name="KSO_WM_TEMPLATE_COLORSEQUENCE" val="1,2,3,1,2,3"/>
</p:tagLst>
</file>

<file path=ppt/tags/tag273.xml><?xml version="1.0" encoding="utf-8"?>
<p:tagLst xmlns:p="http://schemas.openxmlformats.org/presentationml/2006/main">
  <p:tag name="KSO_WM_UNIT_INDEX" val="1"/>
  <p:tag name="KSO_WM_UNIT_TYPE" val="j"/>
  <p:tag name="KSO_WM_BEAUTIFY_FLAG" val="#wm#"/>
</p:tagLst>
</file>

<file path=ppt/tags/tag274.xml><?xml version="1.0" encoding="utf-8"?>
<p:tagLst xmlns:p="http://schemas.openxmlformats.org/presentationml/2006/main">
  <p:tag name="KSO_WM_UNIT_INDEX" val="2"/>
  <p:tag name="KSO_WM_UNIT_TYPE" val="f"/>
  <p:tag name="KSO_WM_UNIT_SUBTYPE" val="a"/>
  <p:tag name="KSO_WM_BEAUTIFY_FLAG" val="#wm#"/>
</p:tagLst>
</file>

<file path=ppt/tags/tag275.xml><?xml version="1.0" encoding="utf-8"?>
<p:tagLst xmlns:p="http://schemas.openxmlformats.org/presentationml/2006/main">
  <p:tag name="KSO_WM_UNIT_INDEX" val="3"/>
  <p:tag name="KSO_WM_UNIT_TYPE" val="f"/>
  <p:tag name="KSO_WM_UNIT_SUBTYPE" val="a"/>
  <p:tag name="KSO_WM_BEAUTIFY_FLAG" val="#wm#"/>
</p:tagLst>
</file>

<file path=ppt/tags/tag276.xml><?xml version="1.0" encoding="utf-8"?>
<p:tagLst xmlns:p="http://schemas.openxmlformats.org/presentationml/2006/main">
  <p:tag name="KSO_WM_UNIT_INDEX" val="4"/>
  <p:tag name="KSO_WM_UNIT_TYPE" val="f"/>
  <p:tag name="KSO_WM_UNIT_SUBTYPE" val="a"/>
  <p:tag name="KSO_WM_BEAUTIFY_FLAG" val="#wm#"/>
</p:tagLst>
</file>

<file path=ppt/tags/tag277.xml><?xml version="1.0" encoding="utf-8"?>
<p:tagLst xmlns:p="http://schemas.openxmlformats.org/presentationml/2006/main">
  <p:tag name="KSO_WM_UNIT_INDEX" val="5"/>
  <p:tag name="KSO_WM_UNIT_TYPE" val="f"/>
  <p:tag name="KSO_WM_UNIT_SUBTYPE" val="a"/>
  <p:tag name="KSO_WM_BEAUTIFY_FLAG" val="#wm#"/>
</p:tagLst>
</file>

<file path=ppt/tags/tag278.xml><?xml version="1.0" encoding="utf-8"?>
<p:tagLst xmlns:p="http://schemas.openxmlformats.org/presentationml/2006/main">
  <p:tag name="KSO_WM_SLIDE_TYPE" val="text"/>
  <p:tag name="KSO_WM_BEAUTIFY_FLAG" val="#wm#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TEMPLATE_INDEX" val="20235919"/>
  <p:tag name="KSO_WM_TEMPLATE_CATEGORY" val="custom"/>
  <p:tag name="KSO_WM_SLIDE_INDEX" val="8"/>
  <p:tag name="KSO_WM_SLIDE_ID" val="custom20235919_8"/>
  <p:tag name="KSO_WM_TEMPLATE_MASTER_TYPE" val="0"/>
  <p:tag name="KSO_WM_SLIDE_LAYOUT" val="a_f"/>
  <p:tag name="KSO_WM_SLIDE_LAYOUT_CNT" val="1_1"/>
  <p:tag name="KSO_WM_SLIDE_SIZE" val="850*457"/>
  <p:tag name="KSO_WM_SLIDE_POSITION" val="54*28"/>
  <p:tag name="KSO_WM_TEMPLATE_COLORSEQUENCE" val="1,2,3,1,2,3"/>
</p:tagLst>
</file>

<file path=ppt/tags/tag28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3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9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3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1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0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1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2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3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标题"/>
  <p:tag name="KSO_WM_UNIT_ID" val="_3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1"/>
  <p:tag name="KSO_WM_UNIT_VALUE" val="2"/>
</p:tagLst>
</file>

<file path=ppt/tags/tag34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4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5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4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6.xml><?xml version="1.0" encoding="utf-8"?>
<p:tagLst xmlns:p="http://schemas.openxmlformats.org/presentationml/2006/main">
  <p:tag name="KSO_WM_UNIT_TYPE" val="i"/>
  <p:tag name="KSO_WM_UNIT_INDEX" val="11"/>
  <p:tag name="KSO_WM_BEAUTIFY_FLAG" val="#wm#"/>
  <p:tag name="KSO_WM_TAG_VERSION" val="3.0"/>
  <p:tag name="KSO_WM_UNIT_ID" val="_4*i*1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7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4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8.xml><?xml version="1.0" encoding="utf-8"?>
<p:tagLst xmlns:p="http://schemas.openxmlformats.org/presentationml/2006/main">
  <p:tag name="KSO_WM_UNIT_TYPE" val="i"/>
  <p:tag name="KSO_WM_UNIT_INDEX" val="12"/>
  <p:tag name="KSO_WM_BEAUTIFY_FLAG" val="#wm#"/>
  <p:tag name="KSO_WM_TAG_VERSION" val="3.0"/>
  <p:tag name="KSO_WM_UNIT_ID" val="_4*i*1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9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4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0.xml><?xml version="1.0" encoding="utf-8"?>
<p:tagLst xmlns:p="http://schemas.openxmlformats.org/presentationml/2006/main">
  <p:tag name="KSO_WM_UNIT_TYPE" val="i"/>
  <p:tag name="KSO_WM_UNIT_INDEX" val="10"/>
  <p:tag name="KSO_WM_BEAUTIFY_FLAG" val="#wm#"/>
  <p:tag name="KSO_WM_TAG_VERSION" val="3.0"/>
  <p:tag name="KSO_WM_UNIT_ID" val="_4*i*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1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4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2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4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3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4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4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4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5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4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6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7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8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9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4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5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1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0.xml><?xml version="1.0" encoding="utf-8"?>
<p:tagLst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PRESET_TEXT" val="节编号"/>
  <p:tag name="KSO_WM_UNIT_ID" val="_4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1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3;第二级&#13;第三级&#13;第四级&#13;第五级"/>
  <p:tag name="KSO_WM_UNIT_ID" val="_5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2.xml><?xml version="1.0" encoding="utf-8"?>
<p:tagLst xmlns:p="http://schemas.openxmlformats.org/presentationml/2006/main">
  <p:tag name="KSO_WM_UNIT_TYPE" val="f"/>
  <p:tag name="KSO_WM_UNIT_SUBTYPE" val="a"/>
  <p:tag name="KSO_WM_UNIT_INDEX" val="2"/>
  <p:tag name="KSO_WM_BEAUTIFY_FLAG" val="#wm#"/>
  <p:tag name="KSO_WM_TAG_VERSION" val="3.0"/>
  <p:tag name="KSO_WM_UNIT_PRESET_TEXT" val="单击此处编辑母版文本样式&#13;第二级&#13;第三级&#13;第四级&#13;第五级"/>
  <p:tag name="KSO_WM_UNIT_ID" val="_5*f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3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4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5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6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5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57.xml><?xml version="1.0" encoding="utf-8"?>
<p:tagLst xmlns:p="http://schemas.openxmlformats.org/presentationml/2006/main">
  <p:tag name="KSO_WM_UNIT_TYPE" val="h_a"/>
  <p:tag name="KSO_WM_UNIT_INDEX" val="1_1"/>
  <p:tag name="KSO_WM_BEAUTIFY_FLAG" val="#wm#"/>
  <p:tag name="KSO_WM_TAG_VERSION" val="3.0"/>
  <p:tag name="KSO_WM_UNIT_PRESET_TEXT" val="单击此处编辑母版文本样式"/>
  <p:tag name="KSO_WM_UNIT_ID" val="_6*h_a*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ISCONTENTSTITLE" val="0"/>
</p:tagLst>
</file>

<file path=ppt/tags/tag58.xml><?xml version="1.0" encoding="utf-8"?>
<p:tagLst xmlns:p="http://schemas.openxmlformats.org/presentationml/2006/main">
  <p:tag name="KSO_WM_UNIT_TYPE" val="h_f"/>
  <p:tag name="KSO_WM_UNIT_SUBTYPE" val="a"/>
  <p:tag name="KSO_WM_UNIT_INDEX" val="1_1"/>
  <p:tag name="KSO_WM_BEAUTIFY_FLAG" val="#wm#"/>
  <p:tag name="KSO_WM_TAG_VERSION" val="3.0"/>
  <p:tag name="KSO_WM_UNIT_PRESET_TEXT" val="单击此处编辑母版文本样式&#13;第二级&#13;第三级&#13;第四级&#13;第五级"/>
  <p:tag name="KSO_WM_UNIT_ID" val="_6*h_f*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</p:tagLst>
</file>

<file path=ppt/tags/tag59.xml><?xml version="1.0" encoding="utf-8"?>
<p:tagLst xmlns:p="http://schemas.openxmlformats.org/presentationml/2006/main">
  <p:tag name="KSO_WM_UNIT_TYPE" val="h_a"/>
  <p:tag name="KSO_WM_UNIT_INDEX" val="2_1"/>
  <p:tag name="KSO_WM_BEAUTIFY_FLAG" val="#wm#"/>
  <p:tag name="KSO_WM_TAG_VERSION" val="3.0"/>
  <p:tag name="KSO_WM_UNIT_PRESET_TEXT" val="单击此处编辑母版文本样式"/>
  <p:tag name="KSO_WM_UNIT_ID" val="_6*h_a*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ISCONTENTSTITLE" val="0"/>
</p:tagLst>
</file>

<file path=ppt/tags/tag6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1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0.xml><?xml version="1.0" encoding="utf-8"?>
<p:tagLst xmlns:p="http://schemas.openxmlformats.org/presentationml/2006/main">
  <p:tag name="KSO_WM_UNIT_TYPE" val="h_f"/>
  <p:tag name="KSO_WM_UNIT_SUBTYPE" val="a"/>
  <p:tag name="KSO_WM_UNIT_INDEX" val="2_1"/>
  <p:tag name="KSO_WM_BEAUTIFY_FLAG" val="#wm#"/>
  <p:tag name="KSO_WM_TAG_VERSION" val="3.0"/>
  <p:tag name="KSO_WM_UNIT_PRESET_TEXT" val="单击此处编辑母版文本样式&#13;第二级&#13;第三级&#13;第四级&#13;第五级"/>
  <p:tag name="KSO_WM_UNIT_ID" val="_6*h_f*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</p:tagLst>
</file>

<file path=ppt/tags/tag61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2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3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4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6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65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7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66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7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8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9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0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1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2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3;第二级&#13;第三级&#13;第四级&#13;第五级"/>
  <p:tag name="KSO_WM_UNIT_ID" val="_9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3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4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5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6.xml><?xml version="1.0" encoding="utf-8"?>
<p:tagLst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此处编辑副标题"/>
  <p:tag name="KSO_WM_UNIT_ID" val="_10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77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8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9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1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0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1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81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2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11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3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1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4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11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5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11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6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11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7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8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11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9.xml><?xml version="1.0" encoding="utf-8"?>
<p:tagLst xmlns:p="http://schemas.openxmlformats.org/presentationml/2006/main">
  <p:tag name="KSO_WM_UNIT_TYPE" val="i"/>
  <p:tag name="KSO_WM_UNIT_INDEX" val="10"/>
  <p:tag name="KSO_WM_BEAUTIFY_FLAG" val="#wm#"/>
  <p:tag name="KSO_WM_TAG_VERSION" val="3.0"/>
  <p:tag name="KSO_WM_UNIT_ID" val="_11*i*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.xml><?xml version="1.0" encoding="utf-8"?>
<p:tagLst xmlns:p="http://schemas.openxmlformats.org/presentationml/2006/main">
  <p:tag name="KSO_WM_UNIT_TYPE" val="i"/>
  <p:tag name="KSO_WM_UNIT_INDEX" val="10"/>
  <p:tag name="KSO_WM_BEAUTIFY_FLAG" val="#wm#"/>
  <p:tag name="KSO_WM_TAG_VERSION" val="3.0"/>
  <p:tag name="KSO_WM_UNIT_ID" val="_1*i*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0.xml><?xml version="1.0" encoding="utf-8"?>
<p:tagLst xmlns:p="http://schemas.openxmlformats.org/presentationml/2006/main">
  <p:tag name="KSO_WM_UNIT_TYPE" val="i"/>
  <p:tag name="KSO_WM_UNIT_INDEX" val="11"/>
  <p:tag name="KSO_WM_BEAUTIFY_FLAG" val="#wm#"/>
  <p:tag name="KSO_WM_TAG_VERSION" val="3.0"/>
  <p:tag name="KSO_WM_UNIT_ID" val="_11*i*1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1.xml><?xml version="1.0" encoding="utf-8"?>
<p:tagLst xmlns:p="http://schemas.openxmlformats.org/presentationml/2006/main">
  <p:tag name="KSO_WM_UNIT_TYPE" val="i"/>
  <p:tag name="KSO_WM_UNIT_INDEX" val="12"/>
  <p:tag name="KSO_WM_BEAUTIFY_FLAG" val="#wm#"/>
  <p:tag name="KSO_WM_TAG_VERSION" val="3.0"/>
  <p:tag name="KSO_WM_UNIT_ID" val="_11*i*1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2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11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3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4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5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6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1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97.xml><?xml version="1.0" encoding="utf-8"?>
<p:tagLst xmlns:p="http://schemas.openxmlformats.org/presentationml/2006/main">
  <p:tag name="KSO_WM_UNIT_TYPE" val="f"/>
  <p:tag name="KSO_WM_UNIT_SUBTYPE" val="g"/>
  <p:tag name="KSO_WM_UNIT_INDEX" val="2"/>
  <p:tag name="KSO_WM_BEAUTIFY_FLAG" val="#wm#"/>
  <p:tag name="KSO_WM_TAG_VERSION" val="3.0"/>
  <p:tag name="KSO_WM_UNIT_PRESET_TEXT" val="公司名"/>
  <p:tag name="KSO_WM_UNIT_ID" val="_11*f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8.xml><?xml version="1.0" encoding="utf-8"?>
<p:tagLst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PRESET_TEXT" val="署名"/>
  <p:tag name="KSO_WM_UNIT_ID" val="_1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9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0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Noto Sans SC"/>
        <a:ea typeface="Noto Sans SC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Noto Sans SC"/>
        <a:ea typeface="Noto Sans SC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蓝色职场办公简约风主题">
  <a:themeElements>
    <a:clrScheme name="2024.3.8【NO.09】-几何简约风主题模板">
      <a:dk1>
        <a:srgbClr val="333333"/>
      </a:dk1>
      <a:lt1>
        <a:sysClr val="window" lastClr="FFFFFF"/>
      </a:lt1>
      <a:dk2>
        <a:srgbClr val="001A3A"/>
      </a:dk2>
      <a:lt2>
        <a:srgbClr val="F7FAFF"/>
      </a:lt2>
      <a:accent1>
        <a:srgbClr val="016EFF"/>
      </a:accent1>
      <a:accent2>
        <a:srgbClr val="624AF0"/>
      </a:accent2>
      <a:accent3>
        <a:srgbClr val="9618F4"/>
      </a:accent3>
      <a:accent4>
        <a:srgbClr val="F7219B"/>
      </a:accent4>
      <a:accent5>
        <a:srgbClr val="F02836"/>
      </a:accent5>
      <a:accent6>
        <a:srgbClr val="EE672A"/>
      </a:accent6>
      <a:hlink>
        <a:srgbClr val="0026E5"/>
      </a:hlink>
      <a:folHlink>
        <a:srgbClr val="7E1FAD"/>
      </a:folHlink>
    </a:clrScheme>
    <a:fontScheme name="qmj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93000">
              <a:schemeClr val="accent3"/>
            </a:gs>
            <a:gs pos="52000">
              <a:schemeClr val="accent1"/>
            </a:gs>
          </a:gsLst>
          <a:path path="circle">
            <a:fillToRect r="100000" b="100000"/>
          </a:path>
          <a:tileRect l="-100000" t="-100000"/>
        </a:gra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buClrTx/>
          <a:buSzTx/>
          <a:buFontTx/>
          <a:defRPr>
            <a:solidFill>
              <a:schemeClr val="lt1"/>
            </a:solidFill>
            <a:sym typeface="+mn-ea"/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normAutofit/>
      </a:bodyPr>
      <a:lstStyle>
        <a:defPPr algn="l">
          <a:lnSpc>
            <a:spcPct val="140000"/>
          </a:lnSpc>
          <a:defRPr sz="2000" kern="100" dirty="0">
            <a:effectLst/>
            <a:latin typeface="+mn-ea"/>
            <a:cs typeface="江城圆体 400W" panose="020B05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1698</Words>
  <Application>WPS 演示</Application>
  <PresentationFormat>On-screen Show (4:3)</PresentationFormat>
  <Paragraphs>252</Paragraphs>
  <Slides>12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12</vt:i4>
      </vt:variant>
    </vt:vector>
  </HeadingPairs>
  <TitlesOfParts>
    <vt:vector size="24" baseType="lpstr">
      <vt:lpstr>Arial</vt:lpstr>
      <vt:lpstr>宋体</vt:lpstr>
      <vt:lpstr>Wingdings</vt:lpstr>
      <vt:lpstr>Arial</vt:lpstr>
      <vt:lpstr>Noto Sans SC</vt:lpstr>
      <vt:lpstr>微软雅黑</vt:lpstr>
      <vt:lpstr>Arial Unicode MS</vt:lpstr>
      <vt:lpstr>Calibri</vt:lpstr>
      <vt:lpstr>Wingdings</vt:lpstr>
      <vt:lpstr>江城圆体 400W</vt:lpstr>
      <vt:lpstr>Office Theme</vt:lpstr>
      <vt:lpstr>蓝色职场办公简约风主题</vt:lpstr>
      <vt:lpstr>PowerPoint 演示文稿</vt:lpstr>
      <vt:lpstr>70</vt:lpstr>
      <vt:lpstr>70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dc:description>generated using python-pptx</dc:description>
  <cp:lastModifiedBy>Jesse</cp:lastModifiedBy>
  <cp:revision>7</cp:revision>
  <dcterms:created xsi:type="dcterms:W3CDTF">2026-03-04T11:17:00Z</dcterms:created>
  <dcterms:modified xsi:type="dcterms:W3CDTF">2026-03-06T10:59:22Z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2EF1CACC359D46FAAD5D250324672068_13</vt:lpwstr>
  </property>
  <property fmtid="{D5CDD505-2E9C-101B-9397-08002B2CF9AE}" pid="3" name="KSOProductBuildVer">
    <vt:lpwstr>2052-12.1.0.25225</vt:lpwstr>
  </property>
</Properties>
</file>