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81" r:id="rId6"/>
    <p:sldId id="309" r:id="rId7"/>
    <p:sldId id="283" r:id="rId8"/>
  </p:sldIdLst>
  <p:sldSz cx="12192000" cy="6858000"/>
  <p:notesSz cx="6858000" cy="9144000"/>
  <p:embeddedFontLst>
    <p:embeddedFont>
      <p:font typeface="Helvetica Neue" panose="020B0604020202090204"/>
      <p:italic r:id="rId13"/>
      <p:boldItalic r:id="rId14"/>
    </p:embeddedFont>
    <p:embeddedFont>
      <p:font typeface="微软雅黑" panose="020B0503020204020204" charset="-122"/>
      <p:regular r:id="rId15"/>
    </p:embeddedFont>
  </p:embeddedFontLst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ayi Deng" initials="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65" name="Google Shape;165;p1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473" name="Google Shape;473;p11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473" name="Google Shape;473;p11:notes"/>
          <p:cNvSpPr/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b8627bb9f6_1_86:notes"/>
          <p:cNvSpPr txBox="1"/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46600" rIns="93250" bIns="4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</a:p>
        </p:txBody>
      </p:sp>
      <p:sp>
        <p:nvSpPr>
          <p:cNvPr id="494" name="Google Shape;494;gb8627bb9f6_1_86:notes"/>
          <p:cNvSpPr/>
          <p:nvPr>
            <p:ph type="sldImg" idx="2"/>
          </p:nvPr>
        </p:nvSpPr>
        <p:spPr>
          <a:xfrm>
            <a:off x="1877703" y="1143518"/>
            <a:ext cx="3102600" cy="3085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  <p:cxnSp>
        <p:nvCxnSpPr>
          <p:cNvPr id="15" name="Google Shape;15;p15"/>
          <p:cNvCxnSpPr/>
          <p:nvPr/>
        </p:nvCxnSpPr>
        <p:spPr>
          <a:xfrm>
            <a:off x="104882" y="711448"/>
            <a:ext cx="11689553" cy="0"/>
          </a:xfrm>
          <a:prstGeom prst="straightConnector1">
            <a:avLst/>
          </a:prstGeom>
          <a:noFill/>
          <a:ln w="9525" cap="flat" cmpd="sng">
            <a:solidFill>
              <a:srgbClr val="F985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16;p15"/>
          <p:cNvSpPr/>
          <p:nvPr/>
        </p:nvSpPr>
        <p:spPr>
          <a:xfrm>
            <a:off x="-19446" y="0"/>
            <a:ext cx="437100" cy="726183"/>
          </a:xfrm>
          <a:prstGeom prst="rect">
            <a:avLst/>
          </a:prstGeom>
          <a:solidFill>
            <a:srgbClr val="F96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7" name="Google Shape;17;p15"/>
          <p:cNvGrpSpPr/>
          <p:nvPr/>
        </p:nvGrpSpPr>
        <p:grpSpPr>
          <a:xfrm>
            <a:off x="10226675" y="139700"/>
            <a:ext cx="1570038" cy="496888"/>
            <a:chOff x="10226675" y="139700"/>
            <a:chExt cx="1570038" cy="496888"/>
          </a:xfrm>
        </p:grpSpPr>
        <p:sp>
          <p:nvSpPr>
            <p:cNvPr id="18" name="Google Shape;18;p15"/>
            <p:cNvSpPr/>
            <p:nvPr/>
          </p:nvSpPr>
          <p:spPr>
            <a:xfrm>
              <a:off x="10226675" y="139700"/>
              <a:ext cx="419100" cy="471488"/>
            </a:xfrm>
            <a:custGeom>
              <a:avLst/>
              <a:gdLst/>
              <a:ahLst/>
              <a:cxnLst/>
              <a:rect l="l" t="t" r="r" b="b"/>
              <a:pathLst>
                <a:path w="3522" h="3948" extrusionOk="0">
                  <a:moveTo>
                    <a:pt x="2410" y="2955"/>
                  </a:moveTo>
                  <a:lnTo>
                    <a:pt x="2410" y="2955"/>
                  </a:lnTo>
                  <a:cubicBezTo>
                    <a:pt x="2386" y="3146"/>
                    <a:pt x="2270" y="3299"/>
                    <a:pt x="2089" y="3375"/>
                  </a:cubicBezTo>
                  <a:cubicBezTo>
                    <a:pt x="1989" y="3418"/>
                    <a:pt x="1854" y="3441"/>
                    <a:pt x="1748" y="3434"/>
                  </a:cubicBezTo>
                  <a:cubicBezTo>
                    <a:pt x="1582" y="3427"/>
                    <a:pt x="1426" y="3387"/>
                    <a:pt x="1282" y="3314"/>
                  </a:cubicBezTo>
                  <a:cubicBezTo>
                    <a:pt x="1230" y="3287"/>
                    <a:pt x="1153" y="3235"/>
                    <a:pt x="1096" y="3187"/>
                  </a:cubicBezTo>
                  <a:cubicBezTo>
                    <a:pt x="1082" y="3176"/>
                    <a:pt x="1076" y="3166"/>
                    <a:pt x="1088" y="3148"/>
                  </a:cubicBezTo>
                  <a:cubicBezTo>
                    <a:pt x="1102" y="3128"/>
                    <a:pt x="1155" y="3050"/>
                    <a:pt x="1164" y="3038"/>
                  </a:cubicBezTo>
                  <a:cubicBezTo>
                    <a:pt x="1175" y="3020"/>
                    <a:pt x="1194" y="3020"/>
                    <a:pt x="1211" y="3033"/>
                  </a:cubicBezTo>
                  <a:cubicBezTo>
                    <a:pt x="1213" y="3035"/>
                    <a:pt x="1231" y="3048"/>
                    <a:pt x="1234" y="3051"/>
                  </a:cubicBezTo>
                  <a:cubicBezTo>
                    <a:pt x="1372" y="3158"/>
                    <a:pt x="1551" y="3239"/>
                    <a:pt x="1749" y="3247"/>
                  </a:cubicBezTo>
                  <a:cubicBezTo>
                    <a:pt x="1999" y="3243"/>
                    <a:pt x="2180" y="3132"/>
                    <a:pt x="2213" y="2960"/>
                  </a:cubicBezTo>
                  <a:cubicBezTo>
                    <a:pt x="2248" y="2770"/>
                    <a:pt x="2097" y="2607"/>
                    <a:pt x="1805" y="2516"/>
                  </a:cubicBezTo>
                  <a:cubicBezTo>
                    <a:pt x="1712" y="2487"/>
                    <a:pt x="1479" y="2394"/>
                    <a:pt x="1435" y="2369"/>
                  </a:cubicBezTo>
                  <a:cubicBezTo>
                    <a:pt x="1232" y="2251"/>
                    <a:pt x="1137" y="2095"/>
                    <a:pt x="1151" y="1904"/>
                  </a:cubicBezTo>
                  <a:cubicBezTo>
                    <a:pt x="1172" y="1639"/>
                    <a:pt x="1419" y="1440"/>
                    <a:pt x="1733" y="1439"/>
                  </a:cubicBezTo>
                  <a:cubicBezTo>
                    <a:pt x="1882" y="1438"/>
                    <a:pt x="2022" y="1471"/>
                    <a:pt x="2147" y="1523"/>
                  </a:cubicBezTo>
                  <a:cubicBezTo>
                    <a:pt x="2193" y="1542"/>
                    <a:pt x="2278" y="1588"/>
                    <a:pt x="2308" y="1611"/>
                  </a:cubicBezTo>
                  <a:cubicBezTo>
                    <a:pt x="2330" y="1626"/>
                    <a:pt x="2328" y="1644"/>
                    <a:pt x="2320" y="1657"/>
                  </a:cubicBezTo>
                  <a:cubicBezTo>
                    <a:pt x="2307" y="1678"/>
                    <a:pt x="2270" y="1735"/>
                    <a:pt x="2255" y="1759"/>
                  </a:cubicBezTo>
                  <a:cubicBezTo>
                    <a:pt x="2245" y="1775"/>
                    <a:pt x="2231" y="1777"/>
                    <a:pt x="2212" y="1765"/>
                  </a:cubicBezTo>
                  <a:cubicBezTo>
                    <a:pt x="2051" y="1658"/>
                    <a:pt x="1886" y="1622"/>
                    <a:pt x="1737" y="1619"/>
                  </a:cubicBezTo>
                  <a:cubicBezTo>
                    <a:pt x="1523" y="1623"/>
                    <a:pt x="1361" y="1750"/>
                    <a:pt x="1350" y="1923"/>
                  </a:cubicBezTo>
                  <a:cubicBezTo>
                    <a:pt x="1348" y="2080"/>
                    <a:pt x="1468" y="2194"/>
                    <a:pt x="1722" y="2281"/>
                  </a:cubicBezTo>
                  <a:cubicBezTo>
                    <a:pt x="2248" y="2449"/>
                    <a:pt x="2447" y="2646"/>
                    <a:pt x="2410" y="2955"/>
                  </a:cubicBezTo>
                  <a:close/>
                  <a:moveTo>
                    <a:pt x="1761" y="229"/>
                  </a:moveTo>
                  <a:lnTo>
                    <a:pt x="1761" y="229"/>
                  </a:lnTo>
                  <a:cubicBezTo>
                    <a:pt x="2101" y="229"/>
                    <a:pt x="2378" y="550"/>
                    <a:pt x="2391" y="952"/>
                  </a:cubicBezTo>
                  <a:lnTo>
                    <a:pt x="1130" y="952"/>
                  </a:lnTo>
                  <a:cubicBezTo>
                    <a:pt x="1143" y="550"/>
                    <a:pt x="1420" y="229"/>
                    <a:pt x="1761" y="229"/>
                  </a:cubicBezTo>
                  <a:close/>
                  <a:moveTo>
                    <a:pt x="3053" y="3948"/>
                  </a:moveTo>
                  <a:lnTo>
                    <a:pt x="3053" y="3948"/>
                  </a:lnTo>
                  <a:cubicBezTo>
                    <a:pt x="3233" y="3944"/>
                    <a:pt x="3378" y="3798"/>
                    <a:pt x="3394" y="3618"/>
                  </a:cubicBezTo>
                  <a:lnTo>
                    <a:pt x="3395" y="3597"/>
                  </a:lnTo>
                  <a:lnTo>
                    <a:pt x="3522" y="1031"/>
                  </a:lnTo>
                  <a:lnTo>
                    <a:pt x="3522" y="1031"/>
                  </a:lnTo>
                  <a:cubicBezTo>
                    <a:pt x="3522" y="1030"/>
                    <a:pt x="3522" y="1029"/>
                    <a:pt x="3522" y="1027"/>
                  </a:cubicBezTo>
                  <a:cubicBezTo>
                    <a:pt x="3522" y="986"/>
                    <a:pt x="3488" y="952"/>
                    <a:pt x="3447" y="952"/>
                  </a:cubicBezTo>
                  <a:cubicBezTo>
                    <a:pt x="3446" y="952"/>
                    <a:pt x="3446" y="952"/>
                    <a:pt x="3445" y="952"/>
                  </a:cubicBezTo>
                  <a:lnTo>
                    <a:pt x="2629" y="952"/>
                  </a:lnTo>
                  <a:cubicBezTo>
                    <a:pt x="2609" y="422"/>
                    <a:pt x="2228" y="0"/>
                    <a:pt x="1761" y="0"/>
                  </a:cubicBezTo>
                  <a:cubicBezTo>
                    <a:pt x="1294" y="0"/>
                    <a:pt x="913" y="422"/>
                    <a:pt x="892" y="952"/>
                  </a:cubicBezTo>
                  <a:lnTo>
                    <a:pt x="74" y="952"/>
                  </a:lnTo>
                  <a:lnTo>
                    <a:pt x="74" y="952"/>
                  </a:lnTo>
                  <a:cubicBezTo>
                    <a:pt x="33" y="952"/>
                    <a:pt x="0" y="986"/>
                    <a:pt x="0" y="1027"/>
                  </a:cubicBezTo>
                  <a:cubicBezTo>
                    <a:pt x="0" y="1029"/>
                    <a:pt x="0" y="1031"/>
                    <a:pt x="0" y="1033"/>
                  </a:cubicBezTo>
                  <a:lnTo>
                    <a:pt x="0" y="1033"/>
                  </a:lnTo>
                  <a:lnTo>
                    <a:pt x="116" y="3588"/>
                  </a:lnTo>
                  <a:lnTo>
                    <a:pt x="118" y="3620"/>
                  </a:lnTo>
                  <a:cubicBezTo>
                    <a:pt x="135" y="3798"/>
                    <a:pt x="265" y="3941"/>
                    <a:pt x="442" y="3948"/>
                  </a:cubicBezTo>
                  <a:lnTo>
                    <a:pt x="442" y="3948"/>
                  </a:lnTo>
                  <a:lnTo>
                    <a:pt x="3040" y="3948"/>
                  </a:lnTo>
                  <a:lnTo>
                    <a:pt x="3053" y="3948"/>
                  </a:lnTo>
                  <a:close/>
                </a:path>
              </a:pathLst>
            </a:custGeom>
            <a:solidFill>
              <a:srgbClr val="ED4D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15"/>
            <p:cNvSpPr/>
            <p:nvPr/>
          </p:nvSpPr>
          <p:spPr>
            <a:xfrm>
              <a:off x="10731500" y="303213"/>
              <a:ext cx="174625" cy="254000"/>
            </a:xfrm>
            <a:custGeom>
              <a:avLst/>
              <a:gdLst/>
              <a:ahLst/>
              <a:cxnLst/>
              <a:rect l="l" t="t" r="r" b="b"/>
              <a:pathLst>
                <a:path w="1471" h="2127" extrusionOk="0">
                  <a:moveTo>
                    <a:pt x="691" y="878"/>
                  </a:moveTo>
                  <a:lnTo>
                    <a:pt x="691" y="878"/>
                  </a:lnTo>
                  <a:cubicBezTo>
                    <a:pt x="434" y="796"/>
                    <a:pt x="316" y="687"/>
                    <a:pt x="316" y="538"/>
                  </a:cubicBezTo>
                  <a:cubicBezTo>
                    <a:pt x="323" y="372"/>
                    <a:pt x="478" y="247"/>
                    <a:pt x="689" y="239"/>
                  </a:cubicBezTo>
                  <a:cubicBezTo>
                    <a:pt x="860" y="239"/>
                    <a:pt x="1012" y="284"/>
                    <a:pt x="1161" y="380"/>
                  </a:cubicBezTo>
                  <a:cubicBezTo>
                    <a:pt x="1199" y="403"/>
                    <a:pt x="1218" y="394"/>
                    <a:pt x="1240" y="365"/>
                  </a:cubicBezTo>
                  <a:cubicBezTo>
                    <a:pt x="1242" y="361"/>
                    <a:pt x="1250" y="350"/>
                    <a:pt x="1277" y="311"/>
                  </a:cubicBezTo>
                  <a:lnTo>
                    <a:pt x="1277" y="311"/>
                  </a:lnTo>
                  <a:cubicBezTo>
                    <a:pt x="1303" y="274"/>
                    <a:pt x="1313" y="260"/>
                    <a:pt x="1315" y="256"/>
                  </a:cubicBezTo>
                  <a:cubicBezTo>
                    <a:pt x="1334" y="221"/>
                    <a:pt x="1334" y="203"/>
                    <a:pt x="1296" y="176"/>
                  </a:cubicBezTo>
                  <a:cubicBezTo>
                    <a:pt x="1263" y="152"/>
                    <a:pt x="1173" y="106"/>
                    <a:pt x="1121" y="85"/>
                  </a:cubicBezTo>
                  <a:cubicBezTo>
                    <a:pt x="978" y="28"/>
                    <a:pt x="829" y="0"/>
                    <a:pt x="680" y="3"/>
                  </a:cubicBezTo>
                  <a:cubicBezTo>
                    <a:pt x="341" y="10"/>
                    <a:pt x="76" y="230"/>
                    <a:pt x="59" y="519"/>
                  </a:cubicBezTo>
                  <a:cubicBezTo>
                    <a:pt x="48" y="728"/>
                    <a:pt x="154" y="896"/>
                    <a:pt x="376" y="1020"/>
                  </a:cubicBezTo>
                  <a:cubicBezTo>
                    <a:pt x="439" y="1053"/>
                    <a:pt x="664" y="1137"/>
                    <a:pt x="768" y="1167"/>
                  </a:cubicBezTo>
                  <a:cubicBezTo>
                    <a:pt x="1063" y="1253"/>
                    <a:pt x="1214" y="1410"/>
                    <a:pt x="1183" y="1593"/>
                  </a:cubicBezTo>
                  <a:cubicBezTo>
                    <a:pt x="1154" y="1759"/>
                    <a:pt x="978" y="1871"/>
                    <a:pt x="729" y="1879"/>
                  </a:cubicBezTo>
                  <a:cubicBezTo>
                    <a:pt x="546" y="1875"/>
                    <a:pt x="364" y="1808"/>
                    <a:pt x="205" y="1690"/>
                  </a:cubicBezTo>
                  <a:cubicBezTo>
                    <a:pt x="204" y="1689"/>
                    <a:pt x="200" y="1686"/>
                    <a:pt x="193" y="1681"/>
                  </a:cubicBezTo>
                  <a:cubicBezTo>
                    <a:pt x="184" y="1674"/>
                    <a:pt x="181" y="1672"/>
                    <a:pt x="181" y="1672"/>
                  </a:cubicBezTo>
                  <a:cubicBezTo>
                    <a:pt x="146" y="1648"/>
                    <a:pt x="121" y="1648"/>
                    <a:pt x="97" y="1684"/>
                  </a:cubicBezTo>
                  <a:cubicBezTo>
                    <a:pt x="96" y="1685"/>
                    <a:pt x="77" y="1714"/>
                    <a:pt x="57" y="1743"/>
                  </a:cubicBezTo>
                  <a:cubicBezTo>
                    <a:pt x="35" y="1777"/>
                    <a:pt x="25" y="1791"/>
                    <a:pt x="20" y="1800"/>
                  </a:cubicBezTo>
                  <a:cubicBezTo>
                    <a:pt x="0" y="1830"/>
                    <a:pt x="3" y="1846"/>
                    <a:pt x="33" y="1871"/>
                  </a:cubicBezTo>
                  <a:lnTo>
                    <a:pt x="33" y="1871"/>
                  </a:lnTo>
                  <a:cubicBezTo>
                    <a:pt x="97" y="1923"/>
                    <a:pt x="179" y="1976"/>
                    <a:pt x="235" y="2003"/>
                  </a:cubicBezTo>
                  <a:cubicBezTo>
                    <a:pt x="389" y="2078"/>
                    <a:pt x="555" y="2118"/>
                    <a:pt x="731" y="2122"/>
                  </a:cubicBezTo>
                  <a:cubicBezTo>
                    <a:pt x="846" y="2127"/>
                    <a:pt x="989" y="2100"/>
                    <a:pt x="1096" y="2053"/>
                  </a:cubicBezTo>
                  <a:cubicBezTo>
                    <a:pt x="1290" y="1967"/>
                    <a:pt x="1414" y="1798"/>
                    <a:pt x="1436" y="1591"/>
                  </a:cubicBezTo>
                  <a:cubicBezTo>
                    <a:pt x="1471" y="1255"/>
                    <a:pt x="1251" y="1046"/>
                    <a:pt x="691" y="878"/>
                  </a:cubicBezTo>
                  <a:close/>
                </a:path>
              </a:pathLst>
            </a:custGeom>
            <a:solidFill>
              <a:srgbClr val="ED4D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0;p15"/>
            <p:cNvSpPr/>
            <p:nvPr/>
          </p:nvSpPr>
          <p:spPr>
            <a:xfrm>
              <a:off x="10925175" y="303213"/>
              <a:ext cx="149225" cy="252413"/>
            </a:xfrm>
            <a:custGeom>
              <a:avLst/>
              <a:gdLst/>
              <a:ahLst/>
              <a:cxnLst/>
              <a:rect l="l" t="t" r="r" b="b"/>
              <a:pathLst>
                <a:path w="1249" h="2112" extrusionOk="0">
                  <a:moveTo>
                    <a:pt x="625" y="792"/>
                  </a:moveTo>
                  <a:lnTo>
                    <a:pt x="625" y="792"/>
                  </a:lnTo>
                  <a:cubicBezTo>
                    <a:pt x="489" y="792"/>
                    <a:pt x="359" y="836"/>
                    <a:pt x="251" y="916"/>
                  </a:cubicBezTo>
                  <a:lnTo>
                    <a:pt x="251" y="47"/>
                  </a:lnTo>
                  <a:cubicBezTo>
                    <a:pt x="251" y="13"/>
                    <a:pt x="238" y="0"/>
                    <a:pt x="204" y="0"/>
                  </a:cubicBezTo>
                  <a:lnTo>
                    <a:pt x="47" y="0"/>
                  </a:lnTo>
                  <a:cubicBezTo>
                    <a:pt x="10" y="0"/>
                    <a:pt x="0" y="13"/>
                    <a:pt x="0" y="47"/>
                  </a:cubicBezTo>
                  <a:lnTo>
                    <a:pt x="0" y="2065"/>
                  </a:lnTo>
                  <a:cubicBezTo>
                    <a:pt x="0" y="2098"/>
                    <a:pt x="10" y="2112"/>
                    <a:pt x="47" y="2112"/>
                  </a:cubicBezTo>
                  <a:lnTo>
                    <a:pt x="204" y="2112"/>
                  </a:lnTo>
                  <a:cubicBezTo>
                    <a:pt x="238" y="2112"/>
                    <a:pt x="251" y="2098"/>
                    <a:pt x="251" y="2065"/>
                  </a:cubicBezTo>
                  <a:lnTo>
                    <a:pt x="251" y="1406"/>
                  </a:lnTo>
                  <a:cubicBezTo>
                    <a:pt x="253" y="1203"/>
                    <a:pt x="419" y="1039"/>
                    <a:pt x="625" y="1039"/>
                  </a:cubicBezTo>
                  <a:cubicBezTo>
                    <a:pt x="830" y="1039"/>
                    <a:pt x="997" y="1204"/>
                    <a:pt x="998" y="1407"/>
                  </a:cubicBezTo>
                  <a:lnTo>
                    <a:pt x="998" y="2065"/>
                  </a:lnTo>
                  <a:cubicBezTo>
                    <a:pt x="998" y="2103"/>
                    <a:pt x="1007" y="2112"/>
                    <a:pt x="1045" y="2112"/>
                  </a:cubicBezTo>
                  <a:lnTo>
                    <a:pt x="1202" y="2112"/>
                  </a:lnTo>
                  <a:cubicBezTo>
                    <a:pt x="1239" y="2112"/>
                    <a:pt x="1249" y="2103"/>
                    <a:pt x="1249" y="2065"/>
                  </a:cubicBezTo>
                  <a:lnTo>
                    <a:pt x="1249" y="1406"/>
                  </a:lnTo>
                  <a:cubicBezTo>
                    <a:pt x="1248" y="1068"/>
                    <a:pt x="966" y="792"/>
                    <a:pt x="625" y="792"/>
                  </a:cubicBezTo>
                  <a:close/>
                </a:path>
              </a:pathLst>
            </a:custGeom>
            <a:solidFill>
              <a:srgbClr val="ED4D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1;p15"/>
            <p:cNvSpPr/>
            <p:nvPr/>
          </p:nvSpPr>
          <p:spPr>
            <a:xfrm>
              <a:off x="11098213" y="398463"/>
              <a:ext cx="160338" cy="157163"/>
            </a:xfrm>
            <a:custGeom>
              <a:avLst/>
              <a:gdLst/>
              <a:ahLst/>
              <a:cxnLst/>
              <a:rect l="l" t="t" r="r" b="b"/>
              <a:pathLst>
                <a:path w="1351" h="1324" extrusionOk="0">
                  <a:moveTo>
                    <a:pt x="675" y="1080"/>
                  </a:moveTo>
                  <a:lnTo>
                    <a:pt x="675" y="1080"/>
                  </a:lnTo>
                  <a:cubicBezTo>
                    <a:pt x="439" y="1080"/>
                    <a:pt x="247" y="893"/>
                    <a:pt x="247" y="662"/>
                  </a:cubicBezTo>
                  <a:cubicBezTo>
                    <a:pt x="247" y="430"/>
                    <a:pt x="439" y="243"/>
                    <a:pt x="675" y="243"/>
                  </a:cubicBezTo>
                  <a:cubicBezTo>
                    <a:pt x="911" y="243"/>
                    <a:pt x="1103" y="430"/>
                    <a:pt x="1103" y="662"/>
                  </a:cubicBezTo>
                  <a:cubicBezTo>
                    <a:pt x="1103" y="893"/>
                    <a:pt x="911" y="1080"/>
                    <a:pt x="675" y="1080"/>
                  </a:cubicBezTo>
                  <a:close/>
                  <a:moveTo>
                    <a:pt x="675" y="0"/>
                  </a:moveTo>
                  <a:lnTo>
                    <a:pt x="675" y="0"/>
                  </a:lnTo>
                  <a:cubicBezTo>
                    <a:pt x="302" y="0"/>
                    <a:pt x="0" y="296"/>
                    <a:pt x="0" y="662"/>
                  </a:cubicBezTo>
                  <a:cubicBezTo>
                    <a:pt x="0" y="1028"/>
                    <a:pt x="302" y="1324"/>
                    <a:pt x="675" y="1324"/>
                  </a:cubicBezTo>
                  <a:cubicBezTo>
                    <a:pt x="1048" y="1324"/>
                    <a:pt x="1351" y="1028"/>
                    <a:pt x="1351" y="662"/>
                  </a:cubicBezTo>
                  <a:cubicBezTo>
                    <a:pt x="1351" y="296"/>
                    <a:pt x="1048" y="0"/>
                    <a:pt x="675" y="0"/>
                  </a:cubicBezTo>
                  <a:close/>
                </a:path>
              </a:pathLst>
            </a:custGeom>
            <a:solidFill>
              <a:srgbClr val="ED4D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15"/>
            <p:cNvSpPr/>
            <p:nvPr/>
          </p:nvSpPr>
          <p:spPr>
            <a:xfrm>
              <a:off x="11644313" y="396875"/>
              <a:ext cx="152400" cy="160338"/>
            </a:xfrm>
            <a:custGeom>
              <a:avLst/>
              <a:gdLst/>
              <a:ahLst/>
              <a:cxnLst/>
              <a:rect l="l" t="t" r="r" b="b"/>
              <a:pathLst>
                <a:path w="1281" h="1341" extrusionOk="0">
                  <a:moveTo>
                    <a:pt x="270" y="509"/>
                  </a:moveTo>
                  <a:lnTo>
                    <a:pt x="270" y="509"/>
                  </a:lnTo>
                  <a:cubicBezTo>
                    <a:pt x="319" y="349"/>
                    <a:pt x="467" y="242"/>
                    <a:pt x="640" y="242"/>
                  </a:cubicBezTo>
                  <a:cubicBezTo>
                    <a:pt x="808" y="242"/>
                    <a:pt x="964" y="356"/>
                    <a:pt x="1018" y="509"/>
                  </a:cubicBezTo>
                  <a:lnTo>
                    <a:pt x="270" y="509"/>
                  </a:lnTo>
                  <a:close/>
                  <a:moveTo>
                    <a:pt x="1204" y="752"/>
                  </a:moveTo>
                  <a:lnTo>
                    <a:pt x="1204" y="752"/>
                  </a:lnTo>
                  <a:cubicBezTo>
                    <a:pt x="1205" y="752"/>
                    <a:pt x="1206" y="752"/>
                    <a:pt x="1207" y="752"/>
                  </a:cubicBezTo>
                  <a:cubicBezTo>
                    <a:pt x="1248" y="750"/>
                    <a:pt x="1281" y="715"/>
                    <a:pt x="1281" y="672"/>
                  </a:cubicBezTo>
                  <a:cubicBezTo>
                    <a:pt x="1281" y="670"/>
                    <a:pt x="1281" y="668"/>
                    <a:pt x="1281" y="667"/>
                  </a:cubicBezTo>
                  <a:cubicBezTo>
                    <a:pt x="1281" y="666"/>
                    <a:pt x="1281" y="665"/>
                    <a:pt x="1281" y="662"/>
                  </a:cubicBezTo>
                  <a:cubicBezTo>
                    <a:pt x="1281" y="296"/>
                    <a:pt x="994" y="0"/>
                    <a:pt x="640" y="0"/>
                  </a:cubicBezTo>
                  <a:cubicBezTo>
                    <a:pt x="287" y="0"/>
                    <a:pt x="0" y="296"/>
                    <a:pt x="0" y="662"/>
                  </a:cubicBezTo>
                  <a:cubicBezTo>
                    <a:pt x="0" y="689"/>
                    <a:pt x="1" y="716"/>
                    <a:pt x="5" y="743"/>
                  </a:cubicBezTo>
                  <a:lnTo>
                    <a:pt x="6" y="752"/>
                  </a:lnTo>
                  <a:lnTo>
                    <a:pt x="6" y="752"/>
                  </a:lnTo>
                  <a:cubicBezTo>
                    <a:pt x="23" y="884"/>
                    <a:pt x="80" y="1005"/>
                    <a:pt x="168" y="1102"/>
                  </a:cubicBezTo>
                  <a:cubicBezTo>
                    <a:pt x="168" y="1102"/>
                    <a:pt x="168" y="1102"/>
                    <a:pt x="169" y="1103"/>
                  </a:cubicBezTo>
                  <a:cubicBezTo>
                    <a:pt x="267" y="1210"/>
                    <a:pt x="400" y="1284"/>
                    <a:pt x="548" y="1312"/>
                  </a:cubicBezTo>
                  <a:lnTo>
                    <a:pt x="560" y="1314"/>
                  </a:lnTo>
                  <a:lnTo>
                    <a:pt x="560" y="1314"/>
                  </a:lnTo>
                  <a:cubicBezTo>
                    <a:pt x="565" y="1315"/>
                    <a:pt x="571" y="1316"/>
                    <a:pt x="577" y="1317"/>
                  </a:cubicBezTo>
                  <a:cubicBezTo>
                    <a:pt x="780" y="1341"/>
                    <a:pt x="951" y="1308"/>
                    <a:pt x="1090" y="1238"/>
                  </a:cubicBezTo>
                  <a:cubicBezTo>
                    <a:pt x="1127" y="1220"/>
                    <a:pt x="1159" y="1199"/>
                    <a:pt x="1186" y="1179"/>
                  </a:cubicBezTo>
                  <a:cubicBezTo>
                    <a:pt x="1196" y="1172"/>
                    <a:pt x="1204" y="1165"/>
                    <a:pt x="1210" y="1159"/>
                  </a:cubicBezTo>
                  <a:cubicBezTo>
                    <a:pt x="1215" y="1156"/>
                    <a:pt x="1217" y="1153"/>
                    <a:pt x="1219" y="1151"/>
                  </a:cubicBezTo>
                  <a:cubicBezTo>
                    <a:pt x="1255" y="1115"/>
                    <a:pt x="1256" y="1099"/>
                    <a:pt x="1235" y="1065"/>
                  </a:cubicBezTo>
                  <a:cubicBezTo>
                    <a:pt x="1185" y="986"/>
                    <a:pt x="1158" y="948"/>
                    <a:pt x="1158" y="948"/>
                  </a:cubicBezTo>
                  <a:cubicBezTo>
                    <a:pt x="1138" y="923"/>
                    <a:pt x="1121" y="918"/>
                    <a:pt x="1096" y="940"/>
                  </a:cubicBezTo>
                  <a:cubicBezTo>
                    <a:pt x="1092" y="944"/>
                    <a:pt x="1088" y="946"/>
                    <a:pt x="1085" y="948"/>
                  </a:cubicBezTo>
                  <a:cubicBezTo>
                    <a:pt x="938" y="1080"/>
                    <a:pt x="743" y="1106"/>
                    <a:pt x="574" y="1070"/>
                  </a:cubicBezTo>
                  <a:cubicBezTo>
                    <a:pt x="540" y="1061"/>
                    <a:pt x="507" y="1049"/>
                    <a:pt x="477" y="1035"/>
                  </a:cubicBezTo>
                  <a:cubicBezTo>
                    <a:pt x="362" y="977"/>
                    <a:pt x="278" y="873"/>
                    <a:pt x="254" y="752"/>
                  </a:cubicBezTo>
                  <a:lnTo>
                    <a:pt x="1201" y="752"/>
                  </a:lnTo>
                  <a:cubicBezTo>
                    <a:pt x="1201" y="752"/>
                    <a:pt x="1202" y="752"/>
                    <a:pt x="1204" y="752"/>
                  </a:cubicBezTo>
                  <a:close/>
                </a:path>
              </a:pathLst>
            </a:custGeom>
            <a:solidFill>
              <a:srgbClr val="ED4D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15"/>
            <p:cNvSpPr/>
            <p:nvPr/>
          </p:nvSpPr>
          <p:spPr>
            <a:xfrm>
              <a:off x="11283950" y="396875"/>
              <a:ext cx="158750" cy="239713"/>
            </a:xfrm>
            <a:custGeom>
              <a:avLst/>
              <a:gdLst/>
              <a:ahLst/>
              <a:cxnLst/>
              <a:rect l="l" t="t" r="r" b="b"/>
              <a:pathLst>
                <a:path w="1327" h="2000" extrusionOk="0">
                  <a:moveTo>
                    <a:pt x="663" y="1081"/>
                  </a:moveTo>
                  <a:lnTo>
                    <a:pt x="663" y="1081"/>
                  </a:lnTo>
                  <a:cubicBezTo>
                    <a:pt x="435" y="1081"/>
                    <a:pt x="249" y="900"/>
                    <a:pt x="243" y="673"/>
                  </a:cubicBezTo>
                  <a:lnTo>
                    <a:pt x="243" y="651"/>
                  </a:lnTo>
                  <a:cubicBezTo>
                    <a:pt x="249" y="425"/>
                    <a:pt x="435" y="243"/>
                    <a:pt x="663" y="243"/>
                  </a:cubicBezTo>
                  <a:cubicBezTo>
                    <a:pt x="895" y="243"/>
                    <a:pt x="1083" y="431"/>
                    <a:pt x="1083" y="662"/>
                  </a:cubicBezTo>
                  <a:cubicBezTo>
                    <a:pt x="1083" y="893"/>
                    <a:pt x="895" y="1081"/>
                    <a:pt x="663" y="1081"/>
                  </a:cubicBezTo>
                  <a:close/>
                  <a:moveTo>
                    <a:pt x="663" y="0"/>
                  </a:moveTo>
                  <a:lnTo>
                    <a:pt x="663" y="0"/>
                  </a:lnTo>
                  <a:cubicBezTo>
                    <a:pt x="508" y="0"/>
                    <a:pt x="361" y="54"/>
                    <a:pt x="243" y="150"/>
                  </a:cubicBezTo>
                  <a:lnTo>
                    <a:pt x="243" y="47"/>
                  </a:lnTo>
                  <a:cubicBezTo>
                    <a:pt x="243" y="12"/>
                    <a:pt x="234" y="0"/>
                    <a:pt x="196" y="0"/>
                  </a:cubicBezTo>
                  <a:lnTo>
                    <a:pt x="47" y="0"/>
                  </a:lnTo>
                  <a:cubicBezTo>
                    <a:pt x="9" y="0"/>
                    <a:pt x="0" y="11"/>
                    <a:pt x="0" y="47"/>
                  </a:cubicBezTo>
                  <a:lnTo>
                    <a:pt x="0" y="1952"/>
                  </a:lnTo>
                  <a:cubicBezTo>
                    <a:pt x="0" y="1987"/>
                    <a:pt x="9" y="2000"/>
                    <a:pt x="47" y="2000"/>
                  </a:cubicBezTo>
                  <a:lnTo>
                    <a:pt x="196" y="2000"/>
                  </a:lnTo>
                  <a:cubicBezTo>
                    <a:pt x="234" y="2000"/>
                    <a:pt x="243" y="1987"/>
                    <a:pt x="243" y="1952"/>
                  </a:cubicBezTo>
                  <a:lnTo>
                    <a:pt x="243" y="1175"/>
                  </a:lnTo>
                  <a:cubicBezTo>
                    <a:pt x="361" y="1271"/>
                    <a:pt x="508" y="1325"/>
                    <a:pt x="663" y="1325"/>
                  </a:cubicBezTo>
                  <a:cubicBezTo>
                    <a:pt x="1030" y="1325"/>
                    <a:pt x="1327" y="1028"/>
                    <a:pt x="1327" y="662"/>
                  </a:cubicBezTo>
                  <a:cubicBezTo>
                    <a:pt x="1327" y="297"/>
                    <a:pt x="1030" y="0"/>
                    <a:pt x="663" y="0"/>
                  </a:cubicBezTo>
                  <a:close/>
                </a:path>
              </a:pathLst>
            </a:custGeom>
            <a:solidFill>
              <a:srgbClr val="ED4D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;p15"/>
            <p:cNvSpPr/>
            <p:nvPr/>
          </p:nvSpPr>
          <p:spPr>
            <a:xfrm>
              <a:off x="11466513" y="396875"/>
              <a:ext cx="152400" cy="160338"/>
            </a:xfrm>
            <a:custGeom>
              <a:avLst/>
              <a:gdLst/>
              <a:ahLst/>
              <a:cxnLst/>
              <a:rect l="l" t="t" r="r" b="b"/>
              <a:pathLst>
                <a:path w="1281" h="1341" extrusionOk="0">
                  <a:moveTo>
                    <a:pt x="270" y="509"/>
                  </a:moveTo>
                  <a:lnTo>
                    <a:pt x="270" y="509"/>
                  </a:lnTo>
                  <a:cubicBezTo>
                    <a:pt x="319" y="349"/>
                    <a:pt x="467" y="242"/>
                    <a:pt x="641" y="242"/>
                  </a:cubicBezTo>
                  <a:cubicBezTo>
                    <a:pt x="808" y="242"/>
                    <a:pt x="964" y="356"/>
                    <a:pt x="1018" y="509"/>
                  </a:cubicBezTo>
                  <a:lnTo>
                    <a:pt x="270" y="509"/>
                  </a:lnTo>
                  <a:close/>
                  <a:moveTo>
                    <a:pt x="1281" y="662"/>
                  </a:moveTo>
                  <a:lnTo>
                    <a:pt x="1281" y="662"/>
                  </a:lnTo>
                  <a:cubicBezTo>
                    <a:pt x="1281" y="296"/>
                    <a:pt x="994" y="0"/>
                    <a:pt x="641" y="0"/>
                  </a:cubicBezTo>
                  <a:cubicBezTo>
                    <a:pt x="287" y="0"/>
                    <a:pt x="0" y="296"/>
                    <a:pt x="0" y="662"/>
                  </a:cubicBezTo>
                  <a:cubicBezTo>
                    <a:pt x="0" y="689"/>
                    <a:pt x="2" y="716"/>
                    <a:pt x="5" y="743"/>
                  </a:cubicBezTo>
                  <a:lnTo>
                    <a:pt x="6" y="752"/>
                  </a:lnTo>
                  <a:lnTo>
                    <a:pt x="6" y="752"/>
                  </a:lnTo>
                  <a:cubicBezTo>
                    <a:pt x="24" y="884"/>
                    <a:pt x="80" y="1005"/>
                    <a:pt x="168" y="1102"/>
                  </a:cubicBezTo>
                  <a:cubicBezTo>
                    <a:pt x="168" y="1102"/>
                    <a:pt x="168" y="1102"/>
                    <a:pt x="169" y="1103"/>
                  </a:cubicBezTo>
                  <a:cubicBezTo>
                    <a:pt x="267" y="1210"/>
                    <a:pt x="400" y="1284"/>
                    <a:pt x="549" y="1312"/>
                  </a:cubicBezTo>
                  <a:lnTo>
                    <a:pt x="560" y="1314"/>
                  </a:lnTo>
                  <a:lnTo>
                    <a:pt x="560" y="1314"/>
                  </a:lnTo>
                  <a:cubicBezTo>
                    <a:pt x="565" y="1315"/>
                    <a:pt x="571" y="1316"/>
                    <a:pt x="577" y="1317"/>
                  </a:cubicBezTo>
                  <a:cubicBezTo>
                    <a:pt x="780" y="1341"/>
                    <a:pt x="951" y="1308"/>
                    <a:pt x="1090" y="1238"/>
                  </a:cubicBezTo>
                  <a:cubicBezTo>
                    <a:pt x="1127" y="1220"/>
                    <a:pt x="1159" y="1199"/>
                    <a:pt x="1186" y="1179"/>
                  </a:cubicBezTo>
                  <a:cubicBezTo>
                    <a:pt x="1196" y="1172"/>
                    <a:pt x="1204" y="1165"/>
                    <a:pt x="1211" y="1159"/>
                  </a:cubicBezTo>
                  <a:cubicBezTo>
                    <a:pt x="1215" y="1156"/>
                    <a:pt x="1218" y="1153"/>
                    <a:pt x="1219" y="1151"/>
                  </a:cubicBezTo>
                  <a:cubicBezTo>
                    <a:pt x="1255" y="1115"/>
                    <a:pt x="1257" y="1099"/>
                    <a:pt x="1235" y="1065"/>
                  </a:cubicBezTo>
                  <a:cubicBezTo>
                    <a:pt x="1186" y="986"/>
                    <a:pt x="1158" y="948"/>
                    <a:pt x="1158" y="948"/>
                  </a:cubicBezTo>
                  <a:cubicBezTo>
                    <a:pt x="1138" y="923"/>
                    <a:pt x="1121" y="918"/>
                    <a:pt x="1096" y="940"/>
                  </a:cubicBezTo>
                  <a:cubicBezTo>
                    <a:pt x="1092" y="944"/>
                    <a:pt x="1088" y="946"/>
                    <a:pt x="1086" y="948"/>
                  </a:cubicBezTo>
                  <a:cubicBezTo>
                    <a:pt x="938" y="1080"/>
                    <a:pt x="744" y="1106"/>
                    <a:pt x="575" y="1070"/>
                  </a:cubicBezTo>
                  <a:cubicBezTo>
                    <a:pt x="540" y="1061"/>
                    <a:pt x="507" y="1049"/>
                    <a:pt x="477" y="1035"/>
                  </a:cubicBezTo>
                  <a:cubicBezTo>
                    <a:pt x="362" y="977"/>
                    <a:pt x="278" y="873"/>
                    <a:pt x="254" y="752"/>
                  </a:cubicBezTo>
                  <a:lnTo>
                    <a:pt x="1201" y="752"/>
                  </a:lnTo>
                  <a:cubicBezTo>
                    <a:pt x="1202" y="752"/>
                    <a:pt x="1203" y="752"/>
                    <a:pt x="1204" y="752"/>
                  </a:cubicBezTo>
                  <a:cubicBezTo>
                    <a:pt x="1205" y="752"/>
                    <a:pt x="1206" y="752"/>
                    <a:pt x="1207" y="752"/>
                  </a:cubicBezTo>
                  <a:cubicBezTo>
                    <a:pt x="1249" y="750"/>
                    <a:pt x="1281" y="715"/>
                    <a:pt x="1281" y="672"/>
                  </a:cubicBezTo>
                  <a:cubicBezTo>
                    <a:pt x="1281" y="670"/>
                    <a:pt x="1281" y="668"/>
                    <a:pt x="1281" y="667"/>
                  </a:cubicBezTo>
                  <a:cubicBezTo>
                    <a:pt x="1281" y="666"/>
                    <a:pt x="1281" y="665"/>
                    <a:pt x="1281" y="662"/>
                  </a:cubicBezTo>
                  <a:close/>
                </a:path>
              </a:pathLst>
            </a:custGeom>
            <a:solidFill>
              <a:srgbClr val="ED4D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3">
  <p:cSld name="TITLE_AND_BODY_3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8627bb9f6_1_97"/>
          <p:cNvSpPr txBox="1"/>
          <p:nvPr>
            <p:ph type="sldNum" idx="12"/>
          </p:nvPr>
        </p:nvSpPr>
        <p:spPr>
          <a:xfrm>
            <a:off x="5941077" y="6540500"/>
            <a:ext cx="3036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  <p:sp>
        <p:nvSpPr>
          <p:cNvPr id="95" name="Google Shape;95;gb8627bb9f6_1_97"/>
          <p:cNvSpPr/>
          <p:nvPr/>
        </p:nvSpPr>
        <p:spPr>
          <a:xfrm>
            <a:off x="1" y="0"/>
            <a:ext cx="12192000" cy="1394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endParaRPr sz="13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" name="Google Shape;96;gb8627bb9f6_1_97"/>
          <p:cNvSpPr/>
          <p:nvPr/>
        </p:nvSpPr>
        <p:spPr>
          <a:xfrm>
            <a:off x="-1" y="0"/>
            <a:ext cx="3530703" cy="1394237"/>
          </a:xfrm>
          <a:custGeom>
            <a:avLst/>
            <a:gdLst/>
            <a:ahLst/>
            <a:cxnLst/>
            <a:rect l="l" t="t" r="r" b="b"/>
            <a:pathLst>
              <a:path w="3269169" h="1394237" extrusionOk="0">
                <a:moveTo>
                  <a:pt x="0" y="0"/>
                </a:moveTo>
                <a:lnTo>
                  <a:pt x="3269169" y="0"/>
                </a:lnTo>
                <a:lnTo>
                  <a:pt x="2773869" y="1394237"/>
                </a:lnTo>
                <a:lnTo>
                  <a:pt x="0" y="1394237"/>
                </a:lnTo>
                <a:lnTo>
                  <a:pt x="0" y="0"/>
                </a:lnTo>
                <a:close/>
              </a:path>
            </a:pathLst>
          </a:custGeom>
          <a:solidFill>
            <a:srgbClr val="EE4D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endParaRPr sz="13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7" name="Google Shape;97;gb8627bb9f6_1_97"/>
          <p:cNvSpPr/>
          <p:nvPr/>
        </p:nvSpPr>
        <p:spPr>
          <a:xfrm>
            <a:off x="1357252" y="190925"/>
            <a:ext cx="426065" cy="479047"/>
          </a:xfrm>
          <a:custGeom>
            <a:avLst/>
            <a:gdLst/>
            <a:ahLst/>
            <a:cxnLst/>
            <a:rect l="l" t="t" r="r" b="b"/>
            <a:pathLst>
              <a:path w="951" h="1066" extrusionOk="0">
                <a:moveTo>
                  <a:pt x="825" y="1066"/>
                </a:moveTo>
                <a:cubicBezTo>
                  <a:pt x="873" y="1065"/>
                  <a:pt x="912" y="1026"/>
                  <a:pt x="917" y="977"/>
                </a:cubicBezTo>
                <a:cubicBezTo>
                  <a:pt x="917" y="971"/>
                  <a:pt x="917" y="971"/>
                  <a:pt x="917" y="971"/>
                </a:cubicBezTo>
                <a:cubicBezTo>
                  <a:pt x="951" y="279"/>
                  <a:pt x="951" y="279"/>
                  <a:pt x="951" y="279"/>
                </a:cubicBezTo>
                <a:cubicBezTo>
                  <a:pt x="951" y="279"/>
                  <a:pt x="951" y="279"/>
                  <a:pt x="951" y="279"/>
                </a:cubicBezTo>
                <a:cubicBezTo>
                  <a:pt x="951" y="278"/>
                  <a:pt x="951" y="278"/>
                  <a:pt x="951" y="278"/>
                </a:cubicBezTo>
                <a:cubicBezTo>
                  <a:pt x="951" y="266"/>
                  <a:pt x="942" y="257"/>
                  <a:pt x="931" y="257"/>
                </a:cubicBezTo>
                <a:cubicBezTo>
                  <a:pt x="931" y="257"/>
                  <a:pt x="931" y="257"/>
                  <a:pt x="931" y="257"/>
                </a:cubicBezTo>
                <a:cubicBezTo>
                  <a:pt x="710" y="257"/>
                  <a:pt x="710" y="257"/>
                  <a:pt x="710" y="257"/>
                </a:cubicBezTo>
                <a:cubicBezTo>
                  <a:pt x="705" y="114"/>
                  <a:pt x="602" y="0"/>
                  <a:pt x="476" y="0"/>
                </a:cubicBezTo>
                <a:cubicBezTo>
                  <a:pt x="350" y="0"/>
                  <a:pt x="247" y="114"/>
                  <a:pt x="241" y="257"/>
                </a:cubicBezTo>
                <a:cubicBezTo>
                  <a:pt x="20" y="257"/>
                  <a:pt x="20" y="257"/>
                  <a:pt x="20" y="257"/>
                </a:cubicBezTo>
                <a:cubicBezTo>
                  <a:pt x="9" y="258"/>
                  <a:pt x="0" y="267"/>
                  <a:pt x="0" y="278"/>
                </a:cubicBezTo>
                <a:cubicBezTo>
                  <a:pt x="0" y="278"/>
                  <a:pt x="0" y="279"/>
                  <a:pt x="0" y="279"/>
                </a:cubicBezTo>
                <a:cubicBezTo>
                  <a:pt x="0" y="279"/>
                  <a:pt x="0" y="279"/>
                  <a:pt x="0" y="279"/>
                </a:cubicBezTo>
                <a:cubicBezTo>
                  <a:pt x="32" y="969"/>
                  <a:pt x="32" y="969"/>
                  <a:pt x="32" y="969"/>
                </a:cubicBezTo>
                <a:cubicBezTo>
                  <a:pt x="32" y="978"/>
                  <a:pt x="32" y="978"/>
                  <a:pt x="32" y="978"/>
                </a:cubicBezTo>
                <a:cubicBezTo>
                  <a:pt x="37" y="1026"/>
                  <a:pt x="72" y="1064"/>
                  <a:pt x="120" y="1066"/>
                </a:cubicBezTo>
                <a:cubicBezTo>
                  <a:pt x="120" y="1066"/>
                  <a:pt x="120" y="1066"/>
                  <a:pt x="120" y="1066"/>
                </a:cubicBezTo>
                <a:cubicBezTo>
                  <a:pt x="821" y="1066"/>
                  <a:pt x="821" y="1066"/>
                  <a:pt x="821" y="1066"/>
                </a:cubicBezTo>
                <a:lnTo>
                  <a:pt x="825" y="1066"/>
                </a:lnTo>
                <a:close/>
                <a:moveTo>
                  <a:pt x="476" y="62"/>
                </a:moveTo>
                <a:cubicBezTo>
                  <a:pt x="568" y="62"/>
                  <a:pt x="642" y="149"/>
                  <a:pt x="646" y="257"/>
                </a:cubicBezTo>
                <a:cubicBezTo>
                  <a:pt x="305" y="257"/>
                  <a:pt x="305" y="257"/>
                  <a:pt x="305" y="257"/>
                </a:cubicBezTo>
                <a:cubicBezTo>
                  <a:pt x="309" y="149"/>
                  <a:pt x="384" y="62"/>
                  <a:pt x="476" y="62"/>
                </a:cubicBezTo>
                <a:close/>
                <a:moveTo>
                  <a:pt x="650" y="798"/>
                </a:moveTo>
                <a:cubicBezTo>
                  <a:pt x="644" y="849"/>
                  <a:pt x="612" y="890"/>
                  <a:pt x="564" y="911"/>
                </a:cubicBezTo>
                <a:cubicBezTo>
                  <a:pt x="537" y="922"/>
                  <a:pt x="501" y="928"/>
                  <a:pt x="472" y="926"/>
                </a:cubicBezTo>
                <a:cubicBezTo>
                  <a:pt x="428" y="925"/>
                  <a:pt x="386" y="914"/>
                  <a:pt x="347" y="894"/>
                </a:cubicBezTo>
                <a:cubicBezTo>
                  <a:pt x="333" y="887"/>
                  <a:pt x="312" y="873"/>
                  <a:pt x="297" y="860"/>
                </a:cubicBezTo>
                <a:cubicBezTo>
                  <a:pt x="293" y="857"/>
                  <a:pt x="292" y="854"/>
                  <a:pt x="295" y="851"/>
                </a:cubicBezTo>
                <a:cubicBezTo>
                  <a:pt x="296" y="849"/>
                  <a:pt x="299" y="845"/>
                  <a:pt x="305" y="836"/>
                </a:cubicBezTo>
                <a:cubicBezTo>
                  <a:pt x="313" y="824"/>
                  <a:pt x="314" y="822"/>
                  <a:pt x="315" y="821"/>
                </a:cubicBezTo>
                <a:cubicBezTo>
                  <a:pt x="318" y="817"/>
                  <a:pt x="322" y="816"/>
                  <a:pt x="327" y="820"/>
                </a:cubicBezTo>
                <a:cubicBezTo>
                  <a:pt x="327" y="820"/>
                  <a:pt x="327" y="820"/>
                  <a:pt x="327" y="820"/>
                </a:cubicBezTo>
                <a:cubicBezTo>
                  <a:pt x="328" y="821"/>
                  <a:pt x="328" y="821"/>
                  <a:pt x="330" y="822"/>
                </a:cubicBezTo>
                <a:cubicBezTo>
                  <a:pt x="332" y="824"/>
                  <a:pt x="333" y="824"/>
                  <a:pt x="333" y="825"/>
                </a:cubicBezTo>
                <a:cubicBezTo>
                  <a:pt x="375" y="857"/>
                  <a:pt x="423" y="876"/>
                  <a:pt x="472" y="878"/>
                </a:cubicBezTo>
                <a:cubicBezTo>
                  <a:pt x="541" y="877"/>
                  <a:pt x="590" y="846"/>
                  <a:pt x="599" y="800"/>
                </a:cubicBezTo>
                <a:cubicBezTo>
                  <a:pt x="608" y="748"/>
                  <a:pt x="567" y="704"/>
                  <a:pt x="488" y="679"/>
                </a:cubicBezTo>
                <a:cubicBezTo>
                  <a:pt x="463" y="671"/>
                  <a:pt x="400" y="646"/>
                  <a:pt x="388" y="639"/>
                </a:cubicBezTo>
                <a:cubicBezTo>
                  <a:pt x="334" y="607"/>
                  <a:pt x="308" y="566"/>
                  <a:pt x="312" y="514"/>
                </a:cubicBezTo>
                <a:cubicBezTo>
                  <a:pt x="317" y="443"/>
                  <a:pt x="384" y="390"/>
                  <a:pt x="468" y="390"/>
                </a:cubicBezTo>
                <a:cubicBezTo>
                  <a:pt x="506" y="389"/>
                  <a:pt x="543" y="397"/>
                  <a:pt x="580" y="412"/>
                </a:cubicBezTo>
                <a:cubicBezTo>
                  <a:pt x="592" y="418"/>
                  <a:pt x="615" y="430"/>
                  <a:pt x="623" y="436"/>
                </a:cubicBezTo>
                <a:cubicBezTo>
                  <a:pt x="628" y="439"/>
                  <a:pt x="628" y="443"/>
                  <a:pt x="626" y="447"/>
                </a:cubicBezTo>
                <a:cubicBezTo>
                  <a:pt x="624" y="450"/>
                  <a:pt x="622" y="453"/>
                  <a:pt x="617" y="461"/>
                </a:cubicBezTo>
                <a:cubicBezTo>
                  <a:pt x="617" y="462"/>
                  <a:pt x="617" y="462"/>
                  <a:pt x="617" y="462"/>
                </a:cubicBezTo>
                <a:cubicBezTo>
                  <a:pt x="610" y="472"/>
                  <a:pt x="610" y="472"/>
                  <a:pt x="608" y="475"/>
                </a:cubicBezTo>
                <a:cubicBezTo>
                  <a:pt x="606" y="479"/>
                  <a:pt x="603" y="479"/>
                  <a:pt x="598" y="476"/>
                </a:cubicBezTo>
                <a:cubicBezTo>
                  <a:pt x="559" y="450"/>
                  <a:pt x="517" y="437"/>
                  <a:pt x="469" y="436"/>
                </a:cubicBezTo>
                <a:cubicBezTo>
                  <a:pt x="411" y="438"/>
                  <a:pt x="367" y="472"/>
                  <a:pt x="364" y="519"/>
                </a:cubicBezTo>
                <a:cubicBezTo>
                  <a:pt x="363" y="562"/>
                  <a:pt x="395" y="593"/>
                  <a:pt x="465" y="617"/>
                </a:cubicBezTo>
                <a:cubicBezTo>
                  <a:pt x="606" y="662"/>
                  <a:pt x="660" y="715"/>
                  <a:pt x="650" y="7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endParaRPr sz="13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8627bb9f6_1_102"/>
          <p:cNvSpPr txBox="1"/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1">
  <p:cSld name="TITLE_AND_BODY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8627bb9f6_1_104"/>
          <p:cNvSpPr txBox="1"/>
          <p:nvPr>
            <p:ph type="sldNum" idx="12"/>
          </p:nvPr>
        </p:nvSpPr>
        <p:spPr>
          <a:xfrm>
            <a:off x="5941077" y="6540500"/>
            <a:ext cx="3036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  <p:sp>
        <p:nvSpPr>
          <p:cNvPr id="102" name="Google Shape;102;gb8627bb9f6_1_104"/>
          <p:cNvSpPr/>
          <p:nvPr/>
        </p:nvSpPr>
        <p:spPr>
          <a:xfrm>
            <a:off x="1" y="0"/>
            <a:ext cx="12192000" cy="13941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endParaRPr sz="13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" name="Google Shape;103;gb8627bb9f6_1_104"/>
          <p:cNvSpPr/>
          <p:nvPr/>
        </p:nvSpPr>
        <p:spPr>
          <a:xfrm>
            <a:off x="-1" y="0"/>
            <a:ext cx="3530703" cy="1394237"/>
          </a:xfrm>
          <a:custGeom>
            <a:avLst/>
            <a:gdLst/>
            <a:ahLst/>
            <a:cxnLst/>
            <a:rect l="l" t="t" r="r" b="b"/>
            <a:pathLst>
              <a:path w="3269169" h="1394237" extrusionOk="0">
                <a:moveTo>
                  <a:pt x="0" y="0"/>
                </a:moveTo>
                <a:lnTo>
                  <a:pt x="3269169" y="0"/>
                </a:lnTo>
                <a:lnTo>
                  <a:pt x="2773869" y="1394237"/>
                </a:lnTo>
                <a:lnTo>
                  <a:pt x="0" y="1394237"/>
                </a:lnTo>
                <a:lnTo>
                  <a:pt x="0" y="0"/>
                </a:lnTo>
                <a:close/>
              </a:path>
            </a:pathLst>
          </a:custGeom>
          <a:solidFill>
            <a:srgbClr val="EE4D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endParaRPr sz="13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4" name="Google Shape;104;gb8627bb9f6_1_104"/>
          <p:cNvSpPr/>
          <p:nvPr/>
        </p:nvSpPr>
        <p:spPr>
          <a:xfrm>
            <a:off x="1357252" y="190925"/>
            <a:ext cx="426065" cy="479047"/>
          </a:xfrm>
          <a:custGeom>
            <a:avLst/>
            <a:gdLst/>
            <a:ahLst/>
            <a:cxnLst/>
            <a:rect l="l" t="t" r="r" b="b"/>
            <a:pathLst>
              <a:path w="951" h="1066" extrusionOk="0">
                <a:moveTo>
                  <a:pt x="825" y="1066"/>
                </a:moveTo>
                <a:cubicBezTo>
                  <a:pt x="873" y="1065"/>
                  <a:pt x="912" y="1026"/>
                  <a:pt x="917" y="977"/>
                </a:cubicBezTo>
                <a:cubicBezTo>
                  <a:pt x="917" y="971"/>
                  <a:pt x="917" y="971"/>
                  <a:pt x="917" y="971"/>
                </a:cubicBezTo>
                <a:cubicBezTo>
                  <a:pt x="951" y="279"/>
                  <a:pt x="951" y="279"/>
                  <a:pt x="951" y="279"/>
                </a:cubicBezTo>
                <a:cubicBezTo>
                  <a:pt x="951" y="279"/>
                  <a:pt x="951" y="279"/>
                  <a:pt x="951" y="279"/>
                </a:cubicBezTo>
                <a:cubicBezTo>
                  <a:pt x="951" y="278"/>
                  <a:pt x="951" y="278"/>
                  <a:pt x="951" y="278"/>
                </a:cubicBezTo>
                <a:cubicBezTo>
                  <a:pt x="951" y="266"/>
                  <a:pt x="942" y="257"/>
                  <a:pt x="931" y="257"/>
                </a:cubicBezTo>
                <a:cubicBezTo>
                  <a:pt x="931" y="257"/>
                  <a:pt x="931" y="257"/>
                  <a:pt x="931" y="257"/>
                </a:cubicBezTo>
                <a:cubicBezTo>
                  <a:pt x="710" y="257"/>
                  <a:pt x="710" y="257"/>
                  <a:pt x="710" y="257"/>
                </a:cubicBezTo>
                <a:cubicBezTo>
                  <a:pt x="705" y="114"/>
                  <a:pt x="602" y="0"/>
                  <a:pt x="476" y="0"/>
                </a:cubicBezTo>
                <a:cubicBezTo>
                  <a:pt x="350" y="0"/>
                  <a:pt x="247" y="114"/>
                  <a:pt x="241" y="257"/>
                </a:cubicBezTo>
                <a:cubicBezTo>
                  <a:pt x="20" y="257"/>
                  <a:pt x="20" y="257"/>
                  <a:pt x="20" y="257"/>
                </a:cubicBezTo>
                <a:cubicBezTo>
                  <a:pt x="9" y="258"/>
                  <a:pt x="0" y="267"/>
                  <a:pt x="0" y="278"/>
                </a:cubicBezTo>
                <a:cubicBezTo>
                  <a:pt x="0" y="278"/>
                  <a:pt x="0" y="279"/>
                  <a:pt x="0" y="279"/>
                </a:cubicBezTo>
                <a:cubicBezTo>
                  <a:pt x="0" y="279"/>
                  <a:pt x="0" y="279"/>
                  <a:pt x="0" y="279"/>
                </a:cubicBezTo>
                <a:cubicBezTo>
                  <a:pt x="32" y="969"/>
                  <a:pt x="32" y="969"/>
                  <a:pt x="32" y="969"/>
                </a:cubicBezTo>
                <a:cubicBezTo>
                  <a:pt x="32" y="978"/>
                  <a:pt x="32" y="978"/>
                  <a:pt x="32" y="978"/>
                </a:cubicBezTo>
                <a:cubicBezTo>
                  <a:pt x="37" y="1026"/>
                  <a:pt x="72" y="1064"/>
                  <a:pt x="120" y="1066"/>
                </a:cubicBezTo>
                <a:cubicBezTo>
                  <a:pt x="120" y="1066"/>
                  <a:pt x="120" y="1066"/>
                  <a:pt x="120" y="1066"/>
                </a:cubicBezTo>
                <a:cubicBezTo>
                  <a:pt x="821" y="1066"/>
                  <a:pt x="821" y="1066"/>
                  <a:pt x="821" y="1066"/>
                </a:cubicBezTo>
                <a:lnTo>
                  <a:pt x="825" y="1066"/>
                </a:lnTo>
                <a:close/>
                <a:moveTo>
                  <a:pt x="476" y="62"/>
                </a:moveTo>
                <a:cubicBezTo>
                  <a:pt x="568" y="62"/>
                  <a:pt x="642" y="149"/>
                  <a:pt x="646" y="257"/>
                </a:cubicBezTo>
                <a:cubicBezTo>
                  <a:pt x="305" y="257"/>
                  <a:pt x="305" y="257"/>
                  <a:pt x="305" y="257"/>
                </a:cubicBezTo>
                <a:cubicBezTo>
                  <a:pt x="309" y="149"/>
                  <a:pt x="384" y="62"/>
                  <a:pt x="476" y="62"/>
                </a:cubicBezTo>
                <a:close/>
                <a:moveTo>
                  <a:pt x="650" y="798"/>
                </a:moveTo>
                <a:cubicBezTo>
                  <a:pt x="644" y="849"/>
                  <a:pt x="612" y="890"/>
                  <a:pt x="564" y="911"/>
                </a:cubicBezTo>
                <a:cubicBezTo>
                  <a:pt x="537" y="922"/>
                  <a:pt x="501" y="928"/>
                  <a:pt x="472" y="926"/>
                </a:cubicBezTo>
                <a:cubicBezTo>
                  <a:pt x="428" y="925"/>
                  <a:pt x="386" y="914"/>
                  <a:pt x="347" y="894"/>
                </a:cubicBezTo>
                <a:cubicBezTo>
                  <a:pt x="333" y="887"/>
                  <a:pt x="312" y="873"/>
                  <a:pt x="297" y="860"/>
                </a:cubicBezTo>
                <a:cubicBezTo>
                  <a:pt x="293" y="857"/>
                  <a:pt x="292" y="854"/>
                  <a:pt x="295" y="851"/>
                </a:cubicBezTo>
                <a:cubicBezTo>
                  <a:pt x="296" y="849"/>
                  <a:pt x="299" y="845"/>
                  <a:pt x="305" y="836"/>
                </a:cubicBezTo>
                <a:cubicBezTo>
                  <a:pt x="313" y="824"/>
                  <a:pt x="314" y="822"/>
                  <a:pt x="315" y="821"/>
                </a:cubicBezTo>
                <a:cubicBezTo>
                  <a:pt x="318" y="817"/>
                  <a:pt x="322" y="816"/>
                  <a:pt x="327" y="820"/>
                </a:cubicBezTo>
                <a:cubicBezTo>
                  <a:pt x="327" y="820"/>
                  <a:pt x="327" y="820"/>
                  <a:pt x="327" y="820"/>
                </a:cubicBezTo>
                <a:cubicBezTo>
                  <a:pt x="328" y="821"/>
                  <a:pt x="328" y="821"/>
                  <a:pt x="330" y="822"/>
                </a:cubicBezTo>
                <a:cubicBezTo>
                  <a:pt x="332" y="824"/>
                  <a:pt x="333" y="824"/>
                  <a:pt x="333" y="825"/>
                </a:cubicBezTo>
                <a:cubicBezTo>
                  <a:pt x="375" y="857"/>
                  <a:pt x="423" y="876"/>
                  <a:pt x="472" y="878"/>
                </a:cubicBezTo>
                <a:cubicBezTo>
                  <a:pt x="541" y="877"/>
                  <a:pt x="590" y="846"/>
                  <a:pt x="599" y="800"/>
                </a:cubicBezTo>
                <a:cubicBezTo>
                  <a:pt x="608" y="748"/>
                  <a:pt x="567" y="704"/>
                  <a:pt x="488" y="679"/>
                </a:cubicBezTo>
                <a:cubicBezTo>
                  <a:pt x="463" y="671"/>
                  <a:pt x="400" y="646"/>
                  <a:pt x="388" y="639"/>
                </a:cubicBezTo>
                <a:cubicBezTo>
                  <a:pt x="334" y="607"/>
                  <a:pt x="308" y="566"/>
                  <a:pt x="312" y="514"/>
                </a:cubicBezTo>
                <a:cubicBezTo>
                  <a:pt x="317" y="443"/>
                  <a:pt x="384" y="390"/>
                  <a:pt x="468" y="390"/>
                </a:cubicBezTo>
                <a:cubicBezTo>
                  <a:pt x="506" y="389"/>
                  <a:pt x="543" y="397"/>
                  <a:pt x="580" y="412"/>
                </a:cubicBezTo>
                <a:cubicBezTo>
                  <a:pt x="592" y="418"/>
                  <a:pt x="615" y="430"/>
                  <a:pt x="623" y="436"/>
                </a:cubicBezTo>
                <a:cubicBezTo>
                  <a:pt x="628" y="439"/>
                  <a:pt x="628" y="443"/>
                  <a:pt x="626" y="447"/>
                </a:cubicBezTo>
                <a:cubicBezTo>
                  <a:pt x="624" y="450"/>
                  <a:pt x="622" y="453"/>
                  <a:pt x="617" y="461"/>
                </a:cubicBezTo>
                <a:cubicBezTo>
                  <a:pt x="617" y="462"/>
                  <a:pt x="617" y="462"/>
                  <a:pt x="617" y="462"/>
                </a:cubicBezTo>
                <a:cubicBezTo>
                  <a:pt x="610" y="472"/>
                  <a:pt x="610" y="472"/>
                  <a:pt x="608" y="475"/>
                </a:cubicBezTo>
                <a:cubicBezTo>
                  <a:pt x="606" y="479"/>
                  <a:pt x="603" y="479"/>
                  <a:pt x="598" y="476"/>
                </a:cubicBezTo>
                <a:cubicBezTo>
                  <a:pt x="559" y="450"/>
                  <a:pt x="517" y="437"/>
                  <a:pt x="469" y="436"/>
                </a:cubicBezTo>
                <a:cubicBezTo>
                  <a:pt x="411" y="438"/>
                  <a:pt x="367" y="472"/>
                  <a:pt x="364" y="519"/>
                </a:cubicBezTo>
                <a:cubicBezTo>
                  <a:pt x="363" y="562"/>
                  <a:pt x="395" y="593"/>
                  <a:pt x="465" y="617"/>
                </a:cubicBezTo>
                <a:cubicBezTo>
                  <a:pt x="606" y="662"/>
                  <a:pt x="660" y="715"/>
                  <a:pt x="650" y="7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endParaRPr sz="13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2">
  <p:cSld name="TITLE_AND_BODY_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8627bb9f6_1_109"/>
          <p:cNvSpPr txBox="1"/>
          <p:nvPr>
            <p:ph type="sldNum" idx="12"/>
          </p:nvPr>
        </p:nvSpPr>
        <p:spPr>
          <a:xfrm>
            <a:off x="5941077" y="6540500"/>
            <a:ext cx="3036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 panose="020B0604020202090204"/>
              <a:buNone/>
              <a:defRPr sz="1200" b="0" i="0" u="none" strike="noStrike" cap="none">
                <a:solidFill>
                  <a:srgbClr val="888888"/>
                </a:solidFill>
                <a:latin typeface="Helvetica Neue" panose="020B0604020202090204"/>
                <a:ea typeface="Helvetica Neue" panose="020B0604020202090204"/>
                <a:cs typeface="Helvetica Neue" panose="020B0604020202090204"/>
                <a:sym typeface="Helvetica Neue" panose="020B060402020209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  <p:sp>
        <p:nvSpPr>
          <p:cNvPr id="107" name="Google Shape;107;gb8627bb9f6_1_109"/>
          <p:cNvSpPr/>
          <p:nvPr/>
        </p:nvSpPr>
        <p:spPr>
          <a:xfrm>
            <a:off x="1" y="0"/>
            <a:ext cx="12192000" cy="1394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endParaRPr sz="13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8" name="Google Shape;108;gb8627bb9f6_1_109"/>
          <p:cNvSpPr/>
          <p:nvPr/>
        </p:nvSpPr>
        <p:spPr>
          <a:xfrm>
            <a:off x="-1" y="0"/>
            <a:ext cx="3530703" cy="1394237"/>
          </a:xfrm>
          <a:custGeom>
            <a:avLst/>
            <a:gdLst/>
            <a:ahLst/>
            <a:cxnLst/>
            <a:rect l="l" t="t" r="r" b="b"/>
            <a:pathLst>
              <a:path w="3269169" h="1394237" extrusionOk="0">
                <a:moveTo>
                  <a:pt x="0" y="0"/>
                </a:moveTo>
                <a:lnTo>
                  <a:pt x="3269169" y="0"/>
                </a:lnTo>
                <a:lnTo>
                  <a:pt x="2773869" y="1394237"/>
                </a:lnTo>
                <a:lnTo>
                  <a:pt x="0" y="1394237"/>
                </a:lnTo>
                <a:lnTo>
                  <a:pt x="0" y="0"/>
                </a:lnTo>
                <a:close/>
              </a:path>
            </a:pathLst>
          </a:custGeom>
          <a:solidFill>
            <a:srgbClr val="EE4D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endParaRPr sz="13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9" name="Google Shape;109;gb8627bb9f6_1_109"/>
          <p:cNvSpPr/>
          <p:nvPr/>
        </p:nvSpPr>
        <p:spPr>
          <a:xfrm>
            <a:off x="1357252" y="190925"/>
            <a:ext cx="426065" cy="479047"/>
          </a:xfrm>
          <a:custGeom>
            <a:avLst/>
            <a:gdLst/>
            <a:ahLst/>
            <a:cxnLst/>
            <a:rect l="l" t="t" r="r" b="b"/>
            <a:pathLst>
              <a:path w="951" h="1066" extrusionOk="0">
                <a:moveTo>
                  <a:pt x="825" y="1066"/>
                </a:moveTo>
                <a:cubicBezTo>
                  <a:pt x="873" y="1065"/>
                  <a:pt x="912" y="1026"/>
                  <a:pt x="917" y="977"/>
                </a:cubicBezTo>
                <a:cubicBezTo>
                  <a:pt x="917" y="971"/>
                  <a:pt x="917" y="971"/>
                  <a:pt x="917" y="971"/>
                </a:cubicBezTo>
                <a:cubicBezTo>
                  <a:pt x="951" y="279"/>
                  <a:pt x="951" y="279"/>
                  <a:pt x="951" y="279"/>
                </a:cubicBezTo>
                <a:cubicBezTo>
                  <a:pt x="951" y="279"/>
                  <a:pt x="951" y="279"/>
                  <a:pt x="951" y="279"/>
                </a:cubicBezTo>
                <a:cubicBezTo>
                  <a:pt x="951" y="278"/>
                  <a:pt x="951" y="278"/>
                  <a:pt x="951" y="278"/>
                </a:cubicBezTo>
                <a:cubicBezTo>
                  <a:pt x="951" y="266"/>
                  <a:pt x="942" y="257"/>
                  <a:pt x="931" y="257"/>
                </a:cubicBezTo>
                <a:cubicBezTo>
                  <a:pt x="931" y="257"/>
                  <a:pt x="931" y="257"/>
                  <a:pt x="931" y="257"/>
                </a:cubicBezTo>
                <a:cubicBezTo>
                  <a:pt x="710" y="257"/>
                  <a:pt x="710" y="257"/>
                  <a:pt x="710" y="257"/>
                </a:cubicBezTo>
                <a:cubicBezTo>
                  <a:pt x="705" y="114"/>
                  <a:pt x="602" y="0"/>
                  <a:pt x="476" y="0"/>
                </a:cubicBezTo>
                <a:cubicBezTo>
                  <a:pt x="350" y="0"/>
                  <a:pt x="247" y="114"/>
                  <a:pt x="241" y="257"/>
                </a:cubicBezTo>
                <a:cubicBezTo>
                  <a:pt x="20" y="257"/>
                  <a:pt x="20" y="257"/>
                  <a:pt x="20" y="257"/>
                </a:cubicBezTo>
                <a:cubicBezTo>
                  <a:pt x="9" y="258"/>
                  <a:pt x="0" y="267"/>
                  <a:pt x="0" y="278"/>
                </a:cubicBezTo>
                <a:cubicBezTo>
                  <a:pt x="0" y="278"/>
                  <a:pt x="0" y="279"/>
                  <a:pt x="0" y="279"/>
                </a:cubicBezTo>
                <a:cubicBezTo>
                  <a:pt x="0" y="279"/>
                  <a:pt x="0" y="279"/>
                  <a:pt x="0" y="279"/>
                </a:cubicBezTo>
                <a:cubicBezTo>
                  <a:pt x="32" y="969"/>
                  <a:pt x="32" y="969"/>
                  <a:pt x="32" y="969"/>
                </a:cubicBezTo>
                <a:cubicBezTo>
                  <a:pt x="32" y="978"/>
                  <a:pt x="32" y="978"/>
                  <a:pt x="32" y="978"/>
                </a:cubicBezTo>
                <a:cubicBezTo>
                  <a:pt x="37" y="1026"/>
                  <a:pt x="72" y="1064"/>
                  <a:pt x="120" y="1066"/>
                </a:cubicBezTo>
                <a:cubicBezTo>
                  <a:pt x="120" y="1066"/>
                  <a:pt x="120" y="1066"/>
                  <a:pt x="120" y="1066"/>
                </a:cubicBezTo>
                <a:cubicBezTo>
                  <a:pt x="821" y="1066"/>
                  <a:pt x="821" y="1066"/>
                  <a:pt x="821" y="1066"/>
                </a:cubicBezTo>
                <a:lnTo>
                  <a:pt x="825" y="1066"/>
                </a:lnTo>
                <a:close/>
                <a:moveTo>
                  <a:pt x="476" y="62"/>
                </a:moveTo>
                <a:cubicBezTo>
                  <a:pt x="568" y="62"/>
                  <a:pt x="642" y="149"/>
                  <a:pt x="646" y="257"/>
                </a:cubicBezTo>
                <a:cubicBezTo>
                  <a:pt x="305" y="257"/>
                  <a:pt x="305" y="257"/>
                  <a:pt x="305" y="257"/>
                </a:cubicBezTo>
                <a:cubicBezTo>
                  <a:pt x="309" y="149"/>
                  <a:pt x="384" y="62"/>
                  <a:pt x="476" y="62"/>
                </a:cubicBezTo>
                <a:close/>
                <a:moveTo>
                  <a:pt x="650" y="798"/>
                </a:moveTo>
                <a:cubicBezTo>
                  <a:pt x="644" y="849"/>
                  <a:pt x="612" y="890"/>
                  <a:pt x="564" y="911"/>
                </a:cubicBezTo>
                <a:cubicBezTo>
                  <a:pt x="537" y="922"/>
                  <a:pt x="501" y="928"/>
                  <a:pt x="472" y="926"/>
                </a:cubicBezTo>
                <a:cubicBezTo>
                  <a:pt x="428" y="925"/>
                  <a:pt x="386" y="914"/>
                  <a:pt x="347" y="894"/>
                </a:cubicBezTo>
                <a:cubicBezTo>
                  <a:pt x="333" y="887"/>
                  <a:pt x="312" y="873"/>
                  <a:pt x="297" y="860"/>
                </a:cubicBezTo>
                <a:cubicBezTo>
                  <a:pt x="293" y="857"/>
                  <a:pt x="292" y="854"/>
                  <a:pt x="295" y="851"/>
                </a:cubicBezTo>
                <a:cubicBezTo>
                  <a:pt x="296" y="849"/>
                  <a:pt x="299" y="845"/>
                  <a:pt x="305" y="836"/>
                </a:cubicBezTo>
                <a:cubicBezTo>
                  <a:pt x="313" y="824"/>
                  <a:pt x="314" y="822"/>
                  <a:pt x="315" y="821"/>
                </a:cubicBezTo>
                <a:cubicBezTo>
                  <a:pt x="318" y="817"/>
                  <a:pt x="322" y="816"/>
                  <a:pt x="327" y="820"/>
                </a:cubicBezTo>
                <a:cubicBezTo>
                  <a:pt x="327" y="820"/>
                  <a:pt x="327" y="820"/>
                  <a:pt x="327" y="820"/>
                </a:cubicBezTo>
                <a:cubicBezTo>
                  <a:pt x="328" y="821"/>
                  <a:pt x="328" y="821"/>
                  <a:pt x="330" y="822"/>
                </a:cubicBezTo>
                <a:cubicBezTo>
                  <a:pt x="332" y="824"/>
                  <a:pt x="333" y="824"/>
                  <a:pt x="333" y="825"/>
                </a:cubicBezTo>
                <a:cubicBezTo>
                  <a:pt x="375" y="857"/>
                  <a:pt x="423" y="876"/>
                  <a:pt x="472" y="878"/>
                </a:cubicBezTo>
                <a:cubicBezTo>
                  <a:pt x="541" y="877"/>
                  <a:pt x="590" y="846"/>
                  <a:pt x="599" y="800"/>
                </a:cubicBezTo>
                <a:cubicBezTo>
                  <a:pt x="608" y="748"/>
                  <a:pt x="567" y="704"/>
                  <a:pt x="488" y="679"/>
                </a:cubicBezTo>
                <a:cubicBezTo>
                  <a:pt x="463" y="671"/>
                  <a:pt x="400" y="646"/>
                  <a:pt x="388" y="639"/>
                </a:cubicBezTo>
                <a:cubicBezTo>
                  <a:pt x="334" y="607"/>
                  <a:pt x="308" y="566"/>
                  <a:pt x="312" y="514"/>
                </a:cubicBezTo>
                <a:cubicBezTo>
                  <a:pt x="317" y="443"/>
                  <a:pt x="384" y="390"/>
                  <a:pt x="468" y="390"/>
                </a:cubicBezTo>
                <a:cubicBezTo>
                  <a:pt x="506" y="389"/>
                  <a:pt x="543" y="397"/>
                  <a:pt x="580" y="412"/>
                </a:cubicBezTo>
                <a:cubicBezTo>
                  <a:pt x="592" y="418"/>
                  <a:pt x="615" y="430"/>
                  <a:pt x="623" y="436"/>
                </a:cubicBezTo>
                <a:cubicBezTo>
                  <a:pt x="628" y="439"/>
                  <a:pt x="628" y="443"/>
                  <a:pt x="626" y="447"/>
                </a:cubicBezTo>
                <a:cubicBezTo>
                  <a:pt x="624" y="450"/>
                  <a:pt x="622" y="453"/>
                  <a:pt x="617" y="461"/>
                </a:cubicBezTo>
                <a:cubicBezTo>
                  <a:pt x="617" y="462"/>
                  <a:pt x="617" y="462"/>
                  <a:pt x="617" y="462"/>
                </a:cubicBezTo>
                <a:cubicBezTo>
                  <a:pt x="610" y="472"/>
                  <a:pt x="610" y="472"/>
                  <a:pt x="608" y="475"/>
                </a:cubicBezTo>
                <a:cubicBezTo>
                  <a:pt x="606" y="479"/>
                  <a:pt x="603" y="479"/>
                  <a:pt x="598" y="476"/>
                </a:cubicBezTo>
                <a:cubicBezTo>
                  <a:pt x="559" y="450"/>
                  <a:pt x="517" y="437"/>
                  <a:pt x="469" y="436"/>
                </a:cubicBezTo>
                <a:cubicBezTo>
                  <a:pt x="411" y="438"/>
                  <a:pt x="367" y="472"/>
                  <a:pt x="364" y="519"/>
                </a:cubicBezTo>
                <a:cubicBezTo>
                  <a:pt x="363" y="562"/>
                  <a:pt x="395" y="593"/>
                  <a:pt x="465" y="617"/>
                </a:cubicBezTo>
                <a:cubicBezTo>
                  <a:pt x="606" y="662"/>
                  <a:pt x="660" y="715"/>
                  <a:pt x="650" y="7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</a:pPr>
            <a:endParaRPr sz="13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8627bb9f6_1_114"/>
          <p:cNvSpPr txBox="1"/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  <a:defRPr sz="19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  <a:defRPr sz="19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  <a:defRPr sz="19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  <a:defRPr sz="19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  <a:defRPr sz="19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  <a:defRPr sz="19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  <a:defRPr sz="19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  <a:defRPr sz="19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  <a:defRPr sz="19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2" name="Google Shape;112;gb8627bb9f6_1_114"/>
          <p:cNvSpPr txBox="1"/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  <a:defRPr sz="19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  <a:defRPr sz="19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  <a:defRPr sz="19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  <a:defRPr sz="19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  <a:defRPr sz="19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  <a:defRPr sz="19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  <a:defRPr sz="19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  <a:defRPr sz="19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  <a:defRPr sz="19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3" name="Google Shape;113;gb8627bb9f6_1_114"/>
          <p:cNvSpPr txBox="1"/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  <p:cxnSp>
        <p:nvCxnSpPr>
          <p:cNvPr id="114" name="Google Shape;114;gb8627bb9f6_1_114"/>
          <p:cNvCxnSpPr/>
          <p:nvPr/>
        </p:nvCxnSpPr>
        <p:spPr>
          <a:xfrm>
            <a:off x="104883" y="711448"/>
            <a:ext cx="11689500" cy="0"/>
          </a:xfrm>
          <a:prstGeom prst="straightConnector1">
            <a:avLst/>
          </a:prstGeom>
          <a:noFill/>
          <a:ln w="9525" cap="flat" cmpd="sng">
            <a:solidFill>
              <a:srgbClr val="F985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5" name="Google Shape;115;gb8627bb9f6_1_114"/>
          <p:cNvSpPr/>
          <p:nvPr/>
        </p:nvSpPr>
        <p:spPr>
          <a:xfrm>
            <a:off x="-19447" y="1"/>
            <a:ext cx="437100" cy="726000"/>
          </a:xfrm>
          <a:prstGeom prst="rect">
            <a:avLst/>
          </a:prstGeom>
          <a:solidFill>
            <a:srgbClr val="F96A4E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6" name="Google Shape;116;gb8627bb9f6_1_114"/>
          <p:cNvGrpSpPr/>
          <p:nvPr/>
        </p:nvGrpSpPr>
        <p:grpSpPr>
          <a:xfrm>
            <a:off x="10226670" y="139700"/>
            <a:ext cx="1570039" cy="496890"/>
            <a:chOff x="10226675" y="139700"/>
            <a:chExt cx="1570039" cy="496890"/>
          </a:xfrm>
        </p:grpSpPr>
        <p:sp>
          <p:nvSpPr>
            <p:cNvPr id="117" name="Google Shape;117;gb8627bb9f6_1_114"/>
            <p:cNvSpPr/>
            <p:nvPr/>
          </p:nvSpPr>
          <p:spPr>
            <a:xfrm>
              <a:off x="10226675" y="139700"/>
              <a:ext cx="419100" cy="471490"/>
            </a:xfrm>
            <a:custGeom>
              <a:avLst/>
              <a:gdLst/>
              <a:ahLst/>
              <a:cxnLst/>
              <a:rect l="l" t="t" r="r" b="b"/>
              <a:pathLst>
                <a:path w="3522" h="3948" extrusionOk="0">
                  <a:moveTo>
                    <a:pt x="2410" y="2955"/>
                  </a:moveTo>
                  <a:lnTo>
                    <a:pt x="2410" y="2955"/>
                  </a:lnTo>
                  <a:cubicBezTo>
                    <a:pt x="2386" y="3146"/>
                    <a:pt x="2270" y="3299"/>
                    <a:pt x="2089" y="3375"/>
                  </a:cubicBezTo>
                  <a:cubicBezTo>
                    <a:pt x="1989" y="3418"/>
                    <a:pt x="1854" y="3441"/>
                    <a:pt x="1748" y="3434"/>
                  </a:cubicBezTo>
                  <a:cubicBezTo>
                    <a:pt x="1582" y="3427"/>
                    <a:pt x="1426" y="3387"/>
                    <a:pt x="1282" y="3314"/>
                  </a:cubicBezTo>
                  <a:cubicBezTo>
                    <a:pt x="1230" y="3287"/>
                    <a:pt x="1153" y="3235"/>
                    <a:pt x="1096" y="3187"/>
                  </a:cubicBezTo>
                  <a:cubicBezTo>
                    <a:pt x="1082" y="3176"/>
                    <a:pt x="1076" y="3166"/>
                    <a:pt x="1088" y="3148"/>
                  </a:cubicBezTo>
                  <a:cubicBezTo>
                    <a:pt x="1102" y="3128"/>
                    <a:pt x="1155" y="3050"/>
                    <a:pt x="1164" y="3038"/>
                  </a:cubicBezTo>
                  <a:cubicBezTo>
                    <a:pt x="1175" y="3020"/>
                    <a:pt x="1194" y="3020"/>
                    <a:pt x="1211" y="3033"/>
                  </a:cubicBezTo>
                  <a:cubicBezTo>
                    <a:pt x="1213" y="3035"/>
                    <a:pt x="1231" y="3048"/>
                    <a:pt x="1234" y="3051"/>
                  </a:cubicBezTo>
                  <a:cubicBezTo>
                    <a:pt x="1372" y="3158"/>
                    <a:pt x="1551" y="3239"/>
                    <a:pt x="1749" y="3247"/>
                  </a:cubicBezTo>
                  <a:cubicBezTo>
                    <a:pt x="1999" y="3243"/>
                    <a:pt x="2180" y="3132"/>
                    <a:pt x="2213" y="2960"/>
                  </a:cubicBezTo>
                  <a:cubicBezTo>
                    <a:pt x="2248" y="2770"/>
                    <a:pt x="2097" y="2607"/>
                    <a:pt x="1805" y="2516"/>
                  </a:cubicBezTo>
                  <a:cubicBezTo>
                    <a:pt x="1712" y="2487"/>
                    <a:pt x="1479" y="2394"/>
                    <a:pt x="1435" y="2369"/>
                  </a:cubicBezTo>
                  <a:cubicBezTo>
                    <a:pt x="1232" y="2251"/>
                    <a:pt x="1137" y="2095"/>
                    <a:pt x="1151" y="1904"/>
                  </a:cubicBezTo>
                  <a:cubicBezTo>
                    <a:pt x="1172" y="1639"/>
                    <a:pt x="1419" y="1440"/>
                    <a:pt x="1733" y="1439"/>
                  </a:cubicBezTo>
                  <a:cubicBezTo>
                    <a:pt x="1882" y="1438"/>
                    <a:pt x="2022" y="1471"/>
                    <a:pt x="2147" y="1523"/>
                  </a:cubicBezTo>
                  <a:cubicBezTo>
                    <a:pt x="2193" y="1542"/>
                    <a:pt x="2278" y="1588"/>
                    <a:pt x="2308" y="1611"/>
                  </a:cubicBezTo>
                  <a:cubicBezTo>
                    <a:pt x="2330" y="1626"/>
                    <a:pt x="2328" y="1644"/>
                    <a:pt x="2320" y="1657"/>
                  </a:cubicBezTo>
                  <a:cubicBezTo>
                    <a:pt x="2307" y="1678"/>
                    <a:pt x="2270" y="1735"/>
                    <a:pt x="2255" y="1759"/>
                  </a:cubicBezTo>
                  <a:cubicBezTo>
                    <a:pt x="2245" y="1775"/>
                    <a:pt x="2231" y="1777"/>
                    <a:pt x="2212" y="1765"/>
                  </a:cubicBezTo>
                  <a:cubicBezTo>
                    <a:pt x="2051" y="1658"/>
                    <a:pt x="1886" y="1622"/>
                    <a:pt x="1737" y="1619"/>
                  </a:cubicBezTo>
                  <a:cubicBezTo>
                    <a:pt x="1523" y="1623"/>
                    <a:pt x="1361" y="1750"/>
                    <a:pt x="1350" y="1923"/>
                  </a:cubicBezTo>
                  <a:cubicBezTo>
                    <a:pt x="1348" y="2080"/>
                    <a:pt x="1468" y="2194"/>
                    <a:pt x="1722" y="2281"/>
                  </a:cubicBezTo>
                  <a:cubicBezTo>
                    <a:pt x="2248" y="2449"/>
                    <a:pt x="2447" y="2646"/>
                    <a:pt x="2410" y="2955"/>
                  </a:cubicBezTo>
                  <a:close/>
                  <a:moveTo>
                    <a:pt x="1761" y="229"/>
                  </a:moveTo>
                  <a:lnTo>
                    <a:pt x="1761" y="229"/>
                  </a:lnTo>
                  <a:cubicBezTo>
                    <a:pt x="2101" y="229"/>
                    <a:pt x="2378" y="550"/>
                    <a:pt x="2391" y="952"/>
                  </a:cubicBezTo>
                  <a:lnTo>
                    <a:pt x="1130" y="952"/>
                  </a:lnTo>
                  <a:cubicBezTo>
                    <a:pt x="1143" y="550"/>
                    <a:pt x="1420" y="229"/>
                    <a:pt x="1761" y="229"/>
                  </a:cubicBezTo>
                  <a:close/>
                  <a:moveTo>
                    <a:pt x="3053" y="3948"/>
                  </a:moveTo>
                  <a:lnTo>
                    <a:pt x="3053" y="3948"/>
                  </a:lnTo>
                  <a:cubicBezTo>
                    <a:pt x="3233" y="3944"/>
                    <a:pt x="3378" y="3798"/>
                    <a:pt x="3394" y="3618"/>
                  </a:cubicBezTo>
                  <a:lnTo>
                    <a:pt x="3395" y="3597"/>
                  </a:lnTo>
                  <a:lnTo>
                    <a:pt x="3522" y="1031"/>
                  </a:lnTo>
                  <a:lnTo>
                    <a:pt x="3522" y="1031"/>
                  </a:lnTo>
                  <a:cubicBezTo>
                    <a:pt x="3522" y="1030"/>
                    <a:pt x="3522" y="1029"/>
                    <a:pt x="3522" y="1027"/>
                  </a:cubicBezTo>
                  <a:cubicBezTo>
                    <a:pt x="3522" y="986"/>
                    <a:pt x="3488" y="952"/>
                    <a:pt x="3447" y="952"/>
                  </a:cubicBezTo>
                  <a:cubicBezTo>
                    <a:pt x="3446" y="952"/>
                    <a:pt x="3446" y="952"/>
                    <a:pt x="3445" y="952"/>
                  </a:cubicBezTo>
                  <a:lnTo>
                    <a:pt x="2629" y="952"/>
                  </a:lnTo>
                  <a:cubicBezTo>
                    <a:pt x="2609" y="422"/>
                    <a:pt x="2228" y="0"/>
                    <a:pt x="1761" y="0"/>
                  </a:cubicBezTo>
                  <a:cubicBezTo>
                    <a:pt x="1294" y="0"/>
                    <a:pt x="913" y="422"/>
                    <a:pt x="892" y="952"/>
                  </a:cubicBezTo>
                  <a:lnTo>
                    <a:pt x="74" y="952"/>
                  </a:lnTo>
                  <a:lnTo>
                    <a:pt x="74" y="952"/>
                  </a:lnTo>
                  <a:cubicBezTo>
                    <a:pt x="33" y="952"/>
                    <a:pt x="0" y="986"/>
                    <a:pt x="0" y="1027"/>
                  </a:cubicBezTo>
                  <a:cubicBezTo>
                    <a:pt x="0" y="1029"/>
                    <a:pt x="0" y="1031"/>
                    <a:pt x="0" y="1033"/>
                  </a:cubicBezTo>
                  <a:lnTo>
                    <a:pt x="0" y="1033"/>
                  </a:lnTo>
                  <a:lnTo>
                    <a:pt x="116" y="3588"/>
                  </a:lnTo>
                  <a:lnTo>
                    <a:pt x="118" y="3620"/>
                  </a:lnTo>
                  <a:cubicBezTo>
                    <a:pt x="135" y="3798"/>
                    <a:pt x="265" y="3941"/>
                    <a:pt x="442" y="3948"/>
                  </a:cubicBezTo>
                  <a:lnTo>
                    <a:pt x="442" y="3948"/>
                  </a:lnTo>
                  <a:lnTo>
                    <a:pt x="3040" y="3948"/>
                  </a:lnTo>
                  <a:lnTo>
                    <a:pt x="3053" y="3948"/>
                  </a:lnTo>
                  <a:close/>
                </a:path>
              </a:pathLst>
            </a:custGeom>
            <a:solidFill>
              <a:srgbClr val="ED4D2D"/>
            </a:solidFill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8;gb8627bb9f6_1_114"/>
            <p:cNvSpPr/>
            <p:nvPr/>
          </p:nvSpPr>
          <p:spPr>
            <a:xfrm>
              <a:off x="10731500" y="303213"/>
              <a:ext cx="174626" cy="254001"/>
            </a:xfrm>
            <a:custGeom>
              <a:avLst/>
              <a:gdLst/>
              <a:ahLst/>
              <a:cxnLst/>
              <a:rect l="l" t="t" r="r" b="b"/>
              <a:pathLst>
                <a:path w="1471" h="2127" extrusionOk="0">
                  <a:moveTo>
                    <a:pt x="691" y="878"/>
                  </a:moveTo>
                  <a:lnTo>
                    <a:pt x="691" y="878"/>
                  </a:lnTo>
                  <a:cubicBezTo>
                    <a:pt x="434" y="796"/>
                    <a:pt x="316" y="687"/>
                    <a:pt x="316" y="538"/>
                  </a:cubicBezTo>
                  <a:cubicBezTo>
                    <a:pt x="323" y="372"/>
                    <a:pt x="478" y="247"/>
                    <a:pt x="689" y="239"/>
                  </a:cubicBezTo>
                  <a:cubicBezTo>
                    <a:pt x="860" y="239"/>
                    <a:pt x="1012" y="284"/>
                    <a:pt x="1161" y="380"/>
                  </a:cubicBezTo>
                  <a:cubicBezTo>
                    <a:pt x="1199" y="403"/>
                    <a:pt x="1218" y="394"/>
                    <a:pt x="1240" y="365"/>
                  </a:cubicBezTo>
                  <a:cubicBezTo>
                    <a:pt x="1242" y="361"/>
                    <a:pt x="1250" y="350"/>
                    <a:pt x="1277" y="311"/>
                  </a:cubicBezTo>
                  <a:lnTo>
                    <a:pt x="1277" y="311"/>
                  </a:lnTo>
                  <a:cubicBezTo>
                    <a:pt x="1303" y="274"/>
                    <a:pt x="1313" y="260"/>
                    <a:pt x="1315" y="256"/>
                  </a:cubicBezTo>
                  <a:cubicBezTo>
                    <a:pt x="1334" y="221"/>
                    <a:pt x="1334" y="203"/>
                    <a:pt x="1296" y="176"/>
                  </a:cubicBezTo>
                  <a:cubicBezTo>
                    <a:pt x="1263" y="152"/>
                    <a:pt x="1173" y="106"/>
                    <a:pt x="1121" y="85"/>
                  </a:cubicBezTo>
                  <a:cubicBezTo>
                    <a:pt x="978" y="28"/>
                    <a:pt x="829" y="0"/>
                    <a:pt x="680" y="3"/>
                  </a:cubicBezTo>
                  <a:cubicBezTo>
                    <a:pt x="341" y="10"/>
                    <a:pt x="76" y="230"/>
                    <a:pt x="59" y="519"/>
                  </a:cubicBezTo>
                  <a:cubicBezTo>
                    <a:pt x="48" y="728"/>
                    <a:pt x="154" y="896"/>
                    <a:pt x="376" y="1020"/>
                  </a:cubicBezTo>
                  <a:cubicBezTo>
                    <a:pt x="439" y="1053"/>
                    <a:pt x="664" y="1137"/>
                    <a:pt x="768" y="1167"/>
                  </a:cubicBezTo>
                  <a:cubicBezTo>
                    <a:pt x="1063" y="1253"/>
                    <a:pt x="1214" y="1410"/>
                    <a:pt x="1183" y="1593"/>
                  </a:cubicBezTo>
                  <a:cubicBezTo>
                    <a:pt x="1154" y="1759"/>
                    <a:pt x="978" y="1871"/>
                    <a:pt x="729" y="1879"/>
                  </a:cubicBezTo>
                  <a:cubicBezTo>
                    <a:pt x="546" y="1875"/>
                    <a:pt x="364" y="1808"/>
                    <a:pt x="205" y="1690"/>
                  </a:cubicBezTo>
                  <a:cubicBezTo>
                    <a:pt x="204" y="1689"/>
                    <a:pt x="200" y="1686"/>
                    <a:pt x="193" y="1681"/>
                  </a:cubicBezTo>
                  <a:cubicBezTo>
                    <a:pt x="184" y="1674"/>
                    <a:pt x="181" y="1672"/>
                    <a:pt x="181" y="1672"/>
                  </a:cubicBezTo>
                  <a:cubicBezTo>
                    <a:pt x="146" y="1648"/>
                    <a:pt x="121" y="1648"/>
                    <a:pt x="97" y="1684"/>
                  </a:cubicBezTo>
                  <a:cubicBezTo>
                    <a:pt x="96" y="1685"/>
                    <a:pt x="77" y="1714"/>
                    <a:pt x="57" y="1743"/>
                  </a:cubicBezTo>
                  <a:cubicBezTo>
                    <a:pt x="35" y="1777"/>
                    <a:pt x="25" y="1791"/>
                    <a:pt x="20" y="1800"/>
                  </a:cubicBezTo>
                  <a:cubicBezTo>
                    <a:pt x="0" y="1830"/>
                    <a:pt x="3" y="1846"/>
                    <a:pt x="33" y="1871"/>
                  </a:cubicBezTo>
                  <a:lnTo>
                    <a:pt x="33" y="1871"/>
                  </a:lnTo>
                  <a:cubicBezTo>
                    <a:pt x="97" y="1923"/>
                    <a:pt x="179" y="1976"/>
                    <a:pt x="235" y="2003"/>
                  </a:cubicBezTo>
                  <a:cubicBezTo>
                    <a:pt x="389" y="2078"/>
                    <a:pt x="555" y="2118"/>
                    <a:pt x="731" y="2122"/>
                  </a:cubicBezTo>
                  <a:cubicBezTo>
                    <a:pt x="846" y="2127"/>
                    <a:pt x="989" y="2100"/>
                    <a:pt x="1096" y="2053"/>
                  </a:cubicBezTo>
                  <a:cubicBezTo>
                    <a:pt x="1290" y="1967"/>
                    <a:pt x="1414" y="1798"/>
                    <a:pt x="1436" y="1591"/>
                  </a:cubicBezTo>
                  <a:cubicBezTo>
                    <a:pt x="1471" y="1255"/>
                    <a:pt x="1251" y="1046"/>
                    <a:pt x="691" y="878"/>
                  </a:cubicBezTo>
                  <a:close/>
                </a:path>
              </a:pathLst>
            </a:custGeom>
            <a:solidFill>
              <a:srgbClr val="ED4D2D"/>
            </a:solidFill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19;gb8627bb9f6_1_114"/>
            <p:cNvSpPr/>
            <p:nvPr/>
          </p:nvSpPr>
          <p:spPr>
            <a:xfrm>
              <a:off x="10925175" y="303213"/>
              <a:ext cx="149224" cy="252410"/>
            </a:xfrm>
            <a:custGeom>
              <a:avLst/>
              <a:gdLst/>
              <a:ahLst/>
              <a:cxnLst/>
              <a:rect l="l" t="t" r="r" b="b"/>
              <a:pathLst>
                <a:path w="1249" h="2112" extrusionOk="0">
                  <a:moveTo>
                    <a:pt x="625" y="792"/>
                  </a:moveTo>
                  <a:lnTo>
                    <a:pt x="625" y="792"/>
                  </a:lnTo>
                  <a:cubicBezTo>
                    <a:pt x="489" y="792"/>
                    <a:pt x="359" y="836"/>
                    <a:pt x="251" y="916"/>
                  </a:cubicBezTo>
                  <a:lnTo>
                    <a:pt x="251" y="47"/>
                  </a:lnTo>
                  <a:cubicBezTo>
                    <a:pt x="251" y="13"/>
                    <a:pt x="238" y="0"/>
                    <a:pt x="204" y="0"/>
                  </a:cubicBezTo>
                  <a:lnTo>
                    <a:pt x="47" y="0"/>
                  </a:lnTo>
                  <a:cubicBezTo>
                    <a:pt x="10" y="0"/>
                    <a:pt x="0" y="13"/>
                    <a:pt x="0" y="47"/>
                  </a:cubicBezTo>
                  <a:lnTo>
                    <a:pt x="0" y="2065"/>
                  </a:lnTo>
                  <a:cubicBezTo>
                    <a:pt x="0" y="2098"/>
                    <a:pt x="10" y="2112"/>
                    <a:pt x="47" y="2112"/>
                  </a:cubicBezTo>
                  <a:lnTo>
                    <a:pt x="204" y="2112"/>
                  </a:lnTo>
                  <a:cubicBezTo>
                    <a:pt x="238" y="2112"/>
                    <a:pt x="251" y="2098"/>
                    <a:pt x="251" y="2065"/>
                  </a:cubicBezTo>
                  <a:lnTo>
                    <a:pt x="251" y="1406"/>
                  </a:lnTo>
                  <a:cubicBezTo>
                    <a:pt x="253" y="1203"/>
                    <a:pt x="419" y="1039"/>
                    <a:pt x="625" y="1039"/>
                  </a:cubicBezTo>
                  <a:cubicBezTo>
                    <a:pt x="830" y="1039"/>
                    <a:pt x="997" y="1204"/>
                    <a:pt x="998" y="1407"/>
                  </a:cubicBezTo>
                  <a:lnTo>
                    <a:pt x="998" y="2065"/>
                  </a:lnTo>
                  <a:cubicBezTo>
                    <a:pt x="998" y="2103"/>
                    <a:pt x="1007" y="2112"/>
                    <a:pt x="1045" y="2112"/>
                  </a:cubicBezTo>
                  <a:lnTo>
                    <a:pt x="1202" y="2112"/>
                  </a:lnTo>
                  <a:cubicBezTo>
                    <a:pt x="1239" y="2112"/>
                    <a:pt x="1249" y="2103"/>
                    <a:pt x="1249" y="2065"/>
                  </a:cubicBezTo>
                  <a:lnTo>
                    <a:pt x="1249" y="1406"/>
                  </a:lnTo>
                  <a:cubicBezTo>
                    <a:pt x="1248" y="1068"/>
                    <a:pt x="966" y="792"/>
                    <a:pt x="625" y="792"/>
                  </a:cubicBezTo>
                  <a:close/>
                </a:path>
              </a:pathLst>
            </a:custGeom>
            <a:solidFill>
              <a:srgbClr val="ED4D2D"/>
            </a:solidFill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20;gb8627bb9f6_1_114"/>
            <p:cNvSpPr/>
            <p:nvPr/>
          </p:nvSpPr>
          <p:spPr>
            <a:xfrm>
              <a:off x="11098213" y="398463"/>
              <a:ext cx="160337" cy="157162"/>
            </a:xfrm>
            <a:custGeom>
              <a:avLst/>
              <a:gdLst/>
              <a:ahLst/>
              <a:cxnLst/>
              <a:rect l="l" t="t" r="r" b="b"/>
              <a:pathLst>
                <a:path w="1351" h="1324" extrusionOk="0">
                  <a:moveTo>
                    <a:pt x="675" y="1080"/>
                  </a:moveTo>
                  <a:lnTo>
                    <a:pt x="675" y="1080"/>
                  </a:lnTo>
                  <a:cubicBezTo>
                    <a:pt x="439" y="1080"/>
                    <a:pt x="247" y="893"/>
                    <a:pt x="247" y="662"/>
                  </a:cubicBezTo>
                  <a:cubicBezTo>
                    <a:pt x="247" y="430"/>
                    <a:pt x="439" y="243"/>
                    <a:pt x="675" y="243"/>
                  </a:cubicBezTo>
                  <a:cubicBezTo>
                    <a:pt x="911" y="243"/>
                    <a:pt x="1103" y="430"/>
                    <a:pt x="1103" y="662"/>
                  </a:cubicBezTo>
                  <a:cubicBezTo>
                    <a:pt x="1103" y="893"/>
                    <a:pt x="911" y="1080"/>
                    <a:pt x="675" y="1080"/>
                  </a:cubicBezTo>
                  <a:close/>
                  <a:moveTo>
                    <a:pt x="675" y="0"/>
                  </a:moveTo>
                  <a:lnTo>
                    <a:pt x="675" y="0"/>
                  </a:lnTo>
                  <a:cubicBezTo>
                    <a:pt x="302" y="0"/>
                    <a:pt x="0" y="296"/>
                    <a:pt x="0" y="662"/>
                  </a:cubicBezTo>
                  <a:cubicBezTo>
                    <a:pt x="0" y="1028"/>
                    <a:pt x="302" y="1324"/>
                    <a:pt x="675" y="1324"/>
                  </a:cubicBezTo>
                  <a:cubicBezTo>
                    <a:pt x="1048" y="1324"/>
                    <a:pt x="1351" y="1028"/>
                    <a:pt x="1351" y="662"/>
                  </a:cubicBezTo>
                  <a:cubicBezTo>
                    <a:pt x="1351" y="296"/>
                    <a:pt x="1048" y="0"/>
                    <a:pt x="675" y="0"/>
                  </a:cubicBezTo>
                  <a:close/>
                </a:path>
              </a:pathLst>
            </a:custGeom>
            <a:solidFill>
              <a:srgbClr val="ED4D2D"/>
            </a:solidFill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21;gb8627bb9f6_1_114"/>
            <p:cNvSpPr/>
            <p:nvPr/>
          </p:nvSpPr>
          <p:spPr>
            <a:xfrm>
              <a:off x="11644313" y="396875"/>
              <a:ext cx="152401" cy="160337"/>
            </a:xfrm>
            <a:custGeom>
              <a:avLst/>
              <a:gdLst/>
              <a:ahLst/>
              <a:cxnLst/>
              <a:rect l="l" t="t" r="r" b="b"/>
              <a:pathLst>
                <a:path w="1281" h="1341" extrusionOk="0">
                  <a:moveTo>
                    <a:pt x="270" y="509"/>
                  </a:moveTo>
                  <a:lnTo>
                    <a:pt x="270" y="509"/>
                  </a:lnTo>
                  <a:cubicBezTo>
                    <a:pt x="319" y="349"/>
                    <a:pt x="467" y="242"/>
                    <a:pt x="640" y="242"/>
                  </a:cubicBezTo>
                  <a:cubicBezTo>
                    <a:pt x="808" y="242"/>
                    <a:pt x="964" y="356"/>
                    <a:pt x="1018" y="509"/>
                  </a:cubicBezTo>
                  <a:lnTo>
                    <a:pt x="270" y="509"/>
                  </a:lnTo>
                  <a:close/>
                  <a:moveTo>
                    <a:pt x="1204" y="752"/>
                  </a:moveTo>
                  <a:lnTo>
                    <a:pt x="1204" y="752"/>
                  </a:lnTo>
                  <a:cubicBezTo>
                    <a:pt x="1205" y="752"/>
                    <a:pt x="1206" y="752"/>
                    <a:pt x="1207" y="752"/>
                  </a:cubicBezTo>
                  <a:cubicBezTo>
                    <a:pt x="1248" y="750"/>
                    <a:pt x="1281" y="715"/>
                    <a:pt x="1281" y="672"/>
                  </a:cubicBezTo>
                  <a:cubicBezTo>
                    <a:pt x="1281" y="670"/>
                    <a:pt x="1281" y="668"/>
                    <a:pt x="1281" y="667"/>
                  </a:cubicBezTo>
                  <a:cubicBezTo>
                    <a:pt x="1281" y="666"/>
                    <a:pt x="1281" y="665"/>
                    <a:pt x="1281" y="662"/>
                  </a:cubicBezTo>
                  <a:cubicBezTo>
                    <a:pt x="1281" y="296"/>
                    <a:pt x="994" y="0"/>
                    <a:pt x="640" y="0"/>
                  </a:cubicBezTo>
                  <a:cubicBezTo>
                    <a:pt x="287" y="0"/>
                    <a:pt x="0" y="296"/>
                    <a:pt x="0" y="662"/>
                  </a:cubicBezTo>
                  <a:cubicBezTo>
                    <a:pt x="0" y="689"/>
                    <a:pt x="1" y="716"/>
                    <a:pt x="5" y="743"/>
                  </a:cubicBezTo>
                  <a:lnTo>
                    <a:pt x="6" y="752"/>
                  </a:lnTo>
                  <a:lnTo>
                    <a:pt x="6" y="752"/>
                  </a:lnTo>
                  <a:cubicBezTo>
                    <a:pt x="23" y="884"/>
                    <a:pt x="80" y="1005"/>
                    <a:pt x="168" y="1102"/>
                  </a:cubicBezTo>
                  <a:cubicBezTo>
                    <a:pt x="168" y="1102"/>
                    <a:pt x="168" y="1102"/>
                    <a:pt x="169" y="1103"/>
                  </a:cubicBezTo>
                  <a:cubicBezTo>
                    <a:pt x="267" y="1210"/>
                    <a:pt x="400" y="1284"/>
                    <a:pt x="548" y="1312"/>
                  </a:cubicBezTo>
                  <a:lnTo>
                    <a:pt x="560" y="1314"/>
                  </a:lnTo>
                  <a:lnTo>
                    <a:pt x="560" y="1314"/>
                  </a:lnTo>
                  <a:cubicBezTo>
                    <a:pt x="565" y="1315"/>
                    <a:pt x="571" y="1316"/>
                    <a:pt x="577" y="1317"/>
                  </a:cubicBezTo>
                  <a:cubicBezTo>
                    <a:pt x="780" y="1341"/>
                    <a:pt x="951" y="1308"/>
                    <a:pt x="1090" y="1238"/>
                  </a:cubicBezTo>
                  <a:cubicBezTo>
                    <a:pt x="1127" y="1220"/>
                    <a:pt x="1159" y="1199"/>
                    <a:pt x="1186" y="1179"/>
                  </a:cubicBezTo>
                  <a:cubicBezTo>
                    <a:pt x="1196" y="1172"/>
                    <a:pt x="1204" y="1165"/>
                    <a:pt x="1210" y="1159"/>
                  </a:cubicBezTo>
                  <a:cubicBezTo>
                    <a:pt x="1215" y="1156"/>
                    <a:pt x="1217" y="1153"/>
                    <a:pt x="1219" y="1151"/>
                  </a:cubicBezTo>
                  <a:cubicBezTo>
                    <a:pt x="1255" y="1115"/>
                    <a:pt x="1256" y="1099"/>
                    <a:pt x="1235" y="1065"/>
                  </a:cubicBezTo>
                  <a:cubicBezTo>
                    <a:pt x="1185" y="986"/>
                    <a:pt x="1158" y="948"/>
                    <a:pt x="1158" y="948"/>
                  </a:cubicBezTo>
                  <a:cubicBezTo>
                    <a:pt x="1138" y="923"/>
                    <a:pt x="1121" y="918"/>
                    <a:pt x="1096" y="940"/>
                  </a:cubicBezTo>
                  <a:cubicBezTo>
                    <a:pt x="1092" y="944"/>
                    <a:pt x="1088" y="946"/>
                    <a:pt x="1085" y="948"/>
                  </a:cubicBezTo>
                  <a:cubicBezTo>
                    <a:pt x="938" y="1080"/>
                    <a:pt x="743" y="1106"/>
                    <a:pt x="574" y="1070"/>
                  </a:cubicBezTo>
                  <a:cubicBezTo>
                    <a:pt x="540" y="1061"/>
                    <a:pt x="507" y="1049"/>
                    <a:pt x="477" y="1035"/>
                  </a:cubicBezTo>
                  <a:cubicBezTo>
                    <a:pt x="362" y="977"/>
                    <a:pt x="278" y="873"/>
                    <a:pt x="254" y="752"/>
                  </a:cubicBezTo>
                  <a:lnTo>
                    <a:pt x="1201" y="752"/>
                  </a:lnTo>
                  <a:cubicBezTo>
                    <a:pt x="1201" y="752"/>
                    <a:pt x="1202" y="752"/>
                    <a:pt x="1204" y="752"/>
                  </a:cubicBezTo>
                  <a:close/>
                </a:path>
              </a:pathLst>
            </a:custGeom>
            <a:solidFill>
              <a:srgbClr val="ED4D2D"/>
            </a:solidFill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22;gb8627bb9f6_1_114"/>
            <p:cNvSpPr/>
            <p:nvPr/>
          </p:nvSpPr>
          <p:spPr>
            <a:xfrm>
              <a:off x="11283950" y="396875"/>
              <a:ext cx="158749" cy="239715"/>
            </a:xfrm>
            <a:custGeom>
              <a:avLst/>
              <a:gdLst/>
              <a:ahLst/>
              <a:cxnLst/>
              <a:rect l="l" t="t" r="r" b="b"/>
              <a:pathLst>
                <a:path w="1327" h="2000" extrusionOk="0">
                  <a:moveTo>
                    <a:pt x="663" y="1081"/>
                  </a:moveTo>
                  <a:lnTo>
                    <a:pt x="663" y="1081"/>
                  </a:lnTo>
                  <a:cubicBezTo>
                    <a:pt x="435" y="1081"/>
                    <a:pt x="249" y="900"/>
                    <a:pt x="243" y="673"/>
                  </a:cubicBezTo>
                  <a:lnTo>
                    <a:pt x="243" y="651"/>
                  </a:lnTo>
                  <a:cubicBezTo>
                    <a:pt x="249" y="425"/>
                    <a:pt x="435" y="243"/>
                    <a:pt x="663" y="243"/>
                  </a:cubicBezTo>
                  <a:cubicBezTo>
                    <a:pt x="895" y="243"/>
                    <a:pt x="1083" y="431"/>
                    <a:pt x="1083" y="662"/>
                  </a:cubicBezTo>
                  <a:cubicBezTo>
                    <a:pt x="1083" y="893"/>
                    <a:pt x="895" y="1081"/>
                    <a:pt x="663" y="1081"/>
                  </a:cubicBezTo>
                  <a:close/>
                  <a:moveTo>
                    <a:pt x="663" y="0"/>
                  </a:moveTo>
                  <a:lnTo>
                    <a:pt x="663" y="0"/>
                  </a:lnTo>
                  <a:cubicBezTo>
                    <a:pt x="508" y="0"/>
                    <a:pt x="361" y="54"/>
                    <a:pt x="243" y="150"/>
                  </a:cubicBezTo>
                  <a:lnTo>
                    <a:pt x="243" y="47"/>
                  </a:lnTo>
                  <a:cubicBezTo>
                    <a:pt x="243" y="12"/>
                    <a:pt x="234" y="0"/>
                    <a:pt x="196" y="0"/>
                  </a:cubicBezTo>
                  <a:lnTo>
                    <a:pt x="47" y="0"/>
                  </a:lnTo>
                  <a:cubicBezTo>
                    <a:pt x="9" y="0"/>
                    <a:pt x="0" y="11"/>
                    <a:pt x="0" y="47"/>
                  </a:cubicBezTo>
                  <a:lnTo>
                    <a:pt x="0" y="1952"/>
                  </a:lnTo>
                  <a:cubicBezTo>
                    <a:pt x="0" y="1987"/>
                    <a:pt x="9" y="2000"/>
                    <a:pt x="47" y="2000"/>
                  </a:cubicBezTo>
                  <a:lnTo>
                    <a:pt x="196" y="2000"/>
                  </a:lnTo>
                  <a:cubicBezTo>
                    <a:pt x="234" y="2000"/>
                    <a:pt x="243" y="1987"/>
                    <a:pt x="243" y="1952"/>
                  </a:cubicBezTo>
                  <a:lnTo>
                    <a:pt x="243" y="1175"/>
                  </a:lnTo>
                  <a:cubicBezTo>
                    <a:pt x="361" y="1271"/>
                    <a:pt x="508" y="1325"/>
                    <a:pt x="663" y="1325"/>
                  </a:cubicBezTo>
                  <a:cubicBezTo>
                    <a:pt x="1030" y="1325"/>
                    <a:pt x="1327" y="1028"/>
                    <a:pt x="1327" y="662"/>
                  </a:cubicBezTo>
                  <a:cubicBezTo>
                    <a:pt x="1327" y="297"/>
                    <a:pt x="1030" y="0"/>
                    <a:pt x="663" y="0"/>
                  </a:cubicBezTo>
                  <a:close/>
                </a:path>
              </a:pathLst>
            </a:custGeom>
            <a:solidFill>
              <a:srgbClr val="ED4D2D"/>
            </a:solidFill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gb8627bb9f6_1_114"/>
            <p:cNvSpPr/>
            <p:nvPr/>
          </p:nvSpPr>
          <p:spPr>
            <a:xfrm>
              <a:off x="11466513" y="396875"/>
              <a:ext cx="152401" cy="160337"/>
            </a:xfrm>
            <a:custGeom>
              <a:avLst/>
              <a:gdLst/>
              <a:ahLst/>
              <a:cxnLst/>
              <a:rect l="l" t="t" r="r" b="b"/>
              <a:pathLst>
                <a:path w="1281" h="1341" extrusionOk="0">
                  <a:moveTo>
                    <a:pt x="270" y="509"/>
                  </a:moveTo>
                  <a:lnTo>
                    <a:pt x="270" y="509"/>
                  </a:lnTo>
                  <a:cubicBezTo>
                    <a:pt x="319" y="349"/>
                    <a:pt x="467" y="242"/>
                    <a:pt x="641" y="242"/>
                  </a:cubicBezTo>
                  <a:cubicBezTo>
                    <a:pt x="808" y="242"/>
                    <a:pt x="964" y="356"/>
                    <a:pt x="1018" y="509"/>
                  </a:cubicBezTo>
                  <a:lnTo>
                    <a:pt x="270" y="509"/>
                  </a:lnTo>
                  <a:close/>
                  <a:moveTo>
                    <a:pt x="1281" y="662"/>
                  </a:moveTo>
                  <a:lnTo>
                    <a:pt x="1281" y="662"/>
                  </a:lnTo>
                  <a:cubicBezTo>
                    <a:pt x="1281" y="296"/>
                    <a:pt x="994" y="0"/>
                    <a:pt x="641" y="0"/>
                  </a:cubicBezTo>
                  <a:cubicBezTo>
                    <a:pt x="287" y="0"/>
                    <a:pt x="0" y="296"/>
                    <a:pt x="0" y="662"/>
                  </a:cubicBezTo>
                  <a:cubicBezTo>
                    <a:pt x="0" y="689"/>
                    <a:pt x="2" y="716"/>
                    <a:pt x="5" y="743"/>
                  </a:cubicBezTo>
                  <a:lnTo>
                    <a:pt x="6" y="752"/>
                  </a:lnTo>
                  <a:lnTo>
                    <a:pt x="6" y="752"/>
                  </a:lnTo>
                  <a:cubicBezTo>
                    <a:pt x="24" y="884"/>
                    <a:pt x="80" y="1005"/>
                    <a:pt x="168" y="1102"/>
                  </a:cubicBezTo>
                  <a:cubicBezTo>
                    <a:pt x="168" y="1102"/>
                    <a:pt x="168" y="1102"/>
                    <a:pt x="169" y="1103"/>
                  </a:cubicBezTo>
                  <a:cubicBezTo>
                    <a:pt x="267" y="1210"/>
                    <a:pt x="400" y="1284"/>
                    <a:pt x="549" y="1312"/>
                  </a:cubicBezTo>
                  <a:lnTo>
                    <a:pt x="560" y="1314"/>
                  </a:lnTo>
                  <a:lnTo>
                    <a:pt x="560" y="1314"/>
                  </a:lnTo>
                  <a:cubicBezTo>
                    <a:pt x="565" y="1315"/>
                    <a:pt x="571" y="1316"/>
                    <a:pt x="577" y="1317"/>
                  </a:cubicBezTo>
                  <a:cubicBezTo>
                    <a:pt x="780" y="1341"/>
                    <a:pt x="951" y="1308"/>
                    <a:pt x="1090" y="1238"/>
                  </a:cubicBezTo>
                  <a:cubicBezTo>
                    <a:pt x="1127" y="1220"/>
                    <a:pt x="1159" y="1199"/>
                    <a:pt x="1186" y="1179"/>
                  </a:cubicBezTo>
                  <a:cubicBezTo>
                    <a:pt x="1196" y="1172"/>
                    <a:pt x="1204" y="1165"/>
                    <a:pt x="1211" y="1159"/>
                  </a:cubicBezTo>
                  <a:cubicBezTo>
                    <a:pt x="1215" y="1156"/>
                    <a:pt x="1218" y="1153"/>
                    <a:pt x="1219" y="1151"/>
                  </a:cubicBezTo>
                  <a:cubicBezTo>
                    <a:pt x="1255" y="1115"/>
                    <a:pt x="1257" y="1099"/>
                    <a:pt x="1235" y="1065"/>
                  </a:cubicBezTo>
                  <a:cubicBezTo>
                    <a:pt x="1186" y="986"/>
                    <a:pt x="1158" y="948"/>
                    <a:pt x="1158" y="948"/>
                  </a:cubicBezTo>
                  <a:cubicBezTo>
                    <a:pt x="1138" y="923"/>
                    <a:pt x="1121" y="918"/>
                    <a:pt x="1096" y="940"/>
                  </a:cubicBezTo>
                  <a:cubicBezTo>
                    <a:pt x="1092" y="944"/>
                    <a:pt x="1088" y="946"/>
                    <a:pt x="1086" y="948"/>
                  </a:cubicBezTo>
                  <a:cubicBezTo>
                    <a:pt x="938" y="1080"/>
                    <a:pt x="744" y="1106"/>
                    <a:pt x="575" y="1070"/>
                  </a:cubicBezTo>
                  <a:cubicBezTo>
                    <a:pt x="540" y="1061"/>
                    <a:pt x="507" y="1049"/>
                    <a:pt x="477" y="1035"/>
                  </a:cubicBezTo>
                  <a:cubicBezTo>
                    <a:pt x="362" y="977"/>
                    <a:pt x="278" y="873"/>
                    <a:pt x="254" y="752"/>
                  </a:cubicBezTo>
                  <a:lnTo>
                    <a:pt x="1201" y="752"/>
                  </a:lnTo>
                  <a:cubicBezTo>
                    <a:pt x="1202" y="752"/>
                    <a:pt x="1203" y="752"/>
                    <a:pt x="1204" y="752"/>
                  </a:cubicBezTo>
                  <a:cubicBezTo>
                    <a:pt x="1205" y="752"/>
                    <a:pt x="1206" y="752"/>
                    <a:pt x="1207" y="752"/>
                  </a:cubicBezTo>
                  <a:cubicBezTo>
                    <a:pt x="1249" y="750"/>
                    <a:pt x="1281" y="715"/>
                    <a:pt x="1281" y="672"/>
                  </a:cubicBezTo>
                  <a:cubicBezTo>
                    <a:pt x="1281" y="670"/>
                    <a:pt x="1281" y="668"/>
                    <a:pt x="1281" y="667"/>
                  </a:cubicBezTo>
                  <a:cubicBezTo>
                    <a:pt x="1281" y="666"/>
                    <a:pt x="1281" y="665"/>
                    <a:pt x="1281" y="662"/>
                  </a:cubicBezTo>
                  <a:close/>
                </a:path>
              </a:pathLst>
            </a:custGeom>
            <a:solidFill>
              <a:srgbClr val="ED4D2D"/>
            </a:solidFill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8627bb9f6_1_128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26" name="Google Shape;126;gb8627bb9f6_1_128"/>
          <p:cNvSpPr txBox="1"/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7" name="Google Shape;127;gb8627bb9f6_1_128"/>
          <p:cNvSpPr txBox="1"/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8627bb9f6_1_132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0" name="Google Shape;130;gb8627bb9f6_1_132"/>
          <p:cNvSpPr txBox="1"/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8627bb9f6_1_13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33" name="Google Shape;133;gb8627bb9f6_1_135"/>
          <p:cNvSpPr txBox="1"/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34" name="Google Shape;134;gb8627bb9f6_1_135"/>
          <p:cNvSpPr txBox="1"/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8627bb9f6_1_13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37" name="Google Shape;137;gb8627bb9f6_1_139"/>
          <p:cNvSpPr txBox="1"/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38" name="Google Shape;138;gb8627bb9f6_1_139"/>
          <p:cNvSpPr txBox="1"/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39" name="Google Shape;139;gb8627bb9f6_1_139"/>
          <p:cNvSpPr txBox="1"/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8627bb9f6_1_14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42" name="Google Shape;142;gb8627bb9f6_1_144"/>
          <p:cNvSpPr txBox="1"/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8627bb9f6_1_14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45" name="Google Shape;145;gb8627bb9f6_1_147"/>
          <p:cNvSpPr txBox="1"/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46" name="Google Shape;146;gb8627bb9f6_1_147"/>
          <p:cNvSpPr txBox="1"/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8627bb9f6_1_151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49" name="Google Shape;149;gb8627bb9f6_1_151"/>
          <p:cNvSpPr txBox="1"/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8627bb9f6_1_15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 panose="020B0604020202020204"/>
              <a:buNone/>
            </a:pPr>
            <a:endParaRPr sz="19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2" name="Google Shape;152;gb8627bb9f6_1_154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53" name="Google Shape;153;gb8627bb9f6_1_154"/>
          <p:cNvSpPr txBox="1"/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4" name="Google Shape;154;gb8627bb9f6_1_154"/>
          <p:cNvSpPr txBox="1"/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55" name="Google Shape;155;gb8627bb9f6_1_154"/>
          <p:cNvSpPr txBox="1"/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8627bb9f6_1_160"/>
          <p:cNvSpPr txBox="1"/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58" name="Google Shape;158;gb8627bb9f6_1_160"/>
          <p:cNvSpPr txBox="1"/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8627bb9f6_1_163"/>
          <p:cNvSpPr txBox="1"/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1" name="Google Shape;161;gb8627bb9f6_1_163"/>
          <p:cNvSpPr txBox="1"/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62" name="Google Shape;162;gb8627bb9f6_1_163"/>
          <p:cNvSpPr txBox="1"/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  <p:sp>
        <p:nvSpPr>
          <p:cNvPr id="33" name="Google Shape;33;p17"/>
          <p:cNvSpPr/>
          <p:nvPr/>
        </p:nvSpPr>
        <p:spPr>
          <a:xfrm>
            <a:off x="2692296" y="2567320"/>
            <a:ext cx="1476307" cy="1476307"/>
          </a:xfrm>
          <a:prstGeom prst="ellipse">
            <a:avLst/>
          </a:prstGeom>
          <a:solidFill>
            <a:srgbClr val="F985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34" name="Google Shape;34;p17"/>
          <p:cNvCxnSpPr/>
          <p:nvPr/>
        </p:nvCxnSpPr>
        <p:spPr>
          <a:xfrm>
            <a:off x="4365453" y="3314700"/>
            <a:ext cx="5331101" cy="0"/>
          </a:xfrm>
          <a:prstGeom prst="straightConnector1">
            <a:avLst/>
          </a:prstGeom>
          <a:noFill/>
          <a:ln w="19050" cap="flat" cmpd="sng">
            <a:solidFill>
              <a:srgbClr val="F9855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" name="Google Shape;35;p17"/>
          <p:cNvSpPr/>
          <p:nvPr/>
        </p:nvSpPr>
        <p:spPr>
          <a:xfrm>
            <a:off x="2495446" y="2370470"/>
            <a:ext cx="1870007" cy="1870007"/>
          </a:xfrm>
          <a:prstGeom prst="ellipse">
            <a:avLst/>
          </a:prstGeom>
          <a:noFill/>
          <a:ln w="12700" cap="flat" cmpd="sng">
            <a:solidFill>
              <a:srgbClr val="F985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1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52" name="Google Shape;52;p20"/>
          <p:cNvSpPr txBox="1"/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54" name="Google Shape;54;p20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22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2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/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3" name="Google Shape;73;p23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2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8627bb9f6_1_9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 panose="020B0604020202020204"/>
              <a:buNone/>
              <a:defRPr sz="37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 panose="020B0604020202020204"/>
              <a:buNone/>
              <a:defRPr sz="37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 panose="020B0604020202020204"/>
              <a:buNone/>
              <a:defRPr sz="37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 panose="020B0604020202020204"/>
              <a:buNone/>
              <a:defRPr sz="37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 panose="020B0604020202020204"/>
              <a:buNone/>
              <a:defRPr sz="37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 panose="020B0604020202020204"/>
              <a:buNone/>
              <a:defRPr sz="37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 panose="020B0604020202020204"/>
              <a:buNone/>
              <a:defRPr sz="37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 panose="020B0604020202020204"/>
              <a:buNone/>
              <a:defRPr sz="37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 panose="020B0604020202020204"/>
              <a:buNone/>
              <a:defRPr sz="37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1" name="Google Shape;91;gb8627bb9f6_1_93"/>
          <p:cNvSpPr txBox="1"/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 panose="020B0604020202020204"/>
              <a:buChar char="●"/>
              <a:defRPr sz="2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 panose="020B0604020202020204"/>
              <a:buChar char="○"/>
              <a:defRPr sz="19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 panose="020B0604020202020204"/>
              <a:buChar char="■"/>
              <a:defRPr sz="19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 panose="020B0604020202020204"/>
              <a:buChar char="●"/>
              <a:defRPr sz="19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 panose="020B0604020202020204"/>
              <a:buChar char="○"/>
              <a:defRPr sz="19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 panose="020B0604020202020204"/>
              <a:buChar char="■"/>
              <a:defRPr sz="19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 panose="020B0604020202020204"/>
              <a:buChar char="●"/>
              <a:defRPr sz="19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 panose="020B0604020202020204"/>
              <a:buChar char="○"/>
              <a:defRPr sz="19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 panose="020B0604020202020204"/>
              <a:buChar char="■"/>
              <a:defRPr sz="19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2" name="Google Shape;92;gb8627bb9f6_1_93"/>
          <p:cNvSpPr txBox="1"/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 panose="020B0604020202020204"/>
              <a:buNone/>
              <a:defRPr sz="13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-14328" y="-15118"/>
            <a:ext cx="12209885" cy="6873118"/>
          </a:xfrm>
          <a:prstGeom prst="rect">
            <a:avLst/>
          </a:prstGeom>
          <a:solidFill>
            <a:srgbClr val="F96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" name="Google Shape;168;p1"/>
          <p:cNvSpPr/>
          <p:nvPr/>
        </p:nvSpPr>
        <p:spPr>
          <a:xfrm rot="-5926570">
            <a:off x="9399687" y="1418268"/>
            <a:ext cx="907704" cy="907704"/>
          </a:xfrm>
          <a:prstGeom prst="ellipse">
            <a:avLst/>
          </a:prstGeom>
          <a:gradFill>
            <a:gsLst>
              <a:gs pos="0">
                <a:srgbClr val="FF8F63"/>
              </a:gs>
              <a:gs pos="58000">
                <a:srgbClr val="FF7A57"/>
              </a:gs>
              <a:gs pos="100000">
                <a:srgbClr val="FF6A4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69" name="Google Shape;169;p1"/>
          <p:cNvGrpSpPr/>
          <p:nvPr/>
        </p:nvGrpSpPr>
        <p:grpSpPr>
          <a:xfrm>
            <a:off x="5798380" y="2261089"/>
            <a:ext cx="2239939" cy="3008078"/>
            <a:chOff x="5039783" y="1809750"/>
            <a:chExt cx="1361799" cy="1828799"/>
          </a:xfrm>
        </p:grpSpPr>
        <p:cxnSp>
          <p:nvCxnSpPr>
            <p:cNvPr id="170" name="Google Shape;170;p1"/>
            <p:cNvCxnSpPr/>
            <p:nvPr/>
          </p:nvCxnSpPr>
          <p:spPr>
            <a:xfrm>
              <a:off x="5393266" y="1809750"/>
              <a:ext cx="372534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" name="Google Shape;171;p1"/>
            <p:cNvCxnSpPr/>
            <p:nvPr/>
          </p:nvCxnSpPr>
          <p:spPr>
            <a:xfrm>
              <a:off x="5413099" y="1852084"/>
              <a:ext cx="439484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" name="Google Shape;172;p1"/>
            <p:cNvCxnSpPr/>
            <p:nvPr/>
          </p:nvCxnSpPr>
          <p:spPr>
            <a:xfrm>
              <a:off x="5458882" y="1890184"/>
              <a:ext cx="469901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3" name="Google Shape;173;p1"/>
            <p:cNvCxnSpPr/>
            <p:nvPr/>
          </p:nvCxnSpPr>
          <p:spPr>
            <a:xfrm>
              <a:off x="5480049" y="1930400"/>
              <a:ext cx="501650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4" name="Google Shape;174;p1"/>
            <p:cNvCxnSpPr/>
            <p:nvPr/>
          </p:nvCxnSpPr>
          <p:spPr>
            <a:xfrm>
              <a:off x="5393266" y="1970617"/>
              <a:ext cx="641349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" name="Google Shape;175;p1"/>
            <p:cNvCxnSpPr/>
            <p:nvPr/>
          </p:nvCxnSpPr>
          <p:spPr>
            <a:xfrm>
              <a:off x="5444066" y="2008717"/>
              <a:ext cx="641349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6" name="Google Shape;176;p1"/>
            <p:cNvCxnSpPr/>
            <p:nvPr/>
          </p:nvCxnSpPr>
          <p:spPr>
            <a:xfrm>
              <a:off x="5480049" y="2051050"/>
              <a:ext cx="641349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" name="Google Shape;177;p1"/>
            <p:cNvCxnSpPr/>
            <p:nvPr/>
          </p:nvCxnSpPr>
          <p:spPr>
            <a:xfrm>
              <a:off x="5516033" y="2089150"/>
              <a:ext cx="641349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8" name="Google Shape;178;p1"/>
            <p:cNvCxnSpPr/>
            <p:nvPr/>
          </p:nvCxnSpPr>
          <p:spPr>
            <a:xfrm>
              <a:off x="5552016" y="2127250"/>
              <a:ext cx="641349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9" name="Google Shape;179;p1"/>
            <p:cNvCxnSpPr/>
            <p:nvPr/>
          </p:nvCxnSpPr>
          <p:spPr>
            <a:xfrm>
              <a:off x="5526616" y="2167467"/>
              <a:ext cx="696382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" name="Google Shape;180;p1"/>
            <p:cNvCxnSpPr/>
            <p:nvPr/>
          </p:nvCxnSpPr>
          <p:spPr>
            <a:xfrm>
              <a:off x="5540095" y="2207685"/>
              <a:ext cx="704070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" name="Google Shape;181;p1"/>
            <p:cNvCxnSpPr/>
            <p:nvPr/>
          </p:nvCxnSpPr>
          <p:spPr>
            <a:xfrm>
              <a:off x="5552016" y="2245784"/>
              <a:ext cx="717549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2" name="Google Shape;182;p1"/>
            <p:cNvCxnSpPr/>
            <p:nvPr/>
          </p:nvCxnSpPr>
          <p:spPr>
            <a:xfrm>
              <a:off x="5540095" y="2286001"/>
              <a:ext cx="750636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3" name="Google Shape;183;p1"/>
            <p:cNvCxnSpPr/>
            <p:nvPr/>
          </p:nvCxnSpPr>
          <p:spPr>
            <a:xfrm>
              <a:off x="5557306" y="2328334"/>
              <a:ext cx="756711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" name="Google Shape;184;p1"/>
            <p:cNvCxnSpPr/>
            <p:nvPr/>
          </p:nvCxnSpPr>
          <p:spPr>
            <a:xfrm>
              <a:off x="5581649" y="2368550"/>
              <a:ext cx="749300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" name="Google Shape;185;p1"/>
            <p:cNvCxnSpPr/>
            <p:nvPr/>
          </p:nvCxnSpPr>
          <p:spPr>
            <a:xfrm>
              <a:off x="5572906" y="2404534"/>
              <a:ext cx="774702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6" name="Google Shape;186;p1"/>
            <p:cNvCxnSpPr/>
            <p:nvPr/>
          </p:nvCxnSpPr>
          <p:spPr>
            <a:xfrm>
              <a:off x="5581649" y="2446867"/>
              <a:ext cx="774424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7" name="Google Shape;187;p1"/>
            <p:cNvCxnSpPr/>
            <p:nvPr/>
          </p:nvCxnSpPr>
          <p:spPr>
            <a:xfrm>
              <a:off x="5581649" y="2484967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8" name="Google Shape;188;p1"/>
            <p:cNvCxnSpPr/>
            <p:nvPr/>
          </p:nvCxnSpPr>
          <p:spPr>
            <a:xfrm>
              <a:off x="5597688" y="2525184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9" name="Google Shape;189;p1"/>
            <p:cNvCxnSpPr/>
            <p:nvPr/>
          </p:nvCxnSpPr>
          <p:spPr>
            <a:xfrm>
              <a:off x="5604038" y="2563284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0" name="Google Shape;190;p1"/>
            <p:cNvCxnSpPr/>
            <p:nvPr/>
          </p:nvCxnSpPr>
          <p:spPr>
            <a:xfrm>
              <a:off x="5610388" y="2603501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1" name="Google Shape;191;p1"/>
            <p:cNvCxnSpPr/>
            <p:nvPr/>
          </p:nvCxnSpPr>
          <p:spPr>
            <a:xfrm>
              <a:off x="5614621" y="2645834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2" name="Google Shape;192;p1"/>
            <p:cNvCxnSpPr/>
            <p:nvPr/>
          </p:nvCxnSpPr>
          <p:spPr>
            <a:xfrm>
              <a:off x="5618415" y="2686051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3" name="Google Shape;193;p1"/>
            <p:cNvCxnSpPr/>
            <p:nvPr/>
          </p:nvCxnSpPr>
          <p:spPr>
            <a:xfrm>
              <a:off x="5618415" y="2724151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4" name="Google Shape;194;p1"/>
            <p:cNvCxnSpPr/>
            <p:nvPr/>
          </p:nvCxnSpPr>
          <p:spPr>
            <a:xfrm>
              <a:off x="5618415" y="2764367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5" name="Google Shape;195;p1"/>
            <p:cNvCxnSpPr/>
            <p:nvPr/>
          </p:nvCxnSpPr>
          <p:spPr>
            <a:xfrm>
              <a:off x="5618414" y="2804584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6" name="Google Shape;196;p1"/>
            <p:cNvCxnSpPr/>
            <p:nvPr/>
          </p:nvCxnSpPr>
          <p:spPr>
            <a:xfrm>
              <a:off x="5612062" y="2842684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" name="Google Shape;197;p1"/>
            <p:cNvCxnSpPr/>
            <p:nvPr/>
          </p:nvCxnSpPr>
          <p:spPr>
            <a:xfrm>
              <a:off x="5604038" y="2882901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8" name="Google Shape;198;p1"/>
            <p:cNvCxnSpPr/>
            <p:nvPr/>
          </p:nvCxnSpPr>
          <p:spPr>
            <a:xfrm>
              <a:off x="5604037" y="2923118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9" name="Google Shape;199;p1"/>
            <p:cNvCxnSpPr/>
            <p:nvPr/>
          </p:nvCxnSpPr>
          <p:spPr>
            <a:xfrm>
              <a:off x="5587884" y="2965451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0" name="Google Shape;200;p1"/>
            <p:cNvCxnSpPr/>
            <p:nvPr/>
          </p:nvCxnSpPr>
          <p:spPr>
            <a:xfrm>
              <a:off x="5584431" y="3003551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1" name="Google Shape;201;p1"/>
            <p:cNvCxnSpPr/>
            <p:nvPr/>
          </p:nvCxnSpPr>
          <p:spPr>
            <a:xfrm>
              <a:off x="5572906" y="3041651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2" name="Google Shape;202;p1"/>
            <p:cNvCxnSpPr/>
            <p:nvPr/>
          </p:nvCxnSpPr>
          <p:spPr>
            <a:xfrm>
              <a:off x="5557306" y="3083984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3" name="Google Shape;203;p1"/>
            <p:cNvCxnSpPr/>
            <p:nvPr/>
          </p:nvCxnSpPr>
          <p:spPr>
            <a:xfrm>
              <a:off x="5540095" y="3122084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4" name="Google Shape;204;p1"/>
            <p:cNvCxnSpPr/>
            <p:nvPr/>
          </p:nvCxnSpPr>
          <p:spPr>
            <a:xfrm>
              <a:off x="5526616" y="3160184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5" name="Google Shape;205;p1"/>
            <p:cNvCxnSpPr/>
            <p:nvPr/>
          </p:nvCxnSpPr>
          <p:spPr>
            <a:xfrm>
              <a:off x="5503333" y="3200400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6" name="Google Shape;206;p1"/>
            <p:cNvCxnSpPr/>
            <p:nvPr/>
          </p:nvCxnSpPr>
          <p:spPr>
            <a:xfrm>
              <a:off x="5482166" y="3240617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7" name="Google Shape;207;p1"/>
            <p:cNvCxnSpPr/>
            <p:nvPr/>
          </p:nvCxnSpPr>
          <p:spPr>
            <a:xfrm>
              <a:off x="5458882" y="3282950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8" name="Google Shape;208;p1"/>
            <p:cNvCxnSpPr/>
            <p:nvPr/>
          </p:nvCxnSpPr>
          <p:spPr>
            <a:xfrm>
              <a:off x="5429249" y="3318933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9" name="Google Shape;209;p1"/>
            <p:cNvCxnSpPr/>
            <p:nvPr/>
          </p:nvCxnSpPr>
          <p:spPr>
            <a:xfrm>
              <a:off x="5397499" y="3359149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0" name="Google Shape;210;p1"/>
            <p:cNvCxnSpPr/>
            <p:nvPr/>
          </p:nvCxnSpPr>
          <p:spPr>
            <a:xfrm>
              <a:off x="5365749" y="3399365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" name="Google Shape;211;p1"/>
            <p:cNvCxnSpPr/>
            <p:nvPr/>
          </p:nvCxnSpPr>
          <p:spPr>
            <a:xfrm>
              <a:off x="5323416" y="3441699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" name="Google Shape;212;p1"/>
            <p:cNvCxnSpPr/>
            <p:nvPr/>
          </p:nvCxnSpPr>
          <p:spPr>
            <a:xfrm>
              <a:off x="5283199" y="3479799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" name="Google Shape;213;p1"/>
            <p:cNvCxnSpPr/>
            <p:nvPr/>
          </p:nvCxnSpPr>
          <p:spPr>
            <a:xfrm>
              <a:off x="5238749" y="3517899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" name="Google Shape;214;p1"/>
            <p:cNvCxnSpPr/>
            <p:nvPr/>
          </p:nvCxnSpPr>
          <p:spPr>
            <a:xfrm>
              <a:off x="5183716" y="3560232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" name="Google Shape;215;p1"/>
            <p:cNvCxnSpPr/>
            <p:nvPr/>
          </p:nvCxnSpPr>
          <p:spPr>
            <a:xfrm>
              <a:off x="5120216" y="3598332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" name="Google Shape;216;p1"/>
            <p:cNvCxnSpPr/>
            <p:nvPr/>
          </p:nvCxnSpPr>
          <p:spPr>
            <a:xfrm>
              <a:off x="5039783" y="3638549"/>
              <a:ext cx="783167" cy="0"/>
            </a:xfrm>
            <a:prstGeom prst="straightConnector1">
              <a:avLst/>
            </a:prstGeom>
            <a:noFill/>
            <a:ln w="9525" cap="flat" cmpd="sng">
              <a:solidFill>
                <a:srgbClr val="FF875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17" name="Google Shape;217;p1"/>
          <p:cNvSpPr/>
          <p:nvPr/>
        </p:nvSpPr>
        <p:spPr>
          <a:xfrm>
            <a:off x="1519567" y="1065654"/>
            <a:ext cx="5446207" cy="5446207"/>
          </a:xfrm>
          <a:prstGeom prst="ellipse">
            <a:avLst/>
          </a:prstGeom>
          <a:gradFill>
            <a:gsLst>
              <a:gs pos="0">
                <a:srgbClr val="FF9064"/>
              </a:gs>
              <a:gs pos="38000">
                <a:srgbClr val="FF7C58"/>
              </a:gs>
              <a:gs pos="100000">
                <a:srgbClr val="FF674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" name="Google Shape;218;p1"/>
          <p:cNvSpPr/>
          <p:nvPr/>
        </p:nvSpPr>
        <p:spPr>
          <a:xfrm>
            <a:off x="9832968" y="4406926"/>
            <a:ext cx="2359032" cy="2377812"/>
          </a:xfrm>
          <a:custGeom>
            <a:avLst/>
            <a:gdLst/>
            <a:ahLst/>
            <a:cxnLst/>
            <a:rect l="l" t="t" r="r" b="b"/>
            <a:pathLst>
              <a:path w="301" h="303" extrusionOk="0">
                <a:moveTo>
                  <a:pt x="301" y="88"/>
                </a:moveTo>
                <a:cubicBezTo>
                  <a:pt x="301" y="0"/>
                  <a:pt x="301" y="0"/>
                  <a:pt x="301" y="0"/>
                </a:cubicBezTo>
                <a:cubicBezTo>
                  <a:pt x="135" y="4"/>
                  <a:pt x="2" y="138"/>
                  <a:pt x="0" y="303"/>
                </a:cubicBezTo>
                <a:cubicBezTo>
                  <a:pt x="84" y="303"/>
                  <a:pt x="84" y="303"/>
                  <a:pt x="84" y="303"/>
                </a:cubicBezTo>
                <a:cubicBezTo>
                  <a:pt x="87" y="185"/>
                  <a:pt x="182" y="90"/>
                  <a:pt x="301" y="88"/>
                </a:cubicBezTo>
                <a:close/>
              </a:path>
            </a:pathLst>
          </a:custGeom>
          <a:gradFill>
            <a:gsLst>
              <a:gs pos="0">
                <a:srgbClr val="FF9165"/>
              </a:gs>
              <a:gs pos="44000">
                <a:srgbClr val="FF7353"/>
              </a:gs>
              <a:gs pos="100000">
                <a:srgbClr val="FF684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9" name="Google Shape;219;p1"/>
          <p:cNvSpPr txBox="1"/>
          <p:nvPr>
            <p:ph type="ctrTitle" idx="4294967295"/>
          </p:nvPr>
        </p:nvSpPr>
        <p:spPr>
          <a:xfrm>
            <a:off x="1701834" y="2465599"/>
            <a:ext cx="9523051" cy="252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微软雅黑" panose="020B0503020204020204" charset="-122"/>
              <a:buNone/>
            </a:pPr>
            <a:r>
              <a:rPr lang="zh-CN" sz="4800" b="1" i="0" u="none" strike="noStrike" cap="none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Shopee卖家中心</a:t>
            </a:r>
            <a:br>
              <a:rPr lang="zh-CN" sz="4800" b="1" i="0" u="none" strike="noStrike" cap="none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</a:br>
            <a:r>
              <a:rPr lang="zh-CN" sz="4800" b="1" i="0" u="none" strike="noStrike" cap="none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功能介绍</a:t>
            </a:r>
            <a:endParaRPr sz="4800" b="1" i="0" u="none" strike="noStrike" cap="none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20" name="Google Shape;220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92112" y="240436"/>
            <a:ext cx="2254910" cy="71207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"/>
          <p:cNvSpPr txBox="1"/>
          <p:nvPr/>
        </p:nvSpPr>
        <p:spPr>
          <a:xfrm>
            <a:off x="8499669" y="5503665"/>
            <a:ext cx="2958384" cy="53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r>
              <a:rPr lang="zh-CN" sz="1800" b="1" i="0" u="none" strike="noStrike" cap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仅供Shopee官方培训使用</a:t>
            </a:r>
            <a:endParaRPr sz="1800" b="1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" y="-15240"/>
            <a:ext cx="12269470" cy="6881495"/>
          </a:xfrm>
          <a:prstGeom prst="rect">
            <a:avLst/>
          </a:prstGeom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735864" y="1293987"/>
            <a:ext cx="1071047" cy="123116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2913073" y="3069046"/>
            <a:ext cx="7058257" cy="104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ERP</a:t>
            </a:r>
            <a:r>
              <a:rPr lang="zh-CN" altLang="en-US" sz="4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对接及操作讲解</a:t>
            </a:r>
            <a:br>
              <a:rPr lang="zh-CN"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1"/>
          <p:cNvSpPr txBox="1"/>
          <p:nvPr/>
        </p:nvSpPr>
        <p:spPr>
          <a:xfrm>
            <a:off x="620978" y="167925"/>
            <a:ext cx="27723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zh-CN" sz="2000" b="1" i="0" u="none" strike="noStrike" cap="none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ERP对接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6" name="Google Shape;476;p11"/>
          <p:cNvSpPr txBox="1"/>
          <p:nvPr/>
        </p:nvSpPr>
        <p:spPr>
          <a:xfrm>
            <a:off x="7449965" y="2285783"/>
            <a:ext cx="158350" cy="29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spAutoFit/>
          </a:bodyPr>
          <a:lstStyle/>
          <a:p>
            <a:pPr marL="1143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4"/>
              <a:buFont typeface="Arial" panose="020B0604020202020204"/>
              <a:buNone/>
            </a:pPr>
            <a:r>
              <a:rPr lang="zh-CN" sz="1815" b="0" i="0" u="none" strike="noStrike" cap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</a:t>
            </a:r>
            <a:endParaRPr sz="1815" b="0" i="0" u="none" strike="noStrike" cap="none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77" name="Google Shape;477;p11"/>
          <p:cNvSpPr txBox="1"/>
          <p:nvPr/>
        </p:nvSpPr>
        <p:spPr>
          <a:xfrm>
            <a:off x="7449445" y="3903902"/>
            <a:ext cx="158350" cy="29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spAutoFit/>
          </a:bodyPr>
          <a:lstStyle/>
          <a:p>
            <a:pPr marL="1143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4"/>
              <a:buFont typeface="Arial" panose="020B0604020202020204"/>
              <a:buNone/>
            </a:pPr>
            <a:r>
              <a:rPr lang="zh-CN" sz="1815" b="0" i="0" u="none" strike="noStrike" cap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4</a:t>
            </a:r>
            <a:endParaRPr sz="1815" b="0" i="0" u="none" strike="noStrike" cap="none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78" name="Google Shape;478;p11"/>
          <p:cNvSpPr/>
          <p:nvPr/>
        </p:nvSpPr>
        <p:spPr>
          <a:xfrm>
            <a:off x="-345595" y="2950452"/>
            <a:ext cx="8298387" cy="78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28345" marR="70231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zh-CN" sz="1600" b="1" i="0" u="none" strike="noStrike" cap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【ERP对接】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728345" marR="70231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zh-CN" sz="1600" b="0" i="0" u="none" strike="noStrike" cap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——自有ERP/第三方ERP/功能模块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9" name="Google Shape;479;p11"/>
          <p:cNvSpPr/>
          <p:nvPr/>
        </p:nvSpPr>
        <p:spPr>
          <a:xfrm>
            <a:off x="292341" y="6226127"/>
            <a:ext cx="116073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zh-CN" sz="2400" b="1" i="0" u="none" strike="noStrike" cap="none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更多详情，请直接点击虾皮大学查看：https://shopee.cn/edu/article/4101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0" name="Google Shape;480;p11"/>
          <p:cNvSpPr txBox="1"/>
          <p:nvPr/>
        </p:nvSpPr>
        <p:spPr>
          <a:xfrm>
            <a:off x="620978" y="1275840"/>
            <a:ext cx="4193202" cy="403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Shopee已发布服务市场平台，卖家可了解更多卖家专属且服务多样化的第三方服务商（ERP）。这些服务商提供的服务包括产品管理，订单管理，物流管理等。</a:t>
            </a:r>
            <a:endParaRPr sz="1400" b="0" i="0" u="none" strike="noStrike" cap="none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1. 主界面</a:t>
            </a:r>
            <a:endParaRPr sz="1400" b="0" i="0" u="none" strike="noStrike" cap="none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卖家点击链接: service.shopee.cn 进入主页，查看ERP服务商的相关信息；</a:t>
            </a:r>
            <a:endParaRPr sz="1400" b="0" i="0" u="none" strike="noStrike" cap="none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2.服务详情页面</a:t>
            </a:r>
            <a:endParaRPr sz="1400" b="0" i="0" u="none" strike="noStrike" cap="none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在服务详情页面中，点击 "立即获取" 按钮，跳转至ERP服务商主页，以获取相关服务。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81" name="Google Shape;481;p1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005137" y="789265"/>
            <a:ext cx="5883009" cy="5342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1"/>
          <p:cNvSpPr txBox="1"/>
          <p:nvPr/>
        </p:nvSpPr>
        <p:spPr>
          <a:xfrm>
            <a:off x="620978" y="167925"/>
            <a:ext cx="27723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zh-CN" sz="2000" b="1" i="0" u="none" strike="noStrike" cap="none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ERP对接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6" name="Google Shape;476;p11"/>
          <p:cNvSpPr txBox="1"/>
          <p:nvPr/>
        </p:nvSpPr>
        <p:spPr>
          <a:xfrm>
            <a:off x="7449965" y="2285783"/>
            <a:ext cx="158350" cy="29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spAutoFit/>
          </a:bodyPr>
          <a:lstStyle/>
          <a:p>
            <a:pPr marL="1143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4"/>
              <a:buFont typeface="Arial" panose="020B0604020202020204"/>
              <a:buNone/>
            </a:pPr>
            <a:r>
              <a:rPr lang="zh-CN" sz="1815" b="0" i="0" u="none" strike="noStrike" cap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</a:t>
            </a:r>
            <a:endParaRPr sz="1815" b="0" i="0" u="none" strike="noStrike" cap="none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77" name="Google Shape;477;p11"/>
          <p:cNvSpPr txBox="1"/>
          <p:nvPr/>
        </p:nvSpPr>
        <p:spPr>
          <a:xfrm>
            <a:off x="7449445" y="3903902"/>
            <a:ext cx="158350" cy="29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00" rIns="0" bIns="0" anchor="t" anchorCtr="0">
            <a:spAutoFit/>
          </a:bodyPr>
          <a:lstStyle/>
          <a:p>
            <a:pPr marL="1143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4"/>
              <a:buFont typeface="Arial" panose="020B0604020202020204"/>
              <a:buNone/>
            </a:pPr>
            <a:r>
              <a:rPr lang="zh-CN" sz="1815" b="0" i="0" u="none" strike="noStrike" cap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4</a:t>
            </a:r>
            <a:endParaRPr sz="1815" b="0" i="0" u="none" strike="noStrike" cap="none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78" name="Google Shape;478;p11"/>
          <p:cNvSpPr/>
          <p:nvPr/>
        </p:nvSpPr>
        <p:spPr>
          <a:xfrm>
            <a:off x="-345595" y="2950452"/>
            <a:ext cx="8298387" cy="78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28345" marR="70231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zh-CN" sz="1600" b="1" i="0" u="none" strike="noStrike" cap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【ERP对接】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728345" marR="70231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zh-CN" sz="1600" b="0" i="0" u="none" strike="noStrike" cap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——自有ERP/第三方ERP/功能模块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9" name="Google Shape;479;p11"/>
          <p:cNvSpPr/>
          <p:nvPr/>
        </p:nvSpPr>
        <p:spPr>
          <a:xfrm>
            <a:off x="292341" y="6226127"/>
            <a:ext cx="116073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zh-CN" sz="2400" b="1" i="0" u="none" strike="noStrike" cap="none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更多详情，请直接点击虾皮大学查看：https://shopee.cn/edu/article/4101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80" name="Google Shape;480;p11"/>
          <p:cNvSpPr txBox="1"/>
          <p:nvPr/>
        </p:nvSpPr>
        <p:spPr>
          <a:xfrm>
            <a:off x="620978" y="1275840"/>
            <a:ext cx="4193202" cy="403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Shopee已发布服务市场平台，卖家可了解更多卖家专属且服务多样化的第三方服务商（ERP）。这些服务商提供的服务包括产品管理，订单管理，物流管理等。</a:t>
            </a:r>
            <a:endParaRPr sz="1400" b="0" i="0" u="none" strike="noStrike" cap="none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1. 主界面</a:t>
            </a:r>
            <a:endParaRPr sz="1400" b="0" i="0" u="none" strike="noStrike" cap="none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卖家点击链接: service.shopee.cn 进入主页，查看ERP服务商的相关信息；</a:t>
            </a:r>
            <a:endParaRPr sz="1400" b="0" i="0" u="none" strike="noStrike" cap="none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2.服务详情页面</a:t>
            </a:r>
            <a:endParaRPr sz="1400" b="0" i="0" u="none" strike="noStrike" cap="none">
              <a:solidFill>
                <a:srgbClr val="3F3F3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zh-CN" sz="1400" b="0" i="0" u="none" strike="noStrike" cap="none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在服务详情页面中，点击 "立即获取" 按钮，跳转至ERP服务商主页，以获取相关服务。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81" name="Google Shape;481;p1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005137" y="789265"/>
            <a:ext cx="5883009" cy="534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" name="图片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30100" cy="69107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43885" y="3356610"/>
            <a:ext cx="88144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chemeClr val="bg1"/>
                </a:solidFill>
              </a:rPr>
              <a:t>ERP</a:t>
            </a:r>
            <a:r>
              <a:rPr lang="zh-CN" altLang="en-US" sz="4400">
                <a:solidFill>
                  <a:schemeClr val="bg1"/>
                </a:solidFill>
              </a:rPr>
              <a:t>操作示范</a:t>
            </a:r>
            <a:r>
              <a:rPr lang="en-US" altLang="zh-CN" sz="4400">
                <a:solidFill>
                  <a:schemeClr val="bg1"/>
                </a:solidFill>
              </a:rPr>
              <a:t> </a:t>
            </a:r>
            <a:endParaRPr lang="en-US" altLang="zh-CN" sz="4400">
              <a:solidFill>
                <a:schemeClr val="bg1"/>
              </a:solidFill>
            </a:endParaRPr>
          </a:p>
        </p:txBody>
      </p:sp>
      <p:pic>
        <p:nvPicPr>
          <p:cNvPr id="3" name="Google Shape;91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359785" y="2060575"/>
            <a:ext cx="720090" cy="783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gb8627bb9f6_1_8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2272"/>
            <a:ext cx="12189608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gb8627bb9f6_1_8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977551" y="1728491"/>
            <a:ext cx="4056275" cy="1317915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gb8627bb9f6_1_86"/>
          <p:cNvSpPr/>
          <p:nvPr/>
        </p:nvSpPr>
        <p:spPr>
          <a:xfrm>
            <a:off x="3373517" y="3135085"/>
            <a:ext cx="5444700" cy="45600"/>
          </a:xfrm>
          <a:prstGeom prst="rect">
            <a:avLst/>
          </a:prstGeom>
          <a:solidFill>
            <a:srgbClr val="F158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/>
              <a:buNone/>
            </a:pPr>
            <a:endParaRPr sz="19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9" name="Google Shape;499;gb8627bb9f6_1_86"/>
          <p:cNvSpPr txBox="1"/>
          <p:nvPr/>
        </p:nvSpPr>
        <p:spPr>
          <a:xfrm>
            <a:off x="5452533" y="3677316"/>
            <a:ext cx="2494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 panose="020B0604020202020204"/>
              <a:buNone/>
            </a:pPr>
            <a:r>
              <a:rPr lang="zh-CN" sz="37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谢谢！</a:t>
            </a:r>
            <a:endParaRPr sz="19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4c87d7f5-e79c-47ce-8f0c-8e19eb0f7aa6"/>
  <p:tag name="COMMONDATA" val="eyJoZGlkIjoiMzA0Mzc2NzJlMTcxOGQ2Njk4YzRiZGUxMThhMjY3Njk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WPS 演示</Application>
  <PresentationFormat/>
  <Paragraphs>50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宋体</vt:lpstr>
      <vt:lpstr>Wingdings</vt:lpstr>
      <vt:lpstr>Arial</vt:lpstr>
      <vt:lpstr>Helvetica Neue</vt:lpstr>
      <vt:lpstr>微软雅黑</vt:lpstr>
      <vt:lpstr>Arial Unicode MS</vt:lpstr>
      <vt:lpstr>Segoe UI</vt:lpstr>
      <vt:lpstr>Office 主题​​</vt:lpstr>
      <vt:lpstr>Simple Light</vt:lpstr>
      <vt:lpstr>Shopee卖家中心 功能介绍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Shopee卖家中心 功能介绍</dc:title>
  <dc:creator>彭 瑜冰</dc:creator>
  <cp:lastModifiedBy>Leo</cp:lastModifiedBy>
  <cp:revision>2</cp:revision>
  <dcterms:created xsi:type="dcterms:W3CDTF">2022-10-23T16:31:00Z</dcterms:created>
  <dcterms:modified xsi:type="dcterms:W3CDTF">2022-10-23T16:37:58Z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FAAD36151DC54A45A54C7EC7A79A0EAC</vt:lpwstr>
  </property>
  <property fmtid="{D5CDD505-2E9C-101B-9397-08002B2CF9AE}" pid="3" name="KSOProductBuildVer">
    <vt:lpwstr>2052-11.1.0.12598</vt:lpwstr>
  </property>
</Properties>
</file>